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53"/>
  </p:notesMasterIdLst>
  <p:handoutMasterIdLst>
    <p:handoutMasterId r:id="rId54"/>
  </p:handoutMasterIdLst>
  <p:sldIdLst>
    <p:sldId id="256" r:id="rId3"/>
    <p:sldId id="305" r:id="rId4"/>
    <p:sldId id="258" r:id="rId5"/>
    <p:sldId id="259" r:id="rId6"/>
    <p:sldId id="260" r:id="rId7"/>
    <p:sldId id="261" r:id="rId8"/>
    <p:sldId id="30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07" r:id="rId25"/>
    <p:sldId id="308" r:id="rId26"/>
    <p:sldId id="309" r:id="rId27"/>
    <p:sldId id="277" r:id="rId28"/>
    <p:sldId id="278" r:id="rId29"/>
    <p:sldId id="279" r:id="rId30"/>
    <p:sldId id="280" r:id="rId31"/>
    <p:sldId id="281" r:id="rId32"/>
    <p:sldId id="310" r:id="rId33"/>
    <p:sldId id="282" r:id="rId34"/>
    <p:sldId id="283" r:id="rId35"/>
    <p:sldId id="312" r:id="rId36"/>
    <p:sldId id="284" r:id="rId37"/>
    <p:sldId id="287" r:id="rId38"/>
    <p:sldId id="313" r:id="rId39"/>
    <p:sldId id="288" r:id="rId40"/>
    <p:sldId id="314" r:id="rId41"/>
    <p:sldId id="291" r:id="rId42"/>
    <p:sldId id="315" r:id="rId43"/>
    <p:sldId id="316" r:id="rId44"/>
    <p:sldId id="317" r:id="rId45"/>
    <p:sldId id="318" r:id="rId46"/>
    <p:sldId id="319" r:id="rId47"/>
    <p:sldId id="289" r:id="rId48"/>
    <p:sldId id="290" r:id="rId49"/>
    <p:sldId id="302" r:id="rId50"/>
    <p:sldId id="303" r:id="rId51"/>
    <p:sldId id="304" r:id="rId52"/>
  </p:sldIdLst>
  <p:sldSz cx="9144000" cy="5143500" type="screen16x9"/>
  <p:notesSz cx="6858000" cy="9144000"/>
  <p:embeddedFontLst>
    <p:embeddedFont>
      <p:font typeface="FZShuTi" panose="02010601030101010101" pitchFamily="2" charset="-122"/>
      <p:regular r:id="rId55"/>
    </p:embeddedFont>
    <p:embeddedFont>
      <p:font typeface="Proxima Nova Semibold" panose="020B0604020202020204" charset="0"/>
      <p:regular r:id="rId56"/>
      <p:bold r:id="rId57"/>
      <p:boldItalic r:id="rId58"/>
    </p:embeddedFont>
    <p:embeddedFont>
      <p:font typeface="Arial Black" panose="020B0A04020102020204" pitchFamily="34" charset="0"/>
      <p:bold r:id="rId59"/>
    </p:embeddedFont>
    <p:embeddedFont>
      <p:font typeface="맑은 고딕" panose="020B0503020000020004" pitchFamily="34" charset="-127"/>
      <p:regular r:id="rId60"/>
      <p:bold r:id="rId61"/>
    </p:embeddedFont>
    <p:embeddedFont>
      <p:font typeface="Bellota Text" panose="020B0604020202020204" charset="0"/>
      <p:regular r:id="rId62"/>
      <p:bold r:id="rId63"/>
      <p:italic r:id="rId64"/>
      <p:boldItalic r:id="rId65"/>
    </p:embeddedFont>
    <p:embeddedFont>
      <p:font typeface="Chewy" panose="020B0604020202020204" charset="0"/>
      <p:regular r:id="rId66"/>
    </p:embeddedFont>
    <p:embeddedFont>
      <p:font typeface="Proxima Nova" panose="020B0604020202020204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08F8"/>
    <a:srgbClr val="000000"/>
    <a:srgbClr val="595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9C95DC-6A00-4604-859E-36823B85798D}">
  <a:tblStyle styleId="{059C95DC-6A00-4604-859E-36823B8579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1362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F59C1-7226-4CA1-A55D-7E7804D53D2B}" type="datetimeFigureOut">
              <a:rPr lang="es-AR" smtClean="0"/>
              <a:t>7/3/2022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786D2-E81D-4449-9E2B-FC03D9A26B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789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5748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083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ca67c192a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4" name="Google Shape;2794;gca67c192a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563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ca67c192a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ca67c192a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6507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gca67c192a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7" name="Google Shape;2907;gca67c192a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158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ca67c192a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5" name="Google Shape;2965;gca67c192a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357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Google Shape;3122;gca67c192a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3" name="Google Shape;3123;gca67c192a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664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gca67c192a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0" name="Google Shape;3130;gca67c192a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332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" name="Google Shape;3224;gca67c192a0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5" name="Google Shape;3225;gca67c192a0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792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" name="Google Shape;3324;gcb9134757b_17_30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5" name="Google Shape;3325;gcb9134757b_17_30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906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gca67c192a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3" name="Google Shape;3333;gca67c192a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704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Google Shape;3420;gca67c192a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1" name="Google Shape;3421;gca67c192a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92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g79ff48ccfb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1" name="Google Shape;2511;g79ff48ccfb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761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ca67c192a0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ca67c192a0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346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" name="Google Shape;3460;gcb9134757b_17_30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1" name="Google Shape;3461;gcb9134757b_17_30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264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ca67c192a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ca67c192a0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494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0" name="Google Shape;3540;gca67c192a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1" name="Google Shape;3541;gca67c192a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59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" name="Google Shape;3590;gcb9134757b_17_30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1" name="Google Shape;3591;gcb9134757b_17_30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288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" name="Google Shape;3687;gca67c192a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8" name="Google Shape;3688;gca67c192a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662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" name="Google Shape;3694;gca67c192a0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5" name="Google Shape;3695;gca67c192a0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92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1" name="Google Shape;3801;gcac27e3c25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2" name="Google Shape;3802;gcac27e3c25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812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1" name="Google Shape;3811;gca67c192a0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2" name="Google Shape;3812;gca67c192a0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030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2" name="Google Shape;3852;gca67c192a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3" name="Google Shape;3853;gca67c192a0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07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gca67c192a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7" name="Google Shape;2547;gca67c192a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444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7" name="Google Shape;3867;gca67c192a0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8" name="Google Shape;3868;gca67c192a0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604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cb9134757b_17_30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cb9134757b_17_30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664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cb9134757b_17_30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cb9134757b_17_30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52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cb9134757b_17_30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cb9134757b_17_30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731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cb9134757b_17_30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cb9134757b_17_30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00120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cb9134757b_17_30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cb9134757b_17_30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7423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Google Shape;4861;gcb9134757b_17_30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2" name="Google Shape;4862;gcb9134757b_17_30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651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1" name="Google Shape;4001;gcb9134757b_17_30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2" name="Google Shape;4002;gcb9134757b_17_30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1947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9" name="Google Shape;4599;gcb9134757b_17_30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0" name="Google Shape;4600;gcb9134757b_17_30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3366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7" name="Google Shape;9417;gcb9134757b_17_19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8" name="Google Shape;9418;gcb9134757b_17_19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96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Google Shape;2563;g79ff48ccfb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4" name="Google Shape;2564;g79ff48ccfb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9980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5" name="Google Shape;10185;gcb9134757b_17_20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6" name="Google Shape;10186;gcb9134757b_17_20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1239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2" name="Google Shape;11592;gcb9134757b_17_22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3" name="Google Shape;11593;gcb9134757b_17_22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06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79ff48ccfb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79ff48ccfb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05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ca67c192a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0" name="Google Shape;2690;gca67c192a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769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gca67c192a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3" name="Google Shape;2763;gca67c192a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7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" name="Google Shape;2776;gca67c192a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7" name="Google Shape;2777;gca67c192a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699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Google Shape;2788;gca67c192a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9" name="Google Shape;2789;gca67c192a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78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624"/>
            <a:ext cx="9144000" cy="5200556"/>
          </a:xfrm>
          <a:prstGeom prst="rect">
            <a:avLst/>
          </a:prstGeom>
        </p:spPr>
      </p:pic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17750" y="762562"/>
            <a:ext cx="4108500" cy="26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58200" y="3299600"/>
            <a:ext cx="30276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349932"/>
            <a:ext cx="9144001" cy="8327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title" idx="2" hasCustomPrompt="1"/>
          </p:nvPr>
        </p:nvSpPr>
        <p:spPr>
          <a:xfrm>
            <a:off x="835613" y="159946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7" name="Google Shape;727;p13"/>
          <p:cNvSpPr txBox="1">
            <a:spLocks noGrp="1"/>
          </p:cNvSpPr>
          <p:nvPr>
            <p:ph type="subTitle" idx="1"/>
          </p:nvPr>
        </p:nvSpPr>
        <p:spPr>
          <a:xfrm>
            <a:off x="20148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"/>
          <p:cNvSpPr txBox="1">
            <a:spLocks noGrp="1"/>
          </p:cNvSpPr>
          <p:nvPr>
            <p:ph type="subTitle" idx="3"/>
          </p:nvPr>
        </p:nvSpPr>
        <p:spPr>
          <a:xfrm>
            <a:off x="2014888" y="1927638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title" idx="4" hasCustomPrompt="1"/>
          </p:nvPr>
        </p:nvSpPr>
        <p:spPr>
          <a:xfrm>
            <a:off x="8356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0" name="Google Shape;730;p13"/>
          <p:cNvSpPr txBox="1">
            <a:spLocks noGrp="1"/>
          </p:cNvSpPr>
          <p:nvPr>
            <p:ph type="subTitle" idx="5"/>
          </p:nvPr>
        </p:nvSpPr>
        <p:spPr>
          <a:xfrm>
            <a:off x="2014888" y="321947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3"/>
          <p:cNvSpPr txBox="1">
            <a:spLocks noGrp="1"/>
          </p:cNvSpPr>
          <p:nvPr>
            <p:ph type="subTitle" idx="6"/>
          </p:nvPr>
        </p:nvSpPr>
        <p:spPr>
          <a:xfrm>
            <a:off x="2014888" y="3563350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title" idx="7" hasCustomPrompt="1"/>
          </p:nvPr>
        </p:nvSpPr>
        <p:spPr>
          <a:xfrm>
            <a:off x="4770013" y="1602813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3" name="Google Shape;733;p13"/>
          <p:cNvSpPr txBox="1">
            <a:spLocks noGrp="1"/>
          </p:cNvSpPr>
          <p:nvPr>
            <p:ph type="subTitle" idx="8"/>
          </p:nvPr>
        </p:nvSpPr>
        <p:spPr>
          <a:xfrm>
            <a:off x="5949188" y="1582188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subTitle" idx="9"/>
          </p:nvPr>
        </p:nvSpPr>
        <p:spPr>
          <a:xfrm>
            <a:off x="5949188" y="1935713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title" idx="13" hasCustomPrompt="1"/>
          </p:nvPr>
        </p:nvSpPr>
        <p:spPr>
          <a:xfrm>
            <a:off x="4769913" y="3224975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6" name="Google Shape;736;p13"/>
          <p:cNvSpPr txBox="1">
            <a:spLocks noGrp="1"/>
          </p:cNvSpPr>
          <p:nvPr>
            <p:ph type="subTitle" idx="14"/>
          </p:nvPr>
        </p:nvSpPr>
        <p:spPr>
          <a:xfrm>
            <a:off x="5949188" y="3209825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0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3"/>
          <p:cNvSpPr txBox="1">
            <a:spLocks noGrp="1"/>
          </p:cNvSpPr>
          <p:nvPr>
            <p:ph type="subTitle" idx="15"/>
          </p:nvPr>
        </p:nvSpPr>
        <p:spPr>
          <a:xfrm>
            <a:off x="5949188" y="355787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754" y="64136"/>
            <a:ext cx="8830491" cy="15370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0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4"/>
          <p:cNvSpPr txBox="1">
            <a:spLocks noGrp="1"/>
          </p:cNvSpPr>
          <p:nvPr>
            <p:ph type="title"/>
          </p:nvPr>
        </p:nvSpPr>
        <p:spPr>
          <a:xfrm>
            <a:off x="2135275" y="2929225"/>
            <a:ext cx="4870200" cy="7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3" name="Google Shape;823;p14"/>
          <p:cNvSpPr txBox="1">
            <a:spLocks noGrp="1"/>
          </p:cNvSpPr>
          <p:nvPr>
            <p:ph type="subTitle" idx="1"/>
          </p:nvPr>
        </p:nvSpPr>
        <p:spPr>
          <a:xfrm>
            <a:off x="2135275" y="1659425"/>
            <a:ext cx="4870200" cy="12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Font typeface="Bellota Text"/>
              <a:buNone/>
              <a:defRPr sz="21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03"/>
            <a:ext cx="9144000" cy="51973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349932"/>
            <a:ext cx="9144001" cy="8327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5"/>
          <p:cNvSpPr txBox="1">
            <a:spLocks noGrp="1"/>
          </p:cNvSpPr>
          <p:nvPr>
            <p:ph type="title"/>
          </p:nvPr>
        </p:nvSpPr>
        <p:spPr>
          <a:xfrm>
            <a:off x="4292650" y="2155813"/>
            <a:ext cx="4430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34" name="Google Shape;934;p15"/>
          <p:cNvSpPr txBox="1">
            <a:spLocks noGrp="1"/>
          </p:cNvSpPr>
          <p:nvPr>
            <p:ph type="title" idx="2" hasCustomPrompt="1"/>
          </p:nvPr>
        </p:nvSpPr>
        <p:spPr>
          <a:xfrm>
            <a:off x="4572100" y="946025"/>
            <a:ext cx="3844200" cy="11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5" name="Google Shape;935;p15"/>
          <p:cNvSpPr txBox="1">
            <a:spLocks noGrp="1"/>
          </p:cNvSpPr>
          <p:nvPr>
            <p:ph type="subTitle" idx="1"/>
          </p:nvPr>
        </p:nvSpPr>
        <p:spPr>
          <a:xfrm>
            <a:off x="5118100" y="3010100"/>
            <a:ext cx="27522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624"/>
            <a:ext cx="9144000" cy="52005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349932"/>
            <a:ext cx="9144001" cy="8327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52157" y="91441"/>
            <a:ext cx="8918114" cy="4941117"/>
          </a:xfrm>
          <a:prstGeom prst="rect">
            <a:avLst/>
          </a:prstGeom>
          <a:effectLst>
            <a:softEdge rad="0"/>
          </a:effectLst>
        </p:spPr>
      </p:pic>
      <p:sp>
        <p:nvSpPr>
          <p:cNvPr id="999" name="Google Shape;999;p16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9" name="Google Shape;1019;p16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0" name="Google Shape;1020;p16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349932"/>
            <a:ext cx="9144001" cy="8327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_1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7"/>
          <p:cNvSpPr txBox="1">
            <a:spLocks noGrp="1"/>
          </p:cNvSpPr>
          <p:nvPr>
            <p:ph type="title"/>
          </p:nvPr>
        </p:nvSpPr>
        <p:spPr>
          <a:xfrm>
            <a:off x="4292650" y="2155813"/>
            <a:ext cx="4430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8" name="Google Shape;1068;p17"/>
          <p:cNvSpPr txBox="1">
            <a:spLocks noGrp="1"/>
          </p:cNvSpPr>
          <p:nvPr>
            <p:ph type="title" idx="2" hasCustomPrompt="1"/>
          </p:nvPr>
        </p:nvSpPr>
        <p:spPr>
          <a:xfrm>
            <a:off x="4572100" y="946025"/>
            <a:ext cx="3844200" cy="11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9" name="Google Shape;1069;p17"/>
          <p:cNvSpPr txBox="1">
            <a:spLocks noGrp="1"/>
          </p:cNvSpPr>
          <p:nvPr>
            <p:ph type="subTitle" idx="1"/>
          </p:nvPr>
        </p:nvSpPr>
        <p:spPr>
          <a:xfrm>
            <a:off x="5118100" y="3010100"/>
            <a:ext cx="27522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6" name="Grupo 25"/>
          <p:cNvGrpSpPr/>
          <p:nvPr userDrawn="1"/>
        </p:nvGrpSpPr>
        <p:grpSpPr>
          <a:xfrm>
            <a:off x="147638" y="95250"/>
            <a:ext cx="8923338" cy="4940300"/>
            <a:chOff x="147638" y="95250"/>
            <a:chExt cx="8923338" cy="4940300"/>
          </a:xfrm>
          <a:solidFill>
            <a:srgbClr val="3B08F8">
              <a:alpha val="40000"/>
            </a:srgbClr>
          </a:solidFill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7840663" y="4043363"/>
              <a:ext cx="1081088" cy="930275"/>
            </a:xfrm>
            <a:custGeom>
              <a:avLst/>
              <a:gdLst>
                <a:gd name="T0" fmla="*/ 167 w 457"/>
                <a:gd name="T1" fmla="*/ 391 h 393"/>
                <a:gd name="T2" fmla="*/ 118 w 457"/>
                <a:gd name="T3" fmla="*/ 371 h 393"/>
                <a:gd name="T4" fmla="*/ 57 w 457"/>
                <a:gd name="T5" fmla="*/ 366 h 393"/>
                <a:gd name="T6" fmla="*/ 40 w 457"/>
                <a:gd name="T7" fmla="*/ 375 h 393"/>
                <a:gd name="T8" fmla="*/ 21 w 457"/>
                <a:gd name="T9" fmla="*/ 390 h 393"/>
                <a:gd name="T10" fmla="*/ 7 w 457"/>
                <a:gd name="T11" fmla="*/ 373 h 393"/>
                <a:gd name="T12" fmla="*/ 2 w 457"/>
                <a:gd name="T13" fmla="*/ 341 h 393"/>
                <a:gd name="T14" fmla="*/ 10 w 457"/>
                <a:gd name="T15" fmla="*/ 115 h 393"/>
                <a:gd name="T16" fmla="*/ 10 w 457"/>
                <a:gd name="T17" fmla="*/ 113 h 393"/>
                <a:gd name="T18" fmla="*/ 21 w 457"/>
                <a:gd name="T19" fmla="*/ 89 h 393"/>
                <a:gd name="T20" fmla="*/ 37 w 457"/>
                <a:gd name="T21" fmla="*/ 109 h 393"/>
                <a:gd name="T22" fmla="*/ 59 w 457"/>
                <a:gd name="T23" fmla="*/ 123 h 393"/>
                <a:gd name="T24" fmla="*/ 73 w 457"/>
                <a:gd name="T25" fmla="*/ 123 h 393"/>
                <a:gd name="T26" fmla="*/ 121 w 457"/>
                <a:gd name="T27" fmla="*/ 100 h 393"/>
                <a:gd name="T28" fmla="*/ 138 w 457"/>
                <a:gd name="T29" fmla="*/ 89 h 393"/>
                <a:gd name="T30" fmla="*/ 150 w 457"/>
                <a:gd name="T31" fmla="*/ 105 h 393"/>
                <a:gd name="T32" fmla="*/ 154 w 457"/>
                <a:gd name="T33" fmla="*/ 122 h 393"/>
                <a:gd name="T34" fmla="*/ 207 w 457"/>
                <a:gd name="T35" fmla="*/ 164 h 393"/>
                <a:gd name="T36" fmla="*/ 294 w 457"/>
                <a:gd name="T37" fmla="*/ 169 h 393"/>
                <a:gd name="T38" fmla="*/ 337 w 457"/>
                <a:gd name="T39" fmla="*/ 203 h 393"/>
                <a:gd name="T40" fmla="*/ 352 w 457"/>
                <a:gd name="T41" fmla="*/ 208 h 393"/>
                <a:gd name="T42" fmla="*/ 388 w 457"/>
                <a:gd name="T43" fmla="*/ 134 h 393"/>
                <a:gd name="T44" fmla="*/ 364 w 457"/>
                <a:gd name="T45" fmla="*/ 53 h 393"/>
                <a:gd name="T46" fmla="*/ 392 w 457"/>
                <a:gd name="T47" fmla="*/ 5 h 393"/>
                <a:gd name="T48" fmla="*/ 447 w 457"/>
                <a:gd name="T49" fmla="*/ 3 h 393"/>
                <a:gd name="T50" fmla="*/ 456 w 457"/>
                <a:gd name="T51" fmla="*/ 14 h 393"/>
                <a:gd name="T52" fmla="*/ 445 w 457"/>
                <a:gd name="T53" fmla="*/ 24 h 393"/>
                <a:gd name="T54" fmla="*/ 415 w 457"/>
                <a:gd name="T55" fmla="*/ 23 h 393"/>
                <a:gd name="T56" fmla="*/ 387 w 457"/>
                <a:gd name="T57" fmla="*/ 58 h 393"/>
                <a:gd name="T58" fmla="*/ 402 w 457"/>
                <a:gd name="T59" fmla="*/ 110 h 393"/>
                <a:gd name="T60" fmla="*/ 413 w 457"/>
                <a:gd name="T61" fmla="*/ 150 h 393"/>
                <a:gd name="T62" fmla="*/ 367 w 457"/>
                <a:gd name="T63" fmla="*/ 225 h 393"/>
                <a:gd name="T64" fmla="*/ 345 w 457"/>
                <a:gd name="T65" fmla="*/ 259 h 393"/>
                <a:gd name="T66" fmla="*/ 335 w 457"/>
                <a:gd name="T67" fmla="*/ 364 h 393"/>
                <a:gd name="T68" fmla="*/ 321 w 457"/>
                <a:gd name="T69" fmla="*/ 381 h 393"/>
                <a:gd name="T70" fmla="*/ 306 w 457"/>
                <a:gd name="T71" fmla="*/ 364 h 393"/>
                <a:gd name="T72" fmla="*/ 281 w 457"/>
                <a:gd name="T73" fmla="*/ 348 h 393"/>
                <a:gd name="T74" fmla="*/ 207 w 457"/>
                <a:gd name="T75" fmla="*/ 347 h 393"/>
                <a:gd name="T76" fmla="*/ 190 w 457"/>
                <a:gd name="T77" fmla="*/ 362 h 393"/>
                <a:gd name="T78" fmla="*/ 173 w 457"/>
                <a:gd name="T79" fmla="*/ 391 h 393"/>
                <a:gd name="T80" fmla="*/ 167 w 457"/>
                <a:gd name="T81" fmla="*/ 39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7" h="393">
                  <a:moveTo>
                    <a:pt x="167" y="391"/>
                  </a:moveTo>
                  <a:cubicBezTo>
                    <a:pt x="156" y="370"/>
                    <a:pt x="138" y="369"/>
                    <a:pt x="118" y="371"/>
                  </a:cubicBezTo>
                  <a:cubicBezTo>
                    <a:pt x="98" y="373"/>
                    <a:pt x="77" y="369"/>
                    <a:pt x="57" y="366"/>
                  </a:cubicBezTo>
                  <a:cubicBezTo>
                    <a:pt x="47" y="364"/>
                    <a:pt x="42" y="365"/>
                    <a:pt x="40" y="375"/>
                  </a:cubicBezTo>
                  <a:cubicBezTo>
                    <a:pt x="38" y="385"/>
                    <a:pt x="32" y="391"/>
                    <a:pt x="21" y="390"/>
                  </a:cubicBezTo>
                  <a:cubicBezTo>
                    <a:pt x="12" y="389"/>
                    <a:pt x="9" y="380"/>
                    <a:pt x="7" y="373"/>
                  </a:cubicBezTo>
                  <a:cubicBezTo>
                    <a:pt x="5" y="362"/>
                    <a:pt x="3" y="352"/>
                    <a:pt x="2" y="341"/>
                  </a:cubicBezTo>
                  <a:cubicBezTo>
                    <a:pt x="0" y="266"/>
                    <a:pt x="0" y="190"/>
                    <a:pt x="10" y="115"/>
                  </a:cubicBezTo>
                  <a:cubicBezTo>
                    <a:pt x="10" y="114"/>
                    <a:pt x="10" y="114"/>
                    <a:pt x="10" y="113"/>
                  </a:cubicBezTo>
                  <a:cubicBezTo>
                    <a:pt x="14" y="105"/>
                    <a:pt x="10" y="91"/>
                    <a:pt x="21" y="89"/>
                  </a:cubicBezTo>
                  <a:cubicBezTo>
                    <a:pt x="32" y="88"/>
                    <a:pt x="34" y="101"/>
                    <a:pt x="37" y="109"/>
                  </a:cubicBezTo>
                  <a:cubicBezTo>
                    <a:pt x="41" y="120"/>
                    <a:pt x="47" y="126"/>
                    <a:pt x="59" y="123"/>
                  </a:cubicBezTo>
                  <a:cubicBezTo>
                    <a:pt x="63" y="122"/>
                    <a:pt x="68" y="122"/>
                    <a:pt x="73" y="123"/>
                  </a:cubicBezTo>
                  <a:cubicBezTo>
                    <a:pt x="94" y="126"/>
                    <a:pt x="113" y="126"/>
                    <a:pt x="121" y="100"/>
                  </a:cubicBezTo>
                  <a:cubicBezTo>
                    <a:pt x="123" y="93"/>
                    <a:pt x="130" y="88"/>
                    <a:pt x="138" y="89"/>
                  </a:cubicBezTo>
                  <a:cubicBezTo>
                    <a:pt x="146" y="91"/>
                    <a:pt x="148" y="98"/>
                    <a:pt x="150" y="105"/>
                  </a:cubicBezTo>
                  <a:cubicBezTo>
                    <a:pt x="151" y="110"/>
                    <a:pt x="153" y="116"/>
                    <a:pt x="154" y="122"/>
                  </a:cubicBezTo>
                  <a:cubicBezTo>
                    <a:pt x="164" y="164"/>
                    <a:pt x="164" y="163"/>
                    <a:pt x="207" y="164"/>
                  </a:cubicBezTo>
                  <a:cubicBezTo>
                    <a:pt x="236" y="165"/>
                    <a:pt x="266" y="160"/>
                    <a:pt x="294" y="169"/>
                  </a:cubicBezTo>
                  <a:cubicBezTo>
                    <a:pt x="313" y="175"/>
                    <a:pt x="328" y="185"/>
                    <a:pt x="337" y="203"/>
                  </a:cubicBezTo>
                  <a:cubicBezTo>
                    <a:pt x="341" y="211"/>
                    <a:pt x="345" y="211"/>
                    <a:pt x="352" y="208"/>
                  </a:cubicBezTo>
                  <a:cubicBezTo>
                    <a:pt x="385" y="195"/>
                    <a:pt x="397" y="171"/>
                    <a:pt x="388" y="134"/>
                  </a:cubicBezTo>
                  <a:cubicBezTo>
                    <a:pt x="381" y="107"/>
                    <a:pt x="368" y="81"/>
                    <a:pt x="364" y="53"/>
                  </a:cubicBezTo>
                  <a:cubicBezTo>
                    <a:pt x="360" y="29"/>
                    <a:pt x="369" y="12"/>
                    <a:pt x="392" y="5"/>
                  </a:cubicBezTo>
                  <a:cubicBezTo>
                    <a:pt x="410" y="0"/>
                    <a:pt x="429" y="2"/>
                    <a:pt x="447" y="3"/>
                  </a:cubicBezTo>
                  <a:cubicBezTo>
                    <a:pt x="453" y="4"/>
                    <a:pt x="457" y="8"/>
                    <a:pt x="456" y="14"/>
                  </a:cubicBezTo>
                  <a:cubicBezTo>
                    <a:pt x="456" y="20"/>
                    <a:pt x="451" y="24"/>
                    <a:pt x="445" y="24"/>
                  </a:cubicBezTo>
                  <a:cubicBezTo>
                    <a:pt x="435" y="24"/>
                    <a:pt x="425" y="23"/>
                    <a:pt x="415" y="23"/>
                  </a:cubicBezTo>
                  <a:cubicBezTo>
                    <a:pt x="392" y="24"/>
                    <a:pt x="382" y="35"/>
                    <a:pt x="387" y="58"/>
                  </a:cubicBezTo>
                  <a:cubicBezTo>
                    <a:pt x="391" y="76"/>
                    <a:pt x="397" y="93"/>
                    <a:pt x="402" y="110"/>
                  </a:cubicBezTo>
                  <a:cubicBezTo>
                    <a:pt x="406" y="123"/>
                    <a:pt x="411" y="136"/>
                    <a:pt x="413" y="150"/>
                  </a:cubicBezTo>
                  <a:cubicBezTo>
                    <a:pt x="418" y="183"/>
                    <a:pt x="402" y="211"/>
                    <a:pt x="367" y="225"/>
                  </a:cubicBezTo>
                  <a:cubicBezTo>
                    <a:pt x="350" y="232"/>
                    <a:pt x="344" y="240"/>
                    <a:pt x="345" y="259"/>
                  </a:cubicBezTo>
                  <a:cubicBezTo>
                    <a:pt x="348" y="294"/>
                    <a:pt x="344" y="329"/>
                    <a:pt x="335" y="364"/>
                  </a:cubicBezTo>
                  <a:cubicBezTo>
                    <a:pt x="333" y="371"/>
                    <a:pt x="331" y="381"/>
                    <a:pt x="321" y="381"/>
                  </a:cubicBezTo>
                  <a:cubicBezTo>
                    <a:pt x="311" y="382"/>
                    <a:pt x="306" y="372"/>
                    <a:pt x="306" y="364"/>
                  </a:cubicBezTo>
                  <a:cubicBezTo>
                    <a:pt x="305" y="345"/>
                    <a:pt x="295" y="345"/>
                    <a:pt x="281" y="348"/>
                  </a:cubicBezTo>
                  <a:cubicBezTo>
                    <a:pt x="256" y="354"/>
                    <a:pt x="232" y="351"/>
                    <a:pt x="207" y="347"/>
                  </a:cubicBezTo>
                  <a:cubicBezTo>
                    <a:pt x="195" y="346"/>
                    <a:pt x="188" y="348"/>
                    <a:pt x="190" y="362"/>
                  </a:cubicBezTo>
                  <a:cubicBezTo>
                    <a:pt x="193" y="377"/>
                    <a:pt x="183" y="384"/>
                    <a:pt x="173" y="391"/>
                  </a:cubicBezTo>
                  <a:cubicBezTo>
                    <a:pt x="171" y="393"/>
                    <a:pt x="169" y="393"/>
                    <a:pt x="16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336550" y="2311400"/>
              <a:ext cx="1087438" cy="917575"/>
            </a:xfrm>
            <a:custGeom>
              <a:avLst/>
              <a:gdLst>
                <a:gd name="T0" fmla="*/ 457 w 460"/>
                <a:gd name="T1" fmla="*/ 2 h 388"/>
                <a:gd name="T2" fmla="*/ 438 w 460"/>
                <a:gd name="T3" fmla="*/ 23 h 388"/>
                <a:gd name="T4" fmla="*/ 395 w 460"/>
                <a:gd name="T5" fmla="*/ 80 h 388"/>
                <a:gd name="T6" fmla="*/ 411 w 460"/>
                <a:gd name="T7" fmla="*/ 130 h 388"/>
                <a:gd name="T8" fmla="*/ 365 w 460"/>
                <a:gd name="T9" fmla="*/ 225 h 388"/>
                <a:gd name="T10" fmla="*/ 346 w 460"/>
                <a:gd name="T11" fmla="*/ 256 h 388"/>
                <a:gd name="T12" fmla="*/ 337 w 460"/>
                <a:gd name="T13" fmla="*/ 361 h 388"/>
                <a:gd name="T14" fmla="*/ 324 w 460"/>
                <a:gd name="T15" fmla="*/ 379 h 388"/>
                <a:gd name="T16" fmla="*/ 308 w 460"/>
                <a:gd name="T17" fmla="*/ 362 h 388"/>
                <a:gd name="T18" fmla="*/ 283 w 460"/>
                <a:gd name="T19" fmla="*/ 347 h 388"/>
                <a:gd name="T20" fmla="*/ 193 w 460"/>
                <a:gd name="T21" fmla="*/ 344 h 388"/>
                <a:gd name="T22" fmla="*/ 192 w 460"/>
                <a:gd name="T23" fmla="*/ 369 h 388"/>
                <a:gd name="T24" fmla="*/ 175 w 460"/>
                <a:gd name="T25" fmla="*/ 386 h 388"/>
                <a:gd name="T26" fmla="*/ 157 w 460"/>
                <a:gd name="T27" fmla="*/ 375 h 388"/>
                <a:gd name="T28" fmla="*/ 146 w 460"/>
                <a:gd name="T29" fmla="*/ 368 h 388"/>
                <a:gd name="T30" fmla="*/ 56 w 460"/>
                <a:gd name="T31" fmla="*/ 364 h 388"/>
                <a:gd name="T32" fmla="*/ 42 w 460"/>
                <a:gd name="T33" fmla="*/ 373 h 388"/>
                <a:gd name="T34" fmla="*/ 24 w 460"/>
                <a:gd name="T35" fmla="*/ 388 h 388"/>
                <a:gd name="T36" fmla="*/ 9 w 460"/>
                <a:gd name="T37" fmla="*/ 372 h 388"/>
                <a:gd name="T38" fmla="*/ 2 w 460"/>
                <a:gd name="T39" fmla="*/ 247 h 388"/>
                <a:gd name="T40" fmla="*/ 12 w 460"/>
                <a:gd name="T41" fmla="*/ 111 h 388"/>
                <a:gd name="T42" fmla="*/ 14 w 460"/>
                <a:gd name="T43" fmla="*/ 102 h 388"/>
                <a:gd name="T44" fmla="*/ 23 w 460"/>
                <a:gd name="T45" fmla="*/ 88 h 388"/>
                <a:gd name="T46" fmla="*/ 35 w 460"/>
                <a:gd name="T47" fmla="*/ 99 h 388"/>
                <a:gd name="T48" fmla="*/ 75 w 460"/>
                <a:gd name="T49" fmla="*/ 122 h 388"/>
                <a:gd name="T50" fmla="*/ 123 w 460"/>
                <a:gd name="T51" fmla="*/ 99 h 388"/>
                <a:gd name="T52" fmla="*/ 138 w 460"/>
                <a:gd name="T53" fmla="*/ 88 h 388"/>
                <a:gd name="T54" fmla="*/ 152 w 460"/>
                <a:gd name="T55" fmla="*/ 104 h 388"/>
                <a:gd name="T56" fmla="*/ 162 w 460"/>
                <a:gd name="T57" fmla="*/ 148 h 388"/>
                <a:gd name="T58" fmla="*/ 179 w 460"/>
                <a:gd name="T59" fmla="*/ 163 h 388"/>
                <a:gd name="T60" fmla="*/ 261 w 460"/>
                <a:gd name="T61" fmla="*/ 162 h 388"/>
                <a:gd name="T62" fmla="*/ 340 w 460"/>
                <a:gd name="T63" fmla="*/ 203 h 388"/>
                <a:gd name="T64" fmla="*/ 354 w 460"/>
                <a:gd name="T65" fmla="*/ 206 h 388"/>
                <a:gd name="T66" fmla="*/ 391 w 460"/>
                <a:gd name="T67" fmla="*/ 138 h 388"/>
                <a:gd name="T68" fmla="*/ 367 w 460"/>
                <a:gd name="T69" fmla="*/ 58 h 388"/>
                <a:gd name="T70" fmla="*/ 407 w 460"/>
                <a:gd name="T71" fmla="*/ 1 h 388"/>
                <a:gd name="T72" fmla="*/ 457 w 460"/>
                <a:gd name="T73" fmla="*/ 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0" h="388">
                  <a:moveTo>
                    <a:pt x="457" y="2"/>
                  </a:moveTo>
                  <a:cubicBezTo>
                    <a:pt x="460" y="18"/>
                    <a:pt x="454" y="25"/>
                    <a:pt x="438" y="23"/>
                  </a:cubicBezTo>
                  <a:cubicBezTo>
                    <a:pt x="388" y="16"/>
                    <a:pt x="381" y="36"/>
                    <a:pt x="395" y="80"/>
                  </a:cubicBezTo>
                  <a:cubicBezTo>
                    <a:pt x="401" y="97"/>
                    <a:pt x="406" y="113"/>
                    <a:pt x="411" y="130"/>
                  </a:cubicBezTo>
                  <a:cubicBezTo>
                    <a:pt x="424" y="178"/>
                    <a:pt x="410" y="207"/>
                    <a:pt x="365" y="225"/>
                  </a:cubicBezTo>
                  <a:cubicBezTo>
                    <a:pt x="348" y="232"/>
                    <a:pt x="345" y="240"/>
                    <a:pt x="346" y="256"/>
                  </a:cubicBezTo>
                  <a:cubicBezTo>
                    <a:pt x="348" y="292"/>
                    <a:pt x="347" y="327"/>
                    <a:pt x="337" y="361"/>
                  </a:cubicBezTo>
                  <a:cubicBezTo>
                    <a:pt x="335" y="369"/>
                    <a:pt x="334" y="378"/>
                    <a:pt x="324" y="379"/>
                  </a:cubicBezTo>
                  <a:cubicBezTo>
                    <a:pt x="312" y="380"/>
                    <a:pt x="308" y="370"/>
                    <a:pt x="308" y="362"/>
                  </a:cubicBezTo>
                  <a:cubicBezTo>
                    <a:pt x="307" y="344"/>
                    <a:pt x="297" y="344"/>
                    <a:pt x="283" y="347"/>
                  </a:cubicBezTo>
                  <a:cubicBezTo>
                    <a:pt x="253" y="353"/>
                    <a:pt x="224" y="347"/>
                    <a:pt x="193" y="344"/>
                  </a:cubicBezTo>
                  <a:cubicBezTo>
                    <a:pt x="193" y="352"/>
                    <a:pt x="194" y="361"/>
                    <a:pt x="192" y="369"/>
                  </a:cubicBezTo>
                  <a:cubicBezTo>
                    <a:pt x="191" y="378"/>
                    <a:pt x="185" y="384"/>
                    <a:pt x="175" y="386"/>
                  </a:cubicBezTo>
                  <a:cubicBezTo>
                    <a:pt x="167" y="387"/>
                    <a:pt x="159" y="385"/>
                    <a:pt x="157" y="375"/>
                  </a:cubicBezTo>
                  <a:cubicBezTo>
                    <a:pt x="155" y="369"/>
                    <a:pt x="152" y="367"/>
                    <a:pt x="146" y="368"/>
                  </a:cubicBezTo>
                  <a:cubicBezTo>
                    <a:pt x="116" y="373"/>
                    <a:pt x="86" y="369"/>
                    <a:pt x="56" y="364"/>
                  </a:cubicBezTo>
                  <a:cubicBezTo>
                    <a:pt x="48" y="363"/>
                    <a:pt x="42" y="361"/>
                    <a:pt x="42" y="373"/>
                  </a:cubicBezTo>
                  <a:cubicBezTo>
                    <a:pt x="41" y="383"/>
                    <a:pt x="34" y="388"/>
                    <a:pt x="24" y="388"/>
                  </a:cubicBezTo>
                  <a:cubicBezTo>
                    <a:pt x="14" y="388"/>
                    <a:pt x="11" y="380"/>
                    <a:pt x="9" y="372"/>
                  </a:cubicBezTo>
                  <a:cubicBezTo>
                    <a:pt x="2" y="331"/>
                    <a:pt x="0" y="289"/>
                    <a:pt x="2" y="247"/>
                  </a:cubicBezTo>
                  <a:cubicBezTo>
                    <a:pt x="4" y="202"/>
                    <a:pt x="4" y="156"/>
                    <a:pt x="12" y="111"/>
                  </a:cubicBezTo>
                  <a:cubicBezTo>
                    <a:pt x="13" y="108"/>
                    <a:pt x="13" y="105"/>
                    <a:pt x="14" y="102"/>
                  </a:cubicBezTo>
                  <a:cubicBezTo>
                    <a:pt x="16" y="96"/>
                    <a:pt x="16" y="88"/>
                    <a:pt x="23" y="88"/>
                  </a:cubicBezTo>
                  <a:cubicBezTo>
                    <a:pt x="30" y="88"/>
                    <a:pt x="34" y="94"/>
                    <a:pt x="35" y="99"/>
                  </a:cubicBezTo>
                  <a:cubicBezTo>
                    <a:pt x="40" y="124"/>
                    <a:pt x="57" y="122"/>
                    <a:pt x="75" y="122"/>
                  </a:cubicBezTo>
                  <a:cubicBezTo>
                    <a:pt x="96" y="122"/>
                    <a:pt x="115" y="124"/>
                    <a:pt x="123" y="99"/>
                  </a:cubicBezTo>
                  <a:cubicBezTo>
                    <a:pt x="125" y="93"/>
                    <a:pt x="131" y="87"/>
                    <a:pt x="138" y="88"/>
                  </a:cubicBezTo>
                  <a:cubicBezTo>
                    <a:pt x="147" y="88"/>
                    <a:pt x="150" y="97"/>
                    <a:pt x="152" y="104"/>
                  </a:cubicBezTo>
                  <a:cubicBezTo>
                    <a:pt x="155" y="118"/>
                    <a:pt x="159" y="133"/>
                    <a:pt x="162" y="148"/>
                  </a:cubicBezTo>
                  <a:cubicBezTo>
                    <a:pt x="164" y="158"/>
                    <a:pt x="168" y="163"/>
                    <a:pt x="179" y="163"/>
                  </a:cubicBezTo>
                  <a:cubicBezTo>
                    <a:pt x="206" y="162"/>
                    <a:pt x="234" y="162"/>
                    <a:pt x="261" y="162"/>
                  </a:cubicBezTo>
                  <a:cubicBezTo>
                    <a:pt x="294" y="162"/>
                    <a:pt x="323" y="172"/>
                    <a:pt x="340" y="203"/>
                  </a:cubicBezTo>
                  <a:cubicBezTo>
                    <a:pt x="344" y="211"/>
                    <a:pt x="349" y="209"/>
                    <a:pt x="354" y="206"/>
                  </a:cubicBezTo>
                  <a:cubicBezTo>
                    <a:pt x="385" y="195"/>
                    <a:pt x="399" y="170"/>
                    <a:pt x="391" y="138"/>
                  </a:cubicBezTo>
                  <a:cubicBezTo>
                    <a:pt x="384" y="111"/>
                    <a:pt x="374" y="85"/>
                    <a:pt x="367" y="58"/>
                  </a:cubicBezTo>
                  <a:cubicBezTo>
                    <a:pt x="359" y="25"/>
                    <a:pt x="374" y="5"/>
                    <a:pt x="407" y="1"/>
                  </a:cubicBezTo>
                  <a:cubicBezTo>
                    <a:pt x="424" y="0"/>
                    <a:pt x="441" y="2"/>
                    <a:pt x="45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6273800" y="3433763"/>
              <a:ext cx="1077913" cy="922338"/>
            </a:xfrm>
            <a:custGeom>
              <a:avLst/>
              <a:gdLst>
                <a:gd name="T0" fmla="*/ 4 w 456"/>
                <a:gd name="T1" fmla="*/ 21 h 390"/>
                <a:gd name="T2" fmla="*/ 9 w 456"/>
                <a:gd name="T3" fmla="*/ 6 h 390"/>
                <a:gd name="T4" fmla="*/ 70 w 456"/>
                <a:gd name="T5" fmla="*/ 9 h 390"/>
                <a:gd name="T6" fmla="*/ 91 w 456"/>
                <a:gd name="T7" fmla="*/ 64 h 390"/>
                <a:gd name="T8" fmla="*/ 66 w 456"/>
                <a:gd name="T9" fmla="*/ 148 h 390"/>
                <a:gd name="T10" fmla="*/ 95 w 456"/>
                <a:gd name="T11" fmla="*/ 206 h 390"/>
                <a:gd name="T12" fmla="*/ 125 w 456"/>
                <a:gd name="T13" fmla="*/ 198 h 390"/>
                <a:gd name="T14" fmla="*/ 195 w 456"/>
                <a:gd name="T15" fmla="*/ 166 h 390"/>
                <a:gd name="T16" fmla="*/ 276 w 456"/>
                <a:gd name="T17" fmla="*/ 166 h 390"/>
                <a:gd name="T18" fmla="*/ 299 w 456"/>
                <a:gd name="T19" fmla="*/ 148 h 390"/>
                <a:gd name="T20" fmla="*/ 309 w 456"/>
                <a:gd name="T21" fmla="*/ 104 h 390"/>
                <a:gd name="T22" fmla="*/ 334 w 456"/>
                <a:gd name="T23" fmla="*/ 100 h 390"/>
                <a:gd name="T24" fmla="*/ 385 w 456"/>
                <a:gd name="T25" fmla="*/ 125 h 390"/>
                <a:gd name="T26" fmla="*/ 401 w 456"/>
                <a:gd name="T27" fmla="*/ 126 h 390"/>
                <a:gd name="T28" fmla="*/ 419 w 456"/>
                <a:gd name="T29" fmla="*/ 115 h 390"/>
                <a:gd name="T30" fmla="*/ 424 w 456"/>
                <a:gd name="T31" fmla="*/ 102 h 390"/>
                <a:gd name="T32" fmla="*/ 436 w 456"/>
                <a:gd name="T33" fmla="*/ 94 h 390"/>
                <a:gd name="T34" fmla="*/ 444 w 456"/>
                <a:gd name="T35" fmla="*/ 104 h 390"/>
                <a:gd name="T36" fmla="*/ 453 w 456"/>
                <a:gd name="T37" fmla="*/ 183 h 390"/>
                <a:gd name="T38" fmla="*/ 456 w 456"/>
                <a:gd name="T39" fmla="*/ 304 h 390"/>
                <a:gd name="T40" fmla="*/ 448 w 456"/>
                <a:gd name="T41" fmla="*/ 374 h 390"/>
                <a:gd name="T42" fmla="*/ 436 w 456"/>
                <a:gd name="T43" fmla="*/ 389 h 390"/>
                <a:gd name="T44" fmla="*/ 418 w 456"/>
                <a:gd name="T45" fmla="*/ 377 h 390"/>
                <a:gd name="T46" fmla="*/ 397 w 456"/>
                <a:gd name="T47" fmla="*/ 366 h 390"/>
                <a:gd name="T48" fmla="*/ 318 w 456"/>
                <a:gd name="T49" fmla="*/ 370 h 390"/>
                <a:gd name="T50" fmla="*/ 302 w 456"/>
                <a:gd name="T51" fmla="*/ 377 h 390"/>
                <a:gd name="T52" fmla="*/ 277 w 456"/>
                <a:gd name="T53" fmla="*/ 385 h 390"/>
                <a:gd name="T54" fmla="*/ 268 w 456"/>
                <a:gd name="T55" fmla="*/ 365 h 390"/>
                <a:gd name="T56" fmla="*/ 247 w 456"/>
                <a:gd name="T57" fmla="*/ 348 h 390"/>
                <a:gd name="T58" fmla="*/ 169 w 456"/>
                <a:gd name="T59" fmla="*/ 348 h 390"/>
                <a:gd name="T60" fmla="*/ 152 w 456"/>
                <a:gd name="T61" fmla="*/ 360 h 390"/>
                <a:gd name="T62" fmla="*/ 149 w 456"/>
                <a:gd name="T63" fmla="*/ 371 h 390"/>
                <a:gd name="T64" fmla="*/ 135 w 456"/>
                <a:gd name="T65" fmla="*/ 381 h 390"/>
                <a:gd name="T66" fmla="*/ 125 w 456"/>
                <a:gd name="T67" fmla="*/ 370 h 390"/>
                <a:gd name="T68" fmla="*/ 112 w 456"/>
                <a:gd name="T69" fmla="*/ 288 h 390"/>
                <a:gd name="T70" fmla="*/ 112 w 456"/>
                <a:gd name="T71" fmla="*/ 276 h 390"/>
                <a:gd name="T72" fmla="*/ 81 w 456"/>
                <a:gd name="T73" fmla="*/ 220 h 390"/>
                <a:gd name="T74" fmla="*/ 51 w 456"/>
                <a:gd name="T75" fmla="*/ 124 h 390"/>
                <a:gd name="T76" fmla="*/ 70 w 456"/>
                <a:gd name="T77" fmla="*/ 65 h 390"/>
                <a:gd name="T78" fmla="*/ 33 w 456"/>
                <a:gd name="T79" fmla="*/ 23 h 390"/>
                <a:gd name="T80" fmla="*/ 4 w 456"/>
                <a:gd name="T81" fmla="*/ 21 h 390"/>
                <a:gd name="T82" fmla="*/ 4 w 456"/>
                <a:gd name="T83" fmla="*/ 2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" h="390">
                  <a:moveTo>
                    <a:pt x="4" y="21"/>
                  </a:moveTo>
                  <a:cubicBezTo>
                    <a:pt x="0" y="14"/>
                    <a:pt x="0" y="7"/>
                    <a:pt x="9" y="6"/>
                  </a:cubicBezTo>
                  <a:cubicBezTo>
                    <a:pt x="29" y="5"/>
                    <a:pt x="51" y="0"/>
                    <a:pt x="70" y="9"/>
                  </a:cubicBezTo>
                  <a:cubicBezTo>
                    <a:pt x="91" y="19"/>
                    <a:pt x="97" y="36"/>
                    <a:pt x="91" y="64"/>
                  </a:cubicBezTo>
                  <a:cubicBezTo>
                    <a:pt x="84" y="92"/>
                    <a:pt x="70" y="118"/>
                    <a:pt x="66" y="148"/>
                  </a:cubicBezTo>
                  <a:cubicBezTo>
                    <a:pt x="63" y="173"/>
                    <a:pt x="73" y="195"/>
                    <a:pt x="95" y="206"/>
                  </a:cubicBezTo>
                  <a:cubicBezTo>
                    <a:pt x="107" y="213"/>
                    <a:pt x="115" y="216"/>
                    <a:pt x="125" y="198"/>
                  </a:cubicBezTo>
                  <a:cubicBezTo>
                    <a:pt x="139" y="174"/>
                    <a:pt x="167" y="167"/>
                    <a:pt x="195" y="166"/>
                  </a:cubicBezTo>
                  <a:cubicBezTo>
                    <a:pt x="222" y="165"/>
                    <a:pt x="249" y="165"/>
                    <a:pt x="276" y="166"/>
                  </a:cubicBezTo>
                  <a:cubicBezTo>
                    <a:pt x="290" y="166"/>
                    <a:pt x="296" y="161"/>
                    <a:pt x="299" y="148"/>
                  </a:cubicBezTo>
                  <a:cubicBezTo>
                    <a:pt x="301" y="133"/>
                    <a:pt x="305" y="118"/>
                    <a:pt x="309" y="104"/>
                  </a:cubicBezTo>
                  <a:cubicBezTo>
                    <a:pt x="314" y="90"/>
                    <a:pt x="329" y="87"/>
                    <a:pt x="334" y="100"/>
                  </a:cubicBezTo>
                  <a:cubicBezTo>
                    <a:pt x="344" y="125"/>
                    <a:pt x="363" y="128"/>
                    <a:pt x="385" y="125"/>
                  </a:cubicBezTo>
                  <a:cubicBezTo>
                    <a:pt x="390" y="124"/>
                    <a:pt x="396" y="124"/>
                    <a:pt x="401" y="126"/>
                  </a:cubicBezTo>
                  <a:cubicBezTo>
                    <a:pt x="413" y="130"/>
                    <a:pt x="417" y="124"/>
                    <a:pt x="419" y="115"/>
                  </a:cubicBezTo>
                  <a:cubicBezTo>
                    <a:pt x="421" y="110"/>
                    <a:pt x="423" y="106"/>
                    <a:pt x="424" y="102"/>
                  </a:cubicBezTo>
                  <a:cubicBezTo>
                    <a:pt x="427" y="97"/>
                    <a:pt x="430" y="92"/>
                    <a:pt x="436" y="94"/>
                  </a:cubicBezTo>
                  <a:cubicBezTo>
                    <a:pt x="442" y="95"/>
                    <a:pt x="443" y="100"/>
                    <a:pt x="444" y="104"/>
                  </a:cubicBezTo>
                  <a:cubicBezTo>
                    <a:pt x="445" y="131"/>
                    <a:pt x="453" y="156"/>
                    <a:pt x="453" y="183"/>
                  </a:cubicBezTo>
                  <a:cubicBezTo>
                    <a:pt x="454" y="223"/>
                    <a:pt x="456" y="264"/>
                    <a:pt x="456" y="304"/>
                  </a:cubicBezTo>
                  <a:cubicBezTo>
                    <a:pt x="456" y="328"/>
                    <a:pt x="453" y="351"/>
                    <a:pt x="448" y="374"/>
                  </a:cubicBezTo>
                  <a:cubicBezTo>
                    <a:pt x="447" y="381"/>
                    <a:pt x="445" y="388"/>
                    <a:pt x="436" y="389"/>
                  </a:cubicBezTo>
                  <a:cubicBezTo>
                    <a:pt x="426" y="390"/>
                    <a:pt x="420" y="385"/>
                    <a:pt x="418" y="377"/>
                  </a:cubicBezTo>
                  <a:cubicBezTo>
                    <a:pt x="415" y="363"/>
                    <a:pt x="407" y="365"/>
                    <a:pt x="397" y="366"/>
                  </a:cubicBezTo>
                  <a:cubicBezTo>
                    <a:pt x="371" y="369"/>
                    <a:pt x="345" y="376"/>
                    <a:pt x="318" y="370"/>
                  </a:cubicBezTo>
                  <a:cubicBezTo>
                    <a:pt x="311" y="368"/>
                    <a:pt x="305" y="369"/>
                    <a:pt x="302" y="377"/>
                  </a:cubicBezTo>
                  <a:cubicBezTo>
                    <a:pt x="296" y="387"/>
                    <a:pt x="287" y="387"/>
                    <a:pt x="277" y="385"/>
                  </a:cubicBezTo>
                  <a:cubicBezTo>
                    <a:pt x="267" y="382"/>
                    <a:pt x="267" y="373"/>
                    <a:pt x="268" y="365"/>
                  </a:cubicBezTo>
                  <a:cubicBezTo>
                    <a:pt x="270" y="347"/>
                    <a:pt x="264" y="345"/>
                    <a:pt x="247" y="348"/>
                  </a:cubicBezTo>
                  <a:cubicBezTo>
                    <a:pt x="221" y="352"/>
                    <a:pt x="195" y="352"/>
                    <a:pt x="169" y="348"/>
                  </a:cubicBezTo>
                  <a:cubicBezTo>
                    <a:pt x="157" y="346"/>
                    <a:pt x="151" y="345"/>
                    <a:pt x="152" y="360"/>
                  </a:cubicBezTo>
                  <a:cubicBezTo>
                    <a:pt x="152" y="363"/>
                    <a:pt x="150" y="367"/>
                    <a:pt x="149" y="371"/>
                  </a:cubicBezTo>
                  <a:cubicBezTo>
                    <a:pt x="146" y="377"/>
                    <a:pt x="142" y="381"/>
                    <a:pt x="135" y="381"/>
                  </a:cubicBezTo>
                  <a:cubicBezTo>
                    <a:pt x="129" y="380"/>
                    <a:pt x="127" y="375"/>
                    <a:pt x="125" y="370"/>
                  </a:cubicBezTo>
                  <a:cubicBezTo>
                    <a:pt x="115" y="343"/>
                    <a:pt x="116" y="315"/>
                    <a:pt x="112" y="288"/>
                  </a:cubicBezTo>
                  <a:cubicBezTo>
                    <a:pt x="112" y="284"/>
                    <a:pt x="112" y="279"/>
                    <a:pt x="112" y="276"/>
                  </a:cubicBezTo>
                  <a:cubicBezTo>
                    <a:pt x="117" y="249"/>
                    <a:pt x="109" y="232"/>
                    <a:pt x="81" y="220"/>
                  </a:cubicBezTo>
                  <a:cubicBezTo>
                    <a:pt x="44" y="204"/>
                    <a:pt x="36" y="168"/>
                    <a:pt x="51" y="124"/>
                  </a:cubicBezTo>
                  <a:cubicBezTo>
                    <a:pt x="58" y="104"/>
                    <a:pt x="64" y="85"/>
                    <a:pt x="70" y="65"/>
                  </a:cubicBezTo>
                  <a:cubicBezTo>
                    <a:pt x="78" y="36"/>
                    <a:pt x="62" y="19"/>
                    <a:pt x="33" y="23"/>
                  </a:cubicBezTo>
                  <a:cubicBezTo>
                    <a:pt x="23" y="24"/>
                    <a:pt x="13" y="27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4465638" y="212725"/>
              <a:ext cx="1081088" cy="927100"/>
            </a:xfrm>
            <a:custGeom>
              <a:avLst/>
              <a:gdLst>
                <a:gd name="T0" fmla="*/ 450 w 457"/>
                <a:gd name="T1" fmla="*/ 192 h 392"/>
                <a:gd name="T2" fmla="*/ 450 w 457"/>
                <a:gd name="T3" fmla="*/ 361 h 392"/>
                <a:gd name="T4" fmla="*/ 446 w 457"/>
                <a:gd name="T5" fmla="*/ 379 h 392"/>
                <a:gd name="T6" fmla="*/ 434 w 457"/>
                <a:gd name="T7" fmla="*/ 392 h 392"/>
                <a:gd name="T8" fmla="*/ 417 w 457"/>
                <a:gd name="T9" fmla="*/ 381 h 392"/>
                <a:gd name="T10" fmla="*/ 396 w 457"/>
                <a:gd name="T11" fmla="*/ 368 h 392"/>
                <a:gd name="T12" fmla="*/ 316 w 457"/>
                <a:gd name="T13" fmla="*/ 372 h 392"/>
                <a:gd name="T14" fmla="*/ 300 w 457"/>
                <a:gd name="T15" fmla="*/ 380 h 392"/>
                <a:gd name="T16" fmla="*/ 278 w 457"/>
                <a:gd name="T17" fmla="*/ 388 h 392"/>
                <a:gd name="T18" fmla="*/ 266 w 457"/>
                <a:gd name="T19" fmla="*/ 369 h 392"/>
                <a:gd name="T20" fmla="*/ 243 w 457"/>
                <a:gd name="T21" fmla="*/ 350 h 392"/>
                <a:gd name="T22" fmla="*/ 165 w 457"/>
                <a:gd name="T23" fmla="*/ 349 h 392"/>
                <a:gd name="T24" fmla="*/ 150 w 457"/>
                <a:gd name="T25" fmla="*/ 360 h 392"/>
                <a:gd name="T26" fmla="*/ 147 w 457"/>
                <a:gd name="T27" fmla="*/ 372 h 392"/>
                <a:gd name="T28" fmla="*/ 135 w 457"/>
                <a:gd name="T29" fmla="*/ 383 h 392"/>
                <a:gd name="T30" fmla="*/ 123 w 457"/>
                <a:gd name="T31" fmla="*/ 372 h 392"/>
                <a:gd name="T32" fmla="*/ 111 w 457"/>
                <a:gd name="T33" fmla="*/ 301 h 392"/>
                <a:gd name="T34" fmla="*/ 111 w 457"/>
                <a:gd name="T35" fmla="*/ 293 h 392"/>
                <a:gd name="T36" fmla="*/ 71 w 457"/>
                <a:gd name="T37" fmla="*/ 216 h 392"/>
                <a:gd name="T38" fmla="*/ 44 w 457"/>
                <a:gd name="T39" fmla="*/ 146 h 392"/>
                <a:gd name="T40" fmla="*/ 67 w 457"/>
                <a:gd name="T41" fmla="*/ 67 h 392"/>
                <a:gd name="T42" fmla="*/ 31 w 457"/>
                <a:gd name="T43" fmla="*/ 25 h 392"/>
                <a:gd name="T44" fmla="*/ 1 w 457"/>
                <a:gd name="T45" fmla="*/ 17 h 392"/>
                <a:gd name="T46" fmla="*/ 31 w 457"/>
                <a:gd name="T47" fmla="*/ 5 h 392"/>
                <a:gd name="T48" fmla="*/ 66 w 457"/>
                <a:gd name="T49" fmla="*/ 10 h 392"/>
                <a:gd name="T50" fmla="*/ 90 w 457"/>
                <a:gd name="T51" fmla="*/ 55 h 392"/>
                <a:gd name="T52" fmla="*/ 77 w 457"/>
                <a:gd name="T53" fmla="*/ 103 h 392"/>
                <a:gd name="T54" fmla="*/ 65 w 457"/>
                <a:gd name="T55" fmla="*/ 147 h 392"/>
                <a:gd name="T56" fmla="*/ 105 w 457"/>
                <a:gd name="T57" fmla="*/ 213 h 392"/>
                <a:gd name="T58" fmla="*/ 119 w 457"/>
                <a:gd name="T59" fmla="*/ 207 h 392"/>
                <a:gd name="T60" fmla="*/ 186 w 457"/>
                <a:gd name="T61" fmla="*/ 168 h 392"/>
                <a:gd name="T62" fmla="*/ 274 w 457"/>
                <a:gd name="T63" fmla="*/ 168 h 392"/>
                <a:gd name="T64" fmla="*/ 296 w 457"/>
                <a:gd name="T65" fmla="*/ 151 h 392"/>
                <a:gd name="T66" fmla="*/ 307 w 457"/>
                <a:gd name="T67" fmla="*/ 107 h 392"/>
                <a:gd name="T68" fmla="*/ 333 w 457"/>
                <a:gd name="T69" fmla="*/ 103 h 392"/>
                <a:gd name="T70" fmla="*/ 408 w 457"/>
                <a:gd name="T71" fmla="*/ 128 h 392"/>
                <a:gd name="T72" fmla="*/ 416 w 457"/>
                <a:gd name="T73" fmla="*/ 119 h 392"/>
                <a:gd name="T74" fmla="*/ 424 w 457"/>
                <a:gd name="T75" fmla="*/ 102 h 392"/>
                <a:gd name="T76" fmla="*/ 435 w 457"/>
                <a:gd name="T77" fmla="*/ 93 h 392"/>
                <a:gd name="T78" fmla="*/ 442 w 457"/>
                <a:gd name="T79" fmla="*/ 105 h 392"/>
                <a:gd name="T80" fmla="*/ 449 w 457"/>
                <a:gd name="T81" fmla="*/ 164 h 392"/>
                <a:gd name="T82" fmla="*/ 450 w 457"/>
                <a:gd name="T83" fmla="*/ 1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7" h="392">
                  <a:moveTo>
                    <a:pt x="450" y="192"/>
                  </a:moveTo>
                  <a:cubicBezTo>
                    <a:pt x="457" y="248"/>
                    <a:pt x="455" y="305"/>
                    <a:pt x="450" y="361"/>
                  </a:cubicBezTo>
                  <a:cubicBezTo>
                    <a:pt x="449" y="367"/>
                    <a:pt x="448" y="373"/>
                    <a:pt x="446" y="379"/>
                  </a:cubicBezTo>
                  <a:cubicBezTo>
                    <a:pt x="444" y="385"/>
                    <a:pt x="442" y="391"/>
                    <a:pt x="434" y="392"/>
                  </a:cubicBezTo>
                  <a:cubicBezTo>
                    <a:pt x="425" y="392"/>
                    <a:pt x="418" y="389"/>
                    <a:pt x="417" y="381"/>
                  </a:cubicBezTo>
                  <a:cubicBezTo>
                    <a:pt x="415" y="367"/>
                    <a:pt x="407" y="367"/>
                    <a:pt x="396" y="368"/>
                  </a:cubicBezTo>
                  <a:cubicBezTo>
                    <a:pt x="369" y="373"/>
                    <a:pt x="343" y="376"/>
                    <a:pt x="316" y="372"/>
                  </a:cubicBezTo>
                  <a:cubicBezTo>
                    <a:pt x="309" y="371"/>
                    <a:pt x="304" y="372"/>
                    <a:pt x="300" y="380"/>
                  </a:cubicBezTo>
                  <a:cubicBezTo>
                    <a:pt x="296" y="389"/>
                    <a:pt x="287" y="390"/>
                    <a:pt x="278" y="388"/>
                  </a:cubicBezTo>
                  <a:cubicBezTo>
                    <a:pt x="269" y="385"/>
                    <a:pt x="265" y="378"/>
                    <a:pt x="266" y="369"/>
                  </a:cubicBezTo>
                  <a:cubicBezTo>
                    <a:pt x="269" y="348"/>
                    <a:pt x="261" y="347"/>
                    <a:pt x="243" y="350"/>
                  </a:cubicBezTo>
                  <a:cubicBezTo>
                    <a:pt x="217" y="354"/>
                    <a:pt x="191" y="355"/>
                    <a:pt x="165" y="349"/>
                  </a:cubicBezTo>
                  <a:cubicBezTo>
                    <a:pt x="155" y="347"/>
                    <a:pt x="150" y="349"/>
                    <a:pt x="150" y="360"/>
                  </a:cubicBezTo>
                  <a:cubicBezTo>
                    <a:pt x="150" y="364"/>
                    <a:pt x="148" y="368"/>
                    <a:pt x="147" y="372"/>
                  </a:cubicBezTo>
                  <a:cubicBezTo>
                    <a:pt x="145" y="378"/>
                    <a:pt x="142" y="383"/>
                    <a:pt x="135" y="383"/>
                  </a:cubicBezTo>
                  <a:cubicBezTo>
                    <a:pt x="128" y="383"/>
                    <a:pt x="125" y="378"/>
                    <a:pt x="123" y="372"/>
                  </a:cubicBezTo>
                  <a:cubicBezTo>
                    <a:pt x="115" y="349"/>
                    <a:pt x="113" y="325"/>
                    <a:pt x="111" y="301"/>
                  </a:cubicBezTo>
                  <a:cubicBezTo>
                    <a:pt x="111" y="299"/>
                    <a:pt x="110" y="296"/>
                    <a:pt x="111" y="293"/>
                  </a:cubicBezTo>
                  <a:cubicBezTo>
                    <a:pt x="115" y="259"/>
                    <a:pt x="110" y="232"/>
                    <a:pt x="71" y="216"/>
                  </a:cubicBezTo>
                  <a:cubicBezTo>
                    <a:pt x="43" y="205"/>
                    <a:pt x="37" y="175"/>
                    <a:pt x="44" y="146"/>
                  </a:cubicBezTo>
                  <a:cubicBezTo>
                    <a:pt x="51" y="119"/>
                    <a:pt x="60" y="93"/>
                    <a:pt x="67" y="67"/>
                  </a:cubicBezTo>
                  <a:cubicBezTo>
                    <a:pt x="74" y="37"/>
                    <a:pt x="62" y="23"/>
                    <a:pt x="31" y="25"/>
                  </a:cubicBezTo>
                  <a:cubicBezTo>
                    <a:pt x="20" y="25"/>
                    <a:pt x="2" y="34"/>
                    <a:pt x="1" y="17"/>
                  </a:cubicBezTo>
                  <a:cubicBezTo>
                    <a:pt x="0" y="0"/>
                    <a:pt x="21" y="7"/>
                    <a:pt x="31" y="5"/>
                  </a:cubicBezTo>
                  <a:cubicBezTo>
                    <a:pt x="42" y="3"/>
                    <a:pt x="55" y="7"/>
                    <a:pt x="66" y="10"/>
                  </a:cubicBezTo>
                  <a:cubicBezTo>
                    <a:pt x="86" y="16"/>
                    <a:pt x="94" y="32"/>
                    <a:pt x="90" y="55"/>
                  </a:cubicBezTo>
                  <a:cubicBezTo>
                    <a:pt x="87" y="71"/>
                    <a:pt x="82" y="87"/>
                    <a:pt x="77" y="103"/>
                  </a:cubicBezTo>
                  <a:cubicBezTo>
                    <a:pt x="73" y="118"/>
                    <a:pt x="68" y="132"/>
                    <a:pt x="65" y="147"/>
                  </a:cubicBezTo>
                  <a:cubicBezTo>
                    <a:pt x="58" y="178"/>
                    <a:pt x="75" y="204"/>
                    <a:pt x="105" y="213"/>
                  </a:cubicBezTo>
                  <a:cubicBezTo>
                    <a:pt x="113" y="216"/>
                    <a:pt x="115" y="213"/>
                    <a:pt x="119" y="207"/>
                  </a:cubicBezTo>
                  <a:cubicBezTo>
                    <a:pt x="133" y="180"/>
                    <a:pt x="158" y="170"/>
                    <a:pt x="186" y="168"/>
                  </a:cubicBezTo>
                  <a:cubicBezTo>
                    <a:pt x="216" y="167"/>
                    <a:pt x="245" y="168"/>
                    <a:pt x="274" y="168"/>
                  </a:cubicBezTo>
                  <a:cubicBezTo>
                    <a:pt x="287" y="168"/>
                    <a:pt x="294" y="165"/>
                    <a:pt x="296" y="151"/>
                  </a:cubicBezTo>
                  <a:cubicBezTo>
                    <a:pt x="298" y="136"/>
                    <a:pt x="302" y="121"/>
                    <a:pt x="307" y="107"/>
                  </a:cubicBezTo>
                  <a:cubicBezTo>
                    <a:pt x="313" y="89"/>
                    <a:pt x="326" y="87"/>
                    <a:pt x="333" y="103"/>
                  </a:cubicBezTo>
                  <a:cubicBezTo>
                    <a:pt x="349" y="143"/>
                    <a:pt x="382" y="121"/>
                    <a:pt x="408" y="128"/>
                  </a:cubicBezTo>
                  <a:cubicBezTo>
                    <a:pt x="414" y="129"/>
                    <a:pt x="415" y="123"/>
                    <a:pt x="416" y="119"/>
                  </a:cubicBezTo>
                  <a:cubicBezTo>
                    <a:pt x="419" y="113"/>
                    <a:pt x="420" y="107"/>
                    <a:pt x="424" y="102"/>
                  </a:cubicBezTo>
                  <a:cubicBezTo>
                    <a:pt x="426" y="98"/>
                    <a:pt x="428" y="92"/>
                    <a:pt x="435" y="93"/>
                  </a:cubicBezTo>
                  <a:cubicBezTo>
                    <a:pt x="440" y="95"/>
                    <a:pt x="441" y="100"/>
                    <a:pt x="442" y="105"/>
                  </a:cubicBezTo>
                  <a:cubicBezTo>
                    <a:pt x="447" y="124"/>
                    <a:pt x="446" y="144"/>
                    <a:pt x="449" y="164"/>
                  </a:cubicBezTo>
                  <a:cubicBezTo>
                    <a:pt x="431" y="174"/>
                    <a:pt x="445" y="183"/>
                    <a:pt x="450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7573963" y="2605088"/>
              <a:ext cx="1077913" cy="925513"/>
            </a:xfrm>
            <a:custGeom>
              <a:avLst/>
              <a:gdLst>
                <a:gd name="T0" fmla="*/ 442 w 456"/>
                <a:gd name="T1" fmla="*/ 390 h 391"/>
                <a:gd name="T2" fmla="*/ 415 w 456"/>
                <a:gd name="T3" fmla="*/ 374 h 391"/>
                <a:gd name="T4" fmla="*/ 400 w 456"/>
                <a:gd name="T5" fmla="*/ 366 h 391"/>
                <a:gd name="T6" fmla="*/ 312 w 456"/>
                <a:gd name="T7" fmla="*/ 370 h 391"/>
                <a:gd name="T8" fmla="*/ 299 w 456"/>
                <a:gd name="T9" fmla="*/ 377 h 391"/>
                <a:gd name="T10" fmla="*/ 276 w 456"/>
                <a:gd name="T11" fmla="*/ 386 h 391"/>
                <a:gd name="T12" fmla="*/ 266 w 456"/>
                <a:gd name="T13" fmla="*/ 366 h 391"/>
                <a:gd name="T14" fmla="*/ 244 w 456"/>
                <a:gd name="T15" fmla="*/ 348 h 391"/>
                <a:gd name="T16" fmla="*/ 166 w 456"/>
                <a:gd name="T17" fmla="*/ 348 h 391"/>
                <a:gd name="T18" fmla="*/ 149 w 456"/>
                <a:gd name="T19" fmla="*/ 359 h 391"/>
                <a:gd name="T20" fmla="*/ 135 w 456"/>
                <a:gd name="T21" fmla="*/ 381 h 391"/>
                <a:gd name="T22" fmla="*/ 119 w 456"/>
                <a:gd name="T23" fmla="*/ 359 h 391"/>
                <a:gd name="T24" fmla="*/ 111 w 456"/>
                <a:gd name="T25" fmla="*/ 252 h 391"/>
                <a:gd name="T26" fmla="*/ 95 w 456"/>
                <a:gd name="T27" fmla="*/ 229 h 391"/>
                <a:gd name="T28" fmla="*/ 47 w 456"/>
                <a:gd name="T29" fmla="*/ 128 h 391"/>
                <a:gd name="T30" fmla="*/ 67 w 456"/>
                <a:gd name="T31" fmla="*/ 65 h 391"/>
                <a:gd name="T32" fmla="*/ 33 w 456"/>
                <a:gd name="T33" fmla="*/ 23 h 391"/>
                <a:gd name="T34" fmla="*/ 29 w 456"/>
                <a:gd name="T35" fmla="*/ 23 h 391"/>
                <a:gd name="T36" fmla="*/ 0 w 456"/>
                <a:gd name="T37" fmla="*/ 14 h 391"/>
                <a:gd name="T38" fmla="*/ 28 w 456"/>
                <a:gd name="T39" fmla="*/ 3 h 391"/>
                <a:gd name="T40" fmla="*/ 60 w 456"/>
                <a:gd name="T41" fmla="*/ 6 h 391"/>
                <a:gd name="T42" fmla="*/ 90 w 456"/>
                <a:gd name="T43" fmla="*/ 47 h 391"/>
                <a:gd name="T44" fmla="*/ 66 w 456"/>
                <a:gd name="T45" fmla="*/ 137 h 391"/>
                <a:gd name="T46" fmla="*/ 103 w 456"/>
                <a:gd name="T47" fmla="*/ 210 h 391"/>
                <a:gd name="T48" fmla="*/ 117 w 456"/>
                <a:gd name="T49" fmla="*/ 207 h 391"/>
                <a:gd name="T50" fmla="*/ 191 w 456"/>
                <a:gd name="T51" fmla="*/ 166 h 391"/>
                <a:gd name="T52" fmla="*/ 271 w 456"/>
                <a:gd name="T53" fmla="*/ 166 h 391"/>
                <a:gd name="T54" fmla="*/ 297 w 456"/>
                <a:gd name="T55" fmla="*/ 144 h 391"/>
                <a:gd name="T56" fmla="*/ 306 w 456"/>
                <a:gd name="T57" fmla="*/ 105 h 391"/>
                <a:gd name="T58" fmla="*/ 332 w 456"/>
                <a:gd name="T59" fmla="*/ 100 h 391"/>
                <a:gd name="T60" fmla="*/ 343 w 456"/>
                <a:gd name="T61" fmla="*/ 117 h 391"/>
                <a:gd name="T62" fmla="*/ 351 w 456"/>
                <a:gd name="T63" fmla="*/ 125 h 391"/>
                <a:gd name="T64" fmla="*/ 408 w 456"/>
                <a:gd name="T65" fmla="*/ 125 h 391"/>
                <a:gd name="T66" fmla="*/ 420 w 456"/>
                <a:gd name="T67" fmla="*/ 106 h 391"/>
                <a:gd name="T68" fmla="*/ 433 w 456"/>
                <a:gd name="T69" fmla="*/ 91 h 391"/>
                <a:gd name="T70" fmla="*/ 442 w 456"/>
                <a:gd name="T71" fmla="*/ 109 h 391"/>
                <a:gd name="T72" fmla="*/ 449 w 456"/>
                <a:gd name="T73" fmla="*/ 162 h 391"/>
                <a:gd name="T74" fmla="*/ 450 w 456"/>
                <a:gd name="T75" fmla="*/ 190 h 391"/>
                <a:gd name="T76" fmla="*/ 450 w 456"/>
                <a:gd name="T77" fmla="*/ 355 h 391"/>
                <a:gd name="T78" fmla="*/ 442 w 456"/>
                <a:gd name="T79" fmla="*/ 39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391">
                  <a:moveTo>
                    <a:pt x="442" y="390"/>
                  </a:moveTo>
                  <a:cubicBezTo>
                    <a:pt x="429" y="391"/>
                    <a:pt x="417" y="390"/>
                    <a:pt x="415" y="374"/>
                  </a:cubicBezTo>
                  <a:cubicBezTo>
                    <a:pt x="413" y="364"/>
                    <a:pt x="407" y="365"/>
                    <a:pt x="400" y="366"/>
                  </a:cubicBezTo>
                  <a:cubicBezTo>
                    <a:pt x="371" y="371"/>
                    <a:pt x="342" y="372"/>
                    <a:pt x="312" y="370"/>
                  </a:cubicBezTo>
                  <a:cubicBezTo>
                    <a:pt x="307" y="370"/>
                    <a:pt x="302" y="371"/>
                    <a:pt x="299" y="377"/>
                  </a:cubicBezTo>
                  <a:cubicBezTo>
                    <a:pt x="295" y="388"/>
                    <a:pt x="286" y="388"/>
                    <a:pt x="276" y="386"/>
                  </a:cubicBezTo>
                  <a:cubicBezTo>
                    <a:pt x="266" y="383"/>
                    <a:pt x="264" y="375"/>
                    <a:pt x="266" y="366"/>
                  </a:cubicBezTo>
                  <a:cubicBezTo>
                    <a:pt x="269" y="347"/>
                    <a:pt x="261" y="345"/>
                    <a:pt x="244" y="348"/>
                  </a:cubicBezTo>
                  <a:cubicBezTo>
                    <a:pt x="218" y="352"/>
                    <a:pt x="192" y="353"/>
                    <a:pt x="166" y="348"/>
                  </a:cubicBezTo>
                  <a:cubicBezTo>
                    <a:pt x="155" y="345"/>
                    <a:pt x="150" y="347"/>
                    <a:pt x="149" y="359"/>
                  </a:cubicBezTo>
                  <a:cubicBezTo>
                    <a:pt x="149" y="368"/>
                    <a:pt x="146" y="380"/>
                    <a:pt x="135" y="381"/>
                  </a:cubicBezTo>
                  <a:cubicBezTo>
                    <a:pt x="122" y="381"/>
                    <a:pt x="121" y="368"/>
                    <a:pt x="119" y="359"/>
                  </a:cubicBezTo>
                  <a:cubicBezTo>
                    <a:pt x="110" y="324"/>
                    <a:pt x="109" y="288"/>
                    <a:pt x="111" y="252"/>
                  </a:cubicBezTo>
                  <a:cubicBezTo>
                    <a:pt x="111" y="239"/>
                    <a:pt x="107" y="233"/>
                    <a:pt x="95" y="229"/>
                  </a:cubicBezTo>
                  <a:cubicBezTo>
                    <a:pt x="47" y="209"/>
                    <a:pt x="32" y="178"/>
                    <a:pt x="47" y="128"/>
                  </a:cubicBezTo>
                  <a:cubicBezTo>
                    <a:pt x="54" y="107"/>
                    <a:pt x="61" y="86"/>
                    <a:pt x="67" y="65"/>
                  </a:cubicBezTo>
                  <a:cubicBezTo>
                    <a:pt x="75" y="36"/>
                    <a:pt x="64" y="22"/>
                    <a:pt x="33" y="23"/>
                  </a:cubicBezTo>
                  <a:cubicBezTo>
                    <a:pt x="32" y="23"/>
                    <a:pt x="30" y="23"/>
                    <a:pt x="29" y="23"/>
                  </a:cubicBezTo>
                  <a:cubicBezTo>
                    <a:pt x="18" y="22"/>
                    <a:pt x="1" y="32"/>
                    <a:pt x="0" y="14"/>
                  </a:cubicBezTo>
                  <a:cubicBezTo>
                    <a:pt x="0" y="0"/>
                    <a:pt x="18" y="5"/>
                    <a:pt x="28" y="3"/>
                  </a:cubicBezTo>
                  <a:cubicBezTo>
                    <a:pt x="39" y="1"/>
                    <a:pt x="50" y="4"/>
                    <a:pt x="60" y="6"/>
                  </a:cubicBezTo>
                  <a:cubicBezTo>
                    <a:pt x="81" y="12"/>
                    <a:pt x="91" y="24"/>
                    <a:pt x="90" y="47"/>
                  </a:cubicBezTo>
                  <a:cubicBezTo>
                    <a:pt x="89" y="78"/>
                    <a:pt x="73" y="106"/>
                    <a:pt x="66" y="137"/>
                  </a:cubicBezTo>
                  <a:cubicBezTo>
                    <a:pt x="57" y="172"/>
                    <a:pt x="69" y="197"/>
                    <a:pt x="103" y="210"/>
                  </a:cubicBezTo>
                  <a:cubicBezTo>
                    <a:pt x="109" y="212"/>
                    <a:pt x="113" y="215"/>
                    <a:pt x="117" y="207"/>
                  </a:cubicBezTo>
                  <a:cubicBezTo>
                    <a:pt x="132" y="176"/>
                    <a:pt x="160" y="167"/>
                    <a:pt x="191" y="166"/>
                  </a:cubicBezTo>
                  <a:cubicBezTo>
                    <a:pt x="218" y="166"/>
                    <a:pt x="245" y="165"/>
                    <a:pt x="271" y="166"/>
                  </a:cubicBezTo>
                  <a:cubicBezTo>
                    <a:pt x="289" y="167"/>
                    <a:pt x="295" y="159"/>
                    <a:pt x="297" y="144"/>
                  </a:cubicBezTo>
                  <a:cubicBezTo>
                    <a:pt x="300" y="131"/>
                    <a:pt x="302" y="118"/>
                    <a:pt x="306" y="105"/>
                  </a:cubicBezTo>
                  <a:cubicBezTo>
                    <a:pt x="312" y="87"/>
                    <a:pt x="320" y="86"/>
                    <a:pt x="332" y="100"/>
                  </a:cubicBezTo>
                  <a:cubicBezTo>
                    <a:pt x="336" y="106"/>
                    <a:pt x="339" y="112"/>
                    <a:pt x="343" y="117"/>
                  </a:cubicBezTo>
                  <a:cubicBezTo>
                    <a:pt x="345" y="120"/>
                    <a:pt x="346" y="126"/>
                    <a:pt x="351" y="125"/>
                  </a:cubicBezTo>
                  <a:cubicBezTo>
                    <a:pt x="370" y="123"/>
                    <a:pt x="389" y="124"/>
                    <a:pt x="408" y="125"/>
                  </a:cubicBezTo>
                  <a:cubicBezTo>
                    <a:pt x="417" y="126"/>
                    <a:pt x="415" y="113"/>
                    <a:pt x="420" y="106"/>
                  </a:cubicBezTo>
                  <a:cubicBezTo>
                    <a:pt x="424" y="101"/>
                    <a:pt x="424" y="90"/>
                    <a:pt x="433" y="91"/>
                  </a:cubicBezTo>
                  <a:cubicBezTo>
                    <a:pt x="442" y="92"/>
                    <a:pt x="441" y="102"/>
                    <a:pt x="442" y="109"/>
                  </a:cubicBezTo>
                  <a:cubicBezTo>
                    <a:pt x="445" y="127"/>
                    <a:pt x="447" y="144"/>
                    <a:pt x="449" y="162"/>
                  </a:cubicBezTo>
                  <a:cubicBezTo>
                    <a:pt x="430" y="172"/>
                    <a:pt x="446" y="181"/>
                    <a:pt x="450" y="190"/>
                  </a:cubicBezTo>
                  <a:cubicBezTo>
                    <a:pt x="455" y="245"/>
                    <a:pt x="456" y="300"/>
                    <a:pt x="450" y="355"/>
                  </a:cubicBezTo>
                  <a:cubicBezTo>
                    <a:pt x="449" y="367"/>
                    <a:pt x="445" y="378"/>
                    <a:pt x="442" y="3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2039938" y="2309813"/>
              <a:ext cx="1085850" cy="922338"/>
            </a:xfrm>
            <a:custGeom>
              <a:avLst/>
              <a:gdLst>
                <a:gd name="T0" fmla="*/ 295 w 459"/>
                <a:gd name="T1" fmla="*/ 161 h 390"/>
                <a:gd name="T2" fmla="*/ 308 w 459"/>
                <a:gd name="T3" fmla="*/ 105 h 390"/>
                <a:gd name="T4" fmla="*/ 333 w 459"/>
                <a:gd name="T5" fmla="*/ 99 h 390"/>
                <a:gd name="T6" fmla="*/ 387 w 459"/>
                <a:gd name="T7" fmla="*/ 123 h 390"/>
                <a:gd name="T8" fmla="*/ 400 w 459"/>
                <a:gd name="T9" fmla="*/ 124 h 390"/>
                <a:gd name="T10" fmla="*/ 418 w 459"/>
                <a:gd name="T11" fmla="*/ 113 h 390"/>
                <a:gd name="T12" fmla="*/ 424 w 459"/>
                <a:gd name="T13" fmla="*/ 98 h 390"/>
                <a:gd name="T14" fmla="*/ 435 w 459"/>
                <a:gd name="T15" fmla="*/ 91 h 390"/>
                <a:gd name="T16" fmla="*/ 443 w 459"/>
                <a:gd name="T17" fmla="*/ 101 h 390"/>
                <a:gd name="T18" fmla="*/ 451 w 459"/>
                <a:gd name="T19" fmla="*/ 162 h 390"/>
                <a:gd name="T20" fmla="*/ 439 w 459"/>
                <a:gd name="T21" fmla="*/ 167 h 390"/>
                <a:gd name="T22" fmla="*/ 451 w 459"/>
                <a:gd name="T23" fmla="*/ 167 h 390"/>
                <a:gd name="T24" fmla="*/ 452 w 459"/>
                <a:gd name="T25" fmla="*/ 350 h 390"/>
                <a:gd name="T26" fmla="*/ 448 w 459"/>
                <a:gd name="T27" fmla="*/ 374 h 390"/>
                <a:gd name="T28" fmla="*/ 435 w 459"/>
                <a:gd name="T29" fmla="*/ 389 h 390"/>
                <a:gd name="T30" fmla="*/ 417 w 459"/>
                <a:gd name="T31" fmla="*/ 375 h 390"/>
                <a:gd name="T32" fmla="*/ 400 w 459"/>
                <a:gd name="T33" fmla="*/ 365 h 390"/>
                <a:gd name="T34" fmla="*/ 314 w 459"/>
                <a:gd name="T35" fmla="*/ 369 h 390"/>
                <a:gd name="T36" fmla="*/ 301 w 459"/>
                <a:gd name="T37" fmla="*/ 375 h 390"/>
                <a:gd name="T38" fmla="*/ 281 w 459"/>
                <a:gd name="T39" fmla="*/ 386 h 390"/>
                <a:gd name="T40" fmla="*/ 267 w 459"/>
                <a:gd name="T41" fmla="*/ 364 h 390"/>
                <a:gd name="T42" fmla="*/ 245 w 459"/>
                <a:gd name="T43" fmla="*/ 347 h 390"/>
                <a:gd name="T44" fmla="*/ 164 w 459"/>
                <a:gd name="T45" fmla="*/ 346 h 390"/>
                <a:gd name="T46" fmla="*/ 152 w 459"/>
                <a:gd name="T47" fmla="*/ 355 h 390"/>
                <a:gd name="T48" fmla="*/ 151 w 459"/>
                <a:gd name="T49" fmla="*/ 358 h 390"/>
                <a:gd name="T50" fmla="*/ 135 w 459"/>
                <a:gd name="T51" fmla="*/ 380 h 390"/>
                <a:gd name="T52" fmla="*/ 121 w 459"/>
                <a:gd name="T53" fmla="*/ 358 h 390"/>
                <a:gd name="T54" fmla="*/ 112 w 459"/>
                <a:gd name="T55" fmla="*/ 249 h 390"/>
                <a:gd name="T56" fmla="*/ 100 w 459"/>
                <a:gd name="T57" fmla="*/ 228 h 390"/>
                <a:gd name="T58" fmla="*/ 50 w 459"/>
                <a:gd name="T59" fmla="*/ 122 h 390"/>
                <a:gd name="T60" fmla="*/ 70 w 459"/>
                <a:gd name="T61" fmla="*/ 55 h 390"/>
                <a:gd name="T62" fmla="*/ 44 w 459"/>
                <a:gd name="T63" fmla="*/ 22 h 390"/>
                <a:gd name="T64" fmla="*/ 12 w 459"/>
                <a:gd name="T65" fmla="*/ 23 h 390"/>
                <a:gd name="T66" fmla="*/ 1 w 459"/>
                <a:gd name="T67" fmla="*/ 13 h 390"/>
                <a:gd name="T68" fmla="*/ 11 w 459"/>
                <a:gd name="T69" fmla="*/ 3 h 390"/>
                <a:gd name="T70" fmla="*/ 70 w 459"/>
                <a:gd name="T71" fmla="*/ 8 h 390"/>
                <a:gd name="T72" fmla="*/ 92 w 459"/>
                <a:gd name="T73" fmla="*/ 40 h 390"/>
                <a:gd name="T74" fmla="*/ 80 w 459"/>
                <a:gd name="T75" fmla="*/ 96 h 390"/>
                <a:gd name="T76" fmla="*/ 66 w 459"/>
                <a:gd name="T77" fmla="*/ 142 h 390"/>
                <a:gd name="T78" fmla="*/ 103 w 459"/>
                <a:gd name="T79" fmla="*/ 209 h 390"/>
                <a:gd name="T80" fmla="*/ 120 w 459"/>
                <a:gd name="T81" fmla="*/ 203 h 390"/>
                <a:gd name="T82" fmla="*/ 192 w 459"/>
                <a:gd name="T83" fmla="*/ 165 h 390"/>
                <a:gd name="T84" fmla="*/ 292 w 459"/>
                <a:gd name="T85" fmla="*/ 163 h 390"/>
                <a:gd name="T86" fmla="*/ 308 w 459"/>
                <a:gd name="T87" fmla="*/ 173 h 390"/>
                <a:gd name="T88" fmla="*/ 308 w 459"/>
                <a:gd name="T89" fmla="*/ 175 h 390"/>
                <a:gd name="T90" fmla="*/ 309 w 459"/>
                <a:gd name="T91" fmla="*/ 174 h 390"/>
                <a:gd name="T92" fmla="*/ 295 w 459"/>
                <a:gd name="T93" fmla="*/ 16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9" h="390">
                  <a:moveTo>
                    <a:pt x="295" y="161"/>
                  </a:moveTo>
                  <a:cubicBezTo>
                    <a:pt x="297" y="142"/>
                    <a:pt x="302" y="123"/>
                    <a:pt x="308" y="105"/>
                  </a:cubicBezTo>
                  <a:cubicBezTo>
                    <a:pt x="313" y="87"/>
                    <a:pt x="326" y="83"/>
                    <a:pt x="333" y="99"/>
                  </a:cubicBezTo>
                  <a:cubicBezTo>
                    <a:pt x="345" y="126"/>
                    <a:pt x="364" y="126"/>
                    <a:pt x="387" y="123"/>
                  </a:cubicBezTo>
                  <a:cubicBezTo>
                    <a:pt x="391" y="122"/>
                    <a:pt x="396" y="122"/>
                    <a:pt x="400" y="124"/>
                  </a:cubicBezTo>
                  <a:cubicBezTo>
                    <a:pt x="412" y="128"/>
                    <a:pt x="416" y="123"/>
                    <a:pt x="418" y="113"/>
                  </a:cubicBezTo>
                  <a:cubicBezTo>
                    <a:pt x="420" y="108"/>
                    <a:pt x="422" y="103"/>
                    <a:pt x="424" y="98"/>
                  </a:cubicBezTo>
                  <a:cubicBezTo>
                    <a:pt x="426" y="94"/>
                    <a:pt x="430" y="90"/>
                    <a:pt x="435" y="91"/>
                  </a:cubicBezTo>
                  <a:cubicBezTo>
                    <a:pt x="441" y="91"/>
                    <a:pt x="442" y="97"/>
                    <a:pt x="443" y="101"/>
                  </a:cubicBezTo>
                  <a:cubicBezTo>
                    <a:pt x="449" y="121"/>
                    <a:pt x="447" y="142"/>
                    <a:pt x="451" y="162"/>
                  </a:cubicBezTo>
                  <a:cubicBezTo>
                    <a:pt x="448" y="166"/>
                    <a:pt x="441" y="162"/>
                    <a:pt x="439" y="167"/>
                  </a:cubicBezTo>
                  <a:cubicBezTo>
                    <a:pt x="443" y="164"/>
                    <a:pt x="447" y="163"/>
                    <a:pt x="451" y="167"/>
                  </a:cubicBezTo>
                  <a:cubicBezTo>
                    <a:pt x="454" y="228"/>
                    <a:pt x="459" y="289"/>
                    <a:pt x="452" y="350"/>
                  </a:cubicBezTo>
                  <a:cubicBezTo>
                    <a:pt x="451" y="358"/>
                    <a:pt x="449" y="366"/>
                    <a:pt x="448" y="374"/>
                  </a:cubicBezTo>
                  <a:cubicBezTo>
                    <a:pt x="446" y="381"/>
                    <a:pt x="443" y="388"/>
                    <a:pt x="435" y="389"/>
                  </a:cubicBezTo>
                  <a:cubicBezTo>
                    <a:pt x="425" y="390"/>
                    <a:pt x="419" y="383"/>
                    <a:pt x="417" y="375"/>
                  </a:cubicBezTo>
                  <a:cubicBezTo>
                    <a:pt x="416" y="363"/>
                    <a:pt x="409" y="364"/>
                    <a:pt x="400" y="365"/>
                  </a:cubicBezTo>
                  <a:cubicBezTo>
                    <a:pt x="371" y="369"/>
                    <a:pt x="343" y="372"/>
                    <a:pt x="314" y="369"/>
                  </a:cubicBezTo>
                  <a:cubicBezTo>
                    <a:pt x="308" y="369"/>
                    <a:pt x="304" y="368"/>
                    <a:pt x="301" y="375"/>
                  </a:cubicBezTo>
                  <a:cubicBezTo>
                    <a:pt x="298" y="385"/>
                    <a:pt x="290" y="388"/>
                    <a:pt x="281" y="386"/>
                  </a:cubicBezTo>
                  <a:cubicBezTo>
                    <a:pt x="270" y="383"/>
                    <a:pt x="265" y="374"/>
                    <a:pt x="267" y="364"/>
                  </a:cubicBezTo>
                  <a:cubicBezTo>
                    <a:pt x="272" y="343"/>
                    <a:pt x="259" y="345"/>
                    <a:pt x="245" y="347"/>
                  </a:cubicBezTo>
                  <a:cubicBezTo>
                    <a:pt x="218" y="351"/>
                    <a:pt x="191" y="352"/>
                    <a:pt x="164" y="346"/>
                  </a:cubicBezTo>
                  <a:cubicBezTo>
                    <a:pt x="155" y="343"/>
                    <a:pt x="151" y="345"/>
                    <a:pt x="152" y="355"/>
                  </a:cubicBezTo>
                  <a:cubicBezTo>
                    <a:pt x="152" y="356"/>
                    <a:pt x="152" y="357"/>
                    <a:pt x="151" y="358"/>
                  </a:cubicBezTo>
                  <a:cubicBezTo>
                    <a:pt x="148" y="367"/>
                    <a:pt x="148" y="381"/>
                    <a:pt x="135" y="380"/>
                  </a:cubicBezTo>
                  <a:cubicBezTo>
                    <a:pt x="124" y="380"/>
                    <a:pt x="123" y="367"/>
                    <a:pt x="121" y="358"/>
                  </a:cubicBezTo>
                  <a:cubicBezTo>
                    <a:pt x="112" y="322"/>
                    <a:pt x="110" y="286"/>
                    <a:pt x="112" y="249"/>
                  </a:cubicBezTo>
                  <a:cubicBezTo>
                    <a:pt x="113" y="239"/>
                    <a:pt x="111" y="233"/>
                    <a:pt x="100" y="228"/>
                  </a:cubicBezTo>
                  <a:cubicBezTo>
                    <a:pt x="46" y="206"/>
                    <a:pt x="34" y="179"/>
                    <a:pt x="50" y="122"/>
                  </a:cubicBezTo>
                  <a:cubicBezTo>
                    <a:pt x="57" y="100"/>
                    <a:pt x="66" y="79"/>
                    <a:pt x="70" y="55"/>
                  </a:cubicBezTo>
                  <a:cubicBezTo>
                    <a:pt x="73" y="34"/>
                    <a:pt x="65" y="23"/>
                    <a:pt x="44" y="22"/>
                  </a:cubicBezTo>
                  <a:cubicBezTo>
                    <a:pt x="33" y="22"/>
                    <a:pt x="22" y="23"/>
                    <a:pt x="12" y="23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5" y="3"/>
                    <a:pt x="11" y="3"/>
                  </a:cubicBezTo>
                  <a:cubicBezTo>
                    <a:pt x="30" y="2"/>
                    <a:pt x="51" y="0"/>
                    <a:pt x="70" y="8"/>
                  </a:cubicBezTo>
                  <a:cubicBezTo>
                    <a:pt x="84" y="13"/>
                    <a:pt x="92" y="24"/>
                    <a:pt x="92" y="40"/>
                  </a:cubicBezTo>
                  <a:cubicBezTo>
                    <a:pt x="93" y="60"/>
                    <a:pt x="86" y="78"/>
                    <a:pt x="80" y="96"/>
                  </a:cubicBezTo>
                  <a:cubicBezTo>
                    <a:pt x="75" y="111"/>
                    <a:pt x="70" y="126"/>
                    <a:pt x="66" y="142"/>
                  </a:cubicBezTo>
                  <a:cubicBezTo>
                    <a:pt x="59" y="172"/>
                    <a:pt x="75" y="198"/>
                    <a:pt x="103" y="209"/>
                  </a:cubicBezTo>
                  <a:cubicBezTo>
                    <a:pt x="111" y="211"/>
                    <a:pt x="116" y="211"/>
                    <a:pt x="120" y="203"/>
                  </a:cubicBezTo>
                  <a:cubicBezTo>
                    <a:pt x="136" y="176"/>
                    <a:pt x="162" y="166"/>
                    <a:pt x="192" y="165"/>
                  </a:cubicBezTo>
                  <a:cubicBezTo>
                    <a:pt x="225" y="164"/>
                    <a:pt x="259" y="169"/>
                    <a:pt x="292" y="163"/>
                  </a:cubicBezTo>
                  <a:cubicBezTo>
                    <a:pt x="296" y="169"/>
                    <a:pt x="311" y="157"/>
                    <a:pt x="308" y="173"/>
                  </a:cubicBezTo>
                  <a:cubicBezTo>
                    <a:pt x="308" y="175"/>
                    <a:pt x="307" y="175"/>
                    <a:pt x="308" y="175"/>
                  </a:cubicBezTo>
                  <a:cubicBezTo>
                    <a:pt x="309" y="175"/>
                    <a:pt x="309" y="174"/>
                    <a:pt x="309" y="174"/>
                  </a:cubicBezTo>
                  <a:cubicBezTo>
                    <a:pt x="314" y="159"/>
                    <a:pt x="297" y="168"/>
                    <a:pt x="295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8101013" y="1074738"/>
              <a:ext cx="969963" cy="811213"/>
            </a:xfrm>
            <a:custGeom>
              <a:avLst/>
              <a:gdLst>
                <a:gd name="T0" fmla="*/ 132 w 410"/>
                <a:gd name="T1" fmla="*/ 343 h 343"/>
                <a:gd name="T2" fmla="*/ 93 w 410"/>
                <a:gd name="T3" fmla="*/ 339 h 343"/>
                <a:gd name="T4" fmla="*/ 14 w 410"/>
                <a:gd name="T5" fmla="*/ 242 h 343"/>
                <a:gd name="T6" fmla="*/ 29 w 410"/>
                <a:gd name="T7" fmla="*/ 162 h 343"/>
                <a:gd name="T8" fmla="*/ 23 w 410"/>
                <a:gd name="T9" fmla="*/ 138 h 343"/>
                <a:gd name="T10" fmla="*/ 7 w 410"/>
                <a:gd name="T11" fmla="*/ 115 h 343"/>
                <a:gd name="T12" fmla="*/ 24 w 410"/>
                <a:gd name="T13" fmla="*/ 76 h 343"/>
                <a:gd name="T14" fmla="*/ 60 w 410"/>
                <a:gd name="T15" fmla="*/ 45 h 343"/>
                <a:gd name="T16" fmla="*/ 70 w 410"/>
                <a:gd name="T17" fmla="*/ 28 h 343"/>
                <a:gd name="T18" fmla="*/ 105 w 410"/>
                <a:gd name="T19" fmla="*/ 29 h 343"/>
                <a:gd name="T20" fmla="*/ 119 w 410"/>
                <a:gd name="T21" fmla="*/ 52 h 343"/>
                <a:gd name="T22" fmla="*/ 168 w 410"/>
                <a:gd name="T23" fmla="*/ 57 h 343"/>
                <a:gd name="T24" fmla="*/ 187 w 410"/>
                <a:gd name="T25" fmla="*/ 38 h 343"/>
                <a:gd name="T26" fmla="*/ 210 w 410"/>
                <a:gd name="T27" fmla="*/ 19 h 343"/>
                <a:gd name="T28" fmla="*/ 224 w 410"/>
                <a:gd name="T29" fmla="*/ 48 h 343"/>
                <a:gd name="T30" fmla="*/ 226 w 410"/>
                <a:gd name="T31" fmla="*/ 91 h 343"/>
                <a:gd name="T32" fmla="*/ 263 w 410"/>
                <a:gd name="T33" fmla="*/ 240 h 343"/>
                <a:gd name="T34" fmla="*/ 282 w 410"/>
                <a:gd name="T35" fmla="*/ 250 h 343"/>
                <a:gd name="T36" fmla="*/ 340 w 410"/>
                <a:gd name="T37" fmla="*/ 187 h 343"/>
                <a:gd name="T38" fmla="*/ 348 w 410"/>
                <a:gd name="T39" fmla="*/ 104 h 343"/>
                <a:gd name="T40" fmla="*/ 392 w 410"/>
                <a:gd name="T41" fmla="*/ 50 h 343"/>
                <a:gd name="T42" fmla="*/ 407 w 410"/>
                <a:gd name="T43" fmla="*/ 52 h 343"/>
                <a:gd name="T44" fmla="*/ 404 w 410"/>
                <a:gd name="T45" fmla="*/ 66 h 343"/>
                <a:gd name="T46" fmla="*/ 361 w 410"/>
                <a:gd name="T47" fmla="*/ 162 h 343"/>
                <a:gd name="T48" fmla="*/ 357 w 410"/>
                <a:gd name="T49" fmla="*/ 198 h 343"/>
                <a:gd name="T50" fmla="*/ 278 w 410"/>
                <a:gd name="T51" fmla="*/ 271 h 343"/>
                <a:gd name="T52" fmla="*/ 265 w 410"/>
                <a:gd name="T53" fmla="*/ 279 h 343"/>
                <a:gd name="T54" fmla="*/ 200 w 410"/>
                <a:gd name="T55" fmla="*/ 335 h 343"/>
                <a:gd name="T56" fmla="*/ 132 w 410"/>
                <a:gd name="T5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0" h="343">
                  <a:moveTo>
                    <a:pt x="132" y="343"/>
                  </a:moveTo>
                  <a:cubicBezTo>
                    <a:pt x="119" y="341"/>
                    <a:pt x="106" y="340"/>
                    <a:pt x="93" y="339"/>
                  </a:cubicBezTo>
                  <a:cubicBezTo>
                    <a:pt x="31" y="336"/>
                    <a:pt x="13" y="292"/>
                    <a:pt x="14" y="242"/>
                  </a:cubicBezTo>
                  <a:cubicBezTo>
                    <a:pt x="15" y="215"/>
                    <a:pt x="20" y="188"/>
                    <a:pt x="29" y="162"/>
                  </a:cubicBezTo>
                  <a:cubicBezTo>
                    <a:pt x="33" y="151"/>
                    <a:pt x="32" y="144"/>
                    <a:pt x="23" y="138"/>
                  </a:cubicBezTo>
                  <a:cubicBezTo>
                    <a:pt x="15" y="132"/>
                    <a:pt x="10" y="124"/>
                    <a:pt x="7" y="115"/>
                  </a:cubicBezTo>
                  <a:cubicBezTo>
                    <a:pt x="0" y="97"/>
                    <a:pt x="6" y="84"/>
                    <a:pt x="24" y="76"/>
                  </a:cubicBezTo>
                  <a:cubicBezTo>
                    <a:pt x="39" y="70"/>
                    <a:pt x="54" y="62"/>
                    <a:pt x="60" y="45"/>
                  </a:cubicBezTo>
                  <a:cubicBezTo>
                    <a:pt x="62" y="39"/>
                    <a:pt x="66" y="33"/>
                    <a:pt x="70" y="28"/>
                  </a:cubicBezTo>
                  <a:cubicBezTo>
                    <a:pt x="87" y="0"/>
                    <a:pt x="89" y="1"/>
                    <a:pt x="105" y="29"/>
                  </a:cubicBezTo>
                  <a:cubicBezTo>
                    <a:pt x="109" y="37"/>
                    <a:pt x="110" y="50"/>
                    <a:pt x="119" y="52"/>
                  </a:cubicBezTo>
                  <a:cubicBezTo>
                    <a:pt x="135" y="56"/>
                    <a:pt x="152" y="57"/>
                    <a:pt x="168" y="57"/>
                  </a:cubicBezTo>
                  <a:cubicBezTo>
                    <a:pt x="179" y="57"/>
                    <a:pt x="181" y="44"/>
                    <a:pt x="187" y="38"/>
                  </a:cubicBezTo>
                  <a:cubicBezTo>
                    <a:pt x="194" y="30"/>
                    <a:pt x="200" y="17"/>
                    <a:pt x="210" y="19"/>
                  </a:cubicBezTo>
                  <a:cubicBezTo>
                    <a:pt x="223" y="22"/>
                    <a:pt x="222" y="37"/>
                    <a:pt x="224" y="48"/>
                  </a:cubicBezTo>
                  <a:cubicBezTo>
                    <a:pt x="225" y="62"/>
                    <a:pt x="228" y="77"/>
                    <a:pt x="226" y="91"/>
                  </a:cubicBezTo>
                  <a:cubicBezTo>
                    <a:pt x="219" y="146"/>
                    <a:pt x="248" y="191"/>
                    <a:pt x="263" y="240"/>
                  </a:cubicBezTo>
                  <a:cubicBezTo>
                    <a:pt x="266" y="251"/>
                    <a:pt x="274" y="250"/>
                    <a:pt x="282" y="250"/>
                  </a:cubicBezTo>
                  <a:cubicBezTo>
                    <a:pt x="310" y="248"/>
                    <a:pt x="336" y="221"/>
                    <a:pt x="340" y="187"/>
                  </a:cubicBezTo>
                  <a:cubicBezTo>
                    <a:pt x="344" y="160"/>
                    <a:pt x="345" y="132"/>
                    <a:pt x="348" y="104"/>
                  </a:cubicBezTo>
                  <a:cubicBezTo>
                    <a:pt x="351" y="77"/>
                    <a:pt x="368" y="60"/>
                    <a:pt x="392" y="50"/>
                  </a:cubicBezTo>
                  <a:cubicBezTo>
                    <a:pt x="398" y="47"/>
                    <a:pt x="403" y="46"/>
                    <a:pt x="407" y="52"/>
                  </a:cubicBezTo>
                  <a:cubicBezTo>
                    <a:pt x="410" y="57"/>
                    <a:pt x="409" y="63"/>
                    <a:pt x="404" y="66"/>
                  </a:cubicBezTo>
                  <a:cubicBezTo>
                    <a:pt x="362" y="86"/>
                    <a:pt x="365" y="126"/>
                    <a:pt x="361" y="162"/>
                  </a:cubicBezTo>
                  <a:cubicBezTo>
                    <a:pt x="360" y="174"/>
                    <a:pt x="359" y="186"/>
                    <a:pt x="357" y="198"/>
                  </a:cubicBezTo>
                  <a:cubicBezTo>
                    <a:pt x="351" y="240"/>
                    <a:pt x="321" y="267"/>
                    <a:pt x="278" y="271"/>
                  </a:cubicBezTo>
                  <a:cubicBezTo>
                    <a:pt x="272" y="271"/>
                    <a:pt x="267" y="270"/>
                    <a:pt x="265" y="279"/>
                  </a:cubicBezTo>
                  <a:cubicBezTo>
                    <a:pt x="258" y="315"/>
                    <a:pt x="231" y="328"/>
                    <a:pt x="200" y="335"/>
                  </a:cubicBezTo>
                  <a:cubicBezTo>
                    <a:pt x="178" y="340"/>
                    <a:pt x="155" y="343"/>
                    <a:pt x="132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1920875" y="3802063"/>
              <a:ext cx="965200" cy="806450"/>
            </a:xfrm>
            <a:custGeom>
              <a:avLst/>
              <a:gdLst>
                <a:gd name="T0" fmla="*/ 128 w 408"/>
                <a:gd name="T1" fmla="*/ 340 h 341"/>
                <a:gd name="T2" fmla="*/ 80 w 408"/>
                <a:gd name="T3" fmla="*/ 336 h 341"/>
                <a:gd name="T4" fmla="*/ 13 w 408"/>
                <a:gd name="T5" fmla="*/ 269 h 341"/>
                <a:gd name="T6" fmla="*/ 26 w 408"/>
                <a:gd name="T7" fmla="*/ 157 h 341"/>
                <a:gd name="T8" fmla="*/ 20 w 408"/>
                <a:gd name="T9" fmla="*/ 137 h 341"/>
                <a:gd name="T10" fmla="*/ 0 w 408"/>
                <a:gd name="T11" fmla="*/ 102 h 341"/>
                <a:gd name="T12" fmla="*/ 11 w 408"/>
                <a:gd name="T13" fmla="*/ 79 h 341"/>
                <a:gd name="T14" fmla="*/ 69 w 408"/>
                <a:gd name="T15" fmla="*/ 21 h 341"/>
                <a:gd name="T16" fmla="*/ 97 w 408"/>
                <a:gd name="T17" fmla="*/ 21 h 341"/>
                <a:gd name="T18" fmla="*/ 105 w 408"/>
                <a:gd name="T19" fmla="*/ 38 h 341"/>
                <a:gd name="T20" fmla="*/ 125 w 408"/>
                <a:gd name="T21" fmla="*/ 52 h 341"/>
                <a:gd name="T22" fmla="*/ 192 w 408"/>
                <a:gd name="T23" fmla="*/ 25 h 341"/>
                <a:gd name="T24" fmla="*/ 206 w 408"/>
                <a:gd name="T25" fmla="*/ 16 h 341"/>
                <a:gd name="T26" fmla="*/ 217 w 408"/>
                <a:gd name="T27" fmla="*/ 32 h 341"/>
                <a:gd name="T28" fmla="*/ 223 w 408"/>
                <a:gd name="T29" fmla="*/ 129 h 341"/>
                <a:gd name="T30" fmla="*/ 238 w 408"/>
                <a:gd name="T31" fmla="*/ 182 h 341"/>
                <a:gd name="T32" fmla="*/ 258 w 408"/>
                <a:gd name="T33" fmla="*/ 234 h 341"/>
                <a:gd name="T34" fmla="*/ 277 w 408"/>
                <a:gd name="T35" fmla="*/ 248 h 341"/>
                <a:gd name="T36" fmla="*/ 336 w 408"/>
                <a:gd name="T37" fmla="*/ 187 h 341"/>
                <a:gd name="T38" fmla="*/ 341 w 408"/>
                <a:gd name="T39" fmla="*/ 124 h 341"/>
                <a:gd name="T40" fmla="*/ 385 w 408"/>
                <a:gd name="T41" fmla="*/ 49 h 341"/>
                <a:gd name="T42" fmla="*/ 403 w 408"/>
                <a:gd name="T43" fmla="*/ 50 h 341"/>
                <a:gd name="T44" fmla="*/ 395 w 408"/>
                <a:gd name="T45" fmla="*/ 67 h 341"/>
                <a:gd name="T46" fmla="*/ 361 w 408"/>
                <a:gd name="T47" fmla="*/ 122 h 341"/>
                <a:gd name="T48" fmla="*/ 353 w 408"/>
                <a:gd name="T49" fmla="*/ 198 h 341"/>
                <a:gd name="T50" fmla="*/ 272 w 408"/>
                <a:gd name="T51" fmla="*/ 269 h 341"/>
                <a:gd name="T52" fmla="*/ 261 w 408"/>
                <a:gd name="T53" fmla="*/ 276 h 341"/>
                <a:gd name="T54" fmla="*/ 185 w 408"/>
                <a:gd name="T55" fmla="*/ 335 h 341"/>
                <a:gd name="T56" fmla="*/ 128 w 408"/>
                <a:gd name="T57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8" h="341">
                  <a:moveTo>
                    <a:pt x="128" y="340"/>
                  </a:moveTo>
                  <a:cubicBezTo>
                    <a:pt x="112" y="339"/>
                    <a:pt x="96" y="338"/>
                    <a:pt x="80" y="336"/>
                  </a:cubicBezTo>
                  <a:cubicBezTo>
                    <a:pt x="41" y="332"/>
                    <a:pt x="18" y="308"/>
                    <a:pt x="13" y="269"/>
                  </a:cubicBezTo>
                  <a:cubicBezTo>
                    <a:pt x="8" y="231"/>
                    <a:pt x="14" y="194"/>
                    <a:pt x="26" y="157"/>
                  </a:cubicBezTo>
                  <a:cubicBezTo>
                    <a:pt x="29" y="148"/>
                    <a:pt x="28" y="143"/>
                    <a:pt x="20" y="137"/>
                  </a:cubicBezTo>
                  <a:cubicBezTo>
                    <a:pt x="9" y="129"/>
                    <a:pt x="2" y="117"/>
                    <a:pt x="0" y="102"/>
                  </a:cubicBezTo>
                  <a:cubicBezTo>
                    <a:pt x="0" y="92"/>
                    <a:pt x="1" y="82"/>
                    <a:pt x="11" y="79"/>
                  </a:cubicBezTo>
                  <a:cubicBezTo>
                    <a:pt x="42" y="71"/>
                    <a:pt x="54" y="45"/>
                    <a:pt x="69" y="21"/>
                  </a:cubicBezTo>
                  <a:cubicBezTo>
                    <a:pt x="82" y="0"/>
                    <a:pt x="85" y="0"/>
                    <a:pt x="97" y="21"/>
                  </a:cubicBezTo>
                  <a:cubicBezTo>
                    <a:pt x="100" y="27"/>
                    <a:pt x="103" y="32"/>
                    <a:pt x="105" y="38"/>
                  </a:cubicBezTo>
                  <a:cubicBezTo>
                    <a:pt x="109" y="47"/>
                    <a:pt x="115" y="49"/>
                    <a:pt x="125" y="52"/>
                  </a:cubicBezTo>
                  <a:cubicBezTo>
                    <a:pt x="155" y="60"/>
                    <a:pt x="177" y="53"/>
                    <a:pt x="192" y="25"/>
                  </a:cubicBezTo>
                  <a:cubicBezTo>
                    <a:pt x="195" y="20"/>
                    <a:pt x="199" y="14"/>
                    <a:pt x="206" y="16"/>
                  </a:cubicBezTo>
                  <a:cubicBezTo>
                    <a:pt x="214" y="18"/>
                    <a:pt x="215" y="25"/>
                    <a:pt x="217" y="32"/>
                  </a:cubicBezTo>
                  <a:cubicBezTo>
                    <a:pt x="224" y="64"/>
                    <a:pt x="221" y="97"/>
                    <a:pt x="223" y="129"/>
                  </a:cubicBezTo>
                  <a:cubicBezTo>
                    <a:pt x="224" y="148"/>
                    <a:pt x="228" y="166"/>
                    <a:pt x="238" y="182"/>
                  </a:cubicBezTo>
                  <a:cubicBezTo>
                    <a:pt x="247" y="198"/>
                    <a:pt x="255" y="215"/>
                    <a:pt x="258" y="234"/>
                  </a:cubicBezTo>
                  <a:cubicBezTo>
                    <a:pt x="260" y="246"/>
                    <a:pt x="266" y="248"/>
                    <a:pt x="277" y="248"/>
                  </a:cubicBezTo>
                  <a:cubicBezTo>
                    <a:pt x="305" y="247"/>
                    <a:pt x="329" y="223"/>
                    <a:pt x="336" y="187"/>
                  </a:cubicBezTo>
                  <a:cubicBezTo>
                    <a:pt x="340" y="166"/>
                    <a:pt x="340" y="145"/>
                    <a:pt x="341" y="124"/>
                  </a:cubicBezTo>
                  <a:cubicBezTo>
                    <a:pt x="342" y="91"/>
                    <a:pt x="353" y="64"/>
                    <a:pt x="385" y="49"/>
                  </a:cubicBezTo>
                  <a:cubicBezTo>
                    <a:pt x="391" y="46"/>
                    <a:pt x="398" y="43"/>
                    <a:pt x="403" y="50"/>
                  </a:cubicBezTo>
                  <a:cubicBezTo>
                    <a:pt x="408" y="59"/>
                    <a:pt x="402" y="64"/>
                    <a:pt x="395" y="67"/>
                  </a:cubicBezTo>
                  <a:cubicBezTo>
                    <a:pt x="371" y="78"/>
                    <a:pt x="364" y="99"/>
                    <a:pt x="361" y="122"/>
                  </a:cubicBezTo>
                  <a:cubicBezTo>
                    <a:pt x="358" y="147"/>
                    <a:pt x="357" y="173"/>
                    <a:pt x="353" y="198"/>
                  </a:cubicBezTo>
                  <a:cubicBezTo>
                    <a:pt x="346" y="241"/>
                    <a:pt x="315" y="267"/>
                    <a:pt x="272" y="269"/>
                  </a:cubicBezTo>
                  <a:cubicBezTo>
                    <a:pt x="267" y="269"/>
                    <a:pt x="262" y="268"/>
                    <a:pt x="261" y="276"/>
                  </a:cubicBezTo>
                  <a:cubicBezTo>
                    <a:pt x="253" y="318"/>
                    <a:pt x="221" y="329"/>
                    <a:pt x="185" y="335"/>
                  </a:cubicBezTo>
                  <a:cubicBezTo>
                    <a:pt x="167" y="339"/>
                    <a:pt x="147" y="341"/>
                    <a:pt x="128" y="3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5724525" y="1979613"/>
              <a:ext cx="962025" cy="795338"/>
            </a:xfrm>
            <a:custGeom>
              <a:avLst/>
              <a:gdLst>
                <a:gd name="T0" fmla="*/ 277 w 407"/>
                <a:gd name="T1" fmla="*/ 334 h 336"/>
                <a:gd name="T2" fmla="*/ 200 w 407"/>
                <a:gd name="T3" fmla="*/ 327 h 336"/>
                <a:gd name="T4" fmla="*/ 147 w 407"/>
                <a:gd name="T5" fmla="*/ 275 h 336"/>
                <a:gd name="T6" fmla="*/ 134 w 407"/>
                <a:gd name="T7" fmla="*/ 266 h 336"/>
                <a:gd name="T8" fmla="*/ 52 w 407"/>
                <a:gd name="T9" fmla="*/ 186 h 336"/>
                <a:gd name="T10" fmla="*/ 47 w 407"/>
                <a:gd name="T11" fmla="*/ 130 h 336"/>
                <a:gd name="T12" fmla="*/ 11 w 407"/>
                <a:gd name="T13" fmla="*/ 64 h 336"/>
                <a:gd name="T14" fmla="*/ 5 w 407"/>
                <a:gd name="T15" fmla="*/ 47 h 336"/>
                <a:gd name="T16" fmla="*/ 21 w 407"/>
                <a:gd name="T17" fmla="*/ 46 h 336"/>
                <a:gd name="T18" fmla="*/ 67 w 407"/>
                <a:gd name="T19" fmla="*/ 124 h 336"/>
                <a:gd name="T20" fmla="*/ 72 w 407"/>
                <a:gd name="T21" fmla="*/ 189 h 336"/>
                <a:gd name="T22" fmla="*/ 123 w 407"/>
                <a:gd name="T23" fmla="*/ 245 h 336"/>
                <a:gd name="T24" fmla="*/ 150 w 407"/>
                <a:gd name="T25" fmla="*/ 229 h 336"/>
                <a:gd name="T26" fmla="*/ 176 w 407"/>
                <a:gd name="T27" fmla="*/ 167 h 336"/>
                <a:gd name="T28" fmla="*/ 183 w 407"/>
                <a:gd name="T29" fmla="*/ 132 h 336"/>
                <a:gd name="T30" fmla="*/ 187 w 407"/>
                <a:gd name="T31" fmla="*/ 49 h 336"/>
                <a:gd name="T32" fmla="*/ 191 w 407"/>
                <a:gd name="T33" fmla="*/ 27 h 336"/>
                <a:gd name="T34" fmla="*/ 213 w 407"/>
                <a:gd name="T35" fmla="*/ 21 h 336"/>
                <a:gd name="T36" fmla="*/ 220 w 407"/>
                <a:gd name="T37" fmla="*/ 28 h 336"/>
                <a:gd name="T38" fmla="*/ 272 w 407"/>
                <a:gd name="T39" fmla="*/ 51 h 336"/>
                <a:gd name="T40" fmla="*/ 305 w 407"/>
                <a:gd name="T41" fmla="*/ 27 h 336"/>
                <a:gd name="T42" fmla="*/ 312 w 407"/>
                <a:gd name="T43" fmla="*/ 15 h 336"/>
                <a:gd name="T44" fmla="*/ 335 w 407"/>
                <a:gd name="T45" fmla="*/ 14 h 336"/>
                <a:gd name="T46" fmla="*/ 348 w 407"/>
                <a:gd name="T47" fmla="*/ 35 h 336"/>
                <a:gd name="T48" fmla="*/ 395 w 407"/>
                <a:gd name="T49" fmla="*/ 74 h 336"/>
                <a:gd name="T50" fmla="*/ 406 w 407"/>
                <a:gd name="T51" fmla="*/ 99 h 336"/>
                <a:gd name="T52" fmla="*/ 391 w 407"/>
                <a:gd name="T53" fmla="*/ 131 h 336"/>
                <a:gd name="T54" fmla="*/ 382 w 407"/>
                <a:gd name="T55" fmla="*/ 159 h 336"/>
                <a:gd name="T56" fmla="*/ 395 w 407"/>
                <a:gd name="T57" fmla="*/ 256 h 336"/>
                <a:gd name="T58" fmla="*/ 317 w 407"/>
                <a:gd name="T59" fmla="*/ 334 h 336"/>
                <a:gd name="T60" fmla="*/ 277 w 407"/>
                <a:gd name="T61" fmla="*/ 33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7" h="336">
                  <a:moveTo>
                    <a:pt x="277" y="334"/>
                  </a:moveTo>
                  <a:cubicBezTo>
                    <a:pt x="251" y="335"/>
                    <a:pt x="225" y="336"/>
                    <a:pt x="200" y="327"/>
                  </a:cubicBezTo>
                  <a:cubicBezTo>
                    <a:pt x="174" y="318"/>
                    <a:pt x="151" y="305"/>
                    <a:pt x="147" y="275"/>
                  </a:cubicBezTo>
                  <a:cubicBezTo>
                    <a:pt x="145" y="266"/>
                    <a:pt x="140" y="266"/>
                    <a:pt x="134" y="266"/>
                  </a:cubicBezTo>
                  <a:cubicBezTo>
                    <a:pt x="89" y="269"/>
                    <a:pt x="54" y="222"/>
                    <a:pt x="52" y="186"/>
                  </a:cubicBezTo>
                  <a:cubicBezTo>
                    <a:pt x="50" y="167"/>
                    <a:pt x="49" y="149"/>
                    <a:pt x="47" y="130"/>
                  </a:cubicBezTo>
                  <a:cubicBezTo>
                    <a:pt x="45" y="102"/>
                    <a:pt x="39" y="77"/>
                    <a:pt x="11" y="64"/>
                  </a:cubicBezTo>
                  <a:cubicBezTo>
                    <a:pt x="5" y="60"/>
                    <a:pt x="0" y="55"/>
                    <a:pt x="5" y="47"/>
                  </a:cubicBezTo>
                  <a:cubicBezTo>
                    <a:pt x="9" y="40"/>
                    <a:pt x="15" y="44"/>
                    <a:pt x="21" y="46"/>
                  </a:cubicBezTo>
                  <a:cubicBezTo>
                    <a:pt x="55" y="61"/>
                    <a:pt x="65" y="90"/>
                    <a:pt x="67" y="124"/>
                  </a:cubicBezTo>
                  <a:cubicBezTo>
                    <a:pt x="68" y="145"/>
                    <a:pt x="65" y="168"/>
                    <a:pt x="72" y="189"/>
                  </a:cubicBezTo>
                  <a:cubicBezTo>
                    <a:pt x="79" y="216"/>
                    <a:pt x="93" y="238"/>
                    <a:pt x="123" y="245"/>
                  </a:cubicBezTo>
                  <a:cubicBezTo>
                    <a:pt x="136" y="248"/>
                    <a:pt x="146" y="245"/>
                    <a:pt x="150" y="229"/>
                  </a:cubicBezTo>
                  <a:cubicBezTo>
                    <a:pt x="155" y="207"/>
                    <a:pt x="164" y="187"/>
                    <a:pt x="176" y="167"/>
                  </a:cubicBezTo>
                  <a:cubicBezTo>
                    <a:pt x="182" y="156"/>
                    <a:pt x="183" y="144"/>
                    <a:pt x="183" y="132"/>
                  </a:cubicBezTo>
                  <a:cubicBezTo>
                    <a:pt x="184" y="104"/>
                    <a:pt x="186" y="76"/>
                    <a:pt x="187" y="49"/>
                  </a:cubicBezTo>
                  <a:cubicBezTo>
                    <a:pt x="188" y="41"/>
                    <a:pt x="189" y="34"/>
                    <a:pt x="191" y="27"/>
                  </a:cubicBezTo>
                  <a:cubicBezTo>
                    <a:pt x="195" y="13"/>
                    <a:pt x="202" y="9"/>
                    <a:pt x="213" y="21"/>
                  </a:cubicBezTo>
                  <a:cubicBezTo>
                    <a:pt x="215" y="23"/>
                    <a:pt x="218" y="26"/>
                    <a:pt x="220" y="28"/>
                  </a:cubicBezTo>
                  <a:cubicBezTo>
                    <a:pt x="231" y="49"/>
                    <a:pt x="247" y="55"/>
                    <a:pt x="272" y="51"/>
                  </a:cubicBezTo>
                  <a:cubicBezTo>
                    <a:pt x="289" y="48"/>
                    <a:pt x="300" y="45"/>
                    <a:pt x="305" y="27"/>
                  </a:cubicBezTo>
                  <a:cubicBezTo>
                    <a:pt x="306" y="23"/>
                    <a:pt x="310" y="19"/>
                    <a:pt x="312" y="15"/>
                  </a:cubicBezTo>
                  <a:cubicBezTo>
                    <a:pt x="319" y="1"/>
                    <a:pt x="327" y="0"/>
                    <a:pt x="335" y="14"/>
                  </a:cubicBezTo>
                  <a:cubicBezTo>
                    <a:pt x="339" y="21"/>
                    <a:pt x="344" y="27"/>
                    <a:pt x="348" y="35"/>
                  </a:cubicBezTo>
                  <a:cubicBezTo>
                    <a:pt x="357" y="56"/>
                    <a:pt x="372" y="69"/>
                    <a:pt x="395" y="74"/>
                  </a:cubicBezTo>
                  <a:cubicBezTo>
                    <a:pt x="407" y="77"/>
                    <a:pt x="407" y="90"/>
                    <a:pt x="406" y="99"/>
                  </a:cubicBezTo>
                  <a:cubicBezTo>
                    <a:pt x="406" y="112"/>
                    <a:pt x="401" y="124"/>
                    <a:pt x="391" y="131"/>
                  </a:cubicBezTo>
                  <a:cubicBezTo>
                    <a:pt x="379" y="139"/>
                    <a:pt x="379" y="147"/>
                    <a:pt x="382" y="159"/>
                  </a:cubicBezTo>
                  <a:cubicBezTo>
                    <a:pt x="392" y="191"/>
                    <a:pt x="397" y="223"/>
                    <a:pt x="395" y="256"/>
                  </a:cubicBezTo>
                  <a:cubicBezTo>
                    <a:pt x="393" y="304"/>
                    <a:pt x="366" y="332"/>
                    <a:pt x="317" y="334"/>
                  </a:cubicBezTo>
                  <a:cubicBezTo>
                    <a:pt x="304" y="335"/>
                    <a:pt x="291" y="334"/>
                    <a:pt x="277" y="3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147638" y="3975100"/>
              <a:ext cx="989013" cy="844550"/>
            </a:xfrm>
            <a:custGeom>
              <a:avLst/>
              <a:gdLst>
                <a:gd name="T0" fmla="*/ 103 w 418"/>
                <a:gd name="T1" fmla="*/ 257 h 357"/>
                <a:gd name="T2" fmla="*/ 103 w 418"/>
                <a:gd name="T3" fmla="*/ 251 h 357"/>
                <a:gd name="T4" fmla="*/ 75 w 418"/>
                <a:gd name="T5" fmla="*/ 202 h 357"/>
                <a:gd name="T6" fmla="*/ 43 w 418"/>
                <a:gd name="T7" fmla="*/ 127 h 357"/>
                <a:gd name="T8" fmla="*/ 62 w 418"/>
                <a:gd name="T9" fmla="*/ 64 h 357"/>
                <a:gd name="T10" fmla="*/ 28 w 418"/>
                <a:gd name="T11" fmla="*/ 21 h 357"/>
                <a:gd name="T12" fmla="*/ 16 w 418"/>
                <a:gd name="T13" fmla="*/ 22 h 357"/>
                <a:gd name="T14" fmla="*/ 1 w 418"/>
                <a:gd name="T15" fmla="*/ 14 h 357"/>
                <a:gd name="T16" fmla="*/ 15 w 418"/>
                <a:gd name="T17" fmla="*/ 4 h 357"/>
                <a:gd name="T18" fmla="*/ 19 w 418"/>
                <a:gd name="T19" fmla="*/ 4 h 357"/>
                <a:gd name="T20" fmla="*/ 77 w 418"/>
                <a:gd name="T21" fmla="*/ 77 h 357"/>
                <a:gd name="T22" fmla="*/ 60 w 418"/>
                <a:gd name="T23" fmla="*/ 145 h 357"/>
                <a:gd name="T24" fmla="*/ 99 w 418"/>
                <a:gd name="T25" fmla="*/ 194 h 357"/>
                <a:gd name="T26" fmla="*/ 109 w 418"/>
                <a:gd name="T27" fmla="*/ 189 h 357"/>
                <a:gd name="T28" fmla="*/ 175 w 418"/>
                <a:gd name="T29" fmla="*/ 152 h 357"/>
                <a:gd name="T30" fmla="*/ 245 w 418"/>
                <a:gd name="T31" fmla="*/ 152 h 357"/>
                <a:gd name="T32" fmla="*/ 274 w 418"/>
                <a:gd name="T33" fmla="*/ 128 h 357"/>
                <a:gd name="T34" fmla="*/ 282 w 418"/>
                <a:gd name="T35" fmla="*/ 95 h 357"/>
                <a:gd name="T36" fmla="*/ 305 w 418"/>
                <a:gd name="T37" fmla="*/ 92 h 357"/>
                <a:gd name="T38" fmla="*/ 350 w 418"/>
                <a:gd name="T39" fmla="*/ 113 h 357"/>
                <a:gd name="T40" fmla="*/ 366 w 418"/>
                <a:gd name="T41" fmla="*/ 115 h 357"/>
                <a:gd name="T42" fmla="*/ 383 w 418"/>
                <a:gd name="T43" fmla="*/ 105 h 357"/>
                <a:gd name="T44" fmla="*/ 388 w 418"/>
                <a:gd name="T45" fmla="*/ 92 h 357"/>
                <a:gd name="T46" fmla="*/ 399 w 418"/>
                <a:gd name="T47" fmla="*/ 84 h 357"/>
                <a:gd name="T48" fmla="*/ 405 w 418"/>
                <a:gd name="T49" fmla="*/ 95 h 357"/>
                <a:gd name="T50" fmla="*/ 414 w 418"/>
                <a:gd name="T51" fmla="*/ 183 h 357"/>
                <a:gd name="T52" fmla="*/ 412 w 418"/>
                <a:gd name="T53" fmla="*/ 328 h 357"/>
                <a:gd name="T54" fmla="*/ 409 w 418"/>
                <a:gd name="T55" fmla="*/ 344 h 357"/>
                <a:gd name="T56" fmla="*/ 396 w 418"/>
                <a:gd name="T57" fmla="*/ 357 h 357"/>
                <a:gd name="T58" fmla="*/ 382 w 418"/>
                <a:gd name="T59" fmla="*/ 345 h 357"/>
                <a:gd name="T60" fmla="*/ 366 w 418"/>
                <a:gd name="T61" fmla="*/ 335 h 357"/>
                <a:gd name="T62" fmla="*/ 286 w 418"/>
                <a:gd name="T63" fmla="*/ 338 h 357"/>
                <a:gd name="T64" fmla="*/ 275 w 418"/>
                <a:gd name="T65" fmla="*/ 346 h 357"/>
                <a:gd name="T66" fmla="*/ 257 w 418"/>
                <a:gd name="T67" fmla="*/ 354 h 357"/>
                <a:gd name="T68" fmla="*/ 244 w 418"/>
                <a:gd name="T69" fmla="*/ 337 h 357"/>
                <a:gd name="T70" fmla="*/ 220 w 418"/>
                <a:gd name="T71" fmla="*/ 319 h 357"/>
                <a:gd name="T72" fmla="*/ 155 w 418"/>
                <a:gd name="T73" fmla="*/ 318 h 357"/>
                <a:gd name="T74" fmla="*/ 138 w 418"/>
                <a:gd name="T75" fmla="*/ 329 h 357"/>
                <a:gd name="T76" fmla="*/ 124 w 418"/>
                <a:gd name="T77" fmla="*/ 348 h 357"/>
                <a:gd name="T78" fmla="*/ 111 w 418"/>
                <a:gd name="T79" fmla="*/ 329 h 357"/>
                <a:gd name="T80" fmla="*/ 103 w 418"/>
                <a:gd name="T81" fmla="*/ 2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8" h="357">
                  <a:moveTo>
                    <a:pt x="103" y="257"/>
                  </a:moveTo>
                  <a:cubicBezTo>
                    <a:pt x="103" y="255"/>
                    <a:pt x="103" y="253"/>
                    <a:pt x="103" y="251"/>
                  </a:cubicBezTo>
                  <a:cubicBezTo>
                    <a:pt x="107" y="228"/>
                    <a:pt x="101" y="212"/>
                    <a:pt x="75" y="202"/>
                  </a:cubicBezTo>
                  <a:cubicBezTo>
                    <a:pt x="43" y="189"/>
                    <a:pt x="34" y="162"/>
                    <a:pt x="43" y="127"/>
                  </a:cubicBezTo>
                  <a:cubicBezTo>
                    <a:pt x="48" y="106"/>
                    <a:pt x="56" y="85"/>
                    <a:pt x="62" y="64"/>
                  </a:cubicBezTo>
                  <a:cubicBezTo>
                    <a:pt x="71" y="33"/>
                    <a:pt x="61" y="20"/>
                    <a:pt x="28" y="21"/>
                  </a:cubicBezTo>
                  <a:cubicBezTo>
                    <a:pt x="24" y="21"/>
                    <a:pt x="20" y="21"/>
                    <a:pt x="16" y="22"/>
                  </a:cubicBezTo>
                  <a:cubicBezTo>
                    <a:pt x="8" y="24"/>
                    <a:pt x="2" y="21"/>
                    <a:pt x="1" y="14"/>
                  </a:cubicBezTo>
                  <a:cubicBezTo>
                    <a:pt x="0" y="4"/>
                    <a:pt x="9" y="5"/>
                    <a:pt x="15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80" y="0"/>
                    <a:pt x="95" y="20"/>
                    <a:pt x="77" y="77"/>
                  </a:cubicBezTo>
                  <a:cubicBezTo>
                    <a:pt x="70" y="99"/>
                    <a:pt x="59" y="121"/>
                    <a:pt x="60" y="145"/>
                  </a:cubicBezTo>
                  <a:cubicBezTo>
                    <a:pt x="60" y="168"/>
                    <a:pt x="76" y="188"/>
                    <a:pt x="99" y="194"/>
                  </a:cubicBezTo>
                  <a:cubicBezTo>
                    <a:pt x="105" y="196"/>
                    <a:pt x="106" y="194"/>
                    <a:pt x="109" y="189"/>
                  </a:cubicBezTo>
                  <a:cubicBezTo>
                    <a:pt x="123" y="162"/>
                    <a:pt x="147" y="153"/>
                    <a:pt x="175" y="152"/>
                  </a:cubicBezTo>
                  <a:cubicBezTo>
                    <a:pt x="198" y="152"/>
                    <a:pt x="222" y="150"/>
                    <a:pt x="245" y="152"/>
                  </a:cubicBezTo>
                  <a:cubicBezTo>
                    <a:pt x="265" y="154"/>
                    <a:pt x="272" y="146"/>
                    <a:pt x="274" y="128"/>
                  </a:cubicBezTo>
                  <a:cubicBezTo>
                    <a:pt x="276" y="116"/>
                    <a:pt x="279" y="105"/>
                    <a:pt x="282" y="95"/>
                  </a:cubicBezTo>
                  <a:cubicBezTo>
                    <a:pt x="288" y="80"/>
                    <a:pt x="298" y="78"/>
                    <a:pt x="305" y="92"/>
                  </a:cubicBezTo>
                  <a:cubicBezTo>
                    <a:pt x="315" y="113"/>
                    <a:pt x="329" y="118"/>
                    <a:pt x="350" y="113"/>
                  </a:cubicBezTo>
                  <a:cubicBezTo>
                    <a:pt x="355" y="112"/>
                    <a:pt x="361" y="113"/>
                    <a:pt x="366" y="115"/>
                  </a:cubicBezTo>
                  <a:cubicBezTo>
                    <a:pt x="376" y="118"/>
                    <a:pt x="381" y="114"/>
                    <a:pt x="383" y="105"/>
                  </a:cubicBezTo>
                  <a:cubicBezTo>
                    <a:pt x="384" y="100"/>
                    <a:pt x="386" y="96"/>
                    <a:pt x="388" y="92"/>
                  </a:cubicBezTo>
                  <a:cubicBezTo>
                    <a:pt x="391" y="88"/>
                    <a:pt x="393" y="83"/>
                    <a:pt x="399" y="84"/>
                  </a:cubicBezTo>
                  <a:cubicBezTo>
                    <a:pt x="405" y="84"/>
                    <a:pt x="404" y="90"/>
                    <a:pt x="405" y="95"/>
                  </a:cubicBezTo>
                  <a:cubicBezTo>
                    <a:pt x="411" y="124"/>
                    <a:pt x="413" y="153"/>
                    <a:pt x="414" y="183"/>
                  </a:cubicBezTo>
                  <a:cubicBezTo>
                    <a:pt x="416" y="231"/>
                    <a:pt x="418" y="280"/>
                    <a:pt x="412" y="328"/>
                  </a:cubicBezTo>
                  <a:cubicBezTo>
                    <a:pt x="412" y="334"/>
                    <a:pt x="410" y="339"/>
                    <a:pt x="409" y="344"/>
                  </a:cubicBezTo>
                  <a:cubicBezTo>
                    <a:pt x="407" y="351"/>
                    <a:pt x="405" y="357"/>
                    <a:pt x="396" y="357"/>
                  </a:cubicBezTo>
                  <a:cubicBezTo>
                    <a:pt x="388" y="356"/>
                    <a:pt x="383" y="352"/>
                    <a:pt x="382" y="345"/>
                  </a:cubicBezTo>
                  <a:cubicBezTo>
                    <a:pt x="381" y="334"/>
                    <a:pt x="375" y="334"/>
                    <a:pt x="366" y="335"/>
                  </a:cubicBezTo>
                  <a:cubicBezTo>
                    <a:pt x="340" y="338"/>
                    <a:pt x="313" y="343"/>
                    <a:pt x="286" y="338"/>
                  </a:cubicBezTo>
                  <a:cubicBezTo>
                    <a:pt x="280" y="337"/>
                    <a:pt x="277" y="339"/>
                    <a:pt x="275" y="346"/>
                  </a:cubicBezTo>
                  <a:cubicBezTo>
                    <a:pt x="272" y="354"/>
                    <a:pt x="266" y="356"/>
                    <a:pt x="257" y="354"/>
                  </a:cubicBezTo>
                  <a:cubicBezTo>
                    <a:pt x="249" y="352"/>
                    <a:pt x="242" y="346"/>
                    <a:pt x="244" y="337"/>
                  </a:cubicBezTo>
                  <a:cubicBezTo>
                    <a:pt x="248" y="314"/>
                    <a:pt x="236" y="316"/>
                    <a:pt x="220" y="319"/>
                  </a:cubicBezTo>
                  <a:cubicBezTo>
                    <a:pt x="199" y="322"/>
                    <a:pt x="176" y="323"/>
                    <a:pt x="155" y="318"/>
                  </a:cubicBezTo>
                  <a:cubicBezTo>
                    <a:pt x="143" y="316"/>
                    <a:pt x="140" y="318"/>
                    <a:pt x="138" y="329"/>
                  </a:cubicBezTo>
                  <a:cubicBezTo>
                    <a:pt x="137" y="337"/>
                    <a:pt x="135" y="348"/>
                    <a:pt x="124" y="348"/>
                  </a:cubicBezTo>
                  <a:cubicBezTo>
                    <a:pt x="113" y="348"/>
                    <a:pt x="113" y="337"/>
                    <a:pt x="111" y="329"/>
                  </a:cubicBezTo>
                  <a:cubicBezTo>
                    <a:pt x="104" y="305"/>
                    <a:pt x="103" y="281"/>
                    <a:pt x="103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7289800" y="1476375"/>
              <a:ext cx="792163" cy="801688"/>
            </a:xfrm>
            <a:custGeom>
              <a:avLst/>
              <a:gdLst>
                <a:gd name="T0" fmla="*/ 332 w 335"/>
                <a:gd name="T1" fmla="*/ 238 h 339"/>
                <a:gd name="T2" fmla="*/ 276 w 335"/>
                <a:gd name="T3" fmla="*/ 266 h 339"/>
                <a:gd name="T4" fmla="*/ 261 w 335"/>
                <a:gd name="T5" fmla="*/ 273 h 339"/>
                <a:gd name="T6" fmla="*/ 174 w 335"/>
                <a:gd name="T7" fmla="*/ 334 h 339"/>
                <a:gd name="T8" fmla="*/ 78 w 335"/>
                <a:gd name="T9" fmla="*/ 333 h 339"/>
                <a:gd name="T10" fmla="*/ 16 w 335"/>
                <a:gd name="T11" fmla="*/ 280 h 339"/>
                <a:gd name="T12" fmla="*/ 20 w 335"/>
                <a:gd name="T13" fmla="*/ 178 h 339"/>
                <a:gd name="T14" fmla="*/ 12 w 335"/>
                <a:gd name="T15" fmla="*/ 125 h 339"/>
                <a:gd name="T16" fmla="*/ 2 w 335"/>
                <a:gd name="T17" fmla="*/ 82 h 339"/>
                <a:gd name="T18" fmla="*/ 10 w 335"/>
                <a:gd name="T19" fmla="*/ 73 h 339"/>
                <a:gd name="T20" fmla="*/ 58 w 335"/>
                <a:gd name="T21" fmla="*/ 37 h 339"/>
                <a:gd name="T22" fmla="*/ 69 w 335"/>
                <a:gd name="T23" fmla="*/ 19 h 339"/>
                <a:gd name="T24" fmla="*/ 99 w 335"/>
                <a:gd name="T25" fmla="*/ 20 h 339"/>
                <a:gd name="T26" fmla="*/ 114 w 335"/>
                <a:gd name="T27" fmla="*/ 46 h 339"/>
                <a:gd name="T28" fmla="*/ 161 w 335"/>
                <a:gd name="T29" fmla="*/ 53 h 339"/>
                <a:gd name="T30" fmla="*/ 181 w 335"/>
                <a:gd name="T31" fmla="*/ 36 h 339"/>
                <a:gd name="T32" fmla="*/ 206 w 335"/>
                <a:gd name="T33" fmla="*/ 16 h 339"/>
                <a:gd name="T34" fmla="*/ 219 w 335"/>
                <a:gd name="T35" fmla="*/ 46 h 339"/>
                <a:gd name="T36" fmla="*/ 225 w 335"/>
                <a:gd name="T37" fmla="*/ 137 h 339"/>
                <a:gd name="T38" fmla="*/ 231 w 335"/>
                <a:gd name="T39" fmla="*/ 166 h 339"/>
                <a:gd name="T40" fmla="*/ 257 w 335"/>
                <a:gd name="T41" fmla="*/ 229 h 339"/>
                <a:gd name="T42" fmla="*/ 286 w 335"/>
                <a:gd name="T43" fmla="*/ 244 h 339"/>
                <a:gd name="T44" fmla="*/ 321 w 335"/>
                <a:gd name="T45" fmla="*/ 221 h 339"/>
                <a:gd name="T46" fmla="*/ 332 w 335"/>
                <a:gd name="T47" fmla="*/ 23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5" h="339">
                  <a:moveTo>
                    <a:pt x="332" y="238"/>
                  </a:moveTo>
                  <a:cubicBezTo>
                    <a:pt x="317" y="255"/>
                    <a:pt x="300" y="267"/>
                    <a:pt x="276" y="266"/>
                  </a:cubicBezTo>
                  <a:cubicBezTo>
                    <a:pt x="270" y="265"/>
                    <a:pt x="263" y="264"/>
                    <a:pt x="261" y="273"/>
                  </a:cubicBezTo>
                  <a:cubicBezTo>
                    <a:pt x="251" y="320"/>
                    <a:pt x="213" y="327"/>
                    <a:pt x="174" y="334"/>
                  </a:cubicBezTo>
                  <a:cubicBezTo>
                    <a:pt x="142" y="339"/>
                    <a:pt x="110" y="337"/>
                    <a:pt x="78" y="333"/>
                  </a:cubicBezTo>
                  <a:cubicBezTo>
                    <a:pt x="47" y="330"/>
                    <a:pt x="26" y="311"/>
                    <a:pt x="16" y="280"/>
                  </a:cubicBezTo>
                  <a:cubicBezTo>
                    <a:pt x="6" y="245"/>
                    <a:pt x="11" y="211"/>
                    <a:pt x="20" y="178"/>
                  </a:cubicBezTo>
                  <a:cubicBezTo>
                    <a:pt x="25" y="159"/>
                    <a:pt x="33" y="141"/>
                    <a:pt x="12" y="125"/>
                  </a:cubicBezTo>
                  <a:cubicBezTo>
                    <a:pt x="0" y="115"/>
                    <a:pt x="0" y="98"/>
                    <a:pt x="2" y="82"/>
                  </a:cubicBezTo>
                  <a:cubicBezTo>
                    <a:pt x="3" y="76"/>
                    <a:pt x="5" y="74"/>
                    <a:pt x="10" y="73"/>
                  </a:cubicBezTo>
                  <a:cubicBezTo>
                    <a:pt x="33" y="70"/>
                    <a:pt x="49" y="59"/>
                    <a:pt x="58" y="37"/>
                  </a:cubicBezTo>
                  <a:cubicBezTo>
                    <a:pt x="60" y="30"/>
                    <a:pt x="65" y="25"/>
                    <a:pt x="69" y="19"/>
                  </a:cubicBezTo>
                  <a:cubicBezTo>
                    <a:pt x="82" y="0"/>
                    <a:pt x="89" y="0"/>
                    <a:pt x="99" y="20"/>
                  </a:cubicBezTo>
                  <a:cubicBezTo>
                    <a:pt x="104" y="29"/>
                    <a:pt x="105" y="43"/>
                    <a:pt x="114" y="46"/>
                  </a:cubicBezTo>
                  <a:cubicBezTo>
                    <a:pt x="129" y="52"/>
                    <a:pt x="145" y="52"/>
                    <a:pt x="161" y="53"/>
                  </a:cubicBezTo>
                  <a:cubicBezTo>
                    <a:pt x="173" y="54"/>
                    <a:pt x="175" y="42"/>
                    <a:pt x="181" y="36"/>
                  </a:cubicBezTo>
                  <a:cubicBezTo>
                    <a:pt x="189" y="28"/>
                    <a:pt x="195" y="13"/>
                    <a:pt x="206" y="16"/>
                  </a:cubicBezTo>
                  <a:cubicBezTo>
                    <a:pt x="221" y="18"/>
                    <a:pt x="218" y="35"/>
                    <a:pt x="219" y="46"/>
                  </a:cubicBezTo>
                  <a:cubicBezTo>
                    <a:pt x="223" y="76"/>
                    <a:pt x="223" y="107"/>
                    <a:pt x="225" y="137"/>
                  </a:cubicBezTo>
                  <a:cubicBezTo>
                    <a:pt x="225" y="148"/>
                    <a:pt x="226" y="157"/>
                    <a:pt x="231" y="166"/>
                  </a:cubicBezTo>
                  <a:cubicBezTo>
                    <a:pt x="243" y="186"/>
                    <a:pt x="252" y="207"/>
                    <a:pt x="257" y="229"/>
                  </a:cubicBezTo>
                  <a:cubicBezTo>
                    <a:pt x="261" y="247"/>
                    <a:pt x="273" y="248"/>
                    <a:pt x="286" y="244"/>
                  </a:cubicBezTo>
                  <a:cubicBezTo>
                    <a:pt x="300" y="240"/>
                    <a:pt x="313" y="234"/>
                    <a:pt x="321" y="221"/>
                  </a:cubicBezTo>
                  <a:cubicBezTo>
                    <a:pt x="332" y="222"/>
                    <a:pt x="335" y="228"/>
                    <a:pt x="332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25438" y="261938"/>
              <a:ext cx="517525" cy="1084263"/>
            </a:xfrm>
            <a:custGeom>
              <a:avLst/>
              <a:gdLst>
                <a:gd name="T0" fmla="*/ 38 w 219"/>
                <a:gd name="T1" fmla="*/ 300 h 458"/>
                <a:gd name="T2" fmla="*/ 58 w 219"/>
                <a:gd name="T3" fmla="*/ 406 h 458"/>
                <a:gd name="T4" fmla="*/ 156 w 219"/>
                <a:gd name="T5" fmla="*/ 422 h 458"/>
                <a:gd name="T6" fmla="*/ 176 w 219"/>
                <a:gd name="T7" fmla="*/ 425 h 458"/>
                <a:gd name="T8" fmla="*/ 164 w 219"/>
                <a:gd name="T9" fmla="*/ 441 h 458"/>
                <a:gd name="T10" fmla="*/ 43 w 219"/>
                <a:gd name="T11" fmla="*/ 423 h 458"/>
                <a:gd name="T12" fmla="*/ 16 w 219"/>
                <a:gd name="T13" fmla="*/ 301 h 458"/>
                <a:gd name="T14" fmla="*/ 16 w 219"/>
                <a:gd name="T15" fmla="*/ 262 h 458"/>
                <a:gd name="T16" fmla="*/ 13 w 219"/>
                <a:gd name="T17" fmla="*/ 134 h 458"/>
                <a:gd name="T18" fmla="*/ 43 w 219"/>
                <a:gd name="T19" fmla="*/ 21 h 458"/>
                <a:gd name="T20" fmla="*/ 65 w 219"/>
                <a:gd name="T21" fmla="*/ 17 h 458"/>
                <a:gd name="T22" fmla="*/ 93 w 219"/>
                <a:gd name="T23" fmla="*/ 39 h 458"/>
                <a:gd name="T24" fmla="*/ 141 w 219"/>
                <a:gd name="T25" fmla="*/ 12 h 458"/>
                <a:gd name="T26" fmla="*/ 150 w 219"/>
                <a:gd name="T27" fmla="*/ 0 h 458"/>
                <a:gd name="T28" fmla="*/ 207 w 219"/>
                <a:gd name="T29" fmla="*/ 231 h 458"/>
                <a:gd name="T30" fmla="*/ 38 w 219"/>
                <a:gd name="T31" fmla="*/ 30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9" h="458">
                  <a:moveTo>
                    <a:pt x="38" y="300"/>
                  </a:moveTo>
                  <a:cubicBezTo>
                    <a:pt x="24" y="340"/>
                    <a:pt x="29" y="376"/>
                    <a:pt x="58" y="406"/>
                  </a:cubicBezTo>
                  <a:cubicBezTo>
                    <a:pt x="87" y="435"/>
                    <a:pt x="120" y="437"/>
                    <a:pt x="156" y="422"/>
                  </a:cubicBezTo>
                  <a:cubicBezTo>
                    <a:pt x="164" y="419"/>
                    <a:pt x="172" y="414"/>
                    <a:pt x="176" y="425"/>
                  </a:cubicBezTo>
                  <a:cubicBezTo>
                    <a:pt x="181" y="436"/>
                    <a:pt x="171" y="438"/>
                    <a:pt x="164" y="441"/>
                  </a:cubicBezTo>
                  <a:cubicBezTo>
                    <a:pt x="120" y="458"/>
                    <a:pt x="79" y="456"/>
                    <a:pt x="43" y="423"/>
                  </a:cubicBezTo>
                  <a:cubicBezTo>
                    <a:pt x="7" y="389"/>
                    <a:pt x="0" y="347"/>
                    <a:pt x="16" y="301"/>
                  </a:cubicBezTo>
                  <a:cubicBezTo>
                    <a:pt x="21" y="287"/>
                    <a:pt x="21" y="276"/>
                    <a:pt x="16" y="262"/>
                  </a:cubicBezTo>
                  <a:cubicBezTo>
                    <a:pt x="1" y="220"/>
                    <a:pt x="6" y="176"/>
                    <a:pt x="13" y="134"/>
                  </a:cubicBezTo>
                  <a:cubicBezTo>
                    <a:pt x="19" y="95"/>
                    <a:pt x="29" y="57"/>
                    <a:pt x="43" y="21"/>
                  </a:cubicBezTo>
                  <a:cubicBezTo>
                    <a:pt x="50" y="3"/>
                    <a:pt x="55" y="6"/>
                    <a:pt x="65" y="17"/>
                  </a:cubicBezTo>
                  <a:cubicBezTo>
                    <a:pt x="73" y="26"/>
                    <a:pt x="76" y="39"/>
                    <a:pt x="93" y="39"/>
                  </a:cubicBezTo>
                  <a:cubicBezTo>
                    <a:pt x="115" y="39"/>
                    <a:pt x="135" y="40"/>
                    <a:pt x="141" y="12"/>
                  </a:cubicBezTo>
                  <a:cubicBezTo>
                    <a:pt x="142" y="9"/>
                    <a:pt x="146" y="6"/>
                    <a:pt x="150" y="0"/>
                  </a:cubicBezTo>
                  <a:cubicBezTo>
                    <a:pt x="190" y="74"/>
                    <a:pt x="219" y="148"/>
                    <a:pt x="207" y="231"/>
                  </a:cubicBezTo>
                  <a:cubicBezTo>
                    <a:pt x="197" y="309"/>
                    <a:pt x="109" y="345"/>
                    <a:pt x="38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4518025" y="1585913"/>
              <a:ext cx="498475" cy="1114425"/>
            </a:xfrm>
            <a:custGeom>
              <a:avLst/>
              <a:gdLst>
                <a:gd name="T0" fmla="*/ 145 w 211"/>
                <a:gd name="T1" fmla="*/ 15 h 471"/>
                <a:gd name="T2" fmla="*/ 172 w 211"/>
                <a:gd name="T3" fmla="*/ 23 h 471"/>
                <a:gd name="T4" fmla="*/ 205 w 211"/>
                <a:gd name="T5" fmla="*/ 204 h 471"/>
                <a:gd name="T6" fmla="*/ 203 w 211"/>
                <a:gd name="T7" fmla="*/ 338 h 471"/>
                <a:gd name="T8" fmla="*/ 49 w 211"/>
                <a:gd name="T9" fmla="*/ 436 h 471"/>
                <a:gd name="T10" fmla="*/ 37 w 211"/>
                <a:gd name="T11" fmla="*/ 420 h 471"/>
                <a:gd name="T12" fmla="*/ 56 w 211"/>
                <a:gd name="T13" fmla="*/ 417 h 471"/>
                <a:gd name="T14" fmla="*/ 169 w 211"/>
                <a:gd name="T15" fmla="*/ 384 h 471"/>
                <a:gd name="T16" fmla="*/ 180 w 211"/>
                <a:gd name="T17" fmla="*/ 313 h 471"/>
                <a:gd name="T18" fmla="*/ 162 w 211"/>
                <a:gd name="T19" fmla="*/ 303 h 471"/>
                <a:gd name="T20" fmla="*/ 71 w 211"/>
                <a:gd name="T21" fmla="*/ 307 h 471"/>
                <a:gd name="T22" fmla="*/ 4 w 211"/>
                <a:gd name="T23" fmla="*/ 215 h 471"/>
                <a:gd name="T24" fmla="*/ 19 w 211"/>
                <a:gd name="T25" fmla="*/ 101 h 471"/>
                <a:gd name="T26" fmla="*/ 53 w 211"/>
                <a:gd name="T27" fmla="*/ 16 h 471"/>
                <a:gd name="T28" fmla="*/ 64 w 211"/>
                <a:gd name="T29" fmla="*/ 1 h 471"/>
                <a:gd name="T30" fmla="*/ 75 w 211"/>
                <a:gd name="T31" fmla="*/ 15 h 471"/>
                <a:gd name="T32" fmla="*/ 99 w 211"/>
                <a:gd name="T33" fmla="*/ 34 h 471"/>
                <a:gd name="T34" fmla="*/ 145 w 211"/>
                <a:gd name="T35" fmla="*/ 15 h 471"/>
                <a:gd name="T36" fmla="*/ 145 w 211"/>
                <a:gd name="T37" fmla="*/ 1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471">
                  <a:moveTo>
                    <a:pt x="145" y="15"/>
                  </a:moveTo>
                  <a:cubicBezTo>
                    <a:pt x="164" y="0"/>
                    <a:pt x="164" y="0"/>
                    <a:pt x="172" y="23"/>
                  </a:cubicBezTo>
                  <a:cubicBezTo>
                    <a:pt x="193" y="82"/>
                    <a:pt x="209" y="141"/>
                    <a:pt x="205" y="204"/>
                  </a:cubicBezTo>
                  <a:cubicBezTo>
                    <a:pt x="202" y="249"/>
                    <a:pt x="199" y="292"/>
                    <a:pt x="203" y="338"/>
                  </a:cubicBezTo>
                  <a:cubicBezTo>
                    <a:pt x="211" y="419"/>
                    <a:pt x="124" y="471"/>
                    <a:pt x="49" y="436"/>
                  </a:cubicBezTo>
                  <a:cubicBezTo>
                    <a:pt x="42" y="433"/>
                    <a:pt x="34" y="429"/>
                    <a:pt x="37" y="420"/>
                  </a:cubicBezTo>
                  <a:cubicBezTo>
                    <a:pt x="41" y="411"/>
                    <a:pt x="49" y="415"/>
                    <a:pt x="56" y="417"/>
                  </a:cubicBezTo>
                  <a:cubicBezTo>
                    <a:pt x="108" y="435"/>
                    <a:pt x="146" y="424"/>
                    <a:pt x="169" y="384"/>
                  </a:cubicBezTo>
                  <a:cubicBezTo>
                    <a:pt x="183" y="362"/>
                    <a:pt x="184" y="338"/>
                    <a:pt x="180" y="313"/>
                  </a:cubicBezTo>
                  <a:cubicBezTo>
                    <a:pt x="179" y="301"/>
                    <a:pt x="175" y="296"/>
                    <a:pt x="162" y="303"/>
                  </a:cubicBezTo>
                  <a:cubicBezTo>
                    <a:pt x="133" y="320"/>
                    <a:pt x="102" y="317"/>
                    <a:pt x="71" y="307"/>
                  </a:cubicBezTo>
                  <a:cubicBezTo>
                    <a:pt x="27" y="293"/>
                    <a:pt x="9" y="259"/>
                    <a:pt x="4" y="215"/>
                  </a:cubicBezTo>
                  <a:cubicBezTo>
                    <a:pt x="0" y="176"/>
                    <a:pt x="8" y="138"/>
                    <a:pt x="19" y="101"/>
                  </a:cubicBezTo>
                  <a:cubicBezTo>
                    <a:pt x="27" y="71"/>
                    <a:pt x="39" y="43"/>
                    <a:pt x="53" y="16"/>
                  </a:cubicBezTo>
                  <a:cubicBezTo>
                    <a:pt x="55" y="10"/>
                    <a:pt x="56" y="1"/>
                    <a:pt x="64" y="1"/>
                  </a:cubicBezTo>
                  <a:cubicBezTo>
                    <a:pt x="71" y="2"/>
                    <a:pt x="73" y="10"/>
                    <a:pt x="75" y="15"/>
                  </a:cubicBezTo>
                  <a:cubicBezTo>
                    <a:pt x="80" y="25"/>
                    <a:pt x="83" y="36"/>
                    <a:pt x="99" y="34"/>
                  </a:cubicBezTo>
                  <a:cubicBezTo>
                    <a:pt x="116" y="32"/>
                    <a:pt x="137" y="39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594600" y="95250"/>
              <a:ext cx="492125" cy="1119188"/>
            </a:xfrm>
            <a:custGeom>
              <a:avLst/>
              <a:gdLst>
                <a:gd name="T0" fmla="*/ 46 w 208"/>
                <a:gd name="T1" fmla="*/ 2 h 473"/>
                <a:gd name="T2" fmla="*/ 61 w 208"/>
                <a:gd name="T3" fmla="*/ 12 h 473"/>
                <a:gd name="T4" fmla="*/ 120 w 208"/>
                <a:gd name="T5" fmla="*/ 32 h 473"/>
                <a:gd name="T6" fmla="*/ 134 w 208"/>
                <a:gd name="T7" fmla="*/ 13 h 473"/>
                <a:gd name="T8" fmla="*/ 146 w 208"/>
                <a:gd name="T9" fmla="*/ 0 h 473"/>
                <a:gd name="T10" fmla="*/ 156 w 208"/>
                <a:gd name="T11" fmla="*/ 13 h 473"/>
                <a:gd name="T12" fmla="*/ 206 w 208"/>
                <a:gd name="T13" fmla="*/ 199 h 473"/>
                <a:gd name="T14" fmla="*/ 34 w 208"/>
                <a:gd name="T15" fmla="*/ 296 h 473"/>
                <a:gd name="T16" fmla="*/ 52 w 208"/>
                <a:gd name="T17" fmla="*/ 398 h 473"/>
                <a:gd name="T18" fmla="*/ 149 w 208"/>
                <a:gd name="T19" fmla="*/ 419 h 473"/>
                <a:gd name="T20" fmla="*/ 158 w 208"/>
                <a:gd name="T21" fmla="*/ 415 h 473"/>
                <a:gd name="T22" fmla="*/ 173 w 208"/>
                <a:gd name="T23" fmla="*/ 419 h 473"/>
                <a:gd name="T24" fmla="*/ 167 w 208"/>
                <a:gd name="T25" fmla="*/ 433 h 473"/>
                <a:gd name="T26" fmla="*/ 4 w 208"/>
                <a:gd name="T27" fmla="*/ 347 h 473"/>
                <a:gd name="T28" fmla="*/ 13 w 208"/>
                <a:gd name="T29" fmla="*/ 257 h 473"/>
                <a:gd name="T30" fmla="*/ 6 w 208"/>
                <a:gd name="T31" fmla="*/ 165 h 473"/>
                <a:gd name="T32" fmla="*/ 46 w 208"/>
                <a:gd name="T33" fmla="*/ 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8" h="473">
                  <a:moveTo>
                    <a:pt x="46" y="2"/>
                  </a:moveTo>
                  <a:cubicBezTo>
                    <a:pt x="54" y="3"/>
                    <a:pt x="59" y="7"/>
                    <a:pt x="61" y="12"/>
                  </a:cubicBezTo>
                  <a:cubicBezTo>
                    <a:pt x="74" y="40"/>
                    <a:pt x="98" y="32"/>
                    <a:pt x="120" y="32"/>
                  </a:cubicBezTo>
                  <a:cubicBezTo>
                    <a:pt x="132" y="32"/>
                    <a:pt x="130" y="20"/>
                    <a:pt x="134" y="13"/>
                  </a:cubicBezTo>
                  <a:cubicBezTo>
                    <a:pt x="138" y="9"/>
                    <a:pt x="139" y="1"/>
                    <a:pt x="146" y="0"/>
                  </a:cubicBezTo>
                  <a:cubicBezTo>
                    <a:pt x="153" y="0"/>
                    <a:pt x="154" y="8"/>
                    <a:pt x="156" y="13"/>
                  </a:cubicBezTo>
                  <a:cubicBezTo>
                    <a:pt x="185" y="71"/>
                    <a:pt x="208" y="132"/>
                    <a:pt x="206" y="199"/>
                  </a:cubicBezTo>
                  <a:cubicBezTo>
                    <a:pt x="205" y="297"/>
                    <a:pt x="121" y="344"/>
                    <a:pt x="34" y="296"/>
                  </a:cubicBezTo>
                  <a:cubicBezTo>
                    <a:pt x="22" y="334"/>
                    <a:pt x="25" y="368"/>
                    <a:pt x="52" y="398"/>
                  </a:cubicBezTo>
                  <a:cubicBezTo>
                    <a:pt x="77" y="426"/>
                    <a:pt x="112" y="433"/>
                    <a:pt x="149" y="419"/>
                  </a:cubicBezTo>
                  <a:cubicBezTo>
                    <a:pt x="152" y="418"/>
                    <a:pt x="155" y="416"/>
                    <a:pt x="158" y="415"/>
                  </a:cubicBezTo>
                  <a:cubicBezTo>
                    <a:pt x="165" y="411"/>
                    <a:pt x="170" y="413"/>
                    <a:pt x="173" y="419"/>
                  </a:cubicBezTo>
                  <a:cubicBezTo>
                    <a:pt x="176" y="426"/>
                    <a:pt x="173" y="430"/>
                    <a:pt x="167" y="433"/>
                  </a:cubicBezTo>
                  <a:cubicBezTo>
                    <a:pt x="85" y="473"/>
                    <a:pt x="12" y="418"/>
                    <a:pt x="4" y="347"/>
                  </a:cubicBezTo>
                  <a:cubicBezTo>
                    <a:pt x="1" y="316"/>
                    <a:pt x="27" y="289"/>
                    <a:pt x="13" y="257"/>
                  </a:cubicBezTo>
                  <a:cubicBezTo>
                    <a:pt x="0" y="228"/>
                    <a:pt x="3" y="196"/>
                    <a:pt x="6" y="165"/>
                  </a:cubicBezTo>
                  <a:cubicBezTo>
                    <a:pt x="11" y="108"/>
                    <a:pt x="23" y="54"/>
                    <a:pt x="4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1563688" y="858838"/>
              <a:ext cx="501650" cy="1076325"/>
            </a:xfrm>
            <a:custGeom>
              <a:avLst/>
              <a:gdLst>
                <a:gd name="T0" fmla="*/ 181 w 212"/>
                <a:gd name="T1" fmla="*/ 68 h 455"/>
                <a:gd name="T2" fmla="*/ 190 w 212"/>
                <a:gd name="T3" fmla="*/ 269 h 455"/>
                <a:gd name="T4" fmla="*/ 195 w 212"/>
                <a:gd name="T5" fmla="*/ 300 h 455"/>
                <a:gd name="T6" fmla="*/ 159 w 212"/>
                <a:gd name="T7" fmla="*/ 426 h 455"/>
                <a:gd name="T8" fmla="*/ 41 w 212"/>
                <a:gd name="T9" fmla="*/ 435 h 455"/>
                <a:gd name="T10" fmla="*/ 34 w 212"/>
                <a:gd name="T11" fmla="*/ 421 h 455"/>
                <a:gd name="T12" fmla="*/ 48 w 212"/>
                <a:gd name="T13" fmla="*/ 417 h 455"/>
                <a:gd name="T14" fmla="*/ 71 w 212"/>
                <a:gd name="T15" fmla="*/ 423 h 455"/>
                <a:gd name="T16" fmla="*/ 176 w 212"/>
                <a:gd name="T17" fmla="*/ 313 h 455"/>
                <a:gd name="T18" fmla="*/ 157 w 212"/>
                <a:gd name="T19" fmla="*/ 304 h 455"/>
                <a:gd name="T20" fmla="*/ 0 w 212"/>
                <a:gd name="T21" fmla="*/ 207 h 455"/>
                <a:gd name="T22" fmla="*/ 21 w 212"/>
                <a:gd name="T23" fmla="*/ 84 h 455"/>
                <a:gd name="T24" fmla="*/ 51 w 212"/>
                <a:gd name="T25" fmla="*/ 14 h 455"/>
                <a:gd name="T26" fmla="*/ 60 w 212"/>
                <a:gd name="T27" fmla="*/ 4 h 455"/>
                <a:gd name="T28" fmla="*/ 70 w 212"/>
                <a:gd name="T29" fmla="*/ 14 h 455"/>
                <a:gd name="T30" fmla="*/ 104 w 212"/>
                <a:gd name="T31" fmla="*/ 35 h 455"/>
                <a:gd name="T32" fmla="*/ 141 w 212"/>
                <a:gd name="T33" fmla="*/ 19 h 455"/>
                <a:gd name="T34" fmla="*/ 166 w 212"/>
                <a:gd name="T35" fmla="*/ 20 h 455"/>
                <a:gd name="T36" fmla="*/ 180 w 212"/>
                <a:gd name="T37" fmla="*/ 59 h 455"/>
                <a:gd name="T38" fmla="*/ 165 w 212"/>
                <a:gd name="T39" fmla="*/ 77 h 455"/>
                <a:gd name="T40" fmla="*/ 167 w 212"/>
                <a:gd name="T41" fmla="*/ 72 h 455"/>
                <a:gd name="T42" fmla="*/ 166 w 212"/>
                <a:gd name="T43" fmla="*/ 72 h 455"/>
                <a:gd name="T44" fmla="*/ 166 w 212"/>
                <a:gd name="T45" fmla="*/ 65 h 455"/>
                <a:gd name="T46" fmla="*/ 181 w 212"/>
                <a:gd name="T47" fmla="*/ 6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455">
                  <a:moveTo>
                    <a:pt x="181" y="68"/>
                  </a:moveTo>
                  <a:cubicBezTo>
                    <a:pt x="201" y="134"/>
                    <a:pt x="212" y="201"/>
                    <a:pt x="190" y="269"/>
                  </a:cubicBezTo>
                  <a:cubicBezTo>
                    <a:pt x="186" y="280"/>
                    <a:pt x="191" y="290"/>
                    <a:pt x="195" y="300"/>
                  </a:cubicBezTo>
                  <a:cubicBezTo>
                    <a:pt x="211" y="349"/>
                    <a:pt x="199" y="392"/>
                    <a:pt x="159" y="426"/>
                  </a:cubicBezTo>
                  <a:cubicBezTo>
                    <a:pt x="130" y="450"/>
                    <a:pt x="73" y="455"/>
                    <a:pt x="41" y="435"/>
                  </a:cubicBezTo>
                  <a:cubicBezTo>
                    <a:pt x="35" y="432"/>
                    <a:pt x="31" y="428"/>
                    <a:pt x="34" y="421"/>
                  </a:cubicBezTo>
                  <a:cubicBezTo>
                    <a:pt x="37" y="415"/>
                    <a:pt x="42" y="415"/>
                    <a:pt x="48" y="417"/>
                  </a:cubicBezTo>
                  <a:cubicBezTo>
                    <a:pt x="55" y="419"/>
                    <a:pt x="63" y="421"/>
                    <a:pt x="71" y="423"/>
                  </a:cubicBezTo>
                  <a:cubicBezTo>
                    <a:pt x="142" y="444"/>
                    <a:pt x="192" y="371"/>
                    <a:pt x="176" y="313"/>
                  </a:cubicBezTo>
                  <a:cubicBezTo>
                    <a:pt x="173" y="301"/>
                    <a:pt x="169" y="299"/>
                    <a:pt x="157" y="304"/>
                  </a:cubicBezTo>
                  <a:cubicBezTo>
                    <a:pt x="98" y="333"/>
                    <a:pt x="1" y="308"/>
                    <a:pt x="0" y="207"/>
                  </a:cubicBezTo>
                  <a:cubicBezTo>
                    <a:pt x="0" y="164"/>
                    <a:pt x="10" y="125"/>
                    <a:pt x="21" y="84"/>
                  </a:cubicBezTo>
                  <a:cubicBezTo>
                    <a:pt x="28" y="59"/>
                    <a:pt x="43" y="38"/>
                    <a:pt x="51" y="14"/>
                  </a:cubicBezTo>
                  <a:cubicBezTo>
                    <a:pt x="52" y="10"/>
                    <a:pt x="54" y="5"/>
                    <a:pt x="60" y="4"/>
                  </a:cubicBezTo>
                  <a:cubicBezTo>
                    <a:pt x="66" y="3"/>
                    <a:pt x="69" y="10"/>
                    <a:pt x="70" y="14"/>
                  </a:cubicBezTo>
                  <a:cubicBezTo>
                    <a:pt x="74" y="34"/>
                    <a:pt x="87" y="36"/>
                    <a:pt x="104" y="35"/>
                  </a:cubicBezTo>
                  <a:cubicBezTo>
                    <a:pt x="119" y="35"/>
                    <a:pt x="132" y="34"/>
                    <a:pt x="141" y="19"/>
                  </a:cubicBezTo>
                  <a:cubicBezTo>
                    <a:pt x="153" y="0"/>
                    <a:pt x="156" y="1"/>
                    <a:pt x="166" y="20"/>
                  </a:cubicBezTo>
                  <a:cubicBezTo>
                    <a:pt x="173" y="33"/>
                    <a:pt x="174" y="47"/>
                    <a:pt x="180" y="59"/>
                  </a:cubicBezTo>
                  <a:cubicBezTo>
                    <a:pt x="175" y="64"/>
                    <a:pt x="162" y="59"/>
                    <a:pt x="165" y="77"/>
                  </a:cubicBezTo>
                  <a:cubicBezTo>
                    <a:pt x="165" y="75"/>
                    <a:pt x="169" y="72"/>
                    <a:pt x="167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3" y="70"/>
                    <a:pt x="164" y="67"/>
                    <a:pt x="166" y="65"/>
                  </a:cubicBezTo>
                  <a:cubicBezTo>
                    <a:pt x="171" y="59"/>
                    <a:pt x="177" y="60"/>
                    <a:pt x="181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5364163" y="3941763"/>
              <a:ext cx="519113" cy="1071563"/>
            </a:xfrm>
            <a:custGeom>
              <a:avLst/>
              <a:gdLst>
                <a:gd name="T0" fmla="*/ 181 w 219"/>
                <a:gd name="T1" fmla="*/ 61 h 453"/>
                <a:gd name="T2" fmla="*/ 189 w 219"/>
                <a:gd name="T3" fmla="*/ 273 h 453"/>
                <a:gd name="T4" fmla="*/ 192 w 219"/>
                <a:gd name="T5" fmla="*/ 292 h 453"/>
                <a:gd name="T6" fmla="*/ 117 w 219"/>
                <a:gd name="T7" fmla="*/ 447 h 453"/>
                <a:gd name="T8" fmla="*/ 41 w 219"/>
                <a:gd name="T9" fmla="*/ 436 h 453"/>
                <a:gd name="T10" fmla="*/ 34 w 219"/>
                <a:gd name="T11" fmla="*/ 424 h 453"/>
                <a:gd name="T12" fmla="*/ 48 w 219"/>
                <a:gd name="T13" fmla="*/ 418 h 453"/>
                <a:gd name="T14" fmla="*/ 73 w 219"/>
                <a:gd name="T15" fmla="*/ 426 h 453"/>
                <a:gd name="T16" fmla="*/ 157 w 219"/>
                <a:gd name="T17" fmla="*/ 399 h 453"/>
                <a:gd name="T18" fmla="*/ 176 w 219"/>
                <a:gd name="T19" fmla="*/ 307 h 453"/>
                <a:gd name="T20" fmla="*/ 163 w 219"/>
                <a:gd name="T21" fmla="*/ 303 h 453"/>
                <a:gd name="T22" fmla="*/ 1 w 219"/>
                <a:gd name="T23" fmla="*/ 206 h 453"/>
                <a:gd name="T24" fmla="*/ 14 w 219"/>
                <a:gd name="T25" fmla="*/ 108 h 453"/>
                <a:gd name="T26" fmla="*/ 20 w 219"/>
                <a:gd name="T27" fmla="*/ 69 h 453"/>
                <a:gd name="T28" fmla="*/ 35 w 219"/>
                <a:gd name="T29" fmla="*/ 52 h 453"/>
                <a:gd name="T30" fmla="*/ 53 w 219"/>
                <a:gd name="T31" fmla="*/ 12 h 453"/>
                <a:gd name="T32" fmla="*/ 69 w 219"/>
                <a:gd name="T33" fmla="*/ 11 h 453"/>
                <a:gd name="T34" fmla="*/ 116 w 219"/>
                <a:gd name="T35" fmla="*/ 37 h 453"/>
                <a:gd name="T36" fmla="*/ 145 w 219"/>
                <a:gd name="T37" fmla="*/ 16 h 453"/>
                <a:gd name="T38" fmla="*/ 167 w 219"/>
                <a:gd name="T39" fmla="*/ 20 h 453"/>
                <a:gd name="T40" fmla="*/ 181 w 219"/>
                <a:gd name="T41" fmla="*/ 61 h 453"/>
                <a:gd name="T42" fmla="*/ 166 w 219"/>
                <a:gd name="T43" fmla="*/ 68 h 453"/>
                <a:gd name="T44" fmla="*/ 168 w 219"/>
                <a:gd name="T45" fmla="*/ 76 h 453"/>
                <a:gd name="T46" fmla="*/ 166 w 219"/>
                <a:gd name="T47" fmla="*/ 68 h 453"/>
                <a:gd name="T48" fmla="*/ 181 w 219"/>
                <a:gd name="T49" fmla="*/ 6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9" h="453">
                  <a:moveTo>
                    <a:pt x="181" y="61"/>
                  </a:moveTo>
                  <a:cubicBezTo>
                    <a:pt x="198" y="131"/>
                    <a:pt x="217" y="202"/>
                    <a:pt x="189" y="273"/>
                  </a:cubicBezTo>
                  <a:cubicBezTo>
                    <a:pt x="186" y="281"/>
                    <a:pt x="190" y="286"/>
                    <a:pt x="192" y="292"/>
                  </a:cubicBezTo>
                  <a:cubicBezTo>
                    <a:pt x="219" y="362"/>
                    <a:pt x="185" y="432"/>
                    <a:pt x="117" y="447"/>
                  </a:cubicBezTo>
                  <a:cubicBezTo>
                    <a:pt x="91" y="453"/>
                    <a:pt x="66" y="447"/>
                    <a:pt x="41" y="436"/>
                  </a:cubicBezTo>
                  <a:cubicBezTo>
                    <a:pt x="36" y="434"/>
                    <a:pt x="32" y="430"/>
                    <a:pt x="34" y="424"/>
                  </a:cubicBezTo>
                  <a:cubicBezTo>
                    <a:pt x="36" y="417"/>
                    <a:pt x="42" y="416"/>
                    <a:pt x="48" y="418"/>
                  </a:cubicBezTo>
                  <a:cubicBezTo>
                    <a:pt x="57" y="421"/>
                    <a:pt x="65" y="424"/>
                    <a:pt x="73" y="426"/>
                  </a:cubicBezTo>
                  <a:cubicBezTo>
                    <a:pt x="107" y="435"/>
                    <a:pt x="136" y="425"/>
                    <a:pt x="157" y="399"/>
                  </a:cubicBezTo>
                  <a:cubicBezTo>
                    <a:pt x="180" y="372"/>
                    <a:pt x="186" y="341"/>
                    <a:pt x="176" y="307"/>
                  </a:cubicBezTo>
                  <a:cubicBezTo>
                    <a:pt x="174" y="299"/>
                    <a:pt x="171" y="299"/>
                    <a:pt x="163" y="303"/>
                  </a:cubicBezTo>
                  <a:cubicBezTo>
                    <a:pt x="83" y="345"/>
                    <a:pt x="3" y="296"/>
                    <a:pt x="1" y="206"/>
                  </a:cubicBezTo>
                  <a:cubicBezTo>
                    <a:pt x="0" y="173"/>
                    <a:pt x="6" y="140"/>
                    <a:pt x="14" y="108"/>
                  </a:cubicBezTo>
                  <a:cubicBezTo>
                    <a:pt x="17" y="96"/>
                    <a:pt x="29" y="85"/>
                    <a:pt x="20" y="69"/>
                  </a:cubicBezTo>
                  <a:cubicBezTo>
                    <a:pt x="18" y="65"/>
                    <a:pt x="32" y="62"/>
                    <a:pt x="35" y="52"/>
                  </a:cubicBezTo>
                  <a:cubicBezTo>
                    <a:pt x="39" y="38"/>
                    <a:pt x="47" y="25"/>
                    <a:pt x="53" y="12"/>
                  </a:cubicBezTo>
                  <a:cubicBezTo>
                    <a:pt x="58" y="1"/>
                    <a:pt x="65" y="0"/>
                    <a:pt x="69" y="11"/>
                  </a:cubicBezTo>
                  <a:cubicBezTo>
                    <a:pt x="76" y="38"/>
                    <a:pt x="95" y="37"/>
                    <a:pt x="116" y="37"/>
                  </a:cubicBezTo>
                  <a:cubicBezTo>
                    <a:pt x="133" y="37"/>
                    <a:pt x="137" y="25"/>
                    <a:pt x="145" y="16"/>
                  </a:cubicBezTo>
                  <a:cubicBezTo>
                    <a:pt x="155" y="4"/>
                    <a:pt x="162" y="3"/>
                    <a:pt x="167" y="20"/>
                  </a:cubicBezTo>
                  <a:cubicBezTo>
                    <a:pt x="171" y="34"/>
                    <a:pt x="176" y="47"/>
                    <a:pt x="181" y="61"/>
                  </a:cubicBezTo>
                  <a:cubicBezTo>
                    <a:pt x="177" y="65"/>
                    <a:pt x="169" y="61"/>
                    <a:pt x="166" y="68"/>
                  </a:cubicBezTo>
                  <a:cubicBezTo>
                    <a:pt x="163" y="72"/>
                    <a:pt x="166" y="74"/>
                    <a:pt x="168" y="76"/>
                  </a:cubicBezTo>
                  <a:cubicBezTo>
                    <a:pt x="168" y="73"/>
                    <a:pt x="164" y="72"/>
                    <a:pt x="166" y="68"/>
                  </a:cubicBezTo>
                  <a:cubicBezTo>
                    <a:pt x="169" y="61"/>
                    <a:pt x="177" y="65"/>
                    <a:pt x="18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2668588" y="322263"/>
              <a:ext cx="738188" cy="739775"/>
            </a:xfrm>
            <a:custGeom>
              <a:avLst/>
              <a:gdLst>
                <a:gd name="T0" fmla="*/ 199 w 312"/>
                <a:gd name="T1" fmla="*/ 68 h 313"/>
                <a:gd name="T2" fmla="*/ 224 w 312"/>
                <a:gd name="T3" fmla="*/ 91 h 313"/>
                <a:gd name="T4" fmla="*/ 222 w 312"/>
                <a:gd name="T5" fmla="*/ 117 h 313"/>
                <a:gd name="T6" fmla="*/ 196 w 312"/>
                <a:gd name="T7" fmla="*/ 135 h 313"/>
                <a:gd name="T8" fmla="*/ 206 w 312"/>
                <a:gd name="T9" fmla="*/ 167 h 313"/>
                <a:gd name="T10" fmla="*/ 222 w 312"/>
                <a:gd name="T11" fmla="*/ 232 h 313"/>
                <a:gd name="T12" fmla="*/ 237 w 312"/>
                <a:gd name="T13" fmla="*/ 246 h 313"/>
                <a:gd name="T14" fmla="*/ 287 w 312"/>
                <a:gd name="T15" fmla="*/ 194 h 313"/>
                <a:gd name="T16" fmla="*/ 282 w 312"/>
                <a:gd name="T17" fmla="*/ 79 h 313"/>
                <a:gd name="T18" fmla="*/ 282 w 312"/>
                <a:gd name="T19" fmla="*/ 69 h 313"/>
                <a:gd name="T20" fmla="*/ 291 w 312"/>
                <a:gd name="T21" fmla="*/ 45 h 313"/>
                <a:gd name="T22" fmla="*/ 302 w 312"/>
                <a:gd name="T23" fmla="*/ 68 h 313"/>
                <a:gd name="T24" fmla="*/ 311 w 312"/>
                <a:gd name="T25" fmla="*/ 179 h 313"/>
                <a:gd name="T26" fmla="*/ 302 w 312"/>
                <a:gd name="T27" fmla="*/ 224 h 313"/>
                <a:gd name="T28" fmla="*/ 242 w 312"/>
                <a:gd name="T29" fmla="*/ 264 h 313"/>
                <a:gd name="T30" fmla="*/ 213 w 312"/>
                <a:gd name="T31" fmla="*/ 275 h 313"/>
                <a:gd name="T32" fmla="*/ 57 w 312"/>
                <a:gd name="T33" fmla="*/ 286 h 313"/>
                <a:gd name="T34" fmla="*/ 49 w 312"/>
                <a:gd name="T35" fmla="*/ 272 h 313"/>
                <a:gd name="T36" fmla="*/ 47 w 312"/>
                <a:gd name="T37" fmla="*/ 163 h 313"/>
                <a:gd name="T38" fmla="*/ 40 w 312"/>
                <a:gd name="T39" fmla="*/ 145 h 313"/>
                <a:gd name="T40" fmla="*/ 31 w 312"/>
                <a:gd name="T41" fmla="*/ 91 h 313"/>
                <a:gd name="T42" fmla="*/ 53 w 312"/>
                <a:gd name="T43" fmla="*/ 53 h 313"/>
                <a:gd name="T44" fmla="*/ 61 w 312"/>
                <a:gd name="T45" fmla="*/ 28 h 313"/>
                <a:gd name="T46" fmla="*/ 85 w 312"/>
                <a:gd name="T47" fmla="*/ 24 h 313"/>
                <a:gd name="T48" fmla="*/ 118 w 312"/>
                <a:gd name="T49" fmla="*/ 40 h 313"/>
                <a:gd name="T50" fmla="*/ 136 w 312"/>
                <a:gd name="T51" fmla="*/ 17 h 313"/>
                <a:gd name="T52" fmla="*/ 148 w 312"/>
                <a:gd name="T53" fmla="*/ 2 h 313"/>
                <a:gd name="T54" fmla="*/ 162 w 312"/>
                <a:gd name="T55" fmla="*/ 14 h 313"/>
                <a:gd name="T56" fmla="*/ 190 w 312"/>
                <a:gd name="T57" fmla="*/ 66 h 313"/>
                <a:gd name="T58" fmla="*/ 182 w 312"/>
                <a:gd name="T59" fmla="*/ 78 h 313"/>
                <a:gd name="T60" fmla="*/ 182 w 312"/>
                <a:gd name="T61" fmla="*/ 79 h 313"/>
                <a:gd name="T62" fmla="*/ 183 w 312"/>
                <a:gd name="T63" fmla="*/ 78 h 313"/>
                <a:gd name="T64" fmla="*/ 199 w 312"/>
                <a:gd name="T65" fmla="*/ 6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2" h="313">
                  <a:moveTo>
                    <a:pt x="199" y="68"/>
                  </a:moveTo>
                  <a:cubicBezTo>
                    <a:pt x="207" y="76"/>
                    <a:pt x="215" y="84"/>
                    <a:pt x="224" y="91"/>
                  </a:cubicBezTo>
                  <a:cubicBezTo>
                    <a:pt x="236" y="100"/>
                    <a:pt x="234" y="108"/>
                    <a:pt x="222" y="117"/>
                  </a:cubicBezTo>
                  <a:cubicBezTo>
                    <a:pt x="213" y="123"/>
                    <a:pt x="197" y="124"/>
                    <a:pt x="196" y="135"/>
                  </a:cubicBezTo>
                  <a:cubicBezTo>
                    <a:pt x="195" y="145"/>
                    <a:pt x="202" y="156"/>
                    <a:pt x="206" y="167"/>
                  </a:cubicBezTo>
                  <a:cubicBezTo>
                    <a:pt x="213" y="188"/>
                    <a:pt x="221" y="210"/>
                    <a:pt x="222" y="232"/>
                  </a:cubicBezTo>
                  <a:cubicBezTo>
                    <a:pt x="223" y="243"/>
                    <a:pt x="228" y="246"/>
                    <a:pt x="237" y="246"/>
                  </a:cubicBezTo>
                  <a:cubicBezTo>
                    <a:pt x="266" y="248"/>
                    <a:pt x="286" y="228"/>
                    <a:pt x="287" y="194"/>
                  </a:cubicBezTo>
                  <a:cubicBezTo>
                    <a:pt x="289" y="156"/>
                    <a:pt x="285" y="117"/>
                    <a:pt x="282" y="79"/>
                  </a:cubicBezTo>
                  <a:cubicBezTo>
                    <a:pt x="282" y="75"/>
                    <a:pt x="282" y="72"/>
                    <a:pt x="282" y="69"/>
                  </a:cubicBezTo>
                  <a:cubicBezTo>
                    <a:pt x="283" y="60"/>
                    <a:pt x="276" y="45"/>
                    <a:pt x="291" y="45"/>
                  </a:cubicBezTo>
                  <a:cubicBezTo>
                    <a:pt x="307" y="44"/>
                    <a:pt x="302" y="59"/>
                    <a:pt x="302" y="68"/>
                  </a:cubicBezTo>
                  <a:cubicBezTo>
                    <a:pt x="305" y="105"/>
                    <a:pt x="312" y="142"/>
                    <a:pt x="311" y="179"/>
                  </a:cubicBezTo>
                  <a:cubicBezTo>
                    <a:pt x="310" y="194"/>
                    <a:pt x="308" y="209"/>
                    <a:pt x="302" y="224"/>
                  </a:cubicBezTo>
                  <a:cubicBezTo>
                    <a:pt x="291" y="251"/>
                    <a:pt x="271" y="265"/>
                    <a:pt x="242" y="264"/>
                  </a:cubicBezTo>
                  <a:cubicBezTo>
                    <a:pt x="230" y="263"/>
                    <a:pt x="221" y="266"/>
                    <a:pt x="213" y="275"/>
                  </a:cubicBezTo>
                  <a:cubicBezTo>
                    <a:pt x="182" y="308"/>
                    <a:pt x="91" y="313"/>
                    <a:pt x="57" y="286"/>
                  </a:cubicBezTo>
                  <a:cubicBezTo>
                    <a:pt x="52" y="282"/>
                    <a:pt x="51" y="277"/>
                    <a:pt x="49" y="272"/>
                  </a:cubicBezTo>
                  <a:cubicBezTo>
                    <a:pt x="39" y="236"/>
                    <a:pt x="34" y="199"/>
                    <a:pt x="47" y="163"/>
                  </a:cubicBezTo>
                  <a:cubicBezTo>
                    <a:pt x="51" y="153"/>
                    <a:pt x="49" y="149"/>
                    <a:pt x="40" y="145"/>
                  </a:cubicBezTo>
                  <a:cubicBezTo>
                    <a:pt x="2" y="126"/>
                    <a:pt x="0" y="118"/>
                    <a:pt x="31" y="91"/>
                  </a:cubicBezTo>
                  <a:cubicBezTo>
                    <a:pt x="43" y="80"/>
                    <a:pt x="50" y="68"/>
                    <a:pt x="53" y="53"/>
                  </a:cubicBezTo>
                  <a:cubicBezTo>
                    <a:pt x="54" y="44"/>
                    <a:pt x="58" y="36"/>
                    <a:pt x="61" y="28"/>
                  </a:cubicBezTo>
                  <a:cubicBezTo>
                    <a:pt x="66" y="13"/>
                    <a:pt x="74" y="11"/>
                    <a:pt x="85" y="24"/>
                  </a:cubicBezTo>
                  <a:cubicBezTo>
                    <a:pt x="93" y="33"/>
                    <a:pt x="99" y="47"/>
                    <a:pt x="118" y="40"/>
                  </a:cubicBezTo>
                  <a:cubicBezTo>
                    <a:pt x="132" y="35"/>
                    <a:pt x="132" y="25"/>
                    <a:pt x="136" y="17"/>
                  </a:cubicBezTo>
                  <a:cubicBezTo>
                    <a:pt x="139" y="11"/>
                    <a:pt x="141" y="3"/>
                    <a:pt x="148" y="2"/>
                  </a:cubicBezTo>
                  <a:cubicBezTo>
                    <a:pt x="155" y="0"/>
                    <a:pt x="158" y="9"/>
                    <a:pt x="162" y="14"/>
                  </a:cubicBezTo>
                  <a:cubicBezTo>
                    <a:pt x="173" y="31"/>
                    <a:pt x="183" y="47"/>
                    <a:pt x="190" y="66"/>
                  </a:cubicBezTo>
                  <a:cubicBezTo>
                    <a:pt x="188" y="71"/>
                    <a:pt x="181" y="72"/>
                    <a:pt x="182" y="78"/>
                  </a:cubicBezTo>
                  <a:cubicBezTo>
                    <a:pt x="181" y="81"/>
                    <a:pt x="185" y="80"/>
                    <a:pt x="182" y="79"/>
                  </a:cubicBezTo>
                  <a:cubicBezTo>
                    <a:pt x="182" y="79"/>
                    <a:pt x="182" y="79"/>
                    <a:pt x="183" y="78"/>
                  </a:cubicBezTo>
                  <a:cubicBezTo>
                    <a:pt x="183" y="66"/>
                    <a:pt x="193" y="70"/>
                    <a:pt x="19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3586163" y="1130300"/>
              <a:ext cx="739775" cy="715963"/>
            </a:xfrm>
            <a:custGeom>
              <a:avLst/>
              <a:gdLst>
                <a:gd name="T0" fmla="*/ 313 w 313"/>
                <a:gd name="T1" fmla="*/ 161 h 302"/>
                <a:gd name="T2" fmla="*/ 308 w 313"/>
                <a:gd name="T3" fmla="*/ 207 h 302"/>
                <a:gd name="T4" fmla="*/ 239 w 313"/>
                <a:gd name="T5" fmla="*/ 263 h 302"/>
                <a:gd name="T6" fmla="*/ 214 w 313"/>
                <a:gd name="T7" fmla="*/ 274 h 302"/>
                <a:gd name="T8" fmla="*/ 121 w 313"/>
                <a:gd name="T9" fmla="*/ 302 h 302"/>
                <a:gd name="T10" fmla="*/ 105 w 313"/>
                <a:gd name="T11" fmla="*/ 300 h 302"/>
                <a:gd name="T12" fmla="*/ 44 w 313"/>
                <a:gd name="T13" fmla="*/ 245 h 302"/>
                <a:gd name="T14" fmla="*/ 48 w 313"/>
                <a:gd name="T15" fmla="*/ 163 h 302"/>
                <a:gd name="T16" fmla="*/ 40 w 313"/>
                <a:gd name="T17" fmla="*/ 143 h 302"/>
                <a:gd name="T18" fmla="*/ 32 w 313"/>
                <a:gd name="T19" fmla="*/ 91 h 302"/>
                <a:gd name="T20" fmla="*/ 59 w 313"/>
                <a:gd name="T21" fmla="*/ 35 h 302"/>
                <a:gd name="T22" fmla="*/ 71 w 313"/>
                <a:gd name="T23" fmla="*/ 14 h 302"/>
                <a:gd name="T24" fmla="*/ 91 w 313"/>
                <a:gd name="T25" fmla="*/ 28 h 302"/>
                <a:gd name="T26" fmla="*/ 135 w 313"/>
                <a:gd name="T27" fmla="*/ 20 h 302"/>
                <a:gd name="T28" fmla="*/ 150 w 313"/>
                <a:gd name="T29" fmla="*/ 1 h 302"/>
                <a:gd name="T30" fmla="*/ 166 w 313"/>
                <a:gd name="T31" fmla="*/ 17 h 302"/>
                <a:gd name="T32" fmla="*/ 223 w 313"/>
                <a:gd name="T33" fmla="*/ 89 h 302"/>
                <a:gd name="T34" fmla="*/ 221 w 313"/>
                <a:gd name="T35" fmla="*/ 116 h 302"/>
                <a:gd name="T36" fmla="*/ 206 w 313"/>
                <a:gd name="T37" fmla="*/ 162 h 302"/>
                <a:gd name="T38" fmla="*/ 224 w 313"/>
                <a:gd name="T39" fmla="*/ 231 h 302"/>
                <a:gd name="T40" fmla="*/ 239 w 313"/>
                <a:gd name="T41" fmla="*/ 244 h 302"/>
                <a:gd name="T42" fmla="*/ 287 w 313"/>
                <a:gd name="T43" fmla="*/ 206 h 302"/>
                <a:gd name="T44" fmla="*/ 285 w 313"/>
                <a:gd name="T45" fmla="*/ 108 h 302"/>
                <a:gd name="T46" fmla="*/ 283 w 313"/>
                <a:gd name="T47" fmla="*/ 57 h 302"/>
                <a:gd name="T48" fmla="*/ 291 w 313"/>
                <a:gd name="T49" fmla="*/ 44 h 302"/>
                <a:gd name="T50" fmla="*/ 303 w 313"/>
                <a:gd name="T51" fmla="*/ 56 h 302"/>
                <a:gd name="T52" fmla="*/ 313 w 313"/>
                <a:gd name="T53" fmla="*/ 16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3" h="302">
                  <a:moveTo>
                    <a:pt x="313" y="161"/>
                  </a:moveTo>
                  <a:cubicBezTo>
                    <a:pt x="313" y="177"/>
                    <a:pt x="311" y="192"/>
                    <a:pt x="308" y="207"/>
                  </a:cubicBezTo>
                  <a:cubicBezTo>
                    <a:pt x="300" y="244"/>
                    <a:pt x="277" y="263"/>
                    <a:pt x="239" y="263"/>
                  </a:cubicBezTo>
                  <a:cubicBezTo>
                    <a:pt x="229" y="263"/>
                    <a:pt x="222" y="267"/>
                    <a:pt x="214" y="274"/>
                  </a:cubicBezTo>
                  <a:cubicBezTo>
                    <a:pt x="188" y="298"/>
                    <a:pt x="155" y="302"/>
                    <a:pt x="121" y="302"/>
                  </a:cubicBezTo>
                  <a:cubicBezTo>
                    <a:pt x="115" y="302"/>
                    <a:pt x="110" y="301"/>
                    <a:pt x="105" y="300"/>
                  </a:cubicBezTo>
                  <a:cubicBezTo>
                    <a:pt x="66" y="297"/>
                    <a:pt x="50" y="283"/>
                    <a:pt x="44" y="245"/>
                  </a:cubicBezTo>
                  <a:cubicBezTo>
                    <a:pt x="39" y="218"/>
                    <a:pt x="38" y="190"/>
                    <a:pt x="48" y="163"/>
                  </a:cubicBezTo>
                  <a:cubicBezTo>
                    <a:pt x="52" y="152"/>
                    <a:pt x="50" y="148"/>
                    <a:pt x="40" y="143"/>
                  </a:cubicBezTo>
                  <a:cubicBezTo>
                    <a:pt x="1" y="123"/>
                    <a:pt x="0" y="121"/>
                    <a:pt x="32" y="91"/>
                  </a:cubicBezTo>
                  <a:cubicBezTo>
                    <a:pt x="48" y="75"/>
                    <a:pt x="52" y="55"/>
                    <a:pt x="59" y="35"/>
                  </a:cubicBezTo>
                  <a:cubicBezTo>
                    <a:pt x="61" y="27"/>
                    <a:pt x="63" y="16"/>
                    <a:pt x="71" y="14"/>
                  </a:cubicBezTo>
                  <a:cubicBezTo>
                    <a:pt x="80" y="12"/>
                    <a:pt x="86" y="22"/>
                    <a:pt x="91" y="28"/>
                  </a:cubicBezTo>
                  <a:cubicBezTo>
                    <a:pt x="107" y="47"/>
                    <a:pt x="125" y="43"/>
                    <a:pt x="135" y="20"/>
                  </a:cubicBezTo>
                  <a:cubicBezTo>
                    <a:pt x="139" y="12"/>
                    <a:pt x="140" y="1"/>
                    <a:pt x="150" y="1"/>
                  </a:cubicBezTo>
                  <a:cubicBezTo>
                    <a:pt x="159" y="0"/>
                    <a:pt x="162" y="10"/>
                    <a:pt x="166" y="17"/>
                  </a:cubicBezTo>
                  <a:cubicBezTo>
                    <a:pt x="181" y="44"/>
                    <a:pt x="196" y="71"/>
                    <a:pt x="223" y="89"/>
                  </a:cubicBezTo>
                  <a:cubicBezTo>
                    <a:pt x="238" y="98"/>
                    <a:pt x="237" y="107"/>
                    <a:pt x="221" y="116"/>
                  </a:cubicBezTo>
                  <a:cubicBezTo>
                    <a:pt x="195" y="133"/>
                    <a:pt x="195" y="133"/>
                    <a:pt x="206" y="162"/>
                  </a:cubicBezTo>
                  <a:cubicBezTo>
                    <a:pt x="214" y="184"/>
                    <a:pt x="221" y="207"/>
                    <a:pt x="224" y="231"/>
                  </a:cubicBezTo>
                  <a:cubicBezTo>
                    <a:pt x="225" y="241"/>
                    <a:pt x="230" y="244"/>
                    <a:pt x="239" y="244"/>
                  </a:cubicBezTo>
                  <a:cubicBezTo>
                    <a:pt x="265" y="246"/>
                    <a:pt x="281" y="233"/>
                    <a:pt x="287" y="206"/>
                  </a:cubicBezTo>
                  <a:cubicBezTo>
                    <a:pt x="294" y="173"/>
                    <a:pt x="287" y="141"/>
                    <a:pt x="285" y="108"/>
                  </a:cubicBezTo>
                  <a:cubicBezTo>
                    <a:pt x="284" y="91"/>
                    <a:pt x="283" y="74"/>
                    <a:pt x="283" y="57"/>
                  </a:cubicBezTo>
                  <a:cubicBezTo>
                    <a:pt x="282" y="51"/>
                    <a:pt x="283" y="44"/>
                    <a:pt x="291" y="44"/>
                  </a:cubicBezTo>
                  <a:cubicBezTo>
                    <a:pt x="300" y="43"/>
                    <a:pt x="302" y="48"/>
                    <a:pt x="303" y="56"/>
                  </a:cubicBezTo>
                  <a:cubicBezTo>
                    <a:pt x="306" y="91"/>
                    <a:pt x="309" y="126"/>
                    <a:pt x="313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4410075" y="3187700"/>
              <a:ext cx="739775" cy="733425"/>
            </a:xfrm>
            <a:custGeom>
              <a:avLst/>
              <a:gdLst>
                <a:gd name="T0" fmla="*/ 309 w 313"/>
                <a:gd name="T1" fmla="*/ 154 h 310"/>
                <a:gd name="T2" fmla="*/ 300 w 313"/>
                <a:gd name="T3" fmla="*/ 223 h 310"/>
                <a:gd name="T4" fmla="*/ 242 w 313"/>
                <a:gd name="T5" fmla="*/ 260 h 310"/>
                <a:gd name="T6" fmla="*/ 211 w 313"/>
                <a:gd name="T7" fmla="*/ 273 h 310"/>
                <a:gd name="T8" fmla="*/ 64 w 313"/>
                <a:gd name="T9" fmla="*/ 287 h 310"/>
                <a:gd name="T10" fmla="*/ 49 w 313"/>
                <a:gd name="T11" fmla="*/ 269 h 310"/>
                <a:gd name="T12" fmla="*/ 46 w 313"/>
                <a:gd name="T13" fmla="*/ 164 h 310"/>
                <a:gd name="T14" fmla="*/ 39 w 313"/>
                <a:gd name="T15" fmla="*/ 141 h 310"/>
                <a:gd name="T16" fmla="*/ 32 w 313"/>
                <a:gd name="T17" fmla="*/ 86 h 310"/>
                <a:gd name="T18" fmla="*/ 53 w 313"/>
                <a:gd name="T19" fmla="*/ 52 h 310"/>
                <a:gd name="T20" fmla="*/ 55 w 313"/>
                <a:gd name="T21" fmla="*/ 42 h 310"/>
                <a:gd name="T22" fmla="*/ 95 w 313"/>
                <a:gd name="T23" fmla="*/ 33 h 310"/>
                <a:gd name="T24" fmla="*/ 133 w 313"/>
                <a:gd name="T25" fmla="*/ 23 h 310"/>
                <a:gd name="T26" fmla="*/ 147 w 313"/>
                <a:gd name="T27" fmla="*/ 1 h 310"/>
                <a:gd name="T28" fmla="*/ 167 w 313"/>
                <a:gd name="T29" fmla="*/ 19 h 310"/>
                <a:gd name="T30" fmla="*/ 173 w 313"/>
                <a:gd name="T31" fmla="*/ 29 h 310"/>
                <a:gd name="T32" fmla="*/ 219 w 313"/>
                <a:gd name="T33" fmla="*/ 86 h 310"/>
                <a:gd name="T34" fmla="*/ 217 w 313"/>
                <a:gd name="T35" fmla="*/ 116 h 310"/>
                <a:gd name="T36" fmla="*/ 204 w 313"/>
                <a:gd name="T37" fmla="*/ 161 h 310"/>
                <a:gd name="T38" fmla="*/ 221 w 313"/>
                <a:gd name="T39" fmla="*/ 218 h 310"/>
                <a:gd name="T40" fmla="*/ 230 w 313"/>
                <a:gd name="T41" fmla="*/ 242 h 310"/>
                <a:gd name="T42" fmla="*/ 269 w 313"/>
                <a:gd name="T43" fmla="*/ 234 h 310"/>
                <a:gd name="T44" fmla="*/ 287 w 313"/>
                <a:gd name="T45" fmla="*/ 161 h 310"/>
                <a:gd name="T46" fmla="*/ 281 w 313"/>
                <a:gd name="T47" fmla="*/ 58 h 310"/>
                <a:gd name="T48" fmla="*/ 291 w 313"/>
                <a:gd name="T49" fmla="*/ 42 h 310"/>
                <a:gd name="T50" fmla="*/ 301 w 313"/>
                <a:gd name="T51" fmla="*/ 58 h 310"/>
                <a:gd name="T52" fmla="*/ 309 w 313"/>
                <a:gd name="T53" fmla="*/ 15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3" h="310">
                  <a:moveTo>
                    <a:pt x="309" y="154"/>
                  </a:moveTo>
                  <a:cubicBezTo>
                    <a:pt x="310" y="180"/>
                    <a:pt x="310" y="202"/>
                    <a:pt x="300" y="223"/>
                  </a:cubicBezTo>
                  <a:cubicBezTo>
                    <a:pt x="289" y="249"/>
                    <a:pt x="270" y="261"/>
                    <a:pt x="242" y="260"/>
                  </a:cubicBezTo>
                  <a:cubicBezTo>
                    <a:pt x="230" y="260"/>
                    <a:pt x="220" y="264"/>
                    <a:pt x="211" y="273"/>
                  </a:cubicBezTo>
                  <a:cubicBezTo>
                    <a:pt x="180" y="303"/>
                    <a:pt x="101" y="310"/>
                    <a:pt x="64" y="287"/>
                  </a:cubicBezTo>
                  <a:cubicBezTo>
                    <a:pt x="57" y="283"/>
                    <a:pt x="51" y="278"/>
                    <a:pt x="49" y="269"/>
                  </a:cubicBezTo>
                  <a:cubicBezTo>
                    <a:pt x="40" y="234"/>
                    <a:pt x="32" y="199"/>
                    <a:pt x="46" y="164"/>
                  </a:cubicBezTo>
                  <a:cubicBezTo>
                    <a:pt x="50" y="154"/>
                    <a:pt x="50" y="147"/>
                    <a:pt x="39" y="141"/>
                  </a:cubicBezTo>
                  <a:cubicBezTo>
                    <a:pt x="2" y="123"/>
                    <a:pt x="0" y="112"/>
                    <a:pt x="32" y="86"/>
                  </a:cubicBezTo>
                  <a:cubicBezTo>
                    <a:pt x="44" y="76"/>
                    <a:pt x="48" y="65"/>
                    <a:pt x="53" y="52"/>
                  </a:cubicBezTo>
                  <a:cubicBezTo>
                    <a:pt x="54" y="49"/>
                    <a:pt x="54" y="46"/>
                    <a:pt x="55" y="42"/>
                  </a:cubicBezTo>
                  <a:cubicBezTo>
                    <a:pt x="67" y="5"/>
                    <a:pt x="67" y="5"/>
                    <a:pt x="95" y="33"/>
                  </a:cubicBezTo>
                  <a:cubicBezTo>
                    <a:pt x="106" y="44"/>
                    <a:pt x="128" y="39"/>
                    <a:pt x="133" y="23"/>
                  </a:cubicBezTo>
                  <a:cubicBezTo>
                    <a:pt x="136" y="14"/>
                    <a:pt x="136" y="2"/>
                    <a:pt x="147" y="1"/>
                  </a:cubicBezTo>
                  <a:cubicBezTo>
                    <a:pt x="158" y="0"/>
                    <a:pt x="162" y="12"/>
                    <a:pt x="167" y="19"/>
                  </a:cubicBezTo>
                  <a:cubicBezTo>
                    <a:pt x="169" y="22"/>
                    <a:pt x="172" y="26"/>
                    <a:pt x="173" y="29"/>
                  </a:cubicBezTo>
                  <a:cubicBezTo>
                    <a:pt x="183" y="53"/>
                    <a:pt x="197" y="72"/>
                    <a:pt x="219" y="86"/>
                  </a:cubicBezTo>
                  <a:cubicBezTo>
                    <a:pt x="238" y="97"/>
                    <a:pt x="236" y="105"/>
                    <a:pt x="217" y="116"/>
                  </a:cubicBezTo>
                  <a:cubicBezTo>
                    <a:pt x="191" y="132"/>
                    <a:pt x="192" y="132"/>
                    <a:pt x="204" y="161"/>
                  </a:cubicBezTo>
                  <a:cubicBezTo>
                    <a:pt x="212" y="179"/>
                    <a:pt x="217" y="199"/>
                    <a:pt x="221" y="218"/>
                  </a:cubicBezTo>
                  <a:cubicBezTo>
                    <a:pt x="223" y="227"/>
                    <a:pt x="217" y="239"/>
                    <a:pt x="230" y="242"/>
                  </a:cubicBezTo>
                  <a:cubicBezTo>
                    <a:pt x="244" y="245"/>
                    <a:pt x="258" y="244"/>
                    <a:pt x="269" y="234"/>
                  </a:cubicBezTo>
                  <a:cubicBezTo>
                    <a:pt x="291" y="214"/>
                    <a:pt x="288" y="187"/>
                    <a:pt x="287" y="161"/>
                  </a:cubicBezTo>
                  <a:cubicBezTo>
                    <a:pt x="286" y="127"/>
                    <a:pt x="283" y="93"/>
                    <a:pt x="281" y="58"/>
                  </a:cubicBezTo>
                  <a:cubicBezTo>
                    <a:pt x="281" y="51"/>
                    <a:pt x="281" y="42"/>
                    <a:pt x="291" y="42"/>
                  </a:cubicBezTo>
                  <a:cubicBezTo>
                    <a:pt x="301" y="41"/>
                    <a:pt x="302" y="50"/>
                    <a:pt x="301" y="58"/>
                  </a:cubicBezTo>
                  <a:cubicBezTo>
                    <a:pt x="300" y="91"/>
                    <a:pt x="313" y="123"/>
                    <a:pt x="309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6019800" y="877888"/>
              <a:ext cx="733425" cy="752475"/>
            </a:xfrm>
            <a:custGeom>
              <a:avLst/>
              <a:gdLst>
                <a:gd name="T0" fmla="*/ 307 w 310"/>
                <a:gd name="T1" fmla="*/ 159 h 318"/>
                <a:gd name="T2" fmla="*/ 302 w 310"/>
                <a:gd name="T3" fmla="*/ 218 h 318"/>
                <a:gd name="T4" fmla="*/ 239 w 310"/>
                <a:gd name="T5" fmla="*/ 263 h 318"/>
                <a:gd name="T6" fmla="*/ 213 w 310"/>
                <a:gd name="T7" fmla="*/ 273 h 318"/>
                <a:gd name="T8" fmla="*/ 55 w 310"/>
                <a:gd name="T9" fmla="*/ 283 h 318"/>
                <a:gd name="T10" fmla="*/ 47 w 310"/>
                <a:gd name="T11" fmla="*/ 270 h 318"/>
                <a:gd name="T12" fmla="*/ 46 w 310"/>
                <a:gd name="T13" fmla="*/ 163 h 318"/>
                <a:gd name="T14" fmla="*/ 36 w 310"/>
                <a:gd name="T15" fmla="*/ 143 h 318"/>
                <a:gd name="T16" fmla="*/ 23 w 310"/>
                <a:gd name="T17" fmla="*/ 137 h 318"/>
                <a:gd name="T18" fmla="*/ 19 w 310"/>
                <a:gd name="T19" fmla="*/ 102 h 318"/>
                <a:gd name="T20" fmla="*/ 58 w 310"/>
                <a:gd name="T21" fmla="*/ 33 h 318"/>
                <a:gd name="T22" fmla="*/ 68 w 310"/>
                <a:gd name="T23" fmla="*/ 16 h 318"/>
                <a:gd name="T24" fmla="*/ 87 w 310"/>
                <a:gd name="T25" fmla="*/ 27 h 318"/>
                <a:gd name="T26" fmla="*/ 118 w 310"/>
                <a:gd name="T27" fmla="*/ 39 h 318"/>
                <a:gd name="T28" fmla="*/ 133 w 310"/>
                <a:gd name="T29" fmla="*/ 18 h 318"/>
                <a:gd name="T30" fmla="*/ 146 w 310"/>
                <a:gd name="T31" fmla="*/ 1 h 318"/>
                <a:gd name="T32" fmla="*/ 160 w 310"/>
                <a:gd name="T33" fmla="*/ 14 h 318"/>
                <a:gd name="T34" fmla="*/ 174 w 310"/>
                <a:gd name="T35" fmla="*/ 35 h 318"/>
                <a:gd name="T36" fmla="*/ 219 w 310"/>
                <a:gd name="T37" fmla="*/ 89 h 318"/>
                <a:gd name="T38" fmla="*/ 219 w 310"/>
                <a:gd name="T39" fmla="*/ 117 h 318"/>
                <a:gd name="T40" fmla="*/ 193 w 310"/>
                <a:gd name="T41" fmla="*/ 136 h 318"/>
                <a:gd name="T42" fmla="*/ 203 w 310"/>
                <a:gd name="T43" fmla="*/ 166 h 318"/>
                <a:gd name="T44" fmla="*/ 220 w 310"/>
                <a:gd name="T45" fmla="*/ 229 h 318"/>
                <a:gd name="T46" fmla="*/ 237 w 310"/>
                <a:gd name="T47" fmla="*/ 244 h 318"/>
                <a:gd name="T48" fmla="*/ 283 w 310"/>
                <a:gd name="T49" fmla="*/ 208 h 318"/>
                <a:gd name="T50" fmla="*/ 281 w 310"/>
                <a:gd name="T51" fmla="*/ 79 h 318"/>
                <a:gd name="T52" fmla="*/ 279 w 310"/>
                <a:gd name="T53" fmla="*/ 55 h 318"/>
                <a:gd name="T54" fmla="*/ 288 w 310"/>
                <a:gd name="T55" fmla="*/ 44 h 318"/>
                <a:gd name="T56" fmla="*/ 299 w 310"/>
                <a:gd name="T57" fmla="*/ 56 h 318"/>
                <a:gd name="T58" fmla="*/ 307 w 310"/>
                <a:gd name="T59" fmla="*/ 15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0" h="318">
                  <a:moveTo>
                    <a:pt x="307" y="159"/>
                  </a:moveTo>
                  <a:cubicBezTo>
                    <a:pt x="306" y="179"/>
                    <a:pt x="309" y="198"/>
                    <a:pt x="302" y="218"/>
                  </a:cubicBezTo>
                  <a:cubicBezTo>
                    <a:pt x="290" y="249"/>
                    <a:pt x="272" y="263"/>
                    <a:pt x="239" y="263"/>
                  </a:cubicBezTo>
                  <a:cubicBezTo>
                    <a:pt x="229" y="263"/>
                    <a:pt x="222" y="266"/>
                    <a:pt x="213" y="273"/>
                  </a:cubicBezTo>
                  <a:cubicBezTo>
                    <a:pt x="178" y="304"/>
                    <a:pt x="101" y="318"/>
                    <a:pt x="55" y="283"/>
                  </a:cubicBezTo>
                  <a:cubicBezTo>
                    <a:pt x="50" y="280"/>
                    <a:pt x="48" y="276"/>
                    <a:pt x="47" y="270"/>
                  </a:cubicBezTo>
                  <a:cubicBezTo>
                    <a:pt x="39" y="235"/>
                    <a:pt x="32" y="199"/>
                    <a:pt x="46" y="163"/>
                  </a:cubicBezTo>
                  <a:cubicBezTo>
                    <a:pt x="51" y="152"/>
                    <a:pt x="48" y="146"/>
                    <a:pt x="36" y="143"/>
                  </a:cubicBezTo>
                  <a:cubicBezTo>
                    <a:pt x="32" y="142"/>
                    <a:pt x="27" y="140"/>
                    <a:pt x="23" y="137"/>
                  </a:cubicBezTo>
                  <a:cubicBezTo>
                    <a:pt x="2" y="124"/>
                    <a:pt x="0" y="117"/>
                    <a:pt x="19" y="102"/>
                  </a:cubicBezTo>
                  <a:cubicBezTo>
                    <a:pt x="42" y="83"/>
                    <a:pt x="50" y="59"/>
                    <a:pt x="58" y="33"/>
                  </a:cubicBezTo>
                  <a:cubicBezTo>
                    <a:pt x="60" y="26"/>
                    <a:pt x="59" y="18"/>
                    <a:pt x="68" y="16"/>
                  </a:cubicBezTo>
                  <a:cubicBezTo>
                    <a:pt x="78" y="14"/>
                    <a:pt x="84" y="21"/>
                    <a:pt x="87" y="27"/>
                  </a:cubicBezTo>
                  <a:cubicBezTo>
                    <a:pt x="95" y="42"/>
                    <a:pt x="105" y="43"/>
                    <a:pt x="118" y="39"/>
                  </a:cubicBezTo>
                  <a:cubicBezTo>
                    <a:pt x="131" y="36"/>
                    <a:pt x="130" y="26"/>
                    <a:pt x="133" y="18"/>
                  </a:cubicBezTo>
                  <a:cubicBezTo>
                    <a:pt x="136" y="11"/>
                    <a:pt x="138" y="3"/>
                    <a:pt x="146" y="1"/>
                  </a:cubicBezTo>
                  <a:cubicBezTo>
                    <a:pt x="154" y="0"/>
                    <a:pt x="155" y="9"/>
                    <a:pt x="160" y="14"/>
                  </a:cubicBezTo>
                  <a:cubicBezTo>
                    <a:pt x="165" y="20"/>
                    <a:pt x="171" y="27"/>
                    <a:pt x="174" y="35"/>
                  </a:cubicBezTo>
                  <a:cubicBezTo>
                    <a:pt x="182" y="59"/>
                    <a:pt x="199" y="75"/>
                    <a:pt x="219" y="89"/>
                  </a:cubicBezTo>
                  <a:cubicBezTo>
                    <a:pt x="234" y="100"/>
                    <a:pt x="233" y="106"/>
                    <a:pt x="219" y="117"/>
                  </a:cubicBezTo>
                  <a:cubicBezTo>
                    <a:pt x="210" y="124"/>
                    <a:pt x="194" y="123"/>
                    <a:pt x="193" y="136"/>
                  </a:cubicBezTo>
                  <a:cubicBezTo>
                    <a:pt x="192" y="146"/>
                    <a:pt x="200" y="156"/>
                    <a:pt x="203" y="166"/>
                  </a:cubicBezTo>
                  <a:cubicBezTo>
                    <a:pt x="210" y="187"/>
                    <a:pt x="219" y="207"/>
                    <a:pt x="220" y="229"/>
                  </a:cubicBezTo>
                  <a:cubicBezTo>
                    <a:pt x="220" y="239"/>
                    <a:pt x="226" y="244"/>
                    <a:pt x="237" y="244"/>
                  </a:cubicBezTo>
                  <a:cubicBezTo>
                    <a:pt x="263" y="245"/>
                    <a:pt x="278" y="234"/>
                    <a:pt x="283" y="208"/>
                  </a:cubicBezTo>
                  <a:cubicBezTo>
                    <a:pt x="292" y="165"/>
                    <a:pt x="282" y="122"/>
                    <a:pt x="281" y="79"/>
                  </a:cubicBezTo>
                  <a:cubicBezTo>
                    <a:pt x="281" y="71"/>
                    <a:pt x="279" y="63"/>
                    <a:pt x="279" y="55"/>
                  </a:cubicBezTo>
                  <a:cubicBezTo>
                    <a:pt x="279" y="49"/>
                    <a:pt x="282" y="44"/>
                    <a:pt x="288" y="44"/>
                  </a:cubicBezTo>
                  <a:cubicBezTo>
                    <a:pt x="296" y="44"/>
                    <a:pt x="299" y="49"/>
                    <a:pt x="299" y="56"/>
                  </a:cubicBezTo>
                  <a:cubicBezTo>
                    <a:pt x="300" y="90"/>
                    <a:pt x="310" y="124"/>
                    <a:pt x="307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3238500" y="4403725"/>
              <a:ext cx="782638" cy="631825"/>
            </a:xfrm>
            <a:custGeom>
              <a:avLst/>
              <a:gdLst>
                <a:gd name="T0" fmla="*/ 109 w 331"/>
                <a:gd name="T1" fmla="*/ 267 h 267"/>
                <a:gd name="T2" fmla="*/ 93 w 331"/>
                <a:gd name="T3" fmla="*/ 267 h 267"/>
                <a:gd name="T4" fmla="*/ 17 w 331"/>
                <a:gd name="T5" fmla="*/ 182 h 267"/>
                <a:gd name="T6" fmla="*/ 22 w 331"/>
                <a:gd name="T7" fmla="*/ 149 h 267"/>
                <a:gd name="T8" fmla="*/ 15 w 331"/>
                <a:gd name="T9" fmla="*/ 96 h 267"/>
                <a:gd name="T10" fmla="*/ 27 w 331"/>
                <a:gd name="T11" fmla="*/ 57 h 267"/>
                <a:gd name="T12" fmla="*/ 61 w 331"/>
                <a:gd name="T13" fmla="*/ 18 h 267"/>
                <a:gd name="T14" fmla="*/ 87 w 331"/>
                <a:gd name="T15" fmla="*/ 20 h 267"/>
                <a:gd name="T16" fmla="*/ 137 w 331"/>
                <a:gd name="T17" fmla="*/ 45 h 267"/>
                <a:gd name="T18" fmla="*/ 155 w 331"/>
                <a:gd name="T19" fmla="*/ 25 h 267"/>
                <a:gd name="T20" fmla="*/ 172 w 331"/>
                <a:gd name="T21" fmla="*/ 13 h 267"/>
                <a:gd name="T22" fmla="*/ 181 w 331"/>
                <a:gd name="T23" fmla="*/ 32 h 267"/>
                <a:gd name="T24" fmla="*/ 183 w 331"/>
                <a:gd name="T25" fmla="*/ 58 h 267"/>
                <a:gd name="T26" fmla="*/ 212 w 331"/>
                <a:gd name="T27" fmla="*/ 186 h 267"/>
                <a:gd name="T28" fmla="*/ 225 w 331"/>
                <a:gd name="T29" fmla="*/ 195 h 267"/>
                <a:gd name="T30" fmla="*/ 266 w 331"/>
                <a:gd name="T31" fmla="*/ 168 h 267"/>
                <a:gd name="T32" fmla="*/ 277 w 331"/>
                <a:gd name="T33" fmla="*/ 108 h 267"/>
                <a:gd name="T34" fmla="*/ 303 w 331"/>
                <a:gd name="T35" fmla="*/ 45 h 267"/>
                <a:gd name="T36" fmla="*/ 324 w 331"/>
                <a:gd name="T37" fmla="*/ 40 h 267"/>
                <a:gd name="T38" fmla="*/ 313 w 331"/>
                <a:gd name="T39" fmla="*/ 57 h 267"/>
                <a:gd name="T40" fmla="*/ 293 w 331"/>
                <a:gd name="T41" fmla="*/ 98 h 267"/>
                <a:gd name="T42" fmla="*/ 289 w 331"/>
                <a:gd name="T43" fmla="*/ 146 h 267"/>
                <a:gd name="T44" fmla="*/ 226 w 331"/>
                <a:gd name="T45" fmla="*/ 211 h 267"/>
                <a:gd name="T46" fmla="*/ 214 w 331"/>
                <a:gd name="T47" fmla="*/ 219 h 267"/>
                <a:gd name="T48" fmla="*/ 159 w 331"/>
                <a:gd name="T49" fmla="*/ 264 h 267"/>
                <a:gd name="T50" fmla="*/ 109 w 331"/>
                <a:gd name="T5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67">
                  <a:moveTo>
                    <a:pt x="109" y="267"/>
                  </a:moveTo>
                  <a:cubicBezTo>
                    <a:pt x="104" y="267"/>
                    <a:pt x="99" y="267"/>
                    <a:pt x="93" y="267"/>
                  </a:cubicBezTo>
                  <a:cubicBezTo>
                    <a:pt x="36" y="265"/>
                    <a:pt x="13" y="239"/>
                    <a:pt x="17" y="182"/>
                  </a:cubicBezTo>
                  <a:cubicBezTo>
                    <a:pt x="18" y="171"/>
                    <a:pt x="19" y="159"/>
                    <a:pt x="22" y="149"/>
                  </a:cubicBezTo>
                  <a:cubicBezTo>
                    <a:pt x="28" y="130"/>
                    <a:pt x="33" y="114"/>
                    <a:pt x="15" y="96"/>
                  </a:cubicBezTo>
                  <a:cubicBezTo>
                    <a:pt x="0" y="81"/>
                    <a:pt x="7" y="63"/>
                    <a:pt x="27" y="57"/>
                  </a:cubicBezTo>
                  <a:cubicBezTo>
                    <a:pt x="48" y="51"/>
                    <a:pt x="51" y="32"/>
                    <a:pt x="61" y="18"/>
                  </a:cubicBezTo>
                  <a:cubicBezTo>
                    <a:pt x="74" y="0"/>
                    <a:pt x="76" y="0"/>
                    <a:pt x="87" y="20"/>
                  </a:cubicBezTo>
                  <a:cubicBezTo>
                    <a:pt x="95" y="36"/>
                    <a:pt x="119" y="48"/>
                    <a:pt x="137" y="45"/>
                  </a:cubicBezTo>
                  <a:cubicBezTo>
                    <a:pt x="147" y="43"/>
                    <a:pt x="148" y="31"/>
                    <a:pt x="155" y="25"/>
                  </a:cubicBezTo>
                  <a:cubicBezTo>
                    <a:pt x="160" y="20"/>
                    <a:pt x="164" y="11"/>
                    <a:pt x="172" y="13"/>
                  </a:cubicBezTo>
                  <a:cubicBezTo>
                    <a:pt x="180" y="16"/>
                    <a:pt x="180" y="25"/>
                    <a:pt x="181" y="32"/>
                  </a:cubicBezTo>
                  <a:cubicBezTo>
                    <a:pt x="182" y="41"/>
                    <a:pt x="184" y="49"/>
                    <a:pt x="183" y="58"/>
                  </a:cubicBezTo>
                  <a:cubicBezTo>
                    <a:pt x="178" y="104"/>
                    <a:pt x="196" y="145"/>
                    <a:pt x="212" y="186"/>
                  </a:cubicBezTo>
                  <a:cubicBezTo>
                    <a:pt x="215" y="194"/>
                    <a:pt x="219" y="195"/>
                    <a:pt x="225" y="195"/>
                  </a:cubicBezTo>
                  <a:cubicBezTo>
                    <a:pt x="245" y="196"/>
                    <a:pt x="257" y="184"/>
                    <a:pt x="266" y="168"/>
                  </a:cubicBezTo>
                  <a:cubicBezTo>
                    <a:pt x="277" y="149"/>
                    <a:pt x="277" y="129"/>
                    <a:pt x="277" y="108"/>
                  </a:cubicBezTo>
                  <a:cubicBezTo>
                    <a:pt x="277" y="84"/>
                    <a:pt x="280" y="60"/>
                    <a:pt x="303" y="45"/>
                  </a:cubicBezTo>
                  <a:cubicBezTo>
                    <a:pt x="309" y="41"/>
                    <a:pt x="318" y="32"/>
                    <a:pt x="324" y="40"/>
                  </a:cubicBezTo>
                  <a:cubicBezTo>
                    <a:pt x="331" y="49"/>
                    <a:pt x="319" y="52"/>
                    <a:pt x="313" y="57"/>
                  </a:cubicBezTo>
                  <a:cubicBezTo>
                    <a:pt x="299" y="67"/>
                    <a:pt x="295" y="82"/>
                    <a:pt x="293" y="98"/>
                  </a:cubicBezTo>
                  <a:cubicBezTo>
                    <a:pt x="291" y="114"/>
                    <a:pt x="290" y="130"/>
                    <a:pt x="289" y="146"/>
                  </a:cubicBezTo>
                  <a:cubicBezTo>
                    <a:pt x="285" y="184"/>
                    <a:pt x="263" y="207"/>
                    <a:pt x="226" y="211"/>
                  </a:cubicBezTo>
                  <a:cubicBezTo>
                    <a:pt x="220" y="212"/>
                    <a:pt x="215" y="212"/>
                    <a:pt x="214" y="219"/>
                  </a:cubicBezTo>
                  <a:cubicBezTo>
                    <a:pt x="208" y="249"/>
                    <a:pt x="185" y="258"/>
                    <a:pt x="159" y="264"/>
                  </a:cubicBezTo>
                  <a:cubicBezTo>
                    <a:pt x="142" y="267"/>
                    <a:pt x="126" y="267"/>
                    <a:pt x="10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754" y="64136"/>
            <a:ext cx="8830491" cy="15370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07347"/>
            <a:ext cx="9144000" cy="836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1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754" y="64136"/>
            <a:ext cx="8830491" cy="15370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349932"/>
            <a:ext cx="9144001" cy="8327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21"/>
          <p:cNvSpPr txBox="1">
            <a:spLocks noGrp="1"/>
          </p:cNvSpPr>
          <p:nvPr>
            <p:ph type="subTitle" idx="1"/>
          </p:nvPr>
        </p:nvSpPr>
        <p:spPr>
          <a:xfrm>
            <a:off x="740125" y="2448877"/>
            <a:ext cx="3313500" cy="14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68" name="Google Shape;126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9" name="Google Shape;1269;p21"/>
          <p:cNvSpPr txBox="1">
            <a:spLocks noGrp="1"/>
          </p:cNvSpPr>
          <p:nvPr>
            <p:ph type="subTitle" idx="2"/>
          </p:nvPr>
        </p:nvSpPr>
        <p:spPr>
          <a:xfrm>
            <a:off x="740125" y="1836838"/>
            <a:ext cx="33135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033" y="107068"/>
            <a:ext cx="8811934" cy="15337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6303"/>
            <a:ext cx="9144000" cy="5197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5" name="Google Shape;115;p3"/>
          <p:cNvSpPr txBox="1">
            <a:spLocks noGrp="1"/>
          </p:cNvSpPr>
          <p:nvPr>
            <p:ph type="title" idx="2" hasCustomPrompt="1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03"/>
            <a:ext cx="9144000" cy="5197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6_1"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2"/>
          <p:cNvSpPr txBox="1">
            <a:spLocks noGrp="1"/>
          </p:cNvSpPr>
          <p:nvPr>
            <p:ph type="subTitle" idx="1"/>
          </p:nvPr>
        </p:nvSpPr>
        <p:spPr>
          <a:xfrm>
            <a:off x="740125" y="1329425"/>
            <a:ext cx="38382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ellota Text"/>
              <a:buChar char="●"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1352" name="Google Shape;1352;p22"/>
          <p:cNvSpPr txBox="1">
            <a:spLocks noGrp="1"/>
          </p:cNvSpPr>
          <p:nvPr>
            <p:ph type="title"/>
          </p:nvPr>
        </p:nvSpPr>
        <p:spPr>
          <a:xfrm>
            <a:off x="740125" y="456675"/>
            <a:ext cx="767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033" y="107068"/>
            <a:ext cx="8811934" cy="153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_2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23"/>
          <p:cNvSpPr txBox="1">
            <a:spLocks noGrp="1"/>
          </p:cNvSpPr>
          <p:nvPr>
            <p:ph type="title"/>
          </p:nvPr>
        </p:nvSpPr>
        <p:spPr>
          <a:xfrm>
            <a:off x="5102800" y="1781550"/>
            <a:ext cx="33135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0" name="Google Shape;1420;p23"/>
          <p:cNvSpPr txBox="1">
            <a:spLocks noGrp="1"/>
          </p:cNvSpPr>
          <p:nvPr>
            <p:ph type="subTitle" idx="1"/>
          </p:nvPr>
        </p:nvSpPr>
        <p:spPr>
          <a:xfrm>
            <a:off x="5102800" y="2593675"/>
            <a:ext cx="3313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4" name="Grupo 3"/>
          <p:cNvGrpSpPr/>
          <p:nvPr userDrawn="1"/>
        </p:nvGrpSpPr>
        <p:grpSpPr>
          <a:xfrm>
            <a:off x="147638" y="95250"/>
            <a:ext cx="8923338" cy="4940300"/>
            <a:chOff x="147638" y="95250"/>
            <a:chExt cx="8923338" cy="4940300"/>
          </a:xfrm>
          <a:solidFill>
            <a:schemeClr val="accent1">
              <a:alpha val="12000"/>
            </a:schemeClr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7840663" y="4043363"/>
              <a:ext cx="1081088" cy="930275"/>
            </a:xfrm>
            <a:custGeom>
              <a:avLst/>
              <a:gdLst>
                <a:gd name="T0" fmla="*/ 167 w 457"/>
                <a:gd name="T1" fmla="*/ 391 h 393"/>
                <a:gd name="T2" fmla="*/ 118 w 457"/>
                <a:gd name="T3" fmla="*/ 371 h 393"/>
                <a:gd name="T4" fmla="*/ 57 w 457"/>
                <a:gd name="T5" fmla="*/ 366 h 393"/>
                <a:gd name="T6" fmla="*/ 40 w 457"/>
                <a:gd name="T7" fmla="*/ 375 h 393"/>
                <a:gd name="T8" fmla="*/ 21 w 457"/>
                <a:gd name="T9" fmla="*/ 390 h 393"/>
                <a:gd name="T10" fmla="*/ 7 w 457"/>
                <a:gd name="T11" fmla="*/ 373 h 393"/>
                <a:gd name="T12" fmla="*/ 2 w 457"/>
                <a:gd name="T13" fmla="*/ 341 h 393"/>
                <a:gd name="T14" fmla="*/ 10 w 457"/>
                <a:gd name="T15" fmla="*/ 115 h 393"/>
                <a:gd name="T16" fmla="*/ 10 w 457"/>
                <a:gd name="T17" fmla="*/ 113 h 393"/>
                <a:gd name="T18" fmla="*/ 21 w 457"/>
                <a:gd name="T19" fmla="*/ 89 h 393"/>
                <a:gd name="T20" fmla="*/ 37 w 457"/>
                <a:gd name="T21" fmla="*/ 109 h 393"/>
                <a:gd name="T22" fmla="*/ 59 w 457"/>
                <a:gd name="T23" fmla="*/ 123 h 393"/>
                <a:gd name="T24" fmla="*/ 73 w 457"/>
                <a:gd name="T25" fmla="*/ 123 h 393"/>
                <a:gd name="T26" fmla="*/ 121 w 457"/>
                <a:gd name="T27" fmla="*/ 100 h 393"/>
                <a:gd name="T28" fmla="*/ 138 w 457"/>
                <a:gd name="T29" fmla="*/ 89 h 393"/>
                <a:gd name="T30" fmla="*/ 150 w 457"/>
                <a:gd name="T31" fmla="*/ 105 h 393"/>
                <a:gd name="T32" fmla="*/ 154 w 457"/>
                <a:gd name="T33" fmla="*/ 122 h 393"/>
                <a:gd name="T34" fmla="*/ 207 w 457"/>
                <a:gd name="T35" fmla="*/ 164 h 393"/>
                <a:gd name="T36" fmla="*/ 294 w 457"/>
                <a:gd name="T37" fmla="*/ 169 h 393"/>
                <a:gd name="T38" fmla="*/ 337 w 457"/>
                <a:gd name="T39" fmla="*/ 203 h 393"/>
                <a:gd name="T40" fmla="*/ 352 w 457"/>
                <a:gd name="T41" fmla="*/ 208 h 393"/>
                <a:gd name="T42" fmla="*/ 388 w 457"/>
                <a:gd name="T43" fmla="*/ 134 h 393"/>
                <a:gd name="T44" fmla="*/ 364 w 457"/>
                <a:gd name="T45" fmla="*/ 53 h 393"/>
                <a:gd name="T46" fmla="*/ 392 w 457"/>
                <a:gd name="T47" fmla="*/ 5 h 393"/>
                <a:gd name="T48" fmla="*/ 447 w 457"/>
                <a:gd name="T49" fmla="*/ 3 h 393"/>
                <a:gd name="T50" fmla="*/ 456 w 457"/>
                <a:gd name="T51" fmla="*/ 14 h 393"/>
                <a:gd name="T52" fmla="*/ 445 w 457"/>
                <a:gd name="T53" fmla="*/ 24 h 393"/>
                <a:gd name="T54" fmla="*/ 415 w 457"/>
                <a:gd name="T55" fmla="*/ 23 h 393"/>
                <a:gd name="T56" fmla="*/ 387 w 457"/>
                <a:gd name="T57" fmla="*/ 58 h 393"/>
                <a:gd name="T58" fmla="*/ 402 w 457"/>
                <a:gd name="T59" fmla="*/ 110 h 393"/>
                <a:gd name="T60" fmla="*/ 413 w 457"/>
                <a:gd name="T61" fmla="*/ 150 h 393"/>
                <a:gd name="T62" fmla="*/ 367 w 457"/>
                <a:gd name="T63" fmla="*/ 225 h 393"/>
                <a:gd name="T64" fmla="*/ 345 w 457"/>
                <a:gd name="T65" fmla="*/ 259 h 393"/>
                <a:gd name="T66" fmla="*/ 335 w 457"/>
                <a:gd name="T67" fmla="*/ 364 h 393"/>
                <a:gd name="T68" fmla="*/ 321 w 457"/>
                <a:gd name="T69" fmla="*/ 381 h 393"/>
                <a:gd name="T70" fmla="*/ 306 w 457"/>
                <a:gd name="T71" fmla="*/ 364 h 393"/>
                <a:gd name="T72" fmla="*/ 281 w 457"/>
                <a:gd name="T73" fmla="*/ 348 h 393"/>
                <a:gd name="T74" fmla="*/ 207 w 457"/>
                <a:gd name="T75" fmla="*/ 347 h 393"/>
                <a:gd name="T76" fmla="*/ 190 w 457"/>
                <a:gd name="T77" fmla="*/ 362 h 393"/>
                <a:gd name="T78" fmla="*/ 173 w 457"/>
                <a:gd name="T79" fmla="*/ 391 h 393"/>
                <a:gd name="T80" fmla="*/ 167 w 457"/>
                <a:gd name="T81" fmla="*/ 39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7" h="393">
                  <a:moveTo>
                    <a:pt x="167" y="391"/>
                  </a:moveTo>
                  <a:cubicBezTo>
                    <a:pt x="156" y="370"/>
                    <a:pt x="138" y="369"/>
                    <a:pt x="118" y="371"/>
                  </a:cubicBezTo>
                  <a:cubicBezTo>
                    <a:pt x="98" y="373"/>
                    <a:pt x="77" y="369"/>
                    <a:pt x="57" y="366"/>
                  </a:cubicBezTo>
                  <a:cubicBezTo>
                    <a:pt x="47" y="364"/>
                    <a:pt x="42" y="365"/>
                    <a:pt x="40" y="375"/>
                  </a:cubicBezTo>
                  <a:cubicBezTo>
                    <a:pt x="38" y="385"/>
                    <a:pt x="32" y="391"/>
                    <a:pt x="21" y="390"/>
                  </a:cubicBezTo>
                  <a:cubicBezTo>
                    <a:pt x="12" y="389"/>
                    <a:pt x="9" y="380"/>
                    <a:pt x="7" y="373"/>
                  </a:cubicBezTo>
                  <a:cubicBezTo>
                    <a:pt x="5" y="362"/>
                    <a:pt x="3" y="352"/>
                    <a:pt x="2" y="341"/>
                  </a:cubicBezTo>
                  <a:cubicBezTo>
                    <a:pt x="0" y="266"/>
                    <a:pt x="0" y="190"/>
                    <a:pt x="10" y="115"/>
                  </a:cubicBezTo>
                  <a:cubicBezTo>
                    <a:pt x="10" y="114"/>
                    <a:pt x="10" y="114"/>
                    <a:pt x="10" y="113"/>
                  </a:cubicBezTo>
                  <a:cubicBezTo>
                    <a:pt x="14" y="105"/>
                    <a:pt x="10" y="91"/>
                    <a:pt x="21" y="89"/>
                  </a:cubicBezTo>
                  <a:cubicBezTo>
                    <a:pt x="32" y="88"/>
                    <a:pt x="34" y="101"/>
                    <a:pt x="37" y="109"/>
                  </a:cubicBezTo>
                  <a:cubicBezTo>
                    <a:pt x="41" y="120"/>
                    <a:pt x="47" y="126"/>
                    <a:pt x="59" y="123"/>
                  </a:cubicBezTo>
                  <a:cubicBezTo>
                    <a:pt x="63" y="122"/>
                    <a:pt x="68" y="122"/>
                    <a:pt x="73" y="123"/>
                  </a:cubicBezTo>
                  <a:cubicBezTo>
                    <a:pt x="94" y="126"/>
                    <a:pt x="113" y="126"/>
                    <a:pt x="121" y="100"/>
                  </a:cubicBezTo>
                  <a:cubicBezTo>
                    <a:pt x="123" y="93"/>
                    <a:pt x="130" y="88"/>
                    <a:pt x="138" y="89"/>
                  </a:cubicBezTo>
                  <a:cubicBezTo>
                    <a:pt x="146" y="91"/>
                    <a:pt x="148" y="98"/>
                    <a:pt x="150" y="105"/>
                  </a:cubicBezTo>
                  <a:cubicBezTo>
                    <a:pt x="151" y="110"/>
                    <a:pt x="153" y="116"/>
                    <a:pt x="154" y="122"/>
                  </a:cubicBezTo>
                  <a:cubicBezTo>
                    <a:pt x="164" y="164"/>
                    <a:pt x="164" y="163"/>
                    <a:pt x="207" y="164"/>
                  </a:cubicBezTo>
                  <a:cubicBezTo>
                    <a:pt x="236" y="165"/>
                    <a:pt x="266" y="160"/>
                    <a:pt x="294" y="169"/>
                  </a:cubicBezTo>
                  <a:cubicBezTo>
                    <a:pt x="313" y="175"/>
                    <a:pt x="328" y="185"/>
                    <a:pt x="337" y="203"/>
                  </a:cubicBezTo>
                  <a:cubicBezTo>
                    <a:pt x="341" y="211"/>
                    <a:pt x="345" y="211"/>
                    <a:pt x="352" y="208"/>
                  </a:cubicBezTo>
                  <a:cubicBezTo>
                    <a:pt x="385" y="195"/>
                    <a:pt x="397" y="171"/>
                    <a:pt x="388" y="134"/>
                  </a:cubicBezTo>
                  <a:cubicBezTo>
                    <a:pt x="381" y="107"/>
                    <a:pt x="368" y="81"/>
                    <a:pt x="364" y="53"/>
                  </a:cubicBezTo>
                  <a:cubicBezTo>
                    <a:pt x="360" y="29"/>
                    <a:pt x="369" y="12"/>
                    <a:pt x="392" y="5"/>
                  </a:cubicBezTo>
                  <a:cubicBezTo>
                    <a:pt x="410" y="0"/>
                    <a:pt x="429" y="2"/>
                    <a:pt x="447" y="3"/>
                  </a:cubicBezTo>
                  <a:cubicBezTo>
                    <a:pt x="453" y="4"/>
                    <a:pt x="457" y="8"/>
                    <a:pt x="456" y="14"/>
                  </a:cubicBezTo>
                  <a:cubicBezTo>
                    <a:pt x="456" y="20"/>
                    <a:pt x="451" y="24"/>
                    <a:pt x="445" y="24"/>
                  </a:cubicBezTo>
                  <a:cubicBezTo>
                    <a:pt x="435" y="24"/>
                    <a:pt x="425" y="23"/>
                    <a:pt x="415" y="23"/>
                  </a:cubicBezTo>
                  <a:cubicBezTo>
                    <a:pt x="392" y="24"/>
                    <a:pt x="382" y="35"/>
                    <a:pt x="387" y="58"/>
                  </a:cubicBezTo>
                  <a:cubicBezTo>
                    <a:pt x="391" y="76"/>
                    <a:pt x="397" y="93"/>
                    <a:pt x="402" y="110"/>
                  </a:cubicBezTo>
                  <a:cubicBezTo>
                    <a:pt x="406" y="123"/>
                    <a:pt x="411" y="136"/>
                    <a:pt x="413" y="150"/>
                  </a:cubicBezTo>
                  <a:cubicBezTo>
                    <a:pt x="418" y="183"/>
                    <a:pt x="402" y="211"/>
                    <a:pt x="367" y="225"/>
                  </a:cubicBezTo>
                  <a:cubicBezTo>
                    <a:pt x="350" y="232"/>
                    <a:pt x="344" y="240"/>
                    <a:pt x="345" y="259"/>
                  </a:cubicBezTo>
                  <a:cubicBezTo>
                    <a:pt x="348" y="294"/>
                    <a:pt x="344" y="329"/>
                    <a:pt x="335" y="364"/>
                  </a:cubicBezTo>
                  <a:cubicBezTo>
                    <a:pt x="333" y="371"/>
                    <a:pt x="331" y="381"/>
                    <a:pt x="321" y="381"/>
                  </a:cubicBezTo>
                  <a:cubicBezTo>
                    <a:pt x="311" y="382"/>
                    <a:pt x="306" y="372"/>
                    <a:pt x="306" y="364"/>
                  </a:cubicBezTo>
                  <a:cubicBezTo>
                    <a:pt x="305" y="345"/>
                    <a:pt x="295" y="345"/>
                    <a:pt x="281" y="348"/>
                  </a:cubicBezTo>
                  <a:cubicBezTo>
                    <a:pt x="256" y="354"/>
                    <a:pt x="232" y="351"/>
                    <a:pt x="207" y="347"/>
                  </a:cubicBezTo>
                  <a:cubicBezTo>
                    <a:pt x="195" y="346"/>
                    <a:pt x="188" y="348"/>
                    <a:pt x="190" y="362"/>
                  </a:cubicBezTo>
                  <a:cubicBezTo>
                    <a:pt x="193" y="377"/>
                    <a:pt x="183" y="384"/>
                    <a:pt x="173" y="391"/>
                  </a:cubicBezTo>
                  <a:cubicBezTo>
                    <a:pt x="171" y="393"/>
                    <a:pt x="169" y="393"/>
                    <a:pt x="16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336550" y="2311400"/>
              <a:ext cx="1087438" cy="917575"/>
            </a:xfrm>
            <a:custGeom>
              <a:avLst/>
              <a:gdLst>
                <a:gd name="T0" fmla="*/ 457 w 460"/>
                <a:gd name="T1" fmla="*/ 2 h 388"/>
                <a:gd name="T2" fmla="*/ 438 w 460"/>
                <a:gd name="T3" fmla="*/ 23 h 388"/>
                <a:gd name="T4" fmla="*/ 395 w 460"/>
                <a:gd name="T5" fmla="*/ 80 h 388"/>
                <a:gd name="T6" fmla="*/ 411 w 460"/>
                <a:gd name="T7" fmla="*/ 130 h 388"/>
                <a:gd name="T8" fmla="*/ 365 w 460"/>
                <a:gd name="T9" fmla="*/ 225 h 388"/>
                <a:gd name="T10" fmla="*/ 346 w 460"/>
                <a:gd name="T11" fmla="*/ 256 h 388"/>
                <a:gd name="T12" fmla="*/ 337 w 460"/>
                <a:gd name="T13" fmla="*/ 361 h 388"/>
                <a:gd name="T14" fmla="*/ 324 w 460"/>
                <a:gd name="T15" fmla="*/ 379 h 388"/>
                <a:gd name="T16" fmla="*/ 308 w 460"/>
                <a:gd name="T17" fmla="*/ 362 h 388"/>
                <a:gd name="T18" fmla="*/ 283 w 460"/>
                <a:gd name="T19" fmla="*/ 347 h 388"/>
                <a:gd name="T20" fmla="*/ 193 w 460"/>
                <a:gd name="T21" fmla="*/ 344 h 388"/>
                <a:gd name="T22" fmla="*/ 192 w 460"/>
                <a:gd name="T23" fmla="*/ 369 h 388"/>
                <a:gd name="T24" fmla="*/ 175 w 460"/>
                <a:gd name="T25" fmla="*/ 386 h 388"/>
                <a:gd name="T26" fmla="*/ 157 w 460"/>
                <a:gd name="T27" fmla="*/ 375 h 388"/>
                <a:gd name="T28" fmla="*/ 146 w 460"/>
                <a:gd name="T29" fmla="*/ 368 h 388"/>
                <a:gd name="T30" fmla="*/ 56 w 460"/>
                <a:gd name="T31" fmla="*/ 364 h 388"/>
                <a:gd name="T32" fmla="*/ 42 w 460"/>
                <a:gd name="T33" fmla="*/ 373 h 388"/>
                <a:gd name="T34" fmla="*/ 24 w 460"/>
                <a:gd name="T35" fmla="*/ 388 h 388"/>
                <a:gd name="T36" fmla="*/ 9 w 460"/>
                <a:gd name="T37" fmla="*/ 372 h 388"/>
                <a:gd name="T38" fmla="*/ 2 w 460"/>
                <a:gd name="T39" fmla="*/ 247 h 388"/>
                <a:gd name="T40" fmla="*/ 12 w 460"/>
                <a:gd name="T41" fmla="*/ 111 h 388"/>
                <a:gd name="T42" fmla="*/ 14 w 460"/>
                <a:gd name="T43" fmla="*/ 102 h 388"/>
                <a:gd name="T44" fmla="*/ 23 w 460"/>
                <a:gd name="T45" fmla="*/ 88 h 388"/>
                <a:gd name="T46" fmla="*/ 35 w 460"/>
                <a:gd name="T47" fmla="*/ 99 h 388"/>
                <a:gd name="T48" fmla="*/ 75 w 460"/>
                <a:gd name="T49" fmla="*/ 122 h 388"/>
                <a:gd name="T50" fmla="*/ 123 w 460"/>
                <a:gd name="T51" fmla="*/ 99 h 388"/>
                <a:gd name="T52" fmla="*/ 138 w 460"/>
                <a:gd name="T53" fmla="*/ 88 h 388"/>
                <a:gd name="T54" fmla="*/ 152 w 460"/>
                <a:gd name="T55" fmla="*/ 104 h 388"/>
                <a:gd name="T56" fmla="*/ 162 w 460"/>
                <a:gd name="T57" fmla="*/ 148 h 388"/>
                <a:gd name="T58" fmla="*/ 179 w 460"/>
                <a:gd name="T59" fmla="*/ 163 h 388"/>
                <a:gd name="T60" fmla="*/ 261 w 460"/>
                <a:gd name="T61" fmla="*/ 162 h 388"/>
                <a:gd name="T62" fmla="*/ 340 w 460"/>
                <a:gd name="T63" fmla="*/ 203 h 388"/>
                <a:gd name="T64" fmla="*/ 354 w 460"/>
                <a:gd name="T65" fmla="*/ 206 h 388"/>
                <a:gd name="T66" fmla="*/ 391 w 460"/>
                <a:gd name="T67" fmla="*/ 138 h 388"/>
                <a:gd name="T68" fmla="*/ 367 w 460"/>
                <a:gd name="T69" fmla="*/ 58 h 388"/>
                <a:gd name="T70" fmla="*/ 407 w 460"/>
                <a:gd name="T71" fmla="*/ 1 h 388"/>
                <a:gd name="T72" fmla="*/ 457 w 460"/>
                <a:gd name="T73" fmla="*/ 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0" h="388">
                  <a:moveTo>
                    <a:pt x="457" y="2"/>
                  </a:moveTo>
                  <a:cubicBezTo>
                    <a:pt x="460" y="18"/>
                    <a:pt x="454" y="25"/>
                    <a:pt x="438" y="23"/>
                  </a:cubicBezTo>
                  <a:cubicBezTo>
                    <a:pt x="388" y="16"/>
                    <a:pt x="381" y="36"/>
                    <a:pt x="395" y="80"/>
                  </a:cubicBezTo>
                  <a:cubicBezTo>
                    <a:pt x="401" y="97"/>
                    <a:pt x="406" y="113"/>
                    <a:pt x="411" y="130"/>
                  </a:cubicBezTo>
                  <a:cubicBezTo>
                    <a:pt x="424" y="178"/>
                    <a:pt x="410" y="207"/>
                    <a:pt x="365" y="225"/>
                  </a:cubicBezTo>
                  <a:cubicBezTo>
                    <a:pt x="348" y="232"/>
                    <a:pt x="345" y="240"/>
                    <a:pt x="346" y="256"/>
                  </a:cubicBezTo>
                  <a:cubicBezTo>
                    <a:pt x="348" y="292"/>
                    <a:pt x="347" y="327"/>
                    <a:pt x="337" y="361"/>
                  </a:cubicBezTo>
                  <a:cubicBezTo>
                    <a:pt x="335" y="369"/>
                    <a:pt x="334" y="378"/>
                    <a:pt x="324" y="379"/>
                  </a:cubicBezTo>
                  <a:cubicBezTo>
                    <a:pt x="312" y="380"/>
                    <a:pt x="308" y="370"/>
                    <a:pt x="308" y="362"/>
                  </a:cubicBezTo>
                  <a:cubicBezTo>
                    <a:pt x="307" y="344"/>
                    <a:pt x="297" y="344"/>
                    <a:pt x="283" y="347"/>
                  </a:cubicBezTo>
                  <a:cubicBezTo>
                    <a:pt x="253" y="353"/>
                    <a:pt x="224" y="347"/>
                    <a:pt x="193" y="344"/>
                  </a:cubicBezTo>
                  <a:cubicBezTo>
                    <a:pt x="193" y="352"/>
                    <a:pt x="194" y="361"/>
                    <a:pt x="192" y="369"/>
                  </a:cubicBezTo>
                  <a:cubicBezTo>
                    <a:pt x="191" y="378"/>
                    <a:pt x="185" y="384"/>
                    <a:pt x="175" y="386"/>
                  </a:cubicBezTo>
                  <a:cubicBezTo>
                    <a:pt x="167" y="387"/>
                    <a:pt x="159" y="385"/>
                    <a:pt x="157" y="375"/>
                  </a:cubicBezTo>
                  <a:cubicBezTo>
                    <a:pt x="155" y="369"/>
                    <a:pt x="152" y="367"/>
                    <a:pt x="146" y="368"/>
                  </a:cubicBezTo>
                  <a:cubicBezTo>
                    <a:pt x="116" y="373"/>
                    <a:pt x="86" y="369"/>
                    <a:pt x="56" y="364"/>
                  </a:cubicBezTo>
                  <a:cubicBezTo>
                    <a:pt x="48" y="363"/>
                    <a:pt x="42" y="361"/>
                    <a:pt x="42" y="373"/>
                  </a:cubicBezTo>
                  <a:cubicBezTo>
                    <a:pt x="41" y="383"/>
                    <a:pt x="34" y="388"/>
                    <a:pt x="24" y="388"/>
                  </a:cubicBezTo>
                  <a:cubicBezTo>
                    <a:pt x="14" y="388"/>
                    <a:pt x="11" y="380"/>
                    <a:pt x="9" y="372"/>
                  </a:cubicBezTo>
                  <a:cubicBezTo>
                    <a:pt x="2" y="331"/>
                    <a:pt x="0" y="289"/>
                    <a:pt x="2" y="247"/>
                  </a:cubicBezTo>
                  <a:cubicBezTo>
                    <a:pt x="4" y="202"/>
                    <a:pt x="4" y="156"/>
                    <a:pt x="12" y="111"/>
                  </a:cubicBezTo>
                  <a:cubicBezTo>
                    <a:pt x="13" y="108"/>
                    <a:pt x="13" y="105"/>
                    <a:pt x="14" y="102"/>
                  </a:cubicBezTo>
                  <a:cubicBezTo>
                    <a:pt x="16" y="96"/>
                    <a:pt x="16" y="88"/>
                    <a:pt x="23" y="88"/>
                  </a:cubicBezTo>
                  <a:cubicBezTo>
                    <a:pt x="30" y="88"/>
                    <a:pt x="34" y="94"/>
                    <a:pt x="35" y="99"/>
                  </a:cubicBezTo>
                  <a:cubicBezTo>
                    <a:pt x="40" y="124"/>
                    <a:pt x="57" y="122"/>
                    <a:pt x="75" y="122"/>
                  </a:cubicBezTo>
                  <a:cubicBezTo>
                    <a:pt x="96" y="122"/>
                    <a:pt x="115" y="124"/>
                    <a:pt x="123" y="99"/>
                  </a:cubicBezTo>
                  <a:cubicBezTo>
                    <a:pt x="125" y="93"/>
                    <a:pt x="131" y="87"/>
                    <a:pt x="138" y="88"/>
                  </a:cubicBezTo>
                  <a:cubicBezTo>
                    <a:pt x="147" y="88"/>
                    <a:pt x="150" y="97"/>
                    <a:pt x="152" y="104"/>
                  </a:cubicBezTo>
                  <a:cubicBezTo>
                    <a:pt x="155" y="118"/>
                    <a:pt x="159" y="133"/>
                    <a:pt x="162" y="148"/>
                  </a:cubicBezTo>
                  <a:cubicBezTo>
                    <a:pt x="164" y="158"/>
                    <a:pt x="168" y="163"/>
                    <a:pt x="179" y="163"/>
                  </a:cubicBezTo>
                  <a:cubicBezTo>
                    <a:pt x="206" y="162"/>
                    <a:pt x="234" y="162"/>
                    <a:pt x="261" y="162"/>
                  </a:cubicBezTo>
                  <a:cubicBezTo>
                    <a:pt x="294" y="162"/>
                    <a:pt x="323" y="172"/>
                    <a:pt x="340" y="203"/>
                  </a:cubicBezTo>
                  <a:cubicBezTo>
                    <a:pt x="344" y="211"/>
                    <a:pt x="349" y="209"/>
                    <a:pt x="354" y="206"/>
                  </a:cubicBezTo>
                  <a:cubicBezTo>
                    <a:pt x="385" y="195"/>
                    <a:pt x="399" y="170"/>
                    <a:pt x="391" y="138"/>
                  </a:cubicBezTo>
                  <a:cubicBezTo>
                    <a:pt x="384" y="111"/>
                    <a:pt x="374" y="85"/>
                    <a:pt x="367" y="58"/>
                  </a:cubicBezTo>
                  <a:cubicBezTo>
                    <a:pt x="359" y="25"/>
                    <a:pt x="374" y="5"/>
                    <a:pt x="407" y="1"/>
                  </a:cubicBezTo>
                  <a:cubicBezTo>
                    <a:pt x="424" y="0"/>
                    <a:pt x="441" y="2"/>
                    <a:pt x="45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6273800" y="3433763"/>
              <a:ext cx="1077913" cy="922338"/>
            </a:xfrm>
            <a:custGeom>
              <a:avLst/>
              <a:gdLst>
                <a:gd name="T0" fmla="*/ 4 w 456"/>
                <a:gd name="T1" fmla="*/ 21 h 390"/>
                <a:gd name="T2" fmla="*/ 9 w 456"/>
                <a:gd name="T3" fmla="*/ 6 h 390"/>
                <a:gd name="T4" fmla="*/ 70 w 456"/>
                <a:gd name="T5" fmla="*/ 9 h 390"/>
                <a:gd name="T6" fmla="*/ 91 w 456"/>
                <a:gd name="T7" fmla="*/ 64 h 390"/>
                <a:gd name="T8" fmla="*/ 66 w 456"/>
                <a:gd name="T9" fmla="*/ 148 h 390"/>
                <a:gd name="T10" fmla="*/ 95 w 456"/>
                <a:gd name="T11" fmla="*/ 206 h 390"/>
                <a:gd name="T12" fmla="*/ 125 w 456"/>
                <a:gd name="T13" fmla="*/ 198 h 390"/>
                <a:gd name="T14" fmla="*/ 195 w 456"/>
                <a:gd name="T15" fmla="*/ 166 h 390"/>
                <a:gd name="T16" fmla="*/ 276 w 456"/>
                <a:gd name="T17" fmla="*/ 166 h 390"/>
                <a:gd name="T18" fmla="*/ 299 w 456"/>
                <a:gd name="T19" fmla="*/ 148 h 390"/>
                <a:gd name="T20" fmla="*/ 309 w 456"/>
                <a:gd name="T21" fmla="*/ 104 h 390"/>
                <a:gd name="T22" fmla="*/ 334 w 456"/>
                <a:gd name="T23" fmla="*/ 100 h 390"/>
                <a:gd name="T24" fmla="*/ 385 w 456"/>
                <a:gd name="T25" fmla="*/ 125 h 390"/>
                <a:gd name="T26" fmla="*/ 401 w 456"/>
                <a:gd name="T27" fmla="*/ 126 h 390"/>
                <a:gd name="T28" fmla="*/ 419 w 456"/>
                <a:gd name="T29" fmla="*/ 115 h 390"/>
                <a:gd name="T30" fmla="*/ 424 w 456"/>
                <a:gd name="T31" fmla="*/ 102 h 390"/>
                <a:gd name="T32" fmla="*/ 436 w 456"/>
                <a:gd name="T33" fmla="*/ 94 h 390"/>
                <a:gd name="T34" fmla="*/ 444 w 456"/>
                <a:gd name="T35" fmla="*/ 104 h 390"/>
                <a:gd name="T36" fmla="*/ 453 w 456"/>
                <a:gd name="T37" fmla="*/ 183 h 390"/>
                <a:gd name="T38" fmla="*/ 456 w 456"/>
                <a:gd name="T39" fmla="*/ 304 h 390"/>
                <a:gd name="T40" fmla="*/ 448 w 456"/>
                <a:gd name="T41" fmla="*/ 374 h 390"/>
                <a:gd name="T42" fmla="*/ 436 w 456"/>
                <a:gd name="T43" fmla="*/ 389 h 390"/>
                <a:gd name="T44" fmla="*/ 418 w 456"/>
                <a:gd name="T45" fmla="*/ 377 h 390"/>
                <a:gd name="T46" fmla="*/ 397 w 456"/>
                <a:gd name="T47" fmla="*/ 366 h 390"/>
                <a:gd name="T48" fmla="*/ 318 w 456"/>
                <a:gd name="T49" fmla="*/ 370 h 390"/>
                <a:gd name="T50" fmla="*/ 302 w 456"/>
                <a:gd name="T51" fmla="*/ 377 h 390"/>
                <a:gd name="T52" fmla="*/ 277 w 456"/>
                <a:gd name="T53" fmla="*/ 385 h 390"/>
                <a:gd name="T54" fmla="*/ 268 w 456"/>
                <a:gd name="T55" fmla="*/ 365 h 390"/>
                <a:gd name="T56" fmla="*/ 247 w 456"/>
                <a:gd name="T57" fmla="*/ 348 h 390"/>
                <a:gd name="T58" fmla="*/ 169 w 456"/>
                <a:gd name="T59" fmla="*/ 348 h 390"/>
                <a:gd name="T60" fmla="*/ 152 w 456"/>
                <a:gd name="T61" fmla="*/ 360 h 390"/>
                <a:gd name="T62" fmla="*/ 149 w 456"/>
                <a:gd name="T63" fmla="*/ 371 h 390"/>
                <a:gd name="T64" fmla="*/ 135 w 456"/>
                <a:gd name="T65" fmla="*/ 381 h 390"/>
                <a:gd name="T66" fmla="*/ 125 w 456"/>
                <a:gd name="T67" fmla="*/ 370 h 390"/>
                <a:gd name="T68" fmla="*/ 112 w 456"/>
                <a:gd name="T69" fmla="*/ 288 h 390"/>
                <a:gd name="T70" fmla="*/ 112 w 456"/>
                <a:gd name="T71" fmla="*/ 276 h 390"/>
                <a:gd name="T72" fmla="*/ 81 w 456"/>
                <a:gd name="T73" fmla="*/ 220 h 390"/>
                <a:gd name="T74" fmla="*/ 51 w 456"/>
                <a:gd name="T75" fmla="*/ 124 h 390"/>
                <a:gd name="T76" fmla="*/ 70 w 456"/>
                <a:gd name="T77" fmla="*/ 65 h 390"/>
                <a:gd name="T78" fmla="*/ 33 w 456"/>
                <a:gd name="T79" fmla="*/ 23 h 390"/>
                <a:gd name="T80" fmla="*/ 4 w 456"/>
                <a:gd name="T81" fmla="*/ 21 h 390"/>
                <a:gd name="T82" fmla="*/ 4 w 456"/>
                <a:gd name="T83" fmla="*/ 2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" h="390">
                  <a:moveTo>
                    <a:pt x="4" y="21"/>
                  </a:moveTo>
                  <a:cubicBezTo>
                    <a:pt x="0" y="14"/>
                    <a:pt x="0" y="7"/>
                    <a:pt x="9" y="6"/>
                  </a:cubicBezTo>
                  <a:cubicBezTo>
                    <a:pt x="29" y="5"/>
                    <a:pt x="51" y="0"/>
                    <a:pt x="70" y="9"/>
                  </a:cubicBezTo>
                  <a:cubicBezTo>
                    <a:pt x="91" y="19"/>
                    <a:pt x="97" y="36"/>
                    <a:pt x="91" y="64"/>
                  </a:cubicBezTo>
                  <a:cubicBezTo>
                    <a:pt x="84" y="92"/>
                    <a:pt x="70" y="118"/>
                    <a:pt x="66" y="148"/>
                  </a:cubicBezTo>
                  <a:cubicBezTo>
                    <a:pt x="63" y="173"/>
                    <a:pt x="73" y="195"/>
                    <a:pt x="95" y="206"/>
                  </a:cubicBezTo>
                  <a:cubicBezTo>
                    <a:pt x="107" y="213"/>
                    <a:pt x="115" y="216"/>
                    <a:pt x="125" y="198"/>
                  </a:cubicBezTo>
                  <a:cubicBezTo>
                    <a:pt x="139" y="174"/>
                    <a:pt x="167" y="167"/>
                    <a:pt x="195" y="166"/>
                  </a:cubicBezTo>
                  <a:cubicBezTo>
                    <a:pt x="222" y="165"/>
                    <a:pt x="249" y="165"/>
                    <a:pt x="276" y="166"/>
                  </a:cubicBezTo>
                  <a:cubicBezTo>
                    <a:pt x="290" y="166"/>
                    <a:pt x="296" y="161"/>
                    <a:pt x="299" y="148"/>
                  </a:cubicBezTo>
                  <a:cubicBezTo>
                    <a:pt x="301" y="133"/>
                    <a:pt x="305" y="118"/>
                    <a:pt x="309" y="104"/>
                  </a:cubicBezTo>
                  <a:cubicBezTo>
                    <a:pt x="314" y="90"/>
                    <a:pt x="329" y="87"/>
                    <a:pt x="334" y="100"/>
                  </a:cubicBezTo>
                  <a:cubicBezTo>
                    <a:pt x="344" y="125"/>
                    <a:pt x="363" y="128"/>
                    <a:pt x="385" y="125"/>
                  </a:cubicBezTo>
                  <a:cubicBezTo>
                    <a:pt x="390" y="124"/>
                    <a:pt x="396" y="124"/>
                    <a:pt x="401" y="126"/>
                  </a:cubicBezTo>
                  <a:cubicBezTo>
                    <a:pt x="413" y="130"/>
                    <a:pt x="417" y="124"/>
                    <a:pt x="419" y="115"/>
                  </a:cubicBezTo>
                  <a:cubicBezTo>
                    <a:pt x="421" y="110"/>
                    <a:pt x="423" y="106"/>
                    <a:pt x="424" y="102"/>
                  </a:cubicBezTo>
                  <a:cubicBezTo>
                    <a:pt x="427" y="97"/>
                    <a:pt x="430" y="92"/>
                    <a:pt x="436" y="94"/>
                  </a:cubicBezTo>
                  <a:cubicBezTo>
                    <a:pt x="442" y="95"/>
                    <a:pt x="443" y="100"/>
                    <a:pt x="444" y="104"/>
                  </a:cubicBezTo>
                  <a:cubicBezTo>
                    <a:pt x="445" y="131"/>
                    <a:pt x="453" y="156"/>
                    <a:pt x="453" y="183"/>
                  </a:cubicBezTo>
                  <a:cubicBezTo>
                    <a:pt x="454" y="223"/>
                    <a:pt x="456" y="264"/>
                    <a:pt x="456" y="304"/>
                  </a:cubicBezTo>
                  <a:cubicBezTo>
                    <a:pt x="456" y="328"/>
                    <a:pt x="453" y="351"/>
                    <a:pt x="448" y="374"/>
                  </a:cubicBezTo>
                  <a:cubicBezTo>
                    <a:pt x="447" y="381"/>
                    <a:pt x="445" y="388"/>
                    <a:pt x="436" y="389"/>
                  </a:cubicBezTo>
                  <a:cubicBezTo>
                    <a:pt x="426" y="390"/>
                    <a:pt x="420" y="385"/>
                    <a:pt x="418" y="377"/>
                  </a:cubicBezTo>
                  <a:cubicBezTo>
                    <a:pt x="415" y="363"/>
                    <a:pt x="407" y="365"/>
                    <a:pt x="397" y="366"/>
                  </a:cubicBezTo>
                  <a:cubicBezTo>
                    <a:pt x="371" y="369"/>
                    <a:pt x="345" y="376"/>
                    <a:pt x="318" y="370"/>
                  </a:cubicBezTo>
                  <a:cubicBezTo>
                    <a:pt x="311" y="368"/>
                    <a:pt x="305" y="369"/>
                    <a:pt x="302" y="377"/>
                  </a:cubicBezTo>
                  <a:cubicBezTo>
                    <a:pt x="296" y="387"/>
                    <a:pt x="287" y="387"/>
                    <a:pt x="277" y="385"/>
                  </a:cubicBezTo>
                  <a:cubicBezTo>
                    <a:pt x="267" y="382"/>
                    <a:pt x="267" y="373"/>
                    <a:pt x="268" y="365"/>
                  </a:cubicBezTo>
                  <a:cubicBezTo>
                    <a:pt x="270" y="347"/>
                    <a:pt x="264" y="345"/>
                    <a:pt x="247" y="348"/>
                  </a:cubicBezTo>
                  <a:cubicBezTo>
                    <a:pt x="221" y="352"/>
                    <a:pt x="195" y="352"/>
                    <a:pt x="169" y="348"/>
                  </a:cubicBezTo>
                  <a:cubicBezTo>
                    <a:pt x="157" y="346"/>
                    <a:pt x="151" y="345"/>
                    <a:pt x="152" y="360"/>
                  </a:cubicBezTo>
                  <a:cubicBezTo>
                    <a:pt x="152" y="363"/>
                    <a:pt x="150" y="367"/>
                    <a:pt x="149" y="371"/>
                  </a:cubicBezTo>
                  <a:cubicBezTo>
                    <a:pt x="146" y="377"/>
                    <a:pt x="142" y="381"/>
                    <a:pt x="135" y="381"/>
                  </a:cubicBezTo>
                  <a:cubicBezTo>
                    <a:pt x="129" y="380"/>
                    <a:pt x="127" y="375"/>
                    <a:pt x="125" y="370"/>
                  </a:cubicBezTo>
                  <a:cubicBezTo>
                    <a:pt x="115" y="343"/>
                    <a:pt x="116" y="315"/>
                    <a:pt x="112" y="288"/>
                  </a:cubicBezTo>
                  <a:cubicBezTo>
                    <a:pt x="112" y="284"/>
                    <a:pt x="112" y="279"/>
                    <a:pt x="112" y="276"/>
                  </a:cubicBezTo>
                  <a:cubicBezTo>
                    <a:pt x="117" y="249"/>
                    <a:pt x="109" y="232"/>
                    <a:pt x="81" y="220"/>
                  </a:cubicBezTo>
                  <a:cubicBezTo>
                    <a:pt x="44" y="204"/>
                    <a:pt x="36" y="168"/>
                    <a:pt x="51" y="124"/>
                  </a:cubicBezTo>
                  <a:cubicBezTo>
                    <a:pt x="58" y="104"/>
                    <a:pt x="64" y="85"/>
                    <a:pt x="70" y="65"/>
                  </a:cubicBezTo>
                  <a:cubicBezTo>
                    <a:pt x="78" y="36"/>
                    <a:pt x="62" y="19"/>
                    <a:pt x="33" y="23"/>
                  </a:cubicBezTo>
                  <a:cubicBezTo>
                    <a:pt x="23" y="24"/>
                    <a:pt x="13" y="27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4465638" y="212725"/>
              <a:ext cx="1081088" cy="927100"/>
            </a:xfrm>
            <a:custGeom>
              <a:avLst/>
              <a:gdLst>
                <a:gd name="T0" fmla="*/ 450 w 457"/>
                <a:gd name="T1" fmla="*/ 192 h 392"/>
                <a:gd name="T2" fmla="*/ 450 w 457"/>
                <a:gd name="T3" fmla="*/ 361 h 392"/>
                <a:gd name="T4" fmla="*/ 446 w 457"/>
                <a:gd name="T5" fmla="*/ 379 h 392"/>
                <a:gd name="T6" fmla="*/ 434 w 457"/>
                <a:gd name="T7" fmla="*/ 392 h 392"/>
                <a:gd name="T8" fmla="*/ 417 w 457"/>
                <a:gd name="T9" fmla="*/ 381 h 392"/>
                <a:gd name="T10" fmla="*/ 396 w 457"/>
                <a:gd name="T11" fmla="*/ 368 h 392"/>
                <a:gd name="T12" fmla="*/ 316 w 457"/>
                <a:gd name="T13" fmla="*/ 372 h 392"/>
                <a:gd name="T14" fmla="*/ 300 w 457"/>
                <a:gd name="T15" fmla="*/ 380 h 392"/>
                <a:gd name="T16" fmla="*/ 278 w 457"/>
                <a:gd name="T17" fmla="*/ 388 h 392"/>
                <a:gd name="T18" fmla="*/ 266 w 457"/>
                <a:gd name="T19" fmla="*/ 369 h 392"/>
                <a:gd name="T20" fmla="*/ 243 w 457"/>
                <a:gd name="T21" fmla="*/ 350 h 392"/>
                <a:gd name="T22" fmla="*/ 165 w 457"/>
                <a:gd name="T23" fmla="*/ 349 h 392"/>
                <a:gd name="T24" fmla="*/ 150 w 457"/>
                <a:gd name="T25" fmla="*/ 360 h 392"/>
                <a:gd name="T26" fmla="*/ 147 w 457"/>
                <a:gd name="T27" fmla="*/ 372 h 392"/>
                <a:gd name="T28" fmla="*/ 135 w 457"/>
                <a:gd name="T29" fmla="*/ 383 h 392"/>
                <a:gd name="T30" fmla="*/ 123 w 457"/>
                <a:gd name="T31" fmla="*/ 372 h 392"/>
                <a:gd name="T32" fmla="*/ 111 w 457"/>
                <a:gd name="T33" fmla="*/ 301 h 392"/>
                <a:gd name="T34" fmla="*/ 111 w 457"/>
                <a:gd name="T35" fmla="*/ 293 h 392"/>
                <a:gd name="T36" fmla="*/ 71 w 457"/>
                <a:gd name="T37" fmla="*/ 216 h 392"/>
                <a:gd name="T38" fmla="*/ 44 w 457"/>
                <a:gd name="T39" fmla="*/ 146 h 392"/>
                <a:gd name="T40" fmla="*/ 67 w 457"/>
                <a:gd name="T41" fmla="*/ 67 h 392"/>
                <a:gd name="T42" fmla="*/ 31 w 457"/>
                <a:gd name="T43" fmla="*/ 25 h 392"/>
                <a:gd name="T44" fmla="*/ 1 w 457"/>
                <a:gd name="T45" fmla="*/ 17 h 392"/>
                <a:gd name="T46" fmla="*/ 31 w 457"/>
                <a:gd name="T47" fmla="*/ 5 h 392"/>
                <a:gd name="T48" fmla="*/ 66 w 457"/>
                <a:gd name="T49" fmla="*/ 10 h 392"/>
                <a:gd name="T50" fmla="*/ 90 w 457"/>
                <a:gd name="T51" fmla="*/ 55 h 392"/>
                <a:gd name="T52" fmla="*/ 77 w 457"/>
                <a:gd name="T53" fmla="*/ 103 h 392"/>
                <a:gd name="T54" fmla="*/ 65 w 457"/>
                <a:gd name="T55" fmla="*/ 147 h 392"/>
                <a:gd name="T56" fmla="*/ 105 w 457"/>
                <a:gd name="T57" fmla="*/ 213 h 392"/>
                <a:gd name="T58" fmla="*/ 119 w 457"/>
                <a:gd name="T59" fmla="*/ 207 h 392"/>
                <a:gd name="T60" fmla="*/ 186 w 457"/>
                <a:gd name="T61" fmla="*/ 168 h 392"/>
                <a:gd name="T62" fmla="*/ 274 w 457"/>
                <a:gd name="T63" fmla="*/ 168 h 392"/>
                <a:gd name="T64" fmla="*/ 296 w 457"/>
                <a:gd name="T65" fmla="*/ 151 h 392"/>
                <a:gd name="T66" fmla="*/ 307 w 457"/>
                <a:gd name="T67" fmla="*/ 107 h 392"/>
                <a:gd name="T68" fmla="*/ 333 w 457"/>
                <a:gd name="T69" fmla="*/ 103 h 392"/>
                <a:gd name="T70" fmla="*/ 408 w 457"/>
                <a:gd name="T71" fmla="*/ 128 h 392"/>
                <a:gd name="T72" fmla="*/ 416 w 457"/>
                <a:gd name="T73" fmla="*/ 119 h 392"/>
                <a:gd name="T74" fmla="*/ 424 w 457"/>
                <a:gd name="T75" fmla="*/ 102 h 392"/>
                <a:gd name="T76" fmla="*/ 435 w 457"/>
                <a:gd name="T77" fmla="*/ 93 h 392"/>
                <a:gd name="T78" fmla="*/ 442 w 457"/>
                <a:gd name="T79" fmla="*/ 105 h 392"/>
                <a:gd name="T80" fmla="*/ 449 w 457"/>
                <a:gd name="T81" fmla="*/ 164 h 392"/>
                <a:gd name="T82" fmla="*/ 450 w 457"/>
                <a:gd name="T83" fmla="*/ 1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7" h="392">
                  <a:moveTo>
                    <a:pt x="450" y="192"/>
                  </a:moveTo>
                  <a:cubicBezTo>
                    <a:pt x="457" y="248"/>
                    <a:pt x="455" y="305"/>
                    <a:pt x="450" y="361"/>
                  </a:cubicBezTo>
                  <a:cubicBezTo>
                    <a:pt x="449" y="367"/>
                    <a:pt x="448" y="373"/>
                    <a:pt x="446" y="379"/>
                  </a:cubicBezTo>
                  <a:cubicBezTo>
                    <a:pt x="444" y="385"/>
                    <a:pt x="442" y="391"/>
                    <a:pt x="434" y="392"/>
                  </a:cubicBezTo>
                  <a:cubicBezTo>
                    <a:pt x="425" y="392"/>
                    <a:pt x="418" y="389"/>
                    <a:pt x="417" y="381"/>
                  </a:cubicBezTo>
                  <a:cubicBezTo>
                    <a:pt x="415" y="367"/>
                    <a:pt x="407" y="367"/>
                    <a:pt x="396" y="368"/>
                  </a:cubicBezTo>
                  <a:cubicBezTo>
                    <a:pt x="369" y="373"/>
                    <a:pt x="343" y="376"/>
                    <a:pt x="316" y="372"/>
                  </a:cubicBezTo>
                  <a:cubicBezTo>
                    <a:pt x="309" y="371"/>
                    <a:pt x="304" y="372"/>
                    <a:pt x="300" y="380"/>
                  </a:cubicBezTo>
                  <a:cubicBezTo>
                    <a:pt x="296" y="389"/>
                    <a:pt x="287" y="390"/>
                    <a:pt x="278" y="388"/>
                  </a:cubicBezTo>
                  <a:cubicBezTo>
                    <a:pt x="269" y="385"/>
                    <a:pt x="265" y="378"/>
                    <a:pt x="266" y="369"/>
                  </a:cubicBezTo>
                  <a:cubicBezTo>
                    <a:pt x="269" y="348"/>
                    <a:pt x="261" y="347"/>
                    <a:pt x="243" y="350"/>
                  </a:cubicBezTo>
                  <a:cubicBezTo>
                    <a:pt x="217" y="354"/>
                    <a:pt x="191" y="355"/>
                    <a:pt x="165" y="349"/>
                  </a:cubicBezTo>
                  <a:cubicBezTo>
                    <a:pt x="155" y="347"/>
                    <a:pt x="150" y="349"/>
                    <a:pt x="150" y="360"/>
                  </a:cubicBezTo>
                  <a:cubicBezTo>
                    <a:pt x="150" y="364"/>
                    <a:pt x="148" y="368"/>
                    <a:pt x="147" y="372"/>
                  </a:cubicBezTo>
                  <a:cubicBezTo>
                    <a:pt x="145" y="378"/>
                    <a:pt x="142" y="383"/>
                    <a:pt x="135" y="383"/>
                  </a:cubicBezTo>
                  <a:cubicBezTo>
                    <a:pt x="128" y="383"/>
                    <a:pt x="125" y="378"/>
                    <a:pt x="123" y="372"/>
                  </a:cubicBezTo>
                  <a:cubicBezTo>
                    <a:pt x="115" y="349"/>
                    <a:pt x="113" y="325"/>
                    <a:pt x="111" y="301"/>
                  </a:cubicBezTo>
                  <a:cubicBezTo>
                    <a:pt x="111" y="299"/>
                    <a:pt x="110" y="296"/>
                    <a:pt x="111" y="293"/>
                  </a:cubicBezTo>
                  <a:cubicBezTo>
                    <a:pt x="115" y="259"/>
                    <a:pt x="110" y="232"/>
                    <a:pt x="71" y="216"/>
                  </a:cubicBezTo>
                  <a:cubicBezTo>
                    <a:pt x="43" y="205"/>
                    <a:pt x="37" y="175"/>
                    <a:pt x="44" y="146"/>
                  </a:cubicBezTo>
                  <a:cubicBezTo>
                    <a:pt x="51" y="119"/>
                    <a:pt x="60" y="93"/>
                    <a:pt x="67" y="67"/>
                  </a:cubicBezTo>
                  <a:cubicBezTo>
                    <a:pt x="74" y="37"/>
                    <a:pt x="62" y="23"/>
                    <a:pt x="31" y="25"/>
                  </a:cubicBezTo>
                  <a:cubicBezTo>
                    <a:pt x="20" y="25"/>
                    <a:pt x="2" y="34"/>
                    <a:pt x="1" y="17"/>
                  </a:cubicBezTo>
                  <a:cubicBezTo>
                    <a:pt x="0" y="0"/>
                    <a:pt x="21" y="7"/>
                    <a:pt x="31" y="5"/>
                  </a:cubicBezTo>
                  <a:cubicBezTo>
                    <a:pt x="42" y="3"/>
                    <a:pt x="55" y="7"/>
                    <a:pt x="66" y="10"/>
                  </a:cubicBezTo>
                  <a:cubicBezTo>
                    <a:pt x="86" y="16"/>
                    <a:pt x="94" y="32"/>
                    <a:pt x="90" y="55"/>
                  </a:cubicBezTo>
                  <a:cubicBezTo>
                    <a:pt x="87" y="71"/>
                    <a:pt x="82" y="87"/>
                    <a:pt x="77" y="103"/>
                  </a:cubicBezTo>
                  <a:cubicBezTo>
                    <a:pt x="73" y="118"/>
                    <a:pt x="68" y="132"/>
                    <a:pt x="65" y="147"/>
                  </a:cubicBezTo>
                  <a:cubicBezTo>
                    <a:pt x="58" y="178"/>
                    <a:pt x="75" y="204"/>
                    <a:pt x="105" y="213"/>
                  </a:cubicBezTo>
                  <a:cubicBezTo>
                    <a:pt x="113" y="216"/>
                    <a:pt x="115" y="213"/>
                    <a:pt x="119" y="207"/>
                  </a:cubicBezTo>
                  <a:cubicBezTo>
                    <a:pt x="133" y="180"/>
                    <a:pt x="158" y="170"/>
                    <a:pt x="186" y="168"/>
                  </a:cubicBezTo>
                  <a:cubicBezTo>
                    <a:pt x="216" y="167"/>
                    <a:pt x="245" y="168"/>
                    <a:pt x="274" y="168"/>
                  </a:cubicBezTo>
                  <a:cubicBezTo>
                    <a:pt x="287" y="168"/>
                    <a:pt x="294" y="165"/>
                    <a:pt x="296" y="151"/>
                  </a:cubicBezTo>
                  <a:cubicBezTo>
                    <a:pt x="298" y="136"/>
                    <a:pt x="302" y="121"/>
                    <a:pt x="307" y="107"/>
                  </a:cubicBezTo>
                  <a:cubicBezTo>
                    <a:pt x="313" y="89"/>
                    <a:pt x="326" y="87"/>
                    <a:pt x="333" y="103"/>
                  </a:cubicBezTo>
                  <a:cubicBezTo>
                    <a:pt x="349" y="143"/>
                    <a:pt x="382" y="121"/>
                    <a:pt x="408" y="128"/>
                  </a:cubicBezTo>
                  <a:cubicBezTo>
                    <a:pt x="414" y="129"/>
                    <a:pt x="415" y="123"/>
                    <a:pt x="416" y="119"/>
                  </a:cubicBezTo>
                  <a:cubicBezTo>
                    <a:pt x="419" y="113"/>
                    <a:pt x="420" y="107"/>
                    <a:pt x="424" y="102"/>
                  </a:cubicBezTo>
                  <a:cubicBezTo>
                    <a:pt x="426" y="98"/>
                    <a:pt x="428" y="92"/>
                    <a:pt x="435" y="93"/>
                  </a:cubicBezTo>
                  <a:cubicBezTo>
                    <a:pt x="440" y="95"/>
                    <a:pt x="441" y="100"/>
                    <a:pt x="442" y="105"/>
                  </a:cubicBezTo>
                  <a:cubicBezTo>
                    <a:pt x="447" y="124"/>
                    <a:pt x="446" y="144"/>
                    <a:pt x="449" y="164"/>
                  </a:cubicBezTo>
                  <a:cubicBezTo>
                    <a:pt x="431" y="174"/>
                    <a:pt x="445" y="183"/>
                    <a:pt x="450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7573963" y="2605088"/>
              <a:ext cx="1077913" cy="925513"/>
            </a:xfrm>
            <a:custGeom>
              <a:avLst/>
              <a:gdLst>
                <a:gd name="T0" fmla="*/ 442 w 456"/>
                <a:gd name="T1" fmla="*/ 390 h 391"/>
                <a:gd name="T2" fmla="*/ 415 w 456"/>
                <a:gd name="T3" fmla="*/ 374 h 391"/>
                <a:gd name="T4" fmla="*/ 400 w 456"/>
                <a:gd name="T5" fmla="*/ 366 h 391"/>
                <a:gd name="T6" fmla="*/ 312 w 456"/>
                <a:gd name="T7" fmla="*/ 370 h 391"/>
                <a:gd name="T8" fmla="*/ 299 w 456"/>
                <a:gd name="T9" fmla="*/ 377 h 391"/>
                <a:gd name="T10" fmla="*/ 276 w 456"/>
                <a:gd name="T11" fmla="*/ 386 h 391"/>
                <a:gd name="T12" fmla="*/ 266 w 456"/>
                <a:gd name="T13" fmla="*/ 366 h 391"/>
                <a:gd name="T14" fmla="*/ 244 w 456"/>
                <a:gd name="T15" fmla="*/ 348 h 391"/>
                <a:gd name="T16" fmla="*/ 166 w 456"/>
                <a:gd name="T17" fmla="*/ 348 h 391"/>
                <a:gd name="T18" fmla="*/ 149 w 456"/>
                <a:gd name="T19" fmla="*/ 359 h 391"/>
                <a:gd name="T20" fmla="*/ 135 w 456"/>
                <a:gd name="T21" fmla="*/ 381 h 391"/>
                <a:gd name="T22" fmla="*/ 119 w 456"/>
                <a:gd name="T23" fmla="*/ 359 h 391"/>
                <a:gd name="T24" fmla="*/ 111 w 456"/>
                <a:gd name="T25" fmla="*/ 252 h 391"/>
                <a:gd name="T26" fmla="*/ 95 w 456"/>
                <a:gd name="T27" fmla="*/ 229 h 391"/>
                <a:gd name="T28" fmla="*/ 47 w 456"/>
                <a:gd name="T29" fmla="*/ 128 h 391"/>
                <a:gd name="T30" fmla="*/ 67 w 456"/>
                <a:gd name="T31" fmla="*/ 65 h 391"/>
                <a:gd name="T32" fmla="*/ 33 w 456"/>
                <a:gd name="T33" fmla="*/ 23 h 391"/>
                <a:gd name="T34" fmla="*/ 29 w 456"/>
                <a:gd name="T35" fmla="*/ 23 h 391"/>
                <a:gd name="T36" fmla="*/ 0 w 456"/>
                <a:gd name="T37" fmla="*/ 14 h 391"/>
                <a:gd name="T38" fmla="*/ 28 w 456"/>
                <a:gd name="T39" fmla="*/ 3 h 391"/>
                <a:gd name="T40" fmla="*/ 60 w 456"/>
                <a:gd name="T41" fmla="*/ 6 h 391"/>
                <a:gd name="T42" fmla="*/ 90 w 456"/>
                <a:gd name="T43" fmla="*/ 47 h 391"/>
                <a:gd name="T44" fmla="*/ 66 w 456"/>
                <a:gd name="T45" fmla="*/ 137 h 391"/>
                <a:gd name="T46" fmla="*/ 103 w 456"/>
                <a:gd name="T47" fmla="*/ 210 h 391"/>
                <a:gd name="T48" fmla="*/ 117 w 456"/>
                <a:gd name="T49" fmla="*/ 207 h 391"/>
                <a:gd name="T50" fmla="*/ 191 w 456"/>
                <a:gd name="T51" fmla="*/ 166 h 391"/>
                <a:gd name="T52" fmla="*/ 271 w 456"/>
                <a:gd name="T53" fmla="*/ 166 h 391"/>
                <a:gd name="T54" fmla="*/ 297 w 456"/>
                <a:gd name="T55" fmla="*/ 144 h 391"/>
                <a:gd name="T56" fmla="*/ 306 w 456"/>
                <a:gd name="T57" fmla="*/ 105 h 391"/>
                <a:gd name="T58" fmla="*/ 332 w 456"/>
                <a:gd name="T59" fmla="*/ 100 h 391"/>
                <a:gd name="T60" fmla="*/ 343 w 456"/>
                <a:gd name="T61" fmla="*/ 117 h 391"/>
                <a:gd name="T62" fmla="*/ 351 w 456"/>
                <a:gd name="T63" fmla="*/ 125 h 391"/>
                <a:gd name="T64" fmla="*/ 408 w 456"/>
                <a:gd name="T65" fmla="*/ 125 h 391"/>
                <a:gd name="T66" fmla="*/ 420 w 456"/>
                <a:gd name="T67" fmla="*/ 106 h 391"/>
                <a:gd name="T68" fmla="*/ 433 w 456"/>
                <a:gd name="T69" fmla="*/ 91 h 391"/>
                <a:gd name="T70" fmla="*/ 442 w 456"/>
                <a:gd name="T71" fmla="*/ 109 h 391"/>
                <a:gd name="T72" fmla="*/ 449 w 456"/>
                <a:gd name="T73" fmla="*/ 162 h 391"/>
                <a:gd name="T74" fmla="*/ 450 w 456"/>
                <a:gd name="T75" fmla="*/ 190 h 391"/>
                <a:gd name="T76" fmla="*/ 450 w 456"/>
                <a:gd name="T77" fmla="*/ 355 h 391"/>
                <a:gd name="T78" fmla="*/ 442 w 456"/>
                <a:gd name="T79" fmla="*/ 39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391">
                  <a:moveTo>
                    <a:pt x="442" y="390"/>
                  </a:moveTo>
                  <a:cubicBezTo>
                    <a:pt x="429" y="391"/>
                    <a:pt x="417" y="390"/>
                    <a:pt x="415" y="374"/>
                  </a:cubicBezTo>
                  <a:cubicBezTo>
                    <a:pt x="413" y="364"/>
                    <a:pt x="407" y="365"/>
                    <a:pt x="400" y="366"/>
                  </a:cubicBezTo>
                  <a:cubicBezTo>
                    <a:pt x="371" y="371"/>
                    <a:pt x="342" y="372"/>
                    <a:pt x="312" y="370"/>
                  </a:cubicBezTo>
                  <a:cubicBezTo>
                    <a:pt x="307" y="370"/>
                    <a:pt x="302" y="371"/>
                    <a:pt x="299" y="377"/>
                  </a:cubicBezTo>
                  <a:cubicBezTo>
                    <a:pt x="295" y="388"/>
                    <a:pt x="286" y="388"/>
                    <a:pt x="276" y="386"/>
                  </a:cubicBezTo>
                  <a:cubicBezTo>
                    <a:pt x="266" y="383"/>
                    <a:pt x="264" y="375"/>
                    <a:pt x="266" y="366"/>
                  </a:cubicBezTo>
                  <a:cubicBezTo>
                    <a:pt x="269" y="347"/>
                    <a:pt x="261" y="345"/>
                    <a:pt x="244" y="348"/>
                  </a:cubicBezTo>
                  <a:cubicBezTo>
                    <a:pt x="218" y="352"/>
                    <a:pt x="192" y="353"/>
                    <a:pt x="166" y="348"/>
                  </a:cubicBezTo>
                  <a:cubicBezTo>
                    <a:pt x="155" y="345"/>
                    <a:pt x="150" y="347"/>
                    <a:pt x="149" y="359"/>
                  </a:cubicBezTo>
                  <a:cubicBezTo>
                    <a:pt x="149" y="368"/>
                    <a:pt x="146" y="380"/>
                    <a:pt x="135" y="381"/>
                  </a:cubicBezTo>
                  <a:cubicBezTo>
                    <a:pt x="122" y="381"/>
                    <a:pt x="121" y="368"/>
                    <a:pt x="119" y="359"/>
                  </a:cubicBezTo>
                  <a:cubicBezTo>
                    <a:pt x="110" y="324"/>
                    <a:pt x="109" y="288"/>
                    <a:pt x="111" y="252"/>
                  </a:cubicBezTo>
                  <a:cubicBezTo>
                    <a:pt x="111" y="239"/>
                    <a:pt x="107" y="233"/>
                    <a:pt x="95" y="229"/>
                  </a:cubicBezTo>
                  <a:cubicBezTo>
                    <a:pt x="47" y="209"/>
                    <a:pt x="32" y="178"/>
                    <a:pt x="47" y="128"/>
                  </a:cubicBezTo>
                  <a:cubicBezTo>
                    <a:pt x="54" y="107"/>
                    <a:pt x="61" y="86"/>
                    <a:pt x="67" y="65"/>
                  </a:cubicBezTo>
                  <a:cubicBezTo>
                    <a:pt x="75" y="36"/>
                    <a:pt x="64" y="22"/>
                    <a:pt x="33" y="23"/>
                  </a:cubicBezTo>
                  <a:cubicBezTo>
                    <a:pt x="32" y="23"/>
                    <a:pt x="30" y="23"/>
                    <a:pt x="29" y="23"/>
                  </a:cubicBezTo>
                  <a:cubicBezTo>
                    <a:pt x="18" y="22"/>
                    <a:pt x="1" y="32"/>
                    <a:pt x="0" y="14"/>
                  </a:cubicBezTo>
                  <a:cubicBezTo>
                    <a:pt x="0" y="0"/>
                    <a:pt x="18" y="5"/>
                    <a:pt x="28" y="3"/>
                  </a:cubicBezTo>
                  <a:cubicBezTo>
                    <a:pt x="39" y="1"/>
                    <a:pt x="50" y="4"/>
                    <a:pt x="60" y="6"/>
                  </a:cubicBezTo>
                  <a:cubicBezTo>
                    <a:pt x="81" y="12"/>
                    <a:pt x="91" y="24"/>
                    <a:pt x="90" y="47"/>
                  </a:cubicBezTo>
                  <a:cubicBezTo>
                    <a:pt x="89" y="78"/>
                    <a:pt x="73" y="106"/>
                    <a:pt x="66" y="137"/>
                  </a:cubicBezTo>
                  <a:cubicBezTo>
                    <a:pt x="57" y="172"/>
                    <a:pt x="69" y="197"/>
                    <a:pt x="103" y="210"/>
                  </a:cubicBezTo>
                  <a:cubicBezTo>
                    <a:pt x="109" y="212"/>
                    <a:pt x="113" y="215"/>
                    <a:pt x="117" y="207"/>
                  </a:cubicBezTo>
                  <a:cubicBezTo>
                    <a:pt x="132" y="176"/>
                    <a:pt x="160" y="167"/>
                    <a:pt x="191" y="166"/>
                  </a:cubicBezTo>
                  <a:cubicBezTo>
                    <a:pt x="218" y="166"/>
                    <a:pt x="245" y="165"/>
                    <a:pt x="271" y="166"/>
                  </a:cubicBezTo>
                  <a:cubicBezTo>
                    <a:pt x="289" y="167"/>
                    <a:pt x="295" y="159"/>
                    <a:pt x="297" y="144"/>
                  </a:cubicBezTo>
                  <a:cubicBezTo>
                    <a:pt x="300" y="131"/>
                    <a:pt x="302" y="118"/>
                    <a:pt x="306" y="105"/>
                  </a:cubicBezTo>
                  <a:cubicBezTo>
                    <a:pt x="312" y="87"/>
                    <a:pt x="320" y="86"/>
                    <a:pt x="332" y="100"/>
                  </a:cubicBezTo>
                  <a:cubicBezTo>
                    <a:pt x="336" y="106"/>
                    <a:pt x="339" y="112"/>
                    <a:pt x="343" y="117"/>
                  </a:cubicBezTo>
                  <a:cubicBezTo>
                    <a:pt x="345" y="120"/>
                    <a:pt x="346" y="126"/>
                    <a:pt x="351" y="125"/>
                  </a:cubicBezTo>
                  <a:cubicBezTo>
                    <a:pt x="370" y="123"/>
                    <a:pt x="389" y="124"/>
                    <a:pt x="408" y="125"/>
                  </a:cubicBezTo>
                  <a:cubicBezTo>
                    <a:pt x="417" y="126"/>
                    <a:pt x="415" y="113"/>
                    <a:pt x="420" y="106"/>
                  </a:cubicBezTo>
                  <a:cubicBezTo>
                    <a:pt x="424" y="101"/>
                    <a:pt x="424" y="90"/>
                    <a:pt x="433" y="91"/>
                  </a:cubicBezTo>
                  <a:cubicBezTo>
                    <a:pt x="442" y="92"/>
                    <a:pt x="441" y="102"/>
                    <a:pt x="442" y="109"/>
                  </a:cubicBezTo>
                  <a:cubicBezTo>
                    <a:pt x="445" y="127"/>
                    <a:pt x="447" y="144"/>
                    <a:pt x="449" y="162"/>
                  </a:cubicBezTo>
                  <a:cubicBezTo>
                    <a:pt x="430" y="172"/>
                    <a:pt x="446" y="181"/>
                    <a:pt x="450" y="190"/>
                  </a:cubicBezTo>
                  <a:cubicBezTo>
                    <a:pt x="455" y="245"/>
                    <a:pt x="456" y="300"/>
                    <a:pt x="450" y="355"/>
                  </a:cubicBezTo>
                  <a:cubicBezTo>
                    <a:pt x="449" y="367"/>
                    <a:pt x="445" y="378"/>
                    <a:pt x="442" y="3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2039938" y="2309813"/>
              <a:ext cx="1085850" cy="922338"/>
            </a:xfrm>
            <a:custGeom>
              <a:avLst/>
              <a:gdLst>
                <a:gd name="T0" fmla="*/ 295 w 459"/>
                <a:gd name="T1" fmla="*/ 161 h 390"/>
                <a:gd name="T2" fmla="*/ 308 w 459"/>
                <a:gd name="T3" fmla="*/ 105 h 390"/>
                <a:gd name="T4" fmla="*/ 333 w 459"/>
                <a:gd name="T5" fmla="*/ 99 h 390"/>
                <a:gd name="T6" fmla="*/ 387 w 459"/>
                <a:gd name="T7" fmla="*/ 123 h 390"/>
                <a:gd name="T8" fmla="*/ 400 w 459"/>
                <a:gd name="T9" fmla="*/ 124 h 390"/>
                <a:gd name="T10" fmla="*/ 418 w 459"/>
                <a:gd name="T11" fmla="*/ 113 h 390"/>
                <a:gd name="T12" fmla="*/ 424 w 459"/>
                <a:gd name="T13" fmla="*/ 98 h 390"/>
                <a:gd name="T14" fmla="*/ 435 w 459"/>
                <a:gd name="T15" fmla="*/ 91 h 390"/>
                <a:gd name="T16" fmla="*/ 443 w 459"/>
                <a:gd name="T17" fmla="*/ 101 h 390"/>
                <a:gd name="T18" fmla="*/ 451 w 459"/>
                <a:gd name="T19" fmla="*/ 162 h 390"/>
                <a:gd name="T20" fmla="*/ 439 w 459"/>
                <a:gd name="T21" fmla="*/ 167 h 390"/>
                <a:gd name="T22" fmla="*/ 451 w 459"/>
                <a:gd name="T23" fmla="*/ 167 h 390"/>
                <a:gd name="T24" fmla="*/ 452 w 459"/>
                <a:gd name="T25" fmla="*/ 350 h 390"/>
                <a:gd name="T26" fmla="*/ 448 w 459"/>
                <a:gd name="T27" fmla="*/ 374 h 390"/>
                <a:gd name="T28" fmla="*/ 435 w 459"/>
                <a:gd name="T29" fmla="*/ 389 h 390"/>
                <a:gd name="T30" fmla="*/ 417 w 459"/>
                <a:gd name="T31" fmla="*/ 375 h 390"/>
                <a:gd name="T32" fmla="*/ 400 w 459"/>
                <a:gd name="T33" fmla="*/ 365 h 390"/>
                <a:gd name="T34" fmla="*/ 314 w 459"/>
                <a:gd name="T35" fmla="*/ 369 h 390"/>
                <a:gd name="T36" fmla="*/ 301 w 459"/>
                <a:gd name="T37" fmla="*/ 375 h 390"/>
                <a:gd name="T38" fmla="*/ 281 w 459"/>
                <a:gd name="T39" fmla="*/ 386 h 390"/>
                <a:gd name="T40" fmla="*/ 267 w 459"/>
                <a:gd name="T41" fmla="*/ 364 h 390"/>
                <a:gd name="T42" fmla="*/ 245 w 459"/>
                <a:gd name="T43" fmla="*/ 347 h 390"/>
                <a:gd name="T44" fmla="*/ 164 w 459"/>
                <a:gd name="T45" fmla="*/ 346 h 390"/>
                <a:gd name="T46" fmla="*/ 152 w 459"/>
                <a:gd name="T47" fmla="*/ 355 h 390"/>
                <a:gd name="T48" fmla="*/ 151 w 459"/>
                <a:gd name="T49" fmla="*/ 358 h 390"/>
                <a:gd name="T50" fmla="*/ 135 w 459"/>
                <a:gd name="T51" fmla="*/ 380 h 390"/>
                <a:gd name="T52" fmla="*/ 121 w 459"/>
                <a:gd name="T53" fmla="*/ 358 h 390"/>
                <a:gd name="T54" fmla="*/ 112 w 459"/>
                <a:gd name="T55" fmla="*/ 249 h 390"/>
                <a:gd name="T56" fmla="*/ 100 w 459"/>
                <a:gd name="T57" fmla="*/ 228 h 390"/>
                <a:gd name="T58" fmla="*/ 50 w 459"/>
                <a:gd name="T59" fmla="*/ 122 h 390"/>
                <a:gd name="T60" fmla="*/ 70 w 459"/>
                <a:gd name="T61" fmla="*/ 55 h 390"/>
                <a:gd name="T62" fmla="*/ 44 w 459"/>
                <a:gd name="T63" fmla="*/ 22 h 390"/>
                <a:gd name="T64" fmla="*/ 12 w 459"/>
                <a:gd name="T65" fmla="*/ 23 h 390"/>
                <a:gd name="T66" fmla="*/ 1 w 459"/>
                <a:gd name="T67" fmla="*/ 13 h 390"/>
                <a:gd name="T68" fmla="*/ 11 w 459"/>
                <a:gd name="T69" fmla="*/ 3 h 390"/>
                <a:gd name="T70" fmla="*/ 70 w 459"/>
                <a:gd name="T71" fmla="*/ 8 h 390"/>
                <a:gd name="T72" fmla="*/ 92 w 459"/>
                <a:gd name="T73" fmla="*/ 40 h 390"/>
                <a:gd name="T74" fmla="*/ 80 w 459"/>
                <a:gd name="T75" fmla="*/ 96 h 390"/>
                <a:gd name="T76" fmla="*/ 66 w 459"/>
                <a:gd name="T77" fmla="*/ 142 h 390"/>
                <a:gd name="T78" fmla="*/ 103 w 459"/>
                <a:gd name="T79" fmla="*/ 209 h 390"/>
                <a:gd name="T80" fmla="*/ 120 w 459"/>
                <a:gd name="T81" fmla="*/ 203 h 390"/>
                <a:gd name="T82" fmla="*/ 192 w 459"/>
                <a:gd name="T83" fmla="*/ 165 h 390"/>
                <a:gd name="T84" fmla="*/ 292 w 459"/>
                <a:gd name="T85" fmla="*/ 163 h 390"/>
                <a:gd name="T86" fmla="*/ 308 w 459"/>
                <a:gd name="T87" fmla="*/ 173 h 390"/>
                <a:gd name="T88" fmla="*/ 308 w 459"/>
                <a:gd name="T89" fmla="*/ 175 h 390"/>
                <a:gd name="T90" fmla="*/ 309 w 459"/>
                <a:gd name="T91" fmla="*/ 174 h 390"/>
                <a:gd name="T92" fmla="*/ 295 w 459"/>
                <a:gd name="T93" fmla="*/ 16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9" h="390">
                  <a:moveTo>
                    <a:pt x="295" y="161"/>
                  </a:moveTo>
                  <a:cubicBezTo>
                    <a:pt x="297" y="142"/>
                    <a:pt x="302" y="123"/>
                    <a:pt x="308" y="105"/>
                  </a:cubicBezTo>
                  <a:cubicBezTo>
                    <a:pt x="313" y="87"/>
                    <a:pt x="326" y="83"/>
                    <a:pt x="333" y="99"/>
                  </a:cubicBezTo>
                  <a:cubicBezTo>
                    <a:pt x="345" y="126"/>
                    <a:pt x="364" y="126"/>
                    <a:pt x="387" y="123"/>
                  </a:cubicBezTo>
                  <a:cubicBezTo>
                    <a:pt x="391" y="122"/>
                    <a:pt x="396" y="122"/>
                    <a:pt x="400" y="124"/>
                  </a:cubicBezTo>
                  <a:cubicBezTo>
                    <a:pt x="412" y="128"/>
                    <a:pt x="416" y="123"/>
                    <a:pt x="418" y="113"/>
                  </a:cubicBezTo>
                  <a:cubicBezTo>
                    <a:pt x="420" y="108"/>
                    <a:pt x="422" y="103"/>
                    <a:pt x="424" y="98"/>
                  </a:cubicBezTo>
                  <a:cubicBezTo>
                    <a:pt x="426" y="94"/>
                    <a:pt x="430" y="90"/>
                    <a:pt x="435" y="91"/>
                  </a:cubicBezTo>
                  <a:cubicBezTo>
                    <a:pt x="441" y="91"/>
                    <a:pt x="442" y="97"/>
                    <a:pt x="443" y="101"/>
                  </a:cubicBezTo>
                  <a:cubicBezTo>
                    <a:pt x="449" y="121"/>
                    <a:pt x="447" y="142"/>
                    <a:pt x="451" y="162"/>
                  </a:cubicBezTo>
                  <a:cubicBezTo>
                    <a:pt x="448" y="166"/>
                    <a:pt x="441" y="162"/>
                    <a:pt x="439" y="167"/>
                  </a:cubicBezTo>
                  <a:cubicBezTo>
                    <a:pt x="443" y="164"/>
                    <a:pt x="447" y="163"/>
                    <a:pt x="451" y="167"/>
                  </a:cubicBezTo>
                  <a:cubicBezTo>
                    <a:pt x="454" y="228"/>
                    <a:pt x="459" y="289"/>
                    <a:pt x="452" y="350"/>
                  </a:cubicBezTo>
                  <a:cubicBezTo>
                    <a:pt x="451" y="358"/>
                    <a:pt x="449" y="366"/>
                    <a:pt x="448" y="374"/>
                  </a:cubicBezTo>
                  <a:cubicBezTo>
                    <a:pt x="446" y="381"/>
                    <a:pt x="443" y="388"/>
                    <a:pt x="435" y="389"/>
                  </a:cubicBezTo>
                  <a:cubicBezTo>
                    <a:pt x="425" y="390"/>
                    <a:pt x="419" y="383"/>
                    <a:pt x="417" y="375"/>
                  </a:cubicBezTo>
                  <a:cubicBezTo>
                    <a:pt x="416" y="363"/>
                    <a:pt x="409" y="364"/>
                    <a:pt x="400" y="365"/>
                  </a:cubicBezTo>
                  <a:cubicBezTo>
                    <a:pt x="371" y="369"/>
                    <a:pt x="343" y="372"/>
                    <a:pt x="314" y="369"/>
                  </a:cubicBezTo>
                  <a:cubicBezTo>
                    <a:pt x="308" y="369"/>
                    <a:pt x="304" y="368"/>
                    <a:pt x="301" y="375"/>
                  </a:cubicBezTo>
                  <a:cubicBezTo>
                    <a:pt x="298" y="385"/>
                    <a:pt x="290" y="388"/>
                    <a:pt x="281" y="386"/>
                  </a:cubicBezTo>
                  <a:cubicBezTo>
                    <a:pt x="270" y="383"/>
                    <a:pt x="265" y="374"/>
                    <a:pt x="267" y="364"/>
                  </a:cubicBezTo>
                  <a:cubicBezTo>
                    <a:pt x="272" y="343"/>
                    <a:pt x="259" y="345"/>
                    <a:pt x="245" y="347"/>
                  </a:cubicBezTo>
                  <a:cubicBezTo>
                    <a:pt x="218" y="351"/>
                    <a:pt x="191" y="352"/>
                    <a:pt x="164" y="346"/>
                  </a:cubicBezTo>
                  <a:cubicBezTo>
                    <a:pt x="155" y="343"/>
                    <a:pt x="151" y="345"/>
                    <a:pt x="152" y="355"/>
                  </a:cubicBezTo>
                  <a:cubicBezTo>
                    <a:pt x="152" y="356"/>
                    <a:pt x="152" y="357"/>
                    <a:pt x="151" y="358"/>
                  </a:cubicBezTo>
                  <a:cubicBezTo>
                    <a:pt x="148" y="367"/>
                    <a:pt x="148" y="381"/>
                    <a:pt x="135" y="380"/>
                  </a:cubicBezTo>
                  <a:cubicBezTo>
                    <a:pt x="124" y="380"/>
                    <a:pt x="123" y="367"/>
                    <a:pt x="121" y="358"/>
                  </a:cubicBezTo>
                  <a:cubicBezTo>
                    <a:pt x="112" y="322"/>
                    <a:pt x="110" y="286"/>
                    <a:pt x="112" y="249"/>
                  </a:cubicBezTo>
                  <a:cubicBezTo>
                    <a:pt x="113" y="239"/>
                    <a:pt x="111" y="233"/>
                    <a:pt x="100" y="228"/>
                  </a:cubicBezTo>
                  <a:cubicBezTo>
                    <a:pt x="46" y="206"/>
                    <a:pt x="34" y="179"/>
                    <a:pt x="50" y="122"/>
                  </a:cubicBezTo>
                  <a:cubicBezTo>
                    <a:pt x="57" y="100"/>
                    <a:pt x="66" y="79"/>
                    <a:pt x="70" y="55"/>
                  </a:cubicBezTo>
                  <a:cubicBezTo>
                    <a:pt x="73" y="34"/>
                    <a:pt x="65" y="23"/>
                    <a:pt x="44" y="22"/>
                  </a:cubicBezTo>
                  <a:cubicBezTo>
                    <a:pt x="33" y="22"/>
                    <a:pt x="22" y="23"/>
                    <a:pt x="12" y="23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5" y="3"/>
                    <a:pt x="11" y="3"/>
                  </a:cubicBezTo>
                  <a:cubicBezTo>
                    <a:pt x="30" y="2"/>
                    <a:pt x="51" y="0"/>
                    <a:pt x="70" y="8"/>
                  </a:cubicBezTo>
                  <a:cubicBezTo>
                    <a:pt x="84" y="13"/>
                    <a:pt x="92" y="24"/>
                    <a:pt x="92" y="40"/>
                  </a:cubicBezTo>
                  <a:cubicBezTo>
                    <a:pt x="93" y="60"/>
                    <a:pt x="86" y="78"/>
                    <a:pt x="80" y="96"/>
                  </a:cubicBezTo>
                  <a:cubicBezTo>
                    <a:pt x="75" y="111"/>
                    <a:pt x="70" y="126"/>
                    <a:pt x="66" y="142"/>
                  </a:cubicBezTo>
                  <a:cubicBezTo>
                    <a:pt x="59" y="172"/>
                    <a:pt x="75" y="198"/>
                    <a:pt x="103" y="209"/>
                  </a:cubicBezTo>
                  <a:cubicBezTo>
                    <a:pt x="111" y="211"/>
                    <a:pt x="116" y="211"/>
                    <a:pt x="120" y="203"/>
                  </a:cubicBezTo>
                  <a:cubicBezTo>
                    <a:pt x="136" y="176"/>
                    <a:pt x="162" y="166"/>
                    <a:pt x="192" y="165"/>
                  </a:cubicBezTo>
                  <a:cubicBezTo>
                    <a:pt x="225" y="164"/>
                    <a:pt x="259" y="169"/>
                    <a:pt x="292" y="163"/>
                  </a:cubicBezTo>
                  <a:cubicBezTo>
                    <a:pt x="296" y="169"/>
                    <a:pt x="311" y="157"/>
                    <a:pt x="308" y="173"/>
                  </a:cubicBezTo>
                  <a:cubicBezTo>
                    <a:pt x="308" y="175"/>
                    <a:pt x="307" y="175"/>
                    <a:pt x="308" y="175"/>
                  </a:cubicBezTo>
                  <a:cubicBezTo>
                    <a:pt x="309" y="175"/>
                    <a:pt x="309" y="174"/>
                    <a:pt x="309" y="174"/>
                  </a:cubicBezTo>
                  <a:cubicBezTo>
                    <a:pt x="314" y="159"/>
                    <a:pt x="297" y="168"/>
                    <a:pt x="295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8101013" y="1074738"/>
              <a:ext cx="969963" cy="811213"/>
            </a:xfrm>
            <a:custGeom>
              <a:avLst/>
              <a:gdLst>
                <a:gd name="T0" fmla="*/ 132 w 410"/>
                <a:gd name="T1" fmla="*/ 343 h 343"/>
                <a:gd name="T2" fmla="*/ 93 w 410"/>
                <a:gd name="T3" fmla="*/ 339 h 343"/>
                <a:gd name="T4" fmla="*/ 14 w 410"/>
                <a:gd name="T5" fmla="*/ 242 h 343"/>
                <a:gd name="T6" fmla="*/ 29 w 410"/>
                <a:gd name="T7" fmla="*/ 162 h 343"/>
                <a:gd name="T8" fmla="*/ 23 w 410"/>
                <a:gd name="T9" fmla="*/ 138 h 343"/>
                <a:gd name="T10" fmla="*/ 7 w 410"/>
                <a:gd name="T11" fmla="*/ 115 h 343"/>
                <a:gd name="T12" fmla="*/ 24 w 410"/>
                <a:gd name="T13" fmla="*/ 76 h 343"/>
                <a:gd name="T14" fmla="*/ 60 w 410"/>
                <a:gd name="T15" fmla="*/ 45 h 343"/>
                <a:gd name="T16" fmla="*/ 70 w 410"/>
                <a:gd name="T17" fmla="*/ 28 h 343"/>
                <a:gd name="T18" fmla="*/ 105 w 410"/>
                <a:gd name="T19" fmla="*/ 29 h 343"/>
                <a:gd name="T20" fmla="*/ 119 w 410"/>
                <a:gd name="T21" fmla="*/ 52 h 343"/>
                <a:gd name="T22" fmla="*/ 168 w 410"/>
                <a:gd name="T23" fmla="*/ 57 h 343"/>
                <a:gd name="T24" fmla="*/ 187 w 410"/>
                <a:gd name="T25" fmla="*/ 38 h 343"/>
                <a:gd name="T26" fmla="*/ 210 w 410"/>
                <a:gd name="T27" fmla="*/ 19 h 343"/>
                <a:gd name="T28" fmla="*/ 224 w 410"/>
                <a:gd name="T29" fmla="*/ 48 h 343"/>
                <a:gd name="T30" fmla="*/ 226 w 410"/>
                <a:gd name="T31" fmla="*/ 91 h 343"/>
                <a:gd name="T32" fmla="*/ 263 w 410"/>
                <a:gd name="T33" fmla="*/ 240 h 343"/>
                <a:gd name="T34" fmla="*/ 282 w 410"/>
                <a:gd name="T35" fmla="*/ 250 h 343"/>
                <a:gd name="T36" fmla="*/ 340 w 410"/>
                <a:gd name="T37" fmla="*/ 187 h 343"/>
                <a:gd name="T38" fmla="*/ 348 w 410"/>
                <a:gd name="T39" fmla="*/ 104 h 343"/>
                <a:gd name="T40" fmla="*/ 392 w 410"/>
                <a:gd name="T41" fmla="*/ 50 h 343"/>
                <a:gd name="T42" fmla="*/ 407 w 410"/>
                <a:gd name="T43" fmla="*/ 52 h 343"/>
                <a:gd name="T44" fmla="*/ 404 w 410"/>
                <a:gd name="T45" fmla="*/ 66 h 343"/>
                <a:gd name="T46" fmla="*/ 361 w 410"/>
                <a:gd name="T47" fmla="*/ 162 h 343"/>
                <a:gd name="T48" fmla="*/ 357 w 410"/>
                <a:gd name="T49" fmla="*/ 198 h 343"/>
                <a:gd name="T50" fmla="*/ 278 w 410"/>
                <a:gd name="T51" fmla="*/ 271 h 343"/>
                <a:gd name="T52" fmla="*/ 265 w 410"/>
                <a:gd name="T53" fmla="*/ 279 h 343"/>
                <a:gd name="T54" fmla="*/ 200 w 410"/>
                <a:gd name="T55" fmla="*/ 335 h 343"/>
                <a:gd name="T56" fmla="*/ 132 w 410"/>
                <a:gd name="T5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0" h="343">
                  <a:moveTo>
                    <a:pt x="132" y="343"/>
                  </a:moveTo>
                  <a:cubicBezTo>
                    <a:pt x="119" y="341"/>
                    <a:pt x="106" y="340"/>
                    <a:pt x="93" y="339"/>
                  </a:cubicBezTo>
                  <a:cubicBezTo>
                    <a:pt x="31" y="336"/>
                    <a:pt x="13" y="292"/>
                    <a:pt x="14" y="242"/>
                  </a:cubicBezTo>
                  <a:cubicBezTo>
                    <a:pt x="15" y="215"/>
                    <a:pt x="20" y="188"/>
                    <a:pt x="29" y="162"/>
                  </a:cubicBezTo>
                  <a:cubicBezTo>
                    <a:pt x="33" y="151"/>
                    <a:pt x="32" y="144"/>
                    <a:pt x="23" y="138"/>
                  </a:cubicBezTo>
                  <a:cubicBezTo>
                    <a:pt x="15" y="132"/>
                    <a:pt x="10" y="124"/>
                    <a:pt x="7" y="115"/>
                  </a:cubicBezTo>
                  <a:cubicBezTo>
                    <a:pt x="0" y="97"/>
                    <a:pt x="6" y="84"/>
                    <a:pt x="24" y="76"/>
                  </a:cubicBezTo>
                  <a:cubicBezTo>
                    <a:pt x="39" y="70"/>
                    <a:pt x="54" y="62"/>
                    <a:pt x="60" y="45"/>
                  </a:cubicBezTo>
                  <a:cubicBezTo>
                    <a:pt x="62" y="39"/>
                    <a:pt x="66" y="33"/>
                    <a:pt x="70" y="28"/>
                  </a:cubicBezTo>
                  <a:cubicBezTo>
                    <a:pt x="87" y="0"/>
                    <a:pt x="89" y="1"/>
                    <a:pt x="105" y="29"/>
                  </a:cubicBezTo>
                  <a:cubicBezTo>
                    <a:pt x="109" y="37"/>
                    <a:pt x="110" y="50"/>
                    <a:pt x="119" y="52"/>
                  </a:cubicBezTo>
                  <a:cubicBezTo>
                    <a:pt x="135" y="56"/>
                    <a:pt x="152" y="57"/>
                    <a:pt x="168" y="57"/>
                  </a:cubicBezTo>
                  <a:cubicBezTo>
                    <a:pt x="179" y="57"/>
                    <a:pt x="181" y="44"/>
                    <a:pt x="187" y="38"/>
                  </a:cubicBezTo>
                  <a:cubicBezTo>
                    <a:pt x="194" y="30"/>
                    <a:pt x="200" y="17"/>
                    <a:pt x="210" y="19"/>
                  </a:cubicBezTo>
                  <a:cubicBezTo>
                    <a:pt x="223" y="22"/>
                    <a:pt x="222" y="37"/>
                    <a:pt x="224" y="48"/>
                  </a:cubicBezTo>
                  <a:cubicBezTo>
                    <a:pt x="225" y="62"/>
                    <a:pt x="228" y="77"/>
                    <a:pt x="226" y="91"/>
                  </a:cubicBezTo>
                  <a:cubicBezTo>
                    <a:pt x="219" y="146"/>
                    <a:pt x="248" y="191"/>
                    <a:pt x="263" y="240"/>
                  </a:cubicBezTo>
                  <a:cubicBezTo>
                    <a:pt x="266" y="251"/>
                    <a:pt x="274" y="250"/>
                    <a:pt x="282" y="250"/>
                  </a:cubicBezTo>
                  <a:cubicBezTo>
                    <a:pt x="310" y="248"/>
                    <a:pt x="336" y="221"/>
                    <a:pt x="340" y="187"/>
                  </a:cubicBezTo>
                  <a:cubicBezTo>
                    <a:pt x="344" y="160"/>
                    <a:pt x="345" y="132"/>
                    <a:pt x="348" y="104"/>
                  </a:cubicBezTo>
                  <a:cubicBezTo>
                    <a:pt x="351" y="77"/>
                    <a:pt x="368" y="60"/>
                    <a:pt x="392" y="50"/>
                  </a:cubicBezTo>
                  <a:cubicBezTo>
                    <a:pt x="398" y="47"/>
                    <a:pt x="403" y="46"/>
                    <a:pt x="407" y="52"/>
                  </a:cubicBezTo>
                  <a:cubicBezTo>
                    <a:pt x="410" y="57"/>
                    <a:pt x="409" y="63"/>
                    <a:pt x="404" y="66"/>
                  </a:cubicBezTo>
                  <a:cubicBezTo>
                    <a:pt x="362" y="86"/>
                    <a:pt x="365" y="126"/>
                    <a:pt x="361" y="162"/>
                  </a:cubicBezTo>
                  <a:cubicBezTo>
                    <a:pt x="360" y="174"/>
                    <a:pt x="359" y="186"/>
                    <a:pt x="357" y="198"/>
                  </a:cubicBezTo>
                  <a:cubicBezTo>
                    <a:pt x="351" y="240"/>
                    <a:pt x="321" y="267"/>
                    <a:pt x="278" y="271"/>
                  </a:cubicBezTo>
                  <a:cubicBezTo>
                    <a:pt x="272" y="271"/>
                    <a:pt x="267" y="270"/>
                    <a:pt x="265" y="279"/>
                  </a:cubicBezTo>
                  <a:cubicBezTo>
                    <a:pt x="258" y="315"/>
                    <a:pt x="231" y="328"/>
                    <a:pt x="200" y="335"/>
                  </a:cubicBezTo>
                  <a:cubicBezTo>
                    <a:pt x="178" y="340"/>
                    <a:pt x="155" y="343"/>
                    <a:pt x="132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1920875" y="3802063"/>
              <a:ext cx="965200" cy="806450"/>
            </a:xfrm>
            <a:custGeom>
              <a:avLst/>
              <a:gdLst>
                <a:gd name="T0" fmla="*/ 128 w 408"/>
                <a:gd name="T1" fmla="*/ 340 h 341"/>
                <a:gd name="T2" fmla="*/ 80 w 408"/>
                <a:gd name="T3" fmla="*/ 336 h 341"/>
                <a:gd name="T4" fmla="*/ 13 w 408"/>
                <a:gd name="T5" fmla="*/ 269 h 341"/>
                <a:gd name="T6" fmla="*/ 26 w 408"/>
                <a:gd name="T7" fmla="*/ 157 h 341"/>
                <a:gd name="T8" fmla="*/ 20 w 408"/>
                <a:gd name="T9" fmla="*/ 137 h 341"/>
                <a:gd name="T10" fmla="*/ 0 w 408"/>
                <a:gd name="T11" fmla="*/ 102 h 341"/>
                <a:gd name="T12" fmla="*/ 11 w 408"/>
                <a:gd name="T13" fmla="*/ 79 h 341"/>
                <a:gd name="T14" fmla="*/ 69 w 408"/>
                <a:gd name="T15" fmla="*/ 21 h 341"/>
                <a:gd name="T16" fmla="*/ 97 w 408"/>
                <a:gd name="T17" fmla="*/ 21 h 341"/>
                <a:gd name="T18" fmla="*/ 105 w 408"/>
                <a:gd name="T19" fmla="*/ 38 h 341"/>
                <a:gd name="T20" fmla="*/ 125 w 408"/>
                <a:gd name="T21" fmla="*/ 52 h 341"/>
                <a:gd name="T22" fmla="*/ 192 w 408"/>
                <a:gd name="T23" fmla="*/ 25 h 341"/>
                <a:gd name="T24" fmla="*/ 206 w 408"/>
                <a:gd name="T25" fmla="*/ 16 h 341"/>
                <a:gd name="T26" fmla="*/ 217 w 408"/>
                <a:gd name="T27" fmla="*/ 32 h 341"/>
                <a:gd name="T28" fmla="*/ 223 w 408"/>
                <a:gd name="T29" fmla="*/ 129 h 341"/>
                <a:gd name="T30" fmla="*/ 238 w 408"/>
                <a:gd name="T31" fmla="*/ 182 h 341"/>
                <a:gd name="T32" fmla="*/ 258 w 408"/>
                <a:gd name="T33" fmla="*/ 234 h 341"/>
                <a:gd name="T34" fmla="*/ 277 w 408"/>
                <a:gd name="T35" fmla="*/ 248 h 341"/>
                <a:gd name="T36" fmla="*/ 336 w 408"/>
                <a:gd name="T37" fmla="*/ 187 h 341"/>
                <a:gd name="T38" fmla="*/ 341 w 408"/>
                <a:gd name="T39" fmla="*/ 124 h 341"/>
                <a:gd name="T40" fmla="*/ 385 w 408"/>
                <a:gd name="T41" fmla="*/ 49 h 341"/>
                <a:gd name="T42" fmla="*/ 403 w 408"/>
                <a:gd name="T43" fmla="*/ 50 h 341"/>
                <a:gd name="T44" fmla="*/ 395 w 408"/>
                <a:gd name="T45" fmla="*/ 67 h 341"/>
                <a:gd name="T46" fmla="*/ 361 w 408"/>
                <a:gd name="T47" fmla="*/ 122 h 341"/>
                <a:gd name="T48" fmla="*/ 353 w 408"/>
                <a:gd name="T49" fmla="*/ 198 h 341"/>
                <a:gd name="T50" fmla="*/ 272 w 408"/>
                <a:gd name="T51" fmla="*/ 269 h 341"/>
                <a:gd name="T52" fmla="*/ 261 w 408"/>
                <a:gd name="T53" fmla="*/ 276 h 341"/>
                <a:gd name="T54" fmla="*/ 185 w 408"/>
                <a:gd name="T55" fmla="*/ 335 h 341"/>
                <a:gd name="T56" fmla="*/ 128 w 408"/>
                <a:gd name="T57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8" h="341">
                  <a:moveTo>
                    <a:pt x="128" y="340"/>
                  </a:moveTo>
                  <a:cubicBezTo>
                    <a:pt x="112" y="339"/>
                    <a:pt x="96" y="338"/>
                    <a:pt x="80" y="336"/>
                  </a:cubicBezTo>
                  <a:cubicBezTo>
                    <a:pt x="41" y="332"/>
                    <a:pt x="18" y="308"/>
                    <a:pt x="13" y="269"/>
                  </a:cubicBezTo>
                  <a:cubicBezTo>
                    <a:pt x="8" y="231"/>
                    <a:pt x="14" y="194"/>
                    <a:pt x="26" y="157"/>
                  </a:cubicBezTo>
                  <a:cubicBezTo>
                    <a:pt x="29" y="148"/>
                    <a:pt x="28" y="143"/>
                    <a:pt x="20" y="137"/>
                  </a:cubicBezTo>
                  <a:cubicBezTo>
                    <a:pt x="9" y="129"/>
                    <a:pt x="2" y="117"/>
                    <a:pt x="0" y="102"/>
                  </a:cubicBezTo>
                  <a:cubicBezTo>
                    <a:pt x="0" y="92"/>
                    <a:pt x="1" y="82"/>
                    <a:pt x="11" y="79"/>
                  </a:cubicBezTo>
                  <a:cubicBezTo>
                    <a:pt x="42" y="71"/>
                    <a:pt x="54" y="45"/>
                    <a:pt x="69" y="21"/>
                  </a:cubicBezTo>
                  <a:cubicBezTo>
                    <a:pt x="82" y="0"/>
                    <a:pt x="85" y="0"/>
                    <a:pt x="97" y="21"/>
                  </a:cubicBezTo>
                  <a:cubicBezTo>
                    <a:pt x="100" y="27"/>
                    <a:pt x="103" y="32"/>
                    <a:pt x="105" y="38"/>
                  </a:cubicBezTo>
                  <a:cubicBezTo>
                    <a:pt x="109" y="47"/>
                    <a:pt x="115" y="49"/>
                    <a:pt x="125" y="52"/>
                  </a:cubicBezTo>
                  <a:cubicBezTo>
                    <a:pt x="155" y="60"/>
                    <a:pt x="177" y="53"/>
                    <a:pt x="192" y="25"/>
                  </a:cubicBezTo>
                  <a:cubicBezTo>
                    <a:pt x="195" y="20"/>
                    <a:pt x="199" y="14"/>
                    <a:pt x="206" y="16"/>
                  </a:cubicBezTo>
                  <a:cubicBezTo>
                    <a:pt x="214" y="18"/>
                    <a:pt x="215" y="25"/>
                    <a:pt x="217" y="32"/>
                  </a:cubicBezTo>
                  <a:cubicBezTo>
                    <a:pt x="224" y="64"/>
                    <a:pt x="221" y="97"/>
                    <a:pt x="223" y="129"/>
                  </a:cubicBezTo>
                  <a:cubicBezTo>
                    <a:pt x="224" y="148"/>
                    <a:pt x="228" y="166"/>
                    <a:pt x="238" y="182"/>
                  </a:cubicBezTo>
                  <a:cubicBezTo>
                    <a:pt x="247" y="198"/>
                    <a:pt x="255" y="215"/>
                    <a:pt x="258" y="234"/>
                  </a:cubicBezTo>
                  <a:cubicBezTo>
                    <a:pt x="260" y="246"/>
                    <a:pt x="266" y="248"/>
                    <a:pt x="277" y="248"/>
                  </a:cubicBezTo>
                  <a:cubicBezTo>
                    <a:pt x="305" y="247"/>
                    <a:pt x="329" y="223"/>
                    <a:pt x="336" y="187"/>
                  </a:cubicBezTo>
                  <a:cubicBezTo>
                    <a:pt x="340" y="166"/>
                    <a:pt x="340" y="145"/>
                    <a:pt x="341" y="124"/>
                  </a:cubicBezTo>
                  <a:cubicBezTo>
                    <a:pt x="342" y="91"/>
                    <a:pt x="353" y="64"/>
                    <a:pt x="385" y="49"/>
                  </a:cubicBezTo>
                  <a:cubicBezTo>
                    <a:pt x="391" y="46"/>
                    <a:pt x="398" y="43"/>
                    <a:pt x="403" y="50"/>
                  </a:cubicBezTo>
                  <a:cubicBezTo>
                    <a:pt x="408" y="59"/>
                    <a:pt x="402" y="64"/>
                    <a:pt x="395" y="67"/>
                  </a:cubicBezTo>
                  <a:cubicBezTo>
                    <a:pt x="371" y="78"/>
                    <a:pt x="364" y="99"/>
                    <a:pt x="361" y="122"/>
                  </a:cubicBezTo>
                  <a:cubicBezTo>
                    <a:pt x="358" y="147"/>
                    <a:pt x="357" y="173"/>
                    <a:pt x="353" y="198"/>
                  </a:cubicBezTo>
                  <a:cubicBezTo>
                    <a:pt x="346" y="241"/>
                    <a:pt x="315" y="267"/>
                    <a:pt x="272" y="269"/>
                  </a:cubicBezTo>
                  <a:cubicBezTo>
                    <a:pt x="267" y="269"/>
                    <a:pt x="262" y="268"/>
                    <a:pt x="261" y="276"/>
                  </a:cubicBezTo>
                  <a:cubicBezTo>
                    <a:pt x="253" y="318"/>
                    <a:pt x="221" y="329"/>
                    <a:pt x="185" y="335"/>
                  </a:cubicBezTo>
                  <a:cubicBezTo>
                    <a:pt x="167" y="339"/>
                    <a:pt x="147" y="341"/>
                    <a:pt x="128" y="3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5724525" y="1979613"/>
              <a:ext cx="962025" cy="795338"/>
            </a:xfrm>
            <a:custGeom>
              <a:avLst/>
              <a:gdLst>
                <a:gd name="T0" fmla="*/ 277 w 407"/>
                <a:gd name="T1" fmla="*/ 334 h 336"/>
                <a:gd name="T2" fmla="*/ 200 w 407"/>
                <a:gd name="T3" fmla="*/ 327 h 336"/>
                <a:gd name="T4" fmla="*/ 147 w 407"/>
                <a:gd name="T5" fmla="*/ 275 h 336"/>
                <a:gd name="T6" fmla="*/ 134 w 407"/>
                <a:gd name="T7" fmla="*/ 266 h 336"/>
                <a:gd name="T8" fmla="*/ 52 w 407"/>
                <a:gd name="T9" fmla="*/ 186 h 336"/>
                <a:gd name="T10" fmla="*/ 47 w 407"/>
                <a:gd name="T11" fmla="*/ 130 h 336"/>
                <a:gd name="T12" fmla="*/ 11 w 407"/>
                <a:gd name="T13" fmla="*/ 64 h 336"/>
                <a:gd name="T14" fmla="*/ 5 w 407"/>
                <a:gd name="T15" fmla="*/ 47 h 336"/>
                <a:gd name="T16" fmla="*/ 21 w 407"/>
                <a:gd name="T17" fmla="*/ 46 h 336"/>
                <a:gd name="T18" fmla="*/ 67 w 407"/>
                <a:gd name="T19" fmla="*/ 124 h 336"/>
                <a:gd name="T20" fmla="*/ 72 w 407"/>
                <a:gd name="T21" fmla="*/ 189 h 336"/>
                <a:gd name="T22" fmla="*/ 123 w 407"/>
                <a:gd name="T23" fmla="*/ 245 h 336"/>
                <a:gd name="T24" fmla="*/ 150 w 407"/>
                <a:gd name="T25" fmla="*/ 229 h 336"/>
                <a:gd name="T26" fmla="*/ 176 w 407"/>
                <a:gd name="T27" fmla="*/ 167 h 336"/>
                <a:gd name="T28" fmla="*/ 183 w 407"/>
                <a:gd name="T29" fmla="*/ 132 h 336"/>
                <a:gd name="T30" fmla="*/ 187 w 407"/>
                <a:gd name="T31" fmla="*/ 49 h 336"/>
                <a:gd name="T32" fmla="*/ 191 w 407"/>
                <a:gd name="T33" fmla="*/ 27 h 336"/>
                <a:gd name="T34" fmla="*/ 213 w 407"/>
                <a:gd name="T35" fmla="*/ 21 h 336"/>
                <a:gd name="T36" fmla="*/ 220 w 407"/>
                <a:gd name="T37" fmla="*/ 28 h 336"/>
                <a:gd name="T38" fmla="*/ 272 w 407"/>
                <a:gd name="T39" fmla="*/ 51 h 336"/>
                <a:gd name="T40" fmla="*/ 305 w 407"/>
                <a:gd name="T41" fmla="*/ 27 h 336"/>
                <a:gd name="T42" fmla="*/ 312 w 407"/>
                <a:gd name="T43" fmla="*/ 15 h 336"/>
                <a:gd name="T44" fmla="*/ 335 w 407"/>
                <a:gd name="T45" fmla="*/ 14 h 336"/>
                <a:gd name="T46" fmla="*/ 348 w 407"/>
                <a:gd name="T47" fmla="*/ 35 h 336"/>
                <a:gd name="T48" fmla="*/ 395 w 407"/>
                <a:gd name="T49" fmla="*/ 74 h 336"/>
                <a:gd name="T50" fmla="*/ 406 w 407"/>
                <a:gd name="T51" fmla="*/ 99 h 336"/>
                <a:gd name="T52" fmla="*/ 391 w 407"/>
                <a:gd name="T53" fmla="*/ 131 h 336"/>
                <a:gd name="T54" fmla="*/ 382 w 407"/>
                <a:gd name="T55" fmla="*/ 159 h 336"/>
                <a:gd name="T56" fmla="*/ 395 w 407"/>
                <a:gd name="T57" fmla="*/ 256 h 336"/>
                <a:gd name="T58" fmla="*/ 317 w 407"/>
                <a:gd name="T59" fmla="*/ 334 h 336"/>
                <a:gd name="T60" fmla="*/ 277 w 407"/>
                <a:gd name="T61" fmla="*/ 33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7" h="336">
                  <a:moveTo>
                    <a:pt x="277" y="334"/>
                  </a:moveTo>
                  <a:cubicBezTo>
                    <a:pt x="251" y="335"/>
                    <a:pt x="225" y="336"/>
                    <a:pt x="200" y="327"/>
                  </a:cubicBezTo>
                  <a:cubicBezTo>
                    <a:pt x="174" y="318"/>
                    <a:pt x="151" y="305"/>
                    <a:pt x="147" y="275"/>
                  </a:cubicBezTo>
                  <a:cubicBezTo>
                    <a:pt x="145" y="266"/>
                    <a:pt x="140" y="266"/>
                    <a:pt x="134" y="266"/>
                  </a:cubicBezTo>
                  <a:cubicBezTo>
                    <a:pt x="89" y="269"/>
                    <a:pt x="54" y="222"/>
                    <a:pt x="52" y="186"/>
                  </a:cubicBezTo>
                  <a:cubicBezTo>
                    <a:pt x="50" y="167"/>
                    <a:pt x="49" y="149"/>
                    <a:pt x="47" y="130"/>
                  </a:cubicBezTo>
                  <a:cubicBezTo>
                    <a:pt x="45" y="102"/>
                    <a:pt x="39" y="77"/>
                    <a:pt x="11" y="64"/>
                  </a:cubicBezTo>
                  <a:cubicBezTo>
                    <a:pt x="5" y="60"/>
                    <a:pt x="0" y="55"/>
                    <a:pt x="5" y="47"/>
                  </a:cubicBezTo>
                  <a:cubicBezTo>
                    <a:pt x="9" y="40"/>
                    <a:pt x="15" y="44"/>
                    <a:pt x="21" y="46"/>
                  </a:cubicBezTo>
                  <a:cubicBezTo>
                    <a:pt x="55" y="61"/>
                    <a:pt x="65" y="90"/>
                    <a:pt x="67" y="124"/>
                  </a:cubicBezTo>
                  <a:cubicBezTo>
                    <a:pt x="68" y="145"/>
                    <a:pt x="65" y="168"/>
                    <a:pt x="72" y="189"/>
                  </a:cubicBezTo>
                  <a:cubicBezTo>
                    <a:pt x="79" y="216"/>
                    <a:pt x="93" y="238"/>
                    <a:pt x="123" y="245"/>
                  </a:cubicBezTo>
                  <a:cubicBezTo>
                    <a:pt x="136" y="248"/>
                    <a:pt x="146" y="245"/>
                    <a:pt x="150" y="229"/>
                  </a:cubicBezTo>
                  <a:cubicBezTo>
                    <a:pt x="155" y="207"/>
                    <a:pt x="164" y="187"/>
                    <a:pt x="176" y="167"/>
                  </a:cubicBezTo>
                  <a:cubicBezTo>
                    <a:pt x="182" y="156"/>
                    <a:pt x="183" y="144"/>
                    <a:pt x="183" y="132"/>
                  </a:cubicBezTo>
                  <a:cubicBezTo>
                    <a:pt x="184" y="104"/>
                    <a:pt x="186" y="76"/>
                    <a:pt x="187" y="49"/>
                  </a:cubicBezTo>
                  <a:cubicBezTo>
                    <a:pt x="188" y="41"/>
                    <a:pt x="189" y="34"/>
                    <a:pt x="191" y="27"/>
                  </a:cubicBezTo>
                  <a:cubicBezTo>
                    <a:pt x="195" y="13"/>
                    <a:pt x="202" y="9"/>
                    <a:pt x="213" y="21"/>
                  </a:cubicBezTo>
                  <a:cubicBezTo>
                    <a:pt x="215" y="23"/>
                    <a:pt x="218" y="26"/>
                    <a:pt x="220" y="28"/>
                  </a:cubicBezTo>
                  <a:cubicBezTo>
                    <a:pt x="231" y="49"/>
                    <a:pt x="247" y="55"/>
                    <a:pt x="272" y="51"/>
                  </a:cubicBezTo>
                  <a:cubicBezTo>
                    <a:pt x="289" y="48"/>
                    <a:pt x="300" y="45"/>
                    <a:pt x="305" y="27"/>
                  </a:cubicBezTo>
                  <a:cubicBezTo>
                    <a:pt x="306" y="23"/>
                    <a:pt x="310" y="19"/>
                    <a:pt x="312" y="15"/>
                  </a:cubicBezTo>
                  <a:cubicBezTo>
                    <a:pt x="319" y="1"/>
                    <a:pt x="327" y="0"/>
                    <a:pt x="335" y="14"/>
                  </a:cubicBezTo>
                  <a:cubicBezTo>
                    <a:pt x="339" y="21"/>
                    <a:pt x="344" y="27"/>
                    <a:pt x="348" y="35"/>
                  </a:cubicBezTo>
                  <a:cubicBezTo>
                    <a:pt x="357" y="56"/>
                    <a:pt x="372" y="69"/>
                    <a:pt x="395" y="74"/>
                  </a:cubicBezTo>
                  <a:cubicBezTo>
                    <a:pt x="407" y="77"/>
                    <a:pt x="407" y="90"/>
                    <a:pt x="406" y="99"/>
                  </a:cubicBezTo>
                  <a:cubicBezTo>
                    <a:pt x="406" y="112"/>
                    <a:pt x="401" y="124"/>
                    <a:pt x="391" y="131"/>
                  </a:cubicBezTo>
                  <a:cubicBezTo>
                    <a:pt x="379" y="139"/>
                    <a:pt x="379" y="147"/>
                    <a:pt x="382" y="159"/>
                  </a:cubicBezTo>
                  <a:cubicBezTo>
                    <a:pt x="392" y="191"/>
                    <a:pt x="397" y="223"/>
                    <a:pt x="395" y="256"/>
                  </a:cubicBezTo>
                  <a:cubicBezTo>
                    <a:pt x="393" y="304"/>
                    <a:pt x="366" y="332"/>
                    <a:pt x="317" y="334"/>
                  </a:cubicBezTo>
                  <a:cubicBezTo>
                    <a:pt x="304" y="335"/>
                    <a:pt x="291" y="334"/>
                    <a:pt x="277" y="3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147638" y="3975100"/>
              <a:ext cx="989013" cy="844550"/>
            </a:xfrm>
            <a:custGeom>
              <a:avLst/>
              <a:gdLst>
                <a:gd name="T0" fmla="*/ 103 w 418"/>
                <a:gd name="T1" fmla="*/ 257 h 357"/>
                <a:gd name="T2" fmla="*/ 103 w 418"/>
                <a:gd name="T3" fmla="*/ 251 h 357"/>
                <a:gd name="T4" fmla="*/ 75 w 418"/>
                <a:gd name="T5" fmla="*/ 202 h 357"/>
                <a:gd name="T6" fmla="*/ 43 w 418"/>
                <a:gd name="T7" fmla="*/ 127 h 357"/>
                <a:gd name="T8" fmla="*/ 62 w 418"/>
                <a:gd name="T9" fmla="*/ 64 h 357"/>
                <a:gd name="T10" fmla="*/ 28 w 418"/>
                <a:gd name="T11" fmla="*/ 21 h 357"/>
                <a:gd name="T12" fmla="*/ 16 w 418"/>
                <a:gd name="T13" fmla="*/ 22 h 357"/>
                <a:gd name="T14" fmla="*/ 1 w 418"/>
                <a:gd name="T15" fmla="*/ 14 h 357"/>
                <a:gd name="T16" fmla="*/ 15 w 418"/>
                <a:gd name="T17" fmla="*/ 4 h 357"/>
                <a:gd name="T18" fmla="*/ 19 w 418"/>
                <a:gd name="T19" fmla="*/ 4 h 357"/>
                <a:gd name="T20" fmla="*/ 77 w 418"/>
                <a:gd name="T21" fmla="*/ 77 h 357"/>
                <a:gd name="T22" fmla="*/ 60 w 418"/>
                <a:gd name="T23" fmla="*/ 145 h 357"/>
                <a:gd name="T24" fmla="*/ 99 w 418"/>
                <a:gd name="T25" fmla="*/ 194 h 357"/>
                <a:gd name="T26" fmla="*/ 109 w 418"/>
                <a:gd name="T27" fmla="*/ 189 h 357"/>
                <a:gd name="T28" fmla="*/ 175 w 418"/>
                <a:gd name="T29" fmla="*/ 152 h 357"/>
                <a:gd name="T30" fmla="*/ 245 w 418"/>
                <a:gd name="T31" fmla="*/ 152 h 357"/>
                <a:gd name="T32" fmla="*/ 274 w 418"/>
                <a:gd name="T33" fmla="*/ 128 h 357"/>
                <a:gd name="T34" fmla="*/ 282 w 418"/>
                <a:gd name="T35" fmla="*/ 95 h 357"/>
                <a:gd name="T36" fmla="*/ 305 w 418"/>
                <a:gd name="T37" fmla="*/ 92 h 357"/>
                <a:gd name="T38" fmla="*/ 350 w 418"/>
                <a:gd name="T39" fmla="*/ 113 h 357"/>
                <a:gd name="T40" fmla="*/ 366 w 418"/>
                <a:gd name="T41" fmla="*/ 115 h 357"/>
                <a:gd name="T42" fmla="*/ 383 w 418"/>
                <a:gd name="T43" fmla="*/ 105 h 357"/>
                <a:gd name="T44" fmla="*/ 388 w 418"/>
                <a:gd name="T45" fmla="*/ 92 h 357"/>
                <a:gd name="T46" fmla="*/ 399 w 418"/>
                <a:gd name="T47" fmla="*/ 84 h 357"/>
                <a:gd name="T48" fmla="*/ 405 w 418"/>
                <a:gd name="T49" fmla="*/ 95 h 357"/>
                <a:gd name="T50" fmla="*/ 414 w 418"/>
                <a:gd name="T51" fmla="*/ 183 h 357"/>
                <a:gd name="T52" fmla="*/ 412 w 418"/>
                <a:gd name="T53" fmla="*/ 328 h 357"/>
                <a:gd name="T54" fmla="*/ 409 w 418"/>
                <a:gd name="T55" fmla="*/ 344 h 357"/>
                <a:gd name="T56" fmla="*/ 396 w 418"/>
                <a:gd name="T57" fmla="*/ 357 h 357"/>
                <a:gd name="T58" fmla="*/ 382 w 418"/>
                <a:gd name="T59" fmla="*/ 345 h 357"/>
                <a:gd name="T60" fmla="*/ 366 w 418"/>
                <a:gd name="T61" fmla="*/ 335 h 357"/>
                <a:gd name="T62" fmla="*/ 286 w 418"/>
                <a:gd name="T63" fmla="*/ 338 h 357"/>
                <a:gd name="T64" fmla="*/ 275 w 418"/>
                <a:gd name="T65" fmla="*/ 346 h 357"/>
                <a:gd name="T66" fmla="*/ 257 w 418"/>
                <a:gd name="T67" fmla="*/ 354 h 357"/>
                <a:gd name="T68" fmla="*/ 244 w 418"/>
                <a:gd name="T69" fmla="*/ 337 h 357"/>
                <a:gd name="T70" fmla="*/ 220 w 418"/>
                <a:gd name="T71" fmla="*/ 319 h 357"/>
                <a:gd name="T72" fmla="*/ 155 w 418"/>
                <a:gd name="T73" fmla="*/ 318 h 357"/>
                <a:gd name="T74" fmla="*/ 138 w 418"/>
                <a:gd name="T75" fmla="*/ 329 h 357"/>
                <a:gd name="T76" fmla="*/ 124 w 418"/>
                <a:gd name="T77" fmla="*/ 348 h 357"/>
                <a:gd name="T78" fmla="*/ 111 w 418"/>
                <a:gd name="T79" fmla="*/ 329 h 357"/>
                <a:gd name="T80" fmla="*/ 103 w 418"/>
                <a:gd name="T81" fmla="*/ 2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8" h="357">
                  <a:moveTo>
                    <a:pt x="103" y="257"/>
                  </a:moveTo>
                  <a:cubicBezTo>
                    <a:pt x="103" y="255"/>
                    <a:pt x="103" y="253"/>
                    <a:pt x="103" y="251"/>
                  </a:cubicBezTo>
                  <a:cubicBezTo>
                    <a:pt x="107" y="228"/>
                    <a:pt x="101" y="212"/>
                    <a:pt x="75" y="202"/>
                  </a:cubicBezTo>
                  <a:cubicBezTo>
                    <a:pt x="43" y="189"/>
                    <a:pt x="34" y="162"/>
                    <a:pt x="43" y="127"/>
                  </a:cubicBezTo>
                  <a:cubicBezTo>
                    <a:pt x="48" y="106"/>
                    <a:pt x="56" y="85"/>
                    <a:pt x="62" y="64"/>
                  </a:cubicBezTo>
                  <a:cubicBezTo>
                    <a:pt x="71" y="33"/>
                    <a:pt x="61" y="20"/>
                    <a:pt x="28" y="21"/>
                  </a:cubicBezTo>
                  <a:cubicBezTo>
                    <a:pt x="24" y="21"/>
                    <a:pt x="20" y="21"/>
                    <a:pt x="16" y="22"/>
                  </a:cubicBezTo>
                  <a:cubicBezTo>
                    <a:pt x="8" y="24"/>
                    <a:pt x="2" y="21"/>
                    <a:pt x="1" y="14"/>
                  </a:cubicBezTo>
                  <a:cubicBezTo>
                    <a:pt x="0" y="4"/>
                    <a:pt x="9" y="5"/>
                    <a:pt x="15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80" y="0"/>
                    <a:pt x="95" y="20"/>
                    <a:pt x="77" y="77"/>
                  </a:cubicBezTo>
                  <a:cubicBezTo>
                    <a:pt x="70" y="99"/>
                    <a:pt x="59" y="121"/>
                    <a:pt x="60" y="145"/>
                  </a:cubicBezTo>
                  <a:cubicBezTo>
                    <a:pt x="60" y="168"/>
                    <a:pt x="76" y="188"/>
                    <a:pt x="99" y="194"/>
                  </a:cubicBezTo>
                  <a:cubicBezTo>
                    <a:pt x="105" y="196"/>
                    <a:pt x="106" y="194"/>
                    <a:pt x="109" y="189"/>
                  </a:cubicBezTo>
                  <a:cubicBezTo>
                    <a:pt x="123" y="162"/>
                    <a:pt x="147" y="153"/>
                    <a:pt x="175" y="152"/>
                  </a:cubicBezTo>
                  <a:cubicBezTo>
                    <a:pt x="198" y="152"/>
                    <a:pt x="222" y="150"/>
                    <a:pt x="245" y="152"/>
                  </a:cubicBezTo>
                  <a:cubicBezTo>
                    <a:pt x="265" y="154"/>
                    <a:pt x="272" y="146"/>
                    <a:pt x="274" y="128"/>
                  </a:cubicBezTo>
                  <a:cubicBezTo>
                    <a:pt x="276" y="116"/>
                    <a:pt x="279" y="105"/>
                    <a:pt x="282" y="95"/>
                  </a:cubicBezTo>
                  <a:cubicBezTo>
                    <a:pt x="288" y="80"/>
                    <a:pt x="298" y="78"/>
                    <a:pt x="305" y="92"/>
                  </a:cubicBezTo>
                  <a:cubicBezTo>
                    <a:pt x="315" y="113"/>
                    <a:pt x="329" y="118"/>
                    <a:pt x="350" y="113"/>
                  </a:cubicBezTo>
                  <a:cubicBezTo>
                    <a:pt x="355" y="112"/>
                    <a:pt x="361" y="113"/>
                    <a:pt x="366" y="115"/>
                  </a:cubicBezTo>
                  <a:cubicBezTo>
                    <a:pt x="376" y="118"/>
                    <a:pt x="381" y="114"/>
                    <a:pt x="383" y="105"/>
                  </a:cubicBezTo>
                  <a:cubicBezTo>
                    <a:pt x="384" y="100"/>
                    <a:pt x="386" y="96"/>
                    <a:pt x="388" y="92"/>
                  </a:cubicBezTo>
                  <a:cubicBezTo>
                    <a:pt x="391" y="88"/>
                    <a:pt x="393" y="83"/>
                    <a:pt x="399" y="84"/>
                  </a:cubicBezTo>
                  <a:cubicBezTo>
                    <a:pt x="405" y="84"/>
                    <a:pt x="404" y="90"/>
                    <a:pt x="405" y="95"/>
                  </a:cubicBezTo>
                  <a:cubicBezTo>
                    <a:pt x="411" y="124"/>
                    <a:pt x="413" y="153"/>
                    <a:pt x="414" y="183"/>
                  </a:cubicBezTo>
                  <a:cubicBezTo>
                    <a:pt x="416" y="231"/>
                    <a:pt x="418" y="280"/>
                    <a:pt x="412" y="328"/>
                  </a:cubicBezTo>
                  <a:cubicBezTo>
                    <a:pt x="412" y="334"/>
                    <a:pt x="410" y="339"/>
                    <a:pt x="409" y="344"/>
                  </a:cubicBezTo>
                  <a:cubicBezTo>
                    <a:pt x="407" y="351"/>
                    <a:pt x="405" y="357"/>
                    <a:pt x="396" y="357"/>
                  </a:cubicBezTo>
                  <a:cubicBezTo>
                    <a:pt x="388" y="356"/>
                    <a:pt x="383" y="352"/>
                    <a:pt x="382" y="345"/>
                  </a:cubicBezTo>
                  <a:cubicBezTo>
                    <a:pt x="381" y="334"/>
                    <a:pt x="375" y="334"/>
                    <a:pt x="366" y="335"/>
                  </a:cubicBezTo>
                  <a:cubicBezTo>
                    <a:pt x="340" y="338"/>
                    <a:pt x="313" y="343"/>
                    <a:pt x="286" y="338"/>
                  </a:cubicBezTo>
                  <a:cubicBezTo>
                    <a:pt x="280" y="337"/>
                    <a:pt x="277" y="339"/>
                    <a:pt x="275" y="346"/>
                  </a:cubicBezTo>
                  <a:cubicBezTo>
                    <a:pt x="272" y="354"/>
                    <a:pt x="266" y="356"/>
                    <a:pt x="257" y="354"/>
                  </a:cubicBezTo>
                  <a:cubicBezTo>
                    <a:pt x="249" y="352"/>
                    <a:pt x="242" y="346"/>
                    <a:pt x="244" y="337"/>
                  </a:cubicBezTo>
                  <a:cubicBezTo>
                    <a:pt x="248" y="314"/>
                    <a:pt x="236" y="316"/>
                    <a:pt x="220" y="319"/>
                  </a:cubicBezTo>
                  <a:cubicBezTo>
                    <a:pt x="199" y="322"/>
                    <a:pt x="176" y="323"/>
                    <a:pt x="155" y="318"/>
                  </a:cubicBezTo>
                  <a:cubicBezTo>
                    <a:pt x="143" y="316"/>
                    <a:pt x="140" y="318"/>
                    <a:pt x="138" y="329"/>
                  </a:cubicBezTo>
                  <a:cubicBezTo>
                    <a:pt x="137" y="337"/>
                    <a:pt x="135" y="348"/>
                    <a:pt x="124" y="348"/>
                  </a:cubicBezTo>
                  <a:cubicBezTo>
                    <a:pt x="113" y="348"/>
                    <a:pt x="113" y="337"/>
                    <a:pt x="111" y="329"/>
                  </a:cubicBezTo>
                  <a:cubicBezTo>
                    <a:pt x="104" y="305"/>
                    <a:pt x="103" y="281"/>
                    <a:pt x="103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7289800" y="1476375"/>
              <a:ext cx="792163" cy="801688"/>
            </a:xfrm>
            <a:custGeom>
              <a:avLst/>
              <a:gdLst>
                <a:gd name="T0" fmla="*/ 332 w 335"/>
                <a:gd name="T1" fmla="*/ 238 h 339"/>
                <a:gd name="T2" fmla="*/ 276 w 335"/>
                <a:gd name="T3" fmla="*/ 266 h 339"/>
                <a:gd name="T4" fmla="*/ 261 w 335"/>
                <a:gd name="T5" fmla="*/ 273 h 339"/>
                <a:gd name="T6" fmla="*/ 174 w 335"/>
                <a:gd name="T7" fmla="*/ 334 h 339"/>
                <a:gd name="T8" fmla="*/ 78 w 335"/>
                <a:gd name="T9" fmla="*/ 333 h 339"/>
                <a:gd name="T10" fmla="*/ 16 w 335"/>
                <a:gd name="T11" fmla="*/ 280 h 339"/>
                <a:gd name="T12" fmla="*/ 20 w 335"/>
                <a:gd name="T13" fmla="*/ 178 h 339"/>
                <a:gd name="T14" fmla="*/ 12 w 335"/>
                <a:gd name="T15" fmla="*/ 125 h 339"/>
                <a:gd name="T16" fmla="*/ 2 w 335"/>
                <a:gd name="T17" fmla="*/ 82 h 339"/>
                <a:gd name="T18" fmla="*/ 10 w 335"/>
                <a:gd name="T19" fmla="*/ 73 h 339"/>
                <a:gd name="T20" fmla="*/ 58 w 335"/>
                <a:gd name="T21" fmla="*/ 37 h 339"/>
                <a:gd name="T22" fmla="*/ 69 w 335"/>
                <a:gd name="T23" fmla="*/ 19 h 339"/>
                <a:gd name="T24" fmla="*/ 99 w 335"/>
                <a:gd name="T25" fmla="*/ 20 h 339"/>
                <a:gd name="T26" fmla="*/ 114 w 335"/>
                <a:gd name="T27" fmla="*/ 46 h 339"/>
                <a:gd name="T28" fmla="*/ 161 w 335"/>
                <a:gd name="T29" fmla="*/ 53 h 339"/>
                <a:gd name="T30" fmla="*/ 181 w 335"/>
                <a:gd name="T31" fmla="*/ 36 h 339"/>
                <a:gd name="T32" fmla="*/ 206 w 335"/>
                <a:gd name="T33" fmla="*/ 16 h 339"/>
                <a:gd name="T34" fmla="*/ 219 w 335"/>
                <a:gd name="T35" fmla="*/ 46 h 339"/>
                <a:gd name="T36" fmla="*/ 225 w 335"/>
                <a:gd name="T37" fmla="*/ 137 h 339"/>
                <a:gd name="T38" fmla="*/ 231 w 335"/>
                <a:gd name="T39" fmla="*/ 166 h 339"/>
                <a:gd name="T40" fmla="*/ 257 w 335"/>
                <a:gd name="T41" fmla="*/ 229 h 339"/>
                <a:gd name="T42" fmla="*/ 286 w 335"/>
                <a:gd name="T43" fmla="*/ 244 h 339"/>
                <a:gd name="T44" fmla="*/ 321 w 335"/>
                <a:gd name="T45" fmla="*/ 221 h 339"/>
                <a:gd name="T46" fmla="*/ 332 w 335"/>
                <a:gd name="T47" fmla="*/ 23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5" h="339">
                  <a:moveTo>
                    <a:pt x="332" y="238"/>
                  </a:moveTo>
                  <a:cubicBezTo>
                    <a:pt x="317" y="255"/>
                    <a:pt x="300" y="267"/>
                    <a:pt x="276" y="266"/>
                  </a:cubicBezTo>
                  <a:cubicBezTo>
                    <a:pt x="270" y="265"/>
                    <a:pt x="263" y="264"/>
                    <a:pt x="261" y="273"/>
                  </a:cubicBezTo>
                  <a:cubicBezTo>
                    <a:pt x="251" y="320"/>
                    <a:pt x="213" y="327"/>
                    <a:pt x="174" y="334"/>
                  </a:cubicBezTo>
                  <a:cubicBezTo>
                    <a:pt x="142" y="339"/>
                    <a:pt x="110" y="337"/>
                    <a:pt x="78" y="333"/>
                  </a:cubicBezTo>
                  <a:cubicBezTo>
                    <a:pt x="47" y="330"/>
                    <a:pt x="26" y="311"/>
                    <a:pt x="16" y="280"/>
                  </a:cubicBezTo>
                  <a:cubicBezTo>
                    <a:pt x="6" y="245"/>
                    <a:pt x="11" y="211"/>
                    <a:pt x="20" y="178"/>
                  </a:cubicBezTo>
                  <a:cubicBezTo>
                    <a:pt x="25" y="159"/>
                    <a:pt x="33" y="141"/>
                    <a:pt x="12" y="125"/>
                  </a:cubicBezTo>
                  <a:cubicBezTo>
                    <a:pt x="0" y="115"/>
                    <a:pt x="0" y="98"/>
                    <a:pt x="2" y="82"/>
                  </a:cubicBezTo>
                  <a:cubicBezTo>
                    <a:pt x="3" y="76"/>
                    <a:pt x="5" y="74"/>
                    <a:pt x="10" y="73"/>
                  </a:cubicBezTo>
                  <a:cubicBezTo>
                    <a:pt x="33" y="70"/>
                    <a:pt x="49" y="59"/>
                    <a:pt x="58" y="37"/>
                  </a:cubicBezTo>
                  <a:cubicBezTo>
                    <a:pt x="60" y="30"/>
                    <a:pt x="65" y="25"/>
                    <a:pt x="69" y="19"/>
                  </a:cubicBezTo>
                  <a:cubicBezTo>
                    <a:pt x="82" y="0"/>
                    <a:pt x="89" y="0"/>
                    <a:pt x="99" y="20"/>
                  </a:cubicBezTo>
                  <a:cubicBezTo>
                    <a:pt x="104" y="29"/>
                    <a:pt x="105" y="43"/>
                    <a:pt x="114" y="46"/>
                  </a:cubicBezTo>
                  <a:cubicBezTo>
                    <a:pt x="129" y="52"/>
                    <a:pt x="145" y="52"/>
                    <a:pt x="161" y="53"/>
                  </a:cubicBezTo>
                  <a:cubicBezTo>
                    <a:pt x="173" y="54"/>
                    <a:pt x="175" y="42"/>
                    <a:pt x="181" y="36"/>
                  </a:cubicBezTo>
                  <a:cubicBezTo>
                    <a:pt x="189" y="28"/>
                    <a:pt x="195" y="13"/>
                    <a:pt x="206" y="16"/>
                  </a:cubicBezTo>
                  <a:cubicBezTo>
                    <a:pt x="221" y="18"/>
                    <a:pt x="218" y="35"/>
                    <a:pt x="219" y="46"/>
                  </a:cubicBezTo>
                  <a:cubicBezTo>
                    <a:pt x="223" y="76"/>
                    <a:pt x="223" y="107"/>
                    <a:pt x="225" y="137"/>
                  </a:cubicBezTo>
                  <a:cubicBezTo>
                    <a:pt x="225" y="148"/>
                    <a:pt x="226" y="157"/>
                    <a:pt x="231" y="166"/>
                  </a:cubicBezTo>
                  <a:cubicBezTo>
                    <a:pt x="243" y="186"/>
                    <a:pt x="252" y="207"/>
                    <a:pt x="257" y="229"/>
                  </a:cubicBezTo>
                  <a:cubicBezTo>
                    <a:pt x="261" y="247"/>
                    <a:pt x="273" y="248"/>
                    <a:pt x="286" y="244"/>
                  </a:cubicBezTo>
                  <a:cubicBezTo>
                    <a:pt x="300" y="240"/>
                    <a:pt x="313" y="234"/>
                    <a:pt x="321" y="221"/>
                  </a:cubicBezTo>
                  <a:cubicBezTo>
                    <a:pt x="332" y="222"/>
                    <a:pt x="335" y="228"/>
                    <a:pt x="332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25438" y="261938"/>
              <a:ext cx="517525" cy="1084263"/>
            </a:xfrm>
            <a:custGeom>
              <a:avLst/>
              <a:gdLst>
                <a:gd name="T0" fmla="*/ 38 w 219"/>
                <a:gd name="T1" fmla="*/ 300 h 458"/>
                <a:gd name="T2" fmla="*/ 58 w 219"/>
                <a:gd name="T3" fmla="*/ 406 h 458"/>
                <a:gd name="T4" fmla="*/ 156 w 219"/>
                <a:gd name="T5" fmla="*/ 422 h 458"/>
                <a:gd name="T6" fmla="*/ 176 w 219"/>
                <a:gd name="T7" fmla="*/ 425 h 458"/>
                <a:gd name="T8" fmla="*/ 164 w 219"/>
                <a:gd name="T9" fmla="*/ 441 h 458"/>
                <a:gd name="T10" fmla="*/ 43 w 219"/>
                <a:gd name="T11" fmla="*/ 423 h 458"/>
                <a:gd name="T12" fmla="*/ 16 w 219"/>
                <a:gd name="T13" fmla="*/ 301 h 458"/>
                <a:gd name="T14" fmla="*/ 16 w 219"/>
                <a:gd name="T15" fmla="*/ 262 h 458"/>
                <a:gd name="T16" fmla="*/ 13 w 219"/>
                <a:gd name="T17" fmla="*/ 134 h 458"/>
                <a:gd name="T18" fmla="*/ 43 w 219"/>
                <a:gd name="T19" fmla="*/ 21 h 458"/>
                <a:gd name="T20" fmla="*/ 65 w 219"/>
                <a:gd name="T21" fmla="*/ 17 h 458"/>
                <a:gd name="T22" fmla="*/ 93 w 219"/>
                <a:gd name="T23" fmla="*/ 39 h 458"/>
                <a:gd name="T24" fmla="*/ 141 w 219"/>
                <a:gd name="T25" fmla="*/ 12 h 458"/>
                <a:gd name="T26" fmla="*/ 150 w 219"/>
                <a:gd name="T27" fmla="*/ 0 h 458"/>
                <a:gd name="T28" fmla="*/ 207 w 219"/>
                <a:gd name="T29" fmla="*/ 231 h 458"/>
                <a:gd name="T30" fmla="*/ 38 w 219"/>
                <a:gd name="T31" fmla="*/ 30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9" h="458">
                  <a:moveTo>
                    <a:pt x="38" y="300"/>
                  </a:moveTo>
                  <a:cubicBezTo>
                    <a:pt x="24" y="340"/>
                    <a:pt x="29" y="376"/>
                    <a:pt x="58" y="406"/>
                  </a:cubicBezTo>
                  <a:cubicBezTo>
                    <a:pt x="87" y="435"/>
                    <a:pt x="120" y="437"/>
                    <a:pt x="156" y="422"/>
                  </a:cubicBezTo>
                  <a:cubicBezTo>
                    <a:pt x="164" y="419"/>
                    <a:pt x="172" y="414"/>
                    <a:pt x="176" y="425"/>
                  </a:cubicBezTo>
                  <a:cubicBezTo>
                    <a:pt x="181" y="436"/>
                    <a:pt x="171" y="438"/>
                    <a:pt x="164" y="441"/>
                  </a:cubicBezTo>
                  <a:cubicBezTo>
                    <a:pt x="120" y="458"/>
                    <a:pt x="79" y="456"/>
                    <a:pt x="43" y="423"/>
                  </a:cubicBezTo>
                  <a:cubicBezTo>
                    <a:pt x="7" y="389"/>
                    <a:pt x="0" y="347"/>
                    <a:pt x="16" y="301"/>
                  </a:cubicBezTo>
                  <a:cubicBezTo>
                    <a:pt x="21" y="287"/>
                    <a:pt x="21" y="276"/>
                    <a:pt x="16" y="262"/>
                  </a:cubicBezTo>
                  <a:cubicBezTo>
                    <a:pt x="1" y="220"/>
                    <a:pt x="6" y="176"/>
                    <a:pt x="13" y="134"/>
                  </a:cubicBezTo>
                  <a:cubicBezTo>
                    <a:pt x="19" y="95"/>
                    <a:pt x="29" y="57"/>
                    <a:pt x="43" y="21"/>
                  </a:cubicBezTo>
                  <a:cubicBezTo>
                    <a:pt x="50" y="3"/>
                    <a:pt x="55" y="6"/>
                    <a:pt x="65" y="17"/>
                  </a:cubicBezTo>
                  <a:cubicBezTo>
                    <a:pt x="73" y="26"/>
                    <a:pt x="76" y="39"/>
                    <a:pt x="93" y="39"/>
                  </a:cubicBezTo>
                  <a:cubicBezTo>
                    <a:pt x="115" y="39"/>
                    <a:pt x="135" y="40"/>
                    <a:pt x="141" y="12"/>
                  </a:cubicBezTo>
                  <a:cubicBezTo>
                    <a:pt x="142" y="9"/>
                    <a:pt x="146" y="6"/>
                    <a:pt x="150" y="0"/>
                  </a:cubicBezTo>
                  <a:cubicBezTo>
                    <a:pt x="190" y="74"/>
                    <a:pt x="219" y="148"/>
                    <a:pt x="207" y="231"/>
                  </a:cubicBezTo>
                  <a:cubicBezTo>
                    <a:pt x="197" y="309"/>
                    <a:pt x="109" y="345"/>
                    <a:pt x="38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4518025" y="1585913"/>
              <a:ext cx="498475" cy="1114425"/>
            </a:xfrm>
            <a:custGeom>
              <a:avLst/>
              <a:gdLst>
                <a:gd name="T0" fmla="*/ 145 w 211"/>
                <a:gd name="T1" fmla="*/ 15 h 471"/>
                <a:gd name="T2" fmla="*/ 172 w 211"/>
                <a:gd name="T3" fmla="*/ 23 h 471"/>
                <a:gd name="T4" fmla="*/ 205 w 211"/>
                <a:gd name="T5" fmla="*/ 204 h 471"/>
                <a:gd name="T6" fmla="*/ 203 w 211"/>
                <a:gd name="T7" fmla="*/ 338 h 471"/>
                <a:gd name="T8" fmla="*/ 49 w 211"/>
                <a:gd name="T9" fmla="*/ 436 h 471"/>
                <a:gd name="T10" fmla="*/ 37 w 211"/>
                <a:gd name="T11" fmla="*/ 420 h 471"/>
                <a:gd name="T12" fmla="*/ 56 w 211"/>
                <a:gd name="T13" fmla="*/ 417 h 471"/>
                <a:gd name="T14" fmla="*/ 169 w 211"/>
                <a:gd name="T15" fmla="*/ 384 h 471"/>
                <a:gd name="T16" fmla="*/ 180 w 211"/>
                <a:gd name="T17" fmla="*/ 313 h 471"/>
                <a:gd name="T18" fmla="*/ 162 w 211"/>
                <a:gd name="T19" fmla="*/ 303 h 471"/>
                <a:gd name="T20" fmla="*/ 71 w 211"/>
                <a:gd name="T21" fmla="*/ 307 h 471"/>
                <a:gd name="T22" fmla="*/ 4 w 211"/>
                <a:gd name="T23" fmla="*/ 215 h 471"/>
                <a:gd name="T24" fmla="*/ 19 w 211"/>
                <a:gd name="T25" fmla="*/ 101 h 471"/>
                <a:gd name="T26" fmla="*/ 53 w 211"/>
                <a:gd name="T27" fmla="*/ 16 h 471"/>
                <a:gd name="T28" fmla="*/ 64 w 211"/>
                <a:gd name="T29" fmla="*/ 1 h 471"/>
                <a:gd name="T30" fmla="*/ 75 w 211"/>
                <a:gd name="T31" fmla="*/ 15 h 471"/>
                <a:gd name="T32" fmla="*/ 99 w 211"/>
                <a:gd name="T33" fmla="*/ 34 h 471"/>
                <a:gd name="T34" fmla="*/ 145 w 211"/>
                <a:gd name="T35" fmla="*/ 15 h 471"/>
                <a:gd name="T36" fmla="*/ 145 w 211"/>
                <a:gd name="T37" fmla="*/ 1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471">
                  <a:moveTo>
                    <a:pt x="145" y="15"/>
                  </a:moveTo>
                  <a:cubicBezTo>
                    <a:pt x="164" y="0"/>
                    <a:pt x="164" y="0"/>
                    <a:pt x="172" y="23"/>
                  </a:cubicBezTo>
                  <a:cubicBezTo>
                    <a:pt x="193" y="82"/>
                    <a:pt x="209" y="141"/>
                    <a:pt x="205" y="204"/>
                  </a:cubicBezTo>
                  <a:cubicBezTo>
                    <a:pt x="202" y="249"/>
                    <a:pt x="199" y="292"/>
                    <a:pt x="203" y="338"/>
                  </a:cubicBezTo>
                  <a:cubicBezTo>
                    <a:pt x="211" y="419"/>
                    <a:pt x="124" y="471"/>
                    <a:pt x="49" y="436"/>
                  </a:cubicBezTo>
                  <a:cubicBezTo>
                    <a:pt x="42" y="433"/>
                    <a:pt x="34" y="429"/>
                    <a:pt x="37" y="420"/>
                  </a:cubicBezTo>
                  <a:cubicBezTo>
                    <a:pt x="41" y="411"/>
                    <a:pt x="49" y="415"/>
                    <a:pt x="56" y="417"/>
                  </a:cubicBezTo>
                  <a:cubicBezTo>
                    <a:pt x="108" y="435"/>
                    <a:pt x="146" y="424"/>
                    <a:pt x="169" y="384"/>
                  </a:cubicBezTo>
                  <a:cubicBezTo>
                    <a:pt x="183" y="362"/>
                    <a:pt x="184" y="338"/>
                    <a:pt x="180" y="313"/>
                  </a:cubicBezTo>
                  <a:cubicBezTo>
                    <a:pt x="179" y="301"/>
                    <a:pt x="175" y="296"/>
                    <a:pt x="162" y="303"/>
                  </a:cubicBezTo>
                  <a:cubicBezTo>
                    <a:pt x="133" y="320"/>
                    <a:pt x="102" y="317"/>
                    <a:pt x="71" y="307"/>
                  </a:cubicBezTo>
                  <a:cubicBezTo>
                    <a:pt x="27" y="293"/>
                    <a:pt x="9" y="259"/>
                    <a:pt x="4" y="215"/>
                  </a:cubicBezTo>
                  <a:cubicBezTo>
                    <a:pt x="0" y="176"/>
                    <a:pt x="8" y="138"/>
                    <a:pt x="19" y="101"/>
                  </a:cubicBezTo>
                  <a:cubicBezTo>
                    <a:pt x="27" y="71"/>
                    <a:pt x="39" y="43"/>
                    <a:pt x="53" y="16"/>
                  </a:cubicBezTo>
                  <a:cubicBezTo>
                    <a:pt x="55" y="10"/>
                    <a:pt x="56" y="1"/>
                    <a:pt x="64" y="1"/>
                  </a:cubicBezTo>
                  <a:cubicBezTo>
                    <a:pt x="71" y="2"/>
                    <a:pt x="73" y="10"/>
                    <a:pt x="75" y="15"/>
                  </a:cubicBezTo>
                  <a:cubicBezTo>
                    <a:pt x="80" y="25"/>
                    <a:pt x="83" y="36"/>
                    <a:pt x="99" y="34"/>
                  </a:cubicBezTo>
                  <a:cubicBezTo>
                    <a:pt x="116" y="32"/>
                    <a:pt x="137" y="39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594600" y="95250"/>
              <a:ext cx="492125" cy="1119188"/>
            </a:xfrm>
            <a:custGeom>
              <a:avLst/>
              <a:gdLst>
                <a:gd name="T0" fmla="*/ 46 w 208"/>
                <a:gd name="T1" fmla="*/ 2 h 473"/>
                <a:gd name="T2" fmla="*/ 61 w 208"/>
                <a:gd name="T3" fmla="*/ 12 h 473"/>
                <a:gd name="T4" fmla="*/ 120 w 208"/>
                <a:gd name="T5" fmla="*/ 32 h 473"/>
                <a:gd name="T6" fmla="*/ 134 w 208"/>
                <a:gd name="T7" fmla="*/ 13 h 473"/>
                <a:gd name="T8" fmla="*/ 146 w 208"/>
                <a:gd name="T9" fmla="*/ 0 h 473"/>
                <a:gd name="T10" fmla="*/ 156 w 208"/>
                <a:gd name="T11" fmla="*/ 13 h 473"/>
                <a:gd name="T12" fmla="*/ 206 w 208"/>
                <a:gd name="T13" fmla="*/ 199 h 473"/>
                <a:gd name="T14" fmla="*/ 34 w 208"/>
                <a:gd name="T15" fmla="*/ 296 h 473"/>
                <a:gd name="T16" fmla="*/ 52 w 208"/>
                <a:gd name="T17" fmla="*/ 398 h 473"/>
                <a:gd name="T18" fmla="*/ 149 w 208"/>
                <a:gd name="T19" fmla="*/ 419 h 473"/>
                <a:gd name="T20" fmla="*/ 158 w 208"/>
                <a:gd name="T21" fmla="*/ 415 h 473"/>
                <a:gd name="T22" fmla="*/ 173 w 208"/>
                <a:gd name="T23" fmla="*/ 419 h 473"/>
                <a:gd name="T24" fmla="*/ 167 w 208"/>
                <a:gd name="T25" fmla="*/ 433 h 473"/>
                <a:gd name="T26" fmla="*/ 4 w 208"/>
                <a:gd name="T27" fmla="*/ 347 h 473"/>
                <a:gd name="T28" fmla="*/ 13 w 208"/>
                <a:gd name="T29" fmla="*/ 257 h 473"/>
                <a:gd name="T30" fmla="*/ 6 w 208"/>
                <a:gd name="T31" fmla="*/ 165 h 473"/>
                <a:gd name="T32" fmla="*/ 46 w 208"/>
                <a:gd name="T33" fmla="*/ 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8" h="473">
                  <a:moveTo>
                    <a:pt x="46" y="2"/>
                  </a:moveTo>
                  <a:cubicBezTo>
                    <a:pt x="54" y="3"/>
                    <a:pt x="59" y="7"/>
                    <a:pt x="61" y="12"/>
                  </a:cubicBezTo>
                  <a:cubicBezTo>
                    <a:pt x="74" y="40"/>
                    <a:pt x="98" y="32"/>
                    <a:pt x="120" y="32"/>
                  </a:cubicBezTo>
                  <a:cubicBezTo>
                    <a:pt x="132" y="32"/>
                    <a:pt x="130" y="20"/>
                    <a:pt x="134" y="13"/>
                  </a:cubicBezTo>
                  <a:cubicBezTo>
                    <a:pt x="138" y="9"/>
                    <a:pt x="139" y="1"/>
                    <a:pt x="146" y="0"/>
                  </a:cubicBezTo>
                  <a:cubicBezTo>
                    <a:pt x="153" y="0"/>
                    <a:pt x="154" y="8"/>
                    <a:pt x="156" y="13"/>
                  </a:cubicBezTo>
                  <a:cubicBezTo>
                    <a:pt x="185" y="71"/>
                    <a:pt x="208" y="132"/>
                    <a:pt x="206" y="199"/>
                  </a:cubicBezTo>
                  <a:cubicBezTo>
                    <a:pt x="205" y="297"/>
                    <a:pt x="121" y="344"/>
                    <a:pt x="34" y="296"/>
                  </a:cubicBezTo>
                  <a:cubicBezTo>
                    <a:pt x="22" y="334"/>
                    <a:pt x="25" y="368"/>
                    <a:pt x="52" y="398"/>
                  </a:cubicBezTo>
                  <a:cubicBezTo>
                    <a:pt x="77" y="426"/>
                    <a:pt x="112" y="433"/>
                    <a:pt x="149" y="419"/>
                  </a:cubicBezTo>
                  <a:cubicBezTo>
                    <a:pt x="152" y="418"/>
                    <a:pt x="155" y="416"/>
                    <a:pt x="158" y="415"/>
                  </a:cubicBezTo>
                  <a:cubicBezTo>
                    <a:pt x="165" y="411"/>
                    <a:pt x="170" y="413"/>
                    <a:pt x="173" y="419"/>
                  </a:cubicBezTo>
                  <a:cubicBezTo>
                    <a:pt x="176" y="426"/>
                    <a:pt x="173" y="430"/>
                    <a:pt x="167" y="433"/>
                  </a:cubicBezTo>
                  <a:cubicBezTo>
                    <a:pt x="85" y="473"/>
                    <a:pt x="12" y="418"/>
                    <a:pt x="4" y="347"/>
                  </a:cubicBezTo>
                  <a:cubicBezTo>
                    <a:pt x="1" y="316"/>
                    <a:pt x="27" y="289"/>
                    <a:pt x="13" y="257"/>
                  </a:cubicBezTo>
                  <a:cubicBezTo>
                    <a:pt x="0" y="228"/>
                    <a:pt x="3" y="196"/>
                    <a:pt x="6" y="165"/>
                  </a:cubicBezTo>
                  <a:cubicBezTo>
                    <a:pt x="11" y="108"/>
                    <a:pt x="23" y="54"/>
                    <a:pt x="4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1563688" y="858838"/>
              <a:ext cx="501650" cy="1076325"/>
            </a:xfrm>
            <a:custGeom>
              <a:avLst/>
              <a:gdLst>
                <a:gd name="T0" fmla="*/ 181 w 212"/>
                <a:gd name="T1" fmla="*/ 68 h 455"/>
                <a:gd name="T2" fmla="*/ 190 w 212"/>
                <a:gd name="T3" fmla="*/ 269 h 455"/>
                <a:gd name="T4" fmla="*/ 195 w 212"/>
                <a:gd name="T5" fmla="*/ 300 h 455"/>
                <a:gd name="T6" fmla="*/ 159 w 212"/>
                <a:gd name="T7" fmla="*/ 426 h 455"/>
                <a:gd name="T8" fmla="*/ 41 w 212"/>
                <a:gd name="T9" fmla="*/ 435 h 455"/>
                <a:gd name="T10" fmla="*/ 34 w 212"/>
                <a:gd name="T11" fmla="*/ 421 h 455"/>
                <a:gd name="T12" fmla="*/ 48 w 212"/>
                <a:gd name="T13" fmla="*/ 417 h 455"/>
                <a:gd name="T14" fmla="*/ 71 w 212"/>
                <a:gd name="T15" fmla="*/ 423 h 455"/>
                <a:gd name="T16" fmla="*/ 176 w 212"/>
                <a:gd name="T17" fmla="*/ 313 h 455"/>
                <a:gd name="T18" fmla="*/ 157 w 212"/>
                <a:gd name="T19" fmla="*/ 304 h 455"/>
                <a:gd name="T20" fmla="*/ 0 w 212"/>
                <a:gd name="T21" fmla="*/ 207 h 455"/>
                <a:gd name="T22" fmla="*/ 21 w 212"/>
                <a:gd name="T23" fmla="*/ 84 h 455"/>
                <a:gd name="T24" fmla="*/ 51 w 212"/>
                <a:gd name="T25" fmla="*/ 14 h 455"/>
                <a:gd name="T26" fmla="*/ 60 w 212"/>
                <a:gd name="T27" fmla="*/ 4 h 455"/>
                <a:gd name="T28" fmla="*/ 70 w 212"/>
                <a:gd name="T29" fmla="*/ 14 h 455"/>
                <a:gd name="T30" fmla="*/ 104 w 212"/>
                <a:gd name="T31" fmla="*/ 35 h 455"/>
                <a:gd name="T32" fmla="*/ 141 w 212"/>
                <a:gd name="T33" fmla="*/ 19 h 455"/>
                <a:gd name="T34" fmla="*/ 166 w 212"/>
                <a:gd name="T35" fmla="*/ 20 h 455"/>
                <a:gd name="T36" fmla="*/ 180 w 212"/>
                <a:gd name="T37" fmla="*/ 59 h 455"/>
                <a:gd name="T38" fmla="*/ 165 w 212"/>
                <a:gd name="T39" fmla="*/ 77 h 455"/>
                <a:gd name="T40" fmla="*/ 167 w 212"/>
                <a:gd name="T41" fmla="*/ 72 h 455"/>
                <a:gd name="T42" fmla="*/ 166 w 212"/>
                <a:gd name="T43" fmla="*/ 72 h 455"/>
                <a:gd name="T44" fmla="*/ 166 w 212"/>
                <a:gd name="T45" fmla="*/ 65 h 455"/>
                <a:gd name="T46" fmla="*/ 181 w 212"/>
                <a:gd name="T47" fmla="*/ 6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455">
                  <a:moveTo>
                    <a:pt x="181" y="68"/>
                  </a:moveTo>
                  <a:cubicBezTo>
                    <a:pt x="201" y="134"/>
                    <a:pt x="212" y="201"/>
                    <a:pt x="190" y="269"/>
                  </a:cubicBezTo>
                  <a:cubicBezTo>
                    <a:pt x="186" y="280"/>
                    <a:pt x="191" y="290"/>
                    <a:pt x="195" y="300"/>
                  </a:cubicBezTo>
                  <a:cubicBezTo>
                    <a:pt x="211" y="349"/>
                    <a:pt x="199" y="392"/>
                    <a:pt x="159" y="426"/>
                  </a:cubicBezTo>
                  <a:cubicBezTo>
                    <a:pt x="130" y="450"/>
                    <a:pt x="73" y="455"/>
                    <a:pt x="41" y="435"/>
                  </a:cubicBezTo>
                  <a:cubicBezTo>
                    <a:pt x="35" y="432"/>
                    <a:pt x="31" y="428"/>
                    <a:pt x="34" y="421"/>
                  </a:cubicBezTo>
                  <a:cubicBezTo>
                    <a:pt x="37" y="415"/>
                    <a:pt x="42" y="415"/>
                    <a:pt x="48" y="417"/>
                  </a:cubicBezTo>
                  <a:cubicBezTo>
                    <a:pt x="55" y="419"/>
                    <a:pt x="63" y="421"/>
                    <a:pt x="71" y="423"/>
                  </a:cubicBezTo>
                  <a:cubicBezTo>
                    <a:pt x="142" y="444"/>
                    <a:pt x="192" y="371"/>
                    <a:pt x="176" y="313"/>
                  </a:cubicBezTo>
                  <a:cubicBezTo>
                    <a:pt x="173" y="301"/>
                    <a:pt x="169" y="299"/>
                    <a:pt x="157" y="304"/>
                  </a:cubicBezTo>
                  <a:cubicBezTo>
                    <a:pt x="98" y="333"/>
                    <a:pt x="1" y="308"/>
                    <a:pt x="0" y="207"/>
                  </a:cubicBezTo>
                  <a:cubicBezTo>
                    <a:pt x="0" y="164"/>
                    <a:pt x="10" y="125"/>
                    <a:pt x="21" y="84"/>
                  </a:cubicBezTo>
                  <a:cubicBezTo>
                    <a:pt x="28" y="59"/>
                    <a:pt x="43" y="38"/>
                    <a:pt x="51" y="14"/>
                  </a:cubicBezTo>
                  <a:cubicBezTo>
                    <a:pt x="52" y="10"/>
                    <a:pt x="54" y="5"/>
                    <a:pt x="60" y="4"/>
                  </a:cubicBezTo>
                  <a:cubicBezTo>
                    <a:pt x="66" y="3"/>
                    <a:pt x="69" y="10"/>
                    <a:pt x="70" y="14"/>
                  </a:cubicBezTo>
                  <a:cubicBezTo>
                    <a:pt x="74" y="34"/>
                    <a:pt x="87" y="36"/>
                    <a:pt x="104" y="35"/>
                  </a:cubicBezTo>
                  <a:cubicBezTo>
                    <a:pt x="119" y="35"/>
                    <a:pt x="132" y="34"/>
                    <a:pt x="141" y="19"/>
                  </a:cubicBezTo>
                  <a:cubicBezTo>
                    <a:pt x="153" y="0"/>
                    <a:pt x="156" y="1"/>
                    <a:pt x="166" y="20"/>
                  </a:cubicBezTo>
                  <a:cubicBezTo>
                    <a:pt x="173" y="33"/>
                    <a:pt x="174" y="47"/>
                    <a:pt x="180" y="59"/>
                  </a:cubicBezTo>
                  <a:cubicBezTo>
                    <a:pt x="175" y="64"/>
                    <a:pt x="162" y="59"/>
                    <a:pt x="165" y="77"/>
                  </a:cubicBezTo>
                  <a:cubicBezTo>
                    <a:pt x="165" y="75"/>
                    <a:pt x="169" y="72"/>
                    <a:pt x="167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3" y="70"/>
                    <a:pt x="164" y="67"/>
                    <a:pt x="166" y="65"/>
                  </a:cubicBezTo>
                  <a:cubicBezTo>
                    <a:pt x="171" y="59"/>
                    <a:pt x="177" y="60"/>
                    <a:pt x="181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5364163" y="3941763"/>
              <a:ext cx="519113" cy="1071563"/>
            </a:xfrm>
            <a:custGeom>
              <a:avLst/>
              <a:gdLst>
                <a:gd name="T0" fmla="*/ 181 w 219"/>
                <a:gd name="T1" fmla="*/ 61 h 453"/>
                <a:gd name="T2" fmla="*/ 189 w 219"/>
                <a:gd name="T3" fmla="*/ 273 h 453"/>
                <a:gd name="T4" fmla="*/ 192 w 219"/>
                <a:gd name="T5" fmla="*/ 292 h 453"/>
                <a:gd name="T6" fmla="*/ 117 w 219"/>
                <a:gd name="T7" fmla="*/ 447 h 453"/>
                <a:gd name="T8" fmla="*/ 41 w 219"/>
                <a:gd name="T9" fmla="*/ 436 h 453"/>
                <a:gd name="T10" fmla="*/ 34 w 219"/>
                <a:gd name="T11" fmla="*/ 424 h 453"/>
                <a:gd name="T12" fmla="*/ 48 w 219"/>
                <a:gd name="T13" fmla="*/ 418 h 453"/>
                <a:gd name="T14" fmla="*/ 73 w 219"/>
                <a:gd name="T15" fmla="*/ 426 h 453"/>
                <a:gd name="T16" fmla="*/ 157 w 219"/>
                <a:gd name="T17" fmla="*/ 399 h 453"/>
                <a:gd name="T18" fmla="*/ 176 w 219"/>
                <a:gd name="T19" fmla="*/ 307 h 453"/>
                <a:gd name="T20" fmla="*/ 163 w 219"/>
                <a:gd name="T21" fmla="*/ 303 h 453"/>
                <a:gd name="T22" fmla="*/ 1 w 219"/>
                <a:gd name="T23" fmla="*/ 206 h 453"/>
                <a:gd name="T24" fmla="*/ 14 w 219"/>
                <a:gd name="T25" fmla="*/ 108 h 453"/>
                <a:gd name="T26" fmla="*/ 20 w 219"/>
                <a:gd name="T27" fmla="*/ 69 h 453"/>
                <a:gd name="T28" fmla="*/ 35 w 219"/>
                <a:gd name="T29" fmla="*/ 52 h 453"/>
                <a:gd name="T30" fmla="*/ 53 w 219"/>
                <a:gd name="T31" fmla="*/ 12 h 453"/>
                <a:gd name="T32" fmla="*/ 69 w 219"/>
                <a:gd name="T33" fmla="*/ 11 h 453"/>
                <a:gd name="T34" fmla="*/ 116 w 219"/>
                <a:gd name="T35" fmla="*/ 37 h 453"/>
                <a:gd name="T36" fmla="*/ 145 w 219"/>
                <a:gd name="T37" fmla="*/ 16 h 453"/>
                <a:gd name="T38" fmla="*/ 167 w 219"/>
                <a:gd name="T39" fmla="*/ 20 h 453"/>
                <a:gd name="T40" fmla="*/ 181 w 219"/>
                <a:gd name="T41" fmla="*/ 61 h 453"/>
                <a:gd name="T42" fmla="*/ 166 w 219"/>
                <a:gd name="T43" fmla="*/ 68 h 453"/>
                <a:gd name="T44" fmla="*/ 168 w 219"/>
                <a:gd name="T45" fmla="*/ 76 h 453"/>
                <a:gd name="T46" fmla="*/ 166 w 219"/>
                <a:gd name="T47" fmla="*/ 68 h 453"/>
                <a:gd name="T48" fmla="*/ 181 w 219"/>
                <a:gd name="T49" fmla="*/ 6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9" h="453">
                  <a:moveTo>
                    <a:pt x="181" y="61"/>
                  </a:moveTo>
                  <a:cubicBezTo>
                    <a:pt x="198" y="131"/>
                    <a:pt x="217" y="202"/>
                    <a:pt x="189" y="273"/>
                  </a:cubicBezTo>
                  <a:cubicBezTo>
                    <a:pt x="186" y="281"/>
                    <a:pt x="190" y="286"/>
                    <a:pt x="192" y="292"/>
                  </a:cubicBezTo>
                  <a:cubicBezTo>
                    <a:pt x="219" y="362"/>
                    <a:pt x="185" y="432"/>
                    <a:pt x="117" y="447"/>
                  </a:cubicBezTo>
                  <a:cubicBezTo>
                    <a:pt x="91" y="453"/>
                    <a:pt x="66" y="447"/>
                    <a:pt x="41" y="436"/>
                  </a:cubicBezTo>
                  <a:cubicBezTo>
                    <a:pt x="36" y="434"/>
                    <a:pt x="32" y="430"/>
                    <a:pt x="34" y="424"/>
                  </a:cubicBezTo>
                  <a:cubicBezTo>
                    <a:pt x="36" y="417"/>
                    <a:pt x="42" y="416"/>
                    <a:pt x="48" y="418"/>
                  </a:cubicBezTo>
                  <a:cubicBezTo>
                    <a:pt x="57" y="421"/>
                    <a:pt x="65" y="424"/>
                    <a:pt x="73" y="426"/>
                  </a:cubicBezTo>
                  <a:cubicBezTo>
                    <a:pt x="107" y="435"/>
                    <a:pt x="136" y="425"/>
                    <a:pt x="157" y="399"/>
                  </a:cubicBezTo>
                  <a:cubicBezTo>
                    <a:pt x="180" y="372"/>
                    <a:pt x="186" y="341"/>
                    <a:pt x="176" y="307"/>
                  </a:cubicBezTo>
                  <a:cubicBezTo>
                    <a:pt x="174" y="299"/>
                    <a:pt x="171" y="299"/>
                    <a:pt x="163" y="303"/>
                  </a:cubicBezTo>
                  <a:cubicBezTo>
                    <a:pt x="83" y="345"/>
                    <a:pt x="3" y="296"/>
                    <a:pt x="1" y="206"/>
                  </a:cubicBezTo>
                  <a:cubicBezTo>
                    <a:pt x="0" y="173"/>
                    <a:pt x="6" y="140"/>
                    <a:pt x="14" y="108"/>
                  </a:cubicBezTo>
                  <a:cubicBezTo>
                    <a:pt x="17" y="96"/>
                    <a:pt x="29" y="85"/>
                    <a:pt x="20" y="69"/>
                  </a:cubicBezTo>
                  <a:cubicBezTo>
                    <a:pt x="18" y="65"/>
                    <a:pt x="32" y="62"/>
                    <a:pt x="35" y="52"/>
                  </a:cubicBezTo>
                  <a:cubicBezTo>
                    <a:pt x="39" y="38"/>
                    <a:pt x="47" y="25"/>
                    <a:pt x="53" y="12"/>
                  </a:cubicBezTo>
                  <a:cubicBezTo>
                    <a:pt x="58" y="1"/>
                    <a:pt x="65" y="0"/>
                    <a:pt x="69" y="11"/>
                  </a:cubicBezTo>
                  <a:cubicBezTo>
                    <a:pt x="76" y="38"/>
                    <a:pt x="95" y="37"/>
                    <a:pt x="116" y="37"/>
                  </a:cubicBezTo>
                  <a:cubicBezTo>
                    <a:pt x="133" y="37"/>
                    <a:pt x="137" y="25"/>
                    <a:pt x="145" y="16"/>
                  </a:cubicBezTo>
                  <a:cubicBezTo>
                    <a:pt x="155" y="4"/>
                    <a:pt x="162" y="3"/>
                    <a:pt x="167" y="20"/>
                  </a:cubicBezTo>
                  <a:cubicBezTo>
                    <a:pt x="171" y="34"/>
                    <a:pt x="176" y="47"/>
                    <a:pt x="181" y="61"/>
                  </a:cubicBezTo>
                  <a:cubicBezTo>
                    <a:pt x="177" y="65"/>
                    <a:pt x="169" y="61"/>
                    <a:pt x="166" y="68"/>
                  </a:cubicBezTo>
                  <a:cubicBezTo>
                    <a:pt x="163" y="72"/>
                    <a:pt x="166" y="74"/>
                    <a:pt x="168" y="76"/>
                  </a:cubicBezTo>
                  <a:cubicBezTo>
                    <a:pt x="168" y="73"/>
                    <a:pt x="164" y="72"/>
                    <a:pt x="166" y="68"/>
                  </a:cubicBezTo>
                  <a:cubicBezTo>
                    <a:pt x="169" y="61"/>
                    <a:pt x="177" y="65"/>
                    <a:pt x="18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2668588" y="322263"/>
              <a:ext cx="738188" cy="739775"/>
            </a:xfrm>
            <a:custGeom>
              <a:avLst/>
              <a:gdLst>
                <a:gd name="T0" fmla="*/ 199 w 312"/>
                <a:gd name="T1" fmla="*/ 68 h 313"/>
                <a:gd name="T2" fmla="*/ 224 w 312"/>
                <a:gd name="T3" fmla="*/ 91 h 313"/>
                <a:gd name="T4" fmla="*/ 222 w 312"/>
                <a:gd name="T5" fmla="*/ 117 h 313"/>
                <a:gd name="T6" fmla="*/ 196 w 312"/>
                <a:gd name="T7" fmla="*/ 135 h 313"/>
                <a:gd name="T8" fmla="*/ 206 w 312"/>
                <a:gd name="T9" fmla="*/ 167 h 313"/>
                <a:gd name="T10" fmla="*/ 222 w 312"/>
                <a:gd name="T11" fmla="*/ 232 h 313"/>
                <a:gd name="T12" fmla="*/ 237 w 312"/>
                <a:gd name="T13" fmla="*/ 246 h 313"/>
                <a:gd name="T14" fmla="*/ 287 w 312"/>
                <a:gd name="T15" fmla="*/ 194 h 313"/>
                <a:gd name="T16" fmla="*/ 282 w 312"/>
                <a:gd name="T17" fmla="*/ 79 h 313"/>
                <a:gd name="T18" fmla="*/ 282 w 312"/>
                <a:gd name="T19" fmla="*/ 69 h 313"/>
                <a:gd name="T20" fmla="*/ 291 w 312"/>
                <a:gd name="T21" fmla="*/ 45 h 313"/>
                <a:gd name="T22" fmla="*/ 302 w 312"/>
                <a:gd name="T23" fmla="*/ 68 h 313"/>
                <a:gd name="T24" fmla="*/ 311 w 312"/>
                <a:gd name="T25" fmla="*/ 179 h 313"/>
                <a:gd name="T26" fmla="*/ 302 w 312"/>
                <a:gd name="T27" fmla="*/ 224 h 313"/>
                <a:gd name="T28" fmla="*/ 242 w 312"/>
                <a:gd name="T29" fmla="*/ 264 h 313"/>
                <a:gd name="T30" fmla="*/ 213 w 312"/>
                <a:gd name="T31" fmla="*/ 275 h 313"/>
                <a:gd name="T32" fmla="*/ 57 w 312"/>
                <a:gd name="T33" fmla="*/ 286 h 313"/>
                <a:gd name="T34" fmla="*/ 49 w 312"/>
                <a:gd name="T35" fmla="*/ 272 h 313"/>
                <a:gd name="T36" fmla="*/ 47 w 312"/>
                <a:gd name="T37" fmla="*/ 163 h 313"/>
                <a:gd name="T38" fmla="*/ 40 w 312"/>
                <a:gd name="T39" fmla="*/ 145 h 313"/>
                <a:gd name="T40" fmla="*/ 31 w 312"/>
                <a:gd name="T41" fmla="*/ 91 h 313"/>
                <a:gd name="T42" fmla="*/ 53 w 312"/>
                <a:gd name="T43" fmla="*/ 53 h 313"/>
                <a:gd name="T44" fmla="*/ 61 w 312"/>
                <a:gd name="T45" fmla="*/ 28 h 313"/>
                <a:gd name="T46" fmla="*/ 85 w 312"/>
                <a:gd name="T47" fmla="*/ 24 h 313"/>
                <a:gd name="T48" fmla="*/ 118 w 312"/>
                <a:gd name="T49" fmla="*/ 40 h 313"/>
                <a:gd name="T50" fmla="*/ 136 w 312"/>
                <a:gd name="T51" fmla="*/ 17 h 313"/>
                <a:gd name="T52" fmla="*/ 148 w 312"/>
                <a:gd name="T53" fmla="*/ 2 h 313"/>
                <a:gd name="T54" fmla="*/ 162 w 312"/>
                <a:gd name="T55" fmla="*/ 14 h 313"/>
                <a:gd name="T56" fmla="*/ 190 w 312"/>
                <a:gd name="T57" fmla="*/ 66 h 313"/>
                <a:gd name="T58" fmla="*/ 182 w 312"/>
                <a:gd name="T59" fmla="*/ 78 h 313"/>
                <a:gd name="T60" fmla="*/ 182 w 312"/>
                <a:gd name="T61" fmla="*/ 79 h 313"/>
                <a:gd name="T62" fmla="*/ 183 w 312"/>
                <a:gd name="T63" fmla="*/ 78 h 313"/>
                <a:gd name="T64" fmla="*/ 199 w 312"/>
                <a:gd name="T65" fmla="*/ 6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2" h="313">
                  <a:moveTo>
                    <a:pt x="199" y="68"/>
                  </a:moveTo>
                  <a:cubicBezTo>
                    <a:pt x="207" y="76"/>
                    <a:pt x="215" y="84"/>
                    <a:pt x="224" y="91"/>
                  </a:cubicBezTo>
                  <a:cubicBezTo>
                    <a:pt x="236" y="100"/>
                    <a:pt x="234" y="108"/>
                    <a:pt x="222" y="117"/>
                  </a:cubicBezTo>
                  <a:cubicBezTo>
                    <a:pt x="213" y="123"/>
                    <a:pt x="197" y="124"/>
                    <a:pt x="196" y="135"/>
                  </a:cubicBezTo>
                  <a:cubicBezTo>
                    <a:pt x="195" y="145"/>
                    <a:pt x="202" y="156"/>
                    <a:pt x="206" y="167"/>
                  </a:cubicBezTo>
                  <a:cubicBezTo>
                    <a:pt x="213" y="188"/>
                    <a:pt x="221" y="210"/>
                    <a:pt x="222" y="232"/>
                  </a:cubicBezTo>
                  <a:cubicBezTo>
                    <a:pt x="223" y="243"/>
                    <a:pt x="228" y="246"/>
                    <a:pt x="237" y="246"/>
                  </a:cubicBezTo>
                  <a:cubicBezTo>
                    <a:pt x="266" y="248"/>
                    <a:pt x="286" y="228"/>
                    <a:pt x="287" y="194"/>
                  </a:cubicBezTo>
                  <a:cubicBezTo>
                    <a:pt x="289" y="156"/>
                    <a:pt x="285" y="117"/>
                    <a:pt x="282" y="79"/>
                  </a:cubicBezTo>
                  <a:cubicBezTo>
                    <a:pt x="282" y="75"/>
                    <a:pt x="282" y="72"/>
                    <a:pt x="282" y="69"/>
                  </a:cubicBezTo>
                  <a:cubicBezTo>
                    <a:pt x="283" y="60"/>
                    <a:pt x="276" y="45"/>
                    <a:pt x="291" y="45"/>
                  </a:cubicBezTo>
                  <a:cubicBezTo>
                    <a:pt x="307" y="44"/>
                    <a:pt x="302" y="59"/>
                    <a:pt x="302" y="68"/>
                  </a:cubicBezTo>
                  <a:cubicBezTo>
                    <a:pt x="305" y="105"/>
                    <a:pt x="312" y="142"/>
                    <a:pt x="311" y="179"/>
                  </a:cubicBezTo>
                  <a:cubicBezTo>
                    <a:pt x="310" y="194"/>
                    <a:pt x="308" y="209"/>
                    <a:pt x="302" y="224"/>
                  </a:cubicBezTo>
                  <a:cubicBezTo>
                    <a:pt x="291" y="251"/>
                    <a:pt x="271" y="265"/>
                    <a:pt x="242" y="264"/>
                  </a:cubicBezTo>
                  <a:cubicBezTo>
                    <a:pt x="230" y="263"/>
                    <a:pt x="221" y="266"/>
                    <a:pt x="213" y="275"/>
                  </a:cubicBezTo>
                  <a:cubicBezTo>
                    <a:pt x="182" y="308"/>
                    <a:pt x="91" y="313"/>
                    <a:pt x="57" y="286"/>
                  </a:cubicBezTo>
                  <a:cubicBezTo>
                    <a:pt x="52" y="282"/>
                    <a:pt x="51" y="277"/>
                    <a:pt x="49" y="272"/>
                  </a:cubicBezTo>
                  <a:cubicBezTo>
                    <a:pt x="39" y="236"/>
                    <a:pt x="34" y="199"/>
                    <a:pt x="47" y="163"/>
                  </a:cubicBezTo>
                  <a:cubicBezTo>
                    <a:pt x="51" y="153"/>
                    <a:pt x="49" y="149"/>
                    <a:pt x="40" y="145"/>
                  </a:cubicBezTo>
                  <a:cubicBezTo>
                    <a:pt x="2" y="126"/>
                    <a:pt x="0" y="118"/>
                    <a:pt x="31" y="91"/>
                  </a:cubicBezTo>
                  <a:cubicBezTo>
                    <a:pt x="43" y="80"/>
                    <a:pt x="50" y="68"/>
                    <a:pt x="53" y="53"/>
                  </a:cubicBezTo>
                  <a:cubicBezTo>
                    <a:pt x="54" y="44"/>
                    <a:pt x="58" y="36"/>
                    <a:pt x="61" y="28"/>
                  </a:cubicBezTo>
                  <a:cubicBezTo>
                    <a:pt x="66" y="13"/>
                    <a:pt x="74" y="11"/>
                    <a:pt x="85" y="24"/>
                  </a:cubicBezTo>
                  <a:cubicBezTo>
                    <a:pt x="93" y="33"/>
                    <a:pt x="99" y="47"/>
                    <a:pt x="118" y="40"/>
                  </a:cubicBezTo>
                  <a:cubicBezTo>
                    <a:pt x="132" y="35"/>
                    <a:pt x="132" y="25"/>
                    <a:pt x="136" y="17"/>
                  </a:cubicBezTo>
                  <a:cubicBezTo>
                    <a:pt x="139" y="11"/>
                    <a:pt x="141" y="3"/>
                    <a:pt x="148" y="2"/>
                  </a:cubicBezTo>
                  <a:cubicBezTo>
                    <a:pt x="155" y="0"/>
                    <a:pt x="158" y="9"/>
                    <a:pt x="162" y="14"/>
                  </a:cubicBezTo>
                  <a:cubicBezTo>
                    <a:pt x="173" y="31"/>
                    <a:pt x="183" y="47"/>
                    <a:pt x="190" y="66"/>
                  </a:cubicBezTo>
                  <a:cubicBezTo>
                    <a:pt x="188" y="71"/>
                    <a:pt x="181" y="72"/>
                    <a:pt x="182" y="78"/>
                  </a:cubicBezTo>
                  <a:cubicBezTo>
                    <a:pt x="181" y="81"/>
                    <a:pt x="185" y="80"/>
                    <a:pt x="182" y="79"/>
                  </a:cubicBezTo>
                  <a:cubicBezTo>
                    <a:pt x="182" y="79"/>
                    <a:pt x="182" y="79"/>
                    <a:pt x="183" y="78"/>
                  </a:cubicBezTo>
                  <a:cubicBezTo>
                    <a:pt x="183" y="66"/>
                    <a:pt x="193" y="70"/>
                    <a:pt x="19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3586163" y="1130300"/>
              <a:ext cx="739775" cy="715963"/>
            </a:xfrm>
            <a:custGeom>
              <a:avLst/>
              <a:gdLst>
                <a:gd name="T0" fmla="*/ 313 w 313"/>
                <a:gd name="T1" fmla="*/ 161 h 302"/>
                <a:gd name="T2" fmla="*/ 308 w 313"/>
                <a:gd name="T3" fmla="*/ 207 h 302"/>
                <a:gd name="T4" fmla="*/ 239 w 313"/>
                <a:gd name="T5" fmla="*/ 263 h 302"/>
                <a:gd name="T6" fmla="*/ 214 w 313"/>
                <a:gd name="T7" fmla="*/ 274 h 302"/>
                <a:gd name="T8" fmla="*/ 121 w 313"/>
                <a:gd name="T9" fmla="*/ 302 h 302"/>
                <a:gd name="T10" fmla="*/ 105 w 313"/>
                <a:gd name="T11" fmla="*/ 300 h 302"/>
                <a:gd name="T12" fmla="*/ 44 w 313"/>
                <a:gd name="T13" fmla="*/ 245 h 302"/>
                <a:gd name="T14" fmla="*/ 48 w 313"/>
                <a:gd name="T15" fmla="*/ 163 h 302"/>
                <a:gd name="T16" fmla="*/ 40 w 313"/>
                <a:gd name="T17" fmla="*/ 143 h 302"/>
                <a:gd name="T18" fmla="*/ 32 w 313"/>
                <a:gd name="T19" fmla="*/ 91 h 302"/>
                <a:gd name="T20" fmla="*/ 59 w 313"/>
                <a:gd name="T21" fmla="*/ 35 h 302"/>
                <a:gd name="T22" fmla="*/ 71 w 313"/>
                <a:gd name="T23" fmla="*/ 14 h 302"/>
                <a:gd name="T24" fmla="*/ 91 w 313"/>
                <a:gd name="T25" fmla="*/ 28 h 302"/>
                <a:gd name="T26" fmla="*/ 135 w 313"/>
                <a:gd name="T27" fmla="*/ 20 h 302"/>
                <a:gd name="T28" fmla="*/ 150 w 313"/>
                <a:gd name="T29" fmla="*/ 1 h 302"/>
                <a:gd name="T30" fmla="*/ 166 w 313"/>
                <a:gd name="T31" fmla="*/ 17 h 302"/>
                <a:gd name="T32" fmla="*/ 223 w 313"/>
                <a:gd name="T33" fmla="*/ 89 h 302"/>
                <a:gd name="T34" fmla="*/ 221 w 313"/>
                <a:gd name="T35" fmla="*/ 116 h 302"/>
                <a:gd name="T36" fmla="*/ 206 w 313"/>
                <a:gd name="T37" fmla="*/ 162 h 302"/>
                <a:gd name="T38" fmla="*/ 224 w 313"/>
                <a:gd name="T39" fmla="*/ 231 h 302"/>
                <a:gd name="T40" fmla="*/ 239 w 313"/>
                <a:gd name="T41" fmla="*/ 244 h 302"/>
                <a:gd name="T42" fmla="*/ 287 w 313"/>
                <a:gd name="T43" fmla="*/ 206 h 302"/>
                <a:gd name="T44" fmla="*/ 285 w 313"/>
                <a:gd name="T45" fmla="*/ 108 h 302"/>
                <a:gd name="T46" fmla="*/ 283 w 313"/>
                <a:gd name="T47" fmla="*/ 57 h 302"/>
                <a:gd name="T48" fmla="*/ 291 w 313"/>
                <a:gd name="T49" fmla="*/ 44 h 302"/>
                <a:gd name="T50" fmla="*/ 303 w 313"/>
                <a:gd name="T51" fmla="*/ 56 h 302"/>
                <a:gd name="T52" fmla="*/ 313 w 313"/>
                <a:gd name="T53" fmla="*/ 16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3" h="302">
                  <a:moveTo>
                    <a:pt x="313" y="161"/>
                  </a:moveTo>
                  <a:cubicBezTo>
                    <a:pt x="313" y="177"/>
                    <a:pt x="311" y="192"/>
                    <a:pt x="308" y="207"/>
                  </a:cubicBezTo>
                  <a:cubicBezTo>
                    <a:pt x="300" y="244"/>
                    <a:pt x="277" y="263"/>
                    <a:pt x="239" y="263"/>
                  </a:cubicBezTo>
                  <a:cubicBezTo>
                    <a:pt x="229" y="263"/>
                    <a:pt x="222" y="267"/>
                    <a:pt x="214" y="274"/>
                  </a:cubicBezTo>
                  <a:cubicBezTo>
                    <a:pt x="188" y="298"/>
                    <a:pt x="155" y="302"/>
                    <a:pt x="121" y="302"/>
                  </a:cubicBezTo>
                  <a:cubicBezTo>
                    <a:pt x="115" y="302"/>
                    <a:pt x="110" y="301"/>
                    <a:pt x="105" y="300"/>
                  </a:cubicBezTo>
                  <a:cubicBezTo>
                    <a:pt x="66" y="297"/>
                    <a:pt x="50" y="283"/>
                    <a:pt x="44" y="245"/>
                  </a:cubicBezTo>
                  <a:cubicBezTo>
                    <a:pt x="39" y="218"/>
                    <a:pt x="38" y="190"/>
                    <a:pt x="48" y="163"/>
                  </a:cubicBezTo>
                  <a:cubicBezTo>
                    <a:pt x="52" y="152"/>
                    <a:pt x="50" y="148"/>
                    <a:pt x="40" y="143"/>
                  </a:cubicBezTo>
                  <a:cubicBezTo>
                    <a:pt x="1" y="123"/>
                    <a:pt x="0" y="121"/>
                    <a:pt x="32" y="91"/>
                  </a:cubicBezTo>
                  <a:cubicBezTo>
                    <a:pt x="48" y="75"/>
                    <a:pt x="52" y="55"/>
                    <a:pt x="59" y="35"/>
                  </a:cubicBezTo>
                  <a:cubicBezTo>
                    <a:pt x="61" y="27"/>
                    <a:pt x="63" y="16"/>
                    <a:pt x="71" y="14"/>
                  </a:cubicBezTo>
                  <a:cubicBezTo>
                    <a:pt x="80" y="12"/>
                    <a:pt x="86" y="22"/>
                    <a:pt x="91" y="28"/>
                  </a:cubicBezTo>
                  <a:cubicBezTo>
                    <a:pt x="107" y="47"/>
                    <a:pt x="125" y="43"/>
                    <a:pt x="135" y="20"/>
                  </a:cubicBezTo>
                  <a:cubicBezTo>
                    <a:pt x="139" y="12"/>
                    <a:pt x="140" y="1"/>
                    <a:pt x="150" y="1"/>
                  </a:cubicBezTo>
                  <a:cubicBezTo>
                    <a:pt x="159" y="0"/>
                    <a:pt x="162" y="10"/>
                    <a:pt x="166" y="17"/>
                  </a:cubicBezTo>
                  <a:cubicBezTo>
                    <a:pt x="181" y="44"/>
                    <a:pt x="196" y="71"/>
                    <a:pt x="223" y="89"/>
                  </a:cubicBezTo>
                  <a:cubicBezTo>
                    <a:pt x="238" y="98"/>
                    <a:pt x="237" y="107"/>
                    <a:pt x="221" y="116"/>
                  </a:cubicBezTo>
                  <a:cubicBezTo>
                    <a:pt x="195" y="133"/>
                    <a:pt x="195" y="133"/>
                    <a:pt x="206" y="162"/>
                  </a:cubicBezTo>
                  <a:cubicBezTo>
                    <a:pt x="214" y="184"/>
                    <a:pt x="221" y="207"/>
                    <a:pt x="224" y="231"/>
                  </a:cubicBezTo>
                  <a:cubicBezTo>
                    <a:pt x="225" y="241"/>
                    <a:pt x="230" y="244"/>
                    <a:pt x="239" y="244"/>
                  </a:cubicBezTo>
                  <a:cubicBezTo>
                    <a:pt x="265" y="246"/>
                    <a:pt x="281" y="233"/>
                    <a:pt x="287" y="206"/>
                  </a:cubicBezTo>
                  <a:cubicBezTo>
                    <a:pt x="294" y="173"/>
                    <a:pt x="287" y="141"/>
                    <a:pt x="285" y="108"/>
                  </a:cubicBezTo>
                  <a:cubicBezTo>
                    <a:pt x="284" y="91"/>
                    <a:pt x="283" y="74"/>
                    <a:pt x="283" y="57"/>
                  </a:cubicBezTo>
                  <a:cubicBezTo>
                    <a:pt x="282" y="51"/>
                    <a:pt x="283" y="44"/>
                    <a:pt x="291" y="44"/>
                  </a:cubicBezTo>
                  <a:cubicBezTo>
                    <a:pt x="300" y="43"/>
                    <a:pt x="302" y="48"/>
                    <a:pt x="303" y="56"/>
                  </a:cubicBezTo>
                  <a:cubicBezTo>
                    <a:pt x="306" y="91"/>
                    <a:pt x="309" y="126"/>
                    <a:pt x="313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4410075" y="3187700"/>
              <a:ext cx="739775" cy="733425"/>
            </a:xfrm>
            <a:custGeom>
              <a:avLst/>
              <a:gdLst>
                <a:gd name="T0" fmla="*/ 309 w 313"/>
                <a:gd name="T1" fmla="*/ 154 h 310"/>
                <a:gd name="T2" fmla="*/ 300 w 313"/>
                <a:gd name="T3" fmla="*/ 223 h 310"/>
                <a:gd name="T4" fmla="*/ 242 w 313"/>
                <a:gd name="T5" fmla="*/ 260 h 310"/>
                <a:gd name="T6" fmla="*/ 211 w 313"/>
                <a:gd name="T7" fmla="*/ 273 h 310"/>
                <a:gd name="T8" fmla="*/ 64 w 313"/>
                <a:gd name="T9" fmla="*/ 287 h 310"/>
                <a:gd name="T10" fmla="*/ 49 w 313"/>
                <a:gd name="T11" fmla="*/ 269 h 310"/>
                <a:gd name="T12" fmla="*/ 46 w 313"/>
                <a:gd name="T13" fmla="*/ 164 h 310"/>
                <a:gd name="T14" fmla="*/ 39 w 313"/>
                <a:gd name="T15" fmla="*/ 141 h 310"/>
                <a:gd name="T16" fmla="*/ 32 w 313"/>
                <a:gd name="T17" fmla="*/ 86 h 310"/>
                <a:gd name="T18" fmla="*/ 53 w 313"/>
                <a:gd name="T19" fmla="*/ 52 h 310"/>
                <a:gd name="T20" fmla="*/ 55 w 313"/>
                <a:gd name="T21" fmla="*/ 42 h 310"/>
                <a:gd name="T22" fmla="*/ 95 w 313"/>
                <a:gd name="T23" fmla="*/ 33 h 310"/>
                <a:gd name="T24" fmla="*/ 133 w 313"/>
                <a:gd name="T25" fmla="*/ 23 h 310"/>
                <a:gd name="T26" fmla="*/ 147 w 313"/>
                <a:gd name="T27" fmla="*/ 1 h 310"/>
                <a:gd name="T28" fmla="*/ 167 w 313"/>
                <a:gd name="T29" fmla="*/ 19 h 310"/>
                <a:gd name="T30" fmla="*/ 173 w 313"/>
                <a:gd name="T31" fmla="*/ 29 h 310"/>
                <a:gd name="T32" fmla="*/ 219 w 313"/>
                <a:gd name="T33" fmla="*/ 86 h 310"/>
                <a:gd name="T34" fmla="*/ 217 w 313"/>
                <a:gd name="T35" fmla="*/ 116 h 310"/>
                <a:gd name="T36" fmla="*/ 204 w 313"/>
                <a:gd name="T37" fmla="*/ 161 h 310"/>
                <a:gd name="T38" fmla="*/ 221 w 313"/>
                <a:gd name="T39" fmla="*/ 218 h 310"/>
                <a:gd name="T40" fmla="*/ 230 w 313"/>
                <a:gd name="T41" fmla="*/ 242 h 310"/>
                <a:gd name="T42" fmla="*/ 269 w 313"/>
                <a:gd name="T43" fmla="*/ 234 h 310"/>
                <a:gd name="T44" fmla="*/ 287 w 313"/>
                <a:gd name="T45" fmla="*/ 161 h 310"/>
                <a:gd name="T46" fmla="*/ 281 w 313"/>
                <a:gd name="T47" fmla="*/ 58 h 310"/>
                <a:gd name="T48" fmla="*/ 291 w 313"/>
                <a:gd name="T49" fmla="*/ 42 h 310"/>
                <a:gd name="T50" fmla="*/ 301 w 313"/>
                <a:gd name="T51" fmla="*/ 58 h 310"/>
                <a:gd name="T52" fmla="*/ 309 w 313"/>
                <a:gd name="T53" fmla="*/ 15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3" h="310">
                  <a:moveTo>
                    <a:pt x="309" y="154"/>
                  </a:moveTo>
                  <a:cubicBezTo>
                    <a:pt x="310" y="180"/>
                    <a:pt x="310" y="202"/>
                    <a:pt x="300" y="223"/>
                  </a:cubicBezTo>
                  <a:cubicBezTo>
                    <a:pt x="289" y="249"/>
                    <a:pt x="270" y="261"/>
                    <a:pt x="242" y="260"/>
                  </a:cubicBezTo>
                  <a:cubicBezTo>
                    <a:pt x="230" y="260"/>
                    <a:pt x="220" y="264"/>
                    <a:pt x="211" y="273"/>
                  </a:cubicBezTo>
                  <a:cubicBezTo>
                    <a:pt x="180" y="303"/>
                    <a:pt x="101" y="310"/>
                    <a:pt x="64" y="287"/>
                  </a:cubicBezTo>
                  <a:cubicBezTo>
                    <a:pt x="57" y="283"/>
                    <a:pt x="51" y="278"/>
                    <a:pt x="49" y="269"/>
                  </a:cubicBezTo>
                  <a:cubicBezTo>
                    <a:pt x="40" y="234"/>
                    <a:pt x="32" y="199"/>
                    <a:pt x="46" y="164"/>
                  </a:cubicBezTo>
                  <a:cubicBezTo>
                    <a:pt x="50" y="154"/>
                    <a:pt x="50" y="147"/>
                    <a:pt x="39" y="141"/>
                  </a:cubicBezTo>
                  <a:cubicBezTo>
                    <a:pt x="2" y="123"/>
                    <a:pt x="0" y="112"/>
                    <a:pt x="32" y="86"/>
                  </a:cubicBezTo>
                  <a:cubicBezTo>
                    <a:pt x="44" y="76"/>
                    <a:pt x="48" y="65"/>
                    <a:pt x="53" y="52"/>
                  </a:cubicBezTo>
                  <a:cubicBezTo>
                    <a:pt x="54" y="49"/>
                    <a:pt x="54" y="46"/>
                    <a:pt x="55" y="42"/>
                  </a:cubicBezTo>
                  <a:cubicBezTo>
                    <a:pt x="67" y="5"/>
                    <a:pt x="67" y="5"/>
                    <a:pt x="95" y="33"/>
                  </a:cubicBezTo>
                  <a:cubicBezTo>
                    <a:pt x="106" y="44"/>
                    <a:pt x="128" y="39"/>
                    <a:pt x="133" y="23"/>
                  </a:cubicBezTo>
                  <a:cubicBezTo>
                    <a:pt x="136" y="14"/>
                    <a:pt x="136" y="2"/>
                    <a:pt x="147" y="1"/>
                  </a:cubicBezTo>
                  <a:cubicBezTo>
                    <a:pt x="158" y="0"/>
                    <a:pt x="162" y="12"/>
                    <a:pt x="167" y="19"/>
                  </a:cubicBezTo>
                  <a:cubicBezTo>
                    <a:pt x="169" y="22"/>
                    <a:pt x="172" y="26"/>
                    <a:pt x="173" y="29"/>
                  </a:cubicBezTo>
                  <a:cubicBezTo>
                    <a:pt x="183" y="53"/>
                    <a:pt x="197" y="72"/>
                    <a:pt x="219" y="86"/>
                  </a:cubicBezTo>
                  <a:cubicBezTo>
                    <a:pt x="238" y="97"/>
                    <a:pt x="236" y="105"/>
                    <a:pt x="217" y="116"/>
                  </a:cubicBezTo>
                  <a:cubicBezTo>
                    <a:pt x="191" y="132"/>
                    <a:pt x="192" y="132"/>
                    <a:pt x="204" y="161"/>
                  </a:cubicBezTo>
                  <a:cubicBezTo>
                    <a:pt x="212" y="179"/>
                    <a:pt x="217" y="199"/>
                    <a:pt x="221" y="218"/>
                  </a:cubicBezTo>
                  <a:cubicBezTo>
                    <a:pt x="223" y="227"/>
                    <a:pt x="217" y="239"/>
                    <a:pt x="230" y="242"/>
                  </a:cubicBezTo>
                  <a:cubicBezTo>
                    <a:pt x="244" y="245"/>
                    <a:pt x="258" y="244"/>
                    <a:pt x="269" y="234"/>
                  </a:cubicBezTo>
                  <a:cubicBezTo>
                    <a:pt x="291" y="214"/>
                    <a:pt x="288" y="187"/>
                    <a:pt x="287" y="161"/>
                  </a:cubicBezTo>
                  <a:cubicBezTo>
                    <a:pt x="286" y="127"/>
                    <a:pt x="283" y="93"/>
                    <a:pt x="281" y="58"/>
                  </a:cubicBezTo>
                  <a:cubicBezTo>
                    <a:pt x="281" y="51"/>
                    <a:pt x="281" y="42"/>
                    <a:pt x="291" y="42"/>
                  </a:cubicBezTo>
                  <a:cubicBezTo>
                    <a:pt x="301" y="41"/>
                    <a:pt x="302" y="50"/>
                    <a:pt x="301" y="58"/>
                  </a:cubicBezTo>
                  <a:cubicBezTo>
                    <a:pt x="300" y="91"/>
                    <a:pt x="313" y="123"/>
                    <a:pt x="309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6019800" y="877888"/>
              <a:ext cx="733425" cy="752475"/>
            </a:xfrm>
            <a:custGeom>
              <a:avLst/>
              <a:gdLst>
                <a:gd name="T0" fmla="*/ 307 w 310"/>
                <a:gd name="T1" fmla="*/ 159 h 318"/>
                <a:gd name="T2" fmla="*/ 302 w 310"/>
                <a:gd name="T3" fmla="*/ 218 h 318"/>
                <a:gd name="T4" fmla="*/ 239 w 310"/>
                <a:gd name="T5" fmla="*/ 263 h 318"/>
                <a:gd name="T6" fmla="*/ 213 w 310"/>
                <a:gd name="T7" fmla="*/ 273 h 318"/>
                <a:gd name="T8" fmla="*/ 55 w 310"/>
                <a:gd name="T9" fmla="*/ 283 h 318"/>
                <a:gd name="T10" fmla="*/ 47 w 310"/>
                <a:gd name="T11" fmla="*/ 270 h 318"/>
                <a:gd name="T12" fmla="*/ 46 w 310"/>
                <a:gd name="T13" fmla="*/ 163 h 318"/>
                <a:gd name="T14" fmla="*/ 36 w 310"/>
                <a:gd name="T15" fmla="*/ 143 h 318"/>
                <a:gd name="T16" fmla="*/ 23 w 310"/>
                <a:gd name="T17" fmla="*/ 137 h 318"/>
                <a:gd name="T18" fmla="*/ 19 w 310"/>
                <a:gd name="T19" fmla="*/ 102 h 318"/>
                <a:gd name="T20" fmla="*/ 58 w 310"/>
                <a:gd name="T21" fmla="*/ 33 h 318"/>
                <a:gd name="T22" fmla="*/ 68 w 310"/>
                <a:gd name="T23" fmla="*/ 16 h 318"/>
                <a:gd name="T24" fmla="*/ 87 w 310"/>
                <a:gd name="T25" fmla="*/ 27 h 318"/>
                <a:gd name="T26" fmla="*/ 118 w 310"/>
                <a:gd name="T27" fmla="*/ 39 h 318"/>
                <a:gd name="T28" fmla="*/ 133 w 310"/>
                <a:gd name="T29" fmla="*/ 18 h 318"/>
                <a:gd name="T30" fmla="*/ 146 w 310"/>
                <a:gd name="T31" fmla="*/ 1 h 318"/>
                <a:gd name="T32" fmla="*/ 160 w 310"/>
                <a:gd name="T33" fmla="*/ 14 h 318"/>
                <a:gd name="T34" fmla="*/ 174 w 310"/>
                <a:gd name="T35" fmla="*/ 35 h 318"/>
                <a:gd name="T36" fmla="*/ 219 w 310"/>
                <a:gd name="T37" fmla="*/ 89 h 318"/>
                <a:gd name="T38" fmla="*/ 219 w 310"/>
                <a:gd name="T39" fmla="*/ 117 h 318"/>
                <a:gd name="T40" fmla="*/ 193 w 310"/>
                <a:gd name="T41" fmla="*/ 136 h 318"/>
                <a:gd name="T42" fmla="*/ 203 w 310"/>
                <a:gd name="T43" fmla="*/ 166 h 318"/>
                <a:gd name="T44" fmla="*/ 220 w 310"/>
                <a:gd name="T45" fmla="*/ 229 h 318"/>
                <a:gd name="T46" fmla="*/ 237 w 310"/>
                <a:gd name="T47" fmla="*/ 244 h 318"/>
                <a:gd name="T48" fmla="*/ 283 w 310"/>
                <a:gd name="T49" fmla="*/ 208 h 318"/>
                <a:gd name="T50" fmla="*/ 281 w 310"/>
                <a:gd name="T51" fmla="*/ 79 h 318"/>
                <a:gd name="T52" fmla="*/ 279 w 310"/>
                <a:gd name="T53" fmla="*/ 55 h 318"/>
                <a:gd name="T54" fmla="*/ 288 w 310"/>
                <a:gd name="T55" fmla="*/ 44 h 318"/>
                <a:gd name="T56" fmla="*/ 299 w 310"/>
                <a:gd name="T57" fmla="*/ 56 h 318"/>
                <a:gd name="T58" fmla="*/ 307 w 310"/>
                <a:gd name="T59" fmla="*/ 15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0" h="318">
                  <a:moveTo>
                    <a:pt x="307" y="159"/>
                  </a:moveTo>
                  <a:cubicBezTo>
                    <a:pt x="306" y="179"/>
                    <a:pt x="309" y="198"/>
                    <a:pt x="302" y="218"/>
                  </a:cubicBezTo>
                  <a:cubicBezTo>
                    <a:pt x="290" y="249"/>
                    <a:pt x="272" y="263"/>
                    <a:pt x="239" y="263"/>
                  </a:cubicBezTo>
                  <a:cubicBezTo>
                    <a:pt x="229" y="263"/>
                    <a:pt x="222" y="266"/>
                    <a:pt x="213" y="273"/>
                  </a:cubicBezTo>
                  <a:cubicBezTo>
                    <a:pt x="178" y="304"/>
                    <a:pt x="101" y="318"/>
                    <a:pt x="55" y="283"/>
                  </a:cubicBezTo>
                  <a:cubicBezTo>
                    <a:pt x="50" y="280"/>
                    <a:pt x="48" y="276"/>
                    <a:pt x="47" y="270"/>
                  </a:cubicBezTo>
                  <a:cubicBezTo>
                    <a:pt x="39" y="235"/>
                    <a:pt x="32" y="199"/>
                    <a:pt x="46" y="163"/>
                  </a:cubicBezTo>
                  <a:cubicBezTo>
                    <a:pt x="51" y="152"/>
                    <a:pt x="48" y="146"/>
                    <a:pt x="36" y="143"/>
                  </a:cubicBezTo>
                  <a:cubicBezTo>
                    <a:pt x="32" y="142"/>
                    <a:pt x="27" y="140"/>
                    <a:pt x="23" y="137"/>
                  </a:cubicBezTo>
                  <a:cubicBezTo>
                    <a:pt x="2" y="124"/>
                    <a:pt x="0" y="117"/>
                    <a:pt x="19" y="102"/>
                  </a:cubicBezTo>
                  <a:cubicBezTo>
                    <a:pt x="42" y="83"/>
                    <a:pt x="50" y="59"/>
                    <a:pt x="58" y="33"/>
                  </a:cubicBezTo>
                  <a:cubicBezTo>
                    <a:pt x="60" y="26"/>
                    <a:pt x="59" y="18"/>
                    <a:pt x="68" y="16"/>
                  </a:cubicBezTo>
                  <a:cubicBezTo>
                    <a:pt x="78" y="14"/>
                    <a:pt x="84" y="21"/>
                    <a:pt x="87" y="27"/>
                  </a:cubicBezTo>
                  <a:cubicBezTo>
                    <a:pt x="95" y="42"/>
                    <a:pt x="105" y="43"/>
                    <a:pt x="118" y="39"/>
                  </a:cubicBezTo>
                  <a:cubicBezTo>
                    <a:pt x="131" y="36"/>
                    <a:pt x="130" y="26"/>
                    <a:pt x="133" y="18"/>
                  </a:cubicBezTo>
                  <a:cubicBezTo>
                    <a:pt x="136" y="11"/>
                    <a:pt x="138" y="3"/>
                    <a:pt x="146" y="1"/>
                  </a:cubicBezTo>
                  <a:cubicBezTo>
                    <a:pt x="154" y="0"/>
                    <a:pt x="155" y="9"/>
                    <a:pt x="160" y="14"/>
                  </a:cubicBezTo>
                  <a:cubicBezTo>
                    <a:pt x="165" y="20"/>
                    <a:pt x="171" y="27"/>
                    <a:pt x="174" y="35"/>
                  </a:cubicBezTo>
                  <a:cubicBezTo>
                    <a:pt x="182" y="59"/>
                    <a:pt x="199" y="75"/>
                    <a:pt x="219" y="89"/>
                  </a:cubicBezTo>
                  <a:cubicBezTo>
                    <a:pt x="234" y="100"/>
                    <a:pt x="233" y="106"/>
                    <a:pt x="219" y="117"/>
                  </a:cubicBezTo>
                  <a:cubicBezTo>
                    <a:pt x="210" y="124"/>
                    <a:pt x="194" y="123"/>
                    <a:pt x="193" y="136"/>
                  </a:cubicBezTo>
                  <a:cubicBezTo>
                    <a:pt x="192" y="146"/>
                    <a:pt x="200" y="156"/>
                    <a:pt x="203" y="166"/>
                  </a:cubicBezTo>
                  <a:cubicBezTo>
                    <a:pt x="210" y="187"/>
                    <a:pt x="219" y="207"/>
                    <a:pt x="220" y="229"/>
                  </a:cubicBezTo>
                  <a:cubicBezTo>
                    <a:pt x="220" y="239"/>
                    <a:pt x="226" y="244"/>
                    <a:pt x="237" y="244"/>
                  </a:cubicBezTo>
                  <a:cubicBezTo>
                    <a:pt x="263" y="245"/>
                    <a:pt x="278" y="234"/>
                    <a:pt x="283" y="208"/>
                  </a:cubicBezTo>
                  <a:cubicBezTo>
                    <a:pt x="292" y="165"/>
                    <a:pt x="282" y="122"/>
                    <a:pt x="281" y="79"/>
                  </a:cubicBezTo>
                  <a:cubicBezTo>
                    <a:pt x="281" y="71"/>
                    <a:pt x="279" y="63"/>
                    <a:pt x="279" y="55"/>
                  </a:cubicBezTo>
                  <a:cubicBezTo>
                    <a:pt x="279" y="49"/>
                    <a:pt x="282" y="44"/>
                    <a:pt x="288" y="44"/>
                  </a:cubicBezTo>
                  <a:cubicBezTo>
                    <a:pt x="296" y="44"/>
                    <a:pt x="299" y="49"/>
                    <a:pt x="299" y="56"/>
                  </a:cubicBezTo>
                  <a:cubicBezTo>
                    <a:pt x="300" y="90"/>
                    <a:pt x="310" y="124"/>
                    <a:pt x="307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3238500" y="4403725"/>
              <a:ext cx="782638" cy="631825"/>
            </a:xfrm>
            <a:custGeom>
              <a:avLst/>
              <a:gdLst>
                <a:gd name="T0" fmla="*/ 109 w 331"/>
                <a:gd name="T1" fmla="*/ 267 h 267"/>
                <a:gd name="T2" fmla="*/ 93 w 331"/>
                <a:gd name="T3" fmla="*/ 267 h 267"/>
                <a:gd name="T4" fmla="*/ 17 w 331"/>
                <a:gd name="T5" fmla="*/ 182 h 267"/>
                <a:gd name="T6" fmla="*/ 22 w 331"/>
                <a:gd name="T7" fmla="*/ 149 h 267"/>
                <a:gd name="T8" fmla="*/ 15 w 331"/>
                <a:gd name="T9" fmla="*/ 96 h 267"/>
                <a:gd name="T10" fmla="*/ 27 w 331"/>
                <a:gd name="T11" fmla="*/ 57 h 267"/>
                <a:gd name="T12" fmla="*/ 61 w 331"/>
                <a:gd name="T13" fmla="*/ 18 h 267"/>
                <a:gd name="T14" fmla="*/ 87 w 331"/>
                <a:gd name="T15" fmla="*/ 20 h 267"/>
                <a:gd name="T16" fmla="*/ 137 w 331"/>
                <a:gd name="T17" fmla="*/ 45 h 267"/>
                <a:gd name="T18" fmla="*/ 155 w 331"/>
                <a:gd name="T19" fmla="*/ 25 h 267"/>
                <a:gd name="T20" fmla="*/ 172 w 331"/>
                <a:gd name="T21" fmla="*/ 13 h 267"/>
                <a:gd name="T22" fmla="*/ 181 w 331"/>
                <a:gd name="T23" fmla="*/ 32 h 267"/>
                <a:gd name="T24" fmla="*/ 183 w 331"/>
                <a:gd name="T25" fmla="*/ 58 h 267"/>
                <a:gd name="T26" fmla="*/ 212 w 331"/>
                <a:gd name="T27" fmla="*/ 186 h 267"/>
                <a:gd name="T28" fmla="*/ 225 w 331"/>
                <a:gd name="T29" fmla="*/ 195 h 267"/>
                <a:gd name="T30" fmla="*/ 266 w 331"/>
                <a:gd name="T31" fmla="*/ 168 h 267"/>
                <a:gd name="T32" fmla="*/ 277 w 331"/>
                <a:gd name="T33" fmla="*/ 108 h 267"/>
                <a:gd name="T34" fmla="*/ 303 w 331"/>
                <a:gd name="T35" fmla="*/ 45 h 267"/>
                <a:gd name="T36" fmla="*/ 324 w 331"/>
                <a:gd name="T37" fmla="*/ 40 h 267"/>
                <a:gd name="T38" fmla="*/ 313 w 331"/>
                <a:gd name="T39" fmla="*/ 57 h 267"/>
                <a:gd name="T40" fmla="*/ 293 w 331"/>
                <a:gd name="T41" fmla="*/ 98 h 267"/>
                <a:gd name="T42" fmla="*/ 289 w 331"/>
                <a:gd name="T43" fmla="*/ 146 h 267"/>
                <a:gd name="T44" fmla="*/ 226 w 331"/>
                <a:gd name="T45" fmla="*/ 211 h 267"/>
                <a:gd name="T46" fmla="*/ 214 w 331"/>
                <a:gd name="T47" fmla="*/ 219 h 267"/>
                <a:gd name="T48" fmla="*/ 159 w 331"/>
                <a:gd name="T49" fmla="*/ 264 h 267"/>
                <a:gd name="T50" fmla="*/ 109 w 331"/>
                <a:gd name="T5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67">
                  <a:moveTo>
                    <a:pt x="109" y="267"/>
                  </a:moveTo>
                  <a:cubicBezTo>
                    <a:pt x="104" y="267"/>
                    <a:pt x="99" y="267"/>
                    <a:pt x="93" y="267"/>
                  </a:cubicBezTo>
                  <a:cubicBezTo>
                    <a:pt x="36" y="265"/>
                    <a:pt x="13" y="239"/>
                    <a:pt x="17" y="182"/>
                  </a:cubicBezTo>
                  <a:cubicBezTo>
                    <a:pt x="18" y="171"/>
                    <a:pt x="19" y="159"/>
                    <a:pt x="22" y="149"/>
                  </a:cubicBezTo>
                  <a:cubicBezTo>
                    <a:pt x="28" y="130"/>
                    <a:pt x="33" y="114"/>
                    <a:pt x="15" y="96"/>
                  </a:cubicBezTo>
                  <a:cubicBezTo>
                    <a:pt x="0" y="81"/>
                    <a:pt x="7" y="63"/>
                    <a:pt x="27" y="57"/>
                  </a:cubicBezTo>
                  <a:cubicBezTo>
                    <a:pt x="48" y="51"/>
                    <a:pt x="51" y="32"/>
                    <a:pt x="61" y="18"/>
                  </a:cubicBezTo>
                  <a:cubicBezTo>
                    <a:pt x="74" y="0"/>
                    <a:pt x="76" y="0"/>
                    <a:pt x="87" y="20"/>
                  </a:cubicBezTo>
                  <a:cubicBezTo>
                    <a:pt x="95" y="36"/>
                    <a:pt x="119" y="48"/>
                    <a:pt x="137" y="45"/>
                  </a:cubicBezTo>
                  <a:cubicBezTo>
                    <a:pt x="147" y="43"/>
                    <a:pt x="148" y="31"/>
                    <a:pt x="155" y="25"/>
                  </a:cubicBezTo>
                  <a:cubicBezTo>
                    <a:pt x="160" y="20"/>
                    <a:pt x="164" y="11"/>
                    <a:pt x="172" y="13"/>
                  </a:cubicBezTo>
                  <a:cubicBezTo>
                    <a:pt x="180" y="16"/>
                    <a:pt x="180" y="25"/>
                    <a:pt x="181" y="32"/>
                  </a:cubicBezTo>
                  <a:cubicBezTo>
                    <a:pt x="182" y="41"/>
                    <a:pt x="184" y="49"/>
                    <a:pt x="183" y="58"/>
                  </a:cubicBezTo>
                  <a:cubicBezTo>
                    <a:pt x="178" y="104"/>
                    <a:pt x="196" y="145"/>
                    <a:pt x="212" y="186"/>
                  </a:cubicBezTo>
                  <a:cubicBezTo>
                    <a:pt x="215" y="194"/>
                    <a:pt x="219" y="195"/>
                    <a:pt x="225" y="195"/>
                  </a:cubicBezTo>
                  <a:cubicBezTo>
                    <a:pt x="245" y="196"/>
                    <a:pt x="257" y="184"/>
                    <a:pt x="266" y="168"/>
                  </a:cubicBezTo>
                  <a:cubicBezTo>
                    <a:pt x="277" y="149"/>
                    <a:pt x="277" y="129"/>
                    <a:pt x="277" y="108"/>
                  </a:cubicBezTo>
                  <a:cubicBezTo>
                    <a:pt x="277" y="84"/>
                    <a:pt x="280" y="60"/>
                    <a:pt x="303" y="45"/>
                  </a:cubicBezTo>
                  <a:cubicBezTo>
                    <a:pt x="309" y="41"/>
                    <a:pt x="318" y="32"/>
                    <a:pt x="324" y="40"/>
                  </a:cubicBezTo>
                  <a:cubicBezTo>
                    <a:pt x="331" y="49"/>
                    <a:pt x="319" y="52"/>
                    <a:pt x="313" y="57"/>
                  </a:cubicBezTo>
                  <a:cubicBezTo>
                    <a:pt x="299" y="67"/>
                    <a:pt x="295" y="82"/>
                    <a:pt x="293" y="98"/>
                  </a:cubicBezTo>
                  <a:cubicBezTo>
                    <a:pt x="291" y="114"/>
                    <a:pt x="290" y="130"/>
                    <a:pt x="289" y="146"/>
                  </a:cubicBezTo>
                  <a:cubicBezTo>
                    <a:pt x="285" y="184"/>
                    <a:pt x="263" y="207"/>
                    <a:pt x="226" y="211"/>
                  </a:cubicBezTo>
                  <a:cubicBezTo>
                    <a:pt x="220" y="212"/>
                    <a:pt x="215" y="212"/>
                    <a:pt x="214" y="219"/>
                  </a:cubicBezTo>
                  <a:cubicBezTo>
                    <a:pt x="208" y="249"/>
                    <a:pt x="185" y="258"/>
                    <a:pt x="159" y="264"/>
                  </a:cubicBezTo>
                  <a:cubicBezTo>
                    <a:pt x="142" y="267"/>
                    <a:pt x="126" y="267"/>
                    <a:pt x="10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_3_1"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25"/>
          <p:cNvSpPr txBox="1">
            <a:spLocks noGrp="1"/>
          </p:cNvSpPr>
          <p:nvPr>
            <p:ph type="ctrTitle"/>
          </p:nvPr>
        </p:nvSpPr>
        <p:spPr>
          <a:xfrm>
            <a:off x="4572000" y="1153850"/>
            <a:ext cx="3844200" cy="15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58" name="Google Shape;1558;p25"/>
          <p:cNvSpPr txBox="1">
            <a:spLocks noGrp="1"/>
          </p:cNvSpPr>
          <p:nvPr>
            <p:ph type="subTitle" idx="1"/>
          </p:nvPr>
        </p:nvSpPr>
        <p:spPr>
          <a:xfrm>
            <a:off x="4572000" y="2697650"/>
            <a:ext cx="38442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624"/>
            <a:ext cx="9144000" cy="52005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"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52157" y="91441"/>
            <a:ext cx="8918114" cy="4941117"/>
          </a:xfrm>
          <a:prstGeom prst="rect">
            <a:avLst/>
          </a:prstGeom>
          <a:effectLst>
            <a:softEdge rad="0"/>
          </a:effectLst>
        </p:spPr>
      </p:pic>
      <p:sp>
        <p:nvSpPr>
          <p:cNvPr id="1620" name="Google Shape;162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26"/>
          <p:cNvSpPr txBox="1">
            <a:spLocks noGrp="1"/>
          </p:cNvSpPr>
          <p:nvPr>
            <p:ph type="subTitle" idx="1"/>
          </p:nvPr>
        </p:nvSpPr>
        <p:spPr>
          <a:xfrm>
            <a:off x="1144963" y="3311350"/>
            <a:ext cx="25929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2" name="Google Shape;1622;p26"/>
          <p:cNvSpPr txBox="1">
            <a:spLocks noGrp="1"/>
          </p:cNvSpPr>
          <p:nvPr>
            <p:ph type="subTitle" idx="2"/>
          </p:nvPr>
        </p:nvSpPr>
        <p:spPr>
          <a:xfrm>
            <a:off x="5406138" y="3311225"/>
            <a:ext cx="25929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7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3" name="Google Shape;1623;p26"/>
          <p:cNvSpPr txBox="1">
            <a:spLocks noGrp="1"/>
          </p:cNvSpPr>
          <p:nvPr>
            <p:ph type="subTitle" idx="3"/>
          </p:nvPr>
        </p:nvSpPr>
        <p:spPr>
          <a:xfrm>
            <a:off x="1261825" y="3803825"/>
            <a:ext cx="2359200" cy="7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4" name="Google Shape;1624;p26"/>
          <p:cNvSpPr txBox="1">
            <a:spLocks noGrp="1"/>
          </p:cNvSpPr>
          <p:nvPr>
            <p:ph type="subTitle" idx="4"/>
          </p:nvPr>
        </p:nvSpPr>
        <p:spPr>
          <a:xfrm>
            <a:off x="5523000" y="3803825"/>
            <a:ext cx="2359200" cy="7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6033" y="107068"/>
            <a:ext cx="8811934" cy="153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2" name="Google Shape;1672;p27"/>
          <p:cNvSpPr txBox="1">
            <a:spLocks noGrp="1"/>
          </p:cNvSpPr>
          <p:nvPr>
            <p:ph type="subTitle" idx="1"/>
          </p:nvPr>
        </p:nvSpPr>
        <p:spPr>
          <a:xfrm>
            <a:off x="900875" y="1240925"/>
            <a:ext cx="3529200" cy="3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hewy"/>
              <a:buChar char="●"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73" name="Google Shape;1673;p27"/>
          <p:cNvSpPr txBox="1">
            <a:spLocks noGrp="1"/>
          </p:cNvSpPr>
          <p:nvPr>
            <p:ph type="subTitle" idx="2"/>
          </p:nvPr>
        </p:nvSpPr>
        <p:spPr>
          <a:xfrm>
            <a:off x="4764925" y="1161700"/>
            <a:ext cx="3529200" cy="3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hewy"/>
              <a:buChar char="●"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5" name="Google Shape;1715;p28"/>
          <p:cNvSpPr txBox="1">
            <a:spLocks noGrp="1"/>
          </p:cNvSpPr>
          <p:nvPr>
            <p:ph type="subTitle" idx="1"/>
          </p:nvPr>
        </p:nvSpPr>
        <p:spPr>
          <a:xfrm>
            <a:off x="1019125" y="2591900"/>
            <a:ext cx="2000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6" name="Google Shape;1716;p28"/>
          <p:cNvSpPr txBox="1">
            <a:spLocks noGrp="1"/>
          </p:cNvSpPr>
          <p:nvPr>
            <p:ph type="subTitle" idx="2"/>
          </p:nvPr>
        </p:nvSpPr>
        <p:spPr>
          <a:xfrm>
            <a:off x="3572900" y="2591900"/>
            <a:ext cx="2000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7" name="Google Shape;1717;p28"/>
          <p:cNvSpPr txBox="1">
            <a:spLocks noGrp="1"/>
          </p:cNvSpPr>
          <p:nvPr>
            <p:ph type="subTitle" idx="3"/>
          </p:nvPr>
        </p:nvSpPr>
        <p:spPr>
          <a:xfrm>
            <a:off x="6131625" y="2591900"/>
            <a:ext cx="2000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8" name="Google Shape;1718;p28"/>
          <p:cNvSpPr txBox="1">
            <a:spLocks noGrp="1"/>
          </p:cNvSpPr>
          <p:nvPr>
            <p:ph type="subTitle" idx="4"/>
          </p:nvPr>
        </p:nvSpPr>
        <p:spPr>
          <a:xfrm>
            <a:off x="982825" y="3116800"/>
            <a:ext cx="20733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p28"/>
          <p:cNvSpPr txBox="1">
            <a:spLocks noGrp="1"/>
          </p:cNvSpPr>
          <p:nvPr>
            <p:ph type="subTitle" idx="5"/>
          </p:nvPr>
        </p:nvSpPr>
        <p:spPr>
          <a:xfrm>
            <a:off x="3539075" y="3122050"/>
            <a:ext cx="20733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0" name="Google Shape;1720;p28"/>
          <p:cNvSpPr txBox="1">
            <a:spLocks noGrp="1"/>
          </p:cNvSpPr>
          <p:nvPr>
            <p:ph type="subTitle" idx="6"/>
          </p:nvPr>
        </p:nvSpPr>
        <p:spPr>
          <a:xfrm>
            <a:off x="6095325" y="3116800"/>
            <a:ext cx="20733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033" y="107068"/>
            <a:ext cx="8811934" cy="153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userDrawn="1">
  <p:cSld name="CUSTOM_13"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9" name="Google Shape;1769;p29"/>
          <p:cNvSpPr txBox="1">
            <a:spLocks noGrp="1"/>
          </p:cNvSpPr>
          <p:nvPr>
            <p:ph type="subTitle" idx="2"/>
          </p:nvPr>
        </p:nvSpPr>
        <p:spPr>
          <a:xfrm>
            <a:off x="2389325" y="3292900"/>
            <a:ext cx="2000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0" name="Google Shape;1770;p29"/>
          <p:cNvSpPr txBox="1">
            <a:spLocks noGrp="1"/>
          </p:cNvSpPr>
          <p:nvPr>
            <p:ph type="subTitle" idx="3"/>
          </p:nvPr>
        </p:nvSpPr>
        <p:spPr>
          <a:xfrm>
            <a:off x="4775600" y="3292900"/>
            <a:ext cx="2000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29"/>
          <p:cNvSpPr txBox="1">
            <a:spLocks noGrp="1"/>
          </p:cNvSpPr>
          <p:nvPr>
            <p:ph type="subTitle" idx="5"/>
          </p:nvPr>
        </p:nvSpPr>
        <p:spPr>
          <a:xfrm>
            <a:off x="2352725" y="3803575"/>
            <a:ext cx="2073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3" name="Google Shape;1773;p29"/>
          <p:cNvSpPr txBox="1">
            <a:spLocks noGrp="1"/>
          </p:cNvSpPr>
          <p:nvPr>
            <p:ph type="subTitle" idx="6"/>
          </p:nvPr>
        </p:nvSpPr>
        <p:spPr>
          <a:xfrm>
            <a:off x="4739000" y="3803575"/>
            <a:ext cx="2073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4" name="Google Shape;1774;p29"/>
          <p:cNvSpPr txBox="1">
            <a:spLocks noGrp="1"/>
          </p:cNvSpPr>
          <p:nvPr>
            <p:ph type="subTitle" idx="7"/>
          </p:nvPr>
        </p:nvSpPr>
        <p:spPr>
          <a:xfrm>
            <a:off x="6552525" y="1888100"/>
            <a:ext cx="2000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5" name="Google Shape;1775;p29"/>
          <p:cNvSpPr txBox="1">
            <a:spLocks noGrp="1"/>
          </p:cNvSpPr>
          <p:nvPr>
            <p:ph type="subTitle" idx="8"/>
          </p:nvPr>
        </p:nvSpPr>
        <p:spPr>
          <a:xfrm>
            <a:off x="6515925" y="2401013"/>
            <a:ext cx="2000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754" y="64136"/>
            <a:ext cx="8830491" cy="153702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349932"/>
            <a:ext cx="9144001" cy="8327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1"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5" name="Google Shape;1825;p30"/>
          <p:cNvSpPr txBox="1">
            <a:spLocks noGrp="1"/>
          </p:cNvSpPr>
          <p:nvPr>
            <p:ph type="subTitle" idx="1"/>
          </p:nvPr>
        </p:nvSpPr>
        <p:spPr>
          <a:xfrm>
            <a:off x="626850" y="1271975"/>
            <a:ext cx="25755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6" name="Google Shape;1826;p30"/>
          <p:cNvSpPr txBox="1">
            <a:spLocks noGrp="1"/>
          </p:cNvSpPr>
          <p:nvPr>
            <p:ph type="subTitle" idx="2"/>
          </p:nvPr>
        </p:nvSpPr>
        <p:spPr>
          <a:xfrm>
            <a:off x="5950525" y="2404050"/>
            <a:ext cx="25755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7" name="Google Shape;1827;p30"/>
          <p:cNvSpPr txBox="1">
            <a:spLocks noGrp="1"/>
          </p:cNvSpPr>
          <p:nvPr>
            <p:ph type="subTitle" idx="3"/>
          </p:nvPr>
        </p:nvSpPr>
        <p:spPr>
          <a:xfrm>
            <a:off x="5950525" y="1271975"/>
            <a:ext cx="25755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8" name="Google Shape;1828;p30"/>
          <p:cNvSpPr txBox="1">
            <a:spLocks noGrp="1"/>
          </p:cNvSpPr>
          <p:nvPr>
            <p:ph type="subTitle" idx="4"/>
          </p:nvPr>
        </p:nvSpPr>
        <p:spPr>
          <a:xfrm>
            <a:off x="1017750" y="1810950"/>
            <a:ext cx="21846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9" name="Google Shape;1829;p30"/>
          <p:cNvSpPr txBox="1">
            <a:spLocks noGrp="1"/>
          </p:cNvSpPr>
          <p:nvPr>
            <p:ph type="subTitle" idx="5"/>
          </p:nvPr>
        </p:nvSpPr>
        <p:spPr>
          <a:xfrm>
            <a:off x="5950525" y="2945175"/>
            <a:ext cx="21846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0" name="Google Shape;1830;p30"/>
          <p:cNvSpPr txBox="1">
            <a:spLocks noGrp="1"/>
          </p:cNvSpPr>
          <p:nvPr>
            <p:ph type="subTitle" idx="6"/>
          </p:nvPr>
        </p:nvSpPr>
        <p:spPr>
          <a:xfrm>
            <a:off x="5950525" y="1810950"/>
            <a:ext cx="21846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1" name="Google Shape;1831;p30"/>
          <p:cNvSpPr txBox="1">
            <a:spLocks noGrp="1"/>
          </p:cNvSpPr>
          <p:nvPr>
            <p:ph type="subTitle" idx="7"/>
          </p:nvPr>
        </p:nvSpPr>
        <p:spPr>
          <a:xfrm>
            <a:off x="626850" y="2404050"/>
            <a:ext cx="25755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2" name="Google Shape;1832;p30"/>
          <p:cNvSpPr txBox="1">
            <a:spLocks noGrp="1"/>
          </p:cNvSpPr>
          <p:nvPr>
            <p:ph type="subTitle" idx="8"/>
          </p:nvPr>
        </p:nvSpPr>
        <p:spPr>
          <a:xfrm>
            <a:off x="626850" y="3543075"/>
            <a:ext cx="25755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30"/>
          <p:cNvSpPr txBox="1">
            <a:spLocks noGrp="1"/>
          </p:cNvSpPr>
          <p:nvPr>
            <p:ph type="subTitle" idx="9"/>
          </p:nvPr>
        </p:nvSpPr>
        <p:spPr>
          <a:xfrm>
            <a:off x="5950525" y="3543075"/>
            <a:ext cx="25755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30"/>
          <p:cNvSpPr txBox="1">
            <a:spLocks noGrp="1"/>
          </p:cNvSpPr>
          <p:nvPr>
            <p:ph type="subTitle" idx="13"/>
          </p:nvPr>
        </p:nvSpPr>
        <p:spPr>
          <a:xfrm>
            <a:off x="1017750" y="2940375"/>
            <a:ext cx="21846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5" name="Google Shape;1835;p30"/>
          <p:cNvSpPr txBox="1">
            <a:spLocks noGrp="1"/>
          </p:cNvSpPr>
          <p:nvPr>
            <p:ph type="subTitle" idx="14"/>
          </p:nvPr>
        </p:nvSpPr>
        <p:spPr>
          <a:xfrm>
            <a:off x="1017750" y="4076150"/>
            <a:ext cx="21846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30"/>
          <p:cNvSpPr txBox="1">
            <a:spLocks noGrp="1"/>
          </p:cNvSpPr>
          <p:nvPr>
            <p:ph type="subTitle" idx="15"/>
          </p:nvPr>
        </p:nvSpPr>
        <p:spPr>
          <a:xfrm>
            <a:off x="5950525" y="4079400"/>
            <a:ext cx="21846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754" y="64136"/>
            <a:ext cx="8830491" cy="15370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 ">
  <p:cSld name="CUSTOM_8"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31"/>
          <p:cNvSpPr txBox="1">
            <a:spLocks noGrp="1"/>
          </p:cNvSpPr>
          <p:nvPr>
            <p:ph type="title" hasCustomPrompt="1"/>
          </p:nvPr>
        </p:nvSpPr>
        <p:spPr>
          <a:xfrm>
            <a:off x="956150" y="647375"/>
            <a:ext cx="72453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13" name="Google Shape;1913;p31"/>
          <p:cNvSpPr txBox="1">
            <a:spLocks noGrp="1"/>
          </p:cNvSpPr>
          <p:nvPr>
            <p:ph type="subTitle" idx="1"/>
          </p:nvPr>
        </p:nvSpPr>
        <p:spPr>
          <a:xfrm>
            <a:off x="1870375" y="1313100"/>
            <a:ext cx="54168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14" name="Google Shape;1914;p31"/>
          <p:cNvSpPr txBox="1">
            <a:spLocks noGrp="1"/>
          </p:cNvSpPr>
          <p:nvPr>
            <p:ph type="title" idx="2" hasCustomPrompt="1"/>
          </p:nvPr>
        </p:nvSpPr>
        <p:spPr>
          <a:xfrm>
            <a:off x="956150" y="2002300"/>
            <a:ext cx="72453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15" name="Google Shape;1915;p31"/>
          <p:cNvSpPr txBox="1">
            <a:spLocks noGrp="1"/>
          </p:cNvSpPr>
          <p:nvPr>
            <p:ph type="subTitle" idx="3"/>
          </p:nvPr>
        </p:nvSpPr>
        <p:spPr>
          <a:xfrm>
            <a:off x="1870375" y="2668063"/>
            <a:ext cx="54168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16" name="Google Shape;1916;p31"/>
          <p:cNvSpPr txBox="1">
            <a:spLocks noGrp="1"/>
          </p:cNvSpPr>
          <p:nvPr>
            <p:ph type="title" idx="4" hasCustomPrompt="1"/>
          </p:nvPr>
        </p:nvSpPr>
        <p:spPr>
          <a:xfrm>
            <a:off x="956150" y="3357225"/>
            <a:ext cx="72453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17" name="Google Shape;1917;p31"/>
          <p:cNvSpPr txBox="1">
            <a:spLocks noGrp="1"/>
          </p:cNvSpPr>
          <p:nvPr>
            <p:ph type="subTitle" idx="5"/>
          </p:nvPr>
        </p:nvSpPr>
        <p:spPr>
          <a:xfrm>
            <a:off x="1870375" y="4023025"/>
            <a:ext cx="54168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52157" y="91441"/>
            <a:ext cx="8918114" cy="4941117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 1">
  <p:cSld name="CUSTOM_9"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32"/>
          <p:cNvSpPr txBox="1">
            <a:spLocks noGrp="1"/>
          </p:cNvSpPr>
          <p:nvPr>
            <p:ph type="title" hasCustomPrompt="1"/>
          </p:nvPr>
        </p:nvSpPr>
        <p:spPr>
          <a:xfrm>
            <a:off x="786925" y="3046650"/>
            <a:ext cx="2265600" cy="8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>
            <a:r>
              <a:t>xx%</a:t>
            </a:r>
          </a:p>
        </p:txBody>
      </p:sp>
      <p:sp>
        <p:nvSpPr>
          <p:cNvPr id="2004" name="Google Shape;2004;p32"/>
          <p:cNvSpPr txBox="1">
            <a:spLocks noGrp="1"/>
          </p:cNvSpPr>
          <p:nvPr>
            <p:ph type="title" idx="2" hasCustomPrompt="1"/>
          </p:nvPr>
        </p:nvSpPr>
        <p:spPr>
          <a:xfrm>
            <a:off x="3439200" y="3046650"/>
            <a:ext cx="2265600" cy="8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>
            <a:r>
              <a:t>xx%</a:t>
            </a:r>
          </a:p>
        </p:txBody>
      </p:sp>
      <p:sp>
        <p:nvSpPr>
          <p:cNvPr id="2005" name="Google Shape;2005;p32"/>
          <p:cNvSpPr txBox="1">
            <a:spLocks noGrp="1"/>
          </p:cNvSpPr>
          <p:nvPr>
            <p:ph type="title" idx="3" hasCustomPrompt="1"/>
          </p:nvPr>
        </p:nvSpPr>
        <p:spPr>
          <a:xfrm>
            <a:off x="6103925" y="3046650"/>
            <a:ext cx="2265600" cy="8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600"/>
              <a:buNone/>
              <a:defRPr sz="11600"/>
            </a:lvl9pPr>
          </a:lstStyle>
          <a:p>
            <a:r>
              <a:t>xx%</a:t>
            </a:r>
          </a:p>
        </p:txBody>
      </p:sp>
      <p:sp>
        <p:nvSpPr>
          <p:cNvPr id="2006" name="Google Shape;2006;p32"/>
          <p:cNvSpPr txBox="1">
            <a:spLocks noGrp="1"/>
          </p:cNvSpPr>
          <p:nvPr>
            <p:ph type="title" idx="4"/>
          </p:nvPr>
        </p:nvSpPr>
        <p:spPr>
          <a:xfrm>
            <a:off x="740125" y="445025"/>
            <a:ext cx="767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7" name="Google Shape;2007;p32"/>
          <p:cNvSpPr txBox="1">
            <a:spLocks noGrp="1"/>
          </p:cNvSpPr>
          <p:nvPr>
            <p:ph type="subTitle" idx="1"/>
          </p:nvPr>
        </p:nvSpPr>
        <p:spPr>
          <a:xfrm>
            <a:off x="740125" y="381252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8" name="Google Shape;2008;p32"/>
          <p:cNvSpPr txBox="1">
            <a:spLocks noGrp="1"/>
          </p:cNvSpPr>
          <p:nvPr>
            <p:ph type="subTitle" idx="5"/>
          </p:nvPr>
        </p:nvSpPr>
        <p:spPr>
          <a:xfrm>
            <a:off x="3398625" y="381252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9" name="Google Shape;2009;p32"/>
          <p:cNvSpPr txBox="1">
            <a:spLocks noGrp="1"/>
          </p:cNvSpPr>
          <p:nvPr>
            <p:ph type="subTitle" idx="6"/>
          </p:nvPr>
        </p:nvSpPr>
        <p:spPr>
          <a:xfrm>
            <a:off x="6057125" y="386262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033" y="107068"/>
            <a:ext cx="8811934" cy="153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52157" y="91441"/>
            <a:ext cx="8918114" cy="4941117"/>
          </a:xfrm>
          <a:prstGeom prst="rect">
            <a:avLst/>
          </a:prstGeom>
          <a:effectLst>
            <a:softEdge rad="0"/>
          </a:effectLst>
        </p:spPr>
      </p:pic>
      <p:sp>
        <p:nvSpPr>
          <p:cNvPr id="213" name="Google Shape;21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"/>
          <p:cNvSpPr txBox="1">
            <a:spLocks noGrp="1"/>
          </p:cNvSpPr>
          <p:nvPr>
            <p:ph type="subTitle" idx="1"/>
          </p:nvPr>
        </p:nvSpPr>
        <p:spPr>
          <a:xfrm>
            <a:off x="1297363" y="2730000"/>
            <a:ext cx="25929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8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"/>
          <p:cNvSpPr txBox="1">
            <a:spLocks noGrp="1"/>
          </p:cNvSpPr>
          <p:nvPr>
            <p:ph type="subTitle" idx="2"/>
          </p:nvPr>
        </p:nvSpPr>
        <p:spPr>
          <a:xfrm>
            <a:off x="5253738" y="2729875"/>
            <a:ext cx="25929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27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297375" y="3242625"/>
            <a:ext cx="25929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5253750" y="3242625"/>
            <a:ext cx="25929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54" y="64136"/>
            <a:ext cx="8830491" cy="15370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52157" y="91441"/>
            <a:ext cx="8918114" cy="4941117"/>
          </a:xfrm>
          <a:prstGeom prst="rect">
            <a:avLst/>
          </a:prstGeom>
          <a:effectLst>
            <a:softEdge rad="0"/>
          </a:effectLst>
        </p:spPr>
      </p:pic>
      <p:sp>
        <p:nvSpPr>
          <p:cNvPr id="2058" name="Google Shape;2058;p33"/>
          <p:cNvSpPr txBox="1">
            <a:spLocks noGrp="1"/>
          </p:cNvSpPr>
          <p:nvPr>
            <p:ph type="ctrTitle"/>
          </p:nvPr>
        </p:nvSpPr>
        <p:spPr>
          <a:xfrm>
            <a:off x="2517750" y="440107"/>
            <a:ext cx="4108500" cy="10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59" name="Google Shape;2059;p33"/>
          <p:cNvSpPr txBox="1">
            <a:spLocks noGrp="1"/>
          </p:cNvSpPr>
          <p:nvPr>
            <p:ph type="subTitle" idx="1"/>
          </p:nvPr>
        </p:nvSpPr>
        <p:spPr>
          <a:xfrm>
            <a:off x="2758950" y="2308100"/>
            <a:ext cx="3648300" cy="12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" name="Grupo 4"/>
          <p:cNvGrpSpPr/>
          <p:nvPr userDrawn="1"/>
        </p:nvGrpSpPr>
        <p:grpSpPr>
          <a:xfrm>
            <a:off x="147638" y="95250"/>
            <a:ext cx="8923338" cy="4940300"/>
            <a:chOff x="147638" y="95250"/>
            <a:chExt cx="8923338" cy="4940300"/>
          </a:xfrm>
          <a:solidFill>
            <a:schemeClr val="accent2">
              <a:alpha val="12000"/>
            </a:schemeClr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7840663" y="4043363"/>
              <a:ext cx="1081088" cy="930275"/>
            </a:xfrm>
            <a:custGeom>
              <a:avLst/>
              <a:gdLst>
                <a:gd name="T0" fmla="*/ 167 w 457"/>
                <a:gd name="T1" fmla="*/ 391 h 393"/>
                <a:gd name="T2" fmla="*/ 118 w 457"/>
                <a:gd name="T3" fmla="*/ 371 h 393"/>
                <a:gd name="T4" fmla="*/ 57 w 457"/>
                <a:gd name="T5" fmla="*/ 366 h 393"/>
                <a:gd name="T6" fmla="*/ 40 w 457"/>
                <a:gd name="T7" fmla="*/ 375 h 393"/>
                <a:gd name="T8" fmla="*/ 21 w 457"/>
                <a:gd name="T9" fmla="*/ 390 h 393"/>
                <a:gd name="T10" fmla="*/ 7 w 457"/>
                <a:gd name="T11" fmla="*/ 373 h 393"/>
                <a:gd name="T12" fmla="*/ 2 w 457"/>
                <a:gd name="T13" fmla="*/ 341 h 393"/>
                <a:gd name="T14" fmla="*/ 10 w 457"/>
                <a:gd name="T15" fmla="*/ 115 h 393"/>
                <a:gd name="T16" fmla="*/ 10 w 457"/>
                <a:gd name="T17" fmla="*/ 113 h 393"/>
                <a:gd name="T18" fmla="*/ 21 w 457"/>
                <a:gd name="T19" fmla="*/ 89 h 393"/>
                <a:gd name="T20" fmla="*/ 37 w 457"/>
                <a:gd name="T21" fmla="*/ 109 h 393"/>
                <a:gd name="T22" fmla="*/ 59 w 457"/>
                <a:gd name="T23" fmla="*/ 123 h 393"/>
                <a:gd name="T24" fmla="*/ 73 w 457"/>
                <a:gd name="T25" fmla="*/ 123 h 393"/>
                <a:gd name="T26" fmla="*/ 121 w 457"/>
                <a:gd name="T27" fmla="*/ 100 h 393"/>
                <a:gd name="T28" fmla="*/ 138 w 457"/>
                <a:gd name="T29" fmla="*/ 89 h 393"/>
                <a:gd name="T30" fmla="*/ 150 w 457"/>
                <a:gd name="T31" fmla="*/ 105 h 393"/>
                <a:gd name="T32" fmla="*/ 154 w 457"/>
                <a:gd name="T33" fmla="*/ 122 h 393"/>
                <a:gd name="T34" fmla="*/ 207 w 457"/>
                <a:gd name="T35" fmla="*/ 164 h 393"/>
                <a:gd name="T36" fmla="*/ 294 w 457"/>
                <a:gd name="T37" fmla="*/ 169 h 393"/>
                <a:gd name="T38" fmla="*/ 337 w 457"/>
                <a:gd name="T39" fmla="*/ 203 h 393"/>
                <a:gd name="T40" fmla="*/ 352 w 457"/>
                <a:gd name="T41" fmla="*/ 208 h 393"/>
                <a:gd name="T42" fmla="*/ 388 w 457"/>
                <a:gd name="T43" fmla="*/ 134 h 393"/>
                <a:gd name="T44" fmla="*/ 364 w 457"/>
                <a:gd name="T45" fmla="*/ 53 h 393"/>
                <a:gd name="T46" fmla="*/ 392 w 457"/>
                <a:gd name="T47" fmla="*/ 5 h 393"/>
                <a:gd name="T48" fmla="*/ 447 w 457"/>
                <a:gd name="T49" fmla="*/ 3 h 393"/>
                <a:gd name="T50" fmla="*/ 456 w 457"/>
                <a:gd name="T51" fmla="*/ 14 h 393"/>
                <a:gd name="T52" fmla="*/ 445 w 457"/>
                <a:gd name="T53" fmla="*/ 24 h 393"/>
                <a:gd name="T54" fmla="*/ 415 w 457"/>
                <a:gd name="T55" fmla="*/ 23 h 393"/>
                <a:gd name="T56" fmla="*/ 387 w 457"/>
                <a:gd name="T57" fmla="*/ 58 h 393"/>
                <a:gd name="T58" fmla="*/ 402 w 457"/>
                <a:gd name="T59" fmla="*/ 110 h 393"/>
                <a:gd name="T60" fmla="*/ 413 w 457"/>
                <a:gd name="T61" fmla="*/ 150 h 393"/>
                <a:gd name="T62" fmla="*/ 367 w 457"/>
                <a:gd name="T63" fmla="*/ 225 h 393"/>
                <a:gd name="T64" fmla="*/ 345 w 457"/>
                <a:gd name="T65" fmla="*/ 259 h 393"/>
                <a:gd name="T66" fmla="*/ 335 w 457"/>
                <a:gd name="T67" fmla="*/ 364 h 393"/>
                <a:gd name="T68" fmla="*/ 321 w 457"/>
                <a:gd name="T69" fmla="*/ 381 h 393"/>
                <a:gd name="T70" fmla="*/ 306 w 457"/>
                <a:gd name="T71" fmla="*/ 364 h 393"/>
                <a:gd name="T72" fmla="*/ 281 w 457"/>
                <a:gd name="T73" fmla="*/ 348 h 393"/>
                <a:gd name="T74" fmla="*/ 207 w 457"/>
                <a:gd name="T75" fmla="*/ 347 h 393"/>
                <a:gd name="T76" fmla="*/ 190 w 457"/>
                <a:gd name="T77" fmla="*/ 362 h 393"/>
                <a:gd name="T78" fmla="*/ 173 w 457"/>
                <a:gd name="T79" fmla="*/ 391 h 393"/>
                <a:gd name="T80" fmla="*/ 167 w 457"/>
                <a:gd name="T81" fmla="*/ 39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7" h="393">
                  <a:moveTo>
                    <a:pt x="167" y="391"/>
                  </a:moveTo>
                  <a:cubicBezTo>
                    <a:pt x="156" y="370"/>
                    <a:pt x="138" y="369"/>
                    <a:pt x="118" y="371"/>
                  </a:cubicBezTo>
                  <a:cubicBezTo>
                    <a:pt x="98" y="373"/>
                    <a:pt x="77" y="369"/>
                    <a:pt x="57" y="366"/>
                  </a:cubicBezTo>
                  <a:cubicBezTo>
                    <a:pt x="47" y="364"/>
                    <a:pt x="42" y="365"/>
                    <a:pt x="40" y="375"/>
                  </a:cubicBezTo>
                  <a:cubicBezTo>
                    <a:pt x="38" y="385"/>
                    <a:pt x="32" y="391"/>
                    <a:pt x="21" y="390"/>
                  </a:cubicBezTo>
                  <a:cubicBezTo>
                    <a:pt x="12" y="389"/>
                    <a:pt x="9" y="380"/>
                    <a:pt x="7" y="373"/>
                  </a:cubicBezTo>
                  <a:cubicBezTo>
                    <a:pt x="5" y="362"/>
                    <a:pt x="3" y="352"/>
                    <a:pt x="2" y="341"/>
                  </a:cubicBezTo>
                  <a:cubicBezTo>
                    <a:pt x="0" y="266"/>
                    <a:pt x="0" y="190"/>
                    <a:pt x="10" y="115"/>
                  </a:cubicBezTo>
                  <a:cubicBezTo>
                    <a:pt x="10" y="114"/>
                    <a:pt x="10" y="114"/>
                    <a:pt x="10" y="113"/>
                  </a:cubicBezTo>
                  <a:cubicBezTo>
                    <a:pt x="14" y="105"/>
                    <a:pt x="10" y="91"/>
                    <a:pt x="21" y="89"/>
                  </a:cubicBezTo>
                  <a:cubicBezTo>
                    <a:pt x="32" y="88"/>
                    <a:pt x="34" y="101"/>
                    <a:pt x="37" y="109"/>
                  </a:cubicBezTo>
                  <a:cubicBezTo>
                    <a:pt x="41" y="120"/>
                    <a:pt x="47" y="126"/>
                    <a:pt x="59" y="123"/>
                  </a:cubicBezTo>
                  <a:cubicBezTo>
                    <a:pt x="63" y="122"/>
                    <a:pt x="68" y="122"/>
                    <a:pt x="73" y="123"/>
                  </a:cubicBezTo>
                  <a:cubicBezTo>
                    <a:pt x="94" y="126"/>
                    <a:pt x="113" y="126"/>
                    <a:pt x="121" y="100"/>
                  </a:cubicBezTo>
                  <a:cubicBezTo>
                    <a:pt x="123" y="93"/>
                    <a:pt x="130" y="88"/>
                    <a:pt x="138" y="89"/>
                  </a:cubicBezTo>
                  <a:cubicBezTo>
                    <a:pt x="146" y="91"/>
                    <a:pt x="148" y="98"/>
                    <a:pt x="150" y="105"/>
                  </a:cubicBezTo>
                  <a:cubicBezTo>
                    <a:pt x="151" y="110"/>
                    <a:pt x="153" y="116"/>
                    <a:pt x="154" y="122"/>
                  </a:cubicBezTo>
                  <a:cubicBezTo>
                    <a:pt x="164" y="164"/>
                    <a:pt x="164" y="163"/>
                    <a:pt x="207" y="164"/>
                  </a:cubicBezTo>
                  <a:cubicBezTo>
                    <a:pt x="236" y="165"/>
                    <a:pt x="266" y="160"/>
                    <a:pt x="294" y="169"/>
                  </a:cubicBezTo>
                  <a:cubicBezTo>
                    <a:pt x="313" y="175"/>
                    <a:pt x="328" y="185"/>
                    <a:pt x="337" y="203"/>
                  </a:cubicBezTo>
                  <a:cubicBezTo>
                    <a:pt x="341" y="211"/>
                    <a:pt x="345" y="211"/>
                    <a:pt x="352" y="208"/>
                  </a:cubicBezTo>
                  <a:cubicBezTo>
                    <a:pt x="385" y="195"/>
                    <a:pt x="397" y="171"/>
                    <a:pt x="388" y="134"/>
                  </a:cubicBezTo>
                  <a:cubicBezTo>
                    <a:pt x="381" y="107"/>
                    <a:pt x="368" y="81"/>
                    <a:pt x="364" y="53"/>
                  </a:cubicBezTo>
                  <a:cubicBezTo>
                    <a:pt x="360" y="29"/>
                    <a:pt x="369" y="12"/>
                    <a:pt x="392" y="5"/>
                  </a:cubicBezTo>
                  <a:cubicBezTo>
                    <a:pt x="410" y="0"/>
                    <a:pt x="429" y="2"/>
                    <a:pt x="447" y="3"/>
                  </a:cubicBezTo>
                  <a:cubicBezTo>
                    <a:pt x="453" y="4"/>
                    <a:pt x="457" y="8"/>
                    <a:pt x="456" y="14"/>
                  </a:cubicBezTo>
                  <a:cubicBezTo>
                    <a:pt x="456" y="20"/>
                    <a:pt x="451" y="24"/>
                    <a:pt x="445" y="24"/>
                  </a:cubicBezTo>
                  <a:cubicBezTo>
                    <a:pt x="435" y="24"/>
                    <a:pt x="425" y="23"/>
                    <a:pt x="415" y="23"/>
                  </a:cubicBezTo>
                  <a:cubicBezTo>
                    <a:pt x="392" y="24"/>
                    <a:pt x="382" y="35"/>
                    <a:pt x="387" y="58"/>
                  </a:cubicBezTo>
                  <a:cubicBezTo>
                    <a:pt x="391" y="76"/>
                    <a:pt x="397" y="93"/>
                    <a:pt x="402" y="110"/>
                  </a:cubicBezTo>
                  <a:cubicBezTo>
                    <a:pt x="406" y="123"/>
                    <a:pt x="411" y="136"/>
                    <a:pt x="413" y="150"/>
                  </a:cubicBezTo>
                  <a:cubicBezTo>
                    <a:pt x="418" y="183"/>
                    <a:pt x="402" y="211"/>
                    <a:pt x="367" y="225"/>
                  </a:cubicBezTo>
                  <a:cubicBezTo>
                    <a:pt x="350" y="232"/>
                    <a:pt x="344" y="240"/>
                    <a:pt x="345" y="259"/>
                  </a:cubicBezTo>
                  <a:cubicBezTo>
                    <a:pt x="348" y="294"/>
                    <a:pt x="344" y="329"/>
                    <a:pt x="335" y="364"/>
                  </a:cubicBezTo>
                  <a:cubicBezTo>
                    <a:pt x="333" y="371"/>
                    <a:pt x="331" y="381"/>
                    <a:pt x="321" y="381"/>
                  </a:cubicBezTo>
                  <a:cubicBezTo>
                    <a:pt x="311" y="382"/>
                    <a:pt x="306" y="372"/>
                    <a:pt x="306" y="364"/>
                  </a:cubicBezTo>
                  <a:cubicBezTo>
                    <a:pt x="305" y="345"/>
                    <a:pt x="295" y="345"/>
                    <a:pt x="281" y="348"/>
                  </a:cubicBezTo>
                  <a:cubicBezTo>
                    <a:pt x="256" y="354"/>
                    <a:pt x="232" y="351"/>
                    <a:pt x="207" y="347"/>
                  </a:cubicBezTo>
                  <a:cubicBezTo>
                    <a:pt x="195" y="346"/>
                    <a:pt x="188" y="348"/>
                    <a:pt x="190" y="362"/>
                  </a:cubicBezTo>
                  <a:cubicBezTo>
                    <a:pt x="193" y="377"/>
                    <a:pt x="183" y="384"/>
                    <a:pt x="173" y="391"/>
                  </a:cubicBezTo>
                  <a:cubicBezTo>
                    <a:pt x="171" y="393"/>
                    <a:pt x="169" y="393"/>
                    <a:pt x="16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36550" y="2311400"/>
              <a:ext cx="1087438" cy="917575"/>
            </a:xfrm>
            <a:custGeom>
              <a:avLst/>
              <a:gdLst>
                <a:gd name="T0" fmla="*/ 457 w 460"/>
                <a:gd name="T1" fmla="*/ 2 h 388"/>
                <a:gd name="T2" fmla="*/ 438 w 460"/>
                <a:gd name="T3" fmla="*/ 23 h 388"/>
                <a:gd name="T4" fmla="*/ 395 w 460"/>
                <a:gd name="T5" fmla="*/ 80 h 388"/>
                <a:gd name="T6" fmla="*/ 411 w 460"/>
                <a:gd name="T7" fmla="*/ 130 h 388"/>
                <a:gd name="T8" fmla="*/ 365 w 460"/>
                <a:gd name="T9" fmla="*/ 225 h 388"/>
                <a:gd name="T10" fmla="*/ 346 w 460"/>
                <a:gd name="T11" fmla="*/ 256 h 388"/>
                <a:gd name="T12" fmla="*/ 337 w 460"/>
                <a:gd name="T13" fmla="*/ 361 h 388"/>
                <a:gd name="T14" fmla="*/ 324 w 460"/>
                <a:gd name="T15" fmla="*/ 379 h 388"/>
                <a:gd name="T16" fmla="*/ 308 w 460"/>
                <a:gd name="T17" fmla="*/ 362 h 388"/>
                <a:gd name="T18" fmla="*/ 283 w 460"/>
                <a:gd name="T19" fmla="*/ 347 h 388"/>
                <a:gd name="T20" fmla="*/ 193 w 460"/>
                <a:gd name="T21" fmla="*/ 344 h 388"/>
                <a:gd name="T22" fmla="*/ 192 w 460"/>
                <a:gd name="T23" fmla="*/ 369 h 388"/>
                <a:gd name="T24" fmla="*/ 175 w 460"/>
                <a:gd name="T25" fmla="*/ 386 h 388"/>
                <a:gd name="T26" fmla="*/ 157 w 460"/>
                <a:gd name="T27" fmla="*/ 375 h 388"/>
                <a:gd name="T28" fmla="*/ 146 w 460"/>
                <a:gd name="T29" fmla="*/ 368 h 388"/>
                <a:gd name="T30" fmla="*/ 56 w 460"/>
                <a:gd name="T31" fmla="*/ 364 h 388"/>
                <a:gd name="T32" fmla="*/ 42 w 460"/>
                <a:gd name="T33" fmla="*/ 373 h 388"/>
                <a:gd name="T34" fmla="*/ 24 w 460"/>
                <a:gd name="T35" fmla="*/ 388 h 388"/>
                <a:gd name="T36" fmla="*/ 9 w 460"/>
                <a:gd name="T37" fmla="*/ 372 h 388"/>
                <a:gd name="T38" fmla="*/ 2 w 460"/>
                <a:gd name="T39" fmla="*/ 247 h 388"/>
                <a:gd name="T40" fmla="*/ 12 w 460"/>
                <a:gd name="T41" fmla="*/ 111 h 388"/>
                <a:gd name="T42" fmla="*/ 14 w 460"/>
                <a:gd name="T43" fmla="*/ 102 h 388"/>
                <a:gd name="T44" fmla="*/ 23 w 460"/>
                <a:gd name="T45" fmla="*/ 88 h 388"/>
                <a:gd name="T46" fmla="*/ 35 w 460"/>
                <a:gd name="T47" fmla="*/ 99 h 388"/>
                <a:gd name="T48" fmla="*/ 75 w 460"/>
                <a:gd name="T49" fmla="*/ 122 h 388"/>
                <a:gd name="T50" fmla="*/ 123 w 460"/>
                <a:gd name="T51" fmla="*/ 99 h 388"/>
                <a:gd name="T52" fmla="*/ 138 w 460"/>
                <a:gd name="T53" fmla="*/ 88 h 388"/>
                <a:gd name="T54" fmla="*/ 152 w 460"/>
                <a:gd name="T55" fmla="*/ 104 h 388"/>
                <a:gd name="T56" fmla="*/ 162 w 460"/>
                <a:gd name="T57" fmla="*/ 148 h 388"/>
                <a:gd name="T58" fmla="*/ 179 w 460"/>
                <a:gd name="T59" fmla="*/ 163 h 388"/>
                <a:gd name="T60" fmla="*/ 261 w 460"/>
                <a:gd name="T61" fmla="*/ 162 h 388"/>
                <a:gd name="T62" fmla="*/ 340 w 460"/>
                <a:gd name="T63" fmla="*/ 203 h 388"/>
                <a:gd name="T64" fmla="*/ 354 w 460"/>
                <a:gd name="T65" fmla="*/ 206 h 388"/>
                <a:gd name="T66" fmla="*/ 391 w 460"/>
                <a:gd name="T67" fmla="*/ 138 h 388"/>
                <a:gd name="T68" fmla="*/ 367 w 460"/>
                <a:gd name="T69" fmla="*/ 58 h 388"/>
                <a:gd name="T70" fmla="*/ 407 w 460"/>
                <a:gd name="T71" fmla="*/ 1 h 388"/>
                <a:gd name="T72" fmla="*/ 457 w 460"/>
                <a:gd name="T73" fmla="*/ 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0" h="388">
                  <a:moveTo>
                    <a:pt x="457" y="2"/>
                  </a:moveTo>
                  <a:cubicBezTo>
                    <a:pt x="460" y="18"/>
                    <a:pt x="454" y="25"/>
                    <a:pt x="438" y="23"/>
                  </a:cubicBezTo>
                  <a:cubicBezTo>
                    <a:pt x="388" y="16"/>
                    <a:pt x="381" y="36"/>
                    <a:pt x="395" y="80"/>
                  </a:cubicBezTo>
                  <a:cubicBezTo>
                    <a:pt x="401" y="97"/>
                    <a:pt x="406" y="113"/>
                    <a:pt x="411" y="130"/>
                  </a:cubicBezTo>
                  <a:cubicBezTo>
                    <a:pt x="424" y="178"/>
                    <a:pt x="410" y="207"/>
                    <a:pt x="365" y="225"/>
                  </a:cubicBezTo>
                  <a:cubicBezTo>
                    <a:pt x="348" y="232"/>
                    <a:pt x="345" y="240"/>
                    <a:pt x="346" y="256"/>
                  </a:cubicBezTo>
                  <a:cubicBezTo>
                    <a:pt x="348" y="292"/>
                    <a:pt x="347" y="327"/>
                    <a:pt x="337" y="361"/>
                  </a:cubicBezTo>
                  <a:cubicBezTo>
                    <a:pt x="335" y="369"/>
                    <a:pt x="334" y="378"/>
                    <a:pt x="324" y="379"/>
                  </a:cubicBezTo>
                  <a:cubicBezTo>
                    <a:pt x="312" y="380"/>
                    <a:pt x="308" y="370"/>
                    <a:pt x="308" y="362"/>
                  </a:cubicBezTo>
                  <a:cubicBezTo>
                    <a:pt x="307" y="344"/>
                    <a:pt x="297" y="344"/>
                    <a:pt x="283" y="347"/>
                  </a:cubicBezTo>
                  <a:cubicBezTo>
                    <a:pt x="253" y="353"/>
                    <a:pt x="224" y="347"/>
                    <a:pt x="193" y="344"/>
                  </a:cubicBezTo>
                  <a:cubicBezTo>
                    <a:pt x="193" y="352"/>
                    <a:pt x="194" y="361"/>
                    <a:pt x="192" y="369"/>
                  </a:cubicBezTo>
                  <a:cubicBezTo>
                    <a:pt x="191" y="378"/>
                    <a:pt x="185" y="384"/>
                    <a:pt x="175" y="386"/>
                  </a:cubicBezTo>
                  <a:cubicBezTo>
                    <a:pt x="167" y="387"/>
                    <a:pt x="159" y="385"/>
                    <a:pt x="157" y="375"/>
                  </a:cubicBezTo>
                  <a:cubicBezTo>
                    <a:pt x="155" y="369"/>
                    <a:pt x="152" y="367"/>
                    <a:pt x="146" y="368"/>
                  </a:cubicBezTo>
                  <a:cubicBezTo>
                    <a:pt x="116" y="373"/>
                    <a:pt x="86" y="369"/>
                    <a:pt x="56" y="364"/>
                  </a:cubicBezTo>
                  <a:cubicBezTo>
                    <a:pt x="48" y="363"/>
                    <a:pt x="42" y="361"/>
                    <a:pt x="42" y="373"/>
                  </a:cubicBezTo>
                  <a:cubicBezTo>
                    <a:pt x="41" y="383"/>
                    <a:pt x="34" y="388"/>
                    <a:pt x="24" y="388"/>
                  </a:cubicBezTo>
                  <a:cubicBezTo>
                    <a:pt x="14" y="388"/>
                    <a:pt x="11" y="380"/>
                    <a:pt x="9" y="372"/>
                  </a:cubicBezTo>
                  <a:cubicBezTo>
                    <a:pt x="2" y="331"/>
                    <a:pt x="0" y="289"/>
                    <a:pt x="2" y="247"/>
                  </a:cubicBezTo>
                  <a:cubicBezTo>
                    <a:pt x="4" y="202"/>
                    <a:pt x="4" y="156"/>
                    <a:pt x="12" y="111"/>
                  </a:cubicBezTo>
                  <a:cubicBezTo>
                    <a:pt x="13" y="108"/>
                    <a:pt x="13" y="105"/>
                    <a:pt x="14" y="102"/>
                  </a:cubicBezTo>
                  <a:cubicBezTo>
                    <a:pt x="16" y="96"/>
                    <a:pt x="16" y="88"/>
                    <a:pt x="23" y="88"/>
                  </a:cubicBezTo>
                  <a:cubicBezTo>
                    <a:pt x="30" y="88"/>
                    <a:pt x="34" y="94"/>
                    <a:pt x="35" y="99"/>
                  </a:cubicBezTo>
                  <a:cubicBezTo>
                    <a:pt x="40" y="124"/>
                    <a:pt x="57" y="122"/>
                    <a:pt x="75" y="122"/>
                  </a:cubicBezTo>
                  <a:cubicBezTo>
                    <a:pt x="96" y="122"/>
                    <a:pt x="115" y="124"/>
                    <a:pt x="123" y="99"/>
                  </a:cubicBezTo>
                  <a:cubicBezTo>
                    <a:pt x="125" y="93"/>
                    <a:pt x="131" y="87"/>
                    <a:pt x="138" y="88"/>
                  </a:cubicBezTo>
                  <a:cubicBezTo>
                    <a:pt x="147" y="88"/>
                    <a:pt x="150" y="97"/>
                    <a:pt x="152" y="104"/>
                  </a:cubicBezTo>
                  <a:cubicBezTo>
                    <a:pt x="155" y="118"/>
                    <a:pt x="159" y="133"/>
                    <a:pt x="162" y="148"/>
                  </a:cubicBezTo>
                  <a:cubicBezTo>
                    <a:pt x="164" y="158"/>
                    <a:pt x="168" y="163"/>
                    <a:pt x="179" y="163"/>
                  </a:cubicBezTo>
                  <a:cubicBezTo>
                    <a:pt x="206" y="162"/>
                    <a:pt x="234" y="162"/>
                    <a:pt x="261" y="162"/>
                  </a:cubicBezTo>
                  <a:cubicBezTo>
                    <a:pt x="294" y="162"/>
                    <a:pt x="323" y="172"/>
                    <a:pt x="340" y="203"/>
                  </a:cubicBezTo>
                  <a:cubicBezTo>
                    <a:pt x="344" y="211"/>
                    <a:pt x="349" y="209"/>
                    <a:pt x="354" y="206"/>
                  </a:cubicBezTo>
                  <a:cubicBezTo>
                    <a:pt x="385" y="195"/>
                    <a:pt x="399" y="170"/>
                    <a:pt x="391" y="138"/>
                  </a:cubicBezTo>
                  <a:cubicBezTo>
                    <a:pt x="384" y="111"/>
                    <a:pt x="374" y="85"/>
                    <a:pt x="367" y="58"/>
                  </a:cubicBezTo>
                  <a:cubicBezTo>
                    <a:pt x="359" y="25"/>
                    <a:pt x="374" y="5"/>
                    <a:pt x="407" y="1"/>
                  </a:cubicBezTo>
                  <a:cubicBezTo>
                    <a:pt x="424" y="0"/>
                    <a:pt x="441" y="2"/>
                    <a:pt x="45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6273800" y="3433763"/>
              <a:ext cx="1077913" cy="922338"/>
            </a:xfrm>
            <a:custGeom>
              <a:avLst/>
              <a:gdLst>
                <a:gd name="T0" fmla="*/ 4 w 456"/>
                <a:gd name="T1" fmla="*/ 21 h 390"/>
                <a:gd name="T2" fmla="*/ 9 w 456"/>
                <a:gd name="T3" fmla="*/ 6 h 390"/>
                <a:gd name="T4" fmla="*/ 70 w 456"/>
                <a:gd name="T5" fmla="*/ 9 h 390"/>
                <a:gd name="T6" fmla="*/ 91 w 456"/>
                <a:gd name="T7" fmla="*/ 64 h 390"/>
                <a:gd name="T8" fmla="*/ 66 w 456"/>
                <a:gd name="T9" fmla="*/ 148 h 390"/>
                <a:gd name="T10" fmla="*/ 95 w 456"/>
                <a:gd name="T11" fmla="*/ 206 h 390"/>
                <a:gd name="T12" fmla="*/ 125 w 456"/>
                <a:gd name="T13" fmla="*/ 198 h 390"/>
                <a:gd name="T14" fmla="*/ 195 w 456"/>
                <a:gd name="T15" fmla="*/ 166 h 390"/>
                <a:gd name="T16" fmla="*/ 276 w 456"/>
                <a:gd name="T17" fmla="*/ 166 h 390"/>
                <a:gd name="T18" fmla="*/ 299 w 456"/>
                <a:gd name="T19" fmla="*/ 148 h 390"/>
                <a:gd name="T20" fmla="*/ 309 w 456"/>
                <a:gd name="T21" fmla="*/ 104 h 390"/>
                <a:gd name="T22" fmla="*/ 334 w 456"/>
                <a:gd name="T23" fmla="*/ 100 h 390"/>
                <a:gd name="T24" fmla="*/ 385 w 456"/>
                <a:gd name="T25" fmla="*/ 125 h 390"/>
                <a:gd name="T26" fmla="*/ 401 w 456"/>
                <a:gd name="T27" fmla="*/ 126 h 390"/>
                <a:gd name="T28" fmla="*/ 419 w 456"/>
                <a:gd name="T29" fmla="*/ 115 h 390"/>
                <a:gd name="T30" fmla="*/ 424 w 456"/>
                <a:gd name="T31" fmla="*/ 102 h 390"/>
                <a:gd name="T32" fmla="*/ 436 w 456"/>
                <a:gd name="T33" fmla="*/ 94 h 390"/>
                <a:gd name="T34" fmla="*/ 444 w 456"/>
                <a:gd name="T35" fmla="*/ 104 h 390"/>
                <a:gd name="T36" fmla="*/ 453 w 456"/>
                <a:gd name="T37" fmla="*/ 183 h 390"/>
                <a:gd name="T38" fmla="*/ 456 w 456"/>
                <a:gd name="T39" fmla="*/ 304 h 390"/>
                <a:gd name="T40" fmla="*/ 448 w 456"/>
                <a:gd name="T41" fmla="*/ 374 h 390"/>
                <a:gd name="T42" fmla="*/ 436 w 456"/>
                <a:gd name="T43" fmla="*/ 389 h 390"/>
                <a:gd name="T44" fmla="*/ 418 w 456"/>
                <a:gd name="T45" fmla="*/ 377 h 390"/>
                <a:gd name="T46" fmla="*/ 397 w 456"/>
                <a:gd name="T47" fmla="*/ 366 h 390"/>
                <a:gd name="T48" fmla="*/ 318 w 456"/>
                <a:gd name="T49" fmla="*/ 370 h 390"/>
                <a:gd name="T50" fmla="*/ 302 w 456"/>
                <a:gd name="T51" fmla="*/ 377 h 390"/>
                <a:gd name="T52" fmla="*/ 277 w 456"/>
                <a:gd name="T53" fmla="*/ 385 h 390"/>
                <a:gd name="T54" fmla="*/ 268 w 456"/>
                <a:gd name="T55" fmla="*/ 365 h 390"/>
                <a:gd name="T56" fmla="*/ 247 w 456"/>
                <a:gd name="T57" fmla="*/ 348 h 390"/>
                <a:gd name="T58" fmla="*/ 169 w 456"/>
                <a:gd name="T59" fmla="*/ 348 h 390"/>
                <a:gd name="T60" fmla="*/ 152 w 456"/>
                <a:gd name="T61" fmla="*/ 360 h 390"/>
                <a:gd name="T62" fmla="*/ 149 w 456"/>
                <a:gd name="T63" fmla="*/ 371 h 390"/>
                <a:gd name="T64" fmla="*/ 135 w 456"/>
                <a:gd name="T65" fmla="*/ 381 h 390"/>
                <a:gd name="T66" fmla="*/ 125 w 456"/>
                <a:gd name="T67" fmla="*/ 370 h 390"/>
                <a:gd name="T68" fmla="*/ 112 w 456"/>
                <a:gd name="T69" fmla="*/ 288 h 390"/>
                <a:gd name="T70" fmla="*/ 112 w 456"/>
                <a:gd name="T71" fmla="*/ 276 h 390"/>
                <a:gd name="T72" fmla="*/ 81 w 456"/>
                <a:gd name="T73" fmla="*/ 220 h 390"/>
                <a:gd name="T74" fmla="*/ 51 w 456"/>
                <a:gd name="T75" fmla="*/ 124 h 390"/>
                <a:gd name="T76" fmla="*/ 70 w 456"/>
                <a:gd name="T77" fmla="*/ 65 h 390"/>
                <a:gd name="T78" fmla="*/ 33 w 456"/>
                <a:gd name="T79" fmla="*/ 23 h 390"/>
                <a:gd name="T80" fmla="*/ 4 w 456"/>
                <a:gd name="T81" fmla="*/ 21 h 390"/>
                <a:gd name="T82" fmla="*/ 4 w 456"/>
                <a:gd name="T83" fmla="*/ 2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" h="390">
                  <a:moveTo>
                    <a:pt x="4" y="21"/>
                  </a:moveTo>
                  <a:cubicBezTo>
                    <a:pt x="0" y="14"/>
                    <a:pt x="0" y="7"/>
                    <a:pt x="9" y="6"/>
                  </a:cubicBezTo>
                  <a:cubicBezTo>
                    <a:pt x="29" y="5"/>
                    <a:pt x="51" y="0"/>
                    <a:pt x="70" y="9"/>
                  </a:cubicBezTo>
                  <a:cubicBezTo>
                    <a:pt x="91" y="19"/>
                    <a:pt x="97" y="36"/>
                    <a:pt x="91" y="64"/>
                  </a:cubicBezTo>
                  <a:cubicBezTo>
                    <a:pt x="84" y="92"/>
                    <a:pt x="70" y="118"/>
                    <a:pt x="66" y="148"/>
                  </a:cubicBezTo>
                  <a:cubicBezTo>
                    <a:pt x="63" y="173"/>
                    <a:pt x="73" y="195"/>
                    <a:pt x="95" y="206"/>
                  </a:cubicBezTo>
                  <a:cubicBezTo>
                    <a:pt x="107" y="213"/>
                    <a:pt x="115" y="216"/>
                    <a:pt x="125" y="198"/>
                  </a:cubicBezTo>
                  <a:cubicBezTo>
                    <a:pt x="139" y="174"/>
                    <a:pt x="167" y="167"/>
                    <a:pt x="195" y="166"/>
                  </a:cubicBezTo>
                  <a:cubicBezTo>
                    <a:pt x="222" y="165"/>
                    <a:pt x="249" y="165"/>
                    <a:pt x="276" y="166"/>
                  </a:cubicBezTo>
                  <a:cubicBezTo>
                    <a:pt x="290" y="166"/>
                    <a:pt x="296" y="161"/>
                    <a:pt x="299" y="148"/>
                  </a:cubicBezTo>
                  <a:cubicBezTo>
                    <a:pt x="301" y="133"/>
                    <a:pt x="305" y="118"/>
                    <a:pt x="309" y="104"/>
                  </a:cubicBezTo>
                  <a:cubicBezTo>
                    <a:pt x="314" y="90"/>
                    <a:pt x="329" y="87"/>
                    <a:pt x="334" y="100"/>
                  </a:cubicBezTo>
                  <a:cubicBezTo>
                    <a:pt x="344" y="125"/>
                    <a:pt x="363" y="128"/>
                    <a:pt x="385" y="125"/>
                  </a:cubicBezTo>
                  <a:cubicBezTo>
                    <a:pt x="390" y="124"/>
                    <a:pt x="396" y="124"/>
                    <a:pt x="401" y="126"/>
                  </a:cubicBezTo>
                  <a:cubicBezTo>
                    <a:pt x="413" y="130"/>
                    <a:pt x="417" y="124"/>
                    <a:pt x="419" y="115"/>
                  </a:cubicBezTo>
                  <a:cubicBezTo>
                    <a:pt x="421" y="110"/>
                    <a:pt x="423" y="106"/>
                    <a:pt x="424" y="102"/>
                  </a:cubicBezTo>
                  <a:cubicBezTo>
                    <a:pt x="427" y="97"/>
                    <a:pt x="430" y="92"/>
                    <a:pt x="436" y="94"/>
                  </a:cubicBezTo>
                  <a:cubicBezTo>
                    <a:pt x="442" y="95"/>
                    <a:pt x="443" y="100"/>
                    <a:pt x="444" y="104"/>
                  </a:cubicBezTo>
                  <a:cubicBezTo>
                    <a:pt x="445" y="131"/>
                    <a:pt x="453" y="156"/>
                    <a:pt x="453" y="183"/>
                  </a:cubicBezTo>
                  <a:cubicBezTo>
                    <a:pt x="454" y="223"/>
                    <a:pt x="456" y="264"/>
                    <a:pt x="456" y="304"/>
                  </a:cubicBezTo>
                  <a:cubicBezTo>
                    <a:pt x="456" y="328"/>
                    <a:pt x="453" y="351"/>
                    <a:pt x="448" y="374"/>
                  </a:cubicBezTo>
                  <a:cubicBezTo>
                    <a:pt x="447" y="381"/>
                    <a:pt x="445" y="388"/>
                    <a:pt x="436" y="389"/>
                  </a:cubicBezTo>
                  <a:cubicBezTo>
                    <a:pt x="426" y="390"/>
                    <a:pt x="420" y="385"/>
                    <a:pt x="418" y="377"/>
                  </a:cubicBezTo>
                  <a:cubicBezTo>
                    <a:pt x="415" y="363"/>
                    <a:pt x="407" y="365"/>
                    <a:pt x="397" y="366"/>
                  </a:cubicBezTo>
                  <a:cubicBezTo>
                    <a:pt x="371" y="369"/>
                    <a:pt x="345" y="376"/>
                    <a:pt x="318" y="370"/>
                  </a:cubicBezTo>
                  <a:cubicBezTo>
                    <a:pt x="311" y="368"/>
                    <a:pt x="305" y="369"/>
                    <a:pt x="302" y="377"/>
                  </a:cubicBezTo>
                  <a:cubicBezTo>
                    <a:pt x="296" y="387"/>
                    <a:pt x="287" y="387"/>
                    <a:pt x="277" y="385"/>
                  </a:cubicBezTo>
                  <a:cubicBezTo>
                    <a:pt x="267" y="382"/>
                    <a:pt x="267" y="373"/>
                    <a:pt x="268" y="365"/>
                  </a:cubicBezTo>
                  <a:cubicBezTo>
                    <a:pt x="270" y="347"/>
                    <a:pt x="264" y="345"/>
                    <a:pt x="247" y="348"/>
                  </a:cubicBezTo>
                  <a:cubicBezTo>
                    <a:pt x="221" y="352"/>
                    <a:pt x="195" y="352"/>
                    <a:pt x="169" y="348"/>
                  </a:cubicBezTo>
                  <a:cubicBezTo>
                    <a:pt x="157" y="346"/>
                    <a:pt x="151" y="345"/>
                    <a:pt x="152" y="360"/>
                  </a:cubicBezTo>
                  <a:cubicBezTo>
                    <a:pt x="152" y="363"/>
                    <a:pt x="150" y="367"/>
                    <a:pt x="149" y="371"/>
                  </a:cubicBezTo>
                  <a:cubicBezTo>
                    <a:pt x="146" y="377"/>
                    <a:pt x="142" y="381"/>
                    <a:pt x="135" y="381"/>
                  </a:cubicBezTo>
                  <a:cubicBezTo>
                    <a:pt x="129" y="380"/>
                    <a:pt x="127" y="375"/>
                    <a:pt x="125" y="370"/>
                  </a:cubicBezTo>
                  <a:cubicBezTo>
                    <a:pt x="115" y="343"/>
                    <a:pt x="116" y="315"/>
                    <a:pt x="112" y="288"/>
                  </a:cubicBezTo>
                  <a:cubicBezTo>
                    <a:pt x="112" y="284"/>
                    <a:pt x="112" y="279"/>
                    <a:pt x="112" y="276"/>
                  </a:cubicBezTo>
                  <a:cubicBezTo>
                    <a:pt x="117" y="249"/>
                    <a:pt x="109" y="232"/>
                    <a:pt x="81" y="220"/>
                  </a:cubicBezTo>
                  <a:cubicBezTo>
                    <a:pt x="44" y="204"/>
                    <a:pt x="36" y="168"/>
                    <a:pt x="51" y="124"/>
                  </a:cubicBezTo>
                  <a:cubicBezTo>
                    <a:pt x="58" y="104"/>
                    <a:pt x="64" y="85"/>
                    <a:pt x="70" y="65"/>
                  </a:cubicBezTo>
                  <a:cubicBezTo>
                    <a:pt x="78" y="36"/>
                    <a:pt x="62" y="19"/>
                    <a:pt x="33" y="23"/>
                  </a:cubicBezTo>
                  <a:cubicBezTo>
                    <a:pt x="23" y="24"/>
                    <a:pt x="13" y="27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4465638" y="212725"/>
              <a:ext cx="1081088" cy="927100"/>
            </a:xfrm>
            <a:custGeom>
              <a:avLst/>
              <a:gdLst>
                <a:gd name="T0" fmla="*/ 450 w 457"/>
                <a:gd name="T1" fmla="*/ 192 h 392"/>
                <a:gd name="T2" fmla="*/ 450 w 457"/>
                <a:gd name="T3" fmla="*/ 361 h 392"/>
                <a:gd name="T4" fmla="*/ 446 w 457"/>
                <a:gd name="T5" fmla="*/ 379 h 392"/>
                <a:gd name="T6" fmla="*/ 434 w 457"/>
                <a:gd name="T7" fmla="*/ 392 h 392"/>
                <a:gd name="T8" fmla="*/ 417 w 457"/>
                <a:gd name="T9" fmla="*/ 381 h 392"/>
                <a:gd name="T10" fmla="*/ 396 w 457"/>
                <a:gd name="T11" fmla="*/ 368 h 392"/>
                <a:gd name="T12" fmla="*/ 316 w 457"/>
                <a:gd name="T13" fmla="*/ 372 h 392"/>
                <a:gd name="T14" fmla="*/ 300 w 457"/>
                <a:gd name="T15" fmla="*/ 380 h 392"/>
                <a:gd name="T16" fmla="*/ 278 w 457"/>
                <a:gd name="T17" fmla="*/ 388 h 392"/>
                <a:gd name="T18" fmla="*/ 266 w 457"/>
                <a:gd name="T19" fmla="*/ 369 h 392"/>
                <a:gd name="T20" fmla="*/ 243 w 457"/>
                <a:gd name="T21" fmla="*/ 350 h 392"/>
                <a:gd name="T22" fmla="*/ 165 w 457"/>
                <a:gd name="T23" fmla="*/ 349 h 392"/>
                <a:gd name="T24" fmla="*/ 150 w 457"/>
                <a:gd name="T25" fmla="*/ 360 h 392"/>
                <a:gd name="T26" fmla="*/ 147 w 457"/>
                <a:gd name="T27" fmla="*/ 372 h 392"/>
                <a:gd name="T28" fmla="*/ 135 w 457"/>
                <a:gd name="T29" fmla="*/ 383 h 392"/>
                <a:gd name="T30" fmla="*/ 123 w 457"/>
                <a:gd name="T31" fmla="*/ 372 h 392"/>
                <a:gd name="T32" fmla="*/ 111 w 457"/>
                <a:gd name="T33" fmla="*/ 301 h 392"/>
                <a:gd name="T34" fmla="*/ 111 w 457"/>
                <a:gd name="T35" fmla="*/ 293 h 392"/>
                <a:gd name="T36" fmla="*/ 71 w 457"/>
                <a:gd name="T37" fmla="*/ 216 h 392"/>
                <a:gd name="T38" fmla="*/ 44 w 457"/>
                <a:gd name="T39" fmla="*/ 146 h 392"/>
                <a:gd name="T40" fmla="*/ 67 w 457"/>
                <a:gd name="T41" fmla="*/ 67 h 392"/>
                <a:gd name="T42" fmla="*/ 31 w 457"/>
                <a:gd name="T43" fmla="*/ 25 h 392"/>
                <a:gd name="T44" fmla="*/ 1 w 457"/>
                <a:gd name="T45" fmla="*/ 17 h 392"/>
                <a:gd name="T46" fmla="*/ 31 w 457"/>
                <a:gd name="T47" fmla="*/ 5 h 392"/>
                <a:gd name="T48" fmla="*/ 66 w 457"/>
                <a:gd name="T49" fmla="*/ 10 h 392"/>
                <a:gd name="T50" fmla="*/ 90 w 457"/>
                <a:gd name="T51" fmla="*/ 55 h 392"/>
                <a:gd name="T52" fmla="*/ 77 w 457"/>
                <a:gd name="T53" fmla="*/ 103 h 392"/>
                <a:gd name="T54" fmla="*/ 65 w 457"/>
                <a:gd name="T55" fmla="*/ 147 h 392"/>
                <a:gd name="T56" fmla="*/ 105 w 457"/>
                <a:gd name="T57" fmla="*/ 213 h 392"/>
                <a:gd name="T58" fmla="*/ 119 w 457"/>
                <a:gd name="T59" fmla="*/ 207 h 392"/>
                <a:gd name="T60" fmla="*/ 186 w 457"/>
                <a:gd name="T61" fmla="*/ 168 h 392"/>
                <a:gd name="T62" fmla="*/ 274 w 457"/>
                <a:gd name="T63" fmla="*/ 168 h 392"/>
                <a:gd name="T64" fmla="*/ 296 w 457"/>
                <a:gd name="T65" fmla="*/ 151 h 392"/>
                <a:gd name="T66" fmla="*/ 307 w 457"/>
                <a:gd name="T67" fmla="*/ 107 h 392"/>
                <a:gd name="T68" fmla="*/ 333 w 457"/>
                <a:gd name="T69" fmla="*/ 103 h 392"/>
                <a:gd name="T70" fmla="*/ 408 w 457"/>
                <a:gd name="T71" fmla="*/ 128 h 392"/>
                <a:gd name="T72" fmla="*/ 416 w 457"/>
                <a:gd name="T73" fmla="*/ 119 h 392"/>
                <a:gd name="T74" fmla="*/ 424 w 457"/>
                <a:gd name="T75" fmla="*/ 102 h 392"/>
                <a:gd name="T76" fmla="*/ 435 w 457"/>
                <a:gd name="T77" fmla="*/ 93 h 392"/>
                <a:gd name="T78" fmla="*/ 442 w 457"/>
                <a:gd name="T79" fmla="*/ 105 h 392"/>
                <a:gd name="T80" fmla="*/ 449 w 457"/>
                <a:gd name="T81" fmla="*/ 164 h 392"/>
                <a:gd name="T82" fmla="*/ 450 w 457"/>
                <a:gd name="T83" fmla="*/ 1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7" h="392">
                  <a:moveTo>
                    <a:pt x="450" y="192"/>
                  </a:moveTo>
                  <a:cubicBezTo>
                    <a:pt x="457" y="248"/>
                    <a:pt x="455" y="305"/>
                    <a:pt x="450" y="361"/>
                  </a:cubicBezTo>
                  <a:cubicBezTo>
                    <a:pt x="449" y="367"/>
                    <a:pt x="448" y="373"/>
                    <a:pt x="446" y="379"/>
                  </a:cubicBezTo>
                  <a:cubicBezTo>
                    <a:pt x="444" y="385"/>
                    <a:pt x="442" y="391"/>
                    <a:pt x="434" y="392"/>
                  </a:cubicBezTo>
                  <a:cubicBezTo>
                    <a:pt x="425" y="392"/>
                    <a:pt x="418" y="389"/>
                    <a:pt x="417" y="381"/>
                  </a:cubicBezTo>
                  <a:cubicBezTo>
                    <a:pt x="415" y="367"/>
                    <a:pt x="407" y="367"/>
                    <a:pt x="396" y="368"/>
                  </a:cubicBezTo>
                  <a:cubicBezTo>
                    <a:pt x="369" y="373"/>
                    <a:pt x="343" y="376"/>
                    <a:pt x="316" y="372"/>
                  </a:cubicBezTo>
                  <a:cubicBezTo>
                    <a:pt x="309" y="371"/>
                    <a:pt x="304" y="372"/>
                    <a:pt x="300" y="380"/>
                  </a:cubicBezTo>
                  <a:cubicBezTo>
                    <a:pt x="296" y="389"/>
                    <a:pt x="287" y="390"/>
                    <a:pt x="278" y="388"/>
                  </a:cubicBezTo>
                  <a:cubicBezTo>
                    <a:pt x="269" y="385"/>
                    <a:pt x="265" y="378"/>
                    <a:pt x="266" y="369"/>
                  </a:cubicBezTo>
                  <a:cubicBezTo>
                    <a:pt x="269" y="348"/>
                    <a:pt x="261" y="347"/>
                    <a:pt x="243" y="350"/>
                  </a:cubicBezTo>
                  <a:cubicBezTo>
                    <a:pt x="217" y="354"/>
                    <a:pt x="191" y="355"/>
                    <a:pt x="165" y="349"/>
                  </a:cubicBezTo>
                  <a:cubicBezTo>
                    <a:pt x="155" y="347"/>
                    <a:pt x="150" y="349"/>
                    <a:pt x="150" y="360"/>
                  </a:cubicBezTo>
                  <a:cubicBezTo>
                    <a:pt x="150" y="364"/>
                    <a:pt x="148" y="368"/>
                    <a:pt x="147" y="372"/>
                  </a:cubicBezTo>
                  <a:cubicBezTo>
                    <a:pt x="145" y="378"/>
                    <a:pt x="142" y="383"/>
                    <a:pt x="135" y="383"/>
                  </a:cubicBezTo>
                  <a:cubicBezTo>
                    <a:pt x="128" y="383"/>
                    <a:pt x="125" y="378"/>
                    <a:pt x="123" y="372"/>
                  </a:cubicBezTo>
                  <a:cubicBezTo>
                    <a:pt x="115" y="349"/>
                    <a:pt x="113" y="325"/>
                    <a:pt x="111" y="301"/>
                  </a:cubicBezTo>
                  <a:cubicBezTo>
                    <a:pt x="111" y="299"/>
                    <a:pt x="110" y="296"/>
                    <a:pt x="111" y="293"/>
                  </a:cubicBezTo>
                  <a:cubicBezTo>
                    <a:pt x="115" y="259"/>
                    <a:pt x="110" y="232"/>
                    <a:pt x="71" y="216"/>
                  </a:cubicBezTo>
                  <a:cubicBezTo>
                    <a:pt x="43" y="205"/>
                    <a:pt x="37" y="175"/>
                    <a:pt x="44" y="146"/>
                  </a:cubicBezTo>
                  <a:cubicBezTo>
                    <a:pt x="51" y="119"/>
                    <a:pt x="60" y="93"/>
                    <a:pt x="67" y="67"/>
                  </a:cubicBezTo>
                  <a:cubicBezTo>
                    <a:pt x="74" y="37"/>
                    <a:pt x="62" y="23"/>
                    <a:pt x="31" y="25"/>
                  </a:cubicBezTo>
                  <a:cubicBezTo>
                    <a:pt x="20" y="25"/>
                    <a:pt x="2" y="34"/>
                    <a:pt x="1" y="17"/>
                  </a:cubicBezTo>
                  <a:cubicBezTo>
                    <a:pt x="0" y="0"/>
                    <a:pt x="21" y="7"/>
                    <a:pt x="31" y="5"/>
                  </a:cubicBezTo>
                  <a:cubicBezTo>
                    <a:pt x="42" y="3"/>
                    <a:pt x="55" y="7"/>
                    <a:pt x="66" y="10"/>
                  </a:cubicBezTo>
                  <a:cubicBezTo>
                    <a:pt x="86" y="16"/>
                    <a:pt x="94" y="32"/>
                    <a:pt x="90" y="55"/>
                  </a:cubicBezTo>
                  <a:cubicBezTo>
                    <a:pt x="87" y="71"/>
                    <a:pt x="82" y="87"/>
                    <a:pt x="77" y="103"/>
                  </a:cubicBezTo>
                  <a:cubicBezTo>
                    <a:pt x="73" y="118"/>
                    <a:pt x="68" y="132"/>
                    <a:pt x="65" y="147"/>
                  </a:cubicBezTo>
                  <a:cubicBezTo>
                    <a:pt x="58" y="178"/>
                    <a:pt x="75" y="204"/>
                    <a:pt x="105" y="213"/>
                  </a:cubicBezTo>
                  <a:cubicBezTo>
                    <a:pt x="113" y="216"/>
                    <a:pt x="115" y="213"/>
                    <a:pt x="119" y="207"/>
                  </a:cubicBezTo>
                  <a:cubicBezTo>
                    <a:pt x="133" y="180"/>
                    <a:pt x="158" y="170"/>
                    <a:pt x="186" y="168"/>
                  </a:cubicBezTo>
                  <a:cubicBezTo>
                    <a:pt x="216" y="167"/>
                    <a:pt x="245" y="168"/>
                    <a:pt x="274" y="168"/>
                  </a:cubicBezTo>
                  <a:cubicBezTo>
                    <a:pt x="287" y="168"/>
                    <a:pt x="294" y="165"/>
                    <a:pt x="296" y="151"/>
                  </a:cubicBezTo>
                  <a:cubicBezTo>
                    <a:pt x="298" y="136"/>
                    <a:pt x="302" y="121"/>
                    <a:pt x="307" y="107"/>
                  </a:cubicBezTo>
                  <a:cubicBezTo>
                    <a:pt x="313" y="89"/>
                    <a:pt x="326" y="87"/>
                    <a:pt x="333" y="103"/>
                  </a:cubicBezTo>
                  <a:cubicBezTo>
                    <a:pt x="349" y="143"/>
                    <a:pt x="382" y="121"/>
                    <a:pt x="408" y="128"/>
                  </a:cubicBezTo>
                  <a:cubicBezTo>
                    <a:pt x="414" y="129"/>
                    <a:pt x="415" y="123"/>
                    <a:pt x="416" y="119"/>
                  </a:cubicBezTo>
                  <a:cubicBezTo>
                    <a:pt x="419" y="113"/>
                    <a:pt x="420" y="107"/>
                    <a:pt x="424" y="102"/>
                  </a:cubicBezTo>
                  <a:cubicBezTo>
                    <a:pt x="426" y="98"/>
                    <a:pt x="428" y="92"/>
                    <a:pt x="435" y="93"/>
                  </a:cubicBezTo>
                  <a:cubicBezTo>
                    <a:pt x="440" y="95"/>
                    <a:pt x="441" y="100"/>
                    <a:pt x="442" y="105"/>
                  </a:cubicBezTo>
                  <a:cubicBezTo>
                    <a:pt x="447" y="124"/>
                    <a:pt x="446" y="144"/>
                    <a:pt x="449" y="164"/>
                  </a:cubicBezTo>
                  <a:cubicBezTo>
                    <a:pt x="431" y="174"/>
                    <a:pt x="445" y="183"/>
                    <a:pt x="450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73963" y="2605088"/>
              <a:ext cx="1077913" cy="925513"/>
            </a:xfrm>
            <a:custGeom>
              <a:avLst/>
              <a:gdLst>
                <a:gd name="T0" fmla="*/ 442 w 456"/>
                <a:gd name="T1" fmla="*/ 390 h 391"/>
                <a:gd name="T2" fmla="*/ 415 w 456"/>
                <a:gd name="T3" fmla="*/ 374 h 391"/>
                <a:gd name="T4" fmla="*/ 400 w 456"/>
                <a:gd name="T5" fmla="*/ 366 h 391"/>
                <a:gd name="T6" fmla="*/ 312 w 456"/>
                <a:gd name="T7" fmla="*/ 370 h 391"/>
                <a:gd name="T8" fmla="*/ 299 w 456"/>
                <a:gd name="T9" fmla="*/ 377 h 391"/>
                <a:gd name="T10" fmla="*/ 276 w 456"/>
                <a:gd name="T11" fmla="*/ 386 h 391"/>
                <a:gd name="T12" fmla="*/ 266 w 456"/>
                <a:gd name="T13" fmla="*/ 366 h 391"/>
                <a:gd name="T14" fmla="*/ 244 w 456"/>
                <a:gd name="T15" fmla="*/ 348 h 391"/>
                <a:gd name="T16" fmla="*/ 166 w 456"/>
                <a:gd name="T17" fmla="*/ 348 h 391"/>
                <a:gd name="T18" fmla="*/ 149 w 456"/>
                <a:gd name="T19" fmla="*/ 359 h 391"/>
                <a:gd name="T20" fmla="*/ 135 w 456"/>
                <a:gd name="T21" fmla="*/ 381 h 391"/>
                <a:gd name="T22" fmla="*/ 119 w 456"/>
                <a:gd name="T23" fmla="*/ 359 h 391"/>
                <a:gd name="T24" fmla="*/ 111 w 456"/>
                <a:gd name="T25" fmla="*/ 252 h 391"/>
                <a:gd name="T26" fmla="*/ 95 w 456"/>
                <a:gd name="T27" fmla="*/ 229 h 391"/>
                <a:gd name="T28" fmla="*/ 47 w 456"/>
                <a:gd name="T29" fmla="*/ 128 h 391"/>
                <a:gd name="T30" fmla="*/ 67 w 456"/>
                <a:gd name="T31" fmla="*/ 65 h 391"/>
                <a:gd name="T32" fmla="*/ 33 w 456"/>
                <a:gd name="T33" fmla="*/ 23 h 391"/>
                <a:gd name="T34" fmla="*/ 29 w 456"/>
                <a:gd name="T35" fmla="*/ 23 h 391"/>
                <a:gd name="T36" fmla="*/ 0 w 456"/>
                <a:gd name="T37" fmla="*/ 14 h 391"/>
                <a:gd name="T38" fmla="*/ 28 w 456"/>
                <a:gd name="T39" fmla="*/ 3 h 391"/>
                <a:gd name="T40" fmla="*/ 60 w 456"/>
                <a:gd name="T41" fmla="*/ 6 h 391"/>
                <a:gd name="T42" fmla="*/ 90 w 456"/>
                <a:gd name="T43" fmla="*/ 47 h 391"/>
                <a:gd name="T44" fmla="*/ 66 w 456"/>
                <a:gd name="T45" fmla="*/ 137 h 391"/>
                <a:gd name="T46" fmla="*/ 103 w 456"/>
                <a:gd name="T47" fmla="*/ 210 h 391"/>
                <a:gd name="T48" fmla="*/ 117 w 456"/>
                <a:gd name="T49" fmla="*/ 207 h 391"/>
                <a:gd name="T50" fmla="*/ 191 w 456"/>
                <a:gd name="T51" fmla="*/ 166 h 391"/>
                <a:gd name="T52" fmla="*/ 271 w 456"/>
                <a:gd name="T53" fmla="*/ 166 h 391"/>
                <a:gd name="T54" fmla="*/ 297 w 456"/>
                <a:gd name="T55" fmla="*/ 144 h 391"/>
                <a:gd name="T56" fmla="*/ 306 w 456"/>
                <a:gd name="T57" fmla="*/ 105 h 391"/>
                <a:gd name="T58" fmla="*/ 332 w 456"/>
                <a:gd name="T59" fmla="*/ 100 h 391"/>
                <a:gd name="T60" fmla="*/ 343 w 456"/>
                <a:gd name="T61" fmla="*/ 117 h 391"/>
                <a:gd name="T62" fmla="*/ 351 w 456"/>
                <a:gd name="T63" fmla="*/ 125 h 391"/>
                <a:gd name="T64" fmla="*/ 408 w 456"/>
                <a:gd name="T65" fmla="*/ 125 h 391"/>
                <a:gd name="T66" fmla="*/ 420 w 456"/>
                <a:gd name="T67" fmla="*/ 106 h 391"/>
                <a:gd name="T68" fmla="*/ 433 w 456"/>
                <a:gd name="T69" fmla="*/ 91 h 391"/>
                <a:gd name="T70" fmla="*/ 442 w 456"/>
                <a:gd name="T71" fmla="*/ 109 h 391"/>
                <a:gd name="T72" fmla="*/ 449 w 456"/>
                <a:gd name="T73" fmla="*/ 162 h 391"/>
                <a:gd name="T74" fmla="*/ 450 w 456"/>
                <a:gd name="T75" fmla="*/ 190 h 391"/>
                <a:gd name="T76" fmla="*/ 450 w 456"/>
                <a:gd name="T77" fmla="*/ 355 h 391"/>
                <a:gd name="T78" fmla="*/ 442 w 456"/>
                <a:gd name="T79" fmla="*/ 39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391">
                  <a:moveTo>
                    <a:pt x="442" y="390"/>
                  </a:moveTo>
                  <a:cubicBezTo>
                    <a:pt x="429" y="391"/>
                    <a:pt x="417" y="390"/>
                    <a:pt x="415" y="374"/>
                  </a:cubicBezTo>
                  <a:cubicBezTo>
                    <a:pt x="413" y="364"/>
                    <a:pt x="407" y="365"/>
                    <a:pt x="400" y="366"/>
                  </a:cubicBezTo>
                  <a:cubicBezTo>
                    <a:pt x="371" y="371"/>
                    <a:pt x="342" y="372"/>
                    <a:pt x="312" y="370"/>
                  </a:cubicBezTo>
                  <a:cubicBezTo>
                    <a:pt x="307" y="370"/>
                    <a:pt x="302" y="371"/>
                    <a:pt x="299" y="377"/>
                  </a:cubicBezTo>
                  <a:cubicBezTo>
                    <a:pt x="295" y="388"/>
                    <a:pt x="286" y="388"/>
                    <a:pt x="276" y="386"/>
                  </a:cubicBezTo>
                  <a:cubicBezTo>
                    <a:pt x="266" y="383"/>
                    <a:pt x="264" y="375"/>
                    <a:pt x="266" y="366"/>
                  </a:cubicBezTo>
                  <a:cubicBezTo>
                    <a:pt x="269" y="347"/>
                    <a:pt x="261" y="345"/>
                    <a:pt x="244" y="348"/>
                  </a:cubicBezTo>
                  <a:cubicBezTo>
                    <a:pt x="218" y="352"/>
                    <a:pt x="192" y="353"/>
                    <a:pt x="166" y="348"/>
                  </a:cubicBezTo>
                  <a:cubicBezTo>
                    <a:pt x="155" y="345"/>
                    <a:pt x="150" y="347"/>
                    <a:pt x="149" y="359"/>
                  </a:cubicBezTo>
                  <a:cubicBezTo>
                    <a:pt x="149" y="368"/>
                    <a:pt x="146" y="380"/>
                    <a:pt x="135" y="381"/>
                  </a:cubicBezTo>
                  <a:cubicBezTo>
                    <a:pt x="122" y="381"/>
                    <a:pt x="121" y="368"/>
                    <a:pt x="119" y="359"/>
                  </a:cubicBezTo>
                  <a:cubicBezTo>
                    <a:pt x="110" y="324"/>
                    <a:pt x="109" y="288"/>
                    <a:pt x="111" y="252"/>
                  </a:cubicBezTo>
                  <a:cubicBezTo>
                    <a:pt x="111" y="239"/>
                    <a:pt x="107" y="233"/>
                    <a:pt x="95" y="229"/>
                  </a:cubicBezTo>
                  <a:cubicBezTo>
                    <a:pt x="47" y="209"/>
                    <a:pt x="32" y="178"/>
                    <a:pt x="47" y="128"/>
                  </a:cubicBezTo>
                  <a:cubicBezTo>
                    <a:pt x="54" y="107"/>
                    <a:pt x="61" y="86"/>
                    <a:pt x="67" y="65"/>
                  </a:cubicBezTo>
                  <a:cubicBezTo>
                    <a:pt x="75" y="36"/>
                    <a:pt x="64" y="22"/>
                    <a:pt x="33" y="23"/>
                  </a:cubicBezTo>
                  <a:cubicBezTo>
                    <a:pt x="32" y="23"/>
                    <a:pt x="30" y="23"/>
                    <a:pt x="29" y="23"/>
                  </a:cubicBezTo>
                  <a:cubicBezTo>
                    <a:pt x="18" y="22"/>
                    <a:pt x="1" y="32"/>
                    <a:pt x="0" y="14"/>
                  </a:cubicBezTo>
                  <a:cubicBezTo>
                    <a:pt x="0" y="0"/>
                    <a:pt x="18" y="5"/>
                    <a:pt x="28" y="3"/>
                  </a:cubicBezTo>
                  <a:cubicBezTo>
                    <a:pt x="39" y="1"/>
                    <a:pt x="50" y="4"/>
                    <a:pt x="60" y="6"/>
                  </a:cubicBezTo>
                  <a:cubicBezTo>
                    <a:pt x="81" y="12"/>
                    <a:pt x="91" y="24"/>
                    <a:pt x="90" y="47"/>
                  </a:cubicBezTo>
                  <a:cubicBezTo>
                    <a:pt x="89" y="78"/>
                    <a:pt x="73" y="106"/>
                    <a:pt x="66" y="137"/>
                  </a:cubicBezTo>
                  <a:cubicBezTo>
                    <a:pt x="57" y="172"/>
                    <a:pt x="69" y="197"/>
                    <a:pt x="103" y="210"/>
                  </a:cubicBezTo>
                  <a:cubicBezTo>
                    <a:pt x="109" y="212"/>
                    <a:pt x="113" y="215"/>
                    <a:pt x="117" y="207"/>
                  </a:cubicBezTo>
                  <a:cubicBezTo>
                    <a:pt x="132" y="176"/>
                    <a:pt x="160" y="167"/>
                    <a:pt x="191" y="166"/>
                  </a:cubicBezTo>
                  <a:cubicBezTo>
                    <a:pt x="218" y="166"/>
                    <a:pt x="245" y="165"/>
                    <a:pt x="271" y="166"/>
                  </a:cubicBezTo>
                  <a:cubicBezTo>
                    <a:pt x="289" y="167"/>
                    <a:pt x="295" y="159"/>
                    <a:pt x="297" y="144"/>
                  </a:cubicBezTo>
                  <a:cubicBezTo>
                    <a:pt x="300" y="131"/>
                    <a:pt x="302" y="118"/>
                    <a:pt x="306" y="105"/>
                  </a:cubicBezTo>
                  <a:cubicBezTo>
                    <a:pt x="312" y="87"/>
                    <a:pt x="320" y="86"/>
                    <a:pt x="332" y="100"/>
                  </a:cubicBezTo>
                  <a:cubicBezTo>
                    <a:pt x="336" y="106"/>
                    <a:pt x="339" y="112"/>
                    <a:pt x="343" y="117"/>
                  </a:cubicBezTo>
                  <a:cubicBezTo>
                    <a:pt x="345" y="120"/>
                    <a:pt x="346" y="126"/>
                    <a:pt x="351" y="125"/>
                  </a:cubicBezTo>
                  <a:cubicBezTo>
                    <a:pt x="370" y="123"/>
                    <a:pt x="389" y="124"/>
                    <a:pt x="408" y="125"/>
                  </a:cubicBezTo>
                  <a:cubicBezTo>
                    <a:pt x="417" y="126"/>
                    <a:pt x="415" y="113"/>
                    <a:pt x="420" y="106"/>
                  </a:cubicBezTo>
                  <a:cubicBezTo>
                    <a:pt x="424" y="101"/>
                    <a:pt x="424" y="90"/>
                    <a:pt x="433" y="91"/>
                  </a:cubicBezTo>
                  <a:cubicBezTo>
                    <a:pt x="442" y="92"/>
                    <a:pt x="441" y="102"/>
                    <a:pt x="442" y="109"/>
                  </a:cubicBezTo>
                  <a:cubicBezTo>
                    <a:pt x="445" y="127"/>
                    <a:pt x="447" y="144"/>
                    <a:pt x="449" y="162"/>
                  </a:cubicBezTo>
                  <a:cubicBezTo>
                    <a:pt x="430" y="172"/>
                    <a:pt x="446" y="181"/>
                    <a:pt x="450" y="190"/>
                  </a:cubicBezTo>
                  <a:cubicBezTo>
                    <a:pt x="455" y="245"/>
                    <a:pt x="456" y="300"/>
                    <a:pt x="450" y="355"/>
                  </a:cubicBezTo>
                  <a:cubicBezTo>
                    <a:pt x="449" y="367"/>
                    <a:pt x="445" y="378"/>
                    <a:pt x="442" y="3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2039938" y="2309813"/>
              <a:ext cx="1085850" cy="922338"/>
            </a:xfrm>
            <a:custGeom>
              <a:avLst/>
              <a:gdLst>
                <a:gd name="T0" fmla="*/ 295 w 459"/>
                <a:gd name="T1" fmla="*/ 161 h 390"/>
                <a:gd name="T2" fmla="*/ 308 w 459"/>
                <a:gd name="T3" fmla="*/ 105 h 390"/>
                <a:gd name="T4" fmla="*/ 333 w 459"/>
                <a:gd name="T5" fmla="*/ 99 h 390"/>
                <a:gd name="T6" fmla="*/ 387 w 459"/>
                <a:gd name="T7" fmla="*/ 123 h 390"/>
                <a:gd name="T8" fmla="*/ 400 w 459"/>
                <a:gd name="T9" fmla="*/ 124 h 390"/>
                <a:gd name="T10" fmla="*/ 418 w 459"/>
                <a:gd name="T11" fmla="*/ 113 h 390"/>
                <a:gd name="T12" fmla="*/ 424 w 459"/>
                <a:gd name="T13" fmla="*/ 98 h 390"/>
                <a:gd name="T14" fmla="*/ 435 w 459"/>
                <a:gd name="T15" fmla="*/ 91 h 390"/>
                <a:gd name="T16" fmla="*/ 443 w 459"/>
                <a:gd name="T17" fmla="*/ 101 h 390"/>
                <a:gd name="T18" fmla="*/ 451 w 459"/>
                <a:gd name="T19" fmla="*/ 162 h 390"/>
                <a:gd name="T20" fmla="*/ 439 w 459"/>
                <a:gd name="T21" fmla="*/ 167 h 390"/>
                <a:gd name="T22" fmla="*/ 451 w 459"/>
                <a:gd name="T23" fmla="*/ 167 h 390"/>
                <a:gd name="T24" fmla="*/ 452 w 459"/>
                <a:gd name="T25" fmla="*/ 350 h 390"/>
                <a:gd name="T26" fmla="*/ 448 w 459"/>
                <a:gd name="T27" fmla="*/ 374 h 390"/>
                <a:gd name="T28" fmla="*/ 435 w 459"/>
                <a:gd name="T29" fmla="*/ 389 h 390"/>
                <a:gd name="T30" fmla="*/ 417 w 459"/>
                <a:gd name="T31" fmla="*/ 375 h 390"/>
                <a:gd name="T32" fmla="*/ 400 w 459"/>
                <a:gd name="T33" fmla="*/ 365 h 390"/>
                <a:gd name="T34" fmla="*/ 314 w 459"/>
                <a:gd name="T35" fmla="*/ 369 h 390"/>
                <a:gd name="T36" fmla="*/ 301 w 459"/>
                <a:gd name="T37" fmla="*/ 375 h 390"/>
                <a:gd name="T38" fmla="*/ 281 w 459"/>
                <a:gd name="T39" fmla="*/ 386 h 390"/>
                <a:gd name="T40" fmla="*/ 267 w 459"/>
                <a:gd name="T41" fmla="*/ 364 h 390"/>
                <a:gd name="T42" fmla="*/ 245 w 459"/>
                <a:gd name="T43" fmla="*/ 347 h 390"/>
                <a:gd name="T44" fmla="*/ 164 w 459"/>
                <a:gd name="T45" fmla="*/ 346 h 390"/>
                <a:gd name="T46" fmla="*/ 152 w 459"/>
                <a:gd name="T47" fmla="*/ 355 h 390"/>
                <a:gd name="T48" fmla="*/ 151 w 459"/>
                <a:gd name="T49" fmla="*/ 358 h 390"/>
                <a:gd name="T50" fmla="*/ 135 w 459"/>
                <a:gd name="T51" fmla="*/ 380 h 390"/>
                <a:gd name="T52" fmla="*/ 121 w 459"/>
                <a:gd name="T53" fmla="*/ 358 h 390"/>
                <a:gd name="T54" fmla="*/ 112 w 459"/>
                <a:gd name="T55" fmla="*/ 249 h 390"/>
                <a:gd name="T56" fmla="*/ 100 w 459"/>
                <a:gd name="T57" fmla="*/ 228 h 390"/>
                <a:gd name="T58" fmla="*/ 50 w 459"/>
                <a:gd name="T59" fmla="*/ 122 h 390"/>
                <a:gd name="T60" fmla="*/ 70 w 459"/>
                <a:gd name="T61" fmla="*/ 55 h 390"/>
                <a:gd name="T62" fmla="*/ 44 w 459"/>
                <a:gd name="T63" fmla="*/ 22 h 390"/>
                <a:gd name="T64" fmla="*/ 12 w 459"/>
                <a:gd name="T65" fmla="*/ 23 h 390"/>
                <a:gd name="T66" fmla="*/ 1 w 459"/>
                <a:gd name="T67" fmla="*/ 13 h 390"/>
                <a:gd name="T68" fmla="*/ 11 w 459"/>
                <a:gd name="T69" fmla="*/ 3 h 390"/>
                <a:gd name="T70" fmla="*/ 70 w 459"/>
                <a:gd name="T71" fmla="*/ 8 h 390"/>
                <a:gd name="T72" fmla="*/ 92 w 459"/>
                <a:gd name="T73" fmla="*/ 40 h 390"/>
                <a:gd name="T74" fmla="*/ 80 w 459"/>
                <a:gd name="T75" fmla="*/ 96 h 390"/>
                <a:gd name="T76" fmla="*/ 66 w 459"/>
                <a:gd name="T77" fmla="*/ 142 h 390"/>
                <a:gd name="T78" fmla="*/ 103 w 459"/>
                <a:gd name="T79" fmla="*/ 209 h 390"/>
                <a:gd name="T80" fmla="*/ 120 w 459"/>
                <a:gd name="T81" fmla="*/ 203 h 390"/>
                <a:gd name="T82" fmla="*/ 192 w 459"/>
                <a:gd name="T83" fmla="*/ 165 h 390"/>
                <a:gd name="T84" fmla="*/ 292 w 459"/>
                <a:gd name="T85" fmla="*/ 163 h 390"/>
                <a:gd name="T86" fmla="*/ 308 w 459"/>
                <a:gd name="T87" fmla="*/ 173 h 390"/>
                <a:gd name="T88" fmla="*/ 308 w 459"/>
                <a:gd name="T89" fmla="*/ 175 h 390"/>
                <a:gd name="T90" fmla="*/ 309 w 459"/>
                <a:gd name="T91" fmla="*/ 174 h 390"/>
                <a:gd name="T92" fmla="*/ 295 w 459"/>
                <a:gd name="T93" fmla="*/ 16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9" h="390">
                  <a:moveTo>
                    <a:pt x="295" y="161"/>
                  </a:moveTo>
                  <a:cubicBezTo>
                    <a:pt x="297" y="142"/>
                    <a:pt x="302" y="123"/>
                    <a:pt x="308" y="105"/>
                  </a:cubicBezTo>
                  <a:cubicBezTo>
                    <a:pt x="313" y="87"/>
                    <a:pt x="326" y="83"/>
                    <a:pt x="333" y="99"/>
                  </a:cubicBezTo>
                  <a:cubicBezTo>
                    <a:pt x="345" y="126"/>
                    <a:pt x="364" y="126"/>
                    <a:pt x="387" y="123"/>
                  </a:cubicBezTo>
                  <a:cubicBezTo>
                    <a:pt x="391" y="122"/>
                    <a:pt x="396" y="122"/>
                    <a:pt x="400" y="124"/>
                  </a:cubicBezTo>
                  <a:cubicBezTo>
                    <a:pt x="412" y="128"/>
                    <a:pt x="416" y="123"/>
                    <a:pt x="418" y="113"/>
                  </a:cubicBezTo>
                  <a:cubicBezTo>
                    <a:pt x="420" y="108"/>
                    <a:pt x="422" y="103"/>
                    <a:pt x="424" y="98"/>
                  </a:cubicBezTo>
                  <a:cubicBezTo>
                    <a:pt x="426" y="94"/>
                    <a:pt x="430" y="90"/>
                    <a:pt x="435" y="91"/>
                  </a:cubicBezTo>
                  <a:cubicBezTo>
                    <a:pt x="441" y="91"/>
                    <a:pt x="442" y="97"/>
                    <a:pt x="443" y="101"/>
                  </a:cubicBezTo>
                  <a:cubicBezTo>
                    <a:pt x="449" y="121"/>
                    <a:pt x="447" y="142"/>
                    <a:pt x="451" y="162"/>
                  </a:cubicBezTo>
                  <a:cubicBezTo>
                    <a:pt x="448" y="166"/>
                    <a:pt x="441" y="162"/>
                    <a:pt x="439" y="167"/>
                  </a:cubicBezTo>
                  <a:cubicBezTo>
                    <a:pt x="443" y="164"/>
                    <a:pt x="447" y="163"/>
                    <a:pt x="451" y="167"/>
                  </a:cubicBezTo>
                  <a:cubicBezTo>
                    <a:pt x="454" y="228"/>
                    <a:pt x="459" y="289"/>
                    <a:pt x="452" y="350"/>
                  </a:cubicBezTo>
                  <a:cubicBezTo>
                    <a:pt x="451" y="358"/>
                    <a:pt x="449" y="366"/>
                    <a:pt x="448" y="374"/>
                  </a:cubicBezTo>
                  <a:cubicBezTo>
                    <a:pt x="446" y="381"/>
                    <a:pt x="443" y="388"/>
                    <a:pt x="435" y="389"/>
                  </a:cubicBezTo>
                  <a:cubicBezTo>
                    <a:pt x="425" y="390"/>
                    <a:pt x="419" y="383"/>
                    <a:pt x="417" y="375"/>
                  </a:cubicBezTo>
                  <a:cubicBezTo>
                    <a:pt x="416" y="363"/>
                    <a:pt x="409" y="364"/>
                    <a:pt x="400" y="365"/>
                  </a:cubicBezTo>
                  <a:cubicBezTo>
                    <a:pt x="371" y="369"/>
                    <a:pt x="343" y="372"/>
                    <a:pt x="314" y="369"/>
                  </a:cubicBezTo>
                  <a:cubicBezTo>
                    <a:pt x="308" y="369"/>
                    <a:pt x="304" y="368"/>
                    <a:pt x="301" y="375"/>
                  </a:cubicBezTo>
                  <a:cubicBezTo>
                    <a:pt x="298" y="385"/>
                    <a:pt x="290" y="388"/>
                    <a:pt x="281" y="386"/>
                  </a:cubicBezTo>
                  <a:cubicBezTo>
                    <a:pt x="270" y="383"/>
                    <a:pt x="265" y="374"/>
                    <a:pt x="267" y="364"/>
                  </a:cubicBezTo>
                  <a:cubicBezTo>
                    <a:pt x="272" y="343"/>
                    <a:pt x="259" y="345"/>
                    <a:pt x="245" y="347"/>
                  </a:cubicBezTo>
                  <a:cubicBezTo>
                    <a:pt x="218" y="351"/>
                    <a:pt x="191" y="352"/>
                    <a:pt x="164" y="346"/>
                  </a:cubicBezTo>
                  <a:cubicBezTo>
                    <a:pt x="155" y="343"/>
                    <a:pt x="151" y="345"/>
                    <a:pt x="152" y="355"/>
                  </a:cubicBezTo>
                  <a:cubicBezTo>
                    <a:pt x="152" y="356"/>
                    <a:pt x="152" y="357"/>
                    <a:pt x="151" y="358"/>
                  </a:cubicBezTo>
                  <a:cubicBezTo>
                    <a:pt x="148" y="367"/>
                    <a:pt x="148" y="381"/>
                    <a:pt x="135" y="380"/>
                  </a:cubicBezTo>
                  <a:cubicBezTo>
                    <a:pt x="124" y="380"/>
                    <a:pt x="123" y="367"/>
                    <a:pt x="121" y="358"/>
                  </a:cubicBezTo>
                  <a:cubicBezTo>
                    <a:pt x="112" y="322"/>
                    <a:pt x="110" y="286"/>
                    <a:pt x="112" y="249"/>
                  </a:cubicBezTo>
                  <a:cubicBezTo>
                    <a:pt x="113" y="239"/>
                    <a:pt x="111" y="233"/>
                    <a:pt x="100" y="228"/>
                  </a:cubicBezTo>
                  <a:cubicBezTo>
                    <a:pt x="46" y="206"/>
                    <a:pt x="34" y="179"/>
                    <a:pt x="50" y="122"/>
                  </a:cubicBezTo>
                  <a:cubicBezTo>
                    <a:pt x="57" y="100"/>
                    <a:pt x="66" y="79"/>
                    <a:pt x="70" y="55"/>
                  </a:cubicBezTo>
                  <a:cubicBezTo>
                    <a:pt x="73" y="34"/>
                    <a:pt x="65" y="23"/>
                    <a:pt x="44" y="22"/>
                  </a:cubicBezTo>
                  <a:cubicBezTo>
                    <a:pt x="33" y="22"/>
                    <a:pt x="22" y="23"/>
                    <a:pt x="12" y="23"/>
                  </a:cubicBezTo>
                  <a:cubicBezTo>
                    <a:pt x="6" y="23"/>
                    <a:pt x="1" y="19"/>
                    <a:pt x="1" y="13"/>
                  </a:cubicBezTo>
                  <a:cubicBezTo>
                    <a:pt x="0" y="7"/>
                    <a:pt x="5" y="3"/>
                    <a:pt x="11" y="3"/>
                  </a:cubicBezTo>
                  <a:cubicBezTo>
                    <a:pt x="30" y="2"/>
                    <a:pt x="51" y="0"/>
                    <a:pt x="70" y="8"/>
                  </a:cubicBezTo>
                  <a:cubicBezTo>
                    <a:pt x="84" y="13"/>
                    <a:pt x="92" y="24"/>
                    <a:pt x="92" y="40"/>
                  </a:cubicBezTo>
                  <a:cubicBezTo>
                    <a:pt x="93" y="60"/>
                    <a:pt x="86" y="78"/>
                    <a:pt x="80" y="96"/>
                  </a:cubicBezTo>
                  <a:cubicBezTo>
                    <a:pt x="75" y="111"/>
                    <a:pt x="70" y="126"/>
                    <a:pt x="66" y="142"/>
                  </a:cubicBezTo>
                  <a:cubicBezTo>
                    <a:pt x="59" y="172"/>
                    <a:pt x="75" y="198"/>
                    <a:pt x="103" y="209"/>
                  </a:cubicBezTo>
                  <a:cubicBezTo>
                    <a:pt x="111" y="211"/>
                    <a:pt x="116" y="211"/>
                    <a:pt x="120" y="203"/>
                  </a:cubicBezTo>
                  <a:cubicBezTo>
                    <a:pt x="136" y="176"/>
                    <a:pt x="162" y="166"/>
                    <a:pt x="192" y="165"/>
                  </a:cubicBezTo>
                  <a:cubicBezTo>
                    <a:pt x="225" y="164"/>
                    <a:pt x="259" y="169"/>
                    <a:pt x="292" y="163"/>
                  </a:cubicBezTo>
                  <a:cubicBezTo>
                    <a:pt x="296" y="169"/>
                    <a:pt x="311" y="157"/>
                    <a:pt x="308" y="173"/>
                  </a:cubicBezTo>
                  <a:cubicBezTo>
                    <a:pt x="308" y="175"/>
                    <a:pt x="307" y="175"/>
                    <a:pt x="308" y="175"/>
                  </a:cubicBezTo>
                  <a:cubicBezTo>
                    <a:pt x="309" y="175"/>
                    <a:pt x="309" y="174"/>
                    <a:pt x="309" y="174"/>
                  </a:cubicBezTo>
                  <a:cubicBezTo>
                    <a:pt x="314" y="159"/>
                    <a:pt x="297" y="168"/>
                    <a:pt x="295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8101013" y="1074738"/>
              <a:ext cx="969963" cy="811213"/>
            </a:xfrm>
            <a:custGeom>
              <a:avLst/>
              <a:gdLst>
                <a:gd name="T0" fmla="*/ 132 w 410"/>
                <a:gd name="T1" fmla="*/ 343 h 343"/>
                <a:gd name="T2" fmla="*/ 93 w 410"/>
                <a:gd name="T3" fmla="*/ 339 h 343"/>
                <a:gd name="T4" fmla="*/ 14 w 410"/>
                <a:gd name="T5" fmla="*/ 242 h 343"/>
                <a:gd name="T6" fmla="*/ 29 w 410"/>
                <a:gd name="T7" fmla="*/ 162 h 343"/>
                <a:gd name="T8" fmla="*/ 23 w 410"/>
                <a:gd name="T9" fmla="*/ 138 h 343"/>
                <a:gd name="T10" fmla="*/ 7 w 410"/>
                <a:gd name="T11" fmla="*/ 115 h 343"/>
                <a:gd name="T12" fmla="*/ 24 w 410"/>
                <a:gd name="T13" fmla="*/ 76 h 343"/>
                <a:gd name="T14" fmla="*/ 60 w 410"/>
                <a:gd name="T15" fmla="*/ 45 h 343"/>
                <a:gd name="T16" fmla="*/ 70 w 410"/>
                <a:gd name="T17" fmla="*/ 28 h 343"/>
                <a:gd name="T18" fmla="*/ 105 w 410"/>
                <a:gd name="T19" fmla="*/ 29 h 343"/>
                <a:gd name="T20" fmla="*/ 119 w 410"/>
                <a:gd name="T21" fmla="*/ 52 h 343"/>
                <a:gd name="T22" fmla="*/ 168 w 410"/>
                <a:gd name="T23" fmla="*/ 57 h 343"/>
                <a:gd name="T24" fmla="*/ 187 w 410"/>
                <a:gd name="T25" fmla="*/ 38 h 343"/>
                <a:gd name="T26" fmla="*/ 210 w 410"/>
                <a:gd name="T27" fmla="*/ 19 h 343"/>
                <a:gd name="T28" fmla="*/ 224 w 410"/>
                <a:gd name="T29" fmla="*/ 48 h 343"/>
                <a:gd name="T30" fmla="*/ 226 w 410"/>
                <a:gd name="T31" fmla="*/ 91 h 343"/>
                <a:gd name="T32" fmla="*/ 263 w 410"/>
                <a:gd name="T33" fmla="*/ 240 h 343"/>
                <a:gd name="T34" fmla="*/ 282 w 410"/>
                <a:gd name="T35" fmla="*/ 250 h 343"/>
                <a:gd name="T36" fmla="*/ 340 w 410"/>
                <a:gd name="T37" fmla="*/ 187 h 343"/>
                <a:gd name="T38" fmla="*/ 348 w 410"/>
                <a:gd name="T39" fmla="*/ 104 h 343"/>
                <a:gd name="T40" fmla="*/ 392 w 410"/>
                <a:gd name="T41" fmla="*/ 50 h 343"/>
                <a:gd name="T42" fmla="*/ 407 w 410"/>
                <a:gd name="T43" fmla="*/ 52 h 343"/>
                <a:gd name="T44" fmla="*/ 404 w 410"/>
                <a:gd name="T45" fmla="*/ 66 h 343"/>
                <a:gd name="T46" fmla="*/ 361 w 410"/>
                <a:gd name="T47" fmla="*/ 162 h 343"/>
                <a:gd name="T48" fmla="*/ 357 w 410"/>
                <a:gd name="T49" fmla="*/ 198 h 343"/>
                <a:gd name="T50" fmla="*/ 278 w 410"/>
                <a:gd name="T51" fmla="*/ 271 h 343"/>
                <a:gd name="T52" fmla="*/ 265 w 410"/>
                <a:gd name="T53" fmla="*/ 279 h 343"/>
                <a:gd name="T54" fmla="*/ 200 w 410"/>
                <a:gd name="T55" fmla="*/ 335 h 343"/>
                <a:gd name="T56" fmla="*/ 132 w 410"/>
                <a:gd name="T5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0" h="343">
                  <a:moveTo>
                    <a:pt x="132" y="343"/>
                  </a:moveTo>
                  <a:cubicBezTo>
                    <a:pt x="119" y="341"/>
                    <a:pt x="106" y="340"/>
                    <a:pt x="93" y="339"/>
                  </a:cubicBezTo>
                  <a:cubicBezTo>
                    <a:pt x="31" y="336"/>
                    <a:pt x="13" y="292"/>
                    <a:pt x="14" y="242"/>
                  </a:cubicBezTo>
                  <a:cubicBezTo>
                    <a:pt x="15" y="215"/>
                    <a:pt x="20" y="188"/>
                    <a:pt x="29" y="162"/>
                  </a:cubicBezTo>
                  <a:cubicBezTo>
                    <a:pt x="33" y="151"/>
                    <a:pt x="32" y="144"/>
                    <a:pt x="23" y="138"/>
                  </a:cubicBezTo>
                  <a:cubicBezTo>
                    <a:pt x="15" y="132"/>
                    <a:pt x="10" y="124"/>
                    <a:pt x="7" y="115"/>
                  </a:cubicBezTo>
                  <a:cubicBezTo>
                    <a:pt x="0" y="97"/>
                    <a:pt x="6" y="84"/>
                    <a:pt x="24" y="76"/>
                  </a:cubicBezTo>
                  <a:cubicBezTo>
                    <a:pt x="39" y="70"/>
                    <a:pt x="54" y="62"/>
                    <a:pt x="60" y="45"/>
                  </a:cubicBezTo>
                  <a:cubicBezTo>
                    <a:pt x="62" y="39"/>
                    <a:pt x="66" y="33"/>
                    <a:pt x="70" y="28"/>
                  </a:cubicBezTo>
                  <a:cubicBezTo>
                    <a:pt x="87" y="0"/>
                    <a:pt x="89" y="1"/>
                    <a:pt x="105" y="29"/>
                  </a:cubicBezTo>
                  <a:cubicBezTo>
                    <a:pt x="109" y="37"/>
                    <a:pt x="110" y="50"/>
                    <a:pt x="119" y="52"/>
                  </a:cubicBezTo>
                  <a:cubicBezTo>
                    <a:pt x="135" y="56"/>
                    <a:pt x="152" y="57"/>
                    <a:pt x="168" y="57"/>
                  </a:cubicBezTo>
                  <a:cubicBezTo>
                    <a:pt x="179" y="57"/>
                    <a:pt x="181" y="44"/>
                    <a:pt x="187" y="38"/>
                  </a:cubicBezTo>
                  <a:cubicBezTo>
                    <a:pt x="194" y="30"/>
                    <a:pt x="200" y="17"/>
                    <a:pt x="210" y="19"/>
                  </a:cubicBezTo>
                  <a:cubicBezTo>
                    <a:pt x="223" y="22"/>
                    <a:pt x="222" y="37"/>
                    <a:pt x="224" y="48"/>
                  </a:cubicBezTo>
                  <a:cubicBezTo>
                    <a:pt x="225" y="62"/>
                    <a:pt x="228" y="77"/>
                    <a:pt x="226" y="91"/>
                  </a:cubicBezTo>
                  <a:cubicBezTo>
                    <a:pt x="219" y="146"/>
                    <a:pt x="248" y="191"/>
                    <a:pt x="263" y="240"/>
                  </a:cubicBezTo>
                  <a:cubicBezTo>
                    <a:pt x="266" y="251"/>
                    <a:pt x="274" y="250"/>
                    <a:pt x="282" y="250"/>
                  </a:cubicBezTo>
                  <a:cubicBezTo>
                    <a:pt x="310" y="248"/>
                    <a:pt x="336" y="221"/>
                    <a:pt x="340" y="187"/>
                  </a:cubicBezTo>
                  <a:cubicBezTo>
                    <a:pt x="344" y="160"/>
                    <a:pt x="345" y="132"/>
                    <a:pt x="348" y="104"/>
                  </a:cubicBezTo>
                  <a:cubicBezTo>
                    <a:pt x="351" y="77"/>
                    <a:pt x="368" y="60"/>
                    <a:pt x="392" y="50"/>
                  </a:cubicBezTo>
                  <a:cubicBezTo>
                    <a:pt x="398" y="47"/>
                    <a:pt x="403" y="46"/>
                    <a:pt x="407" y="52"/>
                  </a:cubicBezTo>
                  <a:cubicBezTo>
                    <a:pt x="410" y="57"/>
                    <a:pt x="409" y="63"/>
                    <a:pt x="404" y="66"/>
                  </a:cubicBezTo>
                  <a:cubicBezTo>
                    <a:pt x="362" y="86"/>
                    <a:pt x="365" y="126"/>
                    <a:pt x="361" y="162"/>
                  </a:cubicBezTo>
                  <a:cubicBezTo>
                    <a:pt x="360" y="174"/>
                    <a:pt x="359" y="186"/>
                    <a:pt x="357" y="198"/>
                  </a:cubicBezTo>
                  <a:cubicBezTo>
                    <a:pt x="351" y="240"/>
                    <a:pt x="321" y="267"/>
                    <a:pt x="278" y="271"/>
                  </a:cubicBezTo>
                  <a:cubicBezTo>
                    <a:pt x="272" y="271"/>
                    <a:pt x="267" y="270"/>
                    <a:pt x="265" y="279"/>
                  </a:cubicBezTo>
                  <a:cubicBezTo>
                    <a:pt x="258" y="315"/>
                    <a:pt x="231" y="328"/>
                    <a:pt x="200" y="335"/>
                  </a:cubicBezTo>
                  <a:cubicBezTo>
                    <a:pt x="178" y="340"/>
                    <a:pt x="155" y="343"/>
                    <a:pt x="132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1920875" y="3802063"/>
              <a:ext cx="965200" cy="806450"/>
            </a:xfrm>
            <a:custGeom>
              <a:avLst/>
              <a:gdLst>
                <a:gd name="T0" fmla="*/ 128 w 408"/>
                <a:gd name="T1" fmla="*/ 340 h 341"/>
                <a:gd name="T2" fmla="*/ 80 w 408"/>
                <a:gd name="T3" fmla="*/ 336 h 341"/>
                <a:gd name="T4" fmla="*/ 13 w 408"/>
                <a:gd name="T5" fmla="*/ 269 h 341"/>
                <a:gd name="T6" fmla="*/ 26 w 408"/>
                <a:gd name="T7" fmla="*/ 157 h 341"/>
                <a:gd name="T8" fmla="*/ 20 w 408"/>
                <a:gd name="T9" fmla="*/ 137 h 341"/>
                <a:gd name="T10" fmla="*/ 0 w 408"/>
                <a:gd name="T11" fmla="*/ 102 h 341"/>
                <a:gd name="T12" fmla="*/ 11 w 408"/>
                <a:gd name="T13" fmla="*/ 79 h 341"/>
                <a:gd name="T14" fmla="*/ 69 w 408"/>
                <a:gd name="T15" fmla="*/ 21 h 341"/>
                <a:gd name="T16" fmla="*/ 97 w 408"/>
                <a:gd name="T17" fmla="*/ 21 h 341"/>
                <a:gd name="T18" fmla="*/ 105 w 408"/>
                <a:gd name="T19" fmla="*/ 38 h 341"/>
                <a:gd name="T20" fmla="*/ 125 w 408"/>
                <a:gd name="T21" fmla="*/ 52 h 341"/>
                <a:gd name="T22" fmla="*/ 192 w 408"/>
                <a:gd name="T23" fmla="*/ 25 h 341"/>
                <a:gd name="T24" fmla="*/ 206 w 408"/>
                <a:gd name="T25" fmla="*/ 16 h 341"/>
                <a:gd name="T26" fmla="*/ 217 w 408"/>
                <a:gd name="T27" fmla="*/ 32 h 341"/>
                <a:gd name="T28" fmla="*/ 223 w 408"/>
                <a:gd name="T29" fmla="*/ 129 h 341"/>
                <a:gd name="T30" fmla="*/ 238 w 408"/>
                <a:gd name="T31" fmla="*/ 182 h 341"/>
                <a:gd name="T32" fmla="*/ 258 w 408"/>
                <a:gd name="T33" fmla="*/ 234 h 341"/>
                <a:gd name="T34" fmla="*/ 277 w 408"/>
                <a:gd name="T35" fmla="*/ 248 h 341"/>
                <a:gd name="T36" fmla="*/ 336 w 408"/>
                <a:gd name="T37" fmla="*/ 187 h 341"/>
                <a:gd name="T38" fmla="*/ 341 w 408"/>
                <a:gd name="T39" fmla="*/ 124 h 341"/>
                <a:gd name="T40" fmla="*/ 385 w 408"/>
                <a:gd name="T41" fmla="*/ 49 h 341"/>
                <a:gd name="T42" fmla="*/ 403 w 408"/>
                <a:gd name="T43" fmla="*/ 50 h 341"/>
                <a:gd name="T44" fmla="*/ 395 w 408"/>
                <a:gd name="T45" fmla="*/ 67 h 341"/>
                <a:gd name="T46" fmla="*/ 361 w 408"/>
                <a:gd name="T47" fmla="*/ 122 h 341"/>
                <a:gd name="T48" fmla="*/ 353 w 408"/>
                <a:gd name="T49" fmla="*/ 198 h 341"/>
                <a:gd name="T50" fmla="*/ 272 w 408"/>
                <a:gd name="T51" fmla="*/ 269 h 341"/>
                <a:gd name="T52" fmla="*/ 261 w 408"/>
                <a:gd name="T53" fmla="*/ 276 h 341"/>
                <a:gd name="T54" fmla="*/ 185 w 408"/>
                <a:gd name="T55" fmla="*/ 335 h 341"/>
                <a:gd name="T56" fmla="*/ 128 w 408"/>
                <a:gd name="T57" fmla="*/ 3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8" h="341">
                  <a:moveTo>
                    <a:pt x="128" y="340"/>
                  </a:moveTo>
                  <a:cubicBezTo>
                    <a:pt x="112" y="339"/>
                    <a:pt x="96" y="338"/>
                    <a:pt x="80" y="336"/>
                  </a:cubicBezTo>
                  <a:cubicBezTo>
                    <a:pt x="41" y="332"/>
                    <a:pt x="18" y="308"/>
                    <a:pt x="13" y="269"/>
                  </a:cubicBezTo>
                  <a:cubicBezTo>
                    <a:pt x="8" y="231"/>
                    <a:pt x="14" y="194"/>
                    <a:pt x="26" y="157"/>
                  </a:cubicBezTo>
                  <a:cubicBezTo>
                    <a:pt x="29" y="148"/>
                    <a:pt x="28" y="143"/>
                    <a:pt x="20" y="137"/>
                  </a:cubicBezTo>
                  <a:cubicBezTo>
                    <a:pt x="9" y="129"/>
                    <a:pt x="2" y="117"/>
                    <a:pt x="0" y="102"/>
                  </a:cubicBezTo>
                  <a:cubicBezTo>
                    <a:pt x="0" y="92"/>
                    <a:pt x="1" y="82"/>
                    <a:pt x="11" y="79"/>
                  </a:cubicBezTo>
                  <a:cubicBezTo>
                    <a:pt x="42" y="71"/>
                    <a:pt x="54" y="45"/>
                    <a:pt x="69" y="21"/>
                  </a:cubicBezTo>
                  <a:cubicBezTo>
                    <a:pt x="82" y="0"/>
                    <a:pt x="85" y="0"/>
                    <a:pt x="97" y="21"/>
                  </a:cubicBezTo>
                  <a:cubicBezTo>
                    <a:pt x="100" y="27"/>
                    <a:pt x="103" y="32"/>
                    <a:pt x="105" y="38"/>
                  </a:cubicBezTo>
                  <a:cubicBezTo>
                    <a:pt x="109" y="47"/>
                    <a:pt x="115" y="49"/>
                    <a:pt x="125" y="52"/>
                  </a:cubicBezTo>
                  <a:cubicBezTo>
                    <a:pt x="155" y="60"/>
                    <a:pt x="177" y="53"/>
                    <a:pt x="192" y="25"/>
                  </a:cubicBezTo>
                  <a:cubicBezTo>
                    <a:pt x="195" y="20"/>
                    <a:pt x="199" y="14"/>
                    <a:pt x="206" y="16"/>
                  </a:cubicBezTo>
                  <a:cubicBezTo>
                    <a:pt x="214" y="18"/>
                    <a:pt x="215" y="25"/>
                    <a:pt x="217" y="32"/>
                  </a:cubicBezTo>
                  <a:cubicBezTo>
                    <a:pt x="224" y="64"/>
                    <a:pt x="221" y="97"/>
                    <a:pt x="223" y="129"/>
                  </a:cubicBezTo>
                  <a:cubicBezTo>
                    <a:pt x="224" y="148"/>
                    <a:pt x="228" y="166"/>
                    <a:pt x="238" y="182"/>
                  </a:cubicBezTo>
                  <a:cubicBezTo>
                    <a:pt x="247" y="198"/>
                    <a:pt x="255" y="215"/>
                    <a:pt x="258" y="234"/>
                  </a:cubicBezTo>
                  <a:cubicBezTo>
                    <a:pt x="260" y="246"/>
                    <a:pt x="266" y="248"/>
                    <a:pt x="277" y="248"/>
                  </a:cubicBezTo>
                  <a:cubicBezTo>
                    <a:pt x="305" y="247"/>
                    <a:pt x="329" y="223"/>
                    <a:pt x="336" y="187"/>
                  </a:cubicBezTo>
                  <a:cubicBezTo>
                    <a:pt x="340" y="166"/>
                    <a:pt x="340" y="145"/>
                    <a:pt x="341" y="124"/>
                  </a:cubicBezTo>
                  <a:cubicBezTo>
                    <a:pt x="342" y="91"/>
                    <a:pt x="353" y="64"/>
                    <a:pt x="385" y="49"/>
                  </a:cubicBezTo>
                  <a:cubicBezTo>
                    <a:pt x="391" y="46"/>
                    <a:pt x="398" y="43"/>
                    <a:pt x="403" y="50"/>
                  </a:cubicBezTo>
                  <a:cubicBezTo>
                    <a:pt x="408" y="59"/>
                    <a:pt x="402" y="64"/>
                    <a:pt x="395" y="67"/>
                  </a:cubicBezTo>
                  <a:cubicBezTo>
                    <a:pt x="371" y="78"/>
                    <a:pt x="364" y="99"/>
                    <a:pt x="361" y="122"/>
                  </a:cubicBezTo>
                  <a:cubicBezTo>
                    <a:pt x="358" y="147"/>
                    <a:pt x="357" y="173"/>
                    <a:pt x="353" y="198"/>
                  </a:cubicBezTo>
                  <a:cubicBezTo>
                    <a:pt x="346" y="241"/>
                    <a:pt x="315" y="267"/>
                    <a:pt x="272" y="269"/>
                  </a:cubicBezTo>
                  <a:cubicBezTo>
                    <a:pt x="267" y="269"/>
                    <a:pt x="262" y="268"/>
                    <a:pt x="261" y="276"/>
                  </a:cubicBezTo>
                  <a:cubicBezTo>
                    <a:pt x="253" y="318"/>
                    <a:pt x="221" y="329"/>
                    <a:pt x="185" y="335"/>
                  </a:cubicBezTo>
                  <a:cubicBezTo>
                    <a:pt x="167" y="339"/>
                    <a:pt x="147" y="341"/>
                    <a:pt x="128" y="3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5724525" y="1979613"/>
              <a:ext cx="962025" cy="795338"/>
            </a:xfrm>
            <a:custGeom>
              <a:avLst/>
              <a:gdLst>
                <a:gd name="T0" fmla="*/ 277 w 407"/>
                <a:gd name="T1" fmla="*/ 334 h 336"/>
                <a:gd name="T2" fmla="*/ 200 w 407"/>
                <a:gd name="T3" fmla="*/ 327 h 336"/>
                <a:gd name="T4" fmla="*/ 147 w 407"/>
                <a:gd name="T5" fmla="*/ 275 h 336"/>
                <a:gd name="T6" fmla="*/ 134 w 407"/>
                <a:gd name="T7" fmla="*/ 266 h 336"/>
                <a:gd name="T8" fmla="*/ 52 w 407"/>
                <a:gd name="T9" fmla="*/ 186 h 336"/>
                <a:gd name="T10" fmla="*/ 47 w 407"/>
                <a:gd name="T11" fmla="*/ 130 h 336"/>
                <a:gd name="T12" fmla="*/ 11 w 407"/>
                <a:gd name="T13" fmla="*/ 64 h 336"/>
                <a:gd name="T14" fmla="*/ 5 w 407"/>
                <a:gd name="T15" fmla="*/ 47 h 336"/>
                <a:gd name="T16" fmla="*/ 21 w 407"/>
                <a:gd name="T17" fmla="*/ 46 h 336"/>
                <a:gd name="T18" fmla="*/ 67 w 407"/>
                <a:gd name="T19" fmla="*/ 124 h 336"/>
                <a:gd name="T20" fmla="*/ 72 w 407"/>
                <a:gd name="T21" fmla="*/ 189 h 336"/>
                <a:gd name="T22" fmla="*/ 123 w 407"/>
                <a:gd name="T23" fmla="*/ 245 h 336"/>
                <a:gd name="T24" fmla="*/ 150 w 407"/>
                <a:gd name="T25" fmla="*/ 229 h 336"/>
                <a:gd name="T26" fmla="*/ 176 w 407"/>
                <a:gd name="T27" fmla="*/ 167 h 336"/>
                <a:gd name="T28" fmla="*/ 183 w 407"/>
                <a:gd name="T29" fmla="*/ 132 h 336"/>
                <a:gd name="T30" fmla="*/ 187 w 407"/>
                <a:gd name="T31" fmla="*/ 49 h 336"/>
                <a:gd name="T32" fmla="*/ 191 w 407"/>
                <a:gd name="T33" fmla="*/ 27 h 336"/>
                <a:gd name="T34" fmla="*/ 213 w 407"/>
                <a:gd name="T35" fmla="*/ 21 h 336"/>
                <a:gd name="T36" fmla="*/ 220 w 407"/>
                <a:gd name="T37" fmla="*/ 28 h 336"/>
                <a:gd name="T38" fmla="*/ 272 w 407"/>
                <a:gd name="T39" fmla="*/ 51 h 336"/>
                <a:gd name="T40" fmla="*/ 305 w 407"/>
                <a:gd name="T41" fmla="*/ 27 h 336"/>
                <a:gd name="T42" fmla="*/ 312 w 407"/>
                <a:gd name="T43" fmla="*/ 15 h 336"/>
                <a:gd name="T44" fmla="*/ 335 w 407"/>
                <a:gd name="T45" fmla="*/ 14 h 336"/>
                <a:gd name="T46" fmla="*/ 348 w 407"/>
                <a:gd name="T47" fmla="*/ 35 h 336"/>
                <a:gd name="T48" fmla="*/ 395 w 407"/>
                <a:gd name="T49" fmla="*/ 74 h 336"/>
                <a:gd name="T50" fmla="*/ 406 w 407"/>
                <a:gd name="T51" fmla="*/ 99 h 336"/>
                <a:gd name="T52" fmla="*/ 391 w 407"/>
                <a:gd name="T53" fmla="*/ 131 h 336"/>
                <a:gd name="T54" fmla="*/ 382 w 407"/>
                <a:gd name="T55" fmla="*/ 159 h 336"/>
                <a:gd name="T56" fmla="*/ 395 w 407"/>
                <a:gd name="T57" fmla="*/ 256 h 336"/>
                <a:gd name="T58" fmla="*/ 317 w 407"/>
                <a:gd name="T59" fmla="*/ 334 h 336"/>
                <a:gd name="T60" fmla="*/ 277 w 407"/>
                <a:gd name="T61" fmla="*/ 33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7" h="336">
                  <a:moveTo>
                    <a:pt x="277" y="334"/>
                  </a:moveTo>
                  <a:cubicBezTo>
                    <a:pt x="251" y="335"/>
                    <a:pt x="225" y="336"/>
                    <a:pt x="200" y="327"/>
                  </a:cubicBezTo>
                  <a:cubicBezTo>
                    <a:pt x="174" y="318"/>
                    <a:pt x="151" y="305"/>
                    <a:pt x="147" y="275"/>
                  </a:cubicBezTo>
                  <a:cubicBezTo>
                    <a:pt x="145" y="266"/>
                    <a:pt x="140" y="266"/>
                    <a:pt x="134" y="266"/>
                  </a:cubicBezTo>
                  <a:cubicBezTo>
                    <a:pt x="89" y="269"/>
                    <a:pt x="54" y="222"/>
                    <a:pt x="52" y="186"/>
                  </a:cubicBezTo>
                  <a:cubicBezTo>
                    <a:pt x="50" y="167"/>
                    <a:pt x="49" y="149"/>
                    <a:pt x="47" y="130"/>
                  </a:cubicBezTo>
                  <a:cubicBezTo>
                    <a:pt x="45" y="102"/>
                    <a:pt x="39" y="77"/>
                    <a:pt x="11" y="64"/>
                  </a:cubicBezTo>
                  <a:cubicBezTo>
                    <a:pt x="5" y="60"/>
                    <a:pt x="0" y="55"/>
                    <a:pt x="5" y="47"/>
                  </a:cubicBezTo>
                  <a:cubicBezTo>
                    <a:pt x="9" y="40"/>
                    <a:pt x="15" y="44"/>
                    <a:pt x="21" y="46"/>
                  </a:cubicBezTo>
                  <a:cubicBezTo>
                    <a:pt x="55" y="61"/>
                    <a:pt x="65" y="90"/>
                    <a:pt x="67" y="124"/>
                  </a:cubicBezTo>
                  <a:cubicBezTo>
                    <a:pt x="68" y="145"/>
                    <a:pt x="65" y="168"/>
                    <a:pt x="72" y="189"/>
                  </a:cubicBezTo>
                  <a:cubicBezTo>
                    <a:pt x="79" y="216"/>
                    <a:pt x="93" y="238"/>
                    <a:pt x="123" y="245"/>
                  </a:cubicBezTo>
                  <a:cubicBezTo>
                    <a:pt x="136" y="248"/>
                    <a:pt x="146" y="245"/>
                    <a:pt x="150" y="229"/>
                  </a:cubicBezTo>
                  <a:cubicBezTo>
                    <a:pt x="155" y="207"/>
                    <a:pt x="164" y="187"/>
                    <a:pt x="176" y="167"/>
                  </a:cubicBezTo>
                  <a:cubicBezTo>
                    <a:pt x="182" y="156"/>
                    <a:pt x="183" y="144"/>
                    <a:pt x="183" y="132"/>
                  </a:cubicBezTo>
                  <a:cubicBezTo>
                    <a:pt x="184" y="104"/>
                    <a:pt x="186" y="76"/>
                    <a:pt x="187" y="49"/>
                  </a:cubicBezTo>
                  <a:cubicBezTo>
                    <a:pt x="188" y="41"/>
                    <a:pt x="189" y="34"/>
                    <a:pt x="191" y="27"/>
                  </a:cubicBezTo>
                  <a:cubicBezTo>
                    <a:pt x="195" y="13"/>
                    <a:pt x="202" y="9"/>
                    <a:pt x="213" y="21"/>
                  </a:cubicBezTo>
                  <a:cubicBezTo>
                    <a:pt x="215" y="23"/>
                    <a:pt x="218" y="26"/>
                    <a:pt x="220" y="28"/>
                  </a:cubicBezTo>
                  <a:cubicBezTo>
                    <a:pt x="231" y="49"/>
                    <a:pt x="247" y="55"/>
                    <a:pt x="272" y="51"/>
                  </a:cubicBezTo>
                  <a:cubicBezTo>
                    <a:pt x="289" y="48"/>
                    <a:pt x="300" y="45"/>
                    <a:pt x="305" y="27"/>
                  </a:cubicBezTo>
                  <a:cubicBezTo>
                    <a:pt x="306" y="23"/>
                    <a:pt x="310" y="19"/>
                    <a:pt x="312" y="15"/>
                  </a:cubicBezTo>
                  <a:cubicBezTo>
                    <a:pt x="319" y="1"/>
                    <a:pt x="327" y="0"/>
                    <a:pt x="335" y="14"/>
                  </a:cubicBezTo>
                  <a:cubicBezTo>
                    <a:pt x="339" y="21"/>
                    <a:pt x="344" y="27"/>
                    <a:pt x="348" y="35"/>
                  </a:cubicBezTo>
                  <a:cubicBezTo>
                    <a:pt x="357" y="56"/>
                    <a:pt x="372" y="69"/>
                    <a:pt x="395" y="74"/>
                  </a:cubicBezTo>
                  <a:cubicBezTo>
                    <a:pt x="407" y="77"/>
                    <a:pt x="407" y="90"/>
                    <a:pt x="406" y="99"/>
                  </a:cubicBezTo>
                  <a:cubicBezTo>
                    <a:pt x="406" y="112"/>
                    <a:pt x="401" y="124"/>
                    <a:pt x="391" y="131"/>
                  </a:cubicBezTo>
                  <a:cubicBezTo>
                    <a:pt x="379" y="139"/>
                    <a:pt x="379" y="147"/>
                    <a:pt x="382" y="159"/>
                  </a:cubicBezTo>
                  <a:cubicBezTo>
                    <a:pt x="392" y="191"/>
                    <a:pt x="397" y="223"/>
                    <a:pt x="395" y="256"/>
                  </a:cubicBezTo>
                  <a:cubicBezTo>
                    <a:pt x="393" y="304"/>
                    <a:pt x="366" y="332"/>
                    <a:pt x="317" y="334"/>
                  </a:cubicBezTo>
                  <a:cubicBezTo>
                    <a:pt x="304" y="335"/>
                    <a:pt x="291" y="334"/>
                    <a:pt x="277" y="3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47638" y="3975100"/>
              <a:ext cx="989013" cy="844550"/>
            </a:xfrm>
            <a:custGeom>
              <a:avLst/>
              <a:gdLst>
                <a:gd name="T0" fmla="*/ 103 w 418"/>
                <a:gd name="T1" fmla="*/ 257 h 357"/>
                <a:gd name="T2" fmla="*/ 103 w 418"/>
                <a:gd name="T3" fmla="*/ 251 h 357"/>
                <a:gd name="T4" fmla="*/ 75 w 418"/>
                <a:gd name="T5" fmla="*/ 202 h 357"/>
                <a:gd name="T6" fmla="*/ 43 w 418"/>
                <a:gd name="T7" fmla="*/ 127 h 357"/>
                <a:gd name="T8" fmla="*/ 62 w 418"/>
                <a:gd name="T9" fmla="*/ 64 h 357"/>
                <a:gd name="T10" fmla="*/ 28 w 418"/>
                <a:gd name="T11" fmla="*/ 21 h 357"/>
                <a:gd name="T12" fmla="*/ 16 w 418"/>
                <a:gd name="T13" fmla="*/ 22 h 357"/>
                <a:gd name="T14" fmla="*/ 1 w 418"/>
                <a:gd name="T15" fmla="*/ 14 h 357"/>
                <a:gd name="T16" fmla="*/ 15 w 418"/>
                <a:gd name="T17" fmla="*/ 4 h 357"/>
                <a:gd name="T18" fmla="*/ 19 w 418"/>
                <a:gd name="T19" fmla="*/ 4 h 357"/>
                <a:gd name="T20" fmla="*/ 77 w 418"/>
                <a:gd name="T21" fmla="*/ 77 h 357"/>
                <a:gd name="T22" fmla="*/ 60 w 418"/>
                <a:gd name="T23" fmla="*/ 145 h 357"/>
                <a:gd name="T24" fmla="*/ 99 w 418"/>
                <a:gd name="T25" fmla="*/ 194 h 357"/>
                <a:gd name="T26" fmla="*/ 109 w 418"/>
                <a:gd name="T27" fmla="*/ 189 h 357"/>
                <a:gd name="T28" fmla="*/ 175 w 418"/>
                <a:gd name="T29" fmla="*/ 152 h 357"/>
                <a:gd name="T30" fmla="*/ 245 w 418"/>
                <a:gd name="T31" fmla="*/ 152 h 357"/>
                <a:gd name="T32" fmla="*/ 274 w 418"/>
                <a:gd name="T33" fmla="*/ 128 h 357"/>
                <a:gd name="T34" fmla="*/ 282 w 418"/>
                <a:gd name="T35" fmla="*/ 95 h 357"/>
                <a:gd name="T36" fmla="*/ 305 w 418"/>
                <a:gd name="T37" fmla="*/ 92 h 357"/>
                <a:gd name="T38" fmla="*/ 350 w 418"/>
                <a:gd name="T39" fmla="*/ 113 h 357"/>
                <a:gd name="T40" fmla="*/ 366 w 418"/>
                <a:gd name="T41" fmla="*/ 115 h 357"/>
                <a:gd name="T42" fmla="*/ 383 w 418"/>
                <a:gd name="T43" fmla="*/ 105 h 357"/>
                <a:gd name="T44" fmla="*/ 388 w 418"/>
                <a:gd name="T45" fmla="*/ 92 h 357"/>
                <a:gd name="T46" fmla="*/ 399 w 418"/>
                <a:gd name="T47" fmla="*/ 84 h 357"/>
                <a:gd name="T48" fmla="*/ 405 w 418"/>
                <a:gd name="T49" fmla="*/ 95 h 357"/>
                <a:gd name="T50" fmla="*/ 414 w 418"/>
                <a:gd name="T51" fmla="*/ 183 h 357"/>
                <a:gd name="T52" fmla="*/ 412 w 418"/>
                <a:gd name="T53" fmla="*/ 328 h 357"/>
                <a:gd name="T54" fmla="*/ 409 w 418"/>
                <a:gd name="T55" fmla="*/ 344 h 357"/>
                <a:gd name="T56" fmla="*/ 396 w 418"/>
                <a:gd name="T57" fmla="*/ 357 h 357"/>
                <a:gd name="T58" fmla="*/ 382 w 418"/>
                <a:gd name="T59" fmla="*/ 345 h 357"/>
                <a:gd name="T60" fmla="*/ 366 w 418"/>
                <a:gd name="T61" fmla="*/ 335 h 357"/>
                <a:gd name="T62" fmla="*/ 286 w 418"/>
                <a:gd name="T63" fmla="*/ 338 h 357"/>
                <a:gd name="T64" fmla="*/ 275 w 418"/>
                <a:gd name="T65" fmla="*/ 346 h 357"/>
                <a:gd name="T66" fmla="*/ 257 w 418"/>
                <a:gd name="T67" fmla="*/ 354 h 357"/>
                <a:gd name="T68" fmla="*/ 244 w 418"/>
                <a:gd name="T69" fmla="*/ 337 h 357"/>
                <a:gd name="T70" fmla="*/ 220 w 418"/>
                <a:gd name="T71" fmla="*/ 319 h 357"/>
                <a:gd name="T72" fmla="*/ 155 w 418"/>
                <a:gd name="T73" fmla="*/ 318 h 357"/>
                <a:gd name="T74" fmla="*/ 138 w 418"/>
                <a:gd name="T75" fmla="*/ 329 h 357"/>
                <a:gd name="T76" fmla="*/ 124 w 418"/>
                <a:gd name="T77" fmla="*/ 348 h 357"/>
                <a:gd name="T78" fmla="*/ 111 w 418"/>
                <a:gd name="T79" fmla="*/ 329 h 357"/>
                <a:gd name="T80" fmla="*/ 103 w 418"/>
                <a:gd name="T81" fmla="*/ 2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8" h="357">
                  <a:moveTo>
                    <a:pt x="103" y="257"/>
                  </a:moveTo>
                  <a:cubicBezTo>
                    <a:pt x="103" y="255"/>
                    <a:pt x="103" y="253"/>
                    <a:pt x="103" y="251"/>
                  </a:cubicBezTo>
                  <a:cubicBezTo>
                    <a:pt x="107" y="228"/>
                    <a:pt x="101" y="212"/>
                    <a:pt x="75" y="202"/>
                  </a:cubicBezTo>
                  <a:cubicBezTo>
                    <a:pt x="43" y="189"/>
                    <a:pt x="34" y="162"/>
                    <a:pt x="43" y="127"/>
                  </a:cubicBezTo>
                  <a:cubicBezTo>
                    <a:pt x="48" y="106"/>
                    <a:pt x="56" y="85"/>
                    <a:pt x="62" y="64"/>
                  </a:cubicBezTo>
                  <a:cubicBezTo>
                    <a:pt x="71" y="33"/>
                    <a:pt x="61" y="20"/>
                    <a:pt x="28" y="21"/>
                  </a:cubicBezTo>
                  <a:cubicBezTo>
                    <a:pt x="24" y="21"/>
                    <a:pt x="20" y="21"/>
                    <a:pt x="16" y="22"/>
                  </a:cubicBezTo>
                  <a:cubicBezTo>
                    <a:pt x="8" y="24"/>
                    <a:pt x="2" y="21"/>
                    <a:pt x="1" y="14"/>
                  </a:cubicBezTo>
                  <a:cubicBezTo>
                    <a:pt x="0" y="4"/>
                    <a:pt x="9" y="5"/>
                    <a:pt x="15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80" y="0"/>
                    <a:pt x="95" y="20"/>
                    <a:pt x="77" y="77"/>
                  </a:cubicBezTo>
                  <a:cubicBezTo>
                    <a:pt x="70" y="99"/>
                    <a:pt x="59" y="121"/>
                    <a:pt x="60" y="145"/>
                  </a:cubicBezTo>
                  <a:cubicBezTo>
                    <a:pt x="60" y="168"/>
                    <a:pt x="76" y="188"/>
                    <a:pt x="99" y="194"/>
                  </a:cubicBezTo>
                  <a:cubicBezTo>
                    <a:pt x="105" y="196"/>
                    <a:pt x="106" y="194"/>
                    <a:pt x="109" y="189"/>
                  </a:cubicBezTo>
                  <a:cubicBezTo>
                    <a:pt x="123" y="162"/>
                    <a:pt x="147" y="153"/>
                    <a:pt x="175" y="152"/>
                  </a:cubicBezTo>
                  <a:cubicBezTo>
                    <a:pt x="198" y="152"/>
                    <a:pt x="222" y="150"/>
                    <a:pt x="245" y="152"/>
                  </a:cubicBezTo>
                  <a:cubicBezTo>
                    <a:pt x="265" y="154"/>
                    <a:pt x="272" y="146"/>
                    <a:pt x="274" y="128"/>
                  </a:cubicBezTo>
                  <a:cubicBezTo>
                    <a:pt x="276" y="116"/>
                    <a:pt x="279" y="105"/>
                    <a:pt x="282" y="95"/>
                  </a:cubicBezTo>
                  <a:cubicBezTo>
                    <a:pt x="288" y="80"/>
                    <a:pt x="298" y="78"/>
                    <a:pt x="305" y="92"/>
                  </a:cubicBezTo>
                  <a:cubicBezTo>
                    <a:pt x="315" y="113"/>
                    <a:pt x="329" y="118"/>
                    <a:pt x="350" y="113"/>
                  </a:cubicBezTo>
                  <a:cubicBezTo>
                    <a:pt x="355" y="112"/>
                    <a:pt x="361" y="113"/>
                    <a:pt x="366" y="115"/>
                  </a:cubicBezTo>
                  <a:cubicBezTo>
                    <a:pt x="376" y="118"/>
                    <a:pt x="381" y="114"/>
                    <a:pt x="383" y="105"/>
                  </a:cubicBezTo>
                  <a:cubicBezTo>
                    <a:pt x="384" y="100"/>
                    <a:pt x="386" y="96"/>
                    <a:pt x="388" y="92"/>
                  </a:cubicBezTo>
                  <a:cubicBezTo>
                    <a:pt x="391" y="88"/>
                    <a:pt x="393" y="83"/>
                    <a:pt x="399" y="84"/>
                  </a:cubicBezTo>
                  <a:cubicBezTo>
                    <a:pt x="405" y="84"/>
                    <a:pt x="404" y="90"/>
                    <a:pt x="405" y="95"/>
                  </a:cubicBezTo>
                  <a:cubicBezTo>
                    <a:pt x="411" y="124"/>
                    <a:pt x="413" y="153"/>
                    <a:pt x="414" y="183"/>
                  </a:cubicBezTo>
                  <a:cubicBezTo>
                    <a:pt x="416" y="231"/>
                    <a:pt x="418" y="280"/>
                    <a:pt x="412" y="328"/>
                  </a:cubicBezTo>
                  <a:cubicBezTo>
                    <a:pt x="412" y="334"/>
                    <a:pt x="410" y="339"/>
                    <a:pt x="409" y="344"/>
                  </a:cubicBezTo>
                  <a:cubicBezTo>
                    <a:pt x="407" y="351"/>
                    <a:pt x="405" y="357"/>
                    <a:pt x="396" y="357"/>
                  </a:cubicBezTo>
                  <a:cubicBezTo>
                    <a:pt x="388" y="356"/>
                    <a:pt x="383" y="352"/>
                    <a:pt x="382" y="345"/>
                  </a:cubicBezTo>
                  <a:cubicBezTo>
                    <a:pt x="381" y="334"/>
                    <a:pt x="375" y="334"/>
                    <a:pt x="366" y="335"/>
                  </a:cubicBezTo>
                  <a:cubicBezTo>
                    <a:pt x="340" y="338"/>
                    <a:pt x="313" y="343"/>
                    <a:pt x="286" y="338"/>
                  </a:cubicBezTo>
                  <a:cubicBezTo>
                    <a:pt x="280" y="337"/>
                    <a:pt x="277" y="339"/>
                    <a:pt x="275" y="346"/>
                  </a:cubicBezTo>
                  <a:cubicBezTo>
                    <a:pt x="272" y="354"/>
                    <a:pt x="266" y="356"/>
                    <a:pt x="257" y="354"/>
                  </a:cubicBezTo>
                  <a:cubicBezTo>
                    <a:pt x="249" y="352"/>
                    <a:pt x="242" y="346"/>
                    <a:pt x="244" y="337"/>
                  </a:cubicBezTo>
                  <a:cubicBezTo>
                    <a:pt x="248" y="314"/>
                    <a:pt x="236" y="316"/>
                    <a:pt x="220" y="319"/>
                  </a:cubicBezTo>
                  <a:cubicBezTo>
                    <a:pt x="199" y="322"/>
                    <a:pt x="176" y="323"/>
                    <a:pt x="155" y="318"/>
                  </a:cubicBezTo>
                  <a:cubicBezTo>
                    <a:pt x="143" y="316"/>
                    <a:pt x="140" y="318"/>
                    <a:pt x="138" y="329"/>
                  </a:cubicBezTo>
                  <a:cubicBezTo>
                    <a:pt x="137" y="337"/>
                    <a:pt x="135" y="348"/>
                    <a:pt x="124" y="348"/>
                  </a:cubicBezTo>
                  <a:cubicBezTo>
                    <a:pt x="113" y="348"/>
                    <a:pt x="113" y="337"/>
                    <a:pt x="111" y="329"/>
                  </a:cubicBezTo>
                  <a:cubicBezTo>
                    <a:pt x="104" y="305"/>
                    <a:pt x="103" y="281"/>
                    <a:pt x="103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7289800" y="1476375"/>
              <a:ext cx="792163" cy="801688"/>
            </a:xfrm>
            <a:custGeom>
              <a:avLst/>
              <a:gdLst>
                <a:gd name="T0" fmla="*/ 332 w 335"/>
                <a:gd name="T1" fmla="*/ 238 h 339"/>
                <a:gd name="T2" fmla="*/ 276 w 335"/>
                <a:gd name="T3" fmla="*/ 266 h 339"/>
                <a:gd name="T4" fmla="*/ 261 w 335"/>
                <a:gd name="T5" fmla="*/ 273 h 339"/>
                <a:gd name="T6" fmla="*/ 174 w 335"/>
                <a:gd name="T7" fmla="*/ 334 h 339"/>
                <a:gd name="T8" fmla="*/ 78 w 335"/>
                <a:gd name="T9" fmla="*/ 333 h 339"/>
                <a:gd name="T10" fmla="*/ 16 w 335"/>
                <a:gd name="T11" fmla="*/ 280 h 339"/>
                <a:gd name="T12" fmla="*/ 20 w 335"/>
                <a:gd name="T13" fmla="*/ 178 h 339"/>
                <a:gd name="T14" fmla="*/ 12 w 335"/>
                <a:gd name="T15" fmla="*/ 125 h 339"/>
                <a:gd name="T16" fmla="*/ 2 w 335"/>
                <a:gd name="T17" fmla="*/ 82 h 339"/>
                <a:gd name="T18" fmla="*/ 10 w 335"/>
                <a:gd name="T19" fmla="*/ 73 h 339"/>
                <a:gd name="T20" fmla="*/ 58 w 335"/>
                <a:gd name="T21" fmla="*/ 37 h 339"/>
                <a:gd name="T22" fmla="*/ 69 w 335"/>
                <a:gd name="T23" fmla="*/ 19 h 339"/>
                <a:gd name="T24" fmla="*/ 99 w 335"/>
                <a:gd name="T25" fmla="*/ 20 h 339"/>
                <a:gd name="T26" fmla="*/ 114 w 335"/>
                <a:gd name="T27" fmla="*/ 46 h 339"/>
                <a:gd name="T28" fmla="*/ 161 w 335"/>
                <a:gd name="T29" fmla="*/ 53 h 339"/>
                <a:gd name="T30" fmla="*/ 181 w 335"/>
                <a:gd name="T31" fmla="*/ 36 h 339"/>
                <a:gd name="T32" fmla="*/ 206 w 335"/>
                <a:gd name="T33" fmla="*/ 16 h 339"/>
                <a:gd name="T34" fmla="*/ 219 w 335"/>
                <a:gd name="T35" fmla="*/ 46 h 339"/>
                <a:gd name="T36" fmla="*/ 225 w 335"/>
                <a:gd name="T37" fmla="*/ 137 h 339"/>
                <a:gd name="T38" fmla="*/ 231 w 335"/>
                <a:gd name="T39" fmla="*/ 166 h 339"/>
                <a:gd name="T40" fmla="*/ 257 w 335"/>
                <a:gd name="T41" fmla="*/ 229 h 339"/>
                <a:gd name="T42" fmla="*/ 286 w 335"/>
                <a:gd name="T43" fmla="*/ 244 h 339"/>
                <a:gd name="T44" fmla="*/ 321 w 335"/>
                <a:gd name="T45" fmla="*/ 221 h 339"/>
                <a:gd name="T46" fmla="*/ 332 w 335"/>
                <a:gd name="T47" fmla="*/ 23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5" h="339">
                  <a:moveTo>
                    <a:pt x="332" y="238"/>
                  </a:moveTo>
                  <a:cubicBezTo>
                    <a:pt x="317" y="255"/>
                    <a:pt x="300" y="267"/>
                    <a:pt x="276" y="266"/>
                  </a:cubicBezTo>
                  <a:cubicBezTo>
                    <a:pt x="270" y="265"/>
                    <a:pt x="263" y="264"/>
                    <a:pt x="261" y="273"/>
                  </a:cubicBezTo>
                  <a:cubicBezTo>
                    <a:pt x="251" y="320"/>
                    <a:pt x="213" y="327"/>
                    <a:pt x="174" y="334"/>
                  </a:cubicBezTo>
                  <a:cubicBezTo>
                    <a:pt x="142" y="339"/>
                    <a:pt x="110" y="337"/>
                    <a:pt x="78" y="333"/>
                  </a:cubicBezTo>
                  <a:cubicBezTo>
                    <a:pt x="47" y="330"/>
                    <a:pt x="26" y="311"/>
                    <a:pt x="16" y="280"/>
                  </a:cubicBezTo>
                  <a:cubicBezTo>
                    <a:pt x="6" y="245"/>
                    <a:pt x="11" y="211"/>
                    <a:pt x="20" y="178"/>
                  </a:cubicBezTo>
                  <a:cubicBezTo>
                    <a:pt x="25" y="159"/>
                    <a:pt x="33" y="141"/>
                    <a:pt x="12" y="125"/>
                  </a:cubicBezTo>
                  <a:cubicBezTo>
                    <a:pt x="0" y="115"/>
                    <a:pt x="0" y="98"/>
                    <a:pt x="2" y="82"/>
                  </a:cubicBezTo>
                  <a:cubicBezTo>
                    <a:pt x="3" y="76"/>
                    <a:pt x="5" y="74"/>
                    <a:pt x="10" y="73"/>
                  </a:cubicBezTo>
                  <a:cubicBezTo>
                    <a:pt x="33" y="70"/>
                    <a:pt x="49" y="59"/>
                    <a:pt x="58" y="37"/>
                  </a:cubicBezTo>
                  <a:cubicBezTo>
                    <a:pt x="60" y="30"/>
                    <a:pt x="65" y="25"/>
                    <a:pt x="69" y="19"/>
                  </a:cubicBezTo>
                  <a:cubicBezTo>
                    <a:pt x="82" y="0"/>
                    <a:pt x="89" y="0"/>
                    <a:pt x="99" y="20"/>
                  </a:cubicBezTo>
                  <a:cubicBezTo>
                    <a:pt x="104" y="29"/>
                    <a:pt x="105" y="43"/>
                    <a:pt x="114" y="46"/>
                  </a:cubicBezTo>
                  <a:cubicBezTo>
                    <a:pt x="129" y="52"/>
                    <a:pt x="145" y="52"/>
                    <a:pt x="161" y="53"/>
                  </a:cubicBezTo>
                  <a:cubicBezTo>
                    <a:pt x="173" y="54"/>
                    <a:pt x="175" y="42"/>
                    <a:pt x="181" y="36"/>
                  </a:cubicBezTo>
                  <a:cubicBezTo>
                    <a:pt x="189" y="28"/>
                    <a:pt x="195" y="13"/>
                    <a:pt x="206" y="16"/>
                  </a:cubicBezTo>
                  <a:cubicBezTo>
                    <a:pt x="221" y="18"/>
                    <a:pt x="218" y="35"/>
                    <a:pt x="219" y="46"/>
                  </a:cubicBezTo>
                  <a:cubicBezTo>
                    <a:pt x="223" y="76"/>
                    <a:pt x="223" y="107"/>
                    <a:pt x="225" y="137"/>
                  </a:cubicBezTo>
                  <a:cubicBezTo>
                    <a:pt x="225" y="148"/>
                    <a:pt x="226" y="157"/>
                    <a:pt x="231" y="166"/>
                  </a:cubicBezTo>
                  <a:cubicBezTo>
                    <a:pt x="243" y="186"/>
                    <a:pt x="252" y="207"/>
                    <a:pt x="257" y="229"/>
                  </a:cubicBezTo>
                  <a:cubicBezTo>
                    <a:pt x="261" y="247"/>
                    <a:pt x="273" y="248"/>
                    <a:pt x="286" y="244"/>
                  </a:cubicBezTo>
                  <a:cubicBezTo>
                    <a:pt x="300" y="240"/>
                    <a:pt x="313" y="234"/>
                    <a:pt x="321" y="221"/>
                  </a:cubicBezTo>
                  <a:cubicBezTo>
                    <a:pt x="332" y="222"/>
                    <a:pt x="335" y="228"/>
                    <a:pt x="332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325438" y="261938"/>
              <a:ext cx="517525" cy="1084263"/>
            </a:xfrm>
            <a:custGeom>
              <a:avLst/>
              <a:gdLst>
                <a:gd name="T0" fmla="*/ 38 w 219"/>
                <a:gd name="T1" fmla="*/ 300 h 458"/>
                <a:gd name="T2" fmla="*/ 58 w 219"/>
                <a:gd name="T3" fmla="*/ 406 h 458"/>
                <a:gd name="T4" fmla="*/ 156 w 219"/>
                <a:gd name="T5" fmla="*/ 422 h 458"/>
                <a:gd name="T6" fmla="*/ 176 w 219"/>
                <a:gd name="T7" fmla="*/ 425 h 458"/>
                <a:gd name="T8" fmla="*/ 164 w 219"/>
                <a:gd name="T9" fmla="*/ 441 h 458"/>
                <a:gd name="T10" fmla="*/ 43 w 219"/>
                <a:gd name="T11" fmla="*/ 423 h 458"/>
                <a:gd name="T12" fmla="*/ 16 w 219"/>
                <a:gd name="T13" fmla="*/ 301 h 458"/>
                <a:gd name="T14" fmla="*/ 16 w 219"/>
                <a:gd name="T15" fmla="*/ 262 h 458"/>
                <a:gd name="T16" fmla="*/ 13 w 219"/>
                <a:gd name="T17" fmla="*/ 134 h 458"/>
                <a:gd name="T18" fmla="*/ 43 w 219"/>
                <a:gd name="T19" fmla="*/ 21 h 458"/>
                <a:gd name="T20" fmla="*/ 65 w 219"/>
                <a:gd name="T21" fmla="*/ 17 h 458"/>
                <a:gd name="T22" fmla="*/ 93 w 219"/>
                <a:gd name="T23" fmla="*/ 39 h 458"/>
                <a:gd name="T24" fmla="*/ 141 w 219"/>
                <a:gd name="T25" fmla="*/ 12 h 458"/>
                <a:gd name="T26" fmla="*/ 150 w 219"/>
                <a:gd name="T27" fmla="*/ 0 h 458"/>
                <a:gd name="T28" fmla="*/ 207 w 219"/>
                <a:gd name="T29" fmla="*/ 231 h 458"/>
                <a:gd name="T30" fmla="*/ 38 w 219"/>
                <a:gd name="T31" fmla="*/ 30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9" h="458">
                  <a:moveTo>
                    <a:pt x="38" y="300"/>
                  </a:moveTo>
                  <a:cubicBezTo>
                    <a:pt x="24" y="340"/>
                    <a:pt x="29" y="376"/>
                    <a:pt x="58" y="406"/>
                  </a:cubicBezTo>
                  <a:cubicBezTo>
                    <a:pt x="87" y="435"/>
                    <a:pt x="120" y="437"/>
                    <a:pt x="156" y="422"/>
                  </a:cubicBezTo>
                  <a:cubicBezTo>
                    <a:pt x="164" y="419"/>
                    <a:pt x="172" y="414"/>
                    <a:pt x="176" y="425"/>
                  </a:cubicBezTo>
                  <a:cubicBezTo>
                    <a:pt x="181" y="436"/>
                    <a:pt x="171" y="438"/>
                    <a:pt x="164" y="441"/>
                  </a:cubicBezTo>
                  <a:cubicBezTo>
                    <a:pt x="120" y="458"/>
                    <a:pt x="79" y="456"/>
                    <a:pt x="43" y="423"/>
                  </a:cubicBezTo>
                  <a:cubicBezTo>
                    <a:pt x="7" y="389"/>
                    <a:pt x="0" y="347"/>
                    <a:pt x="16" y="301"/>
                  </a:cubicBezTo>
                  <a:cubicBezTo>
                    <a:pt x="21" y="287"/>
                    <a:pt x="21" y="276"/>
                    <a:pt x="16" y="262"/>
                  </a:cubicBezTo>
                  <a:cubicBezTo>
                    <a:pt x="1" y="220"/>
                    <a:pt x="6" y="176"/>
                    <a:pt x="13" y="134"/>
                  </a:cubicBezTo>
                  <a:cubicBezTo>
                    <a:pt x="19" y="95"/>
                    <a:pt x="29" y="57"/>
                    <a:pt x="43" y="21"/>
                  </a:cubicBezTo>
                  <a:cubicBezTo>
                    <a:pt x="50" y="3"/>
                    <a:pt x="55" y="6"/>
                    <a:pt x="65" y="17"/>
                  </a:cubicBezTo>
                  <a:cubicBezTo>
                    <a:pt x="73" y="26"/>
                    <a:pt x="76" y="39"/>
                    <a:pt x="93" y="39"/>
                  </a:cubicBezTo>
                  <a:cubicBezTo>
                    <a:pt x="115" y="39"/>
                    <a:pt x="135" y="40"/>
                    <a:pt x="141" y="12"/>
                  </a:cubicBezTo>
                  <a:cubicBezTo>
                    <a:pt x="142" y="9"/>
                    <a:pt x="146" y="6"/>
                    <a:pt x="150" y="0"/>
                  </a:cubicBezTo>
                  <a:cubicBezTo>
                    <a:pt x="190" y="74"/>
                    <a:pt x="219" y="148"/>
                    <a:pt x="207" y="231"/>
                  </a:cubicBezTo>
                  <a:cubicBezTo>
                    <a:pt x="197" y="309"/>
                    <a:pt x="109" y="345"/>
                    <a:pt x="38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4518025" y="1585913"/>
              <a:ext cx="498475" cy="1114425"/>
            </a:xfrm>
            <a:custGeom>
              <a:avLst/>
              <a:gdLst>
                <a:gd name="T0" fmla="*/ 145 w 211"/>
                <a:gd name="T1" fmla="*/ 15 h 471"/>
                <a:gd name="T2" fmla="*/ 172 w 211"/>
                <a:gd name="T3" fmla="*/ 23 h 471"/>
                <a:gd name="T4" fmla="*/ 205 w 211"/>
                <a:gd name="T5" fmla="*/ 204 h 471"/>
                <a:gd name="T6" fmla="*/ 203 w 211"/>
                <a:gd name="T7" fmla="*/ 338 h 471"/>
                <a:gd name="T8" fmla="*/ 49 w 211"/>
                <a:gd name="T9" fmla="*/ 436 h 471"/>
                <a:gd name="T10" fmla="*/ 37 w 211"/>
                <a:gd name="T11" fmla="*/ 420 h 471"/>
                <a:gd name="T12" fmla="*/ 56 w 211"/>
                <a:gd name="T13" fmla="*/ 417 h 471"/>
                <a:gd name="T14" fmla="*/ 169 w 211"/>
                <a:gd name="T15" fmla="*/ 384 h 471"/>
                <a:gd name="T16" fmla="*/ 180 w 211"/>
                <a:gd name="T17" fmla="*/ 313 h 471"/>
                <a:gd name="T18" fmla="*/ 162 w 211"/>
                <a:gd name="T19" fmla="*/ 303 h 471"/>
                <a:gd name="T20" fmla="*/ 71 w 211"/>
                <a:gd name="T21" fmla="*/ 307 h 471"/>
                <a:gd name="T22" fmla="*/ 4 w 211"/>
                <a:gd name="T23" fmla="*/ 215 h 471"/>
                <a:gd name="T24" fmla="*/ 19 w 211"/>
                <a:gd name="T25" fmla="*/ 101 h 471"/>
                <a:gd name="T26" fmla="*/ 53 w 211"/>
                <a:gd name="T27" fmla="*/ 16 h 471"/>
                <a:gd name="T28" fmla="*/ 64 w 211"/>
                <a:gd name="T29" fmla="*/ 1 h 471"/>
                <a:gd name="T30" fmla="*/ 75 w 211"/>
                <a:gd name="T31" fmla="*/ 15 h 471"/>
                <a:gd name="T32" fmla="*/ 99 w 211"/>
                <a:gd name="T33" fmla="*/ 34 h 471"/>
                <a:gd name="T34" fmla="*/ 145 w 211"/>
                <a:gd name="T35" fmla="*/ 15 h 471"/>
                <a:gd name="T36" fmla="*/ 145 w 211"/>
                <a:gd name="T37" fmla="*/ 1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471">
                  <a:moveTo>
                    <a:pt x="145" y="15"/>
                  </a:moveTo>
                  <a:cubicBezTo>
                    <a:pt x="164" y="0"/>
                    <a:pt x="164" y="0"/>
                    <a:pt x="172" y="23"/>
                  </a:cubicBezTo>
                  <a:cubicBezTo>
                    <a:pt x="193" y="82"/>
                    <a:pt x="209" y="141"/>
                    <a:pt x="205" y="204"/>
                  </a:cubicBezTo>
                  <a:cubicBezTo>
                    <a:pt x="202" y="249"/>
                    <a:pt x="199" y="292"/>
                    <a:pt x="203" y="338"/>
                  </a:cubicBezTo>
                  <a:cubicBezTo>
                    <a:pt x="211" y="419"/>
                    <a:pt x="124" y="471"/>
                    <a:pt x="49" y="436"/>
                  </a:cubicBezTo>
                  <a:cubicBezTo>
                    <a:pt x="42" y="433"/>
                    <a:pt x="34" y="429"/>
                    <a:pt x="37" y="420"/>
                  </a:cubicBezTo>
                  <a:cubicBezTo>
                    <a:pt x="41" y="411"/>
                    <a:pt x="49" y="415"/>
                    <a:pt x="56" y="417"/>
                  </a:cubicBezTo>
                  <a:cubicBezTo>
                    <a:pt x="108" y="435"/>
                    <a:pt x="146" y="424"/>
                    <a:pt x="169" y="384"/>
                  </a:cubicBezTo>
                  <a:cubicBezTo>
                    <a:pt x="183" y="362"/>
                    <a:pt x="184" y="338"/>
                    <a:pt x="180" y="313"/>
                  </a:cubicBezTo>
                  <a:cubicBezTo>
                    <a:pt x="179" y="301"/>
                    <a:pt x="175" y="296"/>
                    <a:pt x="162" y="303"/>
                  </a:cubicBezTo>
                  <a:cubicBezTo>
                    <a:pt x="133" y="320"/>
                    <a:pt x="102" y="317"/>
                    <a:pt x="71" y="307"/>
                  </a:cubicBezTo>
                  <a:cubicBezTo>
                    <a:pt x="27" y="293"/>
                    <a:pt x="9" y="259"/>
                    <a:pt x="4" y="215"/>
                  </a:cubicBezTo>
                  <a:cubicBezTo>
                    <a:pt x="0" y="176"/>
                    <a:pt x="8" y="138"/>
                    <a:pt x="19" y="101"/>
                  </a:cubicBezTo>
                  <a:cubicBezTo>
                    <a:pt x="27" y="71"/>
                    <a:pt x="39" y="43"/>
                    <a:pt x="53" y="16"/>
                  </a:cubicBezTo>
                  <a:cubicBezTo>
                    <a:pt x="55" y="10"/>
                    <a:pt x="56" y="1"/>
                    <a:pt x="64" y="1"/>
                  </a:cubicBezTo>
                  <a:cubicBezTo>
                    <a:pt x="71" y="2"/>
                    <a:pt x="73" y="10"/>
                    <a:pt x="75" y="15"/>
                  </a:cubicBezTo>
                  <a:cubicBezTo>
                    <a:pt x="80" y="25"/>
                    <a:pt x="83" y="36"/>
                    <a:pt x="99" y="34"/>
                  </a:cubicBezTo>
                  <a:cubicBezTo>
                    <a:pt x="116" y="32"/>
                    <a:pt x="137" y="39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7594600" y="95250"/>
              <a:ext cx="492125" cy="1119188"/>
            </a:xfrm>
            <a:custGeom>
              <a:avLst/>
              <a:gdLst>
                <a:gd name="T0" fmla="*/ 46 w 208"/>
                <a:gd name="T1" fmla="*/ 2 h 473"/>
                <a:gd name="T2" fmla="*/ 61 w 208"/>
                <a:gd name="T3" fmla="*/ 12 h 473"/>
                <a:gd name="T4" fmla="*/ 120 w 208"/>
                <a:gd name="T5" fmla="*/ 32 h 473"/>
                <a:gd name="T6" fmla="*/ 134 w 208"/>
                <a:gd name="T7" fmla="*/ 13 h 473"/>
                <a:gd name="T8" fmla="*/ 146 w 208"/>
                <a:gd name="T9" fmla="*/ 0 h 473"/>
                <a:gd name="T10" fmla="*/ 156 w 208"/>
                <a:gd name="T11" fmla="*/ 13 h 473"/>
                <a:gd name="T12" fmla="*/ 206 w 208"/>
                <a:gd name="T13" fmla="*/ 199 h 473"/>
                <a:gd name="T14" fmla="*/ 34 w 208"/>
                <a:gd name="T15" fmla="*/ 296 h 473"/>
                <a:gd name="T16" fmla="*/ 52 w 208"/>
                <a:gd name="T17" fmla="*/ 398 h 473"/>
                <a:gd name="T18" fmla="*/ 149 w 208"/>
                <a:gd name="T19" fmla="*/ 419 h 473"/>
                <a:gd name="T20" fmla="*/ 158 w 208"/>
                <a:gd name="T21" fmla="*/ 415 h 473"/>
                <a:gd name="T22" fmla="*/ 173 w 208"/>
                <a:gd name="T23" fmla="*/ 419 h 473"/>
                <a:gd name="T24" fmla="*/ 167 w 208"/>
                <a:gd name="T25" fmla="*/ 433 h 473"/>
                <a:gd name="T26" fmla="*/ 4 w 208"/>
                <a:gd name="T27" fmla="*/ 347 h 473"/>
                <a:gd name="T28" fmla="*/ 13 w 208"/>
                <a:gd name="T29" fmla="*/ 257 h 473"/>
                <a:gd name="T30" fmla="*/ 6 w 208"/>
                <a:gd name="T31" fmla="*/ 165 h 473"/>
                <a:gd name="T32" fmla="*/ 46 w 208"/>
                <a:gd name="T33" fmla="*/ 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8" h="473">
                  <a:moveTo>
                    <a:pt x="46" y="2"/>
                  </a:moveTo>
                  <a:cubicBezTo>
                    <a:pt x="54" y="3"/>
                    <a:pt x="59" y="7"/>
                    <a:pt x="61" y="12"/>
                  </a:cubicBezTo>
                  <a:cubicBezTo>
                    <a:pt x="74" y="40"/>
                    <a:pt x="98" y="32"/>
                    <a:pt x="120" y="32"/>
                  </a:cubicBezTo>
                  <a:cubicBezTo>
                    <a:pt x="132" y="32"/>
                    <a:pt x="130" y="20"/>
                    <a:pt x="134" y="13"/>
                  </a:cubicBezTo>
                  <a:cubicBezTo>
                    <a:pt x="138" y="9"/>
                    <a:pt x="139" y="1"/>
                    <a:pt x="146" y="0"/>
                  </a:cubicBezTo>
                  <a:cubicBezTo>
                    <a:pt x="153" y="0"/>
                    <a:pt x="154" y="8"/>
                    <a:pt x="156" y="13"/>
                  </a:cubicBezTo>
                  <a:cubicBezTo>
                    <a:pt x="185" y="71"/>
                    <a:pt x="208" y="132"/>
                    <a:pt x="206" y="199"/>
                  </a:cubicBezTo>
                  <a:cubicBezTo>
                    <a:pt x="205" y="297"/>
                    <a:pt x="121" y="344"/>
                    <a:pt x="34" y="296"/>
                  </a:cubicBezTo>
                  <a:cubicBezTo>
                    <a:pt x="22" y="334"/>
                    <a:pt x="25" y="368"/>
                    <a:pt x="52" y="398"/>
                  </a:cubicBezTo>
                  <a:cubicBezTo>
                    <a:pt x="77" y="426"/>
                    <a:pt x="112" y="433"/>
                    <a:pt x="149" y="419"/>
                  </a:cubicBezTo>
                  <a:cubicBezTo>
                    <a:pt x="152" y="418"/>
                    <a:pt x="155" y="416"/>
                    <a:pt x="158" y="415"/>
                  </a:cubicBezTo>
                  <a:cubicBezTo>
                    <a:pt x="165" y="411"/>
                    <a:pt x="170" y="413"/>
                    <a:pt x="173" y="419"/>
                  </a:cubicBezTo>
                  <a:cubicBezTo>
                    <a:pt x="176" y="426"/>
                    <a:pt x="173" y="430"/>
                    <a:pt x="167" y="433"/>
                  </a:cubicBezTo>
                  <a:cubicBezTo>
                    <a:pt x="85" y="473"/>
                    <a:pt x="12" y="418"/>
                    <a:pt x="4" y="347"/>
                  </a:cubicBezTo>
                  <a:cubicBezTo>
                    <a:pt x="1" y="316"/>
                    <a:pt x="27" y="289"/>
                    <a:pt x="13" y="257"/>
                  </a:cubicBezTo>
                  <a:cubicBezTo>
                    <a:pt x="0" y="228"/>
                    <a:pt x="3" y="196"/>
                    <a:pt x="6" y="165"/>
                  </a:cubicBezTo>
                  <a:cubicBezTo>
                    <a:pt x="11" y="108"/>
                    <a:pt x="23" y="54"/>
                    <a:pt x="4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563688" y="858838"/>
              <a:ext cx="501650" cy="1076325"/>
            </a:xfrm>
            <a:custGeom>
              <a:avLst/>
              <a:gdLst>
                <a:gd name="T0" fmla="*/ 181 w 212"/>
                <a:gd name="T1" fmla="*/ 68 h 455"/>
                <a:gd name="T2" fmla="*/ 190 w 212"/>
                <a:gd name="T3" fmla="*/ 269 h 455"/>
                <a:gd name="T4" fmla="*/ 195 w 212"/>
                <a:gd name="T5" fmla="*/ 300 h 455"/>
                <a:gd name="T6" fmla="*/ 159 w 212"/>
                <a:gd name="T7" fmla="*/ 426 h 455"/>
                <a:gd name="T8" fmla="*/ 41 w 212"/>
                <a:gd name="T9" fmla="*/ 435 h 455"/>
                <a:gd name="T10" fmla="*/ 34 w 212"/>
                <a:gd name="T11" fmla="*/ 421 h 455"/>
                <a:gd name="T12" fmla="*/ 48 w 212"/>
                <a:gd name="T13" fmla="*/ 417 h 455"/>
                <a:gd name="T14" fmla="*/ 71 w 212"/>
                <a:gd name="T15" fmla="*/ 423 h 455"/>
                <a:gd name="T16" fmla="*/ 176 w 212"/>
                <a:gd name="T17" fmla="*/ 313 h 455"/>
                <a:gd name="T18" fmla="*/ 157 w 212"/>
                <a:gd name="T19" fmla="*/ 304 h 455"/>
                <a:gd name="T20" fmla="*/ 0 w 212"/>
                <a:gd name="T21" fmla="*/ 207 h 455"/>
                <a:gd name="T22" fmla="*/ 21 w 212"/>
                <a:gd name="T23" fmla="*/ 84 h 455"/>
                <a:gd name="T24" fmla="*/ 51 w 212"/>
                <a:gd name="T25" fmla="*/ 14 h 455"/>
                <a:gd name="T26" fmla="*/ 60 w 212"/>
                <a:gd name="T27" fmla="*/ 4 h 455"/>
                <a:gd name="T28" fmla="*/ 70 w 212"/>
                <a:gd name="T29" fmla="*/ 14 h 455"/>
                <a:gd name="T30" fmla="*/ 104 w 212"/>
                <a:gd name="T31" fmla="*/ 35 h 455"/>
                <a:gd name="T32" fmla="*/ 141 w 212"/>
                <a:gd name="T33" fmla="*/ 19 h 455"/>
                <a:gd name="T34" fmla="*/ 166 w 212"/>
                <a:gd name="T35" fmla="*/ 20 h 455"/>
                <a:gd name="T36" fmla="*/ 180 w 212"/>
                <a:gd name="T37" fmla="*/ 59 h 455"/>
                <a:gd name="T38" fmla="*/ 165 w 212"/>
                <a:gd name="T39" fmla="*/ 77 h 455"/>
                <a:gd name="T40" fmla="*/ 167 w 212"/>
                <a:gd name="T41" fmla="*/ 72 h 455"/>
                <a:gd name="T42" fmla="*/ 166 w 212"/>
                <a:gd name="T43" fmla="*/ 72 h 455"/>
                <a:gd name="T44" fmla="*/ 166 w 212"/>
                <a:gd name="T45" fmla="*/ 65 h 455"/>
                <a:gd name="T46" fmla="*/ 181 w 212"/>
                <a:gd name="T47" fmla="*/ 6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455">
                  <a:moveTo>
                    <a:pt x="181" y="68"/>
                  </a:moveTo>
                  <a:cubicBezTo>
                    <a:pt x="201" y="134"/>
                    <a:pt x="212" y="201"/>
                    <a:pt x="190" y="269"/>
                  </a:cubicBezTo>
                  <a:cubicBezTo>
                    <a:pt x="186" y="280"/>
                    <a:pt x="191" y="290"/>
                    <a:pt x="195" y="300"/>
                  </a:cubicBezTo>
                  <a:cubicBezTo>
                    <a:pt x="211" y="349"/>
                    <a:pt x="199" y="392"/>
                    <a:pt x="159" y="426"/>
                  </a:cubicBezTo>
                  <a:cubicBezTo>
                    <a:pt x="130" y="450"/>
                    <a:pt x="73" y="455"/>
                    <a:pt x="41" y="435"/>
                  </a:cubicBezTo>
                  <a:cubicBezTo>
                    <a:pt x="35" y="432"/>
                    <a:pt x="31" y="428"/>
                    <a:pt x="34" y="421"/>
                  </a:cubicBezTo>
                  <a:cubicBezTo>
                    <a:pt x="37" y="415"/>
                    <a:pt x="42" y="415"/>
                    <a:pt x="48" y="417"/>
                  </a:cubicBezTo>
                  <a:cubicBezTo>
                    <a:pt x="55" y="419"/>
                    <a:pt x="63" y="421"/>
                    <a:pt x="71" y="423"/>
                  </a:cubicBezTo>
                  <a:cubicBezTo>
                    <a:pt x="142" y="444"/>
                    <a:pt x="192" y="371"/>
                    <a:pt x="176" y="313"/>
                  </a:cubicBezTo>
                  <a:cubicBezTo>
                    <a:pt x="173" y="301"/>
                    <a:pt x="169" y="299"/>
                    <a:pt x="157" y="304"/>
                  </a:cubicBezTo>
                  <a:cubicBezTo>
                    <a:pt x="98" y="333"/>
                    <a:pt x="1" y="308"/>
                    <a:pt x="0" y="207"/>
                  </a:cubicBezTo>
                  <a:cubicBezTo>
                    <a:pt x="0" y="164"/>
                    <a:pt x="10" y="125"/>
                    <a:pt x="21" y="84"/>
                  </a:cubicBezTo>
                  <a:cubicBezTo>
                    <a:pt x="28" y="59"/>
                    <a:pt x="43" y="38"/>
                    <a:pt x="51" y="14"/>
                  </a:cubicBezTo>
                  <a:cubicBezTo>
                    <a:pt x="52" y="10"/>
                    <a:pt x="54" y="5"/>
                    <a:pt x="60" y="4"/>
                  </a:cubicBezTo>
                  <a:cubicBezTo>
                    <a:pt x="66" y="3"/>
                    <a:pt x="69" y="10"/>
                    <a:pt x="70" y="14"/>
                  </a:cubicBezTo>
                  <a:cubicBezTo>
                    <a:pt x="74" y="34"/>
                    <a:pt x="87" y="36"/>
                    <a:pt x="104" y="35"/>
                  </a:cubicBezTo>
                  <a:cubicBezTo>
                    <a:pt x="119" y="35"/>
                    <a:pt x="132" y="34"/>
                    <a:pt x="141" y="19"/>
                  </a:cubicBezTo>
                  <a:cubicBezTo>
                    <a:pt x="153" y="0"/>
                    <a:pt x="156" y="1"/>
                    <a:pt x="166" y="20"/>
                  </a:cubicBezTo>
                  <a:cubicBezTo>
                    <a:pt x="173" y="33"/>
                    <a:pt x="174" y="47"/>
                    <a:pt x="180" y="59"/>
                  </a:cubicBezTo>
                  <a:cubicBezTo>
                    <a:pt x="175" y="64"/>
                    <a:pt x="162" y="59"/>
                    <a:pt x="165" y="77"/>
                  </a:cubicBezTo>
                  <a:cubicBezTo>
                    <a:pt x="165" y="75"/>
                    <a:pt x="169" y="72"/>
                    <a:pt x="167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3" y="70"/>
                    <a:pt x="164" y="67"/>
                    <a:pt x="166" y="65"/>
                  </a:cubicBezTo>
                  <a:cubicBezTo>
                    <a:pt x="171" y="59"/>
                    <a:pt x="177" y="60"/>
                    <a:pt x="181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5364163" y="3941763"/>
              <a:ext cx="519113" cy="1071563"/>
            </a:xfrm>
            <a:custGeom>
              <a:avLst/>
              <a:gdLst>
                <a:gd name="T0" fmla="*/ 181 w 219"/>
                <a:gd name="T1" fmla="*/ 61 h 453"/>
                <a:gd name="T2" fmla="*/ 189 w 219"/>
                <a:gd name="T3" fmla="*/ 273 h 453"/>
                <a:gd name="T4" fmla="*/ 192 w 219"/>
                <a:gd name="T5" fmla="*/ 292 h 453"/>
                <a:gd name="T6" fmla="*/ 117 w 219"/>
                <a:gd name="T7" fmla="*/ 447 h 453"/>
                <a:gd name="T8" fmla="*/ 41 w 219"/>
                <a:gd name="T9" fmla="*/ 436 h 453"/>
                <a:gd name="T10" fmla="*/ 34 w 219"/>
                <a:gd name="T11" fmla="*/ 424 h 453"/>
                <a:gd name="T12" fmla="*/ 48 w 219"/>
                <a:gd name="T13" fmla="*/ 418 h 453"/>
                <a:gd name="T14" fmla="*/ 73 w 219"/>
                <a:gd name="T15" fmla="*/ 426 h 453"/>
                <a:gd name="T16" fmla="*/ 157 w 219"/>
                <a:gd name="T17" fmla="*/ 399 h 453"/>
                <a:gd name="T18" fmla="*/ 176 w 219"/>
                <a:gd name="T19" fmla="*/ 307 h 453"/>
                <a:gd name="T20" fmla="*/ 163 w 219"/>
                <a:gd name="T21" fmla="*/ 303 h 453"/>
                <a:gd name="T22" fmla="*/ 1 w 219"/>
                <a:gd name="T23" fmla="*/ 206 h 453"/>
                <a:gd name="T24" fmla="*/ 14 w 219"/>
                <a:gd name="T25" fmla="*/ 108 h 453"/>
                <a:gd name="T26" fmla="*/ 20 w 219"/>
                <a:gd name="T27" fmla="*/ 69 h 453"/>
                <a:gd name="T28" fmla="*/ 35 w 219"/>
                <a:gd name="T29" fmla="*/ 52 h 453"/>
                <a:gd name="T30" fmla="*/ 53 w 219"/>
                <a:gd name="T31" fmla="*/ 12 h 453"/>
                <a:gd name="T32" fmla="*/ 69 w 219"/>
                <a:gd name="T33" fmla="*/ 11 h 453"/>
                <a:gd name="T34" fmla="*/ 116 w 219"/>
                <a:gd name="T35" fmla="*/ 37 h 453"/>
                <a:gd name="T36" fmla="*/ 145 w 219"/>
                <a:gd name="T37" fmla="*/ 16 h 453"/>
                <a:gd name="T38" fmla="*/ 167 w 219"/>
                <a:gd name="T39" fmla="*/ 20 h 453"/>
                <a:gd name="T40" fmla="*/ 181 w 219"/>
                <a:gd name="T41" fmla="*/ 61 h 453"/>
                <a:gd name="T42" fmla="*/ 166 w 219"/>
                <a:gd name="T43" fmla="*/ 68 h 453"/>
                <a:gd name="T44" fmla="*/ 168 w 219"/>
                <a:gd name="T45" fmla="*/ 76 h 453"/>
                <a:gd name="T46" fmla="*/ 166 w 219"/>
                <a:gd name="T47" fmla="*/ 68 h 453"/>
                <a:gd name="T48" fmla="*/ 181 w 219"/>
                <a:gd name="T49" fmla="*/ 6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9" h="453">
                  <a:moveTo>
                    <a:pt x="181" y="61"/>
                  </a:moveTo>
                  <a:cubicBezTo>
                    <a:pt x="198" y="131"/>
                    <a:pt x="217" y="202"/>
                    <a:pt x="189" y="273"/>
                  </a:cubicBezTo>
                  <a:cubicBezTo>
                    <a:pt x="186" y="281"/>
                    <a:pt x="190" y="286"/>
                    <a:pt x="192" y="292"/>
                  </a:cubicBezTo>
                  <a:cubicBezTo>
                    <a:pt x="219" y="362"/>
                    <a:pt x="185" y="432"/>
                    <a:pt x="117" y="447"/>
                  </a:cubicBezTo>
                  <a:cubicBezTo>
                    <a:pt x="91" y="453"/>
                    <a:pt x="66" y="447"/>
                    <a:pt x="41" y="436"/>
                  </a:cubicBezTo>
                  <a:cubicBezTo>
                    <a:pt x="36" y="434"/>
                    <a:pt x="32" y="430"/>
                    <a:pt x="34" y="424"/>
                  </a:cubicBezTo>
                  <a:cubicBezTo>
                    <a:pt x="36" y="417"/>
                    <a:pt x="42" y="416"/>
                    <a:pt x="48" y="418"/>
                  </a:cubicBezTo>
                  <a:cubicBezTo>
                    <a:pt x="57" y="421"/>
                    <a:pt x="65" y="424"/>
                    <a:pt x="73" y="426"/>
                  </a:cubicBezTo>
                  <a:cubicBezTo>
                    <a:pt x="107" y="435"/>
                    <a:pt x="136" y="425"/>
                    <a:pt x="157" y="399"/>
                  </a:cubicBezTo>
                  <a:cubicBezTo>
                    <a:pt x="180" y="372"/>
                    <a:pt x="186" y="341"/>
                    <a:pt x="176" y="307"/>
                  </a:cubicBezTo>
                  <a:cubicBezTo>
                    <a:pt x="174" y="299"/>
                    <a:pt x="171" y="299"/>
                    <a:pt x="163" y="303"/>
                  </a:cubicBezTo>
                  <a:cubicBezTo>
                    <a:pt x="83" y="345"/>
                    <a:pt x="3" y="296"/>
                    <a:pt x="1" y="206"/>
                  </a:cubicBezTo>
                  <a:cubicBezTo>
                    <a:pt x="0" y="173"/>
                    <a:pt x="6" y="140"/>
                    <a:pt x="14" y="108"/>
                  </a:cubicBezTo>
                  <a:cubicBezTo>
                    <a:pt x="17" y="96"/>
                    <a:pt x="29" y="85"/>
                    <a:pt x="20" y="69"/>
                  </a:cubicBezTo>
                  <a:cubicBezTo>
                    <a:pt x="18" y="65"/>
                    <a:pt x="32" y="62"/>
                    <a:pt x="35" y="52"/>
                  </a:cubicBezTo>
                  <a:cubicBezTo>
                    <a:pt x="39" y="38"/>
                    <a:pt x="47" y="25"/>
                    <a:pt x="53" y="12"/>
                  </a:cubicBezTo>
                  <a:cubicBezTo>
                    <a:pt x="58" y="1"/>
                    <a:pt x="65" y="0"/>
                    <a:pt x="69" y="11"/>
                  </a:cubicBezTo>
                  <a:cubicBezTo>
                    <a:pt x="76" y="38"/>
                    <a:pt x="95" y="37"/>
                    <a:pt x="116" y="37"/>
                  </a:cubicBezTo>
                  <a:cubicBezTo>
                    <a:pt x="133" y="37"/>
                    <a:pt x="137" y="25"/>
                    <a:pt x="145" y="16"/>
                  </a:cubicBezTo>
                  <a:cubicBezTo>
                    <a:pt x="155" y="4"/>
                    <a:pt x="162" y="3"/>
                    <a:pt x="167" y="20"/>
                  </a:cubicBezTo>
                  <a:cubicBezTo>
                    <a:pt x="171" y="34"/>
                    <a:pt x="176" y="47"/>
                    <a:pt x="181" y="61"/>
                  </a:cubicBezTo>
                  <a:cubicBezTo>
                    <a:pt x="177" y="65"/>
                    <a:pt x="169" y="61"/>
                    <a:pt x="166" y="68"/>
                  </a:cubicBezTo>
                  <a:cubicBezTo>
                    <a:pt x="163" y="72"/>
                    <a:pt x="166" y="74"/>
                    <a:pt x="168" y="76"/>
                  </a:cubicBezTo>
                  <a:cubicBezTo>
                    <a:pt x="168" y="73"/>
                    <a:pt x="164" y="72"/>
                    <a:pt x="166" y="68"/>
                  </a:cubicBezTo>
                  <a:cubicBezTo>
                    <a:pt x="169" y="61"/>
                    <a:pt x="177" y="65"/>
                    <a:pt x="18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2668588" y="322263"/>
              <a:ext cx="738188" cy="739775"/>
            </a:xfrm>
            <a:custGeom>
              <a:avLst/>
              <a:gdLst>
                <a:gd name="T0" fmla="*/ 199 w 312"/>
                <a:gd name="T1" fmla="*/ 68 h 313"/>
                <a:gd name="T2" fmla="*/ 224 w 312"/>
                <a:gd name="T3" fmla="*/ 91 h 313"/>
                <a:gd name="T4" fmla="*/ 222 w 312"/>
                <a:gd name="T5" fmla="*/ 117 h 313"/>
                <a:gd name="T6" fmla="*/ 196 w 312"/>
                <a:gd name="T7" fmla="*/ 135 h 313"/>
                <a:gd name="T8" fmla="*/ 206 w 312"/>
                <a:gd name="T9" fmla="*/ 167 h 313"/>
                <a:gd name="T10" fmla="*/ 222 w 312"/>
                <a:gd name="T11" fmla="*/ 232 h 313"/>
                <a:gd name="T12" fmla="*/ 237 w 312"/>
                <a:gd name="T13" fmla="*/ 246 h 313"/>
                <a:gd name="T14" fmla="*/ 287 w 312"/>
                <a:gd name="T15" fmla="*/ 194 h 313"/>
                <a:gd name="T16" fmla="*/ 282 w 312"/>
                <a:gd name="T17" fmla="*/ 79 h 313"/>
                <a:gd name="T18" fmla="*/ 282 w 312"/>
                <a:gd name="T19" fmla="*/ 69 h 313"/>
                <a:gd name="T20" fmla="*/ 291 w 312"/>
                <a:gd name="T21" fmla="*/ 45 h 313"/>
                <a:gd name="T22" fmla="*/ 302 w 312"/>
                <a:gd name="T23" fmla="*/ 68 h 313"/>
                <a:gd name="T24" fmla="*/ 311 w 312"/>
                <a:gd name="T25" fmla="*/ 179 h 313"/>
                <a:gd name="T26" fmla="*/ 302 w 312"/>
                <a:gd name="T27" fmla="*/ 224 h 313"/>
                <a:gd name="T28" fmla="*/ 242 w 312"/>
                <a:gd name="T29" fmla="*/ 264 h 313"/>
                <a:gd name="T30" fmla="*/ 213 w 312"/>
                <a:gd name="T31" fmla="*/ 275 h 313"/>
                <a:gd name="T32" fmla="*/ 57 w 312"/>
                <a:gd name="T33" fmla="*/ 286 h 313"/>
                <a:gd name="T34" fmla="*/ 49 w 312"/>
                <a:gd name="T35" fmla="*/ 272 h 313"/>
                <a:gd name="T36" fmla="*/ 47 w 312"/>
                <a:gd name="T37" fmla="*/ 163 h 313"/>
                <a:gd name="T38" fmla="*/ 40 w 312"/>
                <a:gd name="T39" fmla="*/ 145 h 313"/>
                <a:gd name="T40" fmla="*/ 31 w 312"/>
                <a:gd name="T41" fmla="*/ 91 h 313"/>
                <a:gd name="T42" fmla="*/ 53 w 312"/>
                <a:gd name="T43" fmla="*/ 53 h 313"/>
                <a:gd name="T44" fmla="*/ 61 w 312"/>
                <a:gd name="T45" fmla="*/ 28 h 313"/>
                <a:gd name="T46" fmla="*/ 85 w 312"/>
                <a:gd name="T47" fmla="*/ 24 h 313"/>
                <a:gd name="T48" fmla="*/ 118 w 312"/>
                <a:gd name="T49" fmla="*/ 40 h 313"/>
                <a:gd name="T50" fmla="*/ 136 w 312"/>
                <a:gd name="T51" fmla="*/ 17 h 313"/>
                <a:gd name="T52" fmla="*/ 148 w 312"/>
                <a:gd name="T53" fmla="*/ 2 h 313"/>
                <a:gd name="T54" fmla="*/ 162 w 312"/>
                <a:gd name="T55" fmla="*/ 14 h 313"/>
                <a:gd name="T56" fmla="*/ 190 w 312"/>
                <a:gd name="T57" fmla="*/ 66 h 313"/>
                <a:gd name="T58" fmla="*/ 182 w 312"/>
                <a:gd name="T59" fmla="*/ 78 h 313"/>
                <a:gd name="T60" fmla="*/ 182 w 312"/>
                <a:gd name="T61" fmla="*/ 79 h 313"/>
                <a:gd name="T62" fmla="*/ 183 w 312"/>
                <a:gd name="T63" fmla="*/ 78 h 313"/>
                <a:gd name="T64" fmla="*/ 199 w 312"/>
                <a:gd name="T65" fmla="*/ 6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2" h="313">
                  <a:moveTo>
                    <a:pt x="199" y="68"/>
                  </a:moveTo>
                  <a:cubicBezTo>
                    <a:pt x="207" y="76"/>
                    <a:pt x="215" y="84"/>
                    <a:pt x="224" y="91"/>
                  </a:cubicBezTo>
                  <a:cubicBezTo>
                    <a:pt x="236" y="100"/>
                    <a:pt x="234" y="108"/>
                    <a:pt x="222" y="117"/>
                  </a:cubicBezTo>
                  <a:cubicBezTo>
                    <a:pt x="213" y="123"/>
                    <a:pt x="197" y="124"/>
                    <a:pt x="196" y="135"/>
                  </a:cubicBezTo>
                  <a:cubicBezTo>
                    <a:pt x="195" y="145"/>
                    <a:pt x="202" y="156"/>
                    <a:pt x="206" y="167"/>
                  </a:cubicBezTo>
                  <a:cubicBezTo>
                    <a:pt x="213" y="188"/>
                    <a:pt x="221" y="210"/>
                    <a:pt x="222" y="232"/>
                  </a:cubicBezTo>
                  <a:cubicBezTo>
                    <a:pt x="223" y="243"/>
                    <a:pt x="228" y="246"/>
                    <a:pt x="237" y="246"/>
                  </a:cubicBezTo>
                  <a:cubicBezTo>
                    <a:pt x="266" y="248"/>
                    <a:pt x="286" y="228"/>
                    <a:pt x="287" y="194"/>
                  </a:cubicBezTo>
                  <a:cubicBezTo>
                    <a:pt x="289" y="156"/>
                    <a:pt x="285" y="117"/>
                    <a:pt x="282" y="79"/>
                  </a:cubicBezTo>
                  <a:cubicBezTo>
                    <a:pt x="282" y="75"/>
                    <a:pt x="282" y="72"/>
                    <a:pt x="282" y="69"/>
                  </a:cubicBezTo>
                  <a:cubicBezTo>
                    <a:pt x="283" y="60"/>
                    <a:pt x="276" y="45"/>
                    <a:pt x="291" y="45"/>
                  </a:cubicBezTo>
                  <a:cubicBezTo>
                    <a:pt x="307" y="44"/>
                    <a:pt x="302" y="59"/>
                    <a:pt x="302" y="68"/>
                  </a:cubicBezTo>
                  <a:cubicBezTo>
                    <a:pt x="305" y="105"/>
                    <a:pt x="312" y="142"/>
                    <a:pt x="311" y="179"/>
                  </a:cubicBezTo>
                  <a:cubicBezTo>
                    <a:pt x="310" y="194"/>
                    <a:pt x="308" y="209"/>
                    <a:pt x="302" y="224"/>
                  </a:cubicBezTo>
                  <a:cubicBezTo>
                    <a:pt x="291" y="251"/>
                    <a:pt x="271" y="265"/>
                    <a:pt x="242" y="264"/>
                  </a:cubicBezTo>
                  <a:cubicBezTo>
                    <a:pt x="230" y="263"/>
                    <a:pt x="221" y="266"/>
                    <a:pt x="213" y="275"/>
                  </a:cubicBezTo>
                  <a:cubicBezTo>
                    <a:pt x="182" y="308"/>
                    <a:pt x="91" y="313"/>
                    <a:pt x="57" y="286"/>
                  </a:cubicBezTo>
                  <a:cubicBezTo>
                    <a:pt x="52" y="282"/>
                    <a:pt x="51" y="277"/>
                    <a:pt x="49" y="272"/>
                  </a:cubicBezTo>
                  <a:cubicBezTo>
                    <a:pt x="39" y="236"/>
                    <a:pt x="34" y="199"/>
                    <a:pt x="47" y="163"/>
                  </a:cubicBezTo>
                  <a:cubicBezTo>
                    <a:pt x="51" y="153"/>
                    <a:pt x="49" y="149"/>
                    <a:pt x="40" y="145"/>
                  </a:cubicBezTo>
                  <a:cubicBezTo>
                    <a:pt x="2" y="126"/>
                    <a:pt x="0" y="118"/>
                    <a:pt x="31" y="91"/>
                  </a:cubicBezTo>
                  <a:cubicBezTo>
                    <a:pt x="43" y="80"/>
                    <a:pt x="50" y="68"/>
                    <a:pt x="53" y="53"/>
                  </a:cubicBezTo>
                  <a:cubicBezTo>
                    <a:pt x="54" y="44"/>
                    <a:pt x="58" y="36"/>
                    <a:pt x="61" y="28"/>
                  </a:cubicBezTo>
                  <a:cubicBezTo>
                    <a:pt x="66" y="13"/>
                    <a:pt x="74" y="11"/>
                    <a:pt x="85" y="24"/>
                  </a:cubicBezTo>
                  <a:cubicBezTo>
                    <a:pt x="93" y="33"/>
                    <a:pt x="99" y="47"/>
                    <a:pt x="118" y="40"/>
                  </a:cubicBezTo>
                  <a:cubicBezTo>
                    <a:pt x="132" y="35"/>
                    <a:pt x="132" y="25"/>
                    <a:pt x="136" y="17"/>
                  </a:cubicBezTo>
                  <a:cubicBezTo>
                    <a:pt x="139" y="11"/>
                    <a:pt x="141" y="3"/>
                    <a:pt x="148" y="2"/>
                  </a:cubicBezTo>
                  <a:cubicBezTo>
                    <a:pt x="155" y="0"/>
                    <a:pt x="158" y="9"/>
                    <a:pt x="162" y="14"/>
                  </a:cubicBezTo>
                  <a:cubicBezTo>
                    <a:pt x="173" y="31"/>
                    <a:pt x="183" y="47"/>
                    <a:pt x="190" y="66"/>
                  </a:cubicBezTo>
                  <a:cubicBezTo>
                    <a:pt x="188" y="71"/>
                    <a:pt x="181" y="72"/>
                    <a:pt x="182" y="78"/>
                  </a:cubicBezTo>
                  <a:cubicBezTo>
                    <a:pt x="181" y="81"/>
                    <a:pt x="185" y="80"/>
                    <a:pt x="182" y="79"/>
                  </a:cubicBezTo>
                  <a:cubicBezTo>
                    <a:pt x="182" y="79"/>
                    <a:pt x="182" y="79"/>
                    <a:pt x="183" y="78"/>
                  </a:cubicBezTo>
                  <a:cubicBezTo>
                    <a:pt x="183" y="66"/>
                    <a:pt x="193" y="70"/>
                    <a:pt x="19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3586163" y="1130300"/>
              <a:ext cx="739775" cy="715963"/>
            </a:xfrm>
            <a:custGeom>
              <a:avLst/>
              <a:gdLst>
                <a:gd name="T0" fmla="*/ 313 w 313"/>
                <a:gd name="T1" fmla="*/ 161 h 302"/>
                <a:gd name="T2" fmla="*/ 308 w 313"/>
                <a:gd name="T3" fmla="*/ 207 h 302"/>
                <a:gd name="T4" fmla="*/ 239 w 313"/>
                <a:gd name="T5" fmla="*/ 263 h 302"/>
                <a:gd name="T6" fmla="*/ 214 w 313"/>
                <a:gd name="T7" fmla="*/ 274 h 302"/>
                <a:gd name="T8" fmla="*/ 121 w 313"/>
                <a:gd name="T9" fmla="*/ 302 h 302"/>
                <a:gd name="T10" fmla="*/ 105 w 313"/>
                <a:gd name="T11" fmla="*/ 300 h 302"/>
                <a:gd name="T12" fmla="*/ 44 w 313"/>
                <a:gd name="T13" fmla="*/ 245 h 302"/>
                <a:gd name="T14" fmla="*/ 48 w 313"/>
                <a:gd name="T15" fmla="*/ 163 h 302"/>
                <a:gd name="T16" fmla="*/ 40 w 313"/>
                <a:gd name="T17" fmla="*/ 143 h 302"/>
                <a:gd name="T18" fmla="*/ 32 w 313"/>
                <a:gd name="T19" fmla="*/ 91 h 302"/>
                <a:gd name="T20" fmla="*/ 59 w 313"/>
                <a:gd name="T21" fmla="*/ 35 h 302"/>
                <a:gd name="T22" fmla="*/ 71 w 313"/>
                <a:gd name="T23" fmla="*/ 14 h 302"/>
                <a:gd name="T24" fmla="*/ 91 w 313"/>
                <a:gd name="T25" fmla="*/ 28 h 302"/>
                <a:gd name="T26" fmla="*/ 135 w 313"/>
                <a:gd name="T27" fmla="*/ 20 h 302"/>
                <a:gd name="T28" fmla="*/ 150 w 313"/>
                <a:gd name="T29" fmla="*/ 1 h 302"/>
                <a:gd name="T30" fmla="*/ 166 w 313"/>
                <a:gd name="T31" fmla="*/ 17 h 302"/>
                <a:gd name="T32" fmla="*/ 223 w 313"/>
                <a:gd name="T33" fmla="*/ 89 h 302"/>
                <a:gd name="T34" fmla="*/ 221 w 313"/>
                <a:gd name="T35" fmla="*/ 116 h 302"/>
                <a:gd name="T36" fmla="*/ 206 w 313"/>
                <a:gd name="T37" fmla="*/ 162 h 302"/>
                <a:gd name="T38" fmla="*/ 224 w 313"/>
                <a:gd name="T39" fmla="*/ 231 h 302"/>
                <a:gd name="T40" fmla="*/ 239 w 313"/>
                <a:gd name="T41" fmla="*/ 244 h 302"/>
                <a:gd name="T42" fmla="*/ 287 w 313"/>
                <a:gd name="T43" fmla="*/ 206 h 302"/>
                <a:gd name="T44" fmla="*/ 285 w 313"/>
                <a:gd name="T45" fmla="*/ 108 h 302"/>
                <a:gd name="T46" fmla="*/ 283 w 313"/>
                <a:gd name="T47" fmla="*/ 57 h 302"/>
                <a:gd name="T48" fmla="*/ 291 w 313"/>
                <a:gd name="T49" fmla="*/ 44 h 302"/>
                <a:gd name="T50" fmla="*/ 303 w 313"/>
                <a:gd name="T51" fmla="*/ 56 h 302"/>
                <a:gd name="T52" fmla="*/ 313 w 313"/>
                <a:gd name="T53" fmla="*/ 16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3" h="302">
                  <a:moveTo>
                    <a:pt x="313" y="161"/>
                  </a:moveTo>
                  <a:cubicBezTo>
                    <a:pt x="313" y="177"/>
                    <a:pt x="311" y="192"/>
                    <a:pt x="308" y="207"/>
                  </a:cubicBezTo>
                  <a:cubicBezTo>
                    <a:pt x="300" y="244"/>
                    <a:pt x="277" y="263"/>
                    <a:pt x="239" y="263"/>
                  </a:cubicBezTo>
                  <a:cubicBezTo>
                    <a:pt x="229" y="263"/>
                    <a:pt x="222" y="267"/>
                    <a:pt x="214" y="274"/>
                  </a:cubicBezTo>
                  <a:cubicBezTo>
                    <a:pt x="188" y="298"/>
                    <a:pt x="155" y="302"/>
                    <a:pt x="121" y="302"/>
                  </a:cubicBezTo>
                  <a:cubicBezTo>
                    <a:pt x="115" y="302"/>
                    <a:pt x="110" y="301"/>
                    <a:pt x="105" y="300"/>
                  </a:cubicBezTo>
                  <a:cubicBezTo>
                    <a:pt x="66" y="297"/>
                    <a:pt x="50" y="283"/>
                    <a:pt x="44" y="245"/>
                  </a:cubicBezTo>
                  <a:cubicBezTo>
                    <a:pt x="39" y="218"/>
                    <a:pt x="38" y="190"/>
                    <a:pt x="48" y="163"/>
                  </a:cubicBezTo>
                  <a:cubicBezTo>
                    <a:pt x="52" y="152"/>
                    <a:pt x="50" y="148"/>
                    <a:pt x="40" y="143"/>
                  </a:cubicBezTo>
                  <a:cubicBezTo>
                    <a:pt x="1" y="123"/>
                    <a:pt x="0" y="121"/>
                    <a:pt x="32" y="91"/>
                  </a:cubicBezTo>
                  <a:cubicBezTo>
                    <a:pt x="48" y="75"/>
                    <a:pt x="52" y="55"/>
                    <a:pt x="59" y="35"/>
                  </a:cubicBezTo>
                  <a:cubicBezTo>
                    <a:pt x="61" y="27"/>
                    <a:pt x="63" y="16"/>
                    <a:pt x="71" y="14"/>
                  </a:cubicBezTo>
                  <a:cubicBezTo>
                    <a:pt x="80" y="12"/>
                    <a:pt x="86" y="22"/>
                    <a:pt x="91" y="28"/>
                  </a:cubicBezTo>
                  <a:cubicBezTo>
                    <a:pt x="107" y="47"/>
                    <a:pt x="125" y="43"/>
                    <a:pt x="135" y="20"/>
                  </a:cubicBezTo>
                  <a:cubicBezTo>
                    <a:pt x="139" y="12"/>
                    <a:pt x="140" y="1"/>
                    <a:pt x="150" y="1"/>
                  </a:cubicBezTo>
                  <a:cubicBezTo>
                    <a:pt x="159" y="0"/>
                    <a:pt x="162" y="10"/>
                    <a:pt x="166" y="17"/>
                  </a:cubicBezTo>
                  <a:cubicBezTo>
                    <a:pt x="181" y="44"/>
                    <a:pt x="196" y="71"/>
                    <a:pt x="223" y="89"/>
                  </a:cubicBezTo>
                  <a:cubicBezTo>
                    <a:pt x="238" y="98"/>
                    <a:pt x="237" y="107"/>
                    <a:pt x="221" y="116"/>
                  </a:cubicBezTo>
                  <a:cubicBezTo>
                    <a:pt x="195" y="133"/>
                    <a:pt x="195" y="133"/>
                    <a:pt x="206" y="162"/>
                  </a:cubicBezTo>
                  <a:cubicBezTo>
                    <a:pt x="214" y="184"/>
                    <a:pt x="221" y="207"/>
                    <a:pt x="224" y="231"/>
                  </a:cubicBezTo>
                  <a:cubicBezTo>
                    <a:pt x="225" y="241"/>
                    <a:pt x="230" y="244"/>
                    <a:pt x="239" y="244"/>
                  </a:cubicBezTo>
                  <a:cubicBezTo>
                    <a:pt x="265" y="246"/>
                    <a:pt x="281" y="233"/>
                    <a:pt x="287" y="206"/>
                  </a:cubicBezTo>
                  <a:cubicBezTo>
                    <a:pt x="294" y="173"/>
                    <a:pt x="287" y="141"/>
                    <a:pt x="285" y="108"/>
                  </a:cubicBezTo>
                  <a:cubicBezTo>
                    <a:pt x="284" y="91"/>
                    <a:pt x="283" y="74"/>
                    <a:pt x="283" y="57"/>
                  </a:cubicBezTo>
                  <a:cubicBezTo>
                    <a:pt x="282" y="51"/>
                    <a:pt x="283" y="44"/>
                    <a:pt x="291" y="44"/>
                  </a:cubicBezTo>
                  <a:cubicBezTo>
                    <a:pt x="300" y="43"/>
                    <a:pt x="302" y="48"/>
                    <a:pt x="303" y="56"/>
                  </a:cubicBezTo>
                  <a:cubicBezTo>
                    <a:pt x="306" y="91"/>
                    <a:pt x="309" y="126"/>
                    <a:pt x="313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4410075" y="3187700"/>
              <a:ext cx="739775" cy="733425"/>
            </a:xfrm>
            <a:custGeom>
              <a:avLst/>
              <a:gdLst>
                <a:gd name="T0" fmla="*/ 309 w 313"/>
                <a:gd name="T1" fmla="*/ 154 h 310"/>
                <a:gd name="T2" fmla="*/ 300 w 313"/>
                <a:gd name="T3" fmla="*/ 223 h 310"/>
                <a:gd name="T4" fmla="*/ 242 w 313"/>
                <a:gd name="T5" fmla="*/ 260 h 310"/>
                <a:gd name="T6" fmla="*/ 211 w 313"/>
                <a:gd name="T7" fmla="*/ 273 h 310"/>
                <a:gd name="T8" fmla="*/ 64 w 313"/>
                <a:gd name="T9" fmla="*/ 287 h 310"/>
                <a:gd name="T10" fmla="*/ 49 w 313"/>
                <a:gd name="T11" fmla="*/ 269 h 310"/>
                <a:gd name="T12" fmla="*/ 46 w 313"/>
                <a:gd name="T13" fmla="*/ 164 h 310"/>
                <a:gd name="T14" fmla="*/ 39 w 313"/>
                <a:gd name="T15" fmla="*/ 141 h 310"/>
                <a:gd name="T16" fmla="*/ 32 w 313"/>
                <a:gd name="T17" fmla="*/ 86 h 310"/>
                <a:gd name="T18" fmla="*/ 53 w 313"/>
                <a:gd name="T19" fmla="*/ 52 h 310"/>
                <a:gd name="T20" fmla="*/ 55 w 313"/>
                <a:gd name="T21" fmla="*/ 42 h 310"/>
                <a:gd name="T22" fmla="*/ 95 w 313"/>
                <a:gd name="T23" fmla="*/ 33 h 310"/>
                <a:gd name="T24" fmla="*/ 133 w 313"/>
                <a:gd name="T25" fmla="*/ 23 h 310"/>
                <a:gd name="T26" fmla="*/ 147 w 313"/>
                <a:gd name="T27" fmla="*/ 1 h 310"/>
                <a:gd name="T28" fmla="*/ 167 w 313"/>
                <a:gd name="T29" fmla="*/ 19 h 310"/>
                <a:gd name="T30" fmla="*/ 173 w 313"/>
                <a:gd name="T31" fmla="*/ 29 h 310"/>
                <a:gd name="T32" fmla="*/ 219 w 313"/>
                <a:gd name="T33" fmla="*/ 86 h 310"/>
                <a:gd name="T34" fmla="*/ 217 w 313"/>
                <a:gd name="T35" fmla="*/ 116 h 310"/>
                <a:gd name="T36" fmla="*/ 204 w 313"/>
                <a:gd name="T37" fmla="*/ 161 h 310"/>
                <a:gd name="T38" fmla="*/ 221 w 313"/>
                <a:gd name="T39" fmla="*/ 218 h 310"/>
                <a:gd name="T40" fmla="*/ 230 w 313"/>
                <a:gd name="T41" fmla="*/ 242 h 310"/>
                <a:gd name="T42" fmla="*/ 269 w 313"/>
                <a:gd name="T43" fmla="*/ 234 h 310"/>
                <a:gd name="T44" fmla="*/ 287 w 313"/>
                <a:gd name="T45" fmla="*/ 161 h 310"/>
                <a:gd name="T46" fmla="*/ 281 w 313"/>
                <a:gd name="T47" fmla="*/ 58 h 310"/>
                <a:gd name="T48" fmla="*/ 291 w 313"/>
                <a:gd name="T49" fmla="*/ 42 h 310"/>
                <a:gd name="T50" fmla="*/ 301 w 313"/>
                <a:gd name="T51" fmla="*/ 58 h 310"/>
                <a:gd name="T52" fmla="*/ 309 w 313"/>
                <a:gd name="T53" fmla="*/ 15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3" h="310">
                  <a:moveTo>
                    <a:pt x="309" y="154"/>
                  </a:moveTo>
                  <a:cubicBezTo>
                    <a:pt x="310" y="180"/>
                    <a:pt x="310" y="202"/>
                    <a:pt x="300" y="223"/>
                  </a:cubicBezTo>
                  <a:cubicBezTo>
                    <a:pt x="289" y="249"/>
                    <a:pt x="270" y="261"/>
                    <a:pt x="242" y="260"/>
                  </a:cubicBezTo>
                  <a:cubicBezTo>
                    <a:pt x="230" y="260"/>
                    <a:pt x="220" y="264"/>
                    <a:pt x="211" y="273"/>
                  </a:cubicBezTo>
                  <a:cubicBezTo>
                    <a:pt x="180" y="303"/>
                    <a:pt x="101" y="310"/>
                    <a:pt x="64" y="287"/>
                  </a:cubicBezTo>
                  <a:cubicBezTo>
                    <a:pt x="57" y="283"/>
                    <a:pt x="51" y="278"/>
                    <a:pt x="49" y="269"/>
                  </a:cubicBezTo>
                  <a:cubicBezTo>
                    <a:pt x="40" y="234"/>
                    <a:pt x="32" y="199"/>
                    <a:pt x="46" y="164"/>
                  </a:cubicBezTo>
                  <a:cubicBezTo>
                    <a:pt x="50" y="154"/>
                    <a:pt x="50" y="147"/>
                    <a:pt x="39" y="141"/>
                  </a:cubicBezTo>
                  <a:cubicBezTo>
                    <a:pt x="2" y="123"/>
                    <a:pt x="0" y="112"/>
                    <a:pt x="32" y="86"/>
                  </a:cubicBezTo>
                  <a:cubicBezTo>
                    <a:pt x="44" y="76"/>
                    <a:pt x="48" y="65"/>
                    <a:pt x="53" y="52"/>
                  </a:cubicBezTo>
                  <a:cubicBezTo>
                    <a:pt x="54" y="49"/>
                    <a:pt x="54" y="46"/>
                    <a:pt x="55" y="42"/>
                  </a:cubicBezTo>
                  <a:cubicBezTo>
                    <a:pt x="67" y="5"/>
                    <a:pt x="67" y="5"/>
                    <a:pt x="95" y="33"/>
                  </a:cubicBezTo>
                  <a:cubicBezTo>
                    <a:pt x="106" y="44"/>
                    <a:pt x="128" y="39"/>
                    <a:pt x="133" y="23"/>
                  </a:cubicBezTo>
                  <a:cubicBezTo>
                    <a:pt x="136" y="14"/>
                    <a:pt x="136" y="2"/>
                    <a:pt x="147" y="1"/>
                  </a:cubicBezTo>
                  <a:cubicBezTo>
                    <a:pt x="158" y="0"/>
                    <a:pt x="162" y="12"/>
                    <a:pt x="167" y="19"/>
                  </a:cubicBezTo>
                  <a:cubicBezTo>
                    <a:pt x="169" y="22"/>
                    <a:pt x="172" y="26"/>
                    <a:pt x="173" y="29"/>
                  </a:cubicBezTo>
                  <a:cubicBezTo>
                    <a:pt x="183" y="53"/>
                    <a:pt x="197" y="72"/>
                    <a:pt x="219" y="86"/>
                  </a:cubicBezTo>
                  <a:cubicBezTo>
                    <a:pt x="238" y="97"/>
                    <a:pt x="236" y="105"/>
                    <a:pt x="217" y="116"/>
                  </a:cubicBezTo>
                  <a:cubicBezTo>
                    <a:pt x="191" y="132"/>
                    <a:pt x="192" y="132"/>
                    <a:pt x="204" y="161"/>
                  </a:cubicBezTo>
                  <a:cubicBezTo>
                    <a:pt x="212" y="179"/>
                    <a:pt x="217" y="199"/>
                    <a:pt x="221" y="218"/>
                  </a:cubicBezTo>
                  <a:cubicBezTo>
                    <a:pt x="223" y="227"/>
                    <a:pt x="217" y="239"/>
                    <a:pt x="230" y="242"/>
                  </a:cubicBezTo>
                  <a:cubicBezTo>
                    <a:pt x="244" y="245"/>
                    <a:pt x="258" y="244"/>
                    <a:pt x="269" y="234"/>
                  </a:cubicBezTo>
                  <a:cubicBezTo>
                    <a:pt x="291" y="214"/>
                    <a:pt x="288" y="187"/>
                    <a:pt x="287" y="161"/>
                  </a:cubicBezTo>
                  <a:cubicBezTo>
                    <a:pt x="286" y="127"/>
                    <a:pt x="283" y="93"/>
                    <a:pt x="281" y="58"/>
                  </a:cubicBezTo>
                  <a:cubicBezTo>
                    <a:pt x="281" y="51"/>
                    <a:pt x="281" y="42"/>
                    <a:pt x="291" y="42"/>
                  </a:cubicBezTo>
                  <a:cubicBezTo>
                    <a:pt x="301" y="41"/>
                    <a:pt x="302" y="50"/>
                    <a:pt x="301" y="58"/>
                  </a:cubicBezTo>
                  <a:cubicBezTo>
                    <a:pt x="300" y="91"/>
                    <a:pt x="313" y="123"/>
                    <a:pt x="309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6019800" y="877888"/>
              <a:ext cx="733425" cy="752475"/>
            </a:xfrm>
            <a:custGeom>
              <a:avLst/>
              <a:gdLst>
                <a:gd name="T0" fmla="*/ 307 w 310"/>
                <a:gd name="T1" fmla="*/ 159 h 318"/>
                <a:gd name="T2" fmla="*/ 302 w 310"/>
                <a:gd name="T3" fmla="*/ 218 h 318"/>
                <a:gd name="T4" fmla="*/ 239 w 310"/>
                <a:gd name="T5" fmla="*/ 263 h 318"/>
                <a:gd name="T6" fmla="*/ 213 w 310"/>
                <a:gd name="T7" fmla="*/ 273 h 318"/>
                <a:gd name="T8" fmla="*/ 55 w 310"/>
                <a:gd name="T9" fmla="*/ 283 h 318"/>
                <a:gd name="T10" fmla="*/ 47 w 310"/>
                <a:gd name="T11" fmla="*/ 270 h 318"/>
                <a:gd name="T12" fmla="*/ 46 w 310"/>
                <a:gd name="T13" fmla="*/ 163 h 318"/>
                <a:gd name="T14" fmla="*/ 36 w 310"/>
                <a:gd name="T15" fmla="*/ 143 h 318"/>
                <a:gd name="T16" fmla="*/ 23 w 310"/>
                <a:gd name="T17" fmla="*/ 137 h 318"/>
                <a:gd name="T18" fmla="*/ 19 w 310"/>
                <a:gd name="T19" fmla="*/ 102 h 318"/>
                <a:gd name="T20" fmla="*/ 58 w 310"/>
                <a:gd name="T21" fmla="*/ 33 h 318"/>
                <a:gd name="T22" fmla="*/ 68 w 310"/>
                <a:gd name="T23" fmla="*/ 16 h 318"/>
                <a:gd name="T24" fmla="*/ 87 w 310"/>
                <a:gd name="T25" fmla="*/ 27 h 318"/>
                <a:gd name="T26" fmla="*/ 118 w 310"/>
                <a:gd name="T27" fmla="*/ 39 h 318"/>
                <a:gd name="T28" fmla="*/ 133 w 310"/>
                <a:gd name="T29" fmla="*/ 18 h 318"/>
                <a:gd name="T30" fmla="*/ 146 w 310"/>
                <a:gd name="T31" fmla="*/ 1 h 318"/>
                <a:gd name="T32" fmla="*/ 160 w 310"/>
                <a:gd name="T33" fmla="*/ 14 h 318"/>
                <a:gd name="T34" fmla="*/ 174 w 310"/>
                <a:gd name="T35" fmla="*/ 35 h 318"/>
                <a:gd name="T36" fmla="*/ 219 w 310"/>
                <a:gd name="T37" fmla="*/ 89 h 318"/>
                <a:gd name="T38" fmla="*/ 219 w 310"/>
                <a:gd name="T39" fmla="*/ 117 h 318"/>
                <a:gd name="T40" fmla="*/ 193 w 310"/>
                <a:gd name="T41" fmla="*/ 136 h 318"/>
                <a:gd name="T42" fmla="*/ 203 w 310"/>
                <a:gd name="T43" fmla="*/ 166 h 318"/>
                <a:gd name="T44" fmla="*/ 220 w 310"/>
                <a:gd name="T45" fmla="*/ 229 h 318"/>
                <a:gd name="T46" fmla="*/ 237 w 310"/>
                <a:gd name="T47" fmla="*/ 244 h 318"/>
                <a:gd name="T48" fmla="*/ 283 w 310"/>
                <a:gd name="T49" fmla="*/ 208 h 318"/>
                <a:gd name="T50" fmla="*/ 281 w 310"/>
                <a:gd name="T51" fmla="*/ 79 h 318"/>
                <a:gd name="T52" fmla="*/ 279 w 310"/>
                <a:gd name="T53" fmla="*/ 55 h 318"/>
                <a:gd name="T54" fmla="*/ 288 w 310"/>
                <a:gd name="T55" fmla="*/ 44 h 318"/>
                <a:gd name="T56" fmla="*/ 299 w 310"/>
                <a:gd name="T57" fmla="*/ 56 h 318"/>
                <a:gd name="T58" fmla="*/ 307 w 310"/>
                <a:gd name="T59" fmla="*/ 15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0" h="318">
                  <a:moveTo>
                    <a:pt x="307" y="159"/>
                  </a:moveTo>
                  <a:cubicBezTo>
                    <a:pt x="306" y="179"/>
                    <a:pt x="309" y="198"/>
                    <a:pt x="302" y="218"/>
                  </a:cubicBezTo>
                  <a:cubicBezTo>
                    <a:pt x="290" y="249"/>
                    <a:pt x="272" y="263"/>
                    <a:pt x="239" y="263"/>
                  </a:cubicBezTo>
                  <a:cubicBezTo>
                    <a:pt x="229" y="263"/>
                    <a:pt x="222" y="266"/>
                    <a:pt x="213" y="273"/>
                  </a:cubicBezTo>
                  <a:cubicBezTo>
                    <a:pt x="178" y="304"/>
                    <a:pt x="101" y="318"/>
                    <a:pt x="55" y="283"/>
                  </a:cubicBezTo>
                  <a:cubicBezTo>
                    <a:pt x="50" y="280"/>
                    <a:pt x="48" y="276"/>
                    <a:pt x="47" y="270"/>
                  </a:cubicBezTo>
                  <a:cubicBezTo>
                    <a:pt x="39" y="235"/>
                    <a:pt x="32" y="199"/>
                    <a:pt x="46" y="163"/>
                  </a:cubicBezTo>
                  <a:cubicBezTo>
                    <a:pt x="51" y="152"/>
                    <a:pt x="48" y="146"/>
                    <a:pt x="36" y="143"/>
                  </a:cubicBezTo>
                  <a:cubicBezTo>
                    <a:pt x="32" y="142"/>
                    <a:pt x="27" y="140"/>
                    <a:pt x="23" y="137"/>
                  </a:cubicBezTo>
                  <a:cubicBezTo>
                    <a:pt x="2" y="124"/>
                    <a:pt x="0" y="117"/>
                    <a:pt x="19" y="102"/>
                  </a:cubicBezTo>
                  <a:cubicBezTo>
                    <a:pt x="42" y="83"/>
                    <a:pt x="50" y="59"/>
                    <a:pt x="58" y="33"/>
                  </a:cubicBezTo>
                  <a:cubicBezTo>
                    <a:pt x="60" y="26"/>
                    <a:pt x="59" y="18"/>
                    <a:pt x="68" y="16"/>
                  </a:cubicBezTo>
                  <a:cubicBezTo>
                    <a:pt x="78" y="14"/>
                    <a:pt x="84" y="21"/>
                    <a:pt x="87" y="27"/>
                  </a:cubicBezTo>
                  <a:cubicBezTo>
                    <a:pt x="95" y="42"/>
                    <a:pt x="105" y="43"/>
                    <a:pt x="118" y="39"/>
                  </a:cubicBezTo>
                  <a:cubicBezTo>
                    <a:pt x="131" y="36"/>
                    <a:pt x="130" y="26"/>
                    <a:pt x="133" y="18"/>
                  </a:cubicBezTo>
                  <a:cubicBezTo>
                    <a:pt x="136" y="11"/>
                    <a:pt x="138" y="3"/>
                    <a:pt x="146" y="1"/>
                  </a:cubicBezTo>
                  <a:cubicBezTo>
                    <a:pt x="154" y="0"/>
                    <a:pt x="155" y="9"/>
                    <a:pt x="160" y="14"/>
                  </a:cubicBezTo>
                  <a:cubicBezTo>
                    <a:pt x="165" y="20"/>
                    <a:pt x="171" y="27"/>
                    <a:pt x="174" y="35"/>
                  </a:cubicBezTo>
                  <a:cubicBezTo>
                    <a:pt x="182" y="59"/>
                    <a:pt x="199" y="75"/>
                    <a:pt x="219" y="89"/>
                  </a:cubicBezTo>
                  <a:cubicBezTo>
                    <a:pt x="234" y="100"/>
                    <a:pt x="233" y="106"/>
                    <a:pt x="219" y="117"/>
                  </a:cubicBezTo>
                  <a:cubicBezTo>
                    <a:pt x="210" y="124"/>
                    <a:pt x="194" y="123"/>
                    <a:pt x="193" y="136"/>
                  </a:cubicBezTo>
                  <a:cubicBezTo>
                    <a:pt x="192" y="146"/>
                    <a:pt x="200" y="156"/>
                    <a:pt x="203" y="166"/>
                  </a:cubicBezTo>
                  <a:cubicBezTo>
                    <a:pt x="210" y="187"/>
                    <a:pt x="219" y="207"/>
                    <a:pt x="220" y="229"/>
                  </a:cubicBezTo>
                  <a:cubicBezTo>
                    <a:pt x="220" y="239"/>
                    <a:pt x="226" y="244"/>
                    <a:pt x="237" y="244"/>
                  </a:cubicBezTo>
                  <a:cubicBezTo>
                    <a:pt x="263" y="245"/>
                    <a:pt x="278" y="234"/>
                    <a:pt x="283" y="208"/>
                  </a:cubicBezTo>
                  <a:cubicBezTo>
                    <a:pt x="292" y="165"/>
                    <a:pt x="282" y="122"/>
                    <a:pt x="281" y="79"/>
                  </a:cubicBezTo>
                  <a:cubicBezTo>
                    <a:pt x="281" y="71"/>
                    <a:pt x="279" y="63"/>
                    <a:pt x="279" y="55"/>
                  </a:cubicBezTo>
                  <a:cubicBezTo>
                    <a:pt x="279" y="49"/>
                    <a:pt x="282" y="44"/>
                    <a:pt x="288" y="44"/>
                  </a:cubicBezTo>
                  <a:cubicBezTo>
                    <a:pt x="296" y="44"/>
                    <a:pt x="299" y="49"/>
                    <a:pt x="299" y="56"/>
                  </a:cubicBezTo>
                  <a:cubicBezTo>
                    <a:pt x="300" y="90"/>
                    <a:pt x="310" y="124"/>
                    <a:pt x="307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3238500" y="4403725"/>
              <a:ext cx="782638" cy="631825"/>
            </a:xfrm>
            <a:custGeom>
              <a:avLst/>
              <a:gdLst>
                <a:gd name="T0" fmla="*/ 109 w 331"/>
                <a:gd name="T1" fmla="*/ 267 h 267"/>
                <a:gd name="T2" fmla="*/ 93 w 331"/>
                <a:gd name="T3" fmla="*/ 267 h 267"/>
                <a:gd name="T4" fmla="*/ 17 w 331"/>
                <a:gd name="T5" fmla="*/ 182 h 267"/>
                <a:gd name="T6" fmla="*/ 22 w 331"/>
                <a:gd name="T7" fmla="*/ 149 h 267"/>
                <a:gd name="T8" fmla="*/ 15 w 331"/>
                <a:gd name="T9" fmla="*/ 96 h 267"/>
                <a:gd name="T10" fmla="*/ 27 w 331"/>
                <a:gd name="T11" fmla="*/ 57 h 267"/>
                <a:gd name="T12" fmla="*/ 61 w 331"/>
                <a:gd name="T13" fmla="*/ 18 h 267"/>
                <a:gd name="T14" fmla="*/ 87 w 331"/>
                <a:gd name="T15" fmla="*/ 20 h 267"/>
                <a:gd name="T16" fmla="*/ 137 w 331"/>
                <a:gd name="T17" fmla="*/ 45 h 267"/>
                <a:gd name="T18" fmla="*/ 155 w 331"/>
                <a:gd name="T19" fmla="*/ 25 h 267"/>
                <a:gd name="T20" fmla="*/ 172 w 331"/>
                <a:gd name="T21" fmla="*/ 13 h 267"/>
                <a:gd name="T22" fmla="*/ 181 w 331"/>
                <a:gd name="T23" fmla="*/ 32 h 267"/>
                <a:gd name="T24" fmla="*/ 183 w 331"/>
                <a:gd name="T25" fmla="*/ 58 h 267"/>
                <a:gd name="T26" fmla="*/ 212 w 331"/>
                <a:gd name="T27" fmla="*/ 186 h 267"/>
                <a:gd name="T28" fmla="*/ 225 w 331"/>
                <a:gd name="T29" fmla="*/ 195 h 267"/>
                <a:gd name="T30" fmla="*/ 266 w 331"/>
                <a:gd name="T31" fmla="*/ 168 h 267"/>
                <a:gd name="T32" fmla="*/ 277 w 331"/>
                <a:gd name="T33" fmla="*/ 108 h 267"/>
                <a:gd name="T34" fmla="*/ 303 w 331"/>
                <a:gd name="T35" fmla="*/ 45 h 267"/>
                <a:gd name="T36" fmla="*/ 324 w 331"/>
                <a:gd name="T37" fmla="*/ 40 h 267"/>
                <a:gd name="T38" fmla="*/ 313 w 331"/>
                <a:gd name="T39" fmla="*/ 57 h 267"/>
                <a:gd name="T40" fmla="*/ 293 w 331"/>
                <a:gd name="T41" fmla="*/ 98 h 267"/>
                <a:gd name="T42" fmla="*/ 289 w 331"/>
                <a:gd name="T43" fmla="*/ 146 h 267"/>
                <a:gd name="T44" fmla="*/ 226 w 331"/>
                <a:gd name="T45" fmla="*/ 211 h 267"/>
                <a:gd name="T46" fmla="*/ 214 w 331"/>
                <a:gd name="T47" fmla="*/ 219 h 267"/>
                <a:gd name="T48" fmla="*/ 159 w 331"/>
                <a:gd name="T49" fmla="*/ 264 h 267"/>
                <a:gd name="T50" fmla="*/ 109 w 331"/>
                <a:gd name="T51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67">
                  <a:moveTo>
                    <a:pt x="109" y="267"/>
                  </a:moveTo>
                  <a:cubicBezTo>
                    <a:pt x="104" y="267"/>
                    <a:pt x="99" y="267"/>
                    <a:pt x="93" y="267"/>
                  </a:cubicBezTo>
                  <a:cubicBezTo>
                    <a:pt x="36" y="265"/>
                    <a:pt x="13" y="239"/>
                    <a:pt x="17" y="182"/>
                  </a:cubicBezTo>
                  <a:cubicBezTo>
                    <a:pt x="18" y="171"/>
                    <a:pt x="19" y="159"/>
                    <a:pt x="22" y="149"/>
                  </a:cubicBezTo>
                  <a:cubicBezTo>
                    <a:pt x="28" y="130"/>
                    <a:pt x="33" y="114"/>
                    <a:pt x="15" y="96"/>
                  </a:cubicBezTo>
                  <a:cubicBezTo>
                    <a:pt x="0" y="81"/>
                    <a:pt x="7" y="63"/>
                    <a:pt x="27" y="57"/>
                  </a:cubicBezTo>
                  <a:cubicBezTo>
                    <a:pt x="48" y="51"/>
                    <a:pt x="51" y="32"/>
                    <a:pt x="61" y="18"/>
                  </a:cubicBezTo>
                  <a:cubicBezTo>
                    <a:pt x="74" y="0"/>
                    <a:pt x="76" y="0"/>
                    <a:pt x="87" y="20"/>
                  </a:cubicBezTo>
                  <a:cubicBezTo>
                    <a:pt x="95" y="36"/>
                    <a:pt x="119" y="48"/>
                    <a:pt x="137" y="45"/>
                  </a:cubicBezTo>
                  <a:cubicBezTo>
                    <a:pt x="147" y="43"/>
                    <a:pt x="148" y="31"/>
                    <a:pt x="155" y="25"/>
                  </a:cubicBezTo>
                  <a:cubicBezTo>
                    <a:pt x="160" y="20"/>
                    <a:pt x="164" y="11"/>
                    <a:pt x="172" y="13"/>
                  </a:cubicBezTo>
                  <a:cubicBezTo>
                    <a:pt x="180" y="16"/>
                    <a:pt x="180" y="25"/>
                    <a:pt x="181" y="32"/>
                  </a:cubicBezTo>
                  <a:cubicBezTo>
                    <a:pt x="182" y="41"/>
                    <a:pt x="184" y="49"/>
                    <a:pt x="183" y="58"/>
                  </a:cubicBezTo>
                  <a:cubicBezTo>
                    <a:pt x="178" y="104"/>
                    <a:pt x="196" y="145"/>
                    <a:pt x="212" y="186"/>
                  </a:cubicBezTo>
                  <a:cubicBezTo>
                    <a:pt x="215" y="194"/>
                    <a:pt x="219" y="195"/>
                    <a:pt x="225" y="195"/>
                  </a:cubicBezTo>
                  <a:cubicBezTo>
                    <a:pt x="245" y="196"/>
                    <a:pt x="257" y="184"/>
                    <a:pt x="266" y="168"/>
                  </a:cubicBezTo>
                  <a:cubicBezTo>
                    <a:pt x="277" y="149"/>
                    <a:pt x="277" y="129"/>
                    <a:pt x="277" y="108"/>
                  </a:cubicBezTo>
                  <a:cubicBezTo>
                    <a:pt x="277" y="84"/>
                    <a:pt x="280" y="60"/>
                    <a:pt x="303" y="45"/>
                  </a:cubicBezTo>
                  <a:cubicBezTo>
                    <a:pt x="309" y="41"/>
                    <a:pt x="318" y="32"/>
                    <a:pt x="324" y="40"/>
                  </a:cubicBezTo>
                  <a:cubicBezTo>
                    <a:pt x="331" y="49"/>
                    <a:pt x="319" y="52"/>
                    <a:pt x="313" y="57"/>
                  </a:cubicBezTo>
                  <a:cubicBezTo>
                    <a:pt x="299" y="67"/>
                    <a:pt x="295" y="82"/>
                    <a:pt x="293" y="98"/>
                  </a:cubicBezTo>
                  <a:cubicBezTo>
                    <a:pt x="291" y="114"/>
                    <a:pt x="290" y="130"/>
                    <a:pt x="289" y="146"/>
                  </a:cubicBezTo>
                  <a:cubicBezTo>
                    <a:pt x="285" y="184"/>
                    <a:pt x="263" y="207"/>
                    <a:pt x="226" y="211"/>
                  </a:cubicBezTo>
                  <a:cubicBezTo>
                    <a:pt x="220" y="212"/>
                    <a:pt x="215" y="212"/>
                    <a:pt x="214" y="219"/>
                  </a:cubicBezTo>
                  <a:cubicBezTo>
                    <a:pt x="208" y="249"/>
                    <a:pt x="185" y="258"/>
                    <a:pt x="159" y="264"/>
                  </a:cubicBezTo>
                  <a:cubicBezTo>
                    <a:pt x="142" y="267"/>
                    <a:pt x="126" y="267"/>
                    <a:pt x="109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349932"/>
            <a:ext cx="9144001" cy="8327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5"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5" name="Google Shape;2185;p34"/>
          <p:cNvGrpSpPr/>
          <p:nvPr/>
        </p:nvGrpSpPr>
        <p:grpSpPr>
          <a:xfrm rot="2700000">
            <a:off x="2713468" y="-128062"/>
            <a:ext cx="296110" cy="307950"/>
            <a:chOff x="2402806" y="1534404"/>
            <a:chExt cx="197214" cy="205099"/>
          </a:xfrm>
        </p:grpSpPr>
        <p:sp>
          <p:nvSpPr>
            <p:cNvPr id="2186" name="Google Shape;2186;p34"/>
            <p:cNvSpPr/>
            <p:nvPr/>
          </p:nvSpPr>
          <p:spPr>
            <a:xfrm>
              <a:off x="2402806" y="1605082"/>
              <a:ext cx="85428" cy="127119"/>
            </a:xfrm>
            <a:custGeom>
              <a:avLst/>
              <a:gdLst/>
              <a:ahLst/>
              <a:cxnLst/>
              <a:rect l="l" t="t" r="r" b="b"/>
              <a:pathLst>
                <a:path w="1170" h="1741" extrusionOk="0">
                  <a:moveTo>
                    <a:pt x="273" y="0"/>
                  </a:moveTo>
                  <a:cubicBezTo>
                    <a:pt x="220" y="0"/>
                    <a:pt x="176" y="36"/>
                    <a:pt x="165" y="85"/>
                  </a:cubicBezTo>
                  <a:cubicBezTo>
                    <a:pt x="0" y="1226"/>
                    <a:pt x="1005" y="1724"/>
                    <a:pt x="1017" y="1728"/>
                  </a:cubicBezTo>
                  <a:cubicBezTo>
                    <a:pt x="1033" y="1732"/>
                    <a:pt x="1045" y="1740"/>
                    <a:pt x="1061" y="1740"/>
                  </a:cubicBezTo>
                  <a:cubicBezTo>
                    <a:pt x="1101" y="1740"/>
                    <a:pt x="1137" y="1720"/>
                    <a:pt x="1145" y="1684"/>
                  </a:cubicBezTo>
                  <a:cubicBezTo>
                    <a:pt x="1169" y="1632"/>
                    <a:pt x="1149" y="1572"/>
                    <a:pt x="1101" y="1548"/>
                  </a:cubicBezTo>
                  <a:cubicBezTo>
                    <a:pt x="1097" y="1544"/>
                    <a:pt x="221" y="1118"/>
                    <a:pt x="366" y="117"/>
                  </a:cubicBezTo>
                  <a:cubicBezTo>
                    <a:pt x="374" y="61"/>
                    <a:pt x="338" y="13"/>
                    <a:pt x="281" y="1"/>
                  </a:cubicBezTo>
                  <a:cubicBezTo>
                    <a:pt x="279" y="1"/>
                    <a:pt x="276" y="0"/>
                    <a:pt x="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4"/>
            <p:cNvSpPr/>
            <p:nvPr/>
          </p:nvSpPr>
          <p:spPr>
            <a:xfrm>
              <a:off x="2441796" y="1605886"/>
              <a:ext cx="64910" cy="98424"/>
            </a:xfrm>
            <a:custGeom>
              <a:avLst/>
              <a:gdLst/>
              <a:ahLst/>
              <a:cxnLst/>
              <a:rect l="l" t="t" r="r" b="b"/>
              <a:pathLst>
                <a:path w="889" h="1348" extrusionOk="0">
                  <a:moveTo>
                    <a:pt x="113" y="1"/>
                  </a:moveTo>
                  <a:cubicBezTo>
                    <a:pt x="109" y="1"/>
                    <a:pt x="105" y="1"/>
                    <a:pt x="101" y="2"/>
                  </a:cubicBezTo>
                  <a:cubicBezTo>
                    <a:pt x="45" y="6"/>
                    <a:pt x="1" y="50"/>
                    <a:pt x="5" y="106"/>
                  </a:cubicBezTo>
                  <a:cubicBezTo>
                    <a:pt x="5" y="130"/>
                    <a:pt x="57" y="837"/>
                    <a:pt x="712" y="1328"/>
                  </a:cubicBezTo>
                  <a:cubicBezTo>
                    <a:pt x="732" y="1340"/>
                    <a:pt x="752" y="1348"/>
                    <a:pt x="772" y="1348"/>
                  </a:cubicBezTo>
                  <a:cubicBezTo>
                    <a:pt x="804" y="1348"/>
                    <a:pt x="832" y="1332"/>
                    <a:pt x="852" y="1312"/>
                  </a:cubicBezTo>
                  <a:cubicBezTo>
                    <a:pt x="888" y="1267"/>
                    <a:pt x="880" y="1207"/>
                    <a:pt x="832" y="1171"/>
                  </a:cubicBezTo>
                  <a:cubicBezTo>
                    <a:pt x="250" y="737"/>
                    <a:pt x="205" y="106"/>
                    <a:pt x="205" y="94"/>
                  </a:cubicBezTo>
                  <a:cubicBezTo>
                    <a:pt x="202" y="46"/>
                    <a:pt x="16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4"/>
            <p:cNvSpPr/>
            <p:nvPr/>
          </p:nvSpPr>
          <p:spPr>
            <a:xfrm>
              <a:off x="2470272" y="1604206"/>
              <a:ext cx="45561" cy="62866"/>
            </a:xfrm>
            <a:custGeom>
              <a:avLst/>
              <a:gdLst/>
              <a:ahLst/>
              <a:cxnLst/>
              <a:rect l="l" t="t" r="r" b="b"/>
              <a:pathLst>
                <a:path w="624" h="861" extrusionOk="0">
                  <a:moveTo>
                    <a:pt x="175" y="1"/>
                  </a:moveTo>
                  <a:cubicBezTo>
                    <a:pt x="132" y="1"/>
                    <a:pt x="91" y="33"/>
                    <a:pt x="81" y="77"/>
                  </a:cubicBezTo>
                  <a:cubicBezTo>
                    <a:pt x="77" y="97"/>
                    <a:pt x="0" y="479"/>
                    <a:pt x="450" y="840"/>
                  </a:cubicBezTo>
                  <a:cubicBezTo>
                    <a:pt x="466" y="856"/>
                    <a:pt x="494" y="860"/>
                    <a:pt x="515" y="860"/>
                  </a:cubicBezTo>
                  <a:cubicBezTo>
                    <a:pt x="543" y="860"/>
                    <a:pt x="571" y="848"/>
                    <a:pt x="591" y="828"/>
                  </a:cubicBezTo>
                  <a:cubicBezTo>
                    <a:pt x="623" y="788"/>
                    <a:pt x="619" y="720"/>
                    <a:pt x="575" y="688"/>
                  </a:cubicBezTo>
                  <a:cubicBezTo>
                    <a:pt x="229" y="410"/>
                    <a:pt x="273" y="137"/>
                    <a:pt x="277" y="125"/>
                  </a:cubicBezTo>
                  <a:cubicBezTo>
                    <a:pt x="294" y="69"/>
                    <a:pt x="257" y="13"/>
                    <a:pt x="201" y="5"/>
                  </a:cubicBezTo>
                  <a:cubicBezTo>
                    <a:pt x="193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4"/>
            <p:cNvSpPr/>
            <p:nvPr/>
          </p:nvSpPr>
          <p:spPr>
            <a:xfrm>
              <a:off x="2504005" y="1627498"/>
              <a:ext cx="52571" cy="112005"/>
            </a:xfrm>
            <a:custGeom>
              <a:avLst/>
              <a:gdLst/>
              <a:ahLst/>
              <a:cxnLst/>
              <a:rect l="l" t="t" r="r" b="b"/>
              <a:pathLst>
                <a:path w="720" h="1534" extrusionOk="0">
                  <a:moveTo>
                    <a:pt x="409" y="0"/>
                  </a:moveTo>
                  <a:cubicBezTo>
                    <a:pt x="400" y="0"/>
                    <a:pt x="391" y="1"/>
                    <a:pt x="382" y="3"/>
                  </a:cubicBezTo>
                  <a:cubicBezTo>
                    <a:pt x="330" y="19"/>
                    <a:pt x="302" y="79"/>
                    <a:pt x="318" y="132"/>
                  </a:cubicBezTo>
                  <a:cubicBezTo>
                    <a:pt x="318" y="136"/>
                    <a:pt x="494" y="702"/>
                    <a:pt x="32" y="1377"/>
                  </a:cubicBezTo>
                  <a:cubicBezTo>
                    <a:pt x="0" y="1421"/>
                    <a:pt x="12" y="1486"/>
                    <a:pt x="57" y="1518"/>
                  </a:cubicBezTo>
                  <a:cubicBezTo>
                    <a:pt x="73" y="1526"/>
                    <a:pt x="93" y="1534"/>
                    <a:pt x="113" y="1534"/>
                  </a:cubicBezTo>
                  <a:cubicBezTo>
                    <a:pt x="141" y="1534"/>
                    <a:pt x="177" y="1518"/>
                    <a:pt x="197" y="1494"/>
                  </a:cubicBezTo>
                  <a:cubicBezTo>
                    <a:pt x="719" y="734"/>
                    <a:pt x="519" y="96"/>
                    <a:pt x="511" y="71"/>
                  </a:cubicBezTo>
                  <a:cubicBezTo>
                    <a:pt x="497" y="25"/>
                    <a:pt x="453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4"/>
            <p:cNvSpPr/>
            <p:nvPr/>
          </p:nvSpPr>
          <p:spPr>
            <a:xfrm>
              <a:off x="2548909" y="1634508"/>
              <a:ext cx="26431" cy="80682"/>
            </a:xfrm>
            <a:custGeom>
              <a:avLst/>
              <a:gdLst/>
              <a:ahLst/>
              <a:cxnLst/>
              <a:rect l="l" t="t" r="r" b="b"/>
              <a:pathLst>
                <a:path w="362" h="1105" extrusionOk="0">
                  <a:moveTo>
                    <a:pt x="128" y="1"/>
                  </a:moveTo>
                  <a:cubicBezTo>
                    <a:pt x="120" y="1"/>
                    <a:pt x="112" y="2"/>
                    <a:pt x="104" y="4"/>
                  </a:cubicBezTo>
                  <a:cubicBezTo>
                    <a:pt x="56" y="16"/>
                    <a:pt x="20" y="72"/>
                    <a:pt x="36" y="124"/>
                  </a:cubicBezTo>
                  <a:cubicBezTo>
                    <a:pt x="157" y="586"/>
                    <a:pt x="16" y="964"/>
                    <a:pt x="16" y="968"/>
                  </a:cubicBezTo>
                  <a:cubicBezTo>
                    <a:pt x="0" y="1024"/>
                    <a:pt x="24" y="1080"/>
                    <a:pt x="76" y="1100"/>
                  </a:cubicBezTo>
                  <a:cubicBezTo>
                    <a:pt x="84" y="1104"/>
                    <a:pt x="100" y="1104"/>
                    <a:pt x="109" y="1104"/>
                  </a:cubicBezTo>
                  <a:cubicBezTo>
                    <a:pt x="149" y="1104"/>
                    <a:pt x="189" y="1080"/>
                    <a:pt x="197" y="1044"/>
                  </a:cubicBezTo>
                  <a:cubicBezTo>
                    <a:pt x="205" y="1024"/>
                    <a:pt x="362" y="602"/>
                    <a:pt x="225" y="76"/>
                  </a:cubicBezTo>
                  <a:cubicBezTo>
                    <a:pt x="218" y="31"/>
                    <a:pt x="176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4"/>
            <p:cNvSpPr/>
            <p:nvPr/>
          </p:nvSpPr>
          <p:spPr>
            <a:xfrm>
              <a:off x="2577020" y="1637939"/>
              <a:ext cx="23000" cy="51695"/>
            </a:xfrm>
            <a:custGeom>
              <a:avLst/>
              <a:gdLst/>
              <a:ahLst/>
              <a:cxnLst/>
              <a:rect l="l" t="t" r="r" b="b"/>
              <a:pathLst>
                <a:path w="315" h="708" extrusionOk="0">
                  <a:moveTo>
                    <a:pt x="117" y="0"/>
                  </a:moveTo>
                  <a:cubicBezTo>
                    <a:pt x="106" y="0"/>
                    <a:pt x="96" y="2"/>
                    <a:pt x="85" y="5"/>
                  </a:cubicBezTo>
                  <a:cubicBezTo>
                    <a:pt x="33" y="17"/>
                    <a:pt x="1" y="73"/>
                    <a:pt x="17" y="129"/>
                  </a:cubicBezTo>
                  <a:cubicBezTo>
                    <a:pt x="97" y="411"/>
                    <a:pt x="45" y="567"/>
                    <a:pt x="45" y="571"/>
                  </a:cubicBezTo>
                  <a:cubicBezTo>
                    <a:pt x="33" y="627"/>
                    <a:pt x="57" y="680"/>
                    <a:pt x="105" y="700"/>
                  </a:cubicBezTo>
                  <a:cubicBezTo>
                    <a:pt x="117" y="708"/>
                    <a:pt x="133" y="708"/>
                    <a:pt x="141" y="708"/>
                  </a:cubicBezTo>
                  <a:cubicBezTo>
                    <a:pt x="182" y="708"/>
                    <a:pt x="218" y="680"/>
                    <a:pt x="238" y="648"/>
                  </a:cubicBezTo>
                  <a:cubicBezTo>
                    <a:pt x="242" y="619"/>
                    <a:pt x="314" y="427"/>
                    <a:pt x="214" y="73"/>
                  </a:cubicBezTo>
                  <a:cubicBezTo>
                    <a:pt x="201" y="27"/>
                    <a:pt x="16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4"/>
            <p:cNvSpPr/>
            <p:nvPr/>
          </p:nvSpPr>
          <p:spPr>
            <a:xfrm>
              <a:off x="2493710" y="1595664"/>
              <a:ext cx="96307" cy="27089"/>
            </a:xfrm>
            <a:custGeom>
              <a:avLst/>
              <a:gdLst/>
              <a:ahLst/>
              <a:cxnLst/>
              <a:rect l="l" t="t" r="r" b="b"/>
              <a:pathLst>
                <a:path w="1319" h="371" extrusionOk="0">
                  <a:moveTo>
                    <a:pt x="485" y="0"/>
                  </a:moveTo>
                  <a:cubicBezTo>
                    <a:pt x="241" y="0"/>
                    <a:pt x="88" y="59"/>
                    <a:pt x="77" y="65"/>
                  </a:cubicBezTo>
                  <a:cubicBezTo>
                    <a:pt x="29" y="86"/>
                    <a:pt x="1" y="146"/>
                    <a:pt x="21" y="194"/>
                  </a:cubicBezTo>
                  <a:cubicBezTo>
                    <a:pt x="36" y="234"/>
                    <a:pt x="75" y="257"/>
                    <a:pt x="115" y="257"/>
                  </a:cubicBezTo>
                  <a:cubicBezTo>
                    <a:pt x="128" y="257"/>
                    <a:pt x="141" y="255"/>
                    <a:pt x="153" y="250"/>
                  </a:cubicBezTo>
                  <a:cubicBezTo>
                    <a:pt x="156" y="250"/>
                    <a:pt x="281" y="203"/>
                    <a:pt x="487" y="203"/>
                  </a:cubicBezTo>
                  <a:cubicBezTo>
                    <a:pt x="662" y="203"/>
                    <a:pt x="896" y="237"/>
                    <a:pt x="1162" y="363"/>
                  </a:cubicBezTo>
                  <a:cubicBezTo>
                    <a:pt x="1174" y="367"/>
                    <a:pt x="1186" y="371"/>
                    <a:pt x="1202" y="371"/>
                  </a:cubicBezTo>
                  <a:cubicBezTo>
                    <a:pt x="1242" y="371"/>
                    <a:pt x="1278" y="351"/>
                    <a:pt x="1298" y="315"/>
                  </a:cubicBezTo>
                  <a:cubicBezTo>
                    <a:pt x="1319" y="266"/>
                    <a:pt x="1298" y="206"/>
                    <a:pt x="1246" y="182"/>
                  </a:cubicBezTo>
                  <a:cubicBezTo>
                    <a:pt x="950" y="40"/>
                    <a:pt x="687" y="0"/>
                    <a:pt x="4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4"/>
            <p:cNvSpPr/>
            <p:nvPr/>
          </p:nvSpPr>
          <p:spPr>
            <a:xfrm>
              <a:off x="2446469" y="1562077"/>
              <a:ext cx="145300" cy="33733"/>
            </a:xfrm>
            <a:custGeom>
              <a:avLst/>
              <a:gdLst/>
              <a:ahLst/>
              <a:cxnLst/>
              <a:rect l="l" t="t" r="r" b="b"/>
              <a:pathLst>
                <a:path w="1990" h="462" extrusionOk="0">
                  <a:moveTo>
                    <a:pt x="886" y="1"/>
                  </a:moveTo>
                  <a:cubicBezTo>
                    <a:pt x="424" y="1"/>
                    <a:pt x="92" y="145"/>
                    <a:pt x="73" y="152"/>
                  </a:cubicBezTo>
                  <a:cubicBezTo>
                    <a:pt x="21" y="172"/>
                    <a:pt x="1" y="232"/>
                    <a:pt x="21" y="284"/>
                  </a:cubicBezTo>
                  <a:cubicBezTo>
                    <a:pt x="36" y="320"/>
                    <a:pt x="73" y="340"/>
                    <a:pt x="112" y="340"/>
                  </a:cubicBezTo>
                  <a:cubicBezTo>
                    <a:pt x="126" y="340"/>
                    <a:pt x="140" y="338"/>
                    <a:pt x="153" y="333"/>
                  </a:cubicBezTo>
                  <a:cubicBezTo>
                    <a:pt x="158" y="330"/>
                    <a:pt x="460" y="200"/>
                    <a:pt x="883" y="200"/>
                  </a:cubicBezTo>
                  <a:cubicBezTo>
                    <a:pt x="1161" y="200"/>
                    <a:pt x="1492" y="257"/>
                    <a:pt x="1825" y="445"/>
                  </a:cubicBezTo>
                  <a:cubicBezTo>
                    <a:pt x="1841" y="453"/>
                    <a:pt x="1861" y="461"/>
                    <a:pt x="1873" y="461"/>
                  </a:cubicBezTo>
                  <a:cubicBezTo>
                    <a:pt x="1909" y="461"/>
                    <a:pt x="1945" y="445"/>
                    <a:pt x="1966" y="409"/>
                  </a:cubicBezTo>
                  <a:cubicBezTo>
                    <a:pt x="1990" y="365"/>
                    <a:pt x="1974" y="300"/>
                    <a:pt x="1925" y="272"/>
                  </a:cubicBezTo>
                  <a:cubicBezTo>
                    <a:pt x="1557" y="64"/>
                    <a:pt x="1193" y="1"/>
                    <a:pt x="8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4"/>
            <p:cNvSpPr/>
            <p:nvPr/>
          </p:nvSpPr>
          <p:spPr>
            <a:xfrm>
              <a:off x="2495754" y="1534404"/>
              <a:ext cx="76374" cy="23803"/>
            </a:xfrm>
            <a:custGeom>
              <a:avLst/>
              <a:gdLst/>
              <a:ahLst/>
              <a:cxnLst/>
              <a:rect l="l" t="t" r="r" b="b"/>
              <a:pathLst>
                <a:path w="1046" h="326" extrusionOk="0">
                  <a:moveTo>
                    <a:pt x="384" y="1"/>
                  </a:moveTo>
                  <a:cubicBezTo>
                    <a:pt x="213" y="1"/>
                    <a:pt x="95" y="32"/>
                    <a:pt x="85" y="37"/>
                  </a:cubicBezTo>
                  <a:cubicBezTo>
                    <a:pt x="29" y="49"/>
                    <a:pt x="1" y="105"/>
                    <a:pt x="13" y="161"/>
                  </a:cubicBezTo>
                  <a:cubicBezTo>
                    <a:pt x="26" y="207"/>
                    <a:pt x="65" y="234"/>
                    <a:pt x="110" y="234"/>
                  </a:cubicBezTo>
                  <a:cubicBezTo>
                    <a:pt x="120" y="234"/>
                    <a:pt x="131" y="232"/>
                    <a:pt x="141" y="229"/>
                  </a:cubicBezTo>
                  <a:cubicBezTo>
                    <a:pt x="141" y="229"/>
                    <a:pt x="240" y="203"/>
                    <a:pt x="386" y="203"/>
                  </a:cubicBezTo>
                  <a:cubicBezTo>
                    <a:pt x="524" y="203"/>
                    <a:pt x="704" y="226"/>
                    <a:pt x="885" y="318"/>
                  </a:cubicBezTo>
                  <a:cubicBezTo>
                    <a:pt x="897" y="322"/>
                    <a:pt x="913" y="326"/>
                    <a:pt x="929" y="326"/>
                  </a:cubicBezTo>
                  <a:cubicBezTo>
                    <a:pt x="969" y="326"/>
                    <a:pt x="1005" y="302"/>
                    <a:pt x="1017" y="270"/>
                  </a:cubicBezTo>
                  <a:cubicBezTo>
                    <a:pt x="1045" y="221"/>
                    <a:pt x="1025" y="161"/>
                    <a:pt x="973" y="137"/>
                  </a:cubicBezTo>
                  <a:cubicBezTo>
                    <a:pt x="758" y="29"/>
                    <a:pt x="546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033" y="107068"/>
            <a:ext cx="8811934" cy="15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5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033" y="107068"/>
            <a:ext cx="8811934" cy="15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87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xmlns="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207669" y="0"/>
            <a:ext cx="4654612" cy="51435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03"/>
            <a:ext cx="9144000" cy="519732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349932"/>
            <a:ext cx="9144001" cy="8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25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03"/>
            <a:ext cx="9144000" cy="51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85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03"/>
            <a:ext cx="9144000" cy="51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65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03"/>
            <a:ext cx="9144000" cy="51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0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754" y="64136"/>
            <a:ext cx="8830491" cy="15370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7"/>
          <p:cNvSpPr txBox="1">
            <a:spLocks noGrp="1"/>
          </p:cNvSpPr>
          <p:nvPr>
            <p:ph type="subTitle" idx="1"/>
          </p:nvPr>
        </p:nvSpPr>
        <p:spPr>
          <a:xfrm>
            <a:off x="1075800" y="1901600"/>
            <a:ext cx="306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3500" b="1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7"/>
          <p:cNvSpPr txBox="1">
            <a:spLocks noGrp="1"/>
          </p:cNvSpPr>
          <p:nvPr>
            <p:ph type="subTitle" idx="2"/>
          </p:nvPr>
        </p:nvSpPr>
        <p:spPr>
          <a:xfrm>
            <a:off x="848375" y="2474300"/>
            <a:ext cx="32880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hewy"/>
              <a:buNone/>
              <a:defRPr sz="17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624"/>
            <a:ext cx="9144000" cy="52005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6033" y="107068"/>
            <a:ext cx="8811934" cy="153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"/>
          <p:cNvSpPr txBox="1">
            <a:spLocks noGrp="1"/>
          </p:cNvSpPr>
          <p:nvPr>
            <p:ph type="title"/>
          </p:nvPr>
        </p:nvSpPr>
        <p:spPr>
          <a:xfrm>
            <a:off x="740125" y="990000"/>
            <a:ext cx="7676100" cy="31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9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03"/>
            <a:ext cx="9144000" cy="51973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9"/>
          <p:cNvSpPr txBox="1">
            <a:spLocks noGrp="1"/>
          </p:cNvSpPr>
          <p:nvPr>
            <p:ph type="title"/>
          </p:nvPr>
        </p:nvSpPr>
        <p:spPr>
          <a:xfrm>
            <a:off x="4829650" y="1304825"/>
            <a:ext cx="3313500" cy="12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9"/>
          <p:cNvSpPr txBox="1">
            <a:spLocks noGrp="1"/>
          </p:cNvSpPr>
          <p:nvPr>
            <p:ph type="subTitle" idx="1"/>
          </p:nvPr>
        </p:nvSpPr>
        <p:spPr>
          <a:xfrm>
            <a:off x="4829650" y="2593675"/>
            <a:ext cx="3313500" cy="12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03"/>
            <a:ext cx="9144000" cy="51973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349932"/>
            <a:ext cx="9144001" cy="8327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s gatos reconocen a las personas?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" name="Google Shape;614;p10"/>
          <p:cNvSpPr txBox="1">
            <a:spLocks noGrp="1"/>
          </p:cNvSpPr>
          <p:nvPr>
            <p:ph type="title"/>
          </p:nvPr>
        </p:nvSpPr>
        <p:spPr>
          <a:xfrm>
            <a:off x="740125" y="390325"/>
            <a:ext cx="2340600" cy="19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1"/>
          <p:cNvSpPr txBox="1">
            <a:spLocks noGrp="1"/>
          </p:cNvSpPr>
          <p:nvPr>
            <p:ph type="title" hasCustomPrompt="1"/>
          </p:nvPr>
        </p:nvSpPr>
        <p:spPr>
          <a:xfrm>
            <a:off x="956150" y="1671525"/>
            <a:ext cx="7245300" cy="13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7" name="Google Shape;617;p11"/>
          <p:cNvSpPr txBox="1">
            <a:spLocks noGrp="1"/>
          </p:cNvSpPr>
          <p:nvPr>
            <p:ph type="subTitle" idx="1"/>
          </p:nvPr>
        </p:nvSpPr>
        <p:spPr>
          <a:xfrm>
            <a:off x="1870375" y="3009800"/>
            <a:ext cx="54168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Bellota Text"/>
              <a:buNone/>
              <a:defRPr sz="1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03"/>
            <a:ext cx="9144000" cy="519732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01750" y="318250"/>
            <a:ext cx="83808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Chewy"/>
              <a:buNone/>
              <a:defRPr sz="38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7025" y="2019625"/>
            <a:ext cx="7120500" cy="1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" name="Google Shape;2360;p3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361" name="Google Shape;2361;p3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" name="Rectángulo 3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4E3_l_YuzS3xakzvjFX9LdfpM3jLikpIl9j-oq95ZE/cop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emf"/><Relationship Id="rId5" Type="http://schemas.openxmlformats.org/officeDocument/2006/relationships/image" Target="../media/image50.emf"/><Relationship Id="rId4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emf"/><Relationship Id="rId4" Type="http://schemas.openxmlformats.org/officeDocument/2006/relationships/image" Target="../media/image52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5.emf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3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6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41"/>
          <p:cNvSpPr txBox="1">
            <a:spLocks noGrp="1"/>
          </p:cNvSpPr>
          <p:nvPr>
            <p:ph type="ctrTitle"/>
          </p:nvPr>
        </p:nvSpPr>
        <p:spPr>
          <a:xfrm>
            <a:off x="4173036" y="314353"/>
            <a:ext cx="4108500" cy="26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100" dirty="0" smtClean="0">
                <a:solidFill>
                  <a:schemeClr val="lt2"/>
                </a:solidFill>
              </a:rPr>
              <a:t>CATS</a:t>
            </a:r>
            <a:r>
              <a:rPr lang="en" sz="12100" dirty="0">
                <a:solidFill>
                  <a:schemeClr val="lt2"/>
                </a:solidFill>
              </a:rPr>
              <a:t>!</a:t>
            </a:r>
            <a:endParaRPr sz="12100" dirty="0">
              <a:solidFill>
                <a:schemeClr val="lt2"/>
              </a:solidFill>
            </a:endParaRPr>
          </a:p>
        </p:txBody>
      </p:sp>
      <p:sp>
        <p:nvSpPr>
          <p:cNvPr id="2374" name="Google Shape;2374;p41"/>
          <p:cNvSpPr txBox="1">
            <a:spLocks noGrp="1"/>
          </p:cNvSpPr>
          <p:nvPr>
            <p:ph type="subTitle" idx="1"/>
          </p:nvPr>
        </p:nvSpPr>
        <p:spPr>
          <a:xfrm>
            <a:off x="4713485" y="3964572"/>
            <a:ext cx="3027600" cy="3760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sp>
        <p:nvSpPr>
          <p:cNvPr id="132" name="Google Shape;2373;p41"/>
          <p:cNvSpPr txBox="1">
            <a:spLocks/>
          </p:cNvSpPr>
          <p:nvPr/>
        </p:nvSpPr>
        <p:spPr>
          <a:xfrm>
            <a:off x="1214569" y="2718059"/>
            <a:ext cx="10025433" cy="124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hewy"/>
              <a:buNone/>
              <a:defRPr sz="5200" b="0" i="0" u="none" strike="noStrike" cap="none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7200" dirty="0" smtClean="0"/>
              <a:t>Free </a:t>
            </a:r>
            <a:r>
              <a:rPr lang="es-PE" sz="7200" dirty="0" smtClean="0">
                <a:solidFill>
                  <a:schemeClr val="accent5">
                    <a:lumMod val="75000"/>
                  </a:schemeClr>
                </a:solidFill>
              </a:rPr>
              <a:t>Template</a:t>
            </a:r>
            <a:endParaRPr lang="es-PE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98" y="2144690"/>
            <a:ext cx="4715425" cy="394125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73386">
            <a:off x="3489682" y="618895"/>
            <a:ext cx="1366708" cy="12280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 flipH="1">
            <a:off x="6061114" y="2355735"/>
            <a:ext cx="2702751" cy="2400300"/>
          </a:xfrm>
          <a:custGeom>
            <a:avLst/>
            <a:gdLst>
              <a:gd name="T0" fmla="*/ 708 w 708"/>
              <a:gd name="T1" fmla="*/ 571 h 629"/>
              <a:gd name="T2" fmla="*/ 680 w 708"/>
              <a:gd name="T3" fmla="*/ 582 h 629"/>
              <a:gd name="T4" fmla="*/ 494 w 708"/>
              <a:gd name="T5" fmla="*/ 607 h 629"/>
              <a:gd name="T6" fmla="*/ 420 w 708"/>
              <a:gd name="T7" fmla="*/ 613 h 629"/>
              <a:gd name="T8" fmla="*/ 374 w 708"/>
              <a:gd name="T9" fmla="*/ 627 h 629"/>
              <a:gd name="T10" fmla="*/ 210 w 708"/>
              <a:gd name="T11" fmla="*/ 629 h 629"/>
              <a:gd name="T12" fmla="*/ 202 w 708"/>
              <a:gd name="T13" fmla="*/ 628 h 629"/>
              <a:gd name="T14" fmla="*/ 167 w 708"/>
              <a:gd name="T15" fmla="*/ 602 h 629"/>
              <a:gd name="T16" fmla="*/ 210 w 708"/>
              <a:gd name="T17" fmla="*/ 579 h 629"/>
              <a:gd name="T18" fmla="*/ 165 w 708"/>
              <a:gd name="T19" fmla="*/ 494 h 629"/>
              <a:gd name="T20" fmla="*/ 111 w 708"/>
              <a:gd name="T21" fmla="*/ 600 h 629"/>
              <a:gd name="T22" fmla="*/ 94 w 708"/>
              <a:gd name="T23" fmla="*/ 623 h 629"/>
              <a:gd name="T24" fmla="*/ 44 w 708"/>
              <a:gd name="T25" fmla="*/ 621 h 629"/>
              <a:gd name="T26" fmla="*/ 51 w 708"/>
              <a:gd name="T27" fmla="*/ 590 h 629"/>
              <a:gd name="T28" fmla="*/ 79 w 708"/>
              <a:gd name="T29" fmla="*/ 549 h 629"/>
              <a:gd name="T30" fmla="*/ 44 w 708"/>
              <a:gd name="T31" fmla="*/ 410 h 629"/>
              <a:gd name="T32" fmla="*/ 18 w 708"/>
              <a:gd name="T33" fmla="*/ 219 h 629"/>
              <a:gd name="T34" fmla="*/ 62 w 708"/>
              <a:gd name="T35" fmla="*/ 29 h 629"/>
              <a:gd name="T36" fmla="*/ 71 w 708"/>
              <a:gd name="T37" fmla="*/ 0 h 629"/>
              <a:gd name="T38" fmla="*/ 102 w 708"/>
              <a:gd name="T39" fmla="*/ 42 h 629"/>
              <a:gd name="T40" fmla="*/ 184 w 708"/>
              <a:gd name="T41" fmla="*/ 76 h 629"/>
              <a:gd name="T42" fmla="*/ 206 w 708"/>
              <a:gd name="T43" fmla="*/ 71 h 629"/>
              <a:gd name="T44" fmla="*/ 232 w 708"/>
              <a:gd name="T45" fmla="*/ 74 h 629"/>
              <a:gd name="T46" fmla="*/ 227 w 708"/>
              <a:gd name="T47" fmla="*/ 101 h 629"/>
              <a:gd name="T48" fmla="*/ 205 w 708"/>
              <a:gd name="T49" fmla="*/ 136 h 629"/>
              <a:gd name="T50" fmla="*/ 183 w 708"/>
              <a:gd name="T51" fmla="*/ 172 h 629"/>
              <a:gd name="T52" fmla="*/ 218 w 708"/>
              <a:gd name="T53" fmla="*/ 247 h 629"/>
              <a:gd name="T54" fmla="*/ 422 w 708"/>
              <a:gd name="T55" fmla="*/ 509 h 629"/>
              <a:gd name="T56" fmla="*/ 491 w 708"/>
              <a:gd name="T57" fmla="*/ 571 h 629"/>
              <a:gd name="T58" fmla="*/ 638 w 708"/>
              <a:gd name="T59" fmla="*/ 561 h 629"/>
              <a:gd name="T60" fmla="*/ 706 w 708"/>
              <a:gd name="T61" fmla="*/ 560 h 629"/>
              <a:gd name="T62" fmla="*/ 708 w 708"/>
              <a:gd name="T63" fmla="*/ 571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08" h="629">
                <a:moveTo>
                  <a:pt x="708" y="571"/>
                </a:moveTo>
                <a:cubicBezTo>
                  <a:pt x="699" y="575"/>
                  <a:pt x="690" y="581"/>
                  <a:pt x="680" y="582"/>
                </a:cubicBezTo>
                <a:cubicBezTo>
                  <a:pt x="618" y="591"/>
                  <a:pt x="556" y="599"/>
                  <a:pt x="494" y="607"/>
                </a:cubicBezTo>
                <a:cubicBezTo>
                  <a:pt x="470" y="609"/>
                  <a:pt x="445" y="610"/>
                  <a:pt x="420" y="613"/>
                </a:cubicBezTo>
                <a:cubicBezTo>
                  <a:pt x="405" y="616"/>
                  <a:pt x="389" y="626"/>
                  <a:pt x="374" y="627"/>
                </a:cubicBezTo>
                <a:cubicBezTo>
                  <a:pt x="319" y="629"/>
                  <a:pt x="265" y="629"/>
                  <a:pt x="210" y="629"/>
                </a:cubicBezTo>
                <a:cubicBezTo>
                  <a:pt x="207" y="629"/>
                  <a:pt x="204" y="629"/>
                  <a:pt x="202" y="628"/>
                </a:cubicBezTo>
                <a:cubicBezTo>
                  <a:pt x="191" y="620"/>
                  <a:pt x="181" y="612"/>
                  <a:pt x="167" y="602"/>
                </a:cubicBezTo>
                <a:cubicBezTo>
                  <a:pt x="179" y="595"/>
                  <a:pt x="192" y="588"/>
                  <a:pt x="210" y="579"/>
                </a:cubicBezTo>
                <a:cubicBezTo>
                  <a:pt x="196" y="552"/>
                  <a:pt x="181" y="525"/>
                  <a:pt x="165" y="494"/>
                </a:cubicBezTo>
                <a:cubicBezTo>
                  <a:pt x="138" y="530"/>
                  <a:pt x="123" y="564"/>
                  <a:pt x="111" y="600"/>
                </a:cubicBezTo>
                <a:cubicBezTo>
                  <a:pt x="107" y="609"/>
                  <a:pt x="101" y="622"/>
                  <a:pt x="94" y="623"/>
                </a:cubicBezTo>
                <a:cubicBezTo>
                  <a:pt x="78" y="626"/>
                  <a:pt x="60" y="625"/>
                  <a:pt x="44" y="621"/>
                </a:cubicBezTo>
                <a:cubicBezTo>
                  <a:pt x="31" y="616"/>
                  <a:pt x="36" y="595"/>
                  <a:pt x="51" y="590"/>
                </a:cubicBezTo>
                <a:cubicBezTo>
                  <a:pt x="73" y="584"/>
                  <a:pt x="79" y="568"/>
                  <a:pt x="79" y="549"/>
                </a:cubicBezTo>
                <a:cubicBezTo>
                  <a:pt x="79" y="500"/>
                  <a:pt x="72" y="450"/>
                  <a:pt x="44" y="410"/>
                </a:cubicBezTo>
                <a:cubicBezTo>
                  <a:pt x="3" y="349"/>
                  <a:pt x="0" y="287"/>
                  <a:pt x="18" y="219"/>
                </a:cubicBezTo>
                <a:cubicBezTo>
                  <a:pt x="34" y="156"/>
                  <a:pt x="47" y="92"/>
                  <a:pt x="62" y="29"/>
                </a:cubicBezTo>
                <a:cubicBezTo>
                  <a:pt x="64" y="21"/>
                  <a:pt x="67" y="14"/>
                  <a:pt x="71" y="0"/>
                </a:cubicBezTo>
                <a:cubicBezTo>
                  <a:pt x="84" y="17"/>
                  <a:pt x="94" y="29"/>
                  <a:pt x="102" y="42"/>
                </a:cubicBezTo>
                <a:cubicBezTo>
                  <a:pt x="122" y="75"/>
                  <a:pt x="146" y="85"/>
                  <a:pt x="184" y="76"/>
                </a:cubicBezTo>
                <a:cubicBezTo>
                  <a:pt x="192" y="74"/>
                  <a:pt x="199" y="72"/>
                  <a:pt x="206" y="71"/>
                </a:cubicBezTo>
                <a:cubicBezTo>
                  <a:pt x="215" y="71"/>
                  <a:pt x="224" y="73"/>
                  <a:pt x="232" y="74"/>
                </a:cubicBezTo>
                <a:cubicBezTo>
                  <a:pt x="231" y="83"/>
                  <a:pt x="231" y="93"/>
                  <a:pt x="227" y="101"/>
                </a:cubicBezTo>
                <a:cubicBezTo>
                  <a:pt x="221" y="113"/>
                  <a:pt x="212" y="124"/>
                  <a:pt x="205" y="136"/>
                </a:cubicBezTo>
                <a:cubicBezTo>
                  <a:pt x="197" y="147"/>
                  <a:pt x="189" y="159"/>
                  <a:pt x="183" y="172"/>
                </a:cubicBezTo>
                <a:cubicBezTo>
                  <a:pt x="170" y="204"/>
                  <a:pt x="187" y="232"/>
                  <a:pt x="218" y="247"/>
                </a:cubicBezTo>
                <a:cubicBezTo>
                  <a:pt x="329" y="300"/>
                  <a:pt x="404" y="383"/>
                  <a:pt x="422" y="509"/>
                </a:cubicBezTo>
                <a:cubicBezTo>
                  <a:pt x="429" y="559"/>
                  <a:pt x="441" y="573"/>
                  <a:pt x="491" y="571"/>
                </a:cubicBezTo>
                <a:cubicBezTo>
                  <a:pt x="540" y="569"/>
                  <a:pt x="589" y="563"/>
                  <a:pt x="638" y="561"/>
                </a:cubicBezTo>
                <a:cubicBezTo>
                  <a:pt x="661" y="559"/>
                  <a:pt x="683" y="560"/>
                  <a:pt x="706" y="560"/>
                </a:cubicBezTo>
                <a:cubicBezTo>
                  <a:pt x="707" y="564"/>
                  <a:pt x="707" y="568"/>
                  <a:pt x="708" y="5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79" name="Google Shape;2779;p49"/>
          <p:cNvSpPr/>
          <p:nvPr/>
        </p:nvSpPr>
        <p:spPr>
          <a:xfrm rot="4277077">
            <a:off x="881592" y="2236573"/>
            <a:ext cx="619911" cy="1215458"/>
          </a:xfrm>
          <a:custGeom>
            <a:avLst/>
            <a:gdLst/>
            <a:ahLst/>
            <a:cxnLst/>
            <a:rect l="l" t="t" r="r" b="b"/>
            <a:pathLst>
              <a:path w="22982" h="26434" extrusionOk="0">
                <a:moveTo>
                  <a:pt x="14613" y="1"/>
                </a:moveTo>
                <a:cubicBezTo>
                  <a:pt x="13991" y="1"/>
                  <a:pt x="13370" y="75"/>
                  <a:pt x="12749" y="105"/>
                </a:cubicBezTo>
                <a:cubicBezTo>
                  <a:pt x="11973" y="141"/>
                  <a:pt x="11230" y="302"/>
                  <a:pt x="10503" y="559"/>
                </a:cubicBezTo>
                <a:cubicBezTo>
                  <a:pt x="9374" y="949"/>
                  <a:pt x="8349" y="1567"/>
                  <a:pt x="7305" y="2130"/>
                </a:cubicBezTo>
                <a:cubicBezTo>
                  <a:pt x="6228" y="2708"/>
                  <a:pt x="5376" y="3560"/>
                  <a:pt x="4569" y="4464"/>
                </a:cubicBezTo>
                <a:cubicBezTo>
                  <a:pt x="3488" y="5669"/>
                  <a:pt x="2664" y="7019"/>
                  <a:pt x="2182" y="8578"/>
                </a:cubicBezTo>
                <a:cubicBezTo>
                  <a:pt x="1820" y="9751"/>
                  <a:pt x="1435" y="10921"/>
                  <a:pt x="1025" y="12078"/>
                </a:cubicBezTo>
                <a:cubicBezTo>
                  <a:pt x="804" y="12713"/>
                  <a:pt x="615" y="13351"/>
                  <a:pt x="495" y="14006"/>
                </a:cubicBezTo>
                <a:cubicBezTo>
                  <a:pt x="213" y="15509"/>
                  <a:pt x="129" y="17032"/>
                  <a:pt x="49" y="18241"/>
                </a:cubicBezTo>
                <a:cubicBezTo>
                  <a:pt x="0" y="19912"/>
                  <a:pt x="282" y="21290"/>
                  <a:pt x="856" y="22524"/>
                </a:cubicBezTo>
                <a:cubicBezTo>
                  <a:pt x="1535" y="23990"/>
                  <a:pt x="2608" y="25031"/>
                  <a:pt x="4163" y="25493"/>
                </a:cubicBezTo>
                <a:cubicBezTo>
                  <a:pt x="5497" y="25891"/>
                  <a:pt x="6843" y="26224"/>
                  <a:pt x="8221" y="26381"/>
                </a:cubicBezTo>
                <a:cubicBezTo>
                  <a:pt x="8523" y="26416"/>
                  <a:pt x="8825" y="26433"/>
                  <a:pt x="9126" y="26433"/>
                </a:cubicBezTo>
                <a:cubicBezTo>
                  <a:pt x="9663" y="26433"/>
                  <a:pt x="10198" y="26378"/>
                  <a:pt x="10728" y="26264"/>
                </a:cubicBezTo>
                <a:cubicBezTo>
                  <a:pt x="12275" y="25939"/>
                  <a:pt x="13584" y="25176"/>
                  <a:pt x="14697" y="24067"/>
                </a:cubicBezTo>
                <a:cubicBezTo>
                  <a:pt x="15541" y="23223"/>
                  <a:pt x="16292" y="22295"/>
                  <a:pt x="16951" y="21294"/>
                </a:cubicBezTo>
                <a:cubicBezTo>
                  <a:pt x="18398" y="19105"/>
                  <a:pt x="19768" y="16863"/>
                  <a:pt x="21082" y="14589"/>
                </a:cubicBezTo>
                <a:cubicBezTo>
                  <a:pt x="21632" y="13629"/>
                  <a:pt x="22110" y="12636"/>
                  <a:pt x="22435" y="11572"/>
                </a:cubicBezTo>
                <a:cubicBezTo>
                  <a:pt x="22709" y="10688"/>
                  <a:pt x="22857" y="9780"/>
                  <a:pt x="22918" y="8856"/>
                </a:cubicBezTo>
                <a:cubicBezTo>
                  <a:pt x="22982" y="7843"/>
                  <a:pt x="22934" y="6867"/>
                  <a:pt x="22636" y="5886"/>
                </a:cubicBezTo>
                <a:cubicBezTo>
                  <a:pt x="22319" y="4838"/>
                  <a:pt x="21869" y="3865"/>
                  <a:pt x="21166" y="3022"/>
                </a:cubicBezTo>
                <a:cubicBezTo>
                  <a:pt x="20165" y="1816"/>
                  <a:pt x="18912" y="973"/>
                  <a:pt x="17453" y="418"/>
                </a:cubicBezTo>
                <a:cubicBezTo>
                  <a:pt x="17208" y="326"/>
                  <a:pt x="16963" y="258"/>
                  <a:pt x="16706" y="209"/>
                </a:cubicBezTo>
                <a:cubicBezTo>
                  <a:pt x="16212" y="125"/>
                  <a:pt x="15722" y="81"/>
                  <a:pt x="15224" y="29"/>
                </a:cubicBezTo>
                <a:cubicBezTo>
                  <a:pt x="15020" y="9"/>
                  <a:pt x="14816" y="1"/>
                  <a:pt x="14613" y="1"/>
                </a:cubicBezTo>
                <a:close/>
              </a:path>
            </a:pathLst>
          </a:custGeom>
          <a:solidFill>
            <a:srgbClr val="FF5A78">
              <a:alpha val="294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0" name="Google Shape;2780;p49"/>
          <p:cNvSpPr/>
          <p:nvPr/>
        </p:nvSpPr>
        <p:spPr>
          <a:xfrm rot="-6099043">
            <a:off x="907029" y="2866995"/>
            <a:ext cx="638437" cy="1211501"/>
          </a:xfrm>
          <a:custGeom>
            <a:avLst/>
            <a:gdLst/>
            <a:ahLst/>
            <a:cxnLst/>
            <a:rect l="l" t="t" r="r" b="b"/>
            <a:pathLst>
              <a:path w="22982" h="26434" extrusionOk="0">
                <a:moveTo>
                  <a:pt x="14613" y="1"/>
                </a:moveTo>
                <a:cubicBezTo>
                  <a:pt x="13991" y="1"/>
                  <a:pt x="13370" y="75"/>
                  <a:pt x="12749" y="105"/>
                </a:cubicBezTo>
                <a:cubicBezTo>
                  <a:pt x="11973" y="141"/>
                  <a:pt x="11230" y="302"/>
                  <a:pt x="10503" y="559"/>
                </a:cubicBezTo>
                <a:cubicBezTo>
                  <a:pt x="9374" y="949"/>
                  <a:pt x="8349" y="1567"/>
                  <a:pt x="7305" y="2130"/>
                </a:cubicBezTo>
                <a:cubicBezTo>
                  <a:pt x="6228" y="2708"/>
                  <a:pt x="5376" y="3560"/>
                  <a:pt x="4569" y="4464"/>
                </a:cubicBezTo>
                <a:cubicBezTo>
                  <a:pt x="3488" y="5669"/>
                  <a:pt x="2664" y="7019"/>
                  <a:pt x="2182" y="8578"/>
                </a:cubicBezTo>
                <a:cubicBezTo>
                  <a:pt x="1820" y="9751"/>
                  <a:pt x="1435" y="10921"/>
                  <a:pt x="1025" y="12078"/>
                </a:cubicBezTo>
                <a:cubicBezTo>
                  <a:pt x="804" y="12713"/>
                  <a:pt x="615" y="13351"/>
                  <a:pt x="495" y="14006"/>
                </a:cubicBezTo>
                <a:cubicBezTo>
                  <a:pt x="213" y="15509"/>
                  <a:pt x="129" y="17032"/>
                  <a:pt x="49" y="18241"/>
                </a:cubicBezTo>
                <a:cubicBezTo>
                  <a:pt x="0" y="19912"/>
                  <a:pt x="282" y="21290"/>
                  <a:pt x="856" y="22524"/>
                </a:cubicBezTo>
                <a:cubicBezTo>
                  <a:pt x="1535" y="23990"/>
                  <a:pt x="2608" y="25031"/>
                  <a:pt x="4163" y="25493"/>
                </a:cubicBezTo>
                <a:cubicBezTo>
                  <a:pt x="5497" y="25891"/>
                  <a:pt x="6843" y="26224"/>
                  <a:pt x="8221" y="26381"/>
                </a:cubicBezTo>
                <a:cubicBezTo>
                  <a:pt x="8523" y="26416"/>
                  <a:pt x="8825" y="26433"/>
                  <a:pt x="9126" y="26433"/>
                </a:cubicBezTo>
                <a:cubicBezTo>
                  <a:pt x="9663" y="26433"/>
                  <a:pt x="10198" y="26378"/>
                  <a:pt x="10728" y="26264"/>
                </a:cubicBezTo>
                <a:cubicBezTo>
                  <a:pt x="12275" y="25939"/>
                  <a:pt x="13584" y="25176"/>
                  <a:pt x="14697" y="24067"/>
                </a:cubicBezTo>
                <a:cubicBezTo>
                  <a:pt x="15541" y="23223"/>
                  <a:pt x="16292" y="22295"/>
                  <a:pt x="16951" y="21294"/>
                </a:cubicBezTo>
                <a:cubicBezTo>
                  <a:pt x="18398" y="19105"/>
                  <a:pt x="19768" y="16863"/>
                  <a:pt x="21082" y="14589"/>
                </a:cubicBezTo>
                <a:cubicBezTo>
                  <a:pt x="21632" y="13629"/>
                  <a:pt x="22110" y="12636"/>
                  <a:pt x="22435" y="11572"/>
                </a:cubicBezTo>
                <a:cubicBezTo>
                  <a:pt x="22709" y="10688"/>
                  <a:pt x="22857" y="9780"/>
                  <a:pt x="22918" y="8856"/>
                </a:cubicBezTo>
                <a:cubicBezTo>
                  <a:pt x="22982" y="7843"/>
                  <a:pt x="22934" y="6867"/>
                  <a:pt x="22636" y="5886"/>
                </a:cubicBezTo>
                <a:cubicBezTo>
                  <a:pt x="22319" y="4838"/>
                  <a:pt x="21869" y="3865"/>
                  <a:pt x="21166" y="3022"/>
                </a:cubicBezTo>
                <a:cubicBezTo>
                  <a:pt x="20165" y="1816"/>
                  <a:pt x="18912" y="973"/>
                  <a:pt x="17453" y="418"/>
                </a:cubicBezTo>
                <a:cubicBezTo>
                  <a:pt x="17208" y="326"/>
                  <a:pt x="16963" y="258"/>
                  <a:pt x="16706" y="209"/>
                </a:cubicBezTo>
                <a:cubicBezTo>
                  <a:pt x="16212" y="125"/>
                  <a:pt x="15722" y="81"/>
                  <a:pt x="15224" y="29"/>
                </a:cubicBezTo>
                <a:cubicBezTo>
                  <a:pt x="15020" y="9"/>
                  <a:pt x="14816" y="1"/>
                  <a:pt x="14613" y="1"/>
                </a:cubicBezTo>
                <a:close/>
              </a:path>
            </a:pathLst>
          </a:custGeom>
          <a:solidFill>
            <a:srgbClr val="FF5A78">
              <a:alpha val="294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1" name="Google Shape;2781;p49"/>
          <p:cNvSpPr/>
          <p:nvPr/>
        </p:nvSpPr>
        <p:spPr>
          <a:xfrm rot="4729125">
            <a:off x="895142" y="3601707"/>
            <a:ext cx="662213" cy="1171319"/>
          </a:xfrm>
          <a:custGeom>
            <a:avLst/>
            <a:gdLst/>
            <a:ahLst/>
            <a:cxnLst/>
            <a:rect l="l" t="t" r="r" b="b"/>
            <a:pathLst>
              <a:path w="22982" h="26434" extrusionOk="0">
                <a:moveTo>
                  <a:pt x="14613" y="1"/>
                </a:moveTo>
                <a:cubicBezTo>
                  <a:pt x="13991" y="1"/>
                  <a:pt x="13370" y="75"/>
                  <a:pt x="12749" y="105"/>
                </a:cubicBezTo>
                <a:cubicBezTo>
                  <a:pt x="11973" y="141"/>
                  <a:pt x="11230" y="302"/>
                  <a:pt x="10503" y="559"/>
                </a:cubicBezTo>
                <a:cubicBezTo>
                  <a:pt x="9374" y="949"/>
                  <a:pt x="8349" y="1567"/>
                  <a:pt x="7305" y="2130"/>
                </a:cubicBezTo>
                <a:cubicBezTo>
                  <a:pt x="6228" y="2708"/>
                  <a:pt x="5376" y="3560"/>
                  <a:pt x="4569" y="4464"/>
                </a:cubicBezTo>
                <a:cubicBezTo>
                  <a:pt x="3488" y="5669"/>
                  <a:pt x="2664" y="7019"/>
                  <a:pt x="2182" y="8578"/>
                </a:cubicBezTo>
                <a:cubicBezTo>
                  <a:pt x="1820" y="9751"/>
                  <a:pt x="1435" y="10921"/>
                  <a:pt x="1025" y="12078"/>
                </a:cubicBezTo>
                <a:cubicBezTo>
                  <a:pt x="804" y="12713"/>
                  <a:pt x="615" y="13351"/>
                  <a:pt x="495" y="14006"/>
                </a:cubicBezTo>
                <a:cubicBezTo>
                  <a:pt x="213" y="15509"/>
                  <a:pt x="129" y="17032"/>
                  <a:pt x="49" y="18241"/>
                </a:cubicBezTo>
                <a:cubicBezTo>
                  <a:pt x="0" y="19912"/>
                  <a:pt x="282" y="21290"/>
                  <a:pt x="856" y="22524"/>
                </a:cubicBezTo>
                <a:cubicBezTo>
                  <a:pt x="1535" y="23990"/>
                  <a:pt x="2608" y="25031"/>
                  <a:pt x="4163" y="25493"/>
                </a:cubicBezTo>
                <a:cubicBezTo>
                  <a:pt x="5497" y="25891"/>
                  <a:pt x="6843" y="26224"/>
                  <a:pt x="8221" y="26381"/>
                </a:cubicBezTo>
                <a:cubicBezTo>
                  <a:pt x="8523" y="26416"/>
                  <a:pt x="8825" y="26433"/>
                  <a:pt x="9126" y="26433"/>
                </a:cubicBezTo>
                <a:cubicBezTo>
                  <a:pt x="9663" y="26433"/>
                  <a:pt x="10198" y="26378"/>
                  <a:pt x="10728" y="26264"/>
                </a:cubicBezTo>
                <a:cubicBezTo>
                  <a:pt x="12275" y="25939"/>
                  <a:pt x="13584" y="25176"/>
                  <a:pt x="14697" y="24067"/>
                </a:cubicBezTo>
                <a:cubicBezTo>
                  <a:pt x="15541" y="23223"/>
                  <a:pt x="16292" y="22295"/>
                  <a:pt x="16951" y="21294"/>
                </a:cubicBezTo>
                <a:cubicBezTo>
                  <a:pt x="18398" y="19105"/>
                  <a:pt x="19768" y="16863"/>
                  <a:pt x="21082" y="14589"/>
                </a:cubicBezTo>
                <a:cubicBezTo>
                  <a:pt x="21632" y="13629"/>
                  <a:pt x="22110" y="12636"/>
                  <a:pt x="22435" y="11572"/>
                </a:cubicBezTo>
                <a:cubicBezTo>
                  <a:pt x="22709" y="10688"/>
                  <a:pt x="22857" y="9780"/>
                  <a:pt x="22918" y="8856"/>
                </a:cubicBezTo>
                <a:cubicBezTo>
                  <a:pt x="22982" y="7843"/>
                  <a:pt x="22934" y="6867"/>
                  <a:pt x="22636" y="5886"/>
                </a:cubicBezTo>
                <a:cubicBezTo>
                  <a:pt x="22319" y="4838"/>
                  <a:pt x="21869" y="3865"/>
                  <a:pt x="21166" y="3022"/>
                </a:cubicBezTo>
                <a:cubicBezTo>
                  <a:pt x="20165" y="1816"/>
                  <a:pt x="18912" y="973"/>
                  <a:pt x="17453" y="418"/>
                </a:cubicBezTo>
                <a:cubicBezTo>
                  <a:pt x="17208" y="326"/>
                  <a:pt x="16963" y="258"/>
                  <a:pt x="16706" y="209"/>
                </a:cubicBezTo>
                <a:cubicBezTo>
                  <a:pt x="16212" y="125"/>
                  <a:pt x="15722" y="81"/>
                  <a:pt x="15224" y="29"/>
                </a:cubicBezTo>
                <a:cubicBezTo>
                  <a:pt x="15020" y="9"/>
                  <a:pt x="14816" y="1"/>
                  <a:pt x="14613" y="1"/>
                </a:cubicBezTo>
                <a:close/>
              </a:path>
            </a:pathLst>
          </a:custGeom>
          <a:solidFill>
            <a:srgbClr val="FF5A78">
              <a:alpha val="294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2" name="Google Shape;2782;p49"/>
          <p:cNvSpPr/>
          <p:nvPr/>
        </p:nvSpPr>
        <p:spPr>
          <a:xfrm>
            <a:off x="2335700" y="1830905"/>
            <a:ext cx="1402770" cy="524857"/>
          </a:xfrm>
          <a:custGeom>
            <a:avLst/>
            <a:gdLst/>
            <a:ahLst/>
            <a:cxnLst/>
            <a:rect l="l" t="t" r="r" b="b"/>
            <a:pathLst>
              <a:path w="49511" h="12481" extrusionOk="0">
                <a:moveTo>
                  <a:pt x="8559" y="0"/>
                </a:moveTo>
                <a:cubicBezTo>
                  <a:pt x="7652" y="0"/>
                  <a:pt x="6751" y="57"/>
                  <a:pt x="5866" y="205"/>
                </a:cubicBezTo>
                <a:cubicBezTo>
                  <a:pt x="4942" y="362"/>
                  <a:pt x="4050" y="639"/>
                  <a:pt x="3226" y="1097"/>
                </a:cubicBezTo>
                <a:cubicBezTo>
                  <a:pt x="1808" y="1893"/>
                  <a:pt x="816" y="3058"/>
                  <a:pt x="301" y="4605"/>
                </a:cubicBezTo>
                <a:cubicBezTo>
                  <a:pt x="68" y="5300"/>
                  <a:pt x="0" y="6007"/>
                  <a:pt x="125" y="6730"/>
                </a:cubicBezTo>
                <a:cubicBezTo>
                  <a:pt x="281" y="7606"/>
                  <a:pt x="691" y="8341"/>
                  <a:pt x="1306" y="8976"/>
                </a:cubicBezTo>
                <a:cubicBezTo>
                  <a:pt x="1748" y="9434"/>
                  <a:pt x="2258" y="9788"/>
                  <a:pt x="2816" y="10089"/>
                </a:cubicBezTo>
                <a:cubicBezTo>
                  <a:pt x="3455" y="10439"/>
                  <a:pt x="4122" y="10708"/>
                  <a:pt x="4813" y="10933"/>
                </a:cubicBezTo>
                <a:cubicBezTo>
                  <a:pt x="6613" y="11511"/>
                  <a:pt x="8457" y="11789"/>
                  <a:pt x="10338" y="11793"/>
                </a:cubicBezTo>
                <a:cubicBezTo>
                  <a:pt x="10354" y="11793"/>
                  <a:pt x="10370" y="11793"/>
                  <a:pt x="10386" y="11793"/>
                </a:cubicBezTo>
                <a:cubicBezTo>
                  <a:pt x="11884" y="11793"/>
                  <a:pt x="13363" y="11609"/>
                  <a:pt x="14830" y="11306"/>
                </a:cubicBezTo>
                <a:cubicBezTo>
                  <a:pt x="15902" y="11085"/>
                  <a:pt x="16959" y="10788"/>
                  <a:pt x="18004" y="10467"/>
                </a:cubicBezTo>
                <a:cubicBezTo>
                  <a:pt x="19064" y="10137"/>
                  <a:pt x="20117" y="9804"/>
                  <a:pt x="21182" y="9486"/>
                </a:cubicBezTo>
                <a:cubicBezTo>
                  <a:pt x="22411" y="9125"/>
                  <a:pt x="23657" y="8856"/>
                  <a:pt x="24938" y="8739"/>
                </a:cubicBezTo>
                <a:cubicBezTo>
                  <a:pt x="25197" y="8715"/>
                  <a:pt x="25454" y="8703"/>
                  <a:pt x="25711" y="8703"/>
                </a:cubicBezTo>
                <a:cubicBezTo>
                  <a:pt x="26317" y="8703"/>
                  <a:pt x="26918" y="8771"/>
                  <a:pt x="27514" y="8912"/>
                </a:cubicBezTo>
                <a:cubicBezTo>
                  <a:pt x="28217" y="9077"/>
                  <a:pt x="28892" y="9314"/>
                  <a:pt x="29563" y="9563"/>
                </a:cubicBezTo>
                <a:cubicBezTo>
                  <a:pt x="30635" y="9964"/>
                  <a:pt x="31704" y="10378"/>
                  <a:pt x="32785" y="10768"/>
                </a:cubicBezTo>
                <a:cubicBezTo>
                  <a:pt x="34191" y="11274"/>
                  <a:pt x="35629" y="11676"/>
                  <a:pt x="37096" y="11969"/>
                </a:cubicBezTo>
                <a:cubicBezTo>
                  <a:pt x="38133" y="12174"/>
                  <a:pt x="39181" y="12315"/>
                  <a:pt x="40238" y="12399"/>
                </a:cubicBezTo>
                <a:cubicBezTo>
                  <a:pt x="40804" y="12447"/>
                  <a:pt x="41370" y="12480"/>
                  <a:pt x="41936" y="12480"/>
                </a:cubicBezTo>
                <a:cubicBezTo>
                  <a:pt x="42278" y="12480"/>
                  <a:pt x="42620" y="12468"/>
                  <a:pt x="42962" y="12439"/>
                </a:cubicBezTo>
                <a:cubicBezTo>
                  <a:pt x="43794" y="12371"/>
                  <a:pt x="44605" y="12218"/>
                  <a:pt x="45389" y="11933"/>
                </a:cubicBezTo>
                <a:cubicBezTo>
                  <a:pt x="46152" y="11652"/>
                  <a:pt x="46871" y="11294"/>
                  <a:pt x="47510" y="10788"/>
                </a:cubicBezTo>
                <a:cubicBezTo>
                  <a:pt x="48426" y="10057"/>
                  <a:pt x="49061" y="9137"/>
                  <a:pt x="49326" y="7976"/>
                </a:cubicBezTo>
                <a:cubicBezTo>
                  <a:pt x="49471" y="7349"/>
                  <a:pt x="49511" y="6722"/>
                  <a:pt x="49362" y="6087"/>
                </a:cubicBezTo>
                <a:cubicBezTo>
                  <a:pt x="49177" y="5292"/>
                  <a:pt x="48784" y="4605"/>
                  <a:pt x="48217" y="4018"/>
                </a:cubicBezTo>
                <a:cubicBezTo>
                  <a:pt x="47952" y="3741"/>
                  <a:pt x="47655" y="3496"/>
                  <a:pt x="47337" y="3275"/>
                </a:cubicBezTo>
                <a:cubicBezTo>
                  <a:pt x="46566" y="2729"/>
                  <a:pt x="45734" y="2266"/>
                  <a:pt x="44858" y="1909"/>
                </a:cubicBezTo>
                <a:cubicBezTo>
                  <a:pt x="43486" y="1352"/>
                  <a:pt x="42061" y="1040"/>
                  <a:pt x="40578" y="1040"/>
                </a:cubicBezTo>
                <a:cubicBezTo>
                  <a:pt x="40541" y="1040"/>
                  <a:pt x="40504" y="1041"/>
                  <a:pt x="40467" y="1041"/>
                </a:cubicBezTo>
                <a:cubicBezTo>
                  <a:pt x="39563" y="1049"/>
                  <a:pt x="38663" y="1109"/>
                  <a:pt x="37767" y="1198"/>
                </a:cubicBezTo>
                <a:cubicBezTo>
                  <a:pt x="36742" y="1286"/>
                  <a:pt x="35722" y="1399"/>
                  <a:pt x="34697" y="1503"/>
                </a:cubicBezTo>
                <a:cubicBezTo>
                  <a:pt x="33315" y="1648"/>
                  <a:pt x="31929" y="1732"/>
                  <a:pt x="30539" y="1788"/>
                </a:cubicBezTo>
                <a:cubicBezTo>
                  <a:pt x="29426" y="1834"/>
                  <a:pt x="28313" y="1856"/>
                  <a:pt x="27198" y="1856"/>
                </a:cubicBezTo>
                <a:cubicBezTo>
                  <a:pt x="26945" y="1856"/>
                  <a:pt x="26691" y="1855"/>
                  <a:pt x="26437" y="1853"/>
                </a:cubicBezTo>
                <a:cubicBezTo>
                  <a:pt x="25457" y="1849"/>
                  <a:pt x="24480" y="1808"/>
                  <a:pt x="23508" y="1744"/>
                </a:cubicBezTo>
                <a:cubicBezTo>
                  <a:pt x="22568" y="1684"/>
                  <a:pt x="21636" y="1587"/>
                  <a:pt x="20704" y="1451"/>
                </a:cubicBezTo>
                <a:cubicBezTo>
                  <a:pt x="19542" y="1286"/>
                  <a:pt x="18373" y="1117"/>
                  <a:pt x="17216" y="937"/>
                </a:cubicBezTo>
                <a:cubicBezTo>
                  <a:pt x="15726" y="704"/>
                  <a:pt x="14235" y="454"/>
                  <a:pt x="12736" y="282"/>
                </a:cubicBezTo>
                <a:cubicBezTo>
                  <a:pt x="11495" y="141"/>
                  <a:pt x="10249" y="33"/>
                  <a:pt x="9000" y="4"/>
                </a:cubicBezTo>
                <a:cubicBezTo>
                  <a:pt x="8853" y="2"/>
                  <a:pt x="8706" y="0"/>
                  <a:pt x="8559" y="0"/>
                </a:cubicBezTo>
                <a:close/>
              </a:path>
            </a:pathLst>
          </a:custGeom>
          <a:solidFill>
            <a:srgbClr val="FF5A78">
              <a:alpha val="21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3" name="Google Shape;2783;p49"/>
          <p:cNvSpPr/>
          <p:nvPr/>
        </p:nvSpPr>
        <p:spPr>
          <a:xfrm rot="10506322">
            <a:off x="4129676" y="1830874"/>
            <a:ext cx="1402811" cy="524870"/>
          </a:xfrm>
          <a:custGeom>
            <a:avLst/>
            <a:gdLst/>
            <a:ahLst/>
            <a:cxnLst/>
            <a:rect l="l" t="t" r="r" b="b"/>
            <a:pathLst>
              <a:path w="49511" h="12481" extrusionOk="0">
                <a:moveTo>
                  <a:pt x="8559" y="0"/>
                </a:moveTo>
                <a:cubicBezTo>
                  <a:pt x="7652" y="0"/>
                  <a:pt x="6751" y="57"/>
                  <a:pt x="5866" y="205"/>
                </a:cubicBezTo>
                <a:cubicBezTo>
                  <a:pt x="4942" y="362"/>
                  <a:pt x="4050" y="639"/>
                  <a:pt x="3226" y="1097"/>
                </a:cubicBezTo>
                <a:cubicBezTo>
                  <a:pt x="1808" y="1893"/>
                  <a:pt x="816" y="3058"/>
                  <a:pt x="301" y="4605"/>
                </a:cubicBezTo>
                <a:cubicBezTo>
                  <a:pt x="68" y="5300"/>
                  <a:pt x="0" y="6007"/>
                  <a:pt x="125" y="6730"/>
                </a:cubicBezTo>
                <a:cubicBezTo>
                  <a:pt x="281" y="7606"/>
                  <a:pt x="691" y="8341"/>
                  <a:pt x="1306" y="8976"/>
                </a:cubicBezTo>
                <a:cubicBezTo>
                  <a:pt x="1748" y="9434"/>
                  <a:pt x="2258" y="9788"/>
                  <a:pt x="2816" y="10089"/>
                </a:cubicBezTo>
                <a:cubicBezTo>
                  <a:pt x="3455" y="10439"/>
                  <a:pt x="4122" y="10708"/>
                  <a:pt x="4813" y="10933"/>
                </a:cubicBezTo>
                <a:cubicBezTo>
                  <a:pt x="6613" y="11511"/>
                  <a:pt x="8457" y="11789"/>
                  <a:pt x="10338" y="11793"/>
                </a:cubicBezTo>
                <a:cubicBezTo>
                  <a:pt x="10354" y="11793"/>
                  <a:pt x="10370" y="11793"/>
                  <a:pt x="10386" y="11793"/>
                </a:cubicBezTo>
                <a:cubicBezTo>
                  <a:pt x="11884" y="11793"/>
                  <a:pt x="13363" y="11609"/>
                  <a:pt x="14830" y="11306"/>
                </a:cubicBezTo>
                <a:cubicBezTo>
                  <a:pt x="15902" y="11085"/>
                  <a:pt x="16959" y="10788"/>
                  <a:pt x="18004" y="10467"/>
                </a:cubicBezTo>
                <a:cubicBezTo>
                  <a:pt x="19064" y="10137"/>
                  <a:pt x="20117" y="9804"/>
                  <a:pt x="21182" y="9486"/>
                </a:cubicBezTo>
                <a:cubicBezTo>
                  <a:pt x="22411" y="9125"/>
                  <a:pt x="23657" y="8856"/>
                  <a:pt x="24938" y="8739"/>
                </a:cubicBezTo>
                <a:cubicBezTo>
                  <a:pt x="25197" y="8715"/>
                  <a:pt x="25454" y="8703"/>
                  <a:pt x="25711" y="8703"/>
                </a:cubicBezTo>
                <a:cubicBezTo>
                  <a:pt x="26317" y="8703"/>
                  <a:pt x="26918" y="8771"/>
                  <a:pt x="27514" y="8912"/>
                </a:cubicBezTo>
                <a:cubicBezTo>
                  <a:pt x="28217" y="9077"/>
                  <a:pt x="28892" y="9314"/>
                  <a:pt x="29563" y="9563"/>
                </a:cubicBezTo>
                <a:cubicBezTo>
                  <a:pt x="30635" y="9964"/>
                  <a:pt x="31704" y="10378"/>
                  <a:pt x="32785" y="10768"/>
                </a:cubicBezTo>
                <a:cubicBezTo>
                  <a:pt x="34191" y="11274"/>
                  <a:pt x="35629" y="11676"/>
                  <a:pt x="37096" y="11969"/>
                </a:cubicBezTo>
                <a:cubicBezTo>
                  <a:pt x="38133" y="12174"/>
                  <a:pt x="39181" y="12315"/>
                  <a:pt x="40238" y="12399"/>
                </a:cubicBezTo>
                <a:cubicBezTo>
                  <a:pt x="40804" y="12447"/>
                  <a:pt x="41370" y="12480"/>
                  <a:pt x="41936" y="12480"/>
                </a:cubicBezTo>
                <a:cubicBezTo>
                  <a:pt x="42278" y="12480"/>
                  <a:pt x="42620" y="12468"/>
                  <a:pt x="42962" y="12439"/>
                </a:cubicBezTo>
                <a:cubicBezTo>
                  <a:pt x="43794" y="12371"/>
                  <a:pt x="44605" y="12218"/>
                  <a:pt x="45389" y="11933"/>
                </a:cubicBezTo>
                <a:cubicBezTo>
                  <a:pt x="46152" y="11652"/>
                  <a:pt x="46871" y="11294"/>
                  <a:pt x="47510" y="10788"/>
                </a:cubicBezTo>
                <a:cubicBezTo>
                  <a:pt x="48426" y="10057"/>
                  <a:pt x="49061" y="9137"/>
                  <a:pt x="49326" y="7976"/>
                </a:cubicBezTo>
                <a:cubicBezTo>
                  <a:pt x="49471" y="7349"/>
                  <a:pt x="49511" y="6722"/>
                  <a:pt x="49362" y="6087"/>
                </a:cubicBezTo>
                <a:cubicBezTo>
                  <a:pt x="49177" y="5292"/>
                  <a:pt x="48784" y="4605"/>
                  <a:pt x="48217" y="4018"/>
                </a:cubicBezTo>
                <a:cubicBezTo>
                  <a:pt x="47952" y="3741"/>
                  <a:pt x="47655" y="3496"/>
                  <a:pt x="47337" y="3275"/>
                </a:cubicBezTo>
                <a:cubicBezTo>
                  <a:pt x="46566" y="2729"/>
                  <a:pt x="45734" y="2266"/>
                  <a:pt x="44858" y="1909"/>
                </a:cubicBezTo>
                <a:cubicBezTo>
                  <a:pt x="43486" y="1352"/>
                  <a:pt x="42061" y="1040"/>
                  <a:pt x="40578" y="1040"/>
                </a:cubicBezTo>
                <a:cubicBezTo>
                  <a:pt x="40541" y="1040"/>
                  <a:pt x="40504" y="1041"/>
                  <a:pt x="40467" y="1041"/>
                </a:cubicBezTo>
                <a:cubicBezTo>
                  <a:pt x="39563" y="1049"/>
                  <a:pt x="38663" y="1109"/>
                  <a:pt x="37767" y="1198"/>
                </a:cubicBezTo>
                <a:cubicBezTo>
                  <a:pt x="36742" y="1286"/>
                  <a:pt x="35722" y="1399"/>
                  <a:pt x="34697" y="1503"/>
                </a:cubicBezTo>
                <a:cubicBezTo>
                  <a:pt x="33315" y="1648"/>
                  <a:pt x="31929" y="1732"/>
                  <a:pt x="30539" y="1788"/>
                </a:cubicBezTo>
                <a:cubicBezTo>
                  <a:pt x="29426" y="1834"/>
                  <a:pt x="28313" y="1856"/>
                  <a:pt x="27198" y="1856"/>
                </a:cubicBezTo>
                <a:cubicBezTo>
                  <a:pt x="26945" y="1856"/>
                  <a:pt x="26691" y="1855"/>
                  <a:pt x="26437" y="1853"/>
                </a:cubicBezTo>
                <a:cubicBezTo>
                  <a:pt x="25457" y="1849"/>
                  <a:pt x="24480" y="1808"/>
                  <a:pt x="23508" y="1744"/>
                </a:cubicBezTo>
                <a:cubicBezTo>
                  <a:pt x="22568" y="1684"/>
                  <a:pt x="21636" y="1587"/>
                  <a:pt x="20704" y="1451"/>
                </a:cubicBezTo>
                <a:cubicBezTo>
                  <a:pt x="19542" y="1286"/>
                  <a:pt x="18373" y="1117"/>
                  <a:pt x="17216" y="937"/>
                </a:cubicBezTo>
                <a:cubicBezTo>
                  <a:pt x="15726" y="704"/>
                  <a:pt x="14235" y="454"/>
                  <a:pt x="12736" y="282"/>
                </a:cubicBezTo>
                <a:cubicBezTo>
                  <a:pt x="11495" y="141"/>
                  <a:pt x="10249" y="33"/>
                  <a:pt x="9000" y="4"/>
                </a:cubicBezTo>
                <a:cubicBezTo>
                  <a:pt x="8853" y="2"/>
                  <a:pt x="8706" y="0"/>
                  <a:pt x="8559" y="0"/>
                </a:cubicBezTo>
                <a:close/>
              </a:path>
            </a:pathLst>
          </a:custGeom>
          <a:solidFill>
            <a:srgbClr val="FF5A78">
              <a:alpha val="21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49"/>
          <p:cNvSpPr/>
          <p:nvPr/>
        </p:nvSpPr>
        <p:spPr>
          <a:xfrm>
            <a:off x="6009596" y="1907060"/>
            <a:ext cx="1402894" cy="524857"/>
          </a:xfrm>
          <a:custGeom>
            <a:avLst/>
            <a:gdLst/>
            <a:ahLst/>
            <a:cxnLst/>
            <a:rect l="l" t="t" r="r" b="b"/>
            <a:pathLst>
              <a:path w="49511" h="12481" extrusionOk="0">
                <a:moveTo>
                  <a:pt x="8559" y="0"/>
                </a:moveTo>
                <a:cubicBezTo>
                  <a:pt x="7652" y="0"/>
                  <a:pt x="6751" y="57"/>
                  <a:pt x="5866" y="205"/>
                </a:cubicBezTo>
                <a:cubicBezTo>
                  <a:pt x="4942" y="362"/>
                  <a:pt x="4050" y="639"/>
                  <a:pt x="3226" y="1097"/>
                </a:cubicBezTo>
                <a:cubicBezTo>
                  <a:pt x="1808" y="1893"/>
                  <a:pt x="816" y="3058"/>
                  <a:pt x="301" y="4605"/>
                </a:cubicBezTo>
                <a:cubicBezTo>
                  <a:pt x="68" y="5300"/>
                  <a:pt x="0" y="6007"/>
                  <a:pt x="125" y="6730"/>
                </a:cubicBezTo>
                <a:cubicBezTo>
                  <a:pt x="281" y="7606"/>
                  <a:pt x="691" y="8341"/>
                  <a:pt x="1306" y="8976"/>
                </a:cubicBezTo>
                <a:cubicBezTo>
                  <a:pt x="1748" y="9434"/>
                  <a:pt x="2258" y="9788"/>
                  <a:pt x="2816" y="10089"/>
                </a:cubicBezTo>
                <a:cubicBezTo>
                  <a:pt x="3455" y="10439"/>
                  <a:pt x="4122" y="10708"/>
                  <a:pt x="4813" y="10933"/>
                </a:cubicBezTo>
                <a:cubicBezTo>
                  <a:pt x="6613" y="11511"/>
                  <a:pt x="8457" y="11789"/>
                  <a:pt x="10338" y="11793"/>
                </a:cubicBezTo>
                <a:cubicBezTo>
                  <a:pt x="10354" y="11793"/>
                  <a:pt x="10370" y="11793"/>
                  <a:pt x="10386" y="11793"/>
                </a:cubicBezTo>
                <a:cubicBezTo>
                  <a:pt x="11884" y="11793"/>
                  <a:pt x="13363" y="11609"/>
                  <a:pt x="14830" y="11306"/>
                </a:cubicBezTo>
                <a:cubicBezTo>
                  <a:pt x="15902" y="11085"/>
                  <a:pt x="16959" y="10788"/>
                  <a:pt x="18004" y="10467"/>
                </a:cubicBezTo>
                <a:cubicBezTo>
                  <a:pt x="19064" y="10137"/>
                  <a:pt x="20117" y="9804"/>
                  <a:pt x="21182" y="9486"/>
                </a:cubicBezTo>
                <a:cubicBezTo>
                  <a:pt x="22411" y="9125"/>
                  <a:pt x="23657" y="8856"/>
                  <a:pt x="24938" y="8739"/>
                </a:cubicBezTo>
                <a:cubicBezTo>
                  <a:pt x="25197" y="8715"/>
                  <a:pt x="25454" y="8703"/>
                  <a:pt x="25711" y="8703"/>
                </a:cubicBezTo>
                <a:cubicBezTo>
                  <a:pt x="26317" y="8703"/>
                  <a:pt x="26918" y="8771"/>
                  <a:pt x="27514" y="8912"/>
                </a:cubicBezTo>
                <a:cubicBezTo>
                  <a:pt x="28217" y="9077"/>
                  <a:pt x="28892" y="9314"/>
                  <a:pt x="29563" y="9563"/>
                </a:cubicBezTo>
                <a:cubicBezTo>
                  <a:pt x="30635" y="9964"/>
                  <a:pt x="31704" y="10378"/>
                  <a:pt x="32785" y="10768"/>
                </a:cubicBezTo>
                <a:cubicBezTo>
                  <a:pt x="34191" y="11274"/>
                  <a:pt x="35629" y="11676"/>
                  <a:pt x="37096" y="11969"/>
                </a:cubicBezTo>
                <a:cubicBezTo>
                  <a:pt x="38133" y="12174"/>
                  <a:pt x="39181" y="12315"/>
                  <a:pt x="40238" y="12399"/>
                </a:cubicBezTo>
                <a:cubicBezTo>
                  <a:pt x="40804" y="12447"/>
                  <a:pt x="41370" y="12480"/>
                  <a:pt x="41936" y="12480"/>
                </a:cubicBezTo>
                <a:cubicBezTo>
                  <a:pt x="42278" y="12480"/>
                  <a:pt x="42620" y="12468"/>
                  <a:pt x="42962" y="12439"/>
                </a:cubicBezTo>
                <a:cubicBezTo>
                  <a:pt x="43794" y="12371"/>
                  <a:pt x="44605" y="12218"/>
                  <a:pt x="45389" y="11933"/>
                </a:cubicBezTo>
                <a:cubicBezTo>
                  <a:pt x="46152" y="11652"/>
                  <a:pt x="46871" y="11294"/>
                  <a:pt x="47510" y="10788"/>
                </a:cubicBezTo>
                <a:cubicBezTo>
                  <a:pt x="48426" y="10057"/>
                  <a:pt x="49061" y="9137"/>
                  <a:pt x="49326" y="7976"/>
                </a:cubicBezTo>
                <a:cubicBezTo>
                  <a:pt x="49471" y="7349"/>
                  <a:pt x="49511" y="6722"/>
                  <a:pt x="49362" y="6087"/>
                </a:cubicBezTo>
                <a:cubicBezTo>
                  <a:pt x="49177" y="5292"/>
                  <a:pt x="48784" y="4605"/>
                  <a:pt x="48217" y="4018"/>
                </a:cubicBezTo>
                <a:cubicBezTo>
                  <a:pt x="47952" y="3741"/>
                  <a:pt x="47655" y="3496"/>
                  <a:pt x="47337" y="3275"/>
                </a:cubicBezTo>
                <a:cubicBezTo>
                  <a:pt x="46566" y="2729"/>
                  <a:pt x="45734" y="2266"/>
                  <a:pt x="44858" y="1909"/>
                </a:cubicBezTo>
                <a:cubicBezTo>
                  <a:pt x="43486" y="1352"/>
                  <a:pt x="42061" y="1040"/>
                  <a:pt x="40578" y="1040"/>
                </a:cubicBezTo>
                <a:cubicBezTo>
                  <a:pt x="40541" y="1040"/>
                  <a:pt x="40504" y="1041"/>
                  <a:pt x="40467" y="1041"/>
                </a:cubicBezTo>
                <a:cubicBezTo>
                  <a:pt x="39563" y="1049"/>
                  <a:pt x="38663" y="1109"/>
                  <a:pt x="37767" y="1198"/>
                </a:cubicBezTo>
                <a:cubicBezTo>
                  <a:pt x="36742" y="1286"/>
                  <a:pt x="35722" y="1399"/>
                  <a:pt x="34697" y="1503"/>
                </a:cubicBezTo>
                <a:cubicBezTo>
                  <a:pt x="33315" y="1648"/>
                  <a:pt x="31929" y="1732"/>
                  <a:pt x="30539" y="1788"/>
                </a:cubicBezTo>
                <a:cubicBezTo>
                  <a:pt x="29426" y="1834"/>
                  <a:pt x="28313" y="1856"/>
                  <a:pt x="27198" y="1856"/>
                </a:cubicBezTo>
                <a:cubicBezTo>
                  <a:pt x="26945" y="1856"/>
                  <a:pt x="26691" y="1855"/>
                  <a:pt x="26437" y="1853"/>
                </a:cubicBezTo>
                <a:cubicBezTo>
                  <a:pt x="25457" y="1849"/>
                  <a:pt x="24480" y="1808"/>
                  <a:pt x="23508" y="1744"/>
                </a:cubicBezTo>
                <a:cubicBezTo>
                  <a:pt x="22568" y="1684"/>
                  <a:pt x="21636" y="1587"/>
                  <a:pt x="20704" y="1451"/>
                </a:cubicBezTo>
                <a:cubicBezTo>
                  <a:pt x="19542" y="1286"/>
                  <a:pt x="18373" y="1117"/>
                  <a:pt x="17216" y="937"/>
                </a:cubicBezTo>
                <a:cubicBezTo>
                  <a:pt x="15726" y="704"/>
                  <a:pt x="14235" y="454"/>
                  <a:pt x="12736" y="282"/>
                </a:cubicBezTo>
                <a:cubicBezTo>
                  <a:pt x="11495" y="141"/>
                  <a:pt x="10249" y="33"/>
                  <a:pt x="9000" y="4"/>
                </a:cubicBezTo>
                <a:cubicBezTo>
                  <a:pt x="8853" y="2"/>
                  <a:pt x="8706" y="0"/>
                  <a:pt x="8559" y="0"/>
                </a:cubicBezTo>
                <a:close/>
              </a:path>
            </a:pathLst>
          </a:custGeom>
          <a:solidFill>
            <a:srgbClr val="FF5A78">
              <a:alpha val="21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785" name="Google Shape;2785;p49"/>
          <p:cNvGraphicFramePr/>
          <p:nvPr>
            <p:extLst>
              <p:ext uri="{D42A27DB-BD31-4B8C-83A1-F6EECF244321}">
                <p14:modId xmlns:p14="http://schemas.microsoft.com/office/powerpoint/2010/main" val="2373372723"/>
              </p:ext>
            </p:extLst>
          </p:nvPr>
        </p:nvGraphicFramePr>
        <p:xfrm>
          <a:off x="311700" y="1876678"/>
          <a:ext cx="7239000" cy="2603390"/>
        </p:xfrm>
        <a:graphic>
          <a:graphicData uri="http://schemas.openxmlformats.org/drawingml/2006/table">
            <a:tbl>
              <a:tblPr>
                <a:noFill/>
                <a:tableStyleId>{059C95DC-6A00-4604-859E-36823B85798D}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87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lt2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Morning</a:t>
                      </a:r>
                      <a:endParaRPr sz="2600">
                        <a:solidFill>
                          <a:schemeClr val="lt2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accent1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Afternoon</a:t>
                      </a:r>
                      <a:endParaRPr sz="2600">
                        <a:solidFill>
                          <a:schemeClr val="accent1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accent5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Night</a:t>
                      </a:r>
                      <a:endParaRPr sz="2600">
                        <a:solidFill>
                          <a:schemeClr val="accent5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95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>
                          <a:solidFill>
                            <a:schemeClr val="dk2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Petting</a:t>
                      </a:r>
                      <a:endParaRPr sz="2600" b="1">
                        <a:solidFill>
                          <a:schemeClr val="dk2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Mercury is the smallest planet</a:t>
                      </a:r>
                      <a:endParaRPr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Mercury is made of rock</a:t>
                      </a:r>
                      <a:endParaRPr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Mercury is the closest to the Sun</a:t>
                      </a:r>
                      <a:endParaRPr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>
                          <a:solidFill>
                            <a:schemeClr val="dk2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Play</a:t>
                      </a:r>
                      <a:endParaRPr sz="2600" b="1">
                        <a:solidFill>
                          <a:schemeClr val="dk2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Mars is cold and also red</a:t>
                      </a:r>
                      <a:endParaRPr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Mars is also a very cold place</a:t>
                      </a:r>
                      <a:endParaRPr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Mars is full of iron oxide dust</a:t>
                      </a:r>
                      <a:endParaRPr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68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 b="1">
                          <a:solidFill>
                            <a:schemeClr val="dk2"/>
                          </a:solidFill>
                          <a:latin typeface="Chewy"/>
                          <a:ea typeface="Chewy"/>
                          <a:cs typeface="Chewy"/>
                          <a:sym typeface="Chewy"/>
                        </a:rPr>
                        <a:t>Eat</a:t>
                      </a:r>
                      <a:endParaRPr sz="2600" b="1">
                        <a:solidFill>
                          <a:schemeClr val="dk2"/>
                        </a:solidFill>
                        <a:latin typeface="Chewy"/>
                        <a:ea typeface="Chewy"/>
                        <a:cs typeface="Chewy"/>
                        <a:sym typeface="Chewy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Venus has a beautiful name</a:t>
                      </a:r>
                      <a:endParaRPr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Venus is also terribly hot</a:t>
                      </a:r>
                      <a:endParaRPr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Saturn is a gas giant with rings</a:t>
                      </a:r>
                      <a:endParaRPr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L="182875" marR="182875" marT="91425" marB="91425" anchor="ctr">
                    <a:lnL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786" name="Google Shape;2786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 of a cat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p50"/>
          <p:cNvSpPr txBox="1">
            <a:spLocks noGrp="1"/>
          </p:cNvSpPr>
          <p:nvPr>
            <p:ph type="title"/>
          </p:nvPr>
        </p:nvSpPr>
        <p:spPr>
          <a:xfrm>
            <a:off x="860895" y="2335721"/>
            <a:ext cx="7676100" cy="31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Awesome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words</a:t>
            </a:r>
            <a:endParaRPr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403476" y="439738"/>
            <a:ext cx="4633913" cy="2217737"/>
          </a:xfrm>
          <a:custGeom>
            <a:avLst/>
            <a:gdLst>
              <a:gd name="T0" fmla="*/ 574 w 862"/>
              <a:gd name="T1" fmla="*/ 0 h 411"/>
              <a:gd name="T2" fmla="*/ 588 w 862"/>
              <a:gd name="T3" fmla="*/ 5 h 411"/>
              <a:gd name="T4" fmla="*/ 660 w 862"/>
              <a:gd name="T5" fmla="*/ 28 h 411"/>
              <a:gd name="T6" fmla="*/ 686 w 862"/>
              <a:gd name="T7" fmla="*/ 31 h 411"/>
              <a:gd name="T8" fmla="*/ 763 w 862"/>
              <a:gd name="T9" fmla="*/ 23 h 411"/>
              <a:gd name="T10" fmla="*/ 787 w 862"/>
              <a:gd name="T11" fmla="*/ 23 h 411"/>
              <a:gd name="T12" fmla="*/ 782 w 862"/>
              <a:gd name="T13" fmla="*/ 45 h 411"/>
              <a:gd name="T14" fmla="*/ 764 w 862"/>
              <a:gd name="T15" fmla="*/ 181 h 411"/>
              <a:gd name="T16" fmla="*/ 776 w 862"/>
              <a:gd name="T17" fmla="*/ 254 h 411"/>
              <a:gd name="T18" fmla="*/ 799 w 862"/>
              <a:gd name="T19" fmla="*/ 310 h 411"/>
              <a:gd name="T20" fmla="*/ 845 w 862"/>
              <a:gd name="T21" fmla="*/ 369 h 411"/>
              <a:gd name="T22" fmla="*/ 826 w 862"/>
              <a:gd name="T23" fmla="*/ 406 h 411"/>
              <a:gd name="T24" fmla="*/ 735 w 862"/>
              <a:gd name="T25" fmla="*/ 394 h 411"/>
              <a:gd name="T26" fmla="*/ 715 w 862"/>
              <a:gd name="T27" fmla="*/ 392 h 411"/>
              <a:gd name="T28" fmla="*/ 611 w 862"/>
              <a:gd name="T29" fmla="*/ 395 h 411"/>
              <a:gd name="T30" fmla="*/ 563 w 862"/>
              <a:gd name="T31" fmla="*/ 407 h 411"/>
              <a:gd name="T32" fmla="*/ 546 w 862"/>
              <a:gd name="T33" fmla="*/ 410 h 411"/>
              <a:gd name="T34" fmla="*/ 456 w 862"/>
              <a:gd name="T35" fmla="*/ 392 h 411"/>
              <a:gd name="T36" fmla="*/ 435 w 862"/>
              <a:gd name="T37" fmla="*/ 389 h 411"/>
              <a:gd name="T38" fmla="*/ 295 w 862"/>
              <a:gd name="T39" fmla="*/ 390 h 411"/>
              <a:gd name="T40" fmla="*/ 265 w 862"/>
              <a:gd name="T41" fmla="*/ 397 h 411"/>
              <a:gd name="T42" fmla="*/ 181 w 862"/>
              <a:gd name="T43" fmla="*/ 406 h 411"/>
              <a:gd name="T44" fmla="*/ 52 w 862"/>
              <a:gd name="T45" fmla="*/ 392 h 411"/>
              <a:gd name="T46" fmla="*/ 32 w 862"/>
              <a:gd name="T47" fmla="*/ 394 h 411"/>
              <a:gd name="T48" fmla="*/ 2 w 862"/>
              <a:gd name="T49" fmla="*/ 372 h 411"/>
              <a:gd name="T50" fmla="*/ 25 w 862"/>
              <a:gd name="T51" fmla="*/ 339 h 411"/>
              <a:gd name="T52" fmla="*/ 119 w 862"/>
              <a:gd name="T53" fmla="*/ 319 h 411"/>
              <a:gd name="T54" fmla="*/ 182 w 862"/>
              <a:gd name="T55" fmla="*/ 310 h 411"/>
              <a:gd name="T56" fmla="*/ 204 w 862"/>
              <a:gd name="T57" fmla="*/ 299 h 411"/>
              <a:gd name="T58" fmla="*/ 450 w 862"/>
              <a:gd name="T59" fmla="*/ 183 h 411"/>
              <a:gd name="T60" fmla="*/ 536 w 862"/>
              <a:gd name="T61" fmla="*/ 178 h 411"/>
              <a:gd name="T62" fmla="*/ 564 w 862"/>
              <a:gd name="T63" fmla="*/ 142 h 411"/>
              <a:gd name="T64" fmla="*/ 576 w 862"/>
              <a:gd name="T65" fmla="*/ 66 h 411"/>
              <a:gd name="T66" fmla="*/ 578 w 862"/>
              <a:gd name="T67" fmla="*/ 42 h 411"/>
              <a:gd name="T68" fmla="*/ 574 w 862"/>
              <a:gd name="T69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62" h="411">
                <a:moveTo>
                  <a:pt x="574" y="0"/>
                </a:moveTo>
                <a:cubicBezTo>
                  <a:pt x="584" y="3"/>
                  <a:pt x="587" y="3"/>
                  <a:pt x="588" y="5"/>
                </a:cubicBezTo>
                <a:cubicBezTo>
                  <a:pt x="608" y="28"/>
                  <a:pt x="633" y="30"/>
                  <a:pt x="660" y="28"/>
                </a:cubicBezTo>
                <a:cubicBezTo>
                  <a:pt x="669" y="28"/>
                  <a:pt x="678" y="29"/>
                  <a:pt x="686" y="31"/>
                </a:cubicBezTo>
                <a:cubicBezTo>
                  <a:pt x="713" y="39"/>
                  <a:pt x="738" y="37"/>
                  <a:pt x="763" y="23"/>
                </a:cubicBezTo>
                <a:cubicBezTo>
                  <a:pt x="769" y="20"/>
                  <a:pt x="779" y="23"/>
                  <a:pt x="787" y="23"/>
                </a:cubicBezTo>
                <a:cubicBezTo>
                  <a:pt x="786" y="30"/>
                  <a:pt x="786" y="38"/>
                  <a:pt x="782" y="45"/>
                </a:cubicBezTo>
                <a:cubicBezTo>
                  <a:pt x="760" y="88"/>
                  <a:pt x="755" y="133"/>
                  <a:pt x="764" y="181"/>
                </a:cubicBezTo>
                <a:cubicBezTo>
                  <a:pt x="769" y="205"/>
                  <a:pt x="770" y="230"/>
                  <a:pt x="776" y="254"/>
                </a:cubicBezTo>
                <a:cubicBezTo>
                  <a:pt x="781" y="273"/>
                  <a:pt x="788" y="293"/>
                  <a:pt x="799" y="310"/>
                </a:cubicBezTo>
                <a:cubicBezTo>
                  <a:pt x="812" y="331"/>
                  <a:pt x="831" y="349"/>
                  <a:pt x="845" y="369"/>
                </a:cubicBezTo>
                <a:cubicBezTo>
                  <a:pt x="862" y="393"/>
                  <a:pt x="855" y="406"/>
                  <a:pt x="826" y="406"/>
                </a:cubicBezTo>
                <a:cubicBezTo>
                  <a:pt x="795" y="406"/>
                  <a:pt x="764" y="411"/>
                  <a:pt x="735" y="394"/>
                </a:cubicBezTo>
                <a:cubicBezTo>
                  <a:pt x="729" y="391"/>
                  <a:pt x="722" y="392"/>
                  <a:pt x="715" y="392"/>
                </a:cubicBezTo>
                <a:cubicBezTo>
                  <a:pt x="680" y="393"/>
                  <a:pt x="646" y="394"/>
                  <a:pt x="611" y="395"/>
                </a:cubicBezTo>
                <a:cubicBezTo>
                  <a:pt x="594" y="395"/>
                  <a:pt x="577" y="393"/>
                  <a:pt x="563" y="407"/>
                </a:cubicBezTo>
                <a:cubicBezTo>
                  <a:pt x="559" y="411"/>
                  <a:pt x="551" y="411"/>
                  <a:pt x="546" y="410"/>
                </a:cubicBezTo>
                <a:cubicBezTo>
                  <a:pt x="516" y="405"/>
                  <a:pt x="486" y="398"/>
                  <a:pt x="456" y="392"/>
                </a:cubicBezTo>
                <a:cubicBezTo>
                  <a:pt x="449" y="391"/>
                  <a:pt x="442" y="389"/>
                  <a:pt x="435" y="389"/>
                </a:cubicBezTo>
                <a:cubicBezTo>
                  <a:pt x="388" y="389"/>
                  <a:pt x="342" y="389"/>
                  <a:pt x="295" y="390"/>
                </a:cubicBezTo>
                <a:cubicBezTo>
                  <a:pt x="285" y="390"/>
                  <a:pt x="275" y="396"/>
                  <a:pt x="265" y="397"/>
                </a:cubicBezTo>
                <a:cubicBezTo>
                  <a:pt x="237" y="401"/>
                  <a:pt x="209" y="403"/>
                  <a:pt x="181" y="406"/>
                </a:cubicBezTo>
                <a:cubicBezTo>
                  <a:pt x="141" y="368"/>
                  <a:pt x="95" y="393"/>
                  <a:pt x="52" y="392"/>
                </a:cubicBezTo>
                <a:cubicBezTo>
                  <a:pt x="45" y="392"/>
                  <a:pt x="39" y="394"/>
                  <a:pt x="32" y="394"/>
                </a:cubicBezTo>
                <a:cubicBezTo>
                  <a:pt x="17" y="393"/>
                  <a:pt x="3" y="390"/>
                  <a:pt x="2" y="372"/>
                </a:cubicBezTo>
                <a:cubicBezTo>
                  <a:pt x="0" y="355"/>
                  <a:pt x="9" y="343"/>
                  <a:pt x="25" y="339"/>
                </a:cubicBezTo>
                <a:cubicBezTo>
                  <a:pt x="56" y="332"/>
                  <a:pt x="88" y="325"/>
                  <a:pt x="119" y="319"/>
                </a:cubicBezTo>
                <a:cubicBezTo>
                  <a:pt x="140" y="315"/>
                  <a:pt x="161" y="314"/>
                  <a:pt x="182" y="310"/>
                </a:cubicBezTo>
                <a:cubicBezTo>
                  <a:pt x="190" y="308"/>
                  <a:pt x="199" y="304"/>
                  <a:pt x="204" y="299"/>
                </a:cubicBezTo>
                <a:cubicBezTo>
                  <a:pt x="270" y="226"/>
                  <a:pt x="356" y="194"/>
                  <a:pt x="450" y="183"/>
                </a:cubicBezTo>
                <a:cubicBezTo>
                  <a:pt x="478" y="179"/>
                  <a:pt x="507" y="179"/>
                  <a:pt x="536" y="178"/>
                </a:cubicBezTo>
                <a:cubicBezTo>
                  <a:pt x="560" y="177"/>
                  <a:pt x="569" y="167"/>
                  <a:pt x="564" y="142"/>
                </a:cubicBezTo>
                <a:cubicBezTo>
                  <a:pt x="559" y="116"/>
                  <a:pt x="558" y="90"/>
                  <a:pt x="576" y="66"/>
                </a:cubicBezTo>
                <a:cubicBezTo>
                  <a:pt x="580" y="61"/>
                  <a:pt x="579" y="50"/>
                  <a:pt x="578" y="42"/>
                </a:cubicBezTo>
                <a:cubicBezTo>
                  <a:pt x="578" y="29"/>
                  <a:pt x="576" y="17"/>
                  <a:pt x="5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95" y="3036498"/>
            <a:ext cx="1412746" cy="14127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527" y="3036498"/>
            <a:ext cx="1733468" cy="12519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Cats in the world</a:t>
            </a:r>
            <a:endParaRPr/>
          </a:p>
        </p:txBody>
      </p:sp>
      <p:grpSp>
        <p:nvGrpSpPr>
          <p:cNvPr id="2797" name="Google Shape;2797;p51"/>
          <p:cNvGrpSpPr/>
          <p:nvPr/>
        </p:nvGrpSpPr>
        <p:grpSpPr>
          <a:xfrm>
            <a:off x="4581443" y="1340859"/>
            <a:ext cx="3834658" cy="2824433"/>
            <a:chOff x="235800" y="830650"/>
            <a:chExt cx="6978450" cy="4588844"/>
          </a:xfrm>
          <a:solidFill>
            <a:schemeClr val="accent3"/>
          </a:solidFill>
        </p:grpSpPr>
        <p:sp>
          <p:nvSpPr>
            <p:cNvPr id="2798" name="Google Shape;2798;p51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51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51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51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51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51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4" name="Google Shape;2804;p51"/>
          <p:cNvSpPr txBox="1">
            <a:spLocks noGrp="1"/>
          </p:cNvSpPr>
          <p:nvPr>
            <p:ph type="subTitle" idx="4294967295"/>
          </p:nvPr>
        </p:nvSpPr>
        <p:spPr>
          <a:xfrm>
            <a:off x="740125" y="1138600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Neptune</a:t>
            </a:r>
            <a:endParaRPr sz="26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2805" name="Google Shape;2805;p51"/>
          <p:cNvSpPr txBox="1">
            <a:spLocks noGrp="1"/>
          </p:cNvSpPr>
          <p:nvPr>
            <p:ph type="subTitle" idx="4294967295"/>
          </p:nvPr>
        </p:nvSpPr>
        <p:spPr>
          <a:xfrm>
            <a:off x="740125" y="2293325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Venus</a:t>
            </a:r>
            <a:endParaRPr sz="26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2806" name="Google Shape;2806;p51"/>
          <p:cNvSpPr txBox="1">
            <a:spLocks noGrp="1"/>
          </p:cNvSpPr>
          <p:nvPr>
            <p:ph type="subTitle" idx="4294967295"/>
          </p:nvPr>
        </p:nvSpPr>
        <p:spPr>
          <a:xfrm>
            <a:off x="740300" y="1664050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Neptune is the farthest planet from the Sun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807" name="Google Shape;2807;p51"/>
          <p:cNvSpPr txBox="1">
            <a:spLocks noGrp="1"/>
          </p:cNvSpPr>
          <p:nvPr>
            <p:ph type="subTitle" idx="4294967295"/>
          </p:nvPr>
        </p:nvSpPr>
        <p:spPr>
          <a:xfrm>
            <a:off x="740125" y="2850700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Venus has a beautiful name, but it’s very hot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808" name="Google Shape;2808;p51"/>
          <p:cNvSpPr txBox="1">
            <a:spLocks noGrp="1"/>
          </p:cNvSpPr>
          <p:nvPr>
            <p:ph type="subTitle" idx="4294967295"/>
          </p:nvPr>
        </p:nvSpPr>
        <p:spPr>
          <a:xfrm>
            <a:off x="740125" y="3470525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Saturn</a:t>
            </a:r>
            <a:endParaRPr sz="26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2809" name="Google Shape;2809;p51"/>
          <p:cNvSpPr txBox="1">
            <a:spLocks noGrp="1"/>
          </p:cNvSpPr>
          <p:nvPr>
            <p:ph type="subTitle" idx="4294967295"/>
          </p:nvPr>
        </p:nvSpPr>
        <p:spPr>
          <a:xfrm>
            <a:off x="740125" y="4027900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Saturn is the ringed one and a gas giant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2810" name="Google Shape;2810;p51"/>
          <p:cNvCxnSpPr>
            <a:stCxn id="2804" idx="3"/>
          </p:cNvCxnSpPr>
          <p:nvPr/>
        </p:nvCxnSpPr>
        <p:spPr>
          <a:xfrm>
            <a:off x="2727025" y="1501000"/>
            <a:ext cx="2501400" cy="753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811" name="Google Shape;2811;p51"/>
          <p:cNvCxnSpPr/>
          <p:nvPr/>
        </p:nvCxnSpPr>
        <p:spPr>
          <a:xfrm>
            <a:off x="2727025" y="2612525"/>
            <a:ext cx="5051700" cy="577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4"/>
            </a:solidFill>
            <a:prstDash val="dash"/>
            <a:round/>
            <a:headEnd type="oval" w="med" len="med"/>
            <a:tailEnd type="oval" w="med" len="med"/>
          </a:ln>
        </p:spPr>
      </p:cxnSp>
      <p:cxnSp>
        <p:nvCxnSpPr>
          <p:cNvPr id="2812" name="Google Shape;2812;p51"/>
          <p:cNvCxnSpPr>
            <a:stCxn id="2808" idx="3"/>
          </p:cNvCxnSpPr>
          <p:nvPr/>
        </p:nvCxnSpPr>
        <p:spPr>
          <a:xfrm rot="10800000" flipH="1">
            <a:off x="2727025" y="3361925"/>
            <a:ext cx="2931000" cy="47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dash"/>
            <a:round/>
            <a:headEnd type="oval" w="med" len="med"/>
            <a:tailEnd type="oval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486" y="2537358"/>
            <a:ext cx="873538" cy="39245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076" y="1928691"/>
            <a:ext cx="418512" cy="18802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599" y="3496235"/>
            <a:ext cx="661997" cy="2974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p52"/>
          <p:cNvSpPr txBox="1">
            <a:spLocks noGrp="1"/>
          </p:cNvSpPr>
          <p:nvPr>
            <p:ph type="title"/>
          </p:nvPr>
        </p:nvSpPr>
        <p:spPr>
          <a:xfrm>
            <a:off x="4292650" y="2155813"/>
            <a:ext cx="4430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Bond with your cat</a:t>
            </a:r>
            <a:endParaRPr/>
          </a:p>
        </p:txBody>
      </p:sp>
      <p:sp>
        <p:nvSpPr>
          <p:cNvPr id="2818" name="Google Shape;2818;p52"/>
          <p:cNvSpPr txBox="1">
            <a:spLocks noGrp="1"/>
          </p:cNvSpPr>
          <p:nvPr>
            <p:ph type="title" idx="2"/>
          </p:nvPr>
        </p:nvSpPr>
        <p:spPr>
          <a:xfrm>
            <a:off x="4572100" y="946025"/>
            <a:ext cx="3844200" cy="11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819" name="Google Shape;2819;p52"/>
          <p:cNvSpPr txBox="1">
            <a:spLocks noGrp="1"/>
          </p:cNvSpPr>
          <p:nvPr>
            <p:ph type="subTitle" idx="1"/>
          </p:nvPr>
        </p:nvSpPr>
        <p:spPr>
          <a:xfrm>
            <a:off x="5118100" y="3010100"/>
            <a:ext cx="27522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11" y="475144"/>
            <a:ext cx="4182689" cy="54478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24" y="2304663"/>
            <a:ext cx="2207297" cy="25383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" name="Google Shape;2909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Favourite things</a:t>
            </a:r>
            <a:endParaRPr/>
          </a:p>
        </p:txBody>
      </p:sp>
      <p:sp>
        <p:nvSpPr>
          <p:cNvPr id="2910" name="Google Shape;2910;p53"/>
          <p:cNvSpPr txBox="1">
            <a:spLocks noGrp="1"/>
          </p:cNvSpPr>
          <p:nvPr>
            <p:ph type="subTitle" idx="2"/>
          </p:nvPr>
        </p:nvSpPr>
        <p:spPr>
          <a:xfrm>
            <a:off x="3625152" y="2996849"/>
            <a:ext cx="2000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2911" name="Google Shape;2911;p53"/>
          <p:cNvSpPr txBox="1">
            <a:spLocks noGrp="1"/>
          </p:cNvSpPr>
          <p:nvPr>
            <p:ph type="subTitle" idx="1"/>
          </p:nvPr>
        </p:nvSpPr>
        <p:spPr>
          <a:xfrm>
            <a:off x="1071377" y="2996849"/>
            <a:ext cx="2000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912" name="Google Shape;2912;p53"/>
          <p:cNvSpPr txBox="1">
            <a:spLocks noGrp="1"/>
          </p:cNvSpPr>
          <p:nvPr>
            <p:ph type="subTitle" idx="3"/>
          </p:nvPr>
        </p:nvSpPr>
        <p:spPr>
          <a:xfrm>
            <a:off x="6183877" y="2996849"/>
            <a:ext cx="2000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2913" name="Google Shape;2913;p53"/>
          <p:cNvSpPr txBox="1">
            <a:spLocks noGrp="1"/>
          </p:cNvSpPr>
          <p:nvPr>
            <p:ph type="subTitle" idx="4"/>
          </p:nvPr>
        </p:nvSpPr>
        <p:spPr>
          <a:xfrm>
            <a:off x="1035077" y="3521749"/>
            <a:ext cx="20733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2914" name="Google Shape;2914;p53"/>
          <p:cNvSpPr txBox="1">
            <a:spLocks noGrp="1"/>
          </p:cNvSpPr>
          <p:nvPr>
            <p:ph type="subTitle" idx="5"/>
          </p:nvPr>
        </p:nvSpPr>
        <p:spPr>
          <a:xfrm>
            <a:off x="3591327" y="3526999"/>
            <a:ext cx="20733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2915" name="Google Shape;2915;p53"/>
          <p:cNvSpPr txBox="1">
            <a:spLocks noGrp="1"/>
          </p:cNvSpPr>
          <p:nvPr>
            <p:ph type="subTitle" idx="6"/>
          </p:nvPr>
        </p:nvSpPr>
        <p:spPr>
          <a:xfrm>
            <a:off x="6147577" y="3521749"/>
            <a:ext cx="2073300" cy="8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 and the fourth-largest one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297" y="2215799"/>
            <a:ext cx="1035762" cy="6575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457" y="2038319"/>
            <a:ext cx="1242539" cy="9585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453" y="2172684"/>
            <a:ext cx="973548" cy="689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" name="Google Shape;2967;p54"/>
          <p:cNvSpPr/>
          <p:nvPr/>
        </p:nvSpPr>
        <p:spPr>
          <a:xfrm>
            <a:off x="2984875" y="1370950"/>
            <a:ext cx="3193149" cy="2928851"/>
          </a:xfrm>
          <a:custGeom>
            <a:avLst/>
            <a:gdLst/>
            <a:ahLst/>
            <a:cxnLst/>
            <a:rect l="l" t="t" r="r" b="b"/>
            <a:pathLst>
              <a:path w="29757" h="27294" extrusionOk="0">
                <a:moveTo>
                  <a:pt x="15925" y="0"/>
                </a:moveTo>
                <a:cubicBezTo>
                  <a:pt x="15464" y="0"/>
                  <a:pt x="15004" y="17"/>
                  <a:pt x="14549" y="46"/>
                </a:cubicBezTo>
                <a:cubicBezTo>
                  <a:pt x="12616" y="167"/>
                  <a:pt x="10780" y="729"/>
                  <a:pt x="9398" y="2155"/>
                </a:cubicBezTo>
                <a:cubicBezTo>
                  <a:pt x="8679" y="2899"/>
                  <a:pt x="8133" y="3819"/>
                  <a:pt x="7859" y="4815"/>
                </a:cubicBezTo>
                <a:cubicBezTo>
                  <a:pt x="7699" y="5414"/>
                  <a:pt x="7618" y="6037"/>
                  <a:pt x="7353" y="6595"/>
                </a:cubicBezTo>
                <a:cubicBezTo>
                  <a:pt x="6742" y="7881"/>
                  <a:pt x="5276" y="8520"/>
                  <a:pt x="4400" y="9645"/>
                </a:cubicBezTo>
                <a:cubicBezTo>
                  <a:pt x="3922" y="10255"/>
                  <a:pt x="3669" y="11035"/>
                  <a:pt x="3637" y="11814"/>
                </a:cubicBezTo>
                <a:cubicBezTo>
                  <a:pt x="2568" y="12176"/>
                  <a:pt x="1580" y="12706"/>
                  <a:pt x="941" y="13610"/>
                </a:cubicBezTo>
                <a:cubicBezTo>
                  <a:pt x="1" y="14932"/>
                  <a:pt x="113" y="16901"/>
                  <a:pt x="1198" y="18110"/>
                </a:cubicBezTo>
                <a:cubicBezTo>
                  <a:pt x="2154" y="19183"/>
                  <a:pt x="3669" y="19597"/>
                  <a:pt x="4705" y="20593"/>
                </a:cubicBezTo>
                <a:cubicBezTo>
                  <a:pt x="5646" y="21497"/>
                  <a:pt x="6100" y="22783"/>
                  <a:pt x="6662" y="23956"/>
                </a:cubicBezTo>
                <a:cubicBezTo>
                  <a:pt x="7225" y="25137"/>
                  <a:pt x="8032" y="26334"/>
                  <a:pt x="9278" y="26716"/>
                </a:cubicBezTo>
                <a:cubicBezTo>
                  <a:pt x="9568" y="26804"/>
                  <a:pt x="9865" y="26842"/>
                  <a:pt x="10165" y="26842"/>
                </a:cubicBezTo>
                <a:cubicBezTo>
                  <a:pt x="10922" y="26842"/>
                  <a:pt x="11693" y="26597"/>
                  <a:pt x="12395" y="26286"/>
                </a:cubicBezTo>
                <a:cubicBezTo>
                  <a:pt x="13376" y="25856"/>
                  <a:pt x="14316" y="25294"/>
                  <a:pt x="15365" y="25069"/>
                </a:cubicBezTo>
                <a:cubicBezTo>
                  <a:pt x="15741" y="24987"/>
                  <a:pt x="16121" y="24951"/>
                  <a:pt x="16502" y="24951"/>
                </a:cubicBezTo>
                <a:cubicBezTo>
                  <a:pt x="17770" y="24951"/>
                  <a:pt x="19047" y="25353"/>
                  <a:pt x="20246" y="25816"/>
                </a:cubicBezTo>
                <a:cubicBezTo>
                  <a:pt x="21801" y="26423"/>
                  <a:pt x="23356" y="27150"/>
                  <a:pt x="25023" y="27278"/>
                </a:cubicBezTo>
                <a:cubicBezTo>
                  <a:pt x="25159" y="27289"/>
                  <a:pt x="25295" y="27294"/>
                  <a:pt x="25432" y="27294"/>
                </a:cubicBezTo>
                <a:cubicBezTo>
                  <a:pt x="26985" y="27294"/>
                  <a:pt x="28608" y="26643"/>
                  <a:pt x="29306" y="25274"/>
                </a:cubicBezTo>
                <a:cubicBezTo>
                  <a:pt x="29756" y="24386"/>
                  <a:pt x="29748" y="23305"/>
                  <a:pt x="29463" y="22345"/>
                </a:cubicBezTo>
                <a:cubicBezTo>
                  <a:pt x="29294" y="21794"/>
                  <a:pt x="29045" y="21276"/>
                  <a:pt x="28748" y="20782"/>
                </a:cubicBezTo>
                <a:cubicBezTo>
                  <a:pt x="29483" y="19741"/>
                  <a:pt x="29527" y="18271"/>
                  <a:pt x="28953" y="17122"/>
                </a:cubicBezTo>
                <a:cubicBezTo>
                  <a:pt x="28286" y="15776"/>
                  <a:pt x="26916" y="14876"/>
                  <a:pt x="26277" y="13522"/>
                </a:cubicBezTo>
                <a:cubicBezTo>
                  <a:pt x="25674" y="12240"/>
                  <a:pt x="25799" y="10753"/>
                  <a:pt x="25726" y="9335"/>
                </a:cubicBezTo>
                <a:cubicBezTo>
                  <a:pt x="25546" y="6061"/>
                  <a:pt x="23979" y="2714"/>
                  <a:pt x="21106" y="1131"/>
                </a:cubicBezTo>
                <a:cubicBezTo>
                  <a:pt x="19524" y="262"/>
                  <a:pt x="17716" y="0"/>
                  <a:pt x="15925" y="0"/>
                </a:cubicBezTo>
                <a:close/>
              </a:path>
            </a:pathLst>
          </a:custGeom>
          <a:solidFill>
            <a:srgbClr val="FF5A78">
              <a:alpha val="27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8" name="Google Shape;2968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best for your cat</a:t>
            </a:r>
            <a:endParaRPr/>
          </a:p>
        </p:txBody>
      </p:sp>
      <p:grpSp>
        <p:nvGrpSpPr>
          <p:cNvPr id="2969" name="Google Shape;2969;p54"/>
          <p:cNvGrpSpPr/>
          <p:nvPr/>
        </p:nvGrpSpPr>
        <p:grpSpPr>
          <a:xfrm>
            <a:off x="4702806" y="2024360"/>
            <a:ext cx="1404957" cy="711598"/>
            <a:chOff x="4622550" y="2082075"/>
            <a:chExt cx="1528955" cy="774402"/>
          </a:xfrm>
        </p:grpSpPr>
        <p:sp>
          <p:nvSpPr>
            <p:cNvPr id="2970" name="Google Shape;2970;p54"/>
            <p:cNvSpPr/>
            <p:nvPr/>
          </p:nvSpPr>
          <p:spPr>
            <a:xfrm>
              <a:off x="4935705" y="2082075"/>
              <a:ext cx="901416" cy="230007"/>
            </a:xfrm>
            <a:custGeom>
              <a:avLst/>
              <a:gdLst/>
              <a:ahLst/>
              <a:cxnLst/>
              <a:rect l="l" t="t" r="r" b="b"/>
              <a:pathLst>
                <a:path w="5875" h="1499" extrusionOk="0">
                  <a:moveTo>
                    <a:pt x="2937" y="0"/>
                  </a:moveTo>
                  <a:cubicBezTo>
                    <a:pt x="1314" y="0"/>
                    <a:pt x="0" y="338"/>
                    <a:pt x="0" y="751"/>
                  </a:cubicBezTo>
                  <a:cubicBezTo>
                    <a:pt x="0" y="1169"/>
                    <a:pt x="1314" y="1499"/>
                    <a:pt x="2937" y="1499"/>
                  </a:cubicBezTo>
                  <a:cubicBezTo>
                    <a:pt x="4560" y="1499"/>
                    <a:pt x="5874" y="1161"/>
                    <a:pt x="5874" y="751"/>
                  </a:cubicBezTo>
                  <a:cubicBezTo>
                    <a:pt x="5874" y="338"/>
                    <a:pt x="4560" y="0"/>
                    <a:pt x="2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4"/>
            <p:cNvSpPr/>
            <p:nvPr/>
          </p:nvSpPr>
          <p:spPr>
            <a:xfrm>
              <a:off x="4934868" y="2082075"/>
              <a:ext cx="901416" cy="230007"/>
            </a:xfrm>
            <a:custGeom>
              <a:avLst/>
              <a:gdLst/>
              <a:ahLst/>
              <a:cxnLst/>
              <a:rect l="l" t="t" r="r" b="b"/>
              <a:pathLst>
                <a:path w="5875" h="1499" extrusionOk="0">
                  <a:moveTo>
                    <a:pt x="2937" y="0"/>
                  </a:moveTo>
                  <a:cubicBezTo>
                    <a:pt x="1314" y="0"/>
                    <a:pt x="0" y="338"/>
                    <a:pt x="0" y="751"/>
                  </a:cubicBezTo>
                  <a:cubicBezTo>
                    <a:pt x="0" y="1169"/>
                    <a:pt x="1314" y="1499"/>
                    <a:pt x="2937" y="1499"/>
                  </a:cubicBezTo>
                  <a:cubicBezTo>
                    <a:pt x="4560" y="1499"/>
                    <a:pt x="5874" y="1161"/>
                    <a:pt x="5874" y="751"/>
                  </a:cubicBezTo>
                  <a:cubicBezTo>
                    <a:pt x="5874" y="338"/>
                    <a:pt x="4560" y="0"/>
                    <a:pt x="2937" y="0"/>
                  </a:cubicBezTo>
                  <a:close/>
                </a:path>
              </a:pathLst>
            </a:custGeom>
            <a:solidFill>
              <a:srgbClr val="091D4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4"/>
            <p:cNvSpPr/>
            <p:nvPr/>
          </p:nvSpPr>
          <p:spPr>
            <a:xfrm>
              <a:off x="4988026" y="2180582"/>
              <a:ext cx="124741" cy="121831"/>
            </a:xfrm>
            <a:custGeom>
              <a:avLst/>
              <a:gdLst/>
              <a:ahLst/>
              <a:cxnLst/>
              <a:rect l="l" t="t" r="r" b="b"/>
              <a:pathLst>
                <a:path w="813" h="794" extrusionOk="0">
                  <a:moveTo>
                    <a:pt x="404" y="0"/>
                  </a:moveTo>
                  <a:cubicBezTo>
                    <a:pt x="197" y="0"/>
                    <a:pt x="24" y="161"/>
                    <a:pt x="9" y="375"/>
                  </a:cubicBezTo>
                  <a:cubicBezTo>
                    <a:pt x="1" y="592"/>
                    <a:pt x="165" y="780"/>
                    <a:pt x="382" y="792"/>
                  </a:cubicBezTo>
                  <a:cubicBezTo>
                    <a:pt x="390" y="793"/>
                    <a:pt x="397" y="793"/>
                    <a:pt x="405" y="793"/>
                  </a:cubicBezTo>
                  <a:cubicBezTo>
                    <a:pt x="612" y="793"/>
                    <a:pt x="785" y="632"/>
                    <a:pt x="800" y="419"/>
                  </a:cubicBezTo>
                  <a:cubicBezTo>
                    <a:pt x="812" y="202"/>
                    <a:pt x="648" y="17"/>
                    <a:pt x="427" y="1"/>
                  </a:cubicBezTo>
                  <a:cubicBezTo>
                    <a:pt x="419" y="1"/>
                    <a:pt x="412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4"/>
            <p:cNvSpPr/>
            <p:nvPr/>
          </p:nvSpPr>
          <p:spPr>
            <a:xfrm>
              <a:off x="5002908" y="2186105"/>
              <a:ext cx="104948" cy="102038"/>
            </a:xfrm>
            <a:custGeom>
              <a:avLst/>
              <a:gdLst/>
              <a:ahLst/>
              <a:cxnLst/>
              <a:rect l="l" t="t" r="r" b="b"/>
              <a:pathLst>
                <a:path w="684" h="665" extrusionOk="0">
                  <a:moveTo>
                    <a:pt x="346" y="1"/>
                  </a:moveTo>
                  <a:cubicBezTo>
                    <a:pt x="165" y="1"/>
                    <a:pt x="20" y="139"/>
                    <a:pt x="8" y="315"/>
                  </a:cubicBezTo>
                  <a:cubicBezTo>
                    <a:pt x="0" y="499"/>
                    <a:pt x="141" y="656"/>
                    <a:pt x="322" y="664"/>
                  </a:cubicBezTo>
                  <a:cubicBezTo>
                    <a:pt x="329" y="665"/>
                    <a:pt x="336" y="665"/>
                    <a:pt x="344" y="665"/>
                  </a:cubicBezTo>
                  <a:cubicBezTo>
                    <a:pt x="519" y="665"/>
                    <a:pt x="663" y="528"/>
                    <a:pt x="671" y="355"/>
                  </a:cubicBezTo>
                  <a:cubicBezTo>
                    <a:pt x="683" y="166"/>
                    <a:pt x="543" y="13"/>
                    <a:pt x="362" y="1"/>
                  </a:cubicBezTo>
                  <a:cubicBezTo>
                    <a:pt x="357" y="1"/>
                    <a:pt x="351" y="1"/>
                    <a:pt x="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4"/>
            <p:cNvSpPr/>
            <p:nvPr/>
          </p:nvSpPr>
          <p:spPr>
            <a:xfrm>
              <a:off x="5050319" y="2212036"/>
              <a:ext cx="51246" cy="49561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3" y="0"/>
                  </a:moveTo>
                  <a:cubicBezTo>
                    <a:pt x="77" y="0"/>
                    <a:pt x="12" y="66"/>
                    <a:pt x="5" y="150"/>
                  </a:cubicBezTo>
                  <a:cubicBezTo>
                    <a:pt x="1" y="242"/>
                    <a:pt x="73" y="314"/>
                    <a:pt x="157" y="322"/>
                  </a:cubicBezTo>
                  <a:cubicBezTo>
                    <a:pt x="160" y="322"/>
                    <a:pt x="162" y="322"/>
                    <a:pt x="165" y="322"/>
                  </a:cubicBezTo>
                  <a:cubicBezTo>
                    <a:pt x="250" y="322"/>
                    <a:pt x="322" y="259"/>
                    <a:pt x="326" y="170"/>
                  </a:cubicBezTo>
                  <a:cubicBezTo>
                    <a:pt x="334" y="81"/>
                    <a:pt x="266" y="5"/>
                    <a:pt x="177" y="1"/>
                  </a:cubicBezTo>
                  <a:cubicBezTo>
                    <a:pt x="172" y="0"/>
                    <a:pt x="167" y="0"/>
                    <a:pt x="163" y="0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4"/>
            <p:cNvSpPr/>
            <p:nvPr/>
          </p:nvSpPr>
          <p:spPr>
            <a:xfrm>
              <a:off x="5059525" y="2131942"/>
              <a:ext cx="138856" cy="121678"/>
            </a:xfrm>
            <a:custGeom>
              <a:avLst/>
              <a:gdLst/>
              <a:ahLst/>
              <a:cxnLst/>
              <a:rect l="l" t="t" r="r" b="b"/>
              <a:pathLst>
                <a:path w="905" h="793" extrusionOk="0">
                  <a:moveTo>
                    <a:pt x="454" y="0"/>
                  </a:moveTo>
                  <a:cubicBezTo>
                    <a:pt x="393" y="0"/>
                    <a:pt x="332" y="15"/>
                    <a:pt x="274" y="45"/>
                  </a:cubicBezTo>
                  <a:cubicBezTo>
                    <a:pt x="81" y="145"/>
                    <a:pt x="1" y="386"/>
                    <a:pt x="101" y="575"/>
                  </a:cubicBezTo>
                  <a:cubicBezTo>
                    <a:pt x="172" y="713"/>
                    <a:pt x="309" y="792"/>
                    <a:pt x="453" y="792"/>
                  </a:cubicBezTo>
                  <a:cubicBezTo>
                    <a:pt x="515" y="792"/>
                    <a:pt x="577" y="778"/>
                    <a:pt x="636" y="748"/>
                  </a:cubicBezTo>
                  <a:cubicBezTo>
                    <a:pt x="828" y="647"/>
                    <a:pt x="905" y="410"/>
                    <a:pt x="804" y="214"/>
                  </a:cubicBezTo>
                  <a:cubicBezTo>
                    <a:pt x="734" y="78"/>
                    <a:pt x="597" y="0"/>
                    <a:pt x="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4"/>
            <p:cNvSpPr/>
            <p:nvPr/>
          </p:nvSpPr>
          <p:spPr>
            <a:xfrm>
              <a:off x="5077477" y="2143603"/>
              <a:ext cx="116609" cy="102651"/>
            </a:xfrm>
            <a:custGeom>
              <a:avLst/>
              <a:gdLst/>
              <a:ahLst/>
              <a:cxnLst/>
              <a:rect l="l" t="t" r="r" b="b"/>
              <a:pathLst>
                <a:path w="760" h="669" extrusionOk="0">
                  <a:moveTo>
                    <a:pt x="375" y="0"/>
                  </a:moveTo>
                  <a:cubicBezTo>
                    <a:pt x="324" y="0"/>
                    <a:pt x="273" y="12"/>
                    <a:pt x="225" y="37"/>
                  </a:cubicBezTo>
                  <a:cubicBezTo>
                    <a:pt x="61" y="125"/>
                    <a:pt x="0" y="326"/>
                    <a:pt x="85" y="487"/>
                  </a:cubicBezTo>
                  <a:cubicBezTo>
                    <a:pt x="144" y="603"/>
                    <a:pt x="260" y="669"/>
                    <a:pt x="380" y="669"/>
                  </a:cubicBezTo>
                  <a:cubicBezTo>
                    <a:pt x="431" y="669"/>
                    <a:pt x="483" y="657"/>
                    <a:pt x="531" y="632"/>
                  </a:cubicBezTo>
                  <a:cubicBezTo>
                    <a:pt x="691" y="547"/>
                    <a:pt x="760" y="346"/>
                    <a:pt x="671" y="186"/>
                  </a:cubicBezTo>
                  <a:cubicBezTo>
                    <a:pt x="612" y="67"/>
                    <a:pt x="495" y="0"/>
                    <a:pt x="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4"/>
            <p:cNvSpPr/>
            <p:nvPr/>
          </p:nvSpPr>
          <p:spPr>
            <a:xfrm>
              <a:off x="5118136" y="2187486"/>
              <a:ext cx="57537" cy="50328"/>
            </a:xfrm>
            <a:custGeom>
              <a:avLst/>
              <a:gdLst/>
              <a:ahLst/>
              <a:cxnLst/>
              <a:rect l="l" t="t" r="r" b="b"/>
              <a:pathLst>
                <a:path w="375" h="328" extrusionOk="0">
                  <a:moveTo>
                    <a:pt x="184" y="1"/>
                  </a:moveTo>
                  <a:cubicBezTo>
                    <a:pt x="160" y="1"/>
                    <a:pt x="136" y="6"/>
                    <a:pt x="113" y="16"/>
                  </a:cubicBezTo>
                  <a:cubicBezTo>
                    <a:pt x="33" y="60"/>
                    <a:pt x="0" y="153"/>
                    <a:pt x="41" y="241"/>
                  </a:cubicBezTo>
                  <a:cubicBezTo>
                    <a:pt x="71" y="297"/>
                    <a:pt x="127" y="328"/>
                    <a:pt x="186" y="328"/>
                  </a:cubicBezTo>
                  <a:cubicBezTo>
                    <a:pt x="211" y="328"/>
                    <a:pt x="237" y="322"/>
                    <a:pt x="262" y="310"/>
                  </a:cubicBezTo>
                  <a:cubicBezTo>
                    <a:pt x="342" y="265"/>
                    <a:pt x="374" y="169"/>
                    <a:pt x="334" y="89"/>
                  </a:cubicBezTo>
                  <a:cubicBezTo>
                    <a:pt x="300" y="31"/>
                    <a:pt x="243" y="1"/>
                    <a:pt x="184" y="1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4"/>
            <p:cNvSpPr/>
            <p:nvPr/>
          </p:nvSpPr>
          <p:spPr>
            <a:xfrm>
              <a:off x="5067657" y="2211269"/>
              <a:ext cx="138703" cy="121831"/>
            </a:xfrm>
            <a:custGeom>
              <a:avLst/>
              <a:gdLst/>
              <a:ahLst/>
              <a:cxnLst/>
              <a:rect l="l" t="t" r="r" b="b"/>
              <a:pathLst>
                <a:path w="904" h="794" extrusionOk="0">
                  <a:moveTo>
                    <a:pt x="455" y="1"/>
                  </a:moveTo>
                  <a:cubicBezTo>
                    <a:pt x="392" y="1"/>
                    <a:pt x="329" y="16"/>
                    <a:pt x="269" y="46"/>
                  </a:cubicBezTo>
                  <a:cubicBezTo>
                    <a:pt x="72" y="146"/>
                    <a:pt x="0" y="388"/>
                    <a:pt x="100" y="576"/>
                  </a:cubicBezTo>
                  <a:cubicBezTo>
                    <a:pt x="171" y="715"/>
                    <a:pt x="307" y="793"/>
                    <a:pt x="449" y="793"/>
                  </a:cubicBezTo>
                  <a:cubicBezTo>
                    <a:pt x="510" y="793"/>
                    <a:pt x="572" y="779"/>
                    <a:pt x="631" y="749"/>
                  </a:cubicBezTo>
                  <a:cubicBezTo>
                    <a:pt x="828" y="649"/>
                    <a:pt x="904" y="412"/>
                    <a:pt x="804" y="215"/>
                  </a:cubicBezTo>
                  <a:cubicBezTo>
                    <a:pt x="734" y="78"/>
                    <a:pt x="597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4"/>
            <p:cNvSpPr/>
            <p:nvPr/>
          </p:nvSpPr>
          <p:spPr>
            <a:xfrm>
              <a:off x="5084841" y="2223084"/>
              <a:ext cx="116609" cy="101731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381" y="0"/>
                  </a:moveTo>
                  <a:cubicBezTo>
                    <a:pt x="329" y="0"/>
                    <a:pt x="278" y="12"/>
                    <a:pt x="230" y="37"/>
                  </a:cubicBezTo>
                  <a:cubicBezTo>
                    <a:pt x="61" y="122"/>
                    <a:pt x="1" y="323"/>
                    <a:pt x="89" y="483"/>
                  </a:cubicBezTo>
                  <a:cubicBezTo>
                    <a:pt x="148" y="596"/>
                    <a:pt x="264" y="663"/>
                    <a:pt x="383" y="663"/>
                  </a:cubicBezTo>
                  <a:cubicBezTo>
                    <a:pt x="435" y="663"/>
                    <a:pt x="487" y="651"/>
                    <a:pt x="535" y="624"/>
                  </a:cubicBezTo>
                  <a:cubicBezTo>
                    <a:pt x="696" y="540"/>
                    <a:pt x="760" y="339"/>
                    <a:pt x="675" y="178"/>
                  </a:cubicBezTo>
                  <a:cubicBezTo>
                    <a:pt x="616" y="65"/>
                    <a:pt x="500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4"/>
            <p:cNvSpPr/>
            <p:nvPr/>
          </p:nvSpPr>
          <p:spPr>
            <a:xfrm>
              <a:off x="5126115" y="2266813"/>
              <a:ext cx="56923" cy="50482"/>
            </a:xfrm>
            <a:custGeom>
              <a:avLst/>
              <a:gdLst/>
              <a:ahLst/>
              <a:cxnLst/>
              <a:rect l="l" t="t" r="r" b="b"/>
              <a:pathLst>
                <a:path w="371" h="329" extrusionOk="0">
                  <a:moveTo>
                    <a:pt x="182" y="0"/>
                  </a:moveTo>
                  <a:cubicBezTo>
                    <a:pt x="157" y="0"/>
                    <a:pt x="133" y="6"/>
                    <a:pt x="109" y="18"/>
                  </a:cubicBezTo>
                  <a:cubicBezTo>
                    <a:pt x="29" y="58"/>
                    <a:pt x="1" y="154"/>
                    <a:pt x="41" y="238"/>
                  </a:cubicBezTo>
                  <a:cubicBezTo>
                    <a:pt x="72" y="295"/>
                    <a:pt x="130" y="328"/>
                    <a:pt x="189" y="328"/>
                  </a:cubicBezTo>
                  <a:cubicBezTo>
                    <a:pt x="214" y="328"/>
                    <a:pt x="238" y="323"/>
                    <a:pt x="262" y="311"/>
                  </a:cubicBezTo>
                  <a:cubicBezTo>
                    <a:pt x="342" y="267"/>
                    <a:pt x="370" y="170"/>
                    <a:pt x="330" y="90"/>
                  </a:cubicBezTo>
                  <a:cubicBezTo>
                    <a:pt x="299" y="33"/>
                    <a:pt x="241" y="0"/>
                    <a:pt x="182" y="0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4"/>
            <p:cNvSpPr/>
            <p:nvPr/>
          </p:nvSpPr>
          <p:spPr>
            <a:xfrm>
              <a:off x="5155113" y="2159101"/>
              <a:ext cx="137629" cy="120911"/>
            </a:xfrm>
            <a:custGeom>
              <a:avLst/>
              <a:gdLst/>
              <a:ahLst/>
              <a:cxnLst/>
              <a:rect l="l" t="t" r="r" b="b"/>
              <a:pathLst>
                <a:path w="897" h="788" extrusionOk="0">
                  <a:moveTo>
                    <a:pt x="451" y="1"/>
                  </a:moveTo>
                  <a:cubicBezTo>
                    <a:pt x="293" y="1"/>
                    <a:pt x="142" y="96"/>
                    <a:pt x="81" y="249"/>
                  </a:cubicBezTo>
                  <a:cubicBezTo>
                    <a:pt x="1" y="450"/>
                    <a:pt x="97" y="679"/>
                    <a:pt x="302" y="760"/>
                  </a:cubicBezTo>
                  <a:cubicBezTo>
                    <a:pt x="350" y="779"/>
                    <a:pt x="399" y="788"/>
                    <a:pt x="448" y="788"/>
                  </a:cubicBezTo>
                  <a:cubicBezTo>
                    <a:pt x="605" y="788"/>
                    <a:pt x="755" y="695"/>
                    <a:pt x="816" y="539"/>
                  </a:cubicBezTo>
                  <a:cubicBezTo>
                    <a:pt x="896" y="338"/>
                    <a:pt x="800" y="109"/>
                    <a:pt x="595" y="28"/>
                  </a:cubicBezTo>
                  <a:cubicBezTo>
                    <a:pt x="548" y="10"/>
                    <a:pt x="499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4"/>
            <p:cNvSpPr/>
            <p:nvPr/>
          </p:nvSpPr>
          <p:spPr>
            <a:xfrm>
              <a:off x="5169229" y="2174905"/>
              <a:ext cx="114921" cy="102038"/>
            </a:xfrm>
            <a:custGeom>
              <a:avLst/>
              <a:gdLst/>
              <a:ahLst/>
              <a:cxnLst/>
              <a:rect l="l" t="t" r="r" b="b"/>
              <a:pathLst>
                <a:path w="749" h="665" extrusionOk="0">
                  <a:moveTo>
                    <a:pt x="372" y="1"/>
                  </a:moveTo>
                  <a:cubicBezTo>
                    <a:pt x="241" y="1"/>
                    <a:pt x="117" y="82"/>
                    <a:pt x="65" y="211"/>
                  </a:cubicBezTo>
                  <a:cubicBezTo>
                    <a:pt x="1" y="379"/>
                    <a:pt x="81" y="576"/>
                    <a:pt x="250" y="641"/>
                  </a:cubicBezTo>
                  <a:cubicBezTo>
                    <a:pt x="292" y="657"/>
                    <a:pt x="334" y="665"/>
                    <a:pt x="376" y="665"/>
                  </a:cubicBezTo>
                  <a:cubicBezTo>
                    <a:pt x="508" y="665"/>
                    <a:pt x="632" y="587"/>
                    <a:pt x="684" y="456"/>
                  </a:cubicBezTo>
                  <a:cubicBezTo>
                    <a:pt x="748" y="287"/>
                    <a:pt x="668" y="90"/>
                    <a:pt x="495" y="26"/>
                  </a:cubicBezTo>
                  <a:cubicBezTo>
                    <a:pt x="455" y="9"/>
                    <a:pt x="413" y="1"/>
                    <a:pt x="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4"/>
            <p:cNvSpPr/>
            <p:nvPr/>
          </p:nvSpPr>
          <p:spPr>
            <a:xfrm>
              <a:off x="5192090" y="2220475"/>
              <a:ext cx="57537" cy="50482"/>
            </a:xfrm>
            <a:custGeom>
              <a:avLst/>
              <a:gdLst/>
              <a:ahLst/>
              <a:cxnLst/>
              <a:rect l="l" t="t" r="r" b="b"/>
              <a:pathLst>
                <a:path w="375" h="329" extrusionOk="0">
                  <a:moveTo>
                    <a:pt x="183" y="1"/>
                  </a:moveTo>
                  <a:cubicBezTo>
                    <a:pt x="120" y="1"/>
                    <a:pt x="64" y="39"/>
                    <a:pt x="37" y="103"/>
                  </a:cubicBezTo>
                  <a:cubicBezTo>
                    <a:pt x="1" y="191"/>
                    <a:pt x="41" y="279"/>
                    <a:pt x="125" y="316"/>
                  </a:cubicBezTo>
                  <a:cubicBezTo>
                    <a:pt x="147" y="325"/>
                    <a:pt x="169" y="329"/>
                    <a:pt x="191" y="329"/>
                  </a:cubicBezTo>
                  <a:cubicBezTo>
                    <a:pt x="254" y="329"/>
                    <a:pt x="311" y="290"/>
                    <a:pt x="338" y="227"/>
                  </a:cubicBezTo>
                  <a:cubicBezTo>
                    <a:pt x="374" y="139"/>
                    <a:pt x="334" y="50"/>
                    <a:pt x="246" y="14"/>
                  </a:cubicBezTo>
                  <a:cubicBezTo>
                    <a:pt x="225" y="5"/>
                    <a:pt x="203" y="1"/>
                    <a:pt x="183" y="1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4"/>
            <p:cNvSpPr/>
            <p:nvPr/>
          </p:nvSpPr>
          <p:spPr>
            <a:xfrm>
              <a:off x="5251315" y="2158487"/>
              <a:ext cx="124587" cy="109710"/>
            </a:xfrm>
            <a:custGeom>
              <a:avLst/>
              <a:gdLst/>
              <a:ahLst/>
              <a:cxnLst/>
              <a:rect l="l" t="t" r="r" b="b"/>
              <a:pathLst>
                <a:path w="812" h="715" extrusionOk="0">
                  <a:moveTo>
                    <a:pt x="404" y="0"/>
                  </a:moveTo>
                  <a:cubicBezTo>
                    <a:pt x="327" y="0"/>
                    <a:pt x="248" y="25"/>
                    <a:pt x="181" y="77"/>
                  </a:cubicBezTo>
                  <a:cubicBezTo>
                    <a:pt x="28" y="201"/>
                    <a:pt x="0" y="430"/>
                    <a:pt x="129" y="579"/>
                  </a:cubicBezTo>
                  <a:cubicBezTo>
                    <a:pt x="200" y="668"/>
                    <a:pt x="303" y="715"/>
                    <a:pt x="407" y="715"/>
                  </a:cubicBezTo>
                  <a:cubicBezTo>
                    <a:pt x="485" y="715"/>
                    <a:pt x="564" y="689"/>
                    <a:pt x="631" y="635"/>
                  </a:cubicBezTo>
                  <a:cubicBezTo>
                    <a:pt x="784" y="507"/>
                    <a:pt x="812" y="282"/>
                    <a:pt x="683" y="133"/>
                  </a:cubicBezTo>
                  <a:cubicBezTo>
                    <a:pt x="612" y="45"/>
                    <a:pt x="50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4"/>
            <p:cNvSpPr/>
            <p:nvPr/>
          </p:nvSpPr>
          <p:spPr>
            <a:xfrm>
              <a:off x="5261749" y="2172910"/>
              <a:ext cx="103107" cy="91604"/>
            </a:xfrm>
            <a:custGeom>
              <a:avLst/>
              <a:gdLst/>
              <a:ahLst/>
              <a:cxnLst/>
              <a:rect l="l" t="t" r="r" b="b"/>
              <a:pathLst>
                <a:path w="672" h="597" extrusionOk="0">
                  <a:moveTo>
                    <a:pt x="334" y="0"/>
                  </a:moveTo>
                  <a:cubicBezTo>
                    <a:pt x="269" y="0"/>
                    <a:pt x="203" y="22"/>
                    <a:pt x="149" y="67"/>
                  </a:cubicBezTo>
                  <a:cubicBezTo>
                    <a:pt x="21" y="167"/>
                    <a:pt x="1" y="360"/>
                    <a:pt x="105" y="485"/>
                  </a:cubicBezTo>
                  <a:cubicBezTo>
                    <a:pt x="162" y="558"/>
                    <a:pt x="248" y="596"/>
                    <a:pt x="335" y="596"/>
                  </a:cubicBezTo>
                  <a:cubicBezTo>
                    <a:pt x="401" y="596"/>
                    <a:pt x="467" y="574"/>
                    <a:pt x="523" y="529"/>
                  </a:cubicBezTo>
                  <a:cubicBezTo>
                    <a:pt x="651" y="429"/>
                    <a:pt x="672" y="240"/>
                    <a:pt x="567" y="111"/>
                  </a:cubicBezTo>
                  <a:cubicBezTo>
                    <a:pt x="508" y="38"/>
                    <a:pt x="421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4"/>
            <p:cNvSpPr/>
            <p:nvPr/>
          </p:nvSpPr>
          <p:spPr>
            <a:xfrm>
              <a:off x="5274637" y="2209428"/>
              <a:ext cx="50172" cy="45265"/>
            </a:xfrm>
            <a:custGeom>
              <a:avLst/>
              <a:gdLst/>
              <a:ahLst/>
              <a:cxnLst/>
              <a:rect l="l" t="t" r="r" b="b"/>
              <a:pathLst>
                <a:path w="327" h="295" extrusionOk="0">
                  <a:moveTo>
                    <a:pt x="167" y="1"/>
                  </a:moveTo>
                  <a:cubicBezTo>
                    <a:pt x="134" y="1"/>
                    <a:pt x="100" y="13"/>
                    <a:pt x="69" y="38"/>
                  </a:cubicBezTo>
                  <a:cubicBezTo>
                    <a:pt x="9" y="86"/>
                    <a:pt x="1" y="175"/>
                    <a:pt x="49" y="243"/>
                  </a:cubicBezTo>
                  <a:cubicBezTo>
                    <a:pt x="79" y="277"/>
                    <a:pt x="120" y="294"/>
                    <a:pt x="162" y="294"/>
                  </a:cubicBezTo>
                  <a:cubicBezTo>
                    <a:pt x="195" y="294"/>
                    <a:pt x="228" y="284"/>
                    <a:pt x="258" y="263"/>
                  </a:cubicBezTo>
                  <a:cubicBezTo>
                    <a:pt x="318" y="211"/>
                    <a:pt x="326" y="118"/>
                    <a:pt x="278" y="58"/>
                  </a:cubicBezTo>
                  <a:cubicBezTo>
                    <a:pt x="249" y="20"/>
                    <a:pt x="209" y="1"/>
                    <a:pt x="167" y="1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4"/>
            <p:cNvSpPr/>
            <p:nvPr/>
          </p:nvSpPr>
          <p:spPr>
            <a:xfrm>
              <a:off x="5299953" y="2113837"/>
              <a:ext cx="137629" cy="121831"/>
            </a:xfrm>
            <a:custGeom>
              <a:avLst/>
              <a:gdLst/>
              <a:ahLst/>
              <a:cxnLst/>
              <a:rect l="l" t="t" r="r" b="b"/>
              <a:pathLst>
                <a:path w="897" h="794" extrusionOk="0">
                  <a:moveTo>
                    <a:pt x="443" y="0"/>
                  </a:moveTo>
                  <a:cubicBezTo>
                    <a:pt x="285" y="0"/>
                    <a:pt x="139" y="95"/>
                    <a:pt x="81" y="247"/>
                  </a:cubicBezTo>
                  <a:cubicBezTo>
                    <a:pt x="1" y="452"/>
                    <a:pt x="97" y="685"/>
                    <a:pt x="302" y="765"/>
                  </a:cubicBezTo>
                  <a:cubicBezTo>
                    <a:pt x="350" y="785"/>
                    <a:pt x="400" y="794"/>
                    <a:pt x="449" y="794"/>
                  </a:cubicBezTo>
                  <a:cubicBezTo>
                    <a:pt x="605" y="794"/>
                    <a:pt x="755" y="701"/>
                    <a:pt x="816" y="544"/>
                  </a:cubicBezTo>
                  <a:cubicBezTo>
                    <a:pt x="897" y="344"/>
                    <a:pt x="800" y="111"/>
                    <a:pt x="595" y="30"/>
                  </a:cubicBezTo>
                  <a:cubicBezTo>
                    <a:pt x="545" y="10"/>
                    <a:pt x="493" y="0"/>
                    <a:pt x="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4"/>
            <p:cNvSpPr/>
            <p:nvPr/>
          </p:nvSpPr>
          <p:spPr>
            <a:xfrm>
              <a:off x="5312995" y="2129794"/>
              <a:ext cx="115381" cy="101884"/>
            </a:xfrm>
            <a:custGeom>
              <a:avLst/>
              <a:gdLst/>
              <a:ahLst/>
              <a:cxnLst/>
              <a:rect l="l" t="t" r="r" b="b"/>
              <a:pathLst>
                <a:path w="752" h="664" extrusionOk="0">
                  <a:moveTo>
                    <a:pt x="378" y="1"/>
                  </a:moveTo>
                  <a:cubicBezTo>
                    <a:pt x="247" y="1"/>
                    <a:pt x="121" y="78"/>
                    <a:pt x="68" y="207"/>
                  </a:cubicBezTo>
                  <a:cubicBezTo>
                    <a:pt x="0" y="380"/>
                    <a:pt x="80" y="577"/>
                    <a:pt x="253" y="641"/>
                  </a:cubicBezTo>
                  <a:cubicBezTo>
                    <a:pt x="292" y="656"/>
                    <a:pt x="333" y="663"/>
                    <a:pt x="374" y="663"/>
                  </a:cubicBezTo>
                  <a:cubicBezTo>
                    <a:pt x="506" y="663"/>
                    <a:pt x="634" y="586"/>
                    <a:pt x="683" y="457"/>
                  </a:cubicBezTo>
                  <a:cubicBezTo>
                    <a:pt x="751" y="284"/>
                    <a:pt x="671" y="87"/>
                    <a:pt x="498" y="23"/>
                  </a:cubicBezTo>
                  <a:cubicBezTo>
                    <a:pt x="459" y="8"/>
                    <a:pt x="418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4"/>
            <p:cNvSpPr/>
            <p:nvPr/>
          </p:nvSpPr>
          <p:spPr>
            <a:xfrm>
              <a:off x="5336317" y="2175518"/>
              <a:ext cx="56923" cy="49868"/>
            </a:xfrm>
            <a:custGeom>
              <a:avLst/>
              <a:gdLst/>
              <a:ahLst/>
              <a:cxnLst/>
              <a:rect l="l" t="t" r="r" b="b"/>
              <a:pathLst>
                <a:path w="371" h="325" extrusionOk="0">
                  <a:moveTo>
                    <a:pt x="192" y="1"/>
                  </a:moveTo>
                  <a:cubicBezTo>
                    <a:pt x="127" y="1"/>
                    <a:pt x="62" y="39"/>
                    <a:pt x="37" y="102"/>
                  </a:cubicBezTo>
                  <a:cubicBezTo>
                    <a:pt x="1" y="187"/>
                    <a:pt x="41" y="279"/>
                    <a:pt x="125" y="311"/>
                  </a:cubicBezTo>
                  <a:cubicBezTo>
                    <a:pt x="146" y="320"/>
                    <a:pt x="168" y="324"/>
                    <a:pt x="189" y="324"/>
                  </a:cubicBezTo>
                  <a:cubicBezTo>
                    <a:pt x="252" y="324"/>
                    <a:pt x="311" y="286"/>
                    <a:pt x="338" y="223"/>
                  </a:cubicBezTo>
                  <a:cubicBezTo>
                    <a:pt x="370" y="138"/>
                    <a:pt x="330" y="46"/>
                    <a:pt x="246" y="10"/>
                  </a:cubicBezTo>
                  <a:cubicBezTo>
                    <a:pt x="229" y="4"/>
                    <a:pt x="210" y="1"/>
                    <a:pt x="192" y="1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4"/>
            <p:cNvSpPr/>
            <p:nvPr/>
          </p:nvSpPr>
          <p:spPr>
            <a:xfrm>
              <a:off x="5394314" y="2154651"/>
              <a:ext cx="123973" cy="109556"/>
            </a:xfrm>
            <a:custGeom>
              <a:avLst/>
              <a:gdLst/>
              <a:ahLst/>
              <a:cxnLst/>
              <a:rect l="l" t="t" r="r" b="b"/>
              <a:pathLst>
                <a:path w="808" h="714" extrusionOk="0">
                  <a:moveTo>
                    <a:pt x="401" y="1"/>
                  </a:moveTo>
                  <a:cubicBezTo>
                    <a:pt x="323" y="1"/>
                    <a:pt x="245" y="26"/>
                    <a:pt x="181" y="78"/>
                  </a:cubicBezTo>
                  <a:cubicBezTo>
                    <a:pt x="25" y="202"/>
                    <a:pt x="0" y="423"/>
                    <a:pt x="125" y="580"/>
                  </a:cubicBezTo>
                  <a:cubicBezTo>
                    <a:pt x="196" y="667"/>
                    <a:pt x="299" y="713"/>
                    <a:pt x="403" y="713"/>
                  </a:cubicBezTo>
                  <a:cubicBezTo>
                    <a:pt x="481" y="713"/>
                    <a:pt x="560" y="687"/>
                    <a:pt x="627" y="632"/>
                  </a:cubicBezTo>
                  <a:cubicBezTo>
                    <a:pt x="784" y="507"/>
                    <a:pt x="808" y="286"/>
                    <a:pt x="683" y="130"/>
                  </a:cubicBezTo>
                  <a:cubicBezTo>
                    <a:pt x="610" y="45"/>
                    <a:pt x="505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4"/>
            <p:cNvSpPr/>
            <p:nvPr/>
          </p:nvSpPr>
          <p:spPr>
            <a:xfrm>
              <a:off x="5404134" y="2169074"/>
              <a:ext cx="102493" cy="91604"/>
            </a:xfrm>
            <a:custGeom>
              <a:avLst/>
              <a:gdLst/>
              <a:ahLst/>
              <a:cxnLst/>
              <a:rect l="l" t="t" r="r" b="b"/>
              <a:pathLst>
                <a:path w="668" h="597" extrusionOk="0">
                  <a:moveTo>
                    <a:pt x="336" y="1"/>
                  </a:moveTo>
                  <a:cubicBezTo>
                    <a:pt x="271" y="1"/>
                    <a:pt x="205" y="23"/>
                    <a:pt x="149" y="68"/>
                  </a:cubicBezTo>
                  <a:cubicBezTo>
                    <a:pt x="21" y="168"/>
                    <a:pt x="1" y="357"/>
                    <a:pt x="105" y="486"/>
                  </a:cubicBezTo>
                  <a:cubicBezTo>
                    <a:pt x="162" y="559"/>
                    <a:pt x="249" y="597"/>
                    <a:pt x="337" y="597"/>
                  </a:cubicBezTo>
                  <a:cubicBezTo>
                    <a:pt x="403" y="597"/>
                    <a:pt x="469" y="575"/>
                    <a:pt x="523" y="530"/>
                  </a:cubicBezTo>
                  <a:cubicBezTo>
                    <a:pt x="648" y="430"/>
                    <a:pt x="668" y="237"/>
                    <a:pt x="567" y="112"/>
                  </a:cubicBezTo>
                  <a:cubicBezTo>
                    <a:pt x="508" y="39"/>
                    <a:pt x="422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4"/>
            <p:cNvSpPr/>
            <p:nvPr/>
          </p:nvSpPr>
          <p:spPr>
            <a:xfrm>
              <a:off x="5417176" y="2205899"/>
              <a:ext cx="50019" cy="44804"/>
            </a:xfrm>
            <a:custGeom>
              <a:avLst/>
              <a:gdLst/>
              <a:ahLst/>
              <a:cxnLst/>
              <a:rect l="l" t="t" r="r" b="b"/>
              <a:pathLst>
                <a:path w="326" h="292" extrusionOk="0">
                  <a:moveTo>
                    <a:pt x="167" y="0"/>
                  </a:moveTo>
                  <a:cubicBezTo>
                    <a:pt x="135" y="0"/>
                    <a:pt x="101" y="11"/>
                    <a:pt x="72" y="33"/>
                  </a:cubicBezTo>
                  <a:cubicBezTo>
                    <a:pt x="12" y="85"/>
                    <a:pt x="0" y="173"/>
                    <a:pt x="52" y="238"/>
                  </a:cubicBezTo>
                  <a:cubicBezTo>
                    <a:pt x="80" y="273"/>
                    <a:pt x="123" y="292"/>
                    <a:pt x="167" y="292"/>
                  </a:cubicBezTo>
                  <a:cubicBezTo>
                    <a:pt x="199" y="292"/>
                    <a:pt x="230" y="282"/>
                    <a:pt x="257" y="262"/>
                  </a:cubicBezTo>
                  <a:cubicBezTo>
                    <a:pt x="317" y="210"/>
                    <a:pt x="326" y="121"/>
                    <a:pt x="277" y="53"/>
                  </a:cubicBezTo>
                  <a:cubicBezTo>
                    <a:pt x="248" y="17"/>
                    <a:pt x="208" y="0"/>
                    <a:pt x="167" y="0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4"/>
            <p:cNvSpPr/>
            <p:nvPr/>
          </p:nvSpPr>
          <p:spPr>
            <a:xfrm>
              <a:off x="5164319" y="2237353"/>
              <a:ext cx="124127" cy="109403"/>
            </a:xfrm>
            <a:custGeom>
              <a:avLst/>
              <a:gdLst/>
              <a:ahLst/>
              <a:cxnLst/>
              <a:rect l="l" t="t" r="r" b="b"/>
              <a:pathLst>
                <a:path w="809" h="713" extrusionOk="0">
                  <a:moveTo>
                    <a:pt x="405" y="0"/>
                  </a:moveTo>
                  <a:cubicBezTo>
                    <a:pt x="326" y="0"/>
                    <a:pt x="247" y="25"/>
                    <a:pt x="182" y="77"/>
                  </a:cubicBezTo>
                  <a:cubicBezTo>
                    <a:pt x="25" y="201"/>
                    <a:pt x="1" y="426"/>
                    <a:pt x="125" y="579"/>
                  </a:cubicBezTo>
                  <a:cubicBezTo>
                    <a:pt x="199" y="666"/>
                    <a:pt x="302" y="713"/>
                    <a:pt x="406" y="713"/>
                  </a:cubicBezTo>
                  <a:cubicBezTo>
                    <a:pt x="484" y="713"/>
                    <a:pt x="562" y="687"/>
                    <a:pt x="628" y="631"/>
                  </a:cubicBezTo>
                  <a:cubicBezTo>
                    <a:pt x="784" y="507"/>
                    <a:pt x="808" y="286"/>
                    <a:pt x="684" y="129"/>
                  </a:cubicBezTo>
                  <a:cubicBezTo>
                    <a:pt x="613" y="44"/>
                    <a:pt x="509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4"/>
            <p:cNvSpPr/>
            <p:nvPr/>
          </p:nvSpPr>
          <p:spPr>
            <a:xfrm>
              <a:off x="5174292" y="2251776"/>
              <a:ext cx="103107" cy="91297"/>
            </a:xfrm>
            <a:custGeom>
              <a:avLst/>
              <a:gdLst/>
              <a:ahLst/>
              <a:cxnLst/>
              <a:rect l="l" t="t" r="r" b="b"/>
              <a:pathLst>
                <a:path w="672" h="595" extrusionOk="0">
                  <a:moveTo>
                    <a:pt x="337" y="0"/>
                  </a:moveTo>
                  <a:cubicBezTo>
                    <a:pt x="271" y="0"/>
                    <a:pt x="206" y="22"/>
                    <a:pt x="153" y="67"/>
                  </a:cubicBezTo>
                  <a:cubicBezTo>
                    <a:pt x="20" y="168"/>
                    <a:pt x="0" y="357"/>
                    <a:pt x="105" y="481"/>
                  </a:cubicBezTo>
                  <a:cubicBezTo>
                    <a:pt x="162" y="555"/>
                    <a:pt x="251" y="595"/>
                    <a:pt x="340" y="595"/>
                  </a:cubicBezTo>
                  <a:cubicBezTo>
                    <a:pt x="405" y="595"/>
                    <a:pt x="470" y="574"/>
                    <a:pt x="522" y="529"/>
                  </a:cubicBezTo>
                  <a:cubicBezTo>
                    <a:pt x="651" y="429"/>
                    <a:pt x="671" y="236"/>
                    <a:pt x="571" y="112"/>
                  </a:cubicBezTo>
                  <a:cubicBezTo>
                    <a:pt x="509" y="38"/>
                    <a:pt x="423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54"/>
            <p:cNvSpPr/>
            <p:nvPr/>
          </p:nvSpPr>
          <p:spPr>
            <a:xfrm>
              <a:off x="5187794" y="2287987"/>
              <a:ext cx="50019" cy="45265"/>
            </a:xfrm>
            <a:custGeom>
              <a:avLst/>
              <a:gdLst/>
              <a:ahLst/>
              <a:cxnLst/>
              <a:rect l="l" t="t" r="r" b="b"/>
              <a:pathLst>
                <a:path w="326" h="295" extrusionOk="0">
                  <a:moveTo>
                    <a:pt x="162" y="0"/>
                  </a:moveTo>
                  <a:cubicBezTo>
                    <a:pt x="130" y="0"/>
                    <a:pt x="97" y="12"/>
                    <a:pt x="69" y="36"/>
                  </a:cubicBezTo>
                  <a:cubicBezTo>
                    <a:pt x="9" y="88"/>
                    <a:pt x="0" y="177"/>
                    <a:pt x="49" y="241"/>
                  </a:cubicBezTo>
                  <a:cubicBezTo>
                    <a:pt x="78" y="276"/>
                    <a:pt x="120" y="294"/>
                    <a:pt x="162" y="294"/>
                  </a:cubicBezTo>
                  <a:cubicBezTo>
                    <a:pt x="194" y="294"/>
                    <a:pt x="226" y="284"/>
                    <a:pt x="254" y="261"/>
                  </a:cubicBezTo>
                  <a:cubicBezTo>
                    <a:pt x="314" y="213"/>
                    <a:pt x="326" y="117"/>
                    <a:pt x="274" y="56"/>
                  </a:cubicBezTo>
                  <a:cubicBezTo>
                    <a:pt x="246" y="20"/>
                    <a:pt x="205" y="0"/>
                    <a:pt x="162" y="0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4"/>
            <p:cNvSpPr/>
            <p:nvPr/>
          </p:nvSpPr>
          <p:spPr>
            <a:xfrm>
              <a:off x="5225385" y="2213264"/>
              <a:ext cx="138856" cy="121831"/>
            </a:xfrm>
            <a:custGeom>
              <a:avLst/>
              <a:gdLst/>
              <a:ahLst/>
              <a:cxnLst/>
              <a:rect l="l" t="t" r="r" b="b"/>
              <a:pathLst>
                <a:path w="905" h="794" extrusionOk="0">
                  <a:moveTo>
                    <a:pt x="452" y="1"/>
                  </a:moveTo>
                  <a:cubicBezTo>
                    <a:pt x="391" y="1"/>
                    <a:pt x="328" y="15"/>
                    <a:pt x="270" y="45"/>
                  </a:cubicBezTo>
                  <a:cubicBezTo>
                    <a:pt x="81" y="146"/>
                    <a:pt x="1" y="383"/>
                    <a:pt x="101" y="579"/>
                  </a:cubicBezTo>
                  <a:cubicBezTo>
                    <a:pt x="171" y="717"/>
                    <a:pt x="307" y="793"/>
                    <a:pt x="449" y="793"/>
                  </a:cubicBezTo>
                  <a:cubicBezTo>
                    <a:pt x="510" y="793"/>
                    <a:pt x="573" y="779"/>
                    <a:pt x="631" y="748"/>
                  </a:cubicBezTo>
                  <a:cubicBezTo>
                    <a:pt x="828" y="648"/>
                    <a:pt x="905" y="415"/>
                    <a:pt x="804" y="218"/>
                  </a:cubicBezTo>
                  <a:cubicBezTo>
                    <a:pt x="734" y="80"/>
                    <a:pt x="596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4"/>
            <p:cNvSpPr/>
            <p:nvPr/>
          </p:nvSpPr>
          <p:spPr>
            <a:xfrm>
              <a:off x="5243337" y="2225539"/>
              <a:ext cx="115995" cy="101577"/>
            </a:xfrm>
            <a:custGeom>
              <a:avLst/>
              <a:gdLst/>
              <a:ahLst/>
              <a:cxnLst/>
              <a:rect l="l" t="t" r="r" b="b"/>
              <a:pathLst>
                <a:path w="756" h="662" extrusionOk="0">
                  <a:moveTo>
                    <a:pt x="376" y="0"/>
                  </a:moveTo>
                  <a:cubicBezTo>
                    <a:pt x="325" y="0"/>
                    <a:pt x="273" y="12"/>
                    <a:pt x="225" y="37"/>
                  </a:cubicBezTo>
                  <a:cubicBezTo>
                    <a:pt x="64" y="118"/>
                    <a:pt x="0" y="319"/>
                    <a:pt x="84" y="483"/>
                  </a:cubicBezTo>
                  <a:cubicBezTo>
                    <a:pt x="144" y="596"/>
                    <a:pt x="260" y="661"/>
                    <a:pt x="379" y="661"/>
                  </a:cubicBezTo>
                  <a:cubicBezTo>
                    <a:pt x="431" y="661"/>
                    <a:pt x="482" y="649"/>
                    <a:pt x="530" y="624"/>
                  </a:cubicBezTo>
                  <a:cubicBezTo>
                    <a:pt x="691" y="540"/>
                    <a:pt x="755" y="339"/>
                    <a:pt x="671" y="178"/>
                  </a:cubicBezTo>
                  <a:cubicBezTo>
                    <a:pt x="612" y="65"/>
                    <a:pt x="496" y="0"/>
                    <a:pt x="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4"/>
            <p:cNvSpPr/>
            <p:nvPr/>
          </p:nvSpPr>
          <p:spPr>
            <a:xfrm>
              <a:off x="5283996" y="2268501"/>
              <a:ext cx="56770" cy="50175"/>
            </a:xfrm>
            <a:custGeom>
              <a:avLst/>
              <a:gdLst/>
              <a:ahLst/>
              <a:cxnLst/>
              <a:rect l="l" t="t" r="r" b="b"/>
              <a:pathLst>
                <a:path w="370" h="327" extrusionOk="0">
                  <a:moveTo>
                    <a:pt x="185" y="0"/>
                  </a:moveTo>
                  <a:cubicBezTo>
                    <a:pt x="159" y="0"/>
                    <a:pt x="133" y="6"/>
                    <a:pt x="109" y="19"/>
                  </a:cubicBezTo>
                  <a:cubicBezTo>
                    <a:pt x="28" y="59"/>
                    <a:pt x="0" y="159"/>
                    <a:pt x="40" y="240"/>
                  </a:cubicBezTo>
                  <a:cubicBezTo>
                    <a:pt x="71" y="295"/>
                    <a:pt x="127" y="326"/>
                    <a:pt x="185" y="326"/>
                  </a:cubicBezTo>
                  <a:cubicBezTo>
                    <a:pt x="211" y="326"/>
                    <a:pt x="237" y="320"/>
                    <a:pt x="261" y="308"/>
                  </a:cubicBezTo>
                  <a:cubicBezTo>
                    <a:pt x="342" y="264"/>
                    <a:pt x="370" y="167"/>
                    <a:pt x="330" y="87"/>
                  </a:cubicBezTo>
                  <a:cubicBezTo>
                    <a:pt x="299" y="31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4"/>
            <p:cNvSpPr/>
            <p:nvPr/>
          </p:nvSpPr>
          <p:spPr>
            <a:xfrm>
              <a:off x="5320974" y="2207126"/>
              <a:ext cx="138856" cy="121831"/>
            </a:xfrm>
            <a:custGeom>
              <a:avLst/>
              <a:gdLst/>
              <a:ahLst/>
              <a:cxnLst/>
              <a:rect l="l" t="t" r="r" b="b"/>
              <a:pathLst>
                <a:path w="905" h="794" extrusionOk="0">
                  <a:moveTo>
                    <a:pt x="452" y="1"/>
                  </a:moveTo>
                  <a:cubicBezTo>
                    <a:pt x="390" y="1"/>
                    <a:pt x="328" y="15"/>
                    <a:pt x="269" y="45"/>
                  </a:cubicBezTo>
                  <a:cubicBezTo>
                    <a:pt x="77" y="145"/>
                    <a:pt x="0" y="386"/>
                    <a:pt x="101" y="579"/>
                  </a:cubicBezTo>
                  <a:cubicBezTo>
                    <a:pt x="171" y="716"/>
                    <a:pt x="307" y="793"/>
                    <a:pt x="448" y="793"/>
                  </a:cubicBezTo>
                  <a:cubicBezTo>
                    <a:pt x="510" y="793"/>
                    <a:pt x="573" y="779"/>
                    <a:pt x="631" y="748"/>
                  </a:cubicBezTo>
                  <a:cubicBezTo>
                    <a:pt x="828" y="648"/>
                    <a:pt x="904" y="415"/>
                    <a:pt x="804" y="218"/>
                  </a:cubicBezTo>
                  <a:cubicBezTo>
                    <a:pt x="733" y="80"/>
                    <a:pt x="596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4"/>
            <p:cNvSpPr/>
            <p:nvPr/>
          </p:nvSpPr>
          <p:spPr>
            <a:xfrm>
              <a:off x="5337544" y="2219094"/>
              <a:ext cx="116762" cy="101884"/>
            </a:xfrm>
            <a:custGeom>
              <a:avLst/>
              <a:gdLst/>
              <a:ahLst/>
              <a:cxnLst/>
              <a:rect l="l" t="t" r="r" b="b"/>
              <a:pathLst>
                <a:path w="761" h="664" extrusionOk="0">
                  <a:moveTo>
                    <a:pt x="381" y="0"/>
                  </a:moveTo>
                  <a:cubicBezTo>
                    <a:pt x="330" y="0"/>
                    <a:pt x="278" y="13"/>
                    <a:pt x="230" y="39"/>
                  </a:cubicBezTo>
                  <a:cubicBezTo>
                    <a:pt x="69" y="124"/>
                    <a:pt x="1" y="325"/>
                    <a:pt x="89" y="485"/>
                  </a:cubicBezTo>
                  <a:cubicBezTo>
                    <a:pt x="148" y="598"/>
                    <a:pt x="265" y="663"/>
                    <a:pt x="384" y="663"/>
                  </a:cubicBezTo>
                  <a:cubicBezTo>
                    <a:pt x="435" y="663"/>
                    <a:pt x="487" y="651"/>
                    <a:pt x="535" y="626"/>
                  </a:cubicBezTo>
                  <a:cubicBezTo>
                    <a:pt x="696" y="541"/>
                    <a:pt x="760" y="341"/>
                    <a:pt x="676" y="180"/>
                  </a:cubicBezTo>
                  <a:cubicBezTo>
                    <a:pt x="617" y="67"/>
                    <a:pt x="501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4"/>
            <p:cNvSpPr/>
            <p:nvPr/>
          </p:nvSpPr>
          <p:spPr>
            <a:xfrm>
              <a:off x="5378817" y="2263131"/>
              <a:ext cx="56923" cy="50328"/>
            </a:xfrm>
            <a:custGeom>
              <a:avLst/>
              <a:gdLst/>
              <a:ahLst/>
              <a:cxnLst/>
              <a:rect l="l" t="t" r="r" b="b"/>
              <a:pathLst>
                <a:path w="371" h="328" extrusionOk="0">
                  <a:moveTo>
                    <a:pt x="182" y="0"/>
                  </a:moveTo>
                  <a:cubicBezTo>
                    <a:pt x="158" y="0"/>
                    <a:pt x="133" y="6"/>
                    <a:pt x="109" y="17"/>
                  </a:cubicBezTo>
                  <a:cubicBezTo>
                    <a:pt x="29" y="58"/>
                    <a:pt x="1" y="158"/>
                    <a:pt x="41" y="238"/>
                  </a:cubicBezTo>
                  <a:cubicBezTo>
                    <a:pt x="72" y="295"/>
                    <a:pt x="130" y="328"/>
                    <a:pt x="189" y="328"/>
                  </a:cubicBezTo>
                  <a:cubicBezTo>
                    <a:pt x="214" y="328"/>
                    <a:pt x="239" y="322"/>
                    <a:pt x="262" y="311"/>
                  </a:cubicBezTo>
                  <a:cubicBezTo>
                    <a:pt x="342" y="262"/>
                    <a:pt x="371" y="170"/>
                    <a:pt x="330" y="90"/>
                  </a:cubicBezTo>
                  <a:cubicBezTo>
                    <a:pt x="299" y="33"/>
                    <a:pt x="242" y="0"/>
                    <a:pt x="182" y="0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4"/>
            <p:cNvSpPr/>
            <p:nvPr/>
          </p:nvSpPr>
          <p:spPr>
            <a:xfrm>
              <a:off x="5431905" y="2211269"/>
              <a:ext cx="138856" cy="121831"/>
            </a:xfrm>
            <a:custGeom>
              <a:avLst/>
              <a:gdLst/>
              <a:ahLst/>
              <a:cxnLst/>
              <a:rect l="l" t="t" r="r" b="b"/>
              <a:pathLst>
                <a:path w="905" h="794" extrusionOk="0">
                  <a:moveTo>
                    <a:pt x="455" y="1"/>
                  </a:moveTo>
                  <a:cubicBezTo>
                    <a:pt x="393" y="1"/>
                    <a:pt x="329" y="16"/>
                    <a:pt x="270" y="46"/>
                  </a:cubicBezTo>
                  <a:cubicBezTo>
                    <a:pt x="77" y="146"/>
                    <a:pt x="0" y="388"/>
                    <a:pt x="101" y="576"/>
                  </a:cubicBezTo>
                  <a:cubicBezTo>
                    <a:pt x="171" y="715"/>
                    <a:pt x="307" y="793"/>
                    <a:pt x="450" y="793"/>
                  </a:cubicBezTo>
                  <a:cubicBezTo>
                    <a:pt x="511" y="793"/>
                    <a:pt x="573" y="779"/>
                    <a:pt x="631" y="749"/>
                  </a:cubicBezTo>
                  <a:cubicBezTo>
                    <a:pt x="828" y="649"/>
                    <a:pt x="904" y="412"/>
                    <a:pt x="804" y="215"/>
                  </a:cubicBezTo>
                  <a:cubicBezTo>
                    <a:pt x="734" y="78"/>
                    <a:pt x="598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4"/>
            <p:cNvSpPr/>
            <p:nvPr/>
          </p:nvSpPr>
          <p:spPr>
            <a:xfrm>
              <a:off x="5448476" y="2223084"/>
              <a:ext cx="116762" cy="101731"/>
            </a:xfrm>
            <a:custGeom>
              <a:avLst/>
              <a:gdLst/>
              <a:ahLst/>
              <a:cxnLst/>
              <a:rect l="l" t="t" r="r" b="b"/>
              <a:pathLst>
                <a:path w="761" h="663" extrusionOk="0">
                  <a:moveTo>
                    <a:pt x="381" y="0"/>
                  </a:moveTo>
                  <a:cubicBezTo>
                    <a:pt x="330" y="0"/>
                    <a:pt x="278" y="12"/>
                    <a:pt x="230" y="37"/>
                  </a:cubicBezTo>
                  <a:cubicBezTo>
                    <a:pt x="69" y="122"/>
                    <a:pt x="1" y="323"/>
                    <a:pt x="89" y="483"/>
                  </a:cubicBezTo>
                  <a:cubicBezTo>
                    <a:pt x="148" y="596"/>
                    <a:pt x="264" y="663"/>
                    <a:pt x="384" y="663"/>
                  </a:cubicBezTo>
                  <a:cubicBezTo>
                    <a:pt x="435" y="663"/>
                    <a:pt x="487" y="651"/>
                    <a:pt x="535" y="624"/>
                  </a:cubicBezTo>
                  <a:cubicBezTo>
                    <a:pt x="696" y="540"/>
                    <a:pt x="760" y="339"/>
                    <a:pt x="676" y="178"/>
                  </a:cubicBezTo>
                  <a:cubicBezTo>
                    <a:pt x="617" y="65"/>
                    <a:pt x="501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4"/>
            <p:cNvSpPr/>
            <p:nvPr/>
          </p:nvSpPr>
          <p:spPr>
            <a:xfrm>
              <a:off x="5489902" y="2266813"/>
              <a:ext cx="56770" cy="50482"/>
            </a:xfrm>
            <a:custGeom>
              <a:avLst/>
              <a:gdLst/>
              <a:ahLst/>
              <a:cxnLst/>
              <a:rect l="l" t="t" r="r" b="b"/>
              <a:pathLst>
                <a:path w="370" h="329" extrusionOk="0">
                  <a:moveTo>
                    <a:pt x="181" y="0"/>
                  </a:moveTo>
                  <a:cubicBezTo>
                    <a:pt x="157" y="0"/>
                    <a:pt x="132" y="6"/>
                    <a:pt x="109" y="18"/>
                  </a:cubicBezTo>
                  <a:cubicBezTo>
                    <a:pt x="32" y="58"/>
                    <a:pt x="0" y="154"/>
                    <a:pt x="40" y="238"/>
                  </a:cubicBezTo>
                  <a:cubicBezTo>
                    <a:pt x="72" y="295"/>
                    <a:pt x="129" y="328"/>
                    <a:pt x="189" y="328"/>
                  </a:cubicBezTo>
                  <a:cubicBezTo>
                    <a:pt x="213" y="328"/>
                    <a:pt x="238" y="323"/>
                    <a:pt x="261" y="311"/>
                  </a:cubicBezTo>
                  <a:cubicBezTo>
                    <a:pt x="342" y="267"/>
                    <a:pt x="370" y="170"/>
                    <a:pt x="330" y="90"/>
                  </a:cubicBezTo>
                  <a:cubicBezTo>
                    <a:pt x="298" y="33"/>
                    <a:pt x="241" y="0"/>
                    <a:pt x="181" y="0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4"/>
            <p:cNvSpPr/>
            <p:nvPr/>
          </p:nvSpPr>
          <p:spPr>
            <a:xfrm>
              <a:off x="5509542" y="2209581"/>
              <a:ext cx="138856" cy="121678"/>
            </a:xfrm>
            <a:custGeom>
              <a:avLst/>
              <a:gdLst/>
              <a:ahLst/>
              <a:cxnLst/>
              <a:rect l="l" t="t" r="r" b="b"/>
              <a:pathLst>
                <a:path w="905" h="793" extrusionOk="0">
                  <a:moveTo>
                    <a:pt x="453" y="1"/>
                  </a:moveTo>
                  <a:cubicBezTo>
                    <a:pt x="393" y="1"/>
                    <a:pt x="331" y="15"/>
                    <a:pt x="274" y="45"/>
                  </a:cubicBezTo>
                  <a:cubicBezTo>
                    <a:pt x="77" y="145"/>
                    <a:pt x="1" y="382"/>
                    <a:pt x="101" y="575"/>
                  </a:cubicBezTo>
                  <a:cubicBezTo>
                    <a:pt x="172" y="713"/>
                    <a:pt x="309" y="792"/>
                    <a:pt x="453" y="792"/>
                  </a:cubicBezTo>
                  <a:cubicBezTo>
                    <a:pt x="515" y="792"/>
                    <a:pt x="577" y="778"/>
                    <a:pt x="636" y="748"/>
                  </a:cubicBezTo>
                  <a:cubicBezTo>
                    <a:pt x="828" y="648"/>
                    <a:pt x="905" y="411"/>
                    <a:pt x="804" y="218"/>
                  </a:cubicBezTo>
                  <a:cubicBezTo>
                    <a:pt x="734" y="80"/>
                    <a:pt x="596" y="1"/>
                    <a:pt x="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4"/>
            <p:cNvSpPr/>
            <p:nvPr/>
          </p:nvSpPr>
          <p:spPr>
            <a:xfrm>
              <a:off x="5527493" y="2221549"/>
              <a:ext cx="116609" cy="102498"/>
            </a:xfrm>
            <a:custGeom>
              <a:avLst/>
              <a:gdLst/>
              <a:ahLst/>
              <a:cxnLst/>
              <a:rect l="l" t="t" r="r" b="b"/>
              <a:pathLst>
                <a:path w="760" h="668" extrusionOk="0">
                  <a:moveTo>
                    <a:pt x="376" y="0"/>
                  </a:moveTo>
                  <a:cubicBezTo>
                    <a:pt x="325" y="0"/>
                    <a:pt x="273" y="13"/>
                    <a:pt x="225" y="39"/>
                  </a:cubicBezTo>
                  <a:cubicBezTo>
                    <a:pt x="61" y="124"/>
                    <a:pt x="0" y="321"/>
                    <a:pt x="85" y="489"/>
                  </a:cubicBezTo>
                  <a:cubicBezTo>
                    <a:pt x="144" y="602"/>
                    <a:pt x="260" y="667"/>
                    <a:pt x="380" y="667"/>
                  </a:cubicBezTo>
                  <a:cubicBezTo>
                    <a:pt x="431" y="667"/>
                    <a:pt x="482" y="655"/>
                    <a:pt x="531" y="630"/>
                  </a:cubicBezTo>
                  <a:cubicBezTo>
                    <a:pt x="691" y="546"/>
                    <a:pt x="760" y="345"/>
                    <a:pt x="671" y="184"/>
                  </a:cubicBezTo>
                  <a:cubicBezTo>
                    <a:pt x="612" y="69"/>
                    <a:pt x="496" y="0"/>
                    <a:pt x="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4"/>
            <p:cNvSpPr/>
            <p:nvPr/>
          </p:nvSpPr>
          <p:spPr>
            <a:xfrm>
              <a:off x="5568153" y="2264512"/>
              <a:ext cx="57537" cy="50328"/>
            </a:xfrm>
            <a:custGeom>
              <a:avLst/>
              <a:gdLst/>
              <a:ahLst/>
              <a:cxnLst/>
              <a:rect l="l" t="t" r="r" b="b"/>
              <a:pathLst>
                <a:path w="375" h="328" extrusionOk="0">
                  <a:moveTo>
                    <a:pt x="184" y="1"/>
                  </a:moveTo>
                  <a:cubicBezTo>
                    <a:pt x="160" y="1"/>
                    <a:pt x="136" y="6"/>
                    <a:pt x="113" y="16"/>
                  </a:cubicBezTo>
                  <a:cubicBezTo>
                    <a:pt x="33" y="65"/>
                    <a:pt x="0" y="161"/>
                    <a:pt x="41" y="241"/>
                  </a:cubicBezTo>
                  <a:cubicBezTo>
                    <a:pt x="71" y="297"/>
                    <a:pt x="127" y="328"/>
                    <a:pt x="185" y="328"/>
                  </a:cubicBezTo>
                  <a:cubicBezTo>
                    <a:pt x="211" y="328"/>
                    <a:pt x="237" y="322"/>
                    <a:pt x="262" y="310"/>
                  </a:cubicBezTo>
                  <a:cubicBezTo>
                    <a:pt x="342" y="266"/>
                    <a:pt x="374" y="169"/>
                    <a:pt x="334" y="89"/>
                  </a:cubicBezTo>
                  <a:cubicBezTo>
                    <a:pt x="300" y="32"/>
                    <a:pt x="243" y="1"/>
                    <a:pt x="184" y="1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4"/>
            <p:cNvSpPr/>
            <p:nvPr/>
          </p:nvSpPr>
          <p:spPr>
            <a:xfrm>
              <a:off x="5598993" y="2199608"/>
              <a:ext cx="138243" cy="122292"/>
            </a:xfrm>
            <a:custGeom>
              <a:avLst/>
              <a:gdLst/>
              <a:ahLst/>
              <a:cxnLst/>
              <a:rect l="l" t="t" r="r" b="b"/>
              <a:pathLst>
                <a:path w="901" h="797" extrusionOk="0">
                  <a:moveTo>
                    <a:pt x="452" y="1"/>
                  </a:moveTo>
                  <a:cubicBezTo>
                    <a:pt x="333" y="1"/>
                    <a:pt x="216" y="54"/>
                    <a:pt x="137" y="154"/>
                  </a:cubicBezTo>
                  <a:cubicBezTo>
                    <a:pt x="0" y="331"/>
                    <a:pt x="36" y="576"/>
                    <a:pt x="205" y="713"/>
                  </a:cubicBezTo>
                  <a:cubicBezTo>
                    <a:pt x="278" y="769"/>
                    <a:pt x="363" y="796"/>
                    <a:pt x="447" y="796"/>
                  </a:cubicBezTo>
                  <a:cubicBezTo>
                    <a:pt x="566" y="796"/>
                    <a:pt x="684" y="742"/>
                    <a:pt x="764" y="640"/>
                  </a:cubicBezTo>
                  <a:cubicBezTo>
                    <a:pt x="900" y="468"/>
                    <a:pt x="864" y="222"/>
                    <a:pt x="695" y="86"/>
                  </a:cubicBezTo>
                  <a:cubicBezTo>
                    <a:pt x="623" y="29"/>
                    <a:pt x="537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4"/>
            <p:cNvSpPr/>
            <p:nvPr/>
          </p:nvSpPr>
          <p:spPr>
            <a:xfrm>
              <a:off x="5611267" y="2215872"/>
              <a:ext cx="114768" cy="101424"/>
            </a:xfrm>
            <a:custGeom>
              <a:avLst/>
              <a:gdLst/>
              <a:ahLst/>
              <a:cxnLst/>
              <a:rect l="l" t="t" r="r" b="b"/>
              <a:pathLst>
                <a:path w="748" h="661" extrusionOk="0">
                  <a:moveTo>
                    <a:pt x="378" y="1"/>
                  </a:moveTo>
                  <a:cubicBezTo>
                    <a:pt x="278" y="1"/>
                    <a:pt x="179" y="44"/>
                    <a:pt x="113" y="129"/>
                  </a:cubicBezTo>
                  <a:cubicBezTo>
                    <a:pt x="1" y="269"/>
                    <a:pt x="33" y="482"/>
                    <a:pt x="173" y="591"/>
                  </a:cubicBezTo>
                  <a:cubicBezTo>
                    <a:pt x="232" y="638"/>
                    <a:pt x="303" y="661"/>
                    <a:pt x="374" y="661"/>
                  </a:cubicBezTo>
                  <a:cubicBezTo>
                    <a:pt x="472" y="661"/>
                    <a:pt x="570" y="617"/>
                    <a:pt x="635" y="530"/>
                  </a:cubicBezTo>
                  <a:cubicBezTo>
                    <a:pt x="748" y="390"/>
                    <a:pt x="724" y="181"/>
                    <a:pt x="579" y="68"/>
                  </a:cubicBezTo>
                  <a:cubicBezTo>
                    <a:pt x="521" y="23"/>
                    <a:pt x="449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4"/>
            <p:cNvSpPr/>
            <p:nvPr/>
          </p:nvSpPr>
          <p:spPr>
            <a:xfrm>
              <a:off x="5629833" y="2259755"/>
              <a:ext cx="56156" cy="49715"/>
            </a:xfrm>
            <a:custGeom>
              <a:avLst/>
              <a:gdLst/>
              <a:ahLst/>
              <a:cxnLst/>
              <a:rect l="l" t="t" r="r" b="b"/>
              <a:pathLst>
                <a:path w="366" h="324" extrusionOk="0">
                  <a:moveTo>
                    <a:pt x="183" y="0"/>
                  </a:moveTo>
                  <a:cubicBezTo>
                    <a:pt x="136" y="0"/>
                    <a:pt x="89" y="22"/>
                    <a:pt x="56" y="64"/>
                  </a:cubicBezTo>
                  <a:cubicBezTo>
                    <a:pt x="0" y="136"/>
                    <a:pt x="16" y="236"/>
                    <a:pt x="85" y="289"/>
                  </a:cubicBezTo>
                  <a:cubicBezTo>
                    <a:pt x="115" y="312"/>
                    <a:pt x="151" y="324"/>
                    <a:pt x="186" y="324"/>
                  </a:cubicBezTo>
                  <a:cubicBezTo>
                    <a:pt x="234" y="324"/>
                    <a:pt x="281" y="302"/>
                    <a:pt x="314" y="260"/>
                  </a:cubicBezTo>
                  <a:cubicBezTo>
                    <a:pt x="366" y="188"/>
                    <a:pt x="354" y="88"/>
                    <a:pt x="281" y="35"/>
                  </a:cubicBezTo>
                  <a:cubicBezTo>
                    <a:pt x="253" y="12"/>
                    <a:pt x="218" y="0"/>
                    <a:pt x="183" y="0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4"/>
            <p:cNvSpPr/>
            <p:nvPr/>
          </p:nvSpPr>
          <p:spPr>
            <a:xfrm>
              <a:off x="5660059" y="2171069"/>
              <a:ext cx="138243" cy="122138"/>
            </a:xfrm>
            <a:custGeom>
              <a:avLst/>
              <a:gdLst/>
              <a:ahLst/>
              <a:cxnLst/>
              <a:rect l="l" t="t" r="r" b="b"/>
              <a:pathLst>
                <a:path w="901" h="796" extrusionOk="0">
                  <a:moveTo>
                    <a:pt x="447" y="1"/>
                  </a:moveTo>
                  <a:cubicBezTo>
                    <a:pt x="330" y="1"/>
                    <a:pt x="213" y="53"/>
                    <a:pt x="137" y="155"/>
                  </a:cubicBezTo>
                  <a:cubicBezTo>
                    <a:pt x="0" y="332"/>
                    <a:pt x="36" y="577"/>
                    <a:pt x="205" y="714"/>
                  </a:cubicBezTo>
                  <a:cubicBezTo>
                    <a:pt x="278" y="769"/>
                    <a:pt x="363" y="796"/>
                    <a:pt x="448" y="796"/>
                  </a:cubicBezTo>
                  <a:cubicBezTo>
                    <a:pt x="567" y="796"/>
                    <a:pt x="684" y="743"/>
                    <a:pt x="763" y="642"/>
                  </a:cubicBezTo>
                  <a:cubicBezTo>
                    <a:pt x="900" y="465"/>
                    <a:pt x="864" y="220"/>
                    <a:pt x="691" y="87"/>
                  </a:cubicBezTo>
                  <a:cubicBezTo>
                    <a:pt x="620" y="29"/>
                    <a:pt x="533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4"/>
            <p:cNvSpPr/>
            <p:nvPr/>
          </p:nvSpPr>
          <p:spPr>
            <a:xfrm>
              <a:off x="5672947" y="2187640"/>
              <a:ext cx="114154" cy="102038"/>
            </a:xfrm>
            <a:custGeom>
              <a:avLst/>
              <a:gdLst/>
              <a:ahLst/>
              <a:cxnLst/>
              <a:rect l="l" t="t" r="r" b="b"/>
              <a:pathLst>
                <a:path w="744" h="665" extrusionOk="0">
                  <a:moveTo>
                    <a:pt x="372" y="0"/>
                  </a:moveTo>
                  <a:cubicBezTo>
                    <a:pt x="273" y="0"/>
                    <a:pt x="176" y="45"/>
                    <a:pt x="113" y="132"/>
                  </a:cubicBezTo>
                  <a:cubicBezTo>
                    <a:pt x="0" y="272"/>
                    <a:pt x="25" y="485"/>
                    <a:pt x="173" y="594"/>
                  </a:cubicBezTo>
                  <a:cubicBezTo>
                    <a:pt x="232" y="641"/>
                    <a:pt x="303" y="664"/>
                    <a:pt x="374" y="664"/>
                  </a:cubicBezTo>
                  <a:cubicBezTo>
                    <a:pt x="472" y="664"/>
                    <a:pt x="570" y="620"/>
                    <a:pt x="635" y="534"/>
                  </a:cubicBezTo>
                  <a:cubicBezTo>
                    <a:pt x="744" y="389"/>
                    <a:pt x="720" y="180"/>
                    <a:pt x="575" y="67"/>
                  </a:cubicBezTo>
                  <a:cubicBezTo>
                    <a:pt x="513" y="23"/>
                    <a:pt x="442" y="0"/>
                    <a:pt x="3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4"/>
            <p:cNvSpPr/>
            <p:nvPr/>
          </p:nvSpPr>
          <p:spPr>
            <a:xfrm>
              <a:off x="5690745" y="2230602"/>
              <a:ext cx="56310" cy="49715"/>
            </a:xfrm>
            <a:custGeom>
              <a:avLst/>
              <a:gdLst/>
              <a:ahLst/>
              <a:cxnLst/>
              <a:rect l="l" t="t" r="r" b="b"/>
              <a:pathLst>
                <a:path w="367" h="324" extrusionOk="0">
                  <a:moveTo>
                    <a:pt x="184" y="0"/>
                  </a:moveTo>
                  <a:cubicBezTo>
                    <a:pt x="135" y="0"/>
                    <a:pt x="88" y="22"/>
                    <a:pt x="57" y="65"/>
                  </a:cubicBezTo>
                  <a:cubicBezTo>
                    <a:pt x="1" y="133"/>
                    <a:pt x="17" y="233"/>
                    <a:pt x="85" y="290"/>
                  </a:cubicBezTo>
                  <a:cubicBezTo>
                    <a:pt x="115" y="313"/>
                    <a:pt x="150" y="324"/>
                    <a:pt x="184" y="324"/>
                  </a:cubicBezTo>
                  <a:cubicBezTo>
                    <a:pt x="232" y="324"/>
                    <a:pt x="280" y="302"/>
                    <a:pt x="310" y="262"/>
                  </a:cubicBezTo>
                  <a:cubicBezTo>
                    <a:pt x="367" y="189"/>
                    <a:pt x="351" y="89"/>
                    <a:pt x="282" y="33"/>
                  </a:cubicBezTo>
                  <a:cubicBezTo>
                    <a:pt x="252" y="11"/>
                    <a:pt x="218" y="0"/>
                    <a:pt x="184" y="0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4"/>
            <p:cNvSpPr/>
            <p:nvPr/>
          </p:nvSpPr>
          <p:spPr>
            <a:xfrm>
              <a:off x="5481157" y="2156952"/>
              <a:ext cx="124127" cy="109710"/>
            </a:xfrm>
            <a:custGeom>
              <a:avLst/>
              <a:gdLst/>
              <a:ahLst/>
              <a:cxnLst/>
              <a:rect l="l" t="t" r="r" b="b"/>
              <a:pathLst>
                <a:path w="809" h="715" extrusionOk="0">
                  <a:moveTo>
                    <a:pt x="409" y="0"/>
                  </a:moveTo>
                  <a:cubicBezTo>
                    <a:pt x="330" y="0"/>
                    <a:pt x="250" y="26"/>
                    <a:pt x="182" y="79"/>
                  </a:cubicBezTo>
                  <a:cubicBezTo>
                    <a:pt x="25" y="203"/>
                    <a:pt x="1" y="428"/>
                    <a:pt x="125" y="581"/>
                  </a:cubicBezTo>
                  <a:cubicBezTo>
                    <a:pt x="197" y="668"/>
                    <a:pt x="299" y="715"/>
                    <a:pt x="403" y="715"/>
                  </a:cubicBezTo>
                  <a:cubicBezTo>
                    <a:pt x="481" y="715"/>
                    <a:pt x="560" y="688"/>
                    <a:pt x="628" y="633"/>
                  </a:cubicBezTo>
                  <a:cubicBezTo>
                    <a:pt x="784" y="509"/>
                    <a:pt x="808" y="288"/>
                    <a:pt x="684" y="131"/>
                  </a:cubicBezTo>
                  <a:cubicBezTo>
                    <a:pt x="613" y="44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4"/>
            <p:cNvSpPr/>
            <p:nvPr/>
          </p:nvSpPr>
          <p:spPr>
            <a:xfrm>
              <a:off x="5491130" y="2171376"/>
              <a:ext cx="102493" cy="90683"/>
            </a:xfrm>
            <a:custGeom>
              <a:avLst/>
              <a:gdLst/>
              <a:ahLst/>
              <a:cxnLst/>
              <a:rect l="l" t="t" r="r" b="b"/>
              <a:pathLst>
                <a:path w="668" h="591" extrusionOk="0">
                  <a:moveTo>
                    <a:pt x="333" y="0"/>
                  </a:moveTo>
                  <a:cubicBezTo>
                    <a:pt x="269" y="0"/>
                    <a:pt x="206" y="20"/>
                    <a:pt x="153" y="61"/>
                  </a:cubicBezTo>
                  <a:cubicBezTo>
                    <a:pt x="20" y="161"/>
                    <a:pt x="0" y="354"/>
                    <a:pt x="105" y="479"/>
                  </a:cubicBezTo>
                  <a:cubicBezTo>
                    <a:pt x="163" y="551"/>
                    <a:pt x="251" y="590"/>
                    <a:pt x="340" y="590"/>
                  </a:cubicBezTo>
                  <a:cubicBezTo>
                    <a:pt x="405" y="590"/>
                    <a:pt x="470" y="569"/>
                    <a:pt x="523" y="523"/>
                  </a:cubicBezTo>
                  <a:cubicBezTo>
                    <a:pt x="647" y="423"/>
                    <a:pt x="667" y="234"/>
                    <a:pt x="567" y="109"/>
                  </a:cubicBezTo>
                  <a:cubicBezTo>
                    <a:pt x="506" y="37"/>
                    <a:pt x="419" y="0"/>
                    <a:pt x="3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4"/>
            <p:cNvSpPr/>
            <p:nvPr/>
          </p:nvSpPr>
          <p:spPr>
            <a:xfrm>
              <a:off x="5504018" y="2207740"/>
              <a:ext cx="50786" cy="45265"/>
            </a:xfrm>
            <a:custGeom>
              <a:avLst/>
              <a:gdLst/>
              <a:ahLst/>
              <a:cxnLst/>
              <a:rect l="l" t="t" r="r" b="b"/>
              <a:pathLst>
                <a:path w="331" h="295" extrusionOk="0">
                  <a:moveTo>
                    <a:pt x="167" y="1"/>
                  </a:moveTo>
                  <a:cubicBezTo>
                    <a:pt x="134" y="1"/>
                    <a:pt x="101" y="12"/>
                    <a:pt x="73" y="37"/>
                  </a:cubicBezTo>
                  <a:cubicBezTo>
                    <a:pt x="13" y="85"/>
                    <a:pt x="1" y="178"/>
                    <a:pt x="53" y="242"/>
                  </a:cubicBezTo>
                  <a:cubicBezTo>
                    <a:pt x="80" y="276"/>
                    <a:pt x="122" y="295"/>
                    <a:pt x="165" y="295"/>
                  </a:cubicBezTo>
                  <a:cubicBezTo>
                    <a:pt x="197" y="295"/>
                    <a:pt x="230" y="284"/>
                    <a:pt x="258" y="262"/>
                  </a:cubicBezTo>
                  <a:cubicBezTo>
                    <a:pt x="318" y="214"/>
                    <a:pt x="330" y="121"/>
                    <a:pt x="278" y="57"/>
                  </a:cubicBezTo>
                  <a:cubicBezTo>
                    <a:pt x="251" y="21"/>
                    <a:pt x="209" y="1"/>
                    <a:pt x="167" y="1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4"/>
            <p:cNvSpPr/>
            <p:nvPr/>
          </p:nvSpPr>
          <p:spPr>
            <a:xfrm>
              <a:off x="5570608" y="2131635"/>
              <a:ext cx="124127" cy="110323"/>
            </a:xfrm>
            <a:custGeom>
              <a:avLst/>
              <a:gdLst/>
              <a:ahLst/>
              <a:cxnLst/>
              <a:rect l="l" t="t" r="r" b="b"/>
              <a:pathLst>
                <a:path w="809" h="719" extrusionOk="0">
                  <a:moveTo>
                    <a:pt x="409" y="0"/>
                  </a:moveTo>
                  <a:cubicBezTo>
                    <a:pt x="330" y="0"/>
                    <a:pt x="249" y="27"/>
                    <a:pt x="181" y="83"/>
                  </a:cubicBezTo>
                  <a:cubicBezTo>
                    <a:pt x="25" y="207"/>
                    <a:pt x="0" y="432"/>
                    <a:pt x="125" y="585"/>
                  </a:cubicBezTo>
                  <a:cubicBezTo>
                    <a:pt x="196" y="672"/>
                    <a:pt x="299" y="719"/>
                    <a:pt x="403" y="719"/>
                  </a:cubicBezTo>
                  <a:cubicBezTo>
                    <a:pt x="481" y="719"/>
                    <a:pt x="560" y="693"/>
                    <a:pt x="627" y="637"/>
                  </a:cubicBezTo>
                  <a:cubicBezTo>
                    <a:pt x="784" y="513"/>
                    <a:pt x="808" y="292"/>
                    <a:pt x="684" y="135"/>
                  </a:cubicBezTo>
                  <a:cubicBezTo>
                    <a:pt x="615" y="46"/>
                    <a:pt x="513" y="0"/>
                    <a:pt x="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4"/>
            <p:cNvSpPr/>
            <p:nvPr/>
          </p:nvSpPr>
          <p:spPr>
            <a:xfrm>
              <a:off x="5580427" y="2146519"/>
              <a:ext cx="102493" cy="90836"/>
            </a:xfrm>
            <a:custGeom>
              <a:avLst/>
              <a:gdLst/>
              <a:ahLst/>
              <a:cxnLst/>
              <a:rect l="l" t="t" r="r" b="b"/>
              <a:pathLst>
                <a:path w="668" h="592" extrusionOk="0">
                  <a:moveTo>
                    <a:pt x="339" y="0"/>
                  </a:moveTo>
                  <a:cubicBezTo>
                    <a:pt x="274" y="0"/>
                    <a:pt x="209" y="21"/>
                    <a:pt x="153" y="62"/>
                  </a:cubicBezTo>
                  <a:cubicBezTo>
                    <a:pt x="21" y="163"/>
                    <a:pt x="1" y="356"/>
                    <a:pt x="105" y="480"/>
                  </a:cubicBezTo>
                  <a:cubicBezTo>
                    <a:pt x="163" y="552"/>
                    <a:pt x="252" y="592"/>
                    <a:pt x="340" y="592"/>
                  </a:cubicBezTo>
                  <a:cubicBezTo>
                    <a:pt x="405" y="592"/>
                    <a:pt x="470" y="570"/>
                    <a:pt x="523" y="524"/>
                  </a:cubicBezTo>
                  <a:cubicBezTo>
                    <a:pt x="648" y="424"/>
                    <a:pt x="668" y="235"/>
                    <a:pt x="567" y="110"/>
                  </a:cubicBezTo>
                  <a:cubicBezTo>
                    <a:pt x="510" y="37"/>
                    <a:pt x="425" y="0"/>
                    <a:pt x="3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4"/>
            <p:cNvSpPr/>
            <p:nvPr/>
          </p:nvSpPr>
          <p:spPr>
            <a:xfrm>
              <a:off x="5594697" y="2183037"/>
              <a:ext cx="50019" cy="44804"/>
            </a:xfrm>
            <a:custGeom>
              <a:avLst/>
              <a:gdLst/>
              <a:ahLst/>
              <a:cxnLst/>
              <a:rect l="l" t="t" r="r" b="b"/>
              <a:pathLst>
                <a:path w="326" h="292" extrusionOk="0">
                  <a:moveTo>
                    <a:pt x="159" y="0"/>
                  </a:moveTo>
                  <a:cubicBezTo>
                    <a:pt x="127" y="0"/>
                    <a:pt x="94" y="11"/>
                    <a:pt x="68" y="33"/>
                  </a:cubicBezTo>
                  <a:cubicBezTo>
                    <a:pt x="8" y="81"/>
                    <a:pt x="0" y="174"/>
                    <a:pt x="48" y="238"/>
                  </a:cubicBezTo>
                  <a:cubicBezTo>
                    <a:pt x="78" y="272"/>
                    <a:pt x="120" y="291"/>
                    <a:pt x="162" y="291"/>
                  </a:cubicBezTo>
                  <a:cubicBezTo>
                    <a:pt x="194" y="291"/>
                    <a:pt x="226" y="281"/>
                    <a:pt x="253" y="258"/>
                  </a:cubicBezTo>
                  <a:cubicBezTo>
                    <a:pt x="314" y="210"/>
                    <a:pt x="326" y="118"/>
                    <a:pt x="273" y="53"/>
                  </a:cubicBezTo>
                  <a:cubicBezTo>
                    <a:pt x="246" y="19"/>
                    <a:pt x="203" y="0"/>
                    <a:pt x="159" y="0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4"/>
            <p:cNvSpPr/>
            <p:nvPr/>
          </p:nvSpPr>
          <p:spPr>
            <a:xfrm>
              <a:off x="4622550" y="2528270"/>
              <a:ext cx="1528955" cy="328208"/>
            </a:xfrm>
            <a:custGeom>
              <a:avLst/>
              <a:gdLst/>
              <a:ahLst/>
              <a:cxnLst/>
              <a:rect l="l" t="t" r="r" b="b"/>
              <a:pathLst>
                <a:path w="9965" h="2139" extrusionOk="0">
                  <a:moveTo>
                    <a:pt x="1113" y="1"/>
                  </a:moveTo>
                  <a:lnTo>
                    <a:pt x="0" y="471"/>
                  </a:lnTo>
                  <a:cubicBezTo>
                    <a:pt x="0" y="471"/>
                    <a:pt x="539" y="2122"/>
                    <a:pt x="4954" y="2138"/>
                  </a:cubicBezTo>
                  <a:lnTo>
                    <a:pt x="5014" y="2138"/>
                  </a:lnTo>
                  <a:cubicBezTo>
                    <a:pt x="9430" y="2122"/>
                    <a:pt x="9964" y="471"/>
                    <a:pt x="9964" y="471"/>
                  </a:cubicBezTo>
                  <a:lnTo>
                    <a:pt x="8855" y="1"/>
                  </a:lnTo>
                  <a:lnTo>
                    <a:pt x="4982" y="953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4"/>
            <p:cNvSpPr/>
            <p:nvPr/>
          </p:nvSpPr>
          <p:spPr>
            <a:xfrm>
              <a:off x="4623164" y="2537629"/>
              <a:ext cx="1528341" cy="318848"/>
            </a:xfrm>
            <a:custGeom>
              <a:avLst/>
              <a:gdLst/>
              <a:ahLst/>
              <a:cxnLst/>
              <a:rect l="l" t="t" r="r" b="b"/>
              <a:pathLst>
                <a:path w="9961" h="2078" extrusionOk="0">
                  <a:moveTo>
                    <a:pt x="8996" y="0"/>
                  </a:moveTo>
                  <a:cubicBezTo>
                    <a:pt x="8996" y="12"/>
                    <a:pt x="8992" y="16"/>
                    <a:pt x="8992" y="28"/>
                  </a:cubicBezTo>
                  <a:cubicBezTo>
                    <a:pt x="8818" y="713"/>
                    <a:pt x="7512" y="1781"/>
                    <a:pt x="4848" y="1781"/>
                  </a:cubicBezTo>
                  <a:cubicBezTo>
                    <a:pt x="4745" y="1781"/>
                    <a:pt x="4640" y="1779"/>
                    <a:pt x="4532" y="1776"/>
                  </a:cubicBezTo>
                  <a:cubicBezTo>
                    <a:pt x="1656" y="1684"/>
                    <a:pt x="197" y="330"/>
                    <a:pt x="197" y="330"/>
                  </a:cubicBezTo>
                  <a:lnTo>
                    <a:pt x="0" y="410"/>
                  </a:lnTo>
                  <a:cubicBezTo>
                    <a:pt x="0" y="410"/>
                    <a:pt x="539" y="2061"/>
                    <a:pt x="4954" y="2077"/>
                  </a:cubicBezTo>
                  <a:lnTo>
                    <a:pt x="5014" y="2077"/>
                  </a:lnTo>
                  <a:cubicBezTo>
                    <a:pt x="9426" y="2061"/>
                    <a:pt x="9960" y="410"/>
                    <a:pt x="9960" y="410"/>
                  </a:cubicBezTo>
                  <a:lnTo>
                    <a:pt x="8996" y="0"/>
                  </a:lnTo>
                  <a:close/>
                </a:path>
              </a:pathLst>
            </a:custGeom>
            <a:solidFill>
              <a:srgbClr val="091D4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4"/>
            <p:cNvSpPr/>
            <p:nvPr/>
          </p:nvSpPr>
          <p:spPr>
            <a:xfrm>
              <a:off x="4791479" y="2193624"/>
              <a:ext cx="1188642" cy="506812"/>
            </a:xfrm>
            <a:custGeom>
              <a:avLst/>
              <a:gdLst/>
              <a:ahLst/>
              <a:cxnLst/>
              <a:rect l="l" t="t" r="r" b="b"/>
              <a:pathLst>
                <a:path w="7747" h="3303" extrusionOk="0">
                  <a:moveTo>
                    <a:pt x="936" y="0"/>
                  </a:moveTo>
                  <a:cubicBezTo>
                    <a:pt x="659" y="249"/>
                    <a:pt x="301" y="836"/>
                    <a:pt x="0" y="2178"/>
                  </a:cubicBezTo>
                  <a:cubicBezTo>
                    <a:pt x="0" y="2178"/>
                    <a:pt x="482" y="3303"/>
                    <a:pt x="3873" y="3303"/>
                  </a:cubicBezTo>
                  <a:cubicBezTo>
                    <a:pt x="7264" y="3303"/>
                    <a:pt x="7746" y="2178"/>
                    <a:pt x="7746" y="2178"/>
                  </a:cubicBezTo>
                  <a:cubicBezTo>
                    <a:pt x="7449" y="836"/>
                    <a:pt x="7087" y="253"/>
                    <a:pt x="6810" y="0"/>
                  </a:cubicBezTo>
                  <a:lnTo>
                    <a:pt x="6810" y="24"/>
                  </a:lnTo>
                  <a:cubicBezTo>
                    <a:pt x="6810" y="434"/>
                    <a:pt x="5496" y="772"/>
                    <a:pt x="3873" y="772"/>
                  </a:cubicBezTo>
                  <a:cubicBezTo>
                    <a:pt x="2250" y="772"/>
                    <a:pt x="936" y="442"/>
                    <a:pt x="936" y="24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4"/>
            <p:cNvSpPr/>
            <p:nvPr/>
          </p:nvSpPr>
          <p:spPr>
            <a:xfrm>
              <a:off x="4792093" y="2381584"/>
              <a:ext cx="1188642" cy="318848"/>
            </a:xfrm>
            <a:custGeom>
              <a:avLst/>
              <a:gdLst/>
              <a:ahLst/>
              <a:cxnLst/>
              <a:rect l="l" t="t" r="r" b="b"/>
              <a:pathLst>
                <a:path w="7747" h="2078" extrusionOk="0">
                  <a:moveTo>
                    <a:pt x="261" y="1"/>
                  </a:moveTo>
                  <a:cubicBezTo>
                    <a:pt x="173" y="266"/>
                    <a:pt x="80" y="575"/>
                    <a:pt x="0" y="953"/>
                  </a:cubicBezTo>
                  <a:cubicBezTo>
                    <a:pt x="0" y="953"/>
                    <a:pt x="482" y="2078"/>
                    <a:pt x="3873" y="2078"/>
                  </a:cubicBezTo>
                  <a:cubicBezTo>
                    <a:pt x="3879" y="2078"/>
                    <a:pt x="3885" y="2078"/>
                    <a:pt x="3891" y="2078"/>
                  </a:cubicBezTo>
                  <a:cubicBezTo>
                    <a:pt x="7262" y="2078"/>
                    <a:pt x="7746" y="953"/>
                    <a:pt x="7746" y="953"/>
                  </a:cubicBezTo>
                  <a:cubicBezTo>
                    <a:pt x="7662" y="575"/>
                    <a:pt x="7574" y="266"/>
                    <a:pt x="7485" y="1"/>
                  </a:cubicBezTo>
                  <a:cubicBezTo>
                    <a:pt x="7473" y="45"/>
                    <a:pt x="7160" y="1447"/>
                    <a:pt x="3873" y="1519"/>
                  </a:cubicBezTo>
                  <a:cubicBezTo>
                    <a:pt x="3791" y="1521"/>
                    <a:pt x="3710" y="1522"/>
                    <a:pt x="3631" y="1522"/>
                  </a:cubicBezTo>
                  <a:cubicBezTo>
                    <a:pt x="567" y="1522"/>
                    <a:pt x="273" y="40"/>
                    <a:pt x="261" y="1"/>
                  </a:cubicBezTo>
                  <a:close/>
                </a:path>
              </a:pathLst>
            </a:custGeom>
            <a:solidFill>
              <a:srgbClr val="091D4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4"/>
            <p:cNvSpPr/>
            <p:nvPr/>
          </p:nvSpPr>
          <p:spPr>
            <a:xfrm>
              <a:off x="4916066" y="2346754"/>
              <a:ext cx="939007" cy="218805"/>
            </a:xfrm>
            <a:custGeom>
              <a:avLst/>
              <a:gdLst/>
              <a:ahLst/>
              <a:cxnLst/>
              <a:rect l="l" t="t" r="r" b="b"/>
              <a:pathLst>
                <a:path w="6120" h="1426" extrusionOk="0">
                  <a:moveTo>
                    <a:pt x="609" y="0"/>
                  </a:moveTo>
                  <a:cubicBezTo>
                    <a:pt x="251" y="0"/>
                    <a:pt x="1" y="134"/>
                    <a:pt x="176" y="521"/>
                  </a:cubicBezTo>
                  <a:cubicBezTo>
                    <a:pt x="466" y="1160"/>
                    <a:pt x="1735" y="1425"/>
                    <a:pt x="3061" y="1425"/>
                  </a:cubicBezTo>
                  <a:cubicBezTo>
                    <a:pt x="4387" y="1425"/>
                    <a:pt x="5653" y="1160"/>
                    <a:pt x="5942" y="521"/>
                  </a:cubicBezTo>
                  <a:cubicBezTo>
                    <a:pt x="6120" y="134"/>
                    <a:pt x="5872" y="2"/>
                    <a:pt x="5516" y="2"/>
                  </a:cubicBezTo>
                  <a:cubicBezTo>
                    <a:pt x="5284" y="2"/>
                    <a:pt x="5006" y="58"/>
                    <a:pt x="4769" y="135"/>
                  </a:cubicBezTo>
                  <a:cubicBezTo>
                    <a:pt x="4341" y="279"/>
                    <a:pt x="3653" y="299"/>
                    <a:pt x="3295" y="299"/>
                  </a:cubicBezTo>
                  <a:cubicBezTo>
                    <a:pt x="3152" y="299"/>
                    <a:pt x="3061" y="296"/>
                    <a:pt x="3061" y="296"/>
                  </a:cubicBezTo>
                  <a:cubicBezTo>
                    <a:pt x="3061" y="296"/>
                    <a:pt x="2971" y="299"/>
                    <a:pt x="2828" y="299"/>
                  </a:cubicBezTo>
                  <a:cubicBezTo>
                    <a:pt x="2471" y="299"/>
                    <a:pt x="1784" y="279"/>
                    <a:pt x="1354" y="135"/>
                  </a:cubicBezTo>
                  <a:cubicBezTo>
                    <a:pt x="1118" y="56"/>
                    <a:pt x="841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5" name="Google Shape;3025;p54"/>
          <p:cNvGrpSpPr/>
          <p:nvPr/>
        </p:nvGrpSpPr>
        <p:grpSpPr>
          <a:xfrm>
            <a:off x="3386052" y="1456520"/>
            <a:ext cx="1149691" cy="1806385"/>
            <a:chOff x="3189582" y="1464119"/>
            <a:chExt cx="1251160" cy="1965812"/>
          </a:xfrm>
        </p:grpSpPr>
        <p:sp>
          <p:nvSpPr>
            <p:cNvPr id="3026" name="Google Shape;3026;p54"/>
            <p:cNvSpPr/>
            <p:nvPr/>
          </p:nvSpPr>
          <p:spPr>
            <a:xfrm>
              <a:off x="3488843" y="3167583"/>
              <a:ext cx="892648" cy="262348"/>
            </a:xfrm>
            <a:custGeom>
              <a:avLst/>
              <a:gdLst/>
              <a:ahLst/>
              <a:cxnLst/>
              <a:rect l="l" t="t" r="r" b="b"/>
              <a:pathLst>
                <a:path w="9190" h="2701" extrusionOk="0">
                  <a:moveTo>
                    <a:pt x="9189" y="0"/>
                  </a:moveTo>
                  <a:lnTo>
                    <a:pt x="1" y="93"/>
                  </a:lnTo>
                  <a:lnTo>
                    <a:pt x="1" y="1093"/>
                  </a:lnTo>
                  <a:cubicBezTo>
                    <a:pt x="1" y="1093"/>
                    <a:pt x="137" y="2700"/>
                    <a:pt x="4529" y="2700"/>
                  </a:cubicBezTo>
                  <a:cubicBezTo>
                    <a:pt x="8916" y="2700"/>
                    <a:pt x="9189" y="1146"/>
                    <a:pt x="9189" y="1146"/>
                  </a:cubicBezTo>
                  <a:lnTo>
                    <a:pt x="9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4"/>
            <p:cNvSpPr/>
            <p:nvPr/>
          </p:nvSpPr>
          <p:spPr>
            <a:xfrm>
              <a:off x="3488454" y="3001297"/>
              <a:ext cx="893036" cy="332670"/>
            </a:xfrm>
            <a:custGeom>
              <a:avLst/>
              <a:gdLst/>
              <a:ahLst/>
              <a:cxnLst/>
              <a:rect l="l" t="t" r="r" b="b"/>
              <a:pathLst>
                <a:path w="9194" h="3425" extrusionOk="0">
                  <a:moveTo>
                    <a:pt x="4597" y="1"/>
                  </a:moveTo>
                  <a:cubicBezTo>
                    <a:pt x="2058" y="1"/>
                    <a:pt x="1" y="768"/>
                    <a:pt x="1" y="1712"/>
                  </a:cubicBezTo>
                  <a:cubicBezTo>
                    <a:pt x="1" y="2661"/>
                    <a:pt x="2058" y="3424"/>
                    <a:pt x="4597" y="3424"/>
                  </a:cubicBezTo>
                  <a:cubicBezTo>
                    <a:pt x="7132" y="3424"/>
                    <a:pt x="9193" y="2661"/>
                    <a:pt x="9193" y="1712"/>
                  </a:cubicBezTo>
                  <a:cubicBezTo>
                    <a:pt x="9193" y="768"/>
                    <a:pt x="7132" y="1"/>
                    <a:pt x="4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4"/>
            <p:cNvSpPr/>
            <p:nvPr/>
          </p:nvSpPr>
          <p:spPr>
            <a:xfrm>
              <a:off x="3847936" y="2476116"/>
              <a:ext cx="173284" cy="692343"/>
            </a:xfrm>
            <a:custGeom>
              <a:avLst/>
              <a:gdLst/>
              <a:ahLst/>
              <a:cxnLst/>
              <a:rect l="l" t="t" r="r" b="b"/>
              <a:pathLst>
                <a:path w="1784" h="7128" extrusionOk="0">
                  <a:moveTo>
                    <a:pt x="671" y="0"/>
                  </a:moveTo>
                  <a:cubicBezTo>
                    <a:pt x="297" y="0"/>
                    <a:pt x="0" y="257"/>
                    <a:pt x="0" y="567"/>
                  </a:cubicBezTo>
                  <a:lnTo>
                    <a:pt x="0" y="6557"/>
                  </a:lnTo>
                  <a:cubicBezTo>
                    <a:pt x="0" y="6874"/>
                    <a:pt x="301" y="7128"/>
                    <a:pt x="671" y="7128"/>
                  </a:cubicBezTo>
                  <a:lnTo>
                    <a:pt x="1117" y="7128"/>
                  </a:lnTo>
                  <a:cubicBezTo>
                    <a:pt x="1487" y="7128"/>
                    <a:pt x="1784" y="6870"/>
                    <a:pt x="1784" y="6557"/>
                  </a:cubicBezTo>
                  <a:lnTo>
                    <a:pt x="1784" y="567"/>
                  </a:lnTo>
                  <a:cubicBezTo>
                    <a:pt x="1784" y="249"/>
                    <a:pt x="1483" y="0"/>
                    <a:pt x="1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4"/>
            <p:cNvSpPr/>
            <p:nvPr/>
          </p:nvSpPr>
          <p:spPr>
            <a:xfrm>
              <a:off x="3848713" y="2476504"/>
              <a:ext cx="172896" cy="691177"/>
            </a:xfrm>
            <a:custGeom>
              <a:avLst/>
              <a:gdLst/>
              <a:ahLst/>
              <a:cxnLst/>
              <a:rect l="l" t="t" r="r" b="b"/>
              <a:pathLst>
                <a:path w="1780" h="7116" extrusionOk="0">
                  <a:moveTo>
                    <a:pt x="1153" y="0"/>
                  </a:moveTo>
                  <a:lnTo>
                    <a:pt x="1153" y="0"/>
                  </a:lnTo>
                  <a:cubicBezTo>
                    <a:pt x="1173" y="1692"/>
                    <a:pt x="1205" y="5195"/>
                    <a:pt x="1145" y="5778"/>
                  </a:cubicBezTo>
                  <a:cubicBezTo>
                    <a:pt x="1089" y="6271"/>
                    <a:pt x="641" y="6361"/>
                    <a:pt x="324" y="6361"/>
                  </a:cubicBezTo>
                  <a:cubicBezTo>
                    <a:pt x="143" y="6361"/>
                    <a:pt x="4" y="6332"/>
                    <a:pt x="4" y="6332"/>
                  </a:cubicBezTo>
                  <a:lnTo>
                    <a:pt x="4" y="6553"/>
                  </a:lnTo>
                  <a:cubicBezTo>
                    <a:pt x="0" y="6866"/>
                    <a:pt x="301" y="7115"/>
                    <a:pt x="667" y="7115"/>
                  </a:cubicBezTo>
                  <a:lnTo>
                    <a:pt x="1113" y="7115"/>
                  </a:lnTo>
                  <a:cubicBezTo>
                    <a:pt x="1479" y="7115"/>
                    <a:pt x="1780" y="6866"/>
                    <a:pt x="1780" y="6549"/>
                  </a:cubicBezTo>
                  <a:lnTo>
                    <a:pt x="1780" y="563"/>
                  </a:lnTo>
                  <a:cubicBezTo>
                    <a:pt x="1780" y="261"/>
                    <a:pt x="1507" y="16"/>
                    <a:pt x="1153" y="0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4"/>
            <p:cNvSpPr/>
            <p:nvPr/>
          </p:nvSpPr>
          <p:spPr>
            <a:xfrm>
              <a:off x="3443968" y="2179481"/>
              <a:ext cx="960543" cy="228061"/>
            </a:xfrm>
            <a:custGeom>
              <a:avLst/>
              <a:gdLst/>
              <a:ahLst/>
              <a:cxnLst/>
              <a:rect l="l" t="t" r="r" b="b"/>
              <a:pathLst>
                <a:path w="9889" h="2348" extrusionOk="0">
                  <a:moveTo>
                    <a:pt x="5002" y="0"/>
                  </a:moveTo>
                  <a:cubicBezTo>
                    <a:pt x="3559" y="0"/>
                    <a:pt x="1420" y="374"/>
                    <a:pt x="716" y="768"/>
                  </a:cubicBezTo>
                  <a:cubicBezTo>
                    <a:pt x="1" y="1166"/>
                    <a:pt x="511" y="1997"/>
                    <a:pt x="511" y="1997"/>
                  </a:cubicBezTo>
                  <a:lnTo>
                    <a:pt x="8767" y="2347"/>
                  </a:lnTo>
                  <a:cubicBezTo>
                    <a:pt x="8767" y="2347"/>
                    <a:pt x="8772" y="2347"/>
                    <a:pt x="8781" y="2347"/>
                  </a:cubicBezTo>
                  <a:cubicBezTo>
                    <a:pt x="8908" y="2347"/>
                    <a:pt x="9889" y="2319"/>
                    <a:pt x="9840" y="1447"/>
                  </a:cubicBezTo>
                  <a:cubicBezTo>
                    <a:pt x="9792" y="519"/>
                    <a:pt x="6525" y="17"/>
                    <a:pt x="5091" y="1"/>
                  </a:cubicBezTo>
                  <a:cubicBezTo>
                    <a:pt x="5062" y="0"/>
                    <a:pt x="5032" y="0"/>
                    <a:pt x="5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4"/>
            <p:cNvSpPr/>
            <p:nvPr/>
          </p:nvSpPr>
          <p:spPr>
            <a:xfrm>
              <a:off x="3493505" y="2280982"/>
              <a:ext cx="889151" cy="254286"/>
            </a:xfrm>
            <a:custGeom>
              <a:avLst/>
              <a:gdLst/>
              <a:ahLst/>
              <a:cxnLst/>
              <a:rect l="l" t="t" r="r" b="b"/>
              <a:pathLst>
                <a:path w="9154" h="2618" extrusionOk="0">
                  <a:moveTo>
                    <a:pt x="4593" y="0"/>
                  </a:moveTo>
                  <a:cubicBezTo>
                    <a:pt x="2620" y="0"/>
                    <a:pt x="993" y="213"/>
                    <a:pt x="1" y="707"/>
                  </a:cubicBezTo>
                  <a:cubicBezTo>
                    <a:pt x="290" y="984"/>
                    <a:pt x="636" y="1250"/>
                    <a:pt x="748" y="1414"/>
                  </a:cubicBezTo>
                  <a:cubicBezTo>
                    <a:pt x="865" y="1591"/>
                    <a:pt x="893" y="1868"/>
                    <a:pt x="897" y="2246"/>
                  </a:cubicBezTo>
                  <a:cubicBezTo>
                    <a:pt x="1343" y="2338"/>
                    <a:pt x="2789" y="2617"/>
                    <a:pt x="4656" y="2617"/>
                  </a:cubicBezTo>
                  <a:cubicBezTo>
                    <a:pt x="5731" y="2617"/>
                    <a:pt x="6946" y="2525"/>
                    <a:pt x="8189" y="2250"/>
                  </a:cubicBezTo>
                  <a:cubicBezTo>
                    <a:pt x="8197" y="1876"/>
                    <a:pt x="8277" y="1587"/>
                    <a:pt x="8390" y="1410"/>
                  </a:cubicBezTo>
                  <a:cubicBezTo>
                    <a:pt x="8502" y="1242"/>
                    <a:pt x="8864" y="964"/>
                    <a:pt x="9153" y="687"/>
                  </a:cubicBezTo>
                  <a:cubicBezTo>
                    <a:pt x="8149" y="205"/>
                    <a:pt x="6550" y="0"/>
                    <a:pt x="4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4"/>
            <p:cNvSpPr/>
            <p:nvPr/>
          </p:nvSpPr>
          <p:spPr>
            <a:xfrm>
              <a:off x="3575484" y="2491268"/>
              <a:ext cx="720140" cy="125783"/>
            </a:xfrm>
            <a:custGeom>
              <a:avLst/>
              <a:gdLst/>
              <a:ahLst/>
              <a:cxnLst/>
              <a:rect l="l" t="t" r="r" b="b"/>
              <a:pathLst>
                <a:path w="7414" h="1295" extrusionOk="0">
                  <a:moveTo>
                    <a:pt x="9" y="1"/>
                  </a:moveTo>
                  <a:lnTo>
                    <a:pt x="1" y="744"/>
                  </a:lnTo>
                  <a:cubicBezTo>
                    <a:pt x="1" y="744"/>
                    <a:pt x="1013" y="1278"/>
                    <a:pt x="3705" y="1294"/>
                  </a:cubicBezTo>
                  <a:cubicBezTo>
                    <a:pt x="3734" y="1295"/>
                    <a:pt x="3762" y="1295"/>
                    <a:pt x="3790" y="1295"/>
                  </a:cubicBezTo>
                  <a:cubicBezTo>
                    <a:pt x="6418" y="1295"/>
                    <a:pt x="7413" y="744"/>
                    <a:pt x="7413" y="744"/>
                  </a:cubicBezTo>
                  <a:lnTo>
                    <a:pt x="7401" y="1"/>
                  </a:lnTo>
                  <a:cubicBezTo>
                    <a:pt x="6081" y="306"/>
                    <a:pt x="4819" y="408"/>
                    <a:pt x="3724" y="408"/>
                  </a:cubicBezTo>
                  <a:cubicBezTo>
                    <a:pt x="1534" y="408"/>
                    <a:pt x="9" y="1"/>
                    <a:pt x="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4"/>
            <p:cNvSpPr/>
            <p:nvPr/>
          </p:nvSpPr>
          <p:spPr>
            <a:xfrm>
              <a:off x="3597727" y="2520990"/>
              <a:ext cx="697120" cy="96062"/>
            </a:xfrm>
            <a:custGeom>
              <a:avLst/>
              <a:gdLst/>
              <a:ahLst/>
              <a:cxnLst/>
              <a:rect l="l" t="t" r="r" b="b"/>
              <a:pathLst>
                <a:path w="7177" h="989" extrusionOk="0">
                  <a:moveTo>
                    <a:pt x="6827" y="0"/>
                  </a:moveTo>
                  <a:cubicBezTo>
                    <a:pt x="5889" y="456"/>
                    <a:pt x="4554" y="588"/>
                    <a:pt x="3322" y="588"/>
                  </a:cubicBezTo>
                  <a:cubicBezTo>
                    <a:pt x="1624" y="588"/>
                    <a:pt x="121" y="338"/>
                    <a:pt x="121" y="338"/>
                  </a:cubicBezTo>
                  <a:cubicBezTo>
                    <a:pt x="121" y="338"/>
                    <a:pt x="61" y="426"/>
                    <a:pt x="1" y="526"/>
                  </a:cubicBezTo>
                  <a:cubicBezTo>
                    <a:pt x="427" y="687"/>
                    <a:pt x="1499" y="984"/>
                    <a:pt x="3472" y="988"/>
                  </a:cubicBezTo>
                  <a:cubicBezTo>
                    <a:pt x="3501" y="989"/>
                    <a:pt x="3529" y="989"/>
                    <a:pt x="3557" y="989"/>
                  </a:cubicBezTo>
                  <a:cubicBezTo>
                    <a:pt x="6185" y="989"/>
                    <a:pt x="7176" y="438"/>
                    <a:pt x="7176" y="438"/>
                  </a:cubicBezTo>
                  <a:lnTo>
                    <a:pt x="7172" y="36"/>
                  </a:lnTo>
                  <a:lnTo>
                    <a:pt x="6827" y="0"/>
                  </a:lnTo>
                  <a:close/>
                </a:path>
              </a:pathLst>
            </a:custGeom>
            <a:solidFill>
              <a:srgbClr val="091D4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4"/>
            <p:cNvSpPr/>
            <p:nvPr/>
          </p:nvSpPr>
          <p:spPr>
            <a:xfrm>
              <a:off x="3493505" y="2280593"/>
              <a:ext cx="889928" cy="254675"/>
            </a:xfrm>
            <a:custGeom>
              <a:avLst/>
              <a:gdLst/>
              <a:ahLst/>
              <a:cxnLst/>
              <a:rect l="l" t="t" r="r" b="b"/>
              <a:pathLst>
                <a:path w="9162" h="2622" extrusionOk="0">
                  <a:moveTo>
                    <a:pt x="4593" y="0"/>
                  </a:moveTo>
                  <a:cubicBezTo>
                    <a:pt x="2620" y="0"/>
                    <a:pt x="993" y="213"/>
                    <a:pt x="1" y="707"/>
                  </a:cubicBezTo>
                  <a:cubicBezTo>
                    <a:pt x="162" y="856"/>
                    <a:pt x="342" y="1009"/>
                    <a:pt x="487" y="1145"/>
                  </a:cubicBezTo>
                  <a:cubicBezTo>
                    <a:pt x="915" y="1035"/>
                    <a:pt x="2017" y="803"/>
                    <a:pt x="3649" y="803"/>
                  </a:cubicBezTo>
                  <a:cubicBezTo>
                    <a:pt x="3919" y="803"/>
                    <a:pt x="4203" y="810"/>
                    <a:pt x="4501" y="824"/>
                  </a:cubicBezTo>
                  <a:cubicBezTo>
                    <a:pt x="7144" y="948"/>
                    <a:pt x="6349" y="2395"/>
                    <a:pt x="4139" y="2576"/>
                  </a:cubicBezTo>
                  <a:lnTo>
                    <a:pt x="4163" y="2616"/>
                  </a:lnTo>
                  <a:cubicBezTo>
                    <a:pt x="4320" y="2619"/>
                    <a:pt x="4480" y="2621"/>
                    <a:pt x="4644" y="2621"/>
                  </a:cubicBezTo>
                  <a:cubicBezTo>
                    <a:pt x="5723" y="2621"/>
                    <a:pt x="6945" y="2533"/>
                    <a:pt x="8197" y="2254"/>
                  </a:cubicBezTo>
                  <a:cubicBezTo>
                    <a:pt x="8201" y="1880"/>
                    <a:pt x="8281" y="1591"/>
                    <a:pt x="8398" y="1414"/>
                  </a:cubicBezTo>
                  <a:cubicBezTo>
                    <a:pt x="8506" y="1246"/>
                    <a:pt x="8868" y="968"/>
                    <a:pt x="9161" y="691"/>
                  </a:cubicBezTo>
                  <a:cubicBezTo>
                    <a:pt x="8149" y="205"/>
                    <a:pt x="6550" y="0"/>
                    <a:pt x="4593" y="0"/>
                  </a:cubicBezTo>
                  <a:close/>
                </a:path>
              </a:pathLst>
            </a:custGeom>
            <a:solidFill>
              <a:srgbClr val="091D4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4"/>
            <p:cNvSpPr/>
            <p:nvPr/>
          </p:nvSpPr>
          <p:spPr>
            <a:xfrm>
              <a:off x="3428718" y="2143154"/>
              <a:ext cx="1012024" cy="434462"/>
            </a:xfrm>
            <a:custGeom>
              <a:avLst/>
              <a:gdLst/>
              <a:ahLst/>
              <a:cxnLst/>
              <a:rect l="l" t="t" r="r" b="b"/>
              <a:pathLst>
                <a:path w="10419" h="4473" extrusionOk="0">
                  <a:moveTo>
                    <a:pt x="5112" y="1"/>
                  </a:moveTo>
                  <a:cubicBezTo>
                    <a:pt x="3966" y="1"/>
                    <a:pt x="696" y="290"/>
                    <a:pt x="274" y="1098"/>
                  </a:cubicBezTo>
                  <a:cubicBezTo>
                    <a:pt x="1" y="1616"/>
                    <a:pt x="274" y="3528"/>
                    <a:pt x="274" y="3528"/>
                  </a:cubicBezTo>
                  <a:cubicBezTo>
                    <a:pt x="274" y="3528"/>
                    <a:pt x="515" y="3978"/>
                    <a:pt x="1122" y="4211"/>
                  </a:cubicBezTo>
                  <a:cubicBezTo>
                    <a:pt x="1729" y="4436"/>
                    <a:pt x="1845" y="4473"/>
                    <a:pt x="1845" y="4473"/>
                  </a:cubicBezTo>
                  <a:cubicBezTo>
                    <a:pt x="1845" y="4473"/>
                    <a:pt x="1917" y="3026"/>
                    <a:pt x="1725" y="2733"/>
                  </a:cubicBezTo>
                  <a:cubicBezTo>
                    <a:pt x="1536" y="2444"/>
                    <a:pt x="519" y="2138"/>
                    <a:pt x="688" y="1785"/>
                  </a:cubicBezTo>
                  <a:cubicBezTo>
                    <a:pt x="845" y="1439"/>
                    <a:pt x="1656" y="792"/>
                    <a:pt x="5212" y="752"/>
                  </a:cubicBezTo>
                  <a:cubicBezTo>
                    <a:pt x="8768" y="784"/>
                    <a:pt x="9575" y="1435"/>
                    <a:pt x="9736" y="1785"/>
                  </a:cubicBezTo>
                  <a:cubicBezTo>
                    <a:pt x="9901" y="2138"/>
                    <a:pt x="8888" y="2444"/>
                    <a:pt x="8695" y="2733"/>
                  </a:cubicBezTo>
                  <a:cubicBezTo>
                    <a:pt x="8507" y="3026"/>
                    <a:pt x="8575" y="4473"/>
                    <a:pt x="8575" y="4473"/>
                  </a:cubicBezTo>
                  <a:cubicBezTo>
                    <a:pt x="8575" y="4473"/>
                    <a:pt x="8691" y="4436"/>
                    <a:pt x="9298" y="4211"/>
                  </a:cubicBezTo>
                  <a:cubicBezTo>
                    <a:pt x="9909" y="3986"/>
                    <a:pt x="10150" y="3528"/>
                    <a:pt x="10150" y="3528"/>
                  </a:cubicBezTo>
                  <a:cubicBezTo>
                    <a:pt x="10150" y="3528"/>
                    <a:pt x="10419" y="1616"/>
                    <a:pt x="10150" y="1098"/>
                  </a:cubicBezTo>
                  <a:cubicBezTo>
                    <a:pt x="9728" y="290"/>
                    <a:pt x="6385" y="1"/>
                    <a:pt x="5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4"/>
            <p:cNvSpPr/>
            <p:nvPr/>
          </p:nvSpPr>
          <p:spPr>
            <a:xfrm>
              <a:off x="3501373" y="2344990"/>
              <a:ext cx="486" cy="486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4" y="4"/>
                  </a:lnTo>
                  <a:cubicBezTo>
                    <a:pt x="0" y="0"/>
                    <a:pt x="0" y="0"/>
                    <a:pt x="4" y="4"/>
                  </a:cubicBezTo>
                  <a:cubicBezTo>
                    <a:pt x="0" y="0"/>
                    <a:pt x="0" y="0"/>
                    <a:pt x="4" y="4"/>
                  </a:cubicBez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4"/>
            <p:cNvSpPr/>
            <p:nvPr/>
          </p:nvSpPr>
          <p:spPr>
            <a:xfrm>
              <a:off x="3434255" y="2179384"/>
              <a:ext cx="961223" cy="162110"/>
            </a:xfrm>
            <a:custGeom>
              <a:avLst/>
              <a:gdLst/>
              <a:ahLst/>
              <a:cxnLst/>
              <a:rect l="l" t="t" r="r" b="b"/>
              <a:pathLst>
                <a:path w="9896" h="1669" extrusionOk="0">
                  <a:moveTo>
                    <a:pt x="5057" y="1"/>
                  </a:moveTo>
                  <a:cubicBezTo>
                    <a:pt x="4263" y="1"/>
                    <a:pt x="0" y="70"/>
                    <a:pt x="631" y="1572"/>
                  </a:cubicBezTo>
                  <a:cubicBezTo>
                    <a:pt x="611" y="1512"/>
                    <a:pt x="611" y="1452"/>
                    <a:pt x="635" y="1404"/>
                  </a:cubicBezTo>
                  <a:cubicBezTo>
                    <a:pt x="796" y="1054"/>
                    <a:pt x="1603" y="407"/>
                    <a:pt x="5159" y="367"/>
                  </a:cubicBezTo>
                  <a:cubicBezTo>
                    <a:pt x="8715" y="403"/>
                    <a:pt x="9522" y="1050"/>
                    <a:pt x="9683" y="1404"/>
                  </a:cubicBezTo>
                  <a:cubicBezTo>
                    <a:pt x="9719" y="1476"/>
                    <a:pt x="9699" y="1568"/>
                    <a:pt x="9643" y="1669"/>
                  </a:cubicBezTo>
                  <a:cubicBezTo>
                    <a:pt x="9643" y="1669"/>
                    <a:pt x="9896" y="1356"/>
                    <a:pt x="9643" y="946"/>
                  </a:cubicBezTo>
                  <a:cubicBezTo>
                    <a:pt x="9390" y="540"/>
                    <a:pt x="7574" y="2"/>
                    <a:pt x="5183" y="2"/>
                  </a:cubicBezTo>
                  <a:cubicBezTo>
                    <a:pt x="5183" y="2"/>
                    <a:pt x="5138" y="1"/>
                    <a:pt x="5057" y="1"/>
                  </a:cubicBezTo>
                  <a:close/>
                </a:path>
              </a:pathLst>
            </a:custGeom>
            <a:solidFill>
              <a:srgbClr val="091D4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4"/>
            <p:cNvSpPr/>
            <p:nvPr/>
          </p:nvSpPr>
          <p:spPr>
            <a:xfrm>
              <a:off x="3436975" y="2280593"/>
              <a:ext cx="172604" cy="296635"/>
            </a:xfrm>
            <a:custGeom>
              <a:avLst/>
              <a:gdLst/>
              <a:ahLst/>
              <a:cxnLst/>
              <a:rect l="l" t="t" r="r" b="b"/>
              <a:pathLst>
                <a:path w="1777" h="3054" extrusionOk="0">
                  <a:moveTo>
                    <a:pt x="105" y="0"/>
                  </a:moveTo>
                  <a:lnTo>
                    <a:pt x="105" y="0"/>
                  </a:lnTo>
                  <a:cubicBezTo>
                    <a:pt x="0" y="731"/>
                    <a:pt x="189" y="2109"/>
                    <a:pt x="189" y="2109"/>
                  </a:cubicBezTo>
                  <a:cubicBezTo>
                    <a:pt x="189" y="2109"/>
                    <a:pt x="430" y="2559"/>
                    <a:pt x="1037" y="2792"/>
                  </a:cubicBezTo>
                  <a:cubicBezTo>
                    <a:pt x="1652" y="3017"/>
                    <a:pt x="1768" y="3054"/>
                    <a:pt x="1768" y="3054"/>
                  </a:cubicBezTo>
                  <a:cubicBezTo>
                    <a:pt x="1768" y="3054"/>
                    <a:pt x="1776" y="2917"/>
                    <a:pt x="1776" y="2732"/>
                  </a:cubicBezTo>
                  <a:cubicBezTo>
                    <a:pt x="1551" y="2616"/>
                    <a:pt x="12" y="1780"/>
                    <a:pt x="105" y="0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4"/>
            <p:cNvSpPr/>
            <p:nvPr/>
          </p:nvSpPr>
          <p:spPr>
            <a:xfrm>
              <a:off x="3493893" y="3023540"/>
              <a:ext cx="887597" cy="310816"/>
            </a:xfrm>
            <a:custGeom>
              <a:avLst/>
              <a:gdLst/>
              <a:ahLst/>
              <a:cxnLst/>
              <a:rect l="l" t="t" r="r" b="b"/>
              <a:pathLst>
                <a:path w="9138" h="3200" extrusionOk="0">
                  <a:moveTo>
                    <a:pt x="6847" y="1"/>
                  </a:moveTo>
                  <a:lnTo>
                    <a:pt x="6847" y="1"/>
                  </a:lnTo>
                  <a:cubicBezTo>
                    <a:pt x="8257" y="917"/>
                    <a:pt x="7574" y="2363"/>
                    <a:pt x="4662" y="2560"/>
                  </a:cubicBezTo>
                  <a:cubicBezTo>
                    <a:pt x="4415" y="2576"/>
                    <a:pt x="4177" y="2584"/>
                    <a:pt x="3947" y="2584"/>
                  </a:cubicBezTo>
                  <a:cubicBezTo>
                    <a:pt x="1483" y="2584"/>
                    <a:pt x="19" y="1735"/>
                    <a:pt x="1" y="1721"/>
                  </a:cubicBezTo>
                  <a:lnTo>
                    <a:pt x="1" y="1721"/>
                  </a:lnTo>
                  <a:cubicBezTo>
                    <a:pt x="310" y="2552"/>
                    <a:pt x="2227" y="3199"/>
                    <a:pt x="4549" y="3199"/>
                  </a:cubicBezTo>
                  <a:cubicBezTo>
                    <a:pt x="7076" y="3199"/>
                    <a:pt x="9137" y="2436"/>
                    <a:pt x="9137" y="1483"/>
                  </a:cubicBezTo>
                  <a:cubicBezTo>
                    <a:pt x="9137" y="853"/>
                    <a:pt x="8213" y="298"/>
                    <a:pt x="6847" y="1"/>
                  </a:cubicBezTo>
                  <a:close/>
                </a:path>
              </a:pathLst>
            </a:custGeom>
            <a:solidFill>
              <a:srgbClr val="091D4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4"/>
            <p:cNvSpPr/>
            <p:nvPr/>
          </p:nvSpPr>
          <p:spPr>
            <a:xfrm>
              <a:off x="3189582" y="1650706"/>
              <a:ext cx="771621" cy="74984"/>
            </a:xfrm>
            <a:custGeom>
              <a:avLst/>
              <a:gdLst/>
              <a:ahLst/>
              <a:cxnLst/>
              <a:rect l="l" t="t" r="r" b="b"/>
              <a:pathLst>
                <a:path w="7944" h="772" extrusionOk="0">
                  <a:moveTo>
                    <a:pt x="3974" y="0"/>
                  </a:moveTo>
                  <a:cubicBezTo>
                    <a:pt x="1776" y="0"/>
                    <a:pt x="0" y="169"/>
                    <a:pt x="0" y="386"/>
                  </a:cubicBezTo>
                  <a:cubicBezTo>
                    <a:pt x="0" y="599"/>
                    <a:pt x="1776" y="772"/>
                    <a:pt x="3974" y="772"/>
                  </a:cubicBezTo>
                  <a:cubicBezTo>
                    <a:pt x="6167" y="772"/>
                    <a:pt x="7943" y="603"/>
                    <a:pt x="7943" y="386"/>
                  </a:cubicBezTo>
                  <a:cubicBezTo>
                    <a:pt x="7943" y="169"/>
                    <a:pt x="6167" y="0"/>
                    <a:pt x="3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4"/>
            <p:cNvSpPr/>
            <p:nvPr/>
          </p:nvSpPr>
          <p:spPr>
            <a:xfrm>
              <a:off x="3189582" y="1464119"/>
              <a:ext cx="771621" cy="224176"/>
            </a:xfrm>
            <a:custGeom>
              <a:avLst/>
              <a:gdLst/>
              <a:ahLst/>
              <a:cxnLst/>
              <a:rect l="l" t="t" r="r" b="b"/>
              <a:pathLst>
                <a:path w="7944" h="2308" extrusionOk="0">
                  <a:moveTo>
                    <a:pt x="3974" y="1"/>
                  </a:moveTo>
                  <a:cubicBezTo>
                    <a:pt x="305" y="1"/>
                    <a:pt x="0" y="672"/>
                    <a:pt x="0" y="672"/>
                  </a:cubicBezTo>
                  <a:lnTo>
                    <a:pt x="0" y="2307"/>
                  </a:lnTo>
                  <a:cubicBezTo>
                    <a:pt x="0" y="2307"/>
                    <a:pt x="559" y="1978"/>
                    <a:pt x="4026" y="1978"/>
                  </a:cubicBezTo>
                  <a:cubicBezTo>
                    <a:pt x="7497" y="1978"/>
                    <a:pt x="7943" y="2307"/>
                    <a:pt x="7943" y="2307"/>
                  </a:cubicBezTo>
                  <a:lnTo>
                    <a:pt x="7943" y="672"/>
                  </a:lnTo>
                  <a:cubicBezTo>
                    <a:pt x="7943" y="672"/>
                    <a:pt x="7638" y="1"/>
                    <a:pt x="3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4"/>
            <p:cNvSpPr/>
            <p:nvPr/>
          </p:nvSpPr>
          <p:spPr>
            <a:xfrm>
              <a:off x="3488454" y="1682662"/>
              <a:ext cx="173382" cy="712934"/>
            </a:xfrm>
            <a:custGeom>
              <a:avLst/>
              <a:gdLst/>
              <a:ahLst/>
              <a:cxnLst/>
              <a:rect l="l" t="t" r="r" b="b"/>
              <a:pathLst>
                <a:path w="1785" h="7340" extrusionOk="0">
                  <a:moveTo>
                    <a:pt x="668" y="1"/>
                  </a:moveTo>
                  <a:cubicBezTo>
                    <a:pt x="302" y="1"/>
                    <a:pt x="1" y="254"/>
                    <a:pt x="1" y="571"/>
                  </a:cubicBezTo>
                  <a:lnTo>
                    <a:pt x="1" y="6445"/>
                  </a:lnTo>
                  <a:cubicBezTo>
                    <a:pt x="1" y="6445"/>
                    <a:pt x="9" y="6670"/>
                    <a:pt x="181" y="6819"/>
                  </a:cubicBezTo>
                  <a:cubicBezTo>
                    <a:pt x="378" y="6992"/>
                    <a:pt x="639" y="7124"/>
                    <a:pt x="639" y="7124"/>
                  </a:cubicBezTo>
                  <a:lnTo>
                    <a:pt x="977" y="7333"/>
                  </a:lnTo>
                  <a:cubicBezTo>
                    <a:pt x="1016" y="7337"/>
                    <a:pt x="1053" y="7339"/>
                    <a:pt x="1089" y="7339"/>
                  </a:cubicBezTo>
                  <a:cubicBezTo>
                    <a:pt x="1649" y="7339"/>
                    <a:pt x="1785" y="6853"/>
                    <a:pt x="1785" y="6558"/>
                  </a:cubicBezTo>
                  <a:lnTo>
                    <a:pt x="1785" y="571"/>
                  </a:lnTo>
                  <a:cubicBezTo>
                    <a:pt x="1785" y="258"/>
                    <a:pt x="1487" y="1"/>
                    <a:pt x="1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4"/>
            <p:cNvSpPr/>
            <p:nvPr/>
          </p:nvSpPr>
          <p:spPr>
            <a:xfrm>
              <a:off x="3498264" y="1683827"/>
              <a:ext cx="163960" cy="711283"/>
            </a:xfrm>
            <a:custGeom>
              <a:avLst/>
              <a:gdLst/>
              <a:ahLst/>
              <a:cxnLst/>
              <a:rect l="l" t="t" r="r" b="b"/>
              <a:pathLst>
                <a:path w="1688" h="7323" extrusionOk="0">
                  <a:moveTo>
                    <a:pt x="1145" y="1"/>
                  </a:moveTo>
                  <a:lnTo>
                    <a:pt x="1145" y="5525"/>
                  </a:lnTo>
                  <a:cubicBezTo>
                    <a:pt x="1145" y="6598"/>
                    <a:pt x="225" y="6707"/>
                    <a:pt x="0" y="6711"/>
                  </a:cubicBezTo>
                  <a:cubicBezTo>
                    <a:pt x="20" y="6747"/>
                    <a:pt x="52" y="6775"/>
                    <a:pt x="84" y="6807"/>
                  </a:cubicBezTo>
                  <a:cubicBezTo>
                    <a:pt x="281" y="6976"/>
                    <a:pt x="543" y="7108"/>
                    <a:pt x="543" y="7108"/>
                  </a:cubicBezTo>
                  <a:lnTo>
                    <a:pt x="880" y="7317"/>
                  </a:lnTo>
                  <a:cubicBezTo>
                    <a:pt x="917" y="7321"/>
                    <a:pt x="953" y="7323"/>
                    <a:pt x="986" y="7323"/>
                  </a:cubicBezTo>
                  <a:cubicBezTo>
                    <a:pt x="1552" y="7323"/>
                    <a:pt x="1688" y="6837"/>
                    <a:pt x="1688" y="6538"/>
                  </a:cubicBezTo>
                  <a:lnTo>
                    <a:pt x="1688" y="559"/>
                  </a:lnTo>
                  <a:cubicBezTo>
                    <a:pt x="1684" y="282"/>
                    <a:pt x="1451" y="49"/>
                    <a:pt x="1145" y="1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4"/>
            <p:cNvSpPr/>
            <p:nvPr/>
          </p:nvSpPr>
          <p:spPr>
            <a:xfrm>
              <a:off x="3901747" y="1575430"/>
              <a:ext cx="11753" cy="286922"/>
            </a:xfrm>
            <a:custGeom>
              <a:avLst/>
              <a:gdLst/>
              <a:ahLst/>
              <a:cxnLst/>
              <a:rect l="l" t="t" r="r" b="b"/>
              <a:pathLst>
                <a:path w="121" h="2954" extrusionOk="0">
                  <a:moveTo>
                    <a:pt x="61" y="0"/>
                  </a:moveTo>
                  <a:cubicBezTo>
                    <a:pt x="29" y="0"/>
                    <a:pt x="0" y="28"/>
                    <a:pt x="0" y="60"/>
                  </a:cubicBezTo>
                  <a:lnTo>
                    <a:pt x="0" y="2893"/>
                  </a:lnTo>
                  <a:cubicBezTo>
                    <a:pt x="0" y="2925"/>
                    <a:pt x="25" y="2953"/>
                    <a:pt x="61" y="2953"/>
                  </a:cubicBezTo>
                  <a:cubicBezTo>
                    <a:pt x="89" y="2953"/>
                    <a:pt x="121" y="2929"/>
                    <a:pt x="121" y="2893"/>
                  </a:cubicBezTo>
                  <a:lnTo>
                    <a:pt x="121" y="60"/>
                  </a:lnTo>
                  <a:cubicBezTo>
                    <a:pt x="121" y="32"/>
                    <a:pt x="97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4"/>
            <p:cNvSpPr/>
            <p:nvPr/>
          </p:nvSpPr>
          <p:spPr>
            <a:xfrm>
              <a:off x="3847062" y="1779889"/>
              <a:ext cx="121124" cy="121024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31" y="0"/>
                  </a:moveTo>
                  <a:cubicBezTo>
                    <a:pt x="629" y="0"/>
                    <a:pt x="626" y="0"/>
                    <a:pt x="624" y="0"/>
                  </a:cubicBezTo>
                  <a:cubicBezTo>
                    <a:pt x="282" y="0"/>
                    <a:pt x="1" y="278"/>
                    <a:pt x="1" y="623"/>
                  </a:cubicBezTo>
                  <a:cubicBezTo>
                    <a:pt x="1" y="965"/>
                    <a:pt x="278" y="1246"/>
                    <a:pt x="624" y="1246"/>
                  </a:cubicBezTo>
                  <a:cubicBezTo>
                    <a:pt x="965" y="1246"/>
                    <a:pt x="1246" y="969"/>
                    <a:pt x="1246" y="623"/>
                  </a:cubicBezTo>
                  <a:cubicBezTo>
                    <a:pt x="1246" y="280"/>
                    <a:pt x="973" y="0"/>
                    <a:pt x="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4"/>
            <p:cNvSpPr/>
            <p:nvPr/>
          </p:nvSpPr>
          <p:spPr>
            <a:xfrm>
              <a:off x="3858427" y="1801354"/>
              <a:ext cx="35259" cy="77315"/>
            </a:xfrm>
            <a:custGeom>
              <a:avLst/>
              <a:gdLst/>
              <a:ahLst/>
              <a:cxnLst/>
              <a:rect l="l" t="t" r="r" b="b"/>
              <a:pathLst>
                <a:path w="363" h="796" extrusionOk="0">
                  <a:moveTo>
                    <a:pt x="25" y="0"/>
                  </a:moveTo>
                  <a:cubicBezTo>
                    <a:pt x="13" y="12"/>
                    <a:pt x="9" y="20"/>
                    <a:pt x="0" y="32"/>
                  </a:cubicBezTo>
                  <a:cubicBezTo>
                    <a:pt x="21" y="61"/>
                    <a:pt x="61" y="93"/>
                    <a:pt x="129" y="121"/>
                  </a:cubicBezTo>
                  <a:cubicBezTo>
                    <a:pt x="254" y="177"/>
                    <a:pt x="322" y="274"/>
                    <a:pt x="322" y="398"/>
                  </a:cubicBezTo>
                  <a:cubicBezTo>
                    <a:pt x="322" y="523"/>
                    <a:pt x="254" y="619"/>
                    <a:pt x="129" y="675"/>
                  </a:cubicBezTo>
                  <a:cubicBezTo>
                    <a:pt x="61" y="703"/>
                    <a:pt x="25" y="736"/>
                    <a:pt x="0" y="764"/>
                  </a:cubicBezTo>
                  <a:cubicBezTo>
                    <a:pt x="9" y="776"/>
                    <a:pt x="13" y="784"/>
                    <a:pt x="25" y="796"/>
                  </a:cubicBezTo>
                  <a:cubicBezTo>
                    <a:pt x="41" y="768"/>
                    <a:pt x="73" y="732"/>
                    <a:pt x="145" y="703"/>
                  </a:cubicBezTo>
                  <a:cubicBezTo>
                    <a:pt x="286" y="643"/>
                    <a:pt x="362" y="535"/>
                    <a:pt x="362" y="394"/>
                  </a:cubicBezTo>
                  <a:cubicBezTo>
                    <a:pt x="362" y="261"/>
                    <a:pt x="286" y="153"/>
                    <a:pt x="145" y="93"/>
                  </a:cubicBezTo>
                  <a:cubicBezTo>
                    <a:pt x="73" y="61"/>
                    <a:pt x="41" y="28"/>
                    <a:pt x="25" y="0"/>
                  </a:cubicBezTo>
                  <a:close/>
                </a:path>
              </a:pathLst>
            </a:custGeom>
            <a:solidFill>
              <a:srgbClr val="964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4"/>
            <p:cNvSpPr/>
            <p:nvPr/>
          </p:nvSpPr>
          <p:spPr>
            <a:xfrm>
              <a:off x="3921659" y="1801743"/>
              <a:ext cx="35162" cy="78093"/>
            </a:xfrm>
            <a:custGeom>
              <a:avLst/>
              <a:gdLst/>
              <a:ahLst/>
              <a:cxnLst/>
              <a:rect l="l" t="t" r="r" b="b"/>
              <a:pathLst>
                <a:path w="362" h="804" extrusionOk="0">
                  <a:moveTo>
                    <a:pt x="338" y="0"/>
                  </a:moveTo>
                  <a:cubicBezTo>
                    <a:pt x="322" y="28"/>
                    <a:pt x="286" y="61"/>
                    <a:pt x="217" y="93"/>
                  </a:cubicBezTo>
                  <a:cubicBezTo>
                    <a:pt x="77" y="153"/>
                    <a:pt x="0" y="261"/>
                    <a:pt x="0" y="402"/>
                  </a:cubicBezTo>
                  <a:cubicBezTo>
                    <a:pt x="0" y="543"/>
                    <a:pt x="77" y="655"/>
                    <a:pt x="217" y="715"/>
                  </a:cubicBezTo>
                  <a:cubicBezTo>
                    <a:pt x="286" y="744"/>
                    <a:pt x="322" y="776"/>
                    <a:pt x="338" y="804"/>
                  </a:cubicBezTo>
                  <a:cubicBezTo>
                    <a:pt x="346" y="796"/>
                    <a:pt x="354" y="784"/>
                    <a:pt x="362" y="776"/>
                  </a:cubicBezTo>
                  <a:cubicBezTo>
                    <a:pt x="338" y="736"/>
                    <a:pt x="298" y="703"/>
                    <a:pt x="233" y="675"/>
                  </a:cubicBezTo>
                  <a:cubicBezTo>
                    <a:pt x="105" y="619"/>
                    <a:pt x="41" y="523"/>
                    <a:pt x="41" y="398"/>
                  </a:cubicBezTo>
                  <a:cubicBezTo>
                    <a:pt x="41" y="274"/>
                    <a:pt x="105" y="177"/>
                    <a:pt x="233" y="121"/>
                  </a:cubicBezTo>
                  <a:cubicBezTo>
                    <a:pt x="302" y="93"/>
                    <a:pt x="338" y="61"/>
                    <a:pt x="362" y="32"/>
                  </a:cubicBezTo>
                  <a:cubicBezTo>
                    <a:pt x="354" y="20"/>
                    <a:pt x="346" y="12"/>
                    <a:pt x="338" y="0"/>
                  </a:cubicBezTo>
                  <a:close/>
                </a:path>
              </a:pathLst>
            </a:custGeom>
            <a:solidFill>
              <a:srgbClr val="964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4"/>
            <p:cNvSpPr/>
            <p:nvPr/>
          </p:nvSpPr>
          <p:spPr>
            <a:xfrm>
              <a:off x="3864643" y="1784162"/>
              <a:ext cx="103155" cy="116750"/>
            </a:xfrm>
            <a:custGeom>
              <a:avLst/>
              <a:gdLst/>
              <a:ahLst/>
              <a:cxnLst/>
              <a:rect l="l" t="t" r="r" b="b"/>
              <a:pathLst>
                <a:path w="1062" h="1202" extrusionOk="0">
                  <a:moveTo>
                    <a:pt x="672" y="1"/>
                  </a:moveTo>
                  <a:lnTo>
                    <a:pt x="672" y="1"/>
                  </a:lnTo>
                  <a:cubicBezTo>
                    <a:pt x="804" y="760"/>
                    <a:pt x="5" y="1021"/>
                    <a:pt x="1" y="1021"/>
                  </a:cubicBezTo>
                  <a:cubicBezTo>
                    <a:pt x="109" y="1134"/>
                    <a:pt x="266" y="1202"/>
                    <a:pt x="439" y="1202"/>
                  </a:cubicBezTo>
                  <a:cubicBezTo>
                    <a:pt x="784" y="1202"/>
                    <a:pt x="1061" y="921"/>
                    <a:pt x="1061" y="579"/>
                  </a:cubicBezTo>
                  <a:cubicBezTo>
                    <a:pt x="1061" y="318"/>
                    <a:pt x="901" y="93"/>
                    <a:pt x="672" y="1"/>
                  </a:cubicBezTo>
                  <a:close/>
                </a:path>
              </a:pathLst>
            </a:custGeom>
            <a:solidFill>
              <a:srgbClr val="091D4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4"/>
            <p:cNvSpPr/>
            <p:nvPr/>
          </p:nvSpPr>
          <p:spPr>
            <a:xfrm>
              <a:off x="3855707" y="1791350"/>
              <a:ext cx="67604" cy="64106"/>
            </a:xfrm>
            <a:custGeom>
              <a:avLst/>
              <a:gdLst/>
              <a:ahLst/>
              <a:cxnLst/>
              <a:rect l="l" t="t" r="r" b="b"/>
              <a:pathLst>
                <a:path w="696" h="660" extrusionOk="0">
                  <a:moveTo>
                    <a:pt x="473" y="1"/>
                  </a:moveTo>
                  <a:cubicBezTo>
                    <a:pt x="372" y="1"/>
                    <a:pt x="252" y="64"/>
                    <a:pt x="157" y="176"/>
                  </a:cubicBezTo>
                  <a:cubicBezTo>
                    <a:pt x="28" y="336"/>
                    <a:pt x="0" y="537"/>
                    <a:pt x="109" y="622"/>
                  </a:cubicBezTo>
                  <a:cubicBezTo>
                    <a:pt x="141" y="647"/>
                    <a:pt x="181" y="660"/>
                    <a:pt x="225" y="660"/>
                  </a:cubicBezTo>
                  <a:cubicBezTo>
                    <a:pt x="324" y="660"/>
                    <a:pt x="444" y="597"/>
                    <a:pt x="539" y="485"/>
                  </a:cubicBezTo>
                  <a:cubicBezTo>
                    <a:pt x="671" y="324"/>
                    <a:pt x="695" y="123"/>
                    <a:pt x="591" y="39"/>
                  </a:cubicBezTo>
                  <a:cubicBezTo>
                    <a:pt x="558" y="13"/>
                    <a:pt x="517" y="1"/>
                    <a:pt x="473" y="1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4"/>
            <p:cNvSpPr/>
            <p:nvPr/>
          </p:nvSpPr>
          <p:spPr>
            <a:xfrm>
              <a:off x="3215321" y="1814175"/>
              <a:ext cx="159297" cy="234278"/>
            </a:xfrm>
            <a:custGeom>
              <a:avLst/>
              <a:gdLst/>
              <a:ahLst/>
              <a:cxnLst/>
              <a:rect l="l" t="t" r="r" b="b"/>
              <a:pathLst>
                <a:path w="1640" h="2412" extrusionOk="0">
                  <a:moveTo>
                    <a:pt x="607" y="1"/>
                  </a:moveTo>
                  <a:cubicBezTo>
                    <a:pt x="607" y="1"/>
                    <a:pt x="61" y="142"/>
                    <a:pt x="36" y="467"/>
                  </a:cubicBezTo>
                  <a:cubicBezTo>
                    <a:pt x="12" y="792"/>
                    <a:pt x="322" y="1271"/>
                    <a:pt x="0" y="1592"/>
                  </a:cubicBezTo>
                  <a:cubicBezTo>
                    <a:pt x="0" y="1592"/>
                    <a:pt x="374" y="1367"/>
                    <a:pt x="338" y="1110"/>
                  </a:cubicBezTo>
                  <a:lnTo>
                    <a:pt x="338" y="1110"/>
                  </a:lnTo>
                  <a:cubicBezTo>
                    <a:pt x="338" y="1110"/>
                    <a:pt x="422" y="1355"/>
                    <a:pt x="201" y="1696"/>
                  </a:cubicBezTo>
                  <a:cubicBezTo>
                    <a:pt x="44" y="1937"/>
                    <a:pt x="97" y="2219"/>
                    <a:pt x="245" y="2412"/>
                  </a:cubicBezTo>
                  <a:cubicBezTo>
                    <a:pt x="245" y="2412"/>
                    <a:pt x="205" y="2062"/>
                    <a:pt x="342" y="1990"/>
                  </a:cubicBezTo>
                  <a:cubicBezTo>
                    <a:pt x="342" y="1990"/>
                    <a:pt x="422" y="2259"/>
                    <a:pt x="543" y="2343"/>
                  </a:cubicBezTo>
                  <a:cubicBezTo>
                    <a:pt x="543" y="2343"/>
                    <a:pt x="498" y="2142"/>
                    <a:pt x="760" y="1833"/>
                  </a:cubicBezTo>
                  <a:cubicBezTo>
                    <a:pt x="948" y="1612"/>
                    <a:pt x="1639" y="587"/>
                    <a:pt x="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4"/>
            <p:cNvSpPr/>
            <p:nvPr/>
          </p:nvSpPr>
          <p:spPr>
            <a:xfrm>
              <a:off x="3264081" y="1575430"/>
              <a:ext cx="11753" cy="286922"/>
            </a:xfrm>
            <a:custGeom>
              <a:avLst/>
              <a:gdLst/>
              <a:ahLst/>
              <a:cxnLst/>
              <a:rect l="l" t="t" r="r" b="b"/>
              <a:pathLst>
                <a:path w="121" h="2954" extrusionOk="0">
                  <a:moveTo>
                    <a:pt x="61" y="0"/>
                  </a:moveTo>
                  <a:cubicBezTo>
                    <a:pt x="33" y="0"/>
                    <a:pt x="0" y="28"/>
                    <a:pt x="0" y="60"/>
                  </a:cubicBezTo>
                  <a:lnTo>
                    <a:pt x="0" y="2893"/>
                  </a:lnTo>
                  <a:cubicBezTo>
                    <a:pt x="0" y="2925"/>
                    <a:pt x="25" y="2953"/>
                    <a:pt x="61" y="2953"/>
                  </a:cubicBezTo>
                  <a:cubicBezTo>
                    <a:pt x="93" y="2953"/>
                    <a:pt x="121" y="2929"/>
                    <a:pt x="121" y="2893"/>
                  </a:cubicBezTo>
                  <a:lnTo>
                    <a:pt x="121" y="60"/>
                  </a:lnTo>
                  <a:cubicBezTo>
                    <a:pt x="121" y="32"/>
                    <a:pt x="97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2" name="Google Shape;3052;p54"/>
          <p:cNvGrpSpPr/>
          <p:nvPr/>
        </p:nvGrpSpPr>
        <p:grpSpPr>
          <a:xfrm>
            <a:off x="3062001" y="3604509"/>
            <a:ext cx="1218690" cy="608541"/>
            <a:chOff x="3064855" y="3985193"/>
            <a:chExt cx="1147543" cy="573014"/>
          </a:xfrm>
        </p:grpSpPr>
        <p:sp>
          <p:nvSpPr>
            <p:cNvPr id="3053" name="Google Shape;3053;p54"/>
            <p:cNvSpPr/>
            <p:nvPr/>
          </p:nvSpPr>
          <p:spPr>
            <a:xfrm>
              <a:off x="3650614" y="3991365"/>
              <a:ext cx="558083" cy="563035"/>
            </a:xfrm>
            <a:custGeom>
              <a:avLst/>
              <a:gdLst/>
              <a:ahLst/>
              <a:cxnLst/>
              <a:rect l="l" t="t" r="r" b="b"/>
              <a:pathLst>
                <a:path w="5425" h="5473" extrusionOk="0">
                  <a:moveTo>
                    <a:pt x="2712" y="1"/>
                  </a:moveTo>
                  <a:cubicBezTo>
                    <a:pt x="1218" y="1"/>
                    <a:pt x="0" y="1226"/>
                    <a:pt x="0" y="2737"/>
                  </a:cubicBezTo>
                  <a:cubicBezTo>
                    <a:pt x="0" y="4247"/>
                    <a:pt x="1218" y="5473"/>
                    <a:pt x="2712" y="5473"/>
                  </a:cubicBezTo>
                  <a:cubicBezTo>
                    <a:pt x="4211" y="5473"/>
                    <a:pt x="5424" y="4247"/>
                    <a:pt x="5424" y="2737"/>
                  </a:cubicBezTo>
                  <a:cubicBezTo>
                    <a:pt x="5424" y="1226"/>
                    <a:pt x="4211" y="5"/>
                    <a:pt x="27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4"/>
            <p:cNvSpPr/>
            <p:nvPr/>
          </p:nvSpPr>
          <p:spPr>
            <a:xfrm>
              <a:off x="3751429" y="4022845"/>
              <a:ext cx="348121" cy="461292"/>
            </a:xfrm>
            <a:custGeom>
              <a:avLst/>
              <a:gdLst/>
              <a:ahLst/>
              <a:cxnLst/>
              <a:rect l="l" t="t" r="r" b="b"/>
              <a:pathLst>
                <a:path w="3384" h="4484" extrusionOk="0">
                  <a:moveTo>
                    <a:pt x="390" y="0"/>
                  </a:moveTo>
                  <a:lnTo>
                    <a:pt x="390" y="0"/>
                  </a:lnTo>
                  <a:cubicBezTo>
                    <a:pt x="386" y="16"/>
                    <a:pt x="0" y="1330"/>
                    <a:pt x="683" y="2579"/>
                  </a:cubicBezTo>
                  <a:cubicBezTo>
                    <a:pt x="1170" y="3475"/>
                    <a:pt x="2070" y="4114"/>
                    <a:pt x="3359" y="4484"/>
                  </a:cubicBezTo>
                  <a:lnTo>
                    <a:pt x="3383" y="4404"/>
                  </a:lnTo>
                  <a:cubicBezTo>
                    <a:pt x="2114" y="4042"/>
                    <a:pt x="1230" y="3415"/>
                    <a:pt x="752" y="2539"/>
                  </a:cubicBezTo>
                  <a:cubicBezTo>
                    <a:pt x="89" y="1322"/>
                    <a:pt x="463" y="36"/>
                    <a:pt x="467" y="20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4"/>
            <p:cNvSpPr/>
            <p:nvPr/>
          </p:nvSpPr>
          <p:spPr>
            <a:xfrm>
              <a:off x="3712543" y="4046814"/>
              <a:ext cx="357276" cy="467567"/>
            </a:xfrm>
            <a:custGeom>
              <a:avLst/>
              <a:gdLst/>
              <a:ahLst/>
              <a:cxnLst/>
              <a:rect l="l" t="t" r="r" b="b"/>
              <a:pathLst>
                <a:path w="3473" h="4545" extrusionOk="0">
                  <a:moveTo>
                    <a:pt x="399" y="0"/>
                  </a:moveTo>
                  <a:cubicBezTo>
                    <a:pt x="395" y="12"/>
                    <a:pt x="1" y="1338"/>
                    <a:pt x="692" y="2600"/>
                  </a:cubicBezTo>
                  <a:cubicBezTo>
                    <a:pt x="1186" y="3516"/>
                    <a:pt x="2118" y="4167"/>
                    <a:pt x="3448" y="4544"/>
                  </a:cubicBezTo>
                  <a:lnTo>
                    <a:pt x="3472" y="4468"/>
                  </a:lnTo>
                  <a:cubicBezTo>
                    <a:pt x="2162" y="4098"/>
                    <a:pt x="1246" y="3455"/>
                    <a:pt x="760" y="2559"/>
                  </a:cubicBezTo>
                  <a:cubicBezTo>
                    <a:pt x="89" y="1330"/>
                    <a:pt x="471" y="32"/>
                    <a:pt x="475" y="20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4"/>
            <p:cNvSpPr/>
            <p:nvPr/>
          </p:nvSpPr>
          <p:spPr>
            <a:xfrm>
              <a:off x="3676640" y="4084774"/>
              <a:ext cx="347298" cy="451107"/>
            </a:xfrm>
            <a:custGeom>
              <a:avLst/>
              <a:gdLst/>
              <a:ahLst/>
              <a:cxnLst/>
              <a:rect l="l" t="t" r="r" b="b"/>
              <a:pathLst>
                <a:path w="3376" h="4385" extrusionOk="0">
                  <a:moveTo>
                    <a:pt x="382" y="1"/>
                  </a:moveTo>
                  <a:cubicBezTo>
                    <a:pt x="378" y="17"/>
                    <a:pt x="0" y="1266"/>
                    <a:pt x="651" y="2476"/>
                  </a:cubicBezTo>
                  <a:cubicBezTo>
                    <a:pt x="1141" y="3368"/>
                    <a:pt x="2045" y="4006"/>
                    <a:pt x="3355" y="4384"/>
                  </a:cubicBezTo>
                  <a:lnTo>
                    <a:pt x="3375" y="4316"/>
                  </a:lnTo>
                  <a:cubicBezTo>
                    <a:pt x="2089" y="3942"/>
                    <a:pt x="1194" y="3315"/>
                    <a:pt x="723" y="2440"/>
                  </a:cubicBezTo>
                  <a:cubicBezTo>
                    <a:pt x="85" y="1262"/>
                    <a:pt x="450" y="37"/>
                    <a:pt x="458" y="25"/>
                  </a:cubicBezTo>
                  <a:lnTo>
                    <a:pt x="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4"/>
            <p:cNvSpPr/>
            <p:nvPr/>
          </p:nvSpPr>
          <p:spPr>
            <a:xfrm>
              <a:off x="3627056" y="4134359"/>
              <a:ext cx="334438" cy="419216"/>
            </a:xfrm>
            <a:custGeom>
              <a:avLst/>
              <a:gdLst/>
              <a:ahLst/>
              <a:cxnLst/>
              <a:rect l="l" t="t" r="r" b="b"/>
              <a:pathLst>
                <a:path w="3251" h="4075" extrusionOk="0">
                  <a:moveTo>
                    <a:pt x="478" y="1"/>
                  </a:moveTo>
                  <a:lnTo>
                    <a:pt x="478" y="1"/>
                  </a:lnTo>
                  <a:cubicBezTo>
                    <a:pt x="470" y="9"/>
                    <a:pt x="0" y="1066"/>
                    <a:pt x="498" y="2146"/>
                  </a:cubicBezTo>
                  <a:cubicBezTo>
                    <a:pt x="904" y="3030"/>
                    <a:pt x="1824" y="3677"/>
                    <a:pt x="3230" y="4075"/>
                  </a:cubicBezTo>
                  <a:lnTo>
                    <a:pt x="3250" y="3995"/>
                  </a:lnTo>
                  <a:cubicBezTo>
                    <a:pt x="1868" y="3601"/>
                    <a:pt x="964" y="2970"/>
                    <a:pt x="567" y="2110"/>
                  </a:cubicBezTo>
                  <a:cubicBezTo>
                    <a:pt x="85" y="1066"/>
                    <a:pt x="543" y="41"/>
                    <a:pt x="547" y="29"/>
                  </a:cubicBezTo>
                  <a:lnTo>
                    <a:pt x="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4"/>
            <p:cNvSpPr/>
            <p:nvPr/>
          </p:nvSpPr>
          <p:spPr>
            <a:xfrm>
              <a:off x="3881255" y="4098045"/>
              <a:ext cx="255947" cy="175299"/>
            </a:xfrm>
            <a:custGeom>
              <a:avLst/>
              <a:gdLst/>
              <a:ahLst/>
              <a:cxnLst/>
              <a:rect l="l" t="t" r="r" b="b"/>
              <a:pathLst>
                <a:path w="2488" h="1704" extrusionOk="0">
                  <a:moveTo>
                    <a:pt x="2475" y="0"/>
                  </a:moveTo>
                  <a:cubicBezTo>
                    <a:pt x="751" y="217"/>
                    <a:pt x="4" y="1656"/>
                    <a:pt x="0" y="1668"/>
                  </a:cubicBezTo>
                  <a:lnTo>
                    <a:pt x="68" y="1704"/>
                  </a:lnTo>
                  <a:cubicBezTo>
                    <a:pt x="80" y="1692"/>
                    <a:pt x="808" y="294"/>
                    <a:pt x="2487" y="77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4"/>
            <p:cNvSpPr/>
            <p:nvPr/>
          </p:nvSpPr>
          <p:spPr>
            <a:xfrm>
              <a:off x="3903578" y="4115019"/>
              <a:ext cx="255021" cy="195565"/>
            </a:xfrm>
            <a:custGeom>
              <a:avLst/>
              <a:gdLst/>
              <a:ahLst/>
              <a:cxnLst/>
              <a:rect l="l" t="t" r="r" b="b"/>
              <a:pathLst>
                <a:path w="2479" h="1901" extrusionOk="0">
                  <a:moveTo>
                    <a:pt x="2463" y="0"/>
                  </a:moveTo>
                  <a:cubicBezTo>
                    <a:pt x="651" y="346"/>
                    <a:pt x="4" y="1856"/>
                    <a:pt x="0" y="1872"/>
                  </a:cubicBezTo>
                  <a:lnTo>
                    <a:pt x="68" y="1900"/>
                  </a:lnTo>
                  <a:cubicBezTo>
                    <a:pt x="72" y="1888"/>
                    <a:pt x="707" y="414"/>
                    <a:pt x="2479" y="72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4"/>
            <p:cNvSpPr/>
            <p:nvPr/>
          </p:nvSpPr>
          <p:spPr>
            <a:xfrm>
              <a:off x="3917980" y="4161723"/>
              <a:ext cx="267160" cy="162028"/>
            </a:xfrm>
            <a:custGeom>
              <a:avLst/>
              <a:gdLst/>
              <a:ahLst/>
              <a:cxnLst/>
              <a:rect l="l" t="t" r="r" b="b"/>
              <a:pathLst>
                <a:path w="2597" h="1575" extrusionOk="0">
                  <a:moveTo>
                    <a:pt x="2556" y="0"/>
                  </a:moveTo>
                  <a:cubicBezTo>
                    <a:pt x="1158" y="0"/>
                    <a:pt x="9" y="1515"/>
                    <a:pt x="1" y="1527"/>
                  </a:cubicBezTo>
                  <a:lnTo>
                    <a:pt x="61" y="1575"/>
                  </a:lnTo>
                  <a:cubicBezTo>
                    <a:pt x="69" y="1559"/>
                    <a:pt x="1191" y="76"/>
                    <a:pt x="2550" y="76"/>
                  </a:cubicBezTo>
                  <a:cubicBezTo>
                    <a:pt x="2552" y="76"/>
                    <a:pt x="2554" y="76"/>
                    <a:pt x="2556" y="76"/>
                  </a:cubicBezTo>
                  <a:lnTo>
                    <a:pt x="2596" y="76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4"/>
            <p:cNvSpPr/>
            <p:nvPr/>
          </p:nvSpPr>
          <p:spPr>
            <a:xfrm>
              <a:off x="3948534" y="4169953"/>
              <a:ext cx="236607" cy="181574"/>
            </a:xfrm>
            <a:custGeom>
              <a:avLst/>
              <a:gdLst/>
              <a:ahLst/>
              <a:cxnLst/>
              <a:rect l="l" t="t" r="r" b="b"/>
              <a:pathLst>
                <a:path w="2300" h="1765" extrusionOk="0">
                  <a:moveTo>
                    <a:pt x="2279" y="0"/>
                  </a:moveTo>
                  <a:cubicBezTo>
                    <a:pt x="752" y="422"/>
                    <a:pt x="9" y="1708"/>
                    <a:pt x="1" y="1724"/>
                  </a:cubicBezTo>
                  <a:lnTo>
                    <a:pt x="69" y="1764"/>
                  </a:lnTo>
                  <a:cubicBezTo>
                    <a:pt x="77" y="1756"/>
                    <a:pt x="800" y="495"/>
                    <a:pt x="2299" y="77"/>
                  </a:cubicBezTo>
                  <a:lnTo>
                    <a:pt x="2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4"/>
            <p:cNvSpPr/>
            <p:nvPr/>
          </p:nvSpPr>
          <p:spPr>
            <a:xfrm>
              <a:off x="3964685" y="4216657"/>
              <a:ext cx="234858" cy="151329"/>
            </a:xfrm>
            <a:custGeom>
              <a:avLst/>
              <a:gdLst/>
              <a:ahLst/>
              <a:cxnLst/>
              <a:rect l="l" t="t" r="r" b="b"/>
              <a:pathLst>
                <a:path w="2283" h="1471" extrusionOk="0">
                  <a:moveTo>
                    <a:pt x="2259" y="0"/>
                  </a:moveTo>
                  <a:cubicBezTo>
                    <a:pt x="1616" y="0"/>
                    <a:pt x="1041" y="386"/>
                    <a:pt x="672" y="708"/>
                  </a:cubicBezTo>
                  <a:cubicBezTo>
                    <a:pt x="262" y="1057"/>
                    <a:pt x="1" y="1419"/>
                    <a:pt x="1" y="1427"/>
                  </a:cubicBezTo>
                  <a:lnTo>
                    <a:pt x="69" y="1471"/>
                  </a:lnTo>
                  <a:cubicBezTo>
                    <a:pt x="77" y="1455"/>
                    <a:pt x="1065" y="81"/>
                    <a:pt x="2259" y="77"/>
                  </a:cubicBezTo>
                  <a:lnTo>
                    <a:pt x="2283" y="77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4"/>
            <p:cNvSpPr/>
            <p:nvPr/>
          </p:nvSpPr>
          <p:spPr>
            <a:xfrm>
              <a:off x="3992357" y="4231574"/>
              <a:ext cx="207185" cy="156267"/>
            </a:xfrm>
            <a:custGeom>
              <a:avLst/>
              <a:gdLst/>
              <a:ahLst/>
              <a:cxnLst/>
              <a:rect l="l" t="t" r="r" b="b"/>
              <a:pathLst>
                <a:path w="2014" h="1519" extrusionOk="0">
                  <a:moveTo>
                    <a:pt x="1998" y="0"/>
                  </a:moveTo>
                  <a:cubicBezTo>
                    <a:pt x="869" y="253"/>
                    <a:pt x="9" y="1462"/>
                    <a:pt x="1" y="1471"/>
                  </a:cubicBezTo>
                  <a:lnTo>
                    <a:pt x="65" y="1519"/>
                  </a:lnTo>
                  <a:cubicBezTo>
                    <a:pt x="73" y="1507"/>
                    <a:pt x="917" y="321"/>
                    <a:pt x="2014" y="76"/>
                  </a:cubicBezTo>
                  <a:lnTo>
                    <a:pt x="1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4"/>
            <p:cNvSpPr/>
            <p:nvPr/>
          </p:nvSpPr>
          <p:spPr>
            <a:xfrm>
              <a:off x="4048629" y="4258012"/>
              <a:ext cx="157086" cy="147214"/>
            </a:xfrm>
            <a:custGeom>
              <a:avLst/>
              <a:gdLst/>
              <a:ahLst/>
              <a:cxnLst/>
              <a:rect l="l" t="t" r="r" b="b"/>
              <a:pathLst>
                <a:path w="1527" h="1431" extrusionOk="0">
                  <a:moveTo>
                    <a:pt x="1511" y="0"/>
                  </a:moveTo>
                  <a:cubicBezTo>
                    <a:pt x="181" y="306"/>
                    <a:pt x="0" y="1410"/>
                    <a:pt x="0" y="1418"/>
                  </a:cubicBezTo>
                  <a:lnTo>
                    <a:pt x="77" y="1430"/>
                  </a:lnTo>
                  <a:cubicBezTo>
                    <a:pt x="77" y="1418"/>
                    <a:pt x="249" y="370"/>
                    <a:pt x="1527" y="77"/>
                  </a:cubicBezTo>
                  <a:lnTo>
                    <a:pt x="15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4"/>
            <p:cNvSpPr/>
            <p:nvPr/>
          </p:nvSpPr>
          <p:spPr>
            <a:xfrm>
              <a:off x="4064677" y="4301013"/>
              <a:ext cx="135277" cy="122421"/>
            </a:xfrm>
            <a:custGeom>
              <a:avLst/>
              <a:gdLst/>
              <a:ahLst/>
              <a:cxnLst/>
              <a:rect l="l" t="t" r="r" b="b"/>
              <a:pathLst>
                <a:path w="1315" h="1190" extrusionOk="0">
                  <a:moveTo>
                    <a:pt x="1299" y="0"/>
                  </a:moveTo>
                  <a:cubicBezTo>
                    <a:pt x="403" y="173"/>
                    <a:pt x="5" y="1149"/>
                    <a:pt x="1" y="1157"/>
                  </a:cubicBezTo>
                  <a:lnTo>
                    <a:pt x="69" y="1189"/>
                  </a:lnTo>
                  <a:cubicBezTo>
                    <a:pt x="73" y="1185"/>
                    <a:pt x="455" y="245"/>
                    <a:pt x="1315" y="72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4"/>
            <p:cNvSpPr/>
            <p:nvPr/>
          </p:nvSpPr>
          <p:spPr>
            <a:xfrm>
              <a:off x="4081240" y="4361708"/>
              <a:ext cx="112131" cy="67897"/>
            </a:xfrm>
            <a:custGeom>
              <a:avLst/>
              <a:gdLst/>
              <a:ahLst/>
              <a:cxnLst/>
              <a:rect l="l" t="t" r="r" b="b"/>
              <a:pathLst>
                <a:path w="1090" h="660" extrusionOk="0">
                  <a:moveTo>
                    <a:pt x="1073" y="1"/>
                  </a:moveTo>
                  <a:cubicBezTo>
                    <a:pt x="427" y="145"/>
                    <a:pt x="13" y="587"/>
                    <a:pt x="1" y="607"/>
                  </a:cubicBezTo>
                  <a:lnTo>
                    <a:pt x="53" y="660"/>
                  </a:lnTo>
                  <a:cubicBezTo>
                    <a:pt x="53" y="656"/>
                    <a:pt x="463" y="218"/>
                    <a:pt x="1089" y="77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4"/>
            <p:cNvSpPr/>
            <p:nvPr/>
          </p:nvSpPr>
          <p:spPr>
            <a:xfrm>
              <a:off x="3841957" y="4019244"/>
              <a:ext cx="244322" cy="69749"/>
            </a:xfrm>
            <a:custGeom>
              <a:avLst/>
              <a:gdLst/>
              <a:ahLst/>
              <a:cxnLst/>
              <a:rect l="l" t="t" r="r" b="b"/>
              <a:pathLst>
                <a:path w="2375" h="678" extrusionOk="0">
                  <a:moveTo>
                    <a:pt x="351" y="0"/>
                  </a:moveTo>
                  <a:cubicBezTo>
                    <a:pt x="140" y="0"/>
                    <a:pt x="5" y="15"/>
                    <a:pt x="0" y="15"/>
                  </a:cubicBezTo>
                  <a:lnTo>
                    <a:pt x="8" y="91"/>
                  </a:lnTo>
                  <a:cubicBezTo>
                    <a:pt x="13" y="90"/>
                    <a:pt x="155" y="73"/>
                    <a:pt x="373" y="73"/>
                  </a:cubicBezTo>
                  <a:cubicBezTo>
                    <a:pt x="861" y="73"/>
                    <a:pt x="1733" y="156"/>
                    <a:pt x="2327" y="678"/>
                  </a:cubicBezTo>
                  <a:lnTo>
                    <a:pt x="2375" y="622"/>
                  </a:lnTo>
                  <a:cubicBezTo>
                    <a:pt x="1753" y="81"/>
                    <a:pt x="844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4"/>
            <p:cNvSpPr/>
            <p:nvPr/>
          </p:nvSpPr>
          <p:spPr>
            <a:xfrm>
              <a:off x="3833727" y="4046197"/>
              <a:ext cx="200499" cy="43207"/>
            </a:xfrm>
            <a:custGeom>
              <a:avLst/>
              <a:gdLst/>
              <a:ahLst/>
              <a:cxnLst/>
              <a:rect l="l" t="t" r="r" b="b"/>
              <a:pathLst>
                <a:path w="1949" h="420" extrusionOk="0">
                  <a:moveTo>
                    <a:pt x="518" y="1"/>
                  </a:moveTo>
                  <a:cubicBezTo>
                    <a:pt x="207" y="1"/>
                    <a:pt x="4" y="46"/>
                    <a:pt x="0" y="46"/>
                  </a:cubicBezTo>
                  <a:lnTo>
                    <a:pt x="20" y="119"/>
                  </a:lnTo>
                  <a:cubicBezTo>
                    <a:pt x="24" y="117"/>
                    <a:pt x="217" y="73"/>
                    <a:pt x="515" y="73"/>
                  </a:cubicBezTo>
                  <a:cubicBezTo>
                    <a:pt x="877" y="73"/>
                    <a:pt x="1394" y="138"/>
                    <a:pt x="1912" y="420"/>
                  </a:cubicBezTo>
                  <a:lnTo>
                    <a:pt x="1949" y="356"/>
                  </a:lnTo>
                  <a:cubicBezTo>
                    <a:pt x="1420" y="66"/>
                    <a:pt x="891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4"/>
            <p:cNvSpPr/>
            <p:nvPr/>
          </p:nvSpPr>
          <p:spPr>
            <a:xfrm>
              <a:off x="3838254" y="4063788"/>
              <a:ext cx="133529" cy="49174"/>
            </a:xfrm>
            <a:custGeom>
              <a:avLst/>
              <a:gdLst/>
              <a:ahLst/>
              <a:cxnLst/>
              <a:rect l="l" t="t" r="r" b="b"/>
              <a:pathLst>
                <a:path w="1298" h="478" extrusionOk="0">
                  <a:moveTo>
                    <a:pt x="110" y="0"/>
                  </a:moveTo>
                  <a:cubicBezTo>
                    <a:pt x="47" y="0"/>
                    <a:pt x="7" y="3"/>
                    <a:pt x="0" y="4"/>
                  </a:cubicBezTo>
                  <a:lnTo>
                    <a:pt x="4" y="80"/>
                  </a:lnTo>
                  <a:cubicBezTo>
                    <a:pt x="7" y="80"/>
                    <a:pt x="41" y="78"/>
                    <a:pt x="98" y="78"/>
                  </a:cubicBezTo>
                  <a:cubicBezTo>
                    <a:pt x="327" y="78"/>
                    <a:pt x="919" y="114"/>
                    <a:pt x="1238" y="478"/>
                  </a:cubicBezTo>
                  <a:lnTo>
                    <a:pt x="1298" y="426"/>
                  </a:lnTo>
                  <a:cubicBezTo>
                    <a:pt x="961" y="44"/>
                    <a:pt x="357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4"/>
            <p:cNvSpPr/>
            <p:nvPr/>
          </p:nvSpPr>
          <p:spPr>
            <a:xfrm>
              <a:off x="3831979" y="4098559"/>
              <a:ext cx="115423" cy="23970"/>
            </a:xfrm>
            <a:custGeom>
              <a:avLst/>
              <a:gdLst/>
              <a:ahLst/>
              <a:cxnLst/>
              <a:rect l="l" t="t" r="r" b="b"/>
              <a:pathLst>
                <a:path w="1122" h="233" extrusionOk="0">
                  <a:moveTo>
                    <a:pt x="397" y="0"/>
                  </a:moveTo>
                  <a:cubicBezTo>
                    <a:pt x="145" y="0"/>
                    <a:pt x="10" y="73"/>
                    <a:pt x="1" y="80"/>
                  </a:cubicBezTo>
                  <a:lnTo>
                    <a:pt x="41" y="144"/>
                  </a:lnTo>
                  <a:cubicBezTo>
                    <a:pt x="43" y="144"/>
                    <a:pt x="166" y="78"/>
                    <a:pt x="403" y="78"/>
                  </a:cubicBezTo>
                  <a:cubicBezTo>
                    <a:pt x="575" y="78"/>
                    <a:pt x="807" y="113"/>
                    <a:pt x="1098" y="232"/>
                  </a:cubicBezTo>
                  <a:lnTo>
                    <a:pt x="1122" y="164"/>
                  </a:lnTo>
                  <a:cubicBezTo>
                    <a:pt x="821" y="38"/>
                    <a:pt x="578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4"/>
            <p:cNvSpPr/>
            <p:nvPr/>
          </p:nvSpPr>
          <p:spPr>
            <a:xfrm>
              <a:off x="3835373" y="4130244"/>
              <a:ext cx="70365" cy="24896"/>
            </a:xfrm>
            <a:custGeom>
              <a:avLst/>
              <a:gdLst/>
              <a:ahLst/>
              <a:cxnLst/>
              <a:rect l="l" t="t" r="r" b="b"/>
              <a:pathLst>
                <a:path w="684" h="242" extrusionOk="0">
                  <a:moveTo>
                    <a:pt x="120" y="1"/>
                  </a:moveTo>
                  <a:cubicBezTo>
                    <a:pt x="90" y="1"/>
                    <a:pt x="65" y="5"/>
                    <a:pt x="44" y="13"/>
                  </a:cubicBezTo>
                  <a:cubicBezTo>
                    <a:pt x="12" y="25"/>
                    <a:pt x="4" y="41"/>
                    <a:pt x="0" y="53"/>
                  </a:cubicBezTo>
                  <a:lnTo>
                    <a:pt x="64" y="85"/>
                  </a:lnTo>
                  <a:cubicBezTo>
                    <a:pt x="64" y="84"/>
                    <a:pt x="76" y="74"/>
                    <a:pt x="117" y="74"/>
                  </a:cubicBezTo>
                  <a:cubicBezTo>
                    <a:pt x="186" y="74"/>
                    <a:pt x="336" y="101"/>
                    <a:pt x="647" y="242"/>
                  </a:cubicBezTo>
                  <a:lnTo>
                    <a:pt x="683" y="177"/>
                  </a:lnTo>
                  <a:cubicBezTo>
                    <a:pt x="427" y="62"/>
                    <a:pt x="2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4"/>
            <p:cNvSpPr/>
            <p:nvPr/>
          </p:nvSpPr>
          <p:spPr>
            <a:xfrm>
              <a:off x="3841957" y="4160386"/>
              <a:ext cx="48453" cy="8847"/>
            </a:xfrm>
            <a:custGeom>
              <a:avLst/>
              <a:gdLst/>
              <a:ahLst/>
              <a:cxnLst/>
              <a:rect l="l" t="t" r="r" b="b"/>
              <a:pathLst>
                <a:path w="471" h="86" extrusionOk="0">
                  <a:moveTo>
                    <a:pt x="247" y="0"/>
                  </a:moveTo>
                  <a:cubicBezTo>
                    <a:pt x="109" y="0"/>
                    <a:pt x="6" y="9"/>
                    <a:pt x="0" y="9"/>
                  </a:cubicBezTo>
                  <a:lnTo>
                    <a:pt x="4" y="85"/>
                  </a:lnTo>
                  <a:cubicBezTo>
                    <a:pt x="7" y="85"/>
                    <a:pt x="110" y="76"/>
                    <a:pt x="246" y="76"/>
                  </a:cubicBezTo>
                  <a:cubicBezTo>
                    <a:pt x="314" y="76"/>
                    <a:pt x="390" y="79"/>
                    <a:pt x="466" y="85"/>
                  </a:cubicBezTo>
                  <a:lnTo>
                    <a:pt x="470" y="9"/>
                  </a:lnTo>
                  <a:cubicBezTo>
                    <a:pt x="393" y="2"/>
                    <a:pt x="316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4"/>
            <p:cNvSpPr/>
            <p:nvPr/>
          </p:nvSpPr>
          <p:spPr>
            <a:xfrm>
              <a:off x="3656786" y="4212954"/>
              <a:ext cx="322505" cy="328274"/>
            </a:xfrm>
            <a:custGeom>
              <a:avLst/>
              <a:gdLst/>
              <a:ahLst/>
              <a:cxnLst/>
              <a:rect l="l" t="t" r="r" b="b"/>
              <a:pathLst>
                <a:path w="3135" h="3191" extrusionOk="0">
                  <a:moveTo>
                    <a:pt x="77" y="0"/>
                  </a:moveTo>
                  <a:lnTo>
                    <a:pt x="0" y="16"/>
                  </a:lnTo>
                  <a:cubicBezTo>
                    <a:pt x="402" y="2399"/>
                    <a:pt x="3090" y="3178"/>
                    <a:pt x="3114" y="3190"/>
                  </a:cubicBezTo>
                  <a:lnTo>
                    <a:pt x="3134" y="3114"/>
                  </a:lnTo>
                  <a:cubicBezTo>
                    <a:pt x="3110" y="3102"/>
                    <a:pt x="470" y="2339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4"/>
            <p:cNvSpPr/>
            <p:nvPr/>
          </p:nvSpPr>
          <p:spPr>
            <a:xfrm>
              <a:off x="3064855" y="3985193"/>
              <a:ext cx="1147543" cy="573014"/>
            </a:xfrm>
            <a:custGeom>
              <a:avLst/>
              <a:gdLst/>
              <a:ahLst/>
              <a:cxnLst/>
              <a:rect l="l" t="t" r="r" b="b"/>
              <a:pathLst>
                <a:path w="11155" h="5570" extrusionOk="0">
                  <a:moveTo>
                    <a:pt x="8366" y="149"/>
                  </a:moveTo>
                  <a:cubicBezTo>
                    <a:pt x="9077" y="149"/>
                    <a:pt x="9720" y="430"/>
                    <a:pt x="10190" y="884"/>
                  </a:cubicBezTo>
                  <a:cubicBezTo>
                    <a:pt x="10136" y="883"/>
                    <a:pt x="10084" y="882"/>
                    <a:pt x="10033" y="882"/>
                  </a:cubicBezTo>
                  <a:cubicBezTo>
                    <a:pt x="9038" y="882"/>
                    <a:pt x="8546" y="1208"/>
                    <a:pt x="8217" y="1491"/>
                  </a:cubicBezTo>
                  <a:cubicBezTo>
                    <a:pt x="7936" y="1736"/>
                    <a:pt x="7799" y="1989"/>
                    <a:pt x="7743" y="2122"/>
                  </a:cubicBezTo>
                  <a:cubicBezTo>
                    <a:pt x="7450" y="1250"/>
                    <a:pt x="7615" y="438"/>
                    <a:pt x="7659" y="250"/>
                  </a:cubicBezTo>
                  <a:cubicBezTo>
                    <a:pt x="7884" y="185"/>
                    <a:pt x="8121" y="149"/>
                    <a:pt x="8366" y="149"/>
                  </a:cubicBezTo>
                  <a:close/>
                  <a:moveTo>
                    <a:pt x="10175" y="1046"/>
                  </a:moveTo>
                  <a:cubicBezTo>
                    <a:pt x="10230" y="1046"/>
                    <a:pt x="10286" y="1047"/>
                    <a:pt x="10343" y="1049"/>
                  </a:cubicBezTo>
                  <a:cubicBezTo>
                    <a:pt x="10748" y="1511"/>
                    <a:pt x="10994" y="2118"/>
                    <a:pt x="10994" y="2785"/>
                  </a:cubicBezTo>
                  <a:cubicBezTo>
                    <a:pt x="10994" y="3395"/>
                    <a:pt x="10789" y="3950"/>
                    <a:pt x="10443" y="4400"/>
                  </a:cubicBezTo>
                  <a:cubicBezTo>
                    <a:pt x="9258" y="4046"/>
                    <a:pt x="8418" y="3456"/>
                    <a:pt x="7960" y="2628"/>
                  </a:cubicBezTo>
                  <a:cubicBezTo>
                    <a:pt x="7904" y="2528"/>
                    <a:pt x="7856" y="2427"/>
                    <a:pt x="7816" y="2327"/>
                  </a:cubicBezTo>
                  <a:cubicBezTo>
                    <a:pt x="7897" y="2101"/>
                    <a:pt x="8388" y="1046"/>
                    <a:pt x="10175" y="1046"/>
                  </a:cubicBezTo>
                  <a:close/>
                  <a:moveTo>
                    <a:pt x="7490" y="306"/>
                  </a:moveTo>
                  <a:lnTo>
                    <a:pt x="7490" y="306"/>
                  </a:lnTo>
                  <a:cubicBezTo>
                    <a:pt x="7414" y="671"/>
                    <a:pt x="7273" y="1696"/>
                    <a:pt x="7832" y="2700"/>
                  </a:cubicBezTo>
                  <a:cubicBezTo>
                    <a:pt x="8298" y="3552"/>
                    <a:pt x="9145" y="4163"/>
                    <a:pt x="10343" y="4524"/>
                  </a:cubicBezTo>
                  <a:cubicBezTo>
                    <a:pt x="9861" y="5071"/>
                    <a:pt x="9149" y="5420"/>
                    <a:pt x="8366" y="5420"/>
                  </a:cubicBezTo>
                  <a:cubicBezTo>
                    <a:pt x="6916" y="5420"/>
                    <a:pt x="5734" y="4239"/>
                    <a:pt x="5734" y="2789"/>
                  </a:cubicBezTo>
                  <a:cubicBezTo>
                    <a:pt x="5734" y="1644"/>
                    <a:pt x="6470" y="667"/>
                    <a:pt x="7490" y="306"/>
                  </a:cubicBezTo>
                  <a:close/>
                  <a:moveTo>
                    <a:pt x="8366" y="0"/>
                  </a:moveTo>
                  <a:cubicBezTo>
                    <a:pt x="6831" y="0"/>
                    <a:pt x="5582" y="1250"/>
                    <a:pt x="5582" y="2789"/>
                  </a:cubicBezTo>
                  <a:cubicBezTo>
                    <a:pt x="5582" y="2861"/>
                    <a:pt x="5586" y="2937"/>
                    <a:pt x="5590" y="3010"/>
                  </a:cubicBezTo>
                  <a:cubicBezTo>
                    <a:pt x="5493" y="3371"/>
                    <a:pt x="5120" y="4721"/>
                    <a:pt x="4577" y="4958"/>
                  </a:cubicBezTo>
                  <a:cubicBezTo>
                    <a:pt x="4334" y="5066"/>
                    <a:pt x="3626" y="5100"/>
                    <a:pt x="2838" y="5100"/>
                  </a:cubicBezTo>
                  <a:cubicBezTo>
                    <a:pt x="1544" y="5100"/>
                    <a:pt x="34" y="5009"/>
                    <a:pt x="9" y="5007"/>
                  </a:cubicBezTo>
                  <a:lnTo>
                    <a:pt x="1" y="5171"/>
                  </a:lnTo>
                  <a:cubicBezTo>
                    <a:pt x="97" y="5175"/>
                    <a:pt x="1524" y="5264"/>
                    <a:pt x="2789" y="5264"/>
                  </a:cubicBezTo>
                  <a:cubicBezTo>
                    <a:pt x="3617" y="5264"/>
                    <a:pt x="4376" y="5228"/>
                    <a:pt x="4641" y="5107"/>
                  </a:cubicBezTo>
                  <a:cubicBezTo>
                    <a:pt x="5160" y="4878"/>
                    <a:pt x="5493" y="3894"/>
                    <a:pt x="5642" y="3359"/>
                  </a:cubicBezTo>
                  <a:cubicBezTo>
                    <a:pt x="5907" y="4621"/>
                    <a:pt x="7028" y="5569"/>
                    <a:pt x="8366" y="5569"/>
                  </a:cubicBezTo>
                  <a:cubicBezTo>
                    <a:pt x="9905" y="5569"/>
                    <a:pt x="11154" y="4320"/>
                    <a:pt x="11154" y="2781"/>
                  </a:cubicBezTo>
                  <a:cubicBezTo>
                    <a:pt x="11154" y="1250"/>
                    <a:pt x="9905" y="0"/>
                    <a:pt x="8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5" name="Google Shape;3075;p54"/>
          <p:cNvGrpSpPr/>
          <p:nvPr/>
        </p:nvGrpSpPr>
        <p:grpSpPr>
          <a:xfrm>
            <a:off x="4677583" y="3201104"/>
            <a:ext cx="1246636" cy="715019"/>
            <a:chOff x="4595100" y="3362675"/>
            <a:chExt cx="1356662" cy="778125"/>
          </a:xfrm>
        </p:grpSpPr>
        <p:sp>
          <p:nvSpPr>
            <p:cNvPr id="3076" name="Google Shape;3076;p54"/>
            <p:cNvSpPr/>
            <p:nvPr/>
          </p:nvSpPr>
          <p:spPr>
            <a:xfrm>
              <a:off x="4632887" y="3362675"/>
              <a:ext cx="1282313" cy="370221"/>
            </a:xfrm>
            <a:custGeom>
              <a:avLst/>
              <a:gdLst/>
              <a:ahLst/>
              <a:cxnLst/>
              <a:rect l="l" t="t" r="r" b="b"/>
              <a:pathLst>
                <a:path w="12556" h="3625" extrusionOk="0">
                  <a:moveTo>
                    <a:pt x="6331" y="1"/>
                  </a:moveTo>
                  <a:cubicBezTo>
                    <a:pt x="6314" y="1"/>
                    <a:pt x="6297" y="1"/>
                    <a:pt x="6280" y="1"/>
                  </a:cubicBezTo>
                  <a:cubicBezTo>
                    <a:pt x="2813" y="1"/>
                    <a:pt x="0" y="808"/>
                    <a:pt x="0" y="1813"/>
                  </a:cubicBezTo>
                  <a:cubicBezTo>
                    <a:pt x="0" y="2813"/>
                    <a:pt x="2813" y="3625"/>
                    <a:pt x="6280" y="3625"/>
                  </a:cubicBezTo>
                  <a:cubicBezTo>
                    <a:pt x="9743" y="3625"/>
                    <a:pt x="12556" y="2817"/>
                    <a:pt x="12556" y="1813"/>
                  </a:cubicBezTo>
                  <a:cubicBezTo>
                    <a:pt x="12556" y="813"/>
                    <a:pt x="9771" y="1"/>
                    <a:pt x="6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4"/>
            <p:cNvSpPr/>
            <p:nvPr/>
          </p:nvSpPr>
          <p:spPr>
            <a:xfrm>
              <a:off x="4937326" y="3692139"/>
              <a:ext cx="683335" cy="305062"/>
            </a:xfrm>
            <a:custGeom>
              <a:avLst/>
              <a:gdLst/>
              <a:ahLst/>
              <a:cxnLst/>
              <a:rect l="l" t="t" r="r" b="b"/>
              <a:pathLst>
                <a:path w="6691" h="2987" extrusionOk="0">
                  <a:moveTo>
                    <a:pt x="3343" y="1"/>
                  </a:moveTo>
                  <a:cubicBezTo>
                    <a:pt x="1495" y="1"/>
                    <a:pt x="1" y="672"/>
                    <a:pt x="1" y="1495"/>
                  </a:cubicBezTo>
                  <a:cubicBezTo>
                    <a:pt x="1" y="2319"/>
                    <a:pt x="1495" y="2986"/>
                    <a:pt x="3343" y="2986"/>
                  </a:cubicBezTo>
                  <a:cubicBezTo>
                    <a:pt x="5191" y="2986"/>
                    <a:pt x="6690" y="2319"/>
                    <a:pt x="6690" y="1495"/>
                  </a:cubicBezTo>
                  <a:cubicBezTo>
                    <a:pt x="6690" y="672"/>
                    <a:pt x="5191" y="9"/>
                    <a:pt x="3343" y="1"/>
                  </a:cubicBezTo>
                  <a:close/>
                </a:path>
              </a:pathLst>
            </a:custGeom>
            <a:solidFill>
              <a:srgbClr val="45BA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4"/>
            <p:cNvSpPr/>
            <p:nvPr/>
          </p:nvSpPr>
          <p:spPr>
            <a:xfrm>
              <a:off x="4765856" y="3662624"/>
              <a:ext cx="1023828" cy="334578"/>
            </a:xfrm>
            <a:custGeom>
              <a:avLst/>
              <a:gdLst/>
              <a:ahLst/>
              <a:cxnLst/>
              <a:rect l="l" t="t" r="r" b="b"/>
              <a:pathLst>
                <a:path w="10025" h="3276" extrusionOk="0">
                  <a:moveTo>
                    <a:pt x="5010" y="1"/>
                  </a:moveTo>
                  <a:cubicBezTo>
                    <a:pt x="2246" y="1"/>
                    <a:pt x="0" y="732"/>
                    <a:pt x="0" y="1636"/>
                  </a:cubicBezTo>
                  <a:cubicBezTo>
                    <a:pt x="0" y="2540"/>
                    <a:pt x="2246" y="3275"/>
                    <a:pt x="5010" y="3275"/>
                  </a:cubicBezTo>
                  <a:cubicBezTo>
                    <a:pt x="7778" y="3275"/>
                    <a:pt x="10024" y="2540"/>
                    <a:pt x="10024" y="1636"/>
                  </a:cubicBezTo>
                  <a:cubicBezTo>
                    <a:pt x="10024" y="732"/>
                    <a:pt x="7778" y="1"/>
                    <a:pt x="5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4"/>
            <p:cNvSpPr/>
            <p:nvPr/>
          </p:nvSpPr>
          <p:spPr>
            <a:xfrm>
              <a:off x="4632887" y="3362675"/>
              <a:ext cx="1282313" cy="218456"/>
            </a:xfrm>
            <a:custGeom>
              <a:avLst/>
              <a:gdLst/>
              <a:ahLst/>
              <a:cxnLst/>
              <a:rect l="l" t="t" r="r" b="b"/>
              <a:pathLst>
                <a:path w="12556" h="2139" extrusionOk="0">
                  <a:moveTo>
                    <a:pt x="6280" y="1"/>
                  </a:moveTo>
                  <a:cubicBezTo>
                    <a:pt x="2813" y="1"/>
                    <a:pt x="0" y="812"/>
                    <a:pt x="0" y="1813"/>
                  </a:cubicBezTo>
                  <a:cubicBezTo>
                    <a:pt x="0" y="1921"/>
                    <a:pt x="37" y="2034"/>
                    <a:pt x="101" y="2138"/>
                  </a:cubicBezTo>
                  <a:cubicBezTo>
                    <a:pt x="237" y="2034"/>
                    <a:pt x="338" y="1953"/>
                    <a:pt x="338" y="1953"/>
                  </a:cubicBezTo>
                  <a:cubicBezTo>
                    <a:pt x="338" y="1953"/>
                    <a:pt x="2541" y="686"/>
                    <a:pt x="6429" y="686"/>
                  </a:cubicBezTo>
                  <a:cubicBezTo>
                    <a:pt x="6578" y="686"/>
                    <a:pt x="6729" y="688"/>
                    <a:pt x="6883" y="692"/>
                  </a:cubicBezTo>
                  <a:cubicBezTo>
                    <a:pt x="11049" y="796"/>
                    <a:pt x="12122" y="2018"/>
                    <a:pt x="12122" y="2018"/>
                  </a:cubicBezTo>
                  <a:cubicBezTo>
                    <a:pt x="12122" y="2018"/>
                    <a:pt x="12307" y="1981"/>
                    <a:pt x="12544" y="1937"/>
                  </a:cubicBezTo>
                  <a:cubicBezTo>
                    <a:pt x="12548" y="1897"/>
                    <a:pt x="12556" y="1853"/>
                    <a:pt x="12556" y="1813"/>
                  </a:cubicBezTo>
                  <a:cubicBezTo>
                    <a:pt x="12556" y="808"/>
                    <a:pt x="9743" y="1"/>
                    <a:pt x="6280" y="1"/>
                  </a:cubicBezTo>
                  <a:close/>
                </a:path>
              </a:pathLst>
            </a:custGeom>
            <a:solidFill>
              <a:srgbClr val="091D4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4"/>
            <p:cNvSpPr/>
            <p:nvPr/>
          </p:nvSpPr>
          <p:spPr>
            <a:xfrm>
              <a:off x="4761318" y="3662624"/>
              <a:ext cx="1023828" cy="334578"/>
            </a:xfrm>
            <a:custGeom>
              <a:avLst/>
              <a:gdLst/>
              <a:ahLst/>
              <a:cxnLst/>
              <a:rect l="l" t="t" r="r" b="b"/>
              <a:pathLst>
                <a:path w="10025" h="3276" extrusionOk="0">
                  <a:moveTo>
                    <a:pt x="5010" y="1"/>
                  </a:moveTo>
                  <a:cubicBezTo>
                    <a:pt x="2246" y="1"/>
                    <a:pt x="0" y="732"/>
                    <a:pt x="0" y="1636"/>
                  </a:cubicBezTo>
                  <a:cubicBezTo>
                    <a:pt x="0" y="2540"/>
                    <a:pt x="2246" y="3275"/>
                    <a:pt x="5010" y="3275"/>
                  </a:cubicBezTo>
                  <a:cubicBezTo>
                    <a:pt x="7778" y="3275"/>
                    <a:pt x="10024" y="2540"/>
                    <a:pt x="10024" y="1636"/>
                  </a:cubicBezTo>
                  <a:cubicBezTo>
                    <a:pt x="10024" y="732"/>
                    <a:pt x="7778" y="1"/>
                    <a:pt x="5010" y="1"/>
                  </a:cubicBezTo>
                  <a:close/>
                </a:path>
              </a:pathLst>
            </a:custGeom>
            <a:solidFill>
              <a:srgbClr val="091D45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4"/>
            <p:cNvSpPr/>
            <p:nvPr/>
          </p:nvSpPr>
          <p:spPr>
            <a:xfrm>
              <a:off x="4595100" y="3531697"/>
              <a:ext cx="1356253" cy="609103"/>
            </a:xfrm>
            <a:custGeom>
              <a:avLst/>
              <a:gdLst/>
              <a:ahLst/>
              <a:cxnLst/>
              <a:rect l="l" t="t" r="r" b="b"/>
              <a:pathLst>
                <a:path w="13280" h="5964" extrusionOk="0">
                  <a:moveTo>
                    <a:pt x="386" y="1"/>
                  </a:moveTo>
                  <a:cubicBezTo>
                    <a:pt x="386" y="1"/>
                    <a:pt x="1" y="286"/>
                    <a:pt x="386" y="527"/>
                  </a:cubicBezTo>
                  <a:cubicBezTo>
                    <a:pt x="386" y="527"/>
                    <a:pt x="1286" y="2476"/>
                    <a:pt x="1029" y="4553"/>
                  </a:cubicBezTo>
                  <a:cubicBezTo>
                    <a:pt x="1029" y="4553"/>
                    <a:pt x="1769" y="5963"/>
                    <a:pt x="6638" y="5963"/>
                  </a:cubicBezTo>
                  <a:cubicBezTo>
                    <a:pt x="11516" y="5963"/>
                    <a:pt x="12251" y="4553"/>
                    <a:pt x="12251" y="4553"/>
                  </a:cubicBezTo>
                  <a:cubicBezTo>
                    <a:pt x="11994" y="2472"/>
                    <a:pt x="12894" y="527"/>
                    <a:pt x="12894" y="527"/>
                  </a:cubicBezTo>
                  <a:cubicBezTo>
                    <a:pt x="13279" y="286"/>
                    <a:pt x="12894" y="1"/>
                    <a:pt x="12894" y="1"/>
                  </a:cubicBezTo>
                  <a:cubicBezTo>
                    <a:pt x="12504" y="768"/>
                    <a:pt x="8534" y="1062"/>
                    <a:pt x="8534" y="1062"/>
                  </a:cubicBezTo>
                  <a:cubicBezTo>
                    <a:pt x="9109" y="3882"/>
                    <a:pt x="6638" y="3979"/>
                    <a:pt x="6638" y="3979"/>
                  </a:cubicBezTo>
                  <a:cubicBezTo>
                    <a:pt x="6638" y="3979"/>
                    <a:pt x="4167" y="3882"/>
                    <a:pt x="4746" y="1062"/>
                  </a:cubicBezTo>
                  <a:cubicBezTo>
                    <a:pt x="4746" y="1062"/>
                    <a:pt x="768" y="776"/>
                    <a:pt x="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4"/>
            <p:cNvSpPr/>
            <p:nvPr/>
          </p:nvSpPr>
          <p:spPr>
            <a:xfrm>
              <a:off x="4595508" y="3532105"/>
              <a:ext cx="484697" cy="130726"/>
            </a:xfrm>
            <a:custGeom>
              <a:avLst/>
              <a:gdLst/>
              <a:ahLst/>
              <a:cxnLst/>
              <a:rect l="l" t="t" r="r" b="b"/>
              <a:pathLst>
                <a:path w="4746" h="1280" extrusionOk="0">
                  <a:moveTo>
                    <a:pt x="386" y="1"/>
                  </a:moveTo>
                  <a:cubicBezTo>
                    <a:pt x="386" y="1"/>
                    <a:pt x="1" y="290"/>
                    <a:pt x="386" y="531"/>
                  </a:cubicBezTo>
                  <a:cubicBezTo>
                    <a:pt x="2342" y="1189"/>
                    <a:pt x="3731" y="1280"/>
                    <a:pt x="4348" y="1280"/>
                  </a:cubicBezTo>
                  <a:cubicBezTo>
                    <a:pt x="4583" y="1280"/>
                    <a:pt x="4706" y="1267"/>
                    <a:pt x="4706" y="1267"/>
                  </a:cubicBezTo>
                  <a:lnTo>
                    <a:pt x="4714" y="1254"/>
                  </a:lnTo>
                  <a:cubicBezTo>
                    <a:pt x="4722" y="1186"/>
                    <a:pt x="4734" y="1122"/>
                    <a:pt x="4746" y="1058"/>
                  </a:cubicBezTo>
                  <a:cubicBezTo>
                    <a:pt x="4746" y="1058"/>
                    <a:pt x="780" y="772"/>
                    <a:pt x="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4"/>
            <p:cNvSpPr/>
            <p:nvPr/>
          </p:nvSpPr>
          <p:spPr>
            <a:xfrm>
              <a:off x="5465831" y="3532105"/>
              <a:ext cx="485106" cy="130726"/>
            </a:xfrm>
            <a:custGeom>
              <a:avLst/>
              <a:gdLst/>
              <a:ahLst/>
              <a:cxnLst/>
              <a:rect l="l" t="t" r="r" b="b"/>
              <a:pathLst>
                <a:path w="4750" h="1280" extrusionOk="0">
                  <a:moveTo>
                    <a:pt x="4360" y="1"/>
                  </a:moveTo>
                  <a:cubicBezTo>
                    <a:pt x="3970" y="772"/>
                    <a:pt x="0" y="1058"/>
                    <a:pt x="0" y="1058"/>
                  </a:cubicBezTo>
                  <a:cubicBezTo>
                    <a:pt x="16" y="1122"/>
                    <a:pt x="29" y="1186"/>
                    <a:pt x="37" y="1254"/>
                  </a:cubicBezTo>
                  <a:lnTo>
                    <a:pt x="41" y="1267"/>
                  </a:lnTo>
                  <a:cubicBezTo>
                    <a:pt x="41" y="1267"/>
                    <a:pt x="164" y="1280"/>
                    <a:pt x="399" y="1280"/>
                  </a:cubicBezTo>
                  <a:cubicBezTo>
                    <a:pt x="1017" y="1280"/>
                    <a:pt x="2407" y="1189"/>
                    <a:pt x="4360" y="531"/>
                  </a:cubicBezTo>
                  <a:cubicBezTo>
                    <a:pt x="4749" y="290"/>
                    <a:pt x="4360" y="1"/>
                    <a:pt x="4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4"/>
            <p:cNvSpPr/>
            <p:nvPr/>
          </p:nvSpPr>
          <p:spPr>
            <a:xfrm>
              <a:off x="4596333" y="3532105"/>
              <a:ext cx="484697" cy="130726"/>
            </a:xfrm>
            <a:custGeom>
              <a:avLst/>
              <a:gdLst/>
              <a:ahLst/>
              <a:cxnLst/>
              <a:rect l="l" t="t" r="r" b="b"/>
              <a:pathLst>
                <a:path w="4746" h="1280" extrusionOk="0">
                  <a:moveTo>
                    <a:pt x="386" y="1"/>
                  </a:moveTo>
                  <a:cubicBezTo>
                    <a:pt x="386" y="1"/>
                    <a:pt x="1" y="290"/>
                    <a:pt x="386" y="531"/>
                  </a:cubicBezTo>
                  <a:cubicBezTo>
                    <a:pt x="2342" y="1189"/>
                    <a:pt x="3731" y="1280"/>
                    <a:pt x="4348" y="1280"/>
                  </a:cubicBezTo>
                  <a:cubicBezTo>
                    <a:pt x="4583" y="1280"/>
                    <a:pt x="4706" y="1267"/>
                    <a:pt x="4706" y="1267"/>
                  </a:cubicBezTo>
                  <a:lnTo>
                    <a:pt x="4714" y="1254"/>
                  </a:lnTo>
                  <a:cubicBezTo>
                    <a:pt x="4722" y="1186"/>
                    <a:pt x="4734" y="1122"/>
                    <a:pt x="4746" y="1058"/>
                  </a:cubicBezTo>
                  <a:cubicBezTo>
                    <a:pt x="4746" y="1058"/>
                    <a:pt x="780" y="772"/>
                    <a:pt x="386" y="1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4"/>
            <p:cNvSpPr/>
            <p:nvPr/>
          </p:nvSpPr>
          <p:spPr>
            <a:xfrm>
              <a:off x="5466656" y="3532105"/>
              <a:ext cx="485106" cy="130726"/>
            </a:xfrm>
            <a:custGeom>
              <a:avLst/>
              <a:gdLst/>
              <a:ahLst/>
              <a:cxnLst/>
              <a:rect l="l" t="t" r="r" b="b"/>
              <a:pathLst>
                <a:path w="4750" h="1280" extrusionOk="0">
                  <a:moveTo>
                    <a:pt x="4360" y="1"/>
                  </a:moveTo>
                  <a:cubicBezTo>
                    <a:pt x="3970" y="772"/>
                    <a:pt x="0" y="1058"/>
                    <a:pt x="0" y="1058"/>
                  </a:cubicBezTo>
                  <a:cubicBezTo>
                    <a:pt x="16" y="1122"/>
                    <a:pt x="29" y="1186"/>
                    <a:pt x="37" y="1254"/>
                  </a:cubicBezTo>
                  <a:lnTo>
                    <a:pt x="41" y="1267"/>
                  </a:lnTo>
                  <a:cubicBezTo>
                    <a:pt x="41" y="1267"/>
                    <a:pt x="164" y="1280"/>
                    <a:pt x="399" y="1280"/>
                  </a:cubicBezTo>
                  <a:cubicBezTo>
                    <a:pt x="1017" y="1280"/>
                    <a:pt x="2407" y="1189"/>
                    <a:pt x="4360" y="531"/>
                  </a:cubicBezTo>
                  <a:cubicBezTo>
                    <a:pt x="4749" y="290"/>
                    <a:pt x="4360" y="1"/>
                    <a:pt x="4360" y="1"/>
                  </a:cubicBezTo>
                  <a:close/>
                </a:path>
              </a:pathLst>
            </a:custGeom>
            <a:solidFill>
              <a:srgbClr val="FFF1F6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6" name="Google Shape;3086;p54"/>
          <p:cNvSpPr txBox="1">
            <a:spLocks noGrp="1"/>
          </p:cNvSpPr>
          <p:nvPr>
            <p:ph type="subTitle" idx="4294967295"/>
          </p:nvPr>
        </p:nvSpPr>
        <p:spPr>
          <a:xfrm>
            <a:off x="740125" y="1138600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Neptune</a:t>
            </a:r>
            <a:endParaRPr sz="28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087" name="Google Shape;3087;p54"/>
          <p:cNvSpPr txBox="1">
            <a:spLocks noGrp="1"/>
          </p:cNvSpPr>
          <p:nvPr>
            <p:ph type="subTitle" idx="4294967295"/>
          </p:nvPr>
        </p:nvSpPr>
        <p:spPr>
          <a:xfrm>
            <a:off x="740125" y="3305250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Venus</a:t>
            </a:r>
            <a:endParaRPr sz="28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088" name="Google Shape;3088;p54"/>
          <p:cNvSpPr txBox="1">
            <a:spLocks noGrp="1"/>
          </p:cNvSpPr>
          <p:nvPr>
            <p:ph type="subTitle" idx="4294967295"/>
          </p:nvPr>
        </p:nvSpPr>
        <p:spPr>
          <a:xfrm>
            <a:off x="740300" y="1664050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Neptune is the farthest planet from the Sun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089" name="Google Shape;3089;p54"/>
          <p:cNvSpPr txBox="1">
            <a:spLocks noGrp="1"/>
          </p:cNvSpPr>
          <p:nvPr>
            <p:ph type="subTitle" idx="4294967295"/>
          </p:nvPr>
        </p:nvSpPr>
        <p:spPr>
          <a:xfrm>
            <a:off x="740125" y="3835100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Venus has a beautiful name, but it’s very hot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090" name="Google Shape;3090;p54"/>
          <p:cNvSpPr txBox="1">
            <a:spLocks noGrp="1"/>
          </p:cNvSpPr>
          <p:nvPr>
            <p:ph type="subTitle" idx="4294967295"/>
          </p:nvPr>
        </p:nvSpPr>
        <p:spPr>
          <a:xfrm>
            <a:off x="6435700" y="1138600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Mars</a:t>
            </a:r>
            <a:endParaRPr sz="28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091" name="Google Shape;3091;p54"/>
          <p:cNvSpPr txBox="1">
            <a:spLocks noGrp="1"/>
          </p:cNvSpPr>
          <p:nvPr>
            <p:ph type="subTitle" idx="4294967295"/>
          </p:nvPr>
        </p:nvSpPr>
        <p:spPr>
          <a:xfrm>
            <a:off x="6435700" y="3305250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Saturn</a:t>
            </a:r>
            <a:endParaRPr sz="28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092" name="Google Shape;3092;p54"/>
          <p:cNvSpPr txBox="1">
            <a:spLocks noGrp="1"/>
          </p:cNvSpPr>
          <p:nvPr>
            <p:ph type="subTitle" idx="4294967295"/>
          </p:nvPr>
        </p:nvSpPr>
        <p:spPr>
          <a:xfrm>
            <a:off x="6435875" y="1664050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Despite being red, Mars is a cold place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093" name="Google Shape;3093;p54"/>
          <p:cNvSpPr txBox="1">
            <a:spLocks noGrp="1"/>
          </p:cNvSpPr>
          <p:nvPr>
            <p:ph type="subTitle" idx="4294967295"/>
          </p:nvPr>
        </p:nvSpPr>
        <p:spPr>
          <a:xfrm>
            <a:off x="6435700" y="3835100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Saturn is the ringed one and a gas giant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3094" name="Google Shape;3094;p54"/>
          <p:cNvCxnSpPr>
            <a:stCxn id="3086" idx="3"/>
          </p:cNvCxnSpPr>
          <p:nvPr/>
        </p:nvCxnSpPr>
        <p:spPr>
          <a:xfrm>
            <a:off x="2727025" y="1501000"/>
            <a:ext cx="927000" cy="908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095" name="Google Shape;3095;p54"/>
          <p:cNvCxnSpPr>
            <a:stCxn id="3087" idx="3"/>
          </p:cNvCxnSpPr>
          <p:nvPr/>
        </p:nvCxnSpPr>
        <p:spPr>
          <a:xfrm>
            <a:off x="2727025" y="3667650"/>
            <a:ext cx="879300" cy="335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096" name="Google Shape;3096;p54"/>
          <p:cNvCxnSpPr>
            <a:stCxn id="3090" idx="1"/>
          </p:cNvCxnSpPr>
          <p:nvPr/>
        </p:nvCxnSpPr>
        <p:spPr>
          <a:xfrm flipH="1">
            <a:off x="5800900" y="1501000"/>
            <a:ext cx="634800" cy="498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097" name="Google Shape;3097;p54"/>
          <p:cNvCxnSpPr>
            <a:stCxn id="3091" idx="1"/>
          </p:cNvCxnSpPr>
          <p:nvPr/>
        </p:nvCxnSpPr>
        <p:spPr>
          <a:xfrm flipH="1">
            <a:off x="5934700" y="3667650"/>
            <a:ext cx="501000" cy="135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098" name="Google Shape;3098;p54"/>
          <p:cNvGrpSpPr/>
          <p:nvPr/>
        </p:nvGrpSpPr>
        <p:grpSpPr>
          <a:xfrm rot="623907" flipH="1">
            <a:off x="4123989" y="3795154"/>
            <a:ext cx="1011533" cy="505098"/>
            <a:chOff x="3064855" y="3985193"/>
            <a:chExt cx="1147543" cy="573014"/>
          </a:xfrm>
        </p:grpSpPr>
        <p:sp>
          <p:nvSpPr>
            <p:cNvPr id="3099" name="Google Shape;3099;p54"/>
            <p:cNvSpPr/>
            <p:nvPr/>
          </p:nvSpPr>
          <p:spPr>
            <a:xfrm>
              <a:off x="3650614" y="3991365"/>
              <a:ext cx="558083" cy="563035"/>
            </a:xfrm>
            <a:custGeom>
              <a:avLst/>
              <a:gdLst/>
              <a:ahLst/>
              <a:cxnLst/>
              <a:rect l="l" t="t" r="r" b="b"/>
              <a:pathLst>
                <a:path w="5425" h="5473" extrusionOk="0">
                  <a:moveTo>
                    <a:pt x="2712" y="1"/>
                  </a:moveTo>
                  <a:cubicBezTo>
                    <a:pt x="1218" y="1"/>
                    <a:pt x="0" y="1226"/>
                    <a:pt x="0" y="2737"/>
                  </a:cubicBezTo>
                  <a:cubicBezTo>
                    <a:pt x="0" y="4247"/>
                    <a:pt x="1218" y="5473"/>
                    <a:pt x="2712" y="5473"/>
                  </a:cubicBezTo>
                  <a:cubicBezTo>
                    <a:pt x="4211" y="5473"/>
                    <a:pt x="5424" y="4247"/>
                    <a:pt x="5424" y="2737"/>
                  </a:cubicBezTo>
                  <a:cubicBezTo>
                    <a:pt x="5424" y="1226"/>
                    <a:pt x="4211" y="5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4"/>
            <p:cNvSpPr/>
            <p:nvPr/>
          </p:nvSpPr>
          <p:spPr>
            <a:xfrm>
              <a:off x="3751429" y="4022845"/>
              <a:ext cx="348121" cy="461292"/>
            </a:xfrm>
            <a:custGeom>
              <a:avLst/>
              <a:gdLst/>
              <a:ahLst/>
              <a:cxnLst/>
              <a:rect l="l" t="t" r="r" b="b"/>
              <a:pathLst>
                <a:path w="3384" h="4484" extrusionOk="0">
                  <a:moveTo>
                    <a:pt x="390" y="0"/>
                  </a:moveTo>
                  <a:lnTo>
                    <a:pt x="390" y="0"/>
                  </a:lnTo>
                  <a:cubicBezTo>
                    <a:pt x="386" y="16"/>
                    <a:pt x="0" y="1330"/>
                    <a:pt x="683" y="2579"/>
                  </a:cubicBezTo>
                  <a:cubicBezTo>
                    <a:pt x="1170" y="3475"/>
                    <a:pt x="2070" y="4114"/>
                    <a:pt x="3359" y="4484"/>
                  </a:cubicBezTo>
                  <a:lnTo>
                    <a:pt x="3383" y="4404"/>
                  </a:lnTo>
                  <a:cubicBezTo>
                    <a:pt x="2114" y="4042"/>
                    <a:pt x="1230" y="3415"/>
                    <a:pt x="752" y="2539"/>
                  </a:cubicBezTo>
                  <a:cubicBezTo>
                    <a:pt x="89" y="1322"/>
                    <a:pt x="463" y="36"/>
                    <a:pt x="467" y="20"/>
                  </a:cubicBezTo>
                  <a:lnTo>
                    <a:pt x="3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4"/>
            <p:cNvSpPr/>
            <p:nvPr/>
          </p:nvSpPr>
          <p:spPr>
            <a:xfrm>
              <a:off x="3712543" y="4046814"/>
              <a:ext cx="357276" cy="467567"/>
            </a:xfrm>
            <a:custGeom>
              <a:avLst/>
              <a:gdLst/>
              <a:ahLst/>
              <a:cxnLst/>
              <a:rect l="l" t="t" r="r" b="b"/>
              <a:pathLst>
                <a:path w="3473" h="4545" extrusionOk="0">
                  <a:moveTo>
                    <a:pt x="399" y="0"/>
                  </a:moveTo>
                  <a:cubicBezTo>
                    <a:pt x="395" y="12"/>
                    <a:pt x="1" y="1338"/>
                    <a:pt x="692" y="2600"/>
                  </a:cubicBezTo>
                  <a:cubicBezTo>
                    <a:pt x="1186" y="3516"/>
                    <a:pt x="2118" y="4167"/>
                    <a:pt x="3448" y="4544"/>
                  </a:cubicBezTo>
                  <a:lnTo>
                    <a:pt x="3472" y="4468"/>
                  </a:lnTo>
                  <a:cubicBezTo>
                    <a:pt x="2162" y="4098"/>
                    <a:pt x="1246" y="3455"/>
                    <a:pt x="760" y="2559"/>
                  </a:cubicBezTo>
                  <a:cubicBezTo>
                    <a:pt x="89" y="1330"/>
                    <a:pt x="471" y="32"/>
                    <a:pt x="475" y="20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4"/>
            <p:cNvSpPr/>
            <p:nvPr/>
          </p:nvSpPr>
          <p:spPr>
            <a:xfrm>
              <a:off x="3676640" y="4084774"/>
              <a:ext cx="347298" cy="451107"/>
            </a:xfrm>
            <a:custGeom>
              <a:avLst/>
              <a:gdLst/>
              <a:ahLst/>
              <a:cxnLst/>
              <a:rect l="l" t="t" r="r" b="b"/>
              <a:pathLst>
                <a:path w="3376" h="4385" extrusionOk="0">
                  <a:moveTo>
                    <a:pt x="382" y="1"/>
                  </a:moveTo>
                  <a:cubicBezTo>
                    <a:pt x="378" y="17"/>
                    <a:pt x="0" y="1266"/>
                    <a:pt x="651" y="2476"/>
                  </a:cubicBezTo>
                  <a:cubicBezTo>
                    <a:pt x="1141" y="3368"/>
                    <a:pt x="2045" y="4006"/>
                    <a:pt x="3355" y="4384"/>
                  </a:cubicBezTo>
                  <a:lnTo>
                    <a:pt x="3375" y="4316"/>
                  </a:lnTo>
                  <a:cubicBezTo>
                    <a:pt x="2089" y="3942"/>
                    <a:pt x="1194" y="3315"/>
                    <a:pt x="723" y="2440"/>
                  </a:cubicBezTo>
                  <a:cubicBezTo>
                    <a:pt x="85" y="1262"/>
                    <a:pt x="450" y="37"/>
                    <a:pt x="458" y="25"/>
                  </a:cubicBezTo>
                  <a:lnTo>
                    <a:pt x="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4"/>
            <p:cNvSpPr/>
            <p:nvPr/>
          </p:nvSpPr>
          <p:spPr>
            <a:xfrm>
              <a:off x="3627056" y="4134359"/>
              <a:ext cx="334438" cy="419216"/>
            </a:xfrm>
            <a:custGeom>
              <a:avLst/>
              <a:gdLst/>
              <a:ahLst/>
              <a:cxnLst/>
              <a:rect l="l" t="t" r="r" b="b"/>
              <a:pathLst>
                <a:path w="3251" h="4075" extrusionOk="0">
                  <a:moveTo>
                    <a:pt x="478" y="1"/>
                  </a:moveTo>
                  <a:lnTo>
                    <a:pt x="478" y="1"/>
                  </a:lnTo>
                  <a:cubicBezTo>
                    <a:pt x="470" y="9"/>
                    <a:pt x="0" y="1066"/>
                    <a:pt x="498" y="2146"/>
                  </a:cubicBezTo>
                  <a:cubicBezTo>
                    <a:pt x="904" y="3030"/>
                    <a:pt x="1824" y="3677"/>
                    <a:pt x="3230" y="4075"/>
                  </a:cubicBezTo>
                  <a:lnTo>
                    <a:pt x="3250" y="3995"/>
                  </a:lnTo>
                  <a:cubicBezTo>
                    <a:pt x="1868" y="3601"/>
                    <a:pt x="964" y="2970"/>
                    <a:pt x="567" y="2110"/>
                  </a:cubicBezTo>
                  <a:cubicBezTo>
                    <a:pt x="85" y="1066"/>
                    <a:pt x="543" y="41"/>
                    <a:pt x="547" y="29"/>
                  </a:cubicBezTo>
                  <a:lnTo>
                    <a:pt x="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4"/>
            <p:cNvSpPr/>
            <p:nvPr/>
          </p:nvSpPr>
          <p:spPr>
            <a:xfrm>
              <a:off x="3881255" y="4098045"/>
              <a:ext cx="255947" cy="175299"/>
            </a:xfrm>
            <a:custGeom>
              <a:avLst/>
              <a:gdLst/>
              <a:ahLst/>
              <a:cxnLst/>
              <a:rect l="l" t="t" r="r" b="b"/>
              <a:pathLst>
                <a:path w="2488" h="1704" extrusionOk="0">
                  <a:moveTo>
                    <a:pt x="2475" y="0"/>
                  </a:moveTo>
                  <a:cubicBezTo>
                    <a:pt x="751" y="217"/>
                    <a:pt x="4" y="1656"/>
                    <a:pt x="0" y="1668"/>
                  </a:cubicBezTo>
                  <a:lnTo>
                    <a:pt x="68" y="1704"/>
                  </a:lnTo>
                  <a:cubicBezTo>
                    <a:pt x="80" y="1692"/>
                    <a:pt x="808" y="294"/>
                    <a:pt x="2487" y="77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4"/>
            <p:cNvSpPr/>
            <p:nvPr/>
          </p:nvSpPr>
          <p:spPr>
            <a:xfrm>
              <a:off x="3903578" y="4115019"/>
              <a:ext cx="255021" cy="195565"/>
            </a:xfrm>
            <a:custGeom>
              <a:avLst/>
              <a:gdLst/>
              <a:ahLst/>
              <a:cxnLst/>
              <a:rect l="l" t="t" r="r" b="b"/>
              <a:pathLst>
                <a:path w="2479" h="1901" extrusionOk="0">
                  <a:moveTo>
                    <a:pt x="2463" y="0"/>
                  </a:moveTo>
                  <a:cubicBezTo>
                    <a:pt x="651" y="346"/>
                    <a:pt x="4" y="1856"/>
                    <a:pt x="0" y="1872"/>
                  </a:cubicBezTo>
                  <a:lnTo>
                    <a:pt x="68" y="1900"/>
                  </a:lnTo>
                  <a:cubicBezTo>
                    <a:pt x="72" y="1888"/>
                    <a:pt x="707" y="414"/>
                    <a:pt x="2479" y="72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4"/>
            <p:cNvSpPr/>
            <p:nvPr/>
          </p:nvSpPr>
          <p:spPr>
            <a:xfrm>
              <a:off x="3917980" y="4161723"/>
              <a:ext cx="267160" cy="162028"/>
            </a:xfrm>
            <a:custGeom>
              <a:avLst/>
              <a:gdLst/>
              <a:ahLst/>
              <a:cxnLst/>
              <a:rect l="l" t="t" r="r" b="b"/>
              <a:pathLst>
                <a:path w="2597" h="1575" extrusionOk="0">
                  <a:moveTo>
                    <a:pt x="2556" y="0"/>
                  </a:moveTo>
                  <a:cubicBezTo>
                    <a:pt x="1158" y="0"/>
                    <a:pt x="9" y="1515"/>
                    <a:pt x="1" y="1527"/>
                  </a:cubicBezTo>
                  <a:lnTo>
                    <a:pt x="61" y="1575"/>
                  </a:lnTo>
                  <a:cubicBezTo>
                    <a:pt x="69" y="1559"/>
                    <a:pt x="1191" y="76"/>
                    <a:pt x="2550" y="76"/>
                  </a:cubicBezTo>
                  <a:cubicBezTo>
                    <a:pt x="2552" y="76"/>
                    <a:pt x="2554" y="76"/>
                    <a:pt x="2556" y="76"/>
                  </a:cubicBezTo>
                  <a:lnTo>
                    <a:pt x="2596" y="76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4"/>
            <p:cNvSpPr/>
            <p:nvPr/>
          </p:nvSpPr>
          <p:spPr>
            <a:xfrm>
              <a:off x="3948534" y="4169953"/>
              <a:ext cx="236607" cy="181574"/>
            </a:xfrm>
            <a:custGeom>
              <a:avLst/>
              <a:gdLst/>
              <a:ahLst/>
              <a:cxnLst/>
              <a:rect l="l" t="t" r="r" b="b"/>
              <a:pathLst>
                <a:path w="2300" h="1765" extrusionOk="0">
                  <a:moveTo>
                    <a:pt x="2279" y="0"/>
                  </a:moveTo>
                  <a:cubicBezTo>
                    <a:pt x="752" y="422"/>
                    <a:pt x="9" y="1708"/>
                    <a:pt x="1" y="1724"/>
                  </a:cubicBezTo>
                  <a:lnTo>
                    <a:pt x="69" y="1764"/>
                  </a:lnTo>
                  <a:cubicBezTo>
                    <a:pt x="77" y="1756"/>
                    <a:pt x="800" y="495"/>
                    <a:pt x="2299" y="77"/>
                  </a:cubicBezTo>
                  <a:lnTo>
                    <a:pt x="2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4"/>
            <p:cNvSpPr/>
            <p:nvPr/>
          </p:nvSpPr>
          <p:spPr>
            <a:xfrm>
              <a:off x="3964685" y="4216657"/>
              <a:ext cx="234858" cy="151329"/>
            </a:xfrm>
            <a:custGeom>
              <a:avLst/>
              <a:gdLst/>
              <a:ahLst/>
              <a:cxnLst/>
              <a:rect l="l" t="t" r="r" b="b"/>
              <a:pathLst>
                <a:path w="2283" h="1471" extrusionOk="0">
                  <a:moveTo>
                    <a:pt x="2259" y="0"/>
                  </a:moveTo>
                  <a:cubicBezTo>
                    <a:pt x="1616" y="0"/>
                    <a:pt x="1041" y="386"/>
                    <a:pt x="672" y="708"/>
                  </a:cubicBezTo>
                  <a:cubicBezTo>
                    <a:pt x="262" y="1057"/>
                    <a:pt x="1" y="1419"/>
                    <a:pt x="1" y="1427"/>
                  </a:cubicBezTo>
                  <a:lnTo>
                    <a:pt x="69" y="1471"/>
                  </a:lnTo>
                  <a:cubicBezTo>
                    <a:pt x="77" y="1455"/>
                    <a:pt x="1065" y="81"/>
                    <a:pt x="2259" y="77"/>
                  </a:cubicBezTo>
                  <a:lnTo>
                    <a:pt x="2283" y="77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4"/>
            <p:cNvSpPr/>
            <p:nvPr/>
          </p:nvSpPr>
          <p:spPr>
            <a:xfrm>
              <a:off x="3992357" y="4231574"/>
              <a:ext cx="207185" cy="156267"/>
            </a:xfrm>
            <a:custGeom>
              <a:avLst/>
              <a:gdLst/>
              <a:ahLst/>
              <a:cxnLst/>
              <a:rect l="l" t="t" r="r" b="b"/>
              <a:pathLst>
                <a:path w="2014" h="1519" extrusionOk="0">
                  <a:moveTo>
                    <a:pt x="1998" y="0"/>
                  </a:moveTo>
                  <a:cubicBezTo>
                    <a:pt x="869" y="253"/>
                    <a:pt x="9" y="1462"/>
                    <a:pt x="1" y="1471"/>
                  </a:cubicBezTo>
                  <a:lnTo>
                    <a:pt x="65" y="1519"/>
                  </a:lnTo>
                  <a:cubicBezTo>
                    <a:pt x="73" y="1507"/>
                    <a:pt x="917" y="321"/>
                    <a:pt x="2014" y="76"/>
                  </a:cubicBezTo>
                  <a:lnTo>
                    <a:pt x="19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4"/>
            <p:cNvSpPr/>
            <p:nvPr/>
          </p:nvSpPr>
          <p:spPr>
            <a:xfrm>
              <a:off x="4048629" y="4258012"/>
              <a:ext cx="157086" cy="147214"/>
            </a:xfrm>
            <a:custGeom>
              <a:avLst/>
              <a:gdLst/>
              <a:ahLst/>
              <a:cxnLst/>
              <a:rect l="l" t="t" r="r" b="b"/>
              <a:pathLst>
                <a:path w="1527" h="1431" extrusionOk="0">
                  <a:moveTo>
                    <a:pt x="1511" y="0"/>
                  </a:moveTo>
                  <a:cubicBezTo>
                    <a:pt x="181" y="306"/>
                    <a:pt x="0" y="1410"/>
                    <a:pt x="0" y="1418"/>
                  </a:cubicBezTo>
                  <a:lnTo>
                    <a:pt x="77" y="1430"/>
                  </a:lnTo>
                  <a:cubicBezTo>
                    <a:pt x="77" y="1418"/>
                    <a:pt x="249" y="370"/>
                    <a:pt x="1527" y="77"/>
                  </a:cubicBezTo>
                  <a:lnTo>
                    <a:pt x="15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4"/>
            <p:cNvSpPr/>
            <p:nvPr/>
          </p:nvSpPr>
          <p:spPr>
            <a:xfrm>
              <a:off x="4064677" y="4301013"/>
              <a:ext cx="135277" cy="122421"/>
            </a:xfrm>
            <a:custGeom>
              <a:avLst/>
              <a:gdLst/>
              <a:ahLst/>
              <a:cxnLst/>
              <a:rect l="l" t="t" r="r" b="b"/>
              <a:pathLst>
                <a:path w="1315" h="1190" extrusionOk="0">
                  <a:moveTo>
                    <a:pt x="1299" y="0"/>
                  </a:moveTo>
                  <a:cubicBezTo>
                    <a:pt x="403" y="173"/>
                    <a:pt x="5" y="1149"/>
                    <a:pt x="1" y="1157"/>
                  </a:cubicBezTo>
                  <a:lnTo>
                    <a:pt x="69" y="1189"/>
                  </a:lnTo>
                  <a:cubicBezTo>
                    <a:pt x="73" y="1185"/>
                    <a:pt x="455" y="245"/>
                    <a:pt x="1315" y="72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4"/>
            <p:cNvSpPr/>
            <p:nvPr/>
          </p:nvSpPr>
          <p:spPr>
            <a:xfrm>
              <a:off x="4081240" y="4361708"/>
              <a:ext cx="112131" cy="67897"/>
            </a:xfrm>
            <a:custGeom>
              <a:avLst/>
              <a:gdLst/>
              <a:ahLst/>
              <a:cxnLst/>
              <a:rect l="l" t="t" r="r" b="b"/>
              <a:pathLst>
                <a:path w="1090" h="660" extrusionOk="0">
                  <a:moveTo>
                    <a:pt x="1073" y="1"/>
                  </a:moveTo>
                  <a:cubicBezTo>
                    <a:pt x="427" y="145"/>
                    <a:pt x="13" y="587"/>
                    <a:pt x="1" y="607"/>
                  </a:cubicBezTo>
                  <a:lnTo>
                    <a:pt x="53" y="660"/>
                  </a:lnTo>
                  <a:cubicBezTo>
                    <a:pt x="53" y="656"/>
                    <a:pt x="463" y="218"/>
                    <a:pt x="1089" y="77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4"/>
            <p:cNvSpPr/>
            <p:nvPr/>
          </p:nvSpPr>
          <p:spPr>
            <a:xfrm>
              <a:off x="3841957" y="4019244"/>
              <a:ext cx="244322" cy="69749"/>
            </a:xfrm>
            <a:custGeom>
              <a:avLst/>
              <a:gdLst/>
              <a:ahLst/>
              <a:cxnLst/>
              <a:rect l="l" t="t" r="r" b="b"/>
              <a:pathLst>
                <a:path w="2375" h="678" extrusionOk="0">
                  <a:moveTo>
                    <a:pt x="351" y="0"/>
                  </a:moveTo>
                  <a:cubicBezTo>
                    <a:pt x="140" y="0"/>
                    <a:pt x="5" y="15"/>
                    <a:pt x="0" y="15"/>
                  </a:cubicBezTo>
                  <a:lnTo>
                    <a:pt x="8" y="91"/>
                  </a:lnTo>
                  <a:cubicBezTo>
                    <a:pt x="13" y="90"/>
                    <a:pt x="155" y="73"/>
                    <a:pt x="373" y="73"/>
                  </a:cubicBezTo>
                  <a:cubicBezTo>
                    <a:pt x="861" y="73"/>
                    <a:pt x="1733" y="156"/>
                    <a:pt x="2327" y="678"/>
                  </a:cubicBezTo>
                  <a:lnTo>
                    <a:pt x="2375" y="622"/>
                  </a:lnTo>
                  <a:cubicBezTo>
                    <a:pt x="1753" y="81"/>
                    <a:pt x="844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4"/>
            <p:cNvSpPr/>
            <p:nvPr/>
          </p:nvSpPr>
          <p:spPr>
            <a:xfrm>
              <a:off x="3833727" y="4046197"/>
              <a:ext cx="200499" cy="43207"/>
            </a:xfrm>
            <a:custGeom>
              <a:avLst/>
              <a:gdLst/>
              <a:ahLst/>
              <a:cxnLst/>
              <a:rect l="l" t="t" r="r" b="b"/>
              <a:pathLst>
                <a:path w="1949" h="420" extrusionOk="0">
                  <a:moveTo>
                    <a:pt x="518" y="1"/>
                  </a:moveTo>
                  <a:cubicBezTo>
                    <a:pt x="207" y="1"/>
                    <a:pt x="4" y="46"/>
                    <a:pt x="0" y="46"/>
                  </a:cubicBezTo>
                  <a:lnTo>
                    <a:pt x="20" y="119"/>
                  </a:lnTo>
                  <a:cubicBezTo>
                    <a:pt x="24" y="117"/>
                    <a:pt x="217" y="73"/>
                    <a:pt x="515" y="73"/>
                  </a:cubicBezTo>
                  <a:cubicBezTo>
                    <a:pt x="877" y="73"/>
                    <a:pt x="1394" y="138"/>
                    <a:pt x="1912" y="420"/>
                  </a:cubicBezTo>
                  <a:lnTo>
                    <a:pt x="1949" y="356"/>
                  </a:lnTo>
                  <a:cubicBezTo>
                    <a:pt x="1420" y="66"/>
                    <a:pt x="891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4"/>
            <p:cNvSpPr/>
            <p:nvPr/>
          </p:nvSpPr>
          <p:spPr>
            <a:xfrm>
              <a:off x="3838254" y="4063788"/>
              <a:ext cx="133529" cy="49174"/>
            </a:xfrm>
            <a:custGeom>
              <a:avLst/>
              <a:gdLst/>
              <a:ahLst/>
              <a:cxnLst/>
              <a:rect l="l" t="t" r="r" b="b"/>
              <a:pathLst>
                <a:path w="1298" h="478" extrusionOk="0">
                  <a:moveTo>
                    <a:pt x="110" y="0"/>
                  </a:moveTo>
                  <a:cubicBezTo>
                    <a:pt x="47" y="0"/>
                    <a:pt x="7" y="3"/>
                    <a:pt x="0" y="4"/>
                  </a:cubicBezTo>
                  <a:lnTo>
                    <a:pt x="4" y="80"/>
                  </a:lnTo>
                  <a:cubicBezTo>
                    <a:pt x="7" y="80"/>
                    <a:pt x="41" y="78"/>
                    <a:pt x="98" y="78"/>
                  </a:cubicBezTo>
                  <a:cubicBezTo>
                    <a:pt x="327" y="78"/>
                    <a:pt x="919" y="114"/>
                    <a:pt x="1238" y="478"/>
                  </a:cubicBezTo>
                  <a:lnTo>
                    <a:pt x="1298" y="426"/>
                  </a:lnTo>
                  <a:cubicBezTo>
                    <a:pt x="961" y="44"/>
                    <a:pt x="357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4"/>
            <p:cNvSpPr/>
            <p:nvPr/>
          </p:nvSpPr>
          <p:spPr>
            <a:xfrm>
              <a:off x="3831979" y="4098559"/>
              <a:ext cx="115423" cy="23970"/>
            </a:xfrm>
            <a:custGeom>
              <a:avLst/>
              <a:gdLst/>
              <a:ahLst/>
              <a:cxnLst/>
              <a:rect l="l" t="t" r="r" b="b"/>
              <a:pathLst>
                <a:path w="1122" h="233" extrusionOk="0">
                  <a:moveTo>
                    <a:pt x="397" y="0"/>
                  </a:moveTo>
                  <a:cubicBezTo>
                    <a:pt x="145" y="0"/>
                    <a:pt x="10" y="73"/>
                    <a:pt x="1" y="80"/>
                  </a:cubicBezTo>
                  <a:lnTo>
                    <a:pt x="41" y="144"/>
                  </a:lnTo>
                  <a:cubicBezTo>
                    <a:pt x="43" y="144"/>
                    <a:pt x="166" y="78"/>
                    <a:pt x="403" y="78"/>
                  </a:cubicBezTo>
                  <a:cubicBezTo>
                    <a:pt x="575" y="78"/>
                    <a:pt x="807" y="113"/>
                    <a:pt x="1098" y="232"/>
                  </a:cubicBezTo>
                  <a:lnTo>
                    <a:pt x="1122" y="164"/>
                  </a:lnTo>
                  <a:cubicBezTo>
                    <a:pt x="821" y="38"/>
                    <a:pt x="578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4"/>
            <p:cNvSpPr/>
            <p:nvPr/>
          </p:nvSpPr>
          <p:spPr>
            <a:xfrm>
              <a:off x="3835373" y="4130244"/>
              <a:ext cx="70365" cy="24896"/>
            </a:xfrm>
            <a:custGeom>
              <a:avLst/>
              <a:gdLst/>
              <a:ahLst/>
              <a:cxnLst/>
              <a:rect l="l" t="t" r="r" b="b"/>
              <a:pathLst>
                <a:path w="684" h="242" extrusionOk="0">
                  <a:moveTo>
                    <a:pt x="120" y="1"/>
                  </a:moveTo>
                  <a:cubicBezTo>
                    <a:pt x="90" y="1"/>
                    <a:pt x="65" y="5"/>
                    <a:pt x="44" y="13"/>
                  </a:cubicBezTo>
                  <a:cubicBezTo>
                    <a:pt x="12" y="25"/>
                    <a:pt x="4" y="41"/>
                    <a:pt x="0" y="53"/>
                  </a:cubicBezTo>
                  <a:lnTo>
                    <a:pt x="64" y="85"/>
                  </a:lnTo>
                  <a:cubicBezTo>
                    <a:pt x="64" y="84"/>
                    <a:pt x="76" y="74"/>
                    <a:pt x="117" y="74"/>
                  </a:cubicBezTo>
                  <a:cubicBezTo>
                    <a:pt x="186" y="74"/>
                    <a:pt x="336" y="101"/>
                    <a:pt x="647" y="242"/>
                  </a:cubicBezTo>
                  <a:lnTo>
                    <a:pt x="683" y="177"/>
                  </a:lnTo>
                  <a:cubicBezTo>
                    <a:pt x="427" y="62"/>
                    <a:pt x="2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4"/>
            <p:cNvSpPr/>
            <p:nvPr/>
          </p:nvSpPr>
          <p:spPr>
            <a:xfrm>
              <a:off x="3841957" y="4160386"/>
              <a:ext cx="48453" cy="8847"/>
            </a:xfrm>
            <a:custGeom>
              <a:avLst/>
              <a:gdLst/>
              <a:ahLst/>
              <a:cxnLst/>
              <a:rect l="l" t="t" r="r" b="b"/>
              <a:pathLst>
                <a:path w="471" h="86" extrusionOk="0">
                  <a:moveTo>
                    <a:pt x="247" y="0"/>
                  </a:moveTo>
                  <a:cubicBezTo>
                    <a:pt x="109" y="0"/>
                    <a:pt x="6" y="9"/>
                    <a:pt x="0" y="9"/>
                  </a:cubicBezTo>
                  <a:lnTo>
                    <a:pt x="4" y="85"/>
                  </a:lnTo>
                  <a:cubicBezTo>
                    <a:pt x="7" y="85"/>
                    <a:pt x="110" y="76"/>
                    <a:pt x="246" y="76"/>
                  </a:cubicBezTo>
                  <a:cubicBezTo>
                    <a:pt x="314" y="76"/>
                    <a:pt x="390" y="79"/>
                    <a:pt x="466" y="85"/>
                  </a:cubicBezTo>
                  <a:lnTo>
                    <a:pt x="470" y="9"/>
                  </a:lnTo>
                  <a:cubicBezTo>
                    <a:pt x="393" y="2"/>
                    <a:pt x="316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54"/>
            <p:cNvSpPr/>
            <p:nvPr/>
          </p:nvSpPr>
          <p:spPr>
            <a:xfrm>
              <a:off x="3656786" y="4212954"/>
              <a:ext cx="322505" cy="328274"/>
            </a:xfrm>
            <a:custGeom>
              <a:avLst/>
              <a:gdLst/>
              <a:ahLst/>
              <a:cxnLst/>
              <a:rect l="l" t="t" r="r" b="b"/>
              <a:pathLst>
                <a:path w="3135" h="3191" extrusionOk="0">
                  <a:moveTo>
                    <a:pt x="77" y="0"/>
                  </a:moveTo>
                  <a:lnTo>
                    <a:pt x="0" y="16"/>
                  </a:lnTo>
                  <a:cubicBezTo>
                    <a:pt x="402" y="2399"/>
                    <a:pt x="3090" y="3178"/>
                    <a:pt x="3114" y="3190"/>
                  </a:cubicBezTo>
                  <a:lnTo>
                    <a:pt x="3134" y="3114"/>
                  </a:lnTo>
                  <a:cubicBezTo>
                    <a:pt x="3110" y="3102"/>
                    <a:pt x="470" y="2339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4"/>
            <p:cNvSpPr/>
            <p:nvPr/>
          </p:nvSpPr>
          <p:spPr>
            <a:xfrm>
              <a:off x="3064855" y="3985193"/>
              <a:ext cx="1147543" cy="573014"/>
            </a:xfrm>
            <a:custGeom>
              <a:avLst/>
              <a:gdLst/>
              <a:ahLst/>
              <a:cxnLst/>
              <a:rect l="l" t="t" r="r" b="b"/>
              <a:pathLst>
                <a:path w="11155" h="5570" extrusionOk="0">
                  <a:moveTo>
                    <a:pt x="8366" y="149"/>
                  </a:moveTo>
                  <a:cubicBezTo>
                    <a:pt x="9077" y="149"/>
                    <a:pt x="9720" y="430"/>
                    <a:pt x="10190" y="884"/>
                  </a:cubicBezTo>
                  <a:cubicBezTo>
                    <a:pt x="10136" y="883"/>
                    <a:pt x="10084" y="882"/>
                    <a:pt x="10033" y="882"/>
                  </a:cubicBezTo>
                  <a:cubicBezTo>
                    <a:pt x="9038" y="882"/>
                    <a:pt x="8546" y="1208"/>
                    <a:pt x="8217" y="1491"/>
                  </a:cubicBezTo>
                  <a:cubicBezTo>
                    <a:pt x="7936" y="1736"/>
                    <a:pt x="7799" y="1989"/>
                    <a:pt x="7743" y="2122"/>
                  </a:cubicBezTo>
                  <a:cubicBezTo>
                    <a:pt x="7450" y="1250"/>
                    <a:pt x="7615" y="438"/>
                    <a:pt x="7659" y="250"/>
                  </a:cubicBezTo>
                  <a:cubicBezTo>
                    <a:pt x="7884" y="185"/>
                    <a:pt x="8121" y="149"/>
                    <a:pt x="8366" y="149"/>
                  </a:cubicBezTo>
                  <a:close/>
                  <a:moveTo>
                    <a:pt x="10175" y="1046"/>
                  </a:moveTo>
                  <a:cubicBezTo>
                    <a:pt x="10230" y="1046"/>
                    <a:pt x="10286" y="1047"/>
                    <a:pt x="10343" y="1049"/>
                  </a:cubicBezTo>
                  <a:cubicBezTo>
                    <a:pt x="10748" y="1511"/>
                    <a:pt x="10994" y="2118"/>
                    <a:pt x="10994" y="2785"/>
                  </a:cubicBezTo>
                  <a:cubicBezTo>
                    <a:pt x="10994" y="3395"/>
                    <a:pt x="10789" y="3950"/>
                    <a:pt x="10443" y="4400"/>
                  </a:cubicBezTo>
                  <a:cubicBezTo>
                    <a:pt x="9258" y="4046"/>
                    <a:pt x="8418" y="3456"/>
                    <a:pt x="7960" y="2628"/>
                  </a:cubicBezTo>
                  <a:cubicBezTo>
                    <a:pt x="7904" y="2528"/>
                    <a:pt x="7856" y="2427"/>
                    <a:pt x="7816" y="2327"/>
                  </a:cubicBezTo>
                  <a:cubicBezTo>
                    <a:pt x="7897" y="2101"/>
                    <a:pt x="8388" y="1046"/>
                    <a:pt x="10175" y="1046"/>
                  </a:cubicBezTo>
                  <a:close/>
                  <a:moveTo>
                    <a:pt x="7490" y="306"/>
                  </a:moveTo>
                  <a:lnTo>
                    <a:pt x="7490" y="306"/>
                  </a:lnTo>
                  <a:cubicBezTo>
                    <a:pt x="7414" y="671"/>
                    <a:pt x="7273" y="1696"/>
                    <a:pt x="7832" y="2700"/>
                  </a:cubicBezTo>
                  <a:cubicBezTo>
                    <a:pt x="8298" y="3552"/>
                    <a:pt x="9145" y="4163"/>
                    <a:pt x="10343" y="4524"/>
                  </a:cubicBezTo>
                  <a:cubicBezTo>
                    <a:pt x="9861" y="5071"/>
                    <a:pt x="9149" y="5420"/>
                    <a:pt x="8366" y="5420"/>
                  </a:cubicBezTo>
                  <a:cubicBezTo>
                    <a:pt x="6916" y="5420"/>
                    <a:pt x="5734" y="4239"/>
                    <a:pt x="5734" y="2789"/>
                  </a:cubicBezTo>
                  <a:cubicBezTo>
                    <a:pt x="5734" y="1644"/>
                    <a:pt x="6470" y="667"/>
                    <a:pt x="7490" y="306"/>
                  </a:cubicBezTo>
                  <a:close/>
                  <a:moveTo>
                    <a:pt x="8366" y="0"/>
                  </a:moveTo>
                  <a:cubicBezTo>
                    <a:pt x="6831" y="0"/>
                    <a:pt x="5582" y="1250"/>
                    <a:pt x="5582" y="2789"/>
                  </a:cubicBezTo>
                  <a:cubicBezTo>
                    <a:pt x="5582" y="2861"/>
                    <a:pt x="5586" y="2937"/>
                    <a:pt x="5590" y="3010"/>
                  </a:cubicBezTo>
                  <a:cubicBezTo>
                    <a:pt x="5493" y="3371"/>
                    <a:pt x="5120" y="4721"/>
                    <a:pt x="4577" y="4958"/>
                  </a:cubicBezTo>
                  <a:cubicBezTo>
                    <a:pt x="4334" y="5066"/>
                    <a:pt x="3626" y="5100"/>
                    <a:pt x="2838" y="5100"/>
                  </a:cubicBezTo>
                  <a:cubicBezTo>
                    <a:pt x="1544" y="5100"/>
                    <a:pt x="34" y="5009"/>
                    <a:pt x="9" y="5007"/>
                  </a:cubicBezTo>
                  <a:lnTo>
                    <a:pt x="1" y="5171"/>
                  </a:lnTo>
                  <a:cubicBezTo>
                    <a:pt x="97" y="5175"/>
                    <a:pt x="1524" y="5264"/>
                    <a:pt x="2789" y="5264"/>
                  </a:cubicBezTo>
                  <a:cubicBezTo>
                    <a:pt x="3617" y="5264"/>
                    <a:pt x="4376" y="5228"/>
                    <a:pt x="4641" y="5107"/>
                  </a:cubicBezTo>
                  <a:cubicBezTo>
                    <a:pt x="5160" y="4878"/>
                    <a:pt x="5493" y="3894"/>
                    <a:pt x="5642" y="3359"/>
                  </a:cubicBezTo>
                  <a:cubicBezTo>
                    <a:pt x="5907" y="4621"/>
                    <a:pt x="7028" y="5569"/>
                    <a:pt x="8366" y="5569"/>
                  </a:cubicBezTo>
                  <a:cubicBezTo>
                    <a:pt x="9905" y="5569"/>
                    <a:pt x="11154" y="4320"/>
                    <a:pt x="11154" y="2781"/>
                  </a:cubicBezTo>
                  <a:cubicBezTo>
                    <a:pt x="11154" y="1250"/>
                    <a:pt x="9905" y="0"/>
                    <a:pt x="8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Google Shape;3125;p55"/>
          <p:cNvSpPr txBox="1">
            <a:spLocks noGrp="1"/>
          </p:cNvSpPr>
          <p:nvPr>
            <p:ph type="title"/>
          </p:nvPr>
        </p:nvSpPr>
        <p:spPr>
          <a:xfrm>
            <a:off x="4829650" y="1304825"/>
            <a:ext cx="3313500" cy="12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magic</a:t>
            </a:r>
            <a:endParaRPr/>
          </a:p>
        </p:txBody>
      </p:sp>
      <p:sp>
        <p:nvSpPr>
          <p:cNvPr id="3126" name="Google Shape;3126;p55"/>
          <p:cNvSpPr txBox="1">
            <a:spLocks noGrp="1"/>
          </p:cNvSpPr>
          <p:nvPr>
            <p:ph type="subTitle" idx="1"/>
          </p:nvPr>
        </p:nvSpPr>
        <p:spPr>
          <a:xfrm>
            <a:off x="4829650" y="2593675"/>
            <a:ext cx="3313500" cy="12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83" y="679915"/>
            <a:ext cx="3411484" cy="38275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" name="Google Shape;3132;p56"/>
          <p:cNvSpPr txBox="1">
            <a:spLocks noGrp="1"/>
          </p:cNvSpPr>
          <p:nvPr>
            <p:ph type="title"/>
          </p:nvPr>
        </p:nvSpPr>
        <p:spPr>
          <a:xfrm>
            <a:off x="740125" y="456675"/>
            <a:ext cx="767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must never forget</a:t>
            </a:r>
            <a:endParaRPr/>
          </a:p>
        </p:txBody>
      </p:sp>
      <p:sp>
        <p:nvSpPr>
          <p:cNvPr id="3133" name="Google Shape;3133;p56"/>
          <p:cNvSpPr txBox="1">
            <a:spLocks noGrp="1"/>
          </p:cNvSpPr>
          <p:nvPr>
            <p:ph type="subTitle" idx="1"/>
          </p:nvPr>
        </p:nvSpPr>
        <p:spPr>
          <a:xfrm>
            <a:off x="740125" y="1329425"/>
            <a:ext cx="38382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know what helps you make your point clear? Lists like this one: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They’re simple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 can organize your ideas clearly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You’ll never forget to buy milk!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most important thing: the audience won’t miss the point of your presentation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175" y="2064814"/>
            <a:ext cx="4061756" cy="26171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27" name="Google Shape;3227;p57"/>
          <p:cNvCxnSpPr/>
          <p:nvPr/>
        </p:nvCxnSpPr>
        <p:spPr>
          <a:xfrm>
            <a:off x="3272200" y="1827550"/>
            <a:ext cx="1107000" cy="9066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228" name="Google Shape;3228;p57"/>
          <p:cNvCxnSpPr/>
          <p:nvPr/>
        </p:nvCxnSpPr>
        <p:spPr>
          <a:xfrm rot="10800000" flipH="1">
            <a:off x="3138600" y="3096600"/>
            <a:ext cx="1240500" cy="620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229" name="Google Shape;3229;p57"/>
          <p:cNvCxnSpPr/>
          <p:nvPr/>
        </p:nvCxnSpPr>
        <p:spPr>
          <a:xfrm flipH="1">
            <a:off x="4923100" y="1827550"/>
            <a:ext cx="1145100" cy="820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230" name="Google Shape;3230;p57"/>
          <p:cNvCxnSpPr/>
          <p:nvPr/>
        </p:nvCxnSpPr>
        <p:spPr>
          <a:xfrm rot="10800000">
            <a:off x="4789525" y="3058550"/>
            <a:ext cx="1192800" cy="648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31" name="Google Shape;3231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care of your kitten</a:t>
            </a:r>
            <a:endParaRPr/>
          </a:p>
        </p:txBody>
      </p:sp>
      <p:sp>
        <p:nvSpPr>
          <p:cNvPr id="3273" name="Google Shape;3273;p57"/>
          <p:cNvSpPr txBox="1">
            <a:spLocks noGrp="1"/>
          </p:cNvSpPr>
          <p:nvPr>
            <p:ph type="subTitle" idx="4294967295"/>
          </p:nvPr>
        </p:nvSpPr>
        <p:spPr>
          <a:xfrm>
            <a:off x="608300" y="1472300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Mercury</a:t>
            </a:r>
            <a:endParaRPr sz="26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274" name="Google Shape;3274;p57"/>
          <p:cNvSpPr txBox="1">
            <a:spLocks noGrp="1"/>
          </p:cNvSpPr>
          <p:nvPr>
            <p:ph type="subTitle" idx="4294967295"/>
          </p:nvPr>
        </p:nvSpPr>
        <p:spPr>
          <a:xfrm>
            <a:off x="582900" y="3336725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Jupiter</a:t>
            </a:r>
            <a:endParaRPr sz="26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275" name="Google Shape;3275;p57"/>
          <p:cNvSpPr txBox="1">
            <a:spLocks noGrp="1"/>
          </p:cNvSpPr>
          <p:nvPr>
            <p:ph type="subTitle" idx="4294967295"/>
          </p:nvPr>
        </p:nvSpPr>
        <p:spPr>
          <a:xfrm>
            <a:off x="608475" y="1966275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Mercury is the closest planet to the Sun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276" name="Google Shape;3276;p57"/>
          <p:cNvSpPr txBox="1">
            <a:spLocks noGrp="1"/>
          </p:cNvSpPr>
          <p:nvPr>
            <p:ph type="subTitle" idx="4294967295"/>
          </p:nvPr>
        </p:nvSpPr>
        <p:spPr>
          <a:xfrm>
            <a:off x="582900" y="3831125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It’s the biggest planet in the Solar System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277" name="Google Shape;3277;p57"/>
          <p:cNvSpPr txBox="1">
            <a:spLocks noGrp="1"/>
          </p:cNvSpPr>
          <p:nvPr>
            <p:ph type="subTitle" idx="4294967295"/>
          </p:nvPr>
        </p:nvSpPr>
        <p:spPr>
          <a:xfrm>
            <a:off x="6614475" y="1472300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Neptune</a:t>
            </a:r>
            <a:endParaRPr sz="26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278" name="Google Shape;3278;p57"/>
          <p:cNvSpPr txBox="1">
            <a:spLocks noGrp="1"/>
          </p:cNvSpPr>
          <p:nvPr>
            <p:ph type="subTitle" idx="4294967295"/>
          </p:nvPr>
        </p:nvSpPr>
        <p:spPr>
          <a:xfrm>
            <a:off x="6574575" y="3336725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Mars</a:t>
            </a:r>
            <a:endParaRPr sz="26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279" name="Google Shape;3279;p57"/>
          <p:cNvSpPr txBox="1">
            <a:spLocks noGrp="1"/>
          </p:cNvSpPr>
          <p:nvPr>
            <p:ph type="subTitle" idx="4294967295"/>
          </p:nvPr>
        </p:nvSpPr>
        <p:spPr>
          <a:xfrm>
            <a:off x="6614650" y="1966275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Despite being red, Mars is a cold place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280" name="Google Shape;3280;p57"/>
          <p:cNvSpPr txBox="1">
            <a:spLocks noGrp="1"/>
          </p:cNvSpPr>
          <p:nvPr>
            <p:ph type="subTitle" idx="4294967295"/>
          </p:nvPr>
        </p:nvSpPr>
        <p:spPr>
          <a:xfrm>
            <a:off x="6574575" y="3831125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Venus has a beautiful name, but it’s very hot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grpSp>
        <p:nvGrpSpPr>
          <p:cNvPr id="3281" name="Google Shape;3281;p57"/>
          <p:cNvGrpSpPr/>
          <p:nvPr/>
        </p:nvGrpSpPr>
        <p:grpSpPr>
          <a:xfrm>
            <a:off x="2617995" y="3353825"/>
            <a:ext cx="519012" cy="512377"/>
            <a:chOff x="3089331" y="2731657"/>
            <a:chExt cx="359029" cy="354439"/>
          </a:xfrm>
        </p:grpSpPr>
        <p:sp>
          <p:nvSpPr>
            <p:cNvPr id="3282" name="Google Shape;3282;p57"/>
            <p:cNvSpPr/>
            <p:nvPr/>
          </p:nvSpPr>
          <p:spPr>
            <a:xfrm>
              <a:off x="3293987" y="2798121"/>
              <a:ext cx="83781" cy="83727"/>
            </a:xfrm>
            <a:custGeom>
              <a:avLst/>
              <a:gdLst/>
              <a:ahLst/>
              <a:cxnLst/>
              <a:rect l="l" t="t" r="r" b="b"/>
              <a:pathLst>
                <a:path w="3087" h="3085" extrusionOk="0">
                  <a:moveTo>
                    <a:pt x="2365" y="1"/>
                  </a:moveTo>
                  <a:lnTo>
                    <a:pt x="1" y="2363"/>
                  </a:lnTo>
                  <a:lnTo>
                    <a:pt x="723" y="3085"/>
                  </a:lnTo>
                  <a:lnTo>
                    <a:pt x="3087" y="721"/>
                  </a:lnTo>
                  <a:lnTo>
                    <a:pt x="23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7"/>
            <p:cNvSpPr/>
            <p:nvPr/>
          </p:nvSpPr>
          <p:spPr>
            <a:xfrm>
              <a:off x="3089331" y="3021313"/>
              <a:ext cx="65842" cy="64783"/>
            </a:xfrm>
            <a:custGeom>
              <a:avLst/>
              <a:gdLst/>
              <a:ahLst/>
              <a:cxnLst/>
              <a:rect l="l" t="t" r="r" b="b"/>
              <a:pathLst>
                <a:path w="2426" h="2387" extrusionOk="0">
                  <a:moveTo>
                    <a:pt x="2213" y="0"/>
                  </a:moveTo>
                  <a:cubicBezTo>
                    <a:pt x="2163" y="0"/>
                    <a:pt x="2113" y="20"/>
                    <a:pt x="2075" y="59"/>
                  </a:cubicBezTo>
                  <a:lnTo>
                    <a:pt x="76" y="2058"/>
                  </a:lnTo>
                  <a:cubicBezTo>
                    <a:pt x="0" y="2131"/>
                    <a:pt x="0" y="2253"/>
                    <a:pt x="76" y="2329"/>
                  </a:cubicBezTo>
                  <a:cubicBezTo>
                    <a:pt x="114" y="2368"/>
                    <a:pt x="165" y="2386"/>
                    <a:pt x="214" y="2386"/>
                  </a:cubicBezTo>
                  <a:cubicBezTo>
                    <a:pt x="263" y="2386"/>
                    <a:pt x="314" y="2366"/>
                    <a:pt x="349" y="2329"/>
                  </a:cubicBezTo>
                  <a:lnTo>
                    <a:pt x="2348" y="330"/>
                  </a:lnTo>
                  <a:cubicBezTo>
                    <a:pt x="2426" y="256"/>
                    <a:pt x="2421" y="134"/>
                    <a:pt x="2348" y="59"/>
                  </a:cubicBezTo>
                  <a:cubicBezTo>
                    <a:pt x="2311" y="20"/>
                    <a:pt x="2262" y="0"/>
                    <a:pt x="22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7"/>
            <p:cNvSpPr/>
            <p:nvPr/>
          </p:nvSpPr>
          <p:spPr>
            <a:xfrm>
              <a:off x="3297434" y="2731657"/>
              <a:ext cx="150926" cy="142675"/>
            </a:xfrm>
            <a:custGeom>
              <a:avLst/>
              <a:gdLst/>
              <a:ahLst/>
              <a:cxnLst/>
              <a:rect l="l" t="t" r="r" b="b"/>
              <a:pathLst>
                <a:path w="5561" h="5257" extrusionOk="0">
                  <a:moveTo>
                    <a:pt x="1727" y="1"/>
                  </a:moveTo>
                  <a:cubicBezTo>
                    <a:pt x="1324" y="1"/>
                    <a:pt x="921" y="155"/>
                    <a:pt x="614" y="463"/>
                  </a:cubicBezTo>
                  <a:cubicBezTo>
                    <a:pt x="0" y="1077"/>
                    <a:pt x="0" y="2074"/>
                    <a:pt x="614" y="2688"/>
                  </a:cubicBezTo>
                  <a:cubicBezTo>
                    <a:pt x="920" y="2996"/>
                    <a:pt x="1323" y="3150"/>
                    <a:pt x="1727" y="3150"/>
                  </a:cubicBezTo>
                  <a:cubicBezTo>
                    <a:pt x="1964" y="3150"/>
                    <a:pt x="2201" y="3097"/>
                    <a:pt x="2419" y="2990"/>
                  </a:cubicBezTo>
                  <a:lnTo>
                    <a:pt x="2419" y="2990"/>
                  </a:lnTo>
                  <a:cubicBezTo>
                    <a:pt x="2130" y="3576"/>
                    <a:pt x="2230" y="4304"/>
                    <a:pt x="2719" y="4796"/>
                  </a:cubicBezTo>
                  <a:cubicBezTo>
                    <a:pt x="3027" y="5103"/>
                    <a:pt x="3430" y="5256"/>
                    <a:pt x="3833" y="5256"/>
                  </a:cubicBezTo>
                  <a:cubicBezTo>
                    <a:pt x="4236" y="5256"/>
                    <a:pt x="4639" y="5103"/>
                    <a:pt x="4947" y="4796"/>
                  </a:cubicBezTo>
                  <a:cubicBezTo>
                    <a:pt x="5561" y="4180"/>
                    <a:pt x="5561" y="3182"/>
                    <a:pt x="4947" y="2568"/>
                  </a:cubicBezTo>
                  <a:cubicBezTo>
                    <a:pt x="4640" y="2262"/>
                    <a:pt x="4236" y="2109"/>
                    <a:pt x="3833" y="2109"/>
                  </a:cubicBezTo>
                  <a:cubicBezTo>
                    <a:pt x="3596" y="2109"/>
                    <a:pt x="3359" y="2162"/>
                    <a:pt x="3141" y="2268"/>
                  </a:cubicBezTo>
                  <a:cubicBezTo>
                    <a:pt x="3429" y="1681"/>
                    <a:pt x="3329" y="952"/>
                    <a:pt x="2840" y="463"/>
                  </a:cubicBezTo>
                  <a:cubicBezTo>
                    <a:pt x="2533" y="155"/>
                    <a:pt x="2130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57"/>
            <p:cNvSpPr/>
            <p:nvPr/>
          </p:nvSpPr>
          <p:spPr>
            <a:xfrm>
              <a:off x="3326093" y="2756218"/>
              <a:ext cx="36449" cy="36449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301" y="1"/>
                    <a:pt x="1" y="300"/>
                    <a:pt x="1" y="672"/>
                  </a:cubicBezTo>
                  <a:cubicBezTo>
                    <a:pt x="1" y="1043"/>
                    <a:pt x="301" y="1343"/>
                    <a:pt x="672" y="1343"/>
                  </a:cubicBezTo>
                  <a:cubicBezTo>
                    <a:pt x="1043" y="1343"/>
                    <a:pt x="1343" y="1043"/>
                    <a:pt x="1343" y="672"/>
                  </a:cubicBezTo>
                  <a:cubicBezTo>
                    <a:pt x="1343" y="300"/>
                    <a:pt x="1043" y="1"/>
                    <a:pt x="672" y="1"/>
                  </a:cubicBezTo>
                  <a:close/>
                </a:path>
              </a:pathLst>
            </a:custGeom>
            <a:solidFill>
              <a:srgbClr val="F9F3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57"/>
            <p:cNvSpPr/>
            <p:nvPr/>
          </p:nvSpPr>
          <p:spPr>
            <a:xfrm>
              <a:off x="3383275" y="2813400"/>
              <a:ext cx="36422" cy="36395"/>
            </a:xfrm>
            <a:custGeom>
              <a:avLst/>
              <a:gdLst/>
              <a:ahLst/>
              <a:cxnLst/>
              <a:rect l="l" t="t" r="r" b="b"/>
              <a:pathLst>
                <a:path w="1342" h="1341" extrusionOk="0">
                  <a:moveTo>
                    <a:pt x="670" y="1"/>
                  </a:moveTo>
                  <a:cubicBezTo>
                    <a:pt x="301" y="1"/>
                    <a:pt x="1" y="301"/>
                    <a:pt x="1" y="672"/>
                  </a:cubicBezTo>
                  <a:cubicBezTo>
                    <a:pt x="1" y="1041"/>
                    <a:pt x="301" y="1341"/>
                    <a:pt x="670" y="1341"/>
                  </a:cubicBezTo>
                  <a:cubicBezTo>
                    <a:pt x="1041" y="1341"/>
                    <a:pt x="1341" y="1041"/>
                    <a:pt x="1341" y="672"/>
                  </a:cubicBezTo>
                  <a:cubicBezTo>
                    <a:pt x="1341" y="301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F9F3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7"/>
            <p:cNvSpPr/>
            <p:nvPr/>
          </p:nvSpPr>
          <p:spPr>
            <a:xfrm>
              <a:off x="3120269" y="3006441"/>
              <a:ext cx="49178" cy="48716"/>
            </a:xfrm>
            <a:custGeom>
              <a:avLst/>
              <a:gdLst/>
              <a:ahLst/>
              <a:cxnLst/>
              <a:rect l="l" t="t" r="r" b="b"/>
              <a:pathLst>
                <a:path w="1812" h="1795" extrusionOk="0">
                  <a:moveTo>
                    <a:pt x="680" y="1"/>
                  </a:moveTo>
                  <a:lnTo>
                    <a:pt x="78" y="603"/>
                  </a:lnTo>
                  <a:cubicBezTo>
                    <a:pt x="0" y="682"/>
                    <a:pt x="0" y="811"/>
                    <a:pt x="78" y="888"/>
                  </a:cubicBezTo>
                  <a:lnTo>
                    <a:pt x="924" y="1735"/>
                  </a:lnTo>
                  <a:cubicBezTo>
                    <a:pt x="964" y="1774"/>
                    <a:pt x="1016" y="1794"/>
                    <a:pt x="1068" y="1794"/>
                  </a:cubicBezTo>
                  <a:cubicBezTo>
                    <a:pt x="1120" y="1794"/>
                    <a:pt x="1171" y="1774"/>
                    <a:pt x="1210" y="1735"/>
                  </a:cubicBezTo>
                  <a:lnTo>
                    <a:pt x="1812" y="1133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7"/>
            <p:cNvSpPr/>
            <p:nvPr/>
          </p:nvSpPr>
          <p:spPr>
            <a:xfrm>
              <a:off x="3126973" y="2850282"/>
              <a:ext cx="198719" cy="197172"/>
            </a:xfrm>
            <a:custGeom>
              <a:avLst/>
              <a:gdLst/>
              <a:ahLst/>
              <a:cxnLst/>
              <a:rect l="l" t="t" r="r" b="b"/>
              <a:pathLst>
                <a:path w="7322" h="7265" extrusionOk="0">
                  <a:moveTo>
                    <a:pt x="5284" y="0"/>
                  </a:moveTo>
                  <a:lnTo>
                    <a:pt x="235" y="5049"/>
                  </a:lnTo>
                  <a:cubicBezTo>
                    <a:pt x="0" y="5286"/>
                    <a:pt x="0" y="5669"/>
                    <a:pt x="235" y="5904"/>
                  </a:cubicBezTo>
                  <a:lnTo>
                    <a:pt x="1418" y="7087"/>
                  </a:lnTo>
                  <a:cubicBezTo>
                    <a:pt x="1535" y="7205"/>
                    <a:pt x="1689" y="7264"/>
                    <a:pt x="1844" y="7264"/>
                  </a:cubicBezTo>
                  <a:cubicBezTo>
                    <a:pt x="1998" y="7264"/>
                    <a:pt x="2153" y="7205"/>
                    <a:pt x="2273" y="7087"/>
                  </a:cubicBezTo>
                  <a:lnTo>
                    <a:pt x="7321" y="2038"/>
                  </a:lnTo>
                  <a:lnTo>
                    <a:pt x="52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7"/>
            <p:cNvSpPr/>
            <p:nvPr/>
          </p:nvSpPr>
          <p:spPr>
            <a:xfrm>
              <a:off x="3266794" y="2910369"/>
              <a:ext cx="16420" cy="15388"/>
            </a:xfrm>
            <a:custGeom>
              <a:avLst/>
              <a:gdLst/>
              <a:ahLst/>
              <a:cxnLst/>
              <a:rect l="l" t="t" r="r" b="b"/>
              <a:pathLst>
                <a:path w="605" h="567" extrusionOk="0">
                  <a:moveTo>
                    <a:pt x="215" y="1"/>
                  </a:moveTo>
                  <a:cubicBezTo>
                    <a:pt x="166" y="1"/>
                    <a:pt x="116" y="20"/>
                    <a:pt x="78" y="59"/>
                  </a:cubicBezTo>
                  <a:cubicBezTo>
                    <a:pt x="1" y="132"/>
                    <a:pt x="1" y="255"/>
                    <a:pt x="78" y="332"/>
                  </a:cubicBezTo>
                  <a:lnTo>
                    <a:pt x="256" y="509"/>
                  </a:lnTo>
                  <a:cubicBezTo>
                    <a:pt x="295" y="548"/>
                    <a:pt x="346" y="567"/>
                    <a:pt x="395" y="567"/>
                  </a:cubicBezTo>
                  <a:cubicBezTo>
                    <a:pt x="446" y="567"/>
                    <a:pt x="493" y="548"/>
                    <a:pt x="529" y="509"/>
                  </a:cubicBezTo>
                  <a:cubicBezTo>
                    <a:pt x="605" y="436"/>
                    <a:pt x="605" y="314"/>
                    <a:pt x="529" y="236"/>
                  </a:cubicBezTo>
                  <a:lnTo>
                    <a:pt x="350" y="59"/>
                  </a:lnTo>
                  <a:cubicBezTo>
                    <a:pt x="313" y="20"/>
                    <a:pt x="26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7"/>
            <p:cNvSpPr/>
            <p:nvPr/>
          </p:nvSpPr>
          <p:spPr>
            <a:xfrm>
              <a:off x="3235421" y="2923368"/>
              <a:ext cx="25593" cy="24589"/>
            </a:xfrm>
            <a:custGeom>
              <a:avLst/>
              <a:gdLst/>
              <a:ahLst/>
              <a:cxnLst/>
              <a:rect l="l" t="t" r="r" b="b"/>
              <a:pathLst>
                <a:path w="943" h="906" extrusionOk="0">
                  <a:moveTo>
                    <a:pt x="214" y="1"/>
                  </a:moveTo>
                  <a:cubicBezTo>
                    <a:pt x="165" y="1"/>
                    <a:pt x="115" y="20"/>
                    <a:pt x="76" y="59"/>
                  </a:cubicBezTo>
                  <a:cubicBezTo>
                    <a:pt x="0" y="132"/>
                    <a:pt x="0" y="255"/>
                    <a:pt x="76" y="332"/>
                  </a:cubicBezTo>
                  <a:lnTo>
                    <a:pt x="594" y="848"/>
                  </a:lnTo>
                  <a:cubicBezTo>
                    <a:pt x="633" y="887"/>
                    <a:pt x="684" y="906"/>
                    <a:pt x="731" y="906"/>
                  </a:cubicBezTo>
                  <a:cubicBezTo>
                    <a:pt x="782" y="906"/>
                    <a:pt x="831" y="887"/>
                    <a:pt x="867" y="848"/>
                  </a:cubicBezTo>
                  <a:cubicBezTo>
                    <a:pt x="943" y="775"/>
                    <a:pt x="943" y="653"/>
                    <a:pt x="867" y="577"/>
                  </a:cubicBezTo>
                  <a:lnTo>
                    <a:pt x="349" y="59"/>
                  </a:lnTo>
                  <a:cubicBezTo>
                    <a:pt x="312" y="20"/>
                    <a:pt x="263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57"/>
            <p:cNvSpPr/>
            <p:nvPr/>
          </p:nvSpPr>
          <p:spPr>
            <a:xfrm>
              <a:off x="3222475" y="2954822"/>
              <a:ext cx="16393" cy="15334"/>
            </a:xfrm>
            <a:custGeom>
              <a:avLst/>
              <a:gdLst/>
              <a:ahLst/>
              <a:cxnLst/>
              <a:rect l="l" t="t" r="r" b="b"/>
              <a:pathLst>
                <a:path w="604" h="565" extrusionOk="0">
                  <a:moveTo>
                    <a:pt x="214" y="0"/>
                  </a:moveTo>
                  <a:cubicBezTo>
                    <a:pt x="164" y="0"/>
                    <a:pt x="114" y="19"/>
                    <a:pt x="75" y="57"/>
                  </a:cubicBezTo>
                  <a:cubicBezTo>
                    <a:pt x="0" y="132"/>
                    <a:pt x="0" y="255"/>
                    <a:pt x="75" y="330"/>
                  </a:cubicBezTo>
                  <a:lnTo>
                    <a:pt x="255" y="510"/>
                  </a:lnTo>
                  <a:cubicBezTo>
                    <a:pt x="294" y="546"/>
                    <a:pt x="345" y="565"/>
                    <a:pt x="392" y="565"/>
                  </a:cubicBezTo>
                  <a:cubicBezTo>
                    <a:pt x="441" y="565"/>
                    <a:pt x="490" y="546"/>
                    <a:pt x="528" y="510"/>
                  </a:cubicBezTo>
                  <a:cubicBezTo>
                    <a:pt x="604" y="434"/>
                    <a:pt x="604" y="312"/>
                    <a:pt x="528" y="236"/>
                  </a:cubicBezTo>
                  <a:lnTo>
                    <a:pt x="349" y="57"/>
                  </a:lnTo>
                  <a:cubicBezTo>
                    <a:pt x="312" y="19"/>
                    <a:pt x="263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7"/>
            <p:cNvSpPr/>
            <p:nvPr/>
          </p:nvSpPr>
          <p:spPr>
            <a:xfrm>
              <a:off x="3191021" y="2967822"/>
              <a:ext cx="25647" cy="24535"/>
            </a:xfrm>
            <a:custGeom>
              <a:avLst/>
              <a:gdLst/>
              <a:ahLst/>
              <a:cxnLst/>
              <a:rect l="l" t="t" r="r" b="b"/>
              <a:pathLst>
                <a:path w="945" h="904" extrusionOk="0">
                  <a:moveTo>
                    <a:pt x="215" y="0"/>
                  </a:moveTo>
                  <a:cubicBezTo>
                    <a:pt x="165" y="0"/>
                    <a:pt x="116" y="19"/>
                    <a:pt x="78" y="57"/>
                  </a:cubicBezTo>
                  <a:cubicBezTo>
                    <a:pt x="0" y="133"/>
                    <a:pt x="0" y="255"/>
                    <a:pt x="78" y="330"/>
                  </a:cubicBezTo>
                  <a:lnTo>
                    <a:pt x="596" y="848"/>
                  </a:lnTo>
                  <a:cubicBezTo>
                    <a:pt x="633" y="887"/>
                    <a:pt x="684" y="904"/>
                    <a:pt x="733" y="904"/>
                  </a:cubicBezTo>
                  <a:cubicBezTo>
                    <a:pt x="782" y="904"/>
                    <a:pt x="833" y="887"/>
                    <a:pt x="867" y="848"/>
                  </a:cubicBezTo>
                  <a:cubicBezTo>
                    <a:pt x="945" y="775"/>
                    <a:pt x="945" y="653"/>
                    <a:pt x="867" y="575"/>
                  </a:cubicBezTo>
                  <a:lnTo>
                    <a:pt x="351" y="57"/>
                  </a:lnTo>
                  <a:cubicBezTo>
                    <a:pt x="313" y="19"/>
                    <a:pt x="26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7"/>
            <p:cNvSpPr/>
            <p:nvPr/>
          </p:nvSpPr>
          <p:spPr>
            <a:xfrm>
              <a:off x="3178021" y="2999222"/>
              <a:ext cx="16393" cy="15388"/>
            </a:xfrm>
            <a:custGeom>
              <a:avLst/>
              <a:gdLst/>
              <a:ahLst/>
              <a:cxnLst/>
              <a:rect l="l" t="t" r="r" b="b"/>
              <a:pathLst>
                <a:path w="604" h="567" extrusionOk="0">
                  <a:moveTo>
                    <a:pt x="214" y="1"/>
                  </a:moveTo>
                  <a:cubicBezTo>
                    <a:pt x="165" y="1"/>
                    <a:pt x="115" y="20"/>
                    <a:pt x="78" y="59"/>
                  </a:cubicBezTo>
                  <a:cubicBezTo>
                    <a:pt x="0" y="132"/>
                    <a:pt x="0" y="255"/>
                    <a:pt x="78" y="332"/>
                  </a:cubicBezTo>
                  <a:lnTo>
                    <a:pt x="255" y="509"/>
                  </a:lnTo>
                  <a:cubicBezTo>
                    <a:pt x="294" y="548"/>
                    <a:pt x="345" y="567"/>
                    <a:pt x="394" y="567"/>
                  </a:cubicBezTo>
                  <a:cubicBezTo>
                    <a:pt x="443" y="567"/>
                    <a:pt x="494" y="546"/>
                    <a:pt x="528" y="509"/>
                  </a:cubicBezTo>
                  <a:cubicBezTo>
                    <a:pt x="604" y="436"/>
                    <a:pt x="604" y="314"/>
                    <a:pt x="528" y="236"/>
                  </a:cubicBezTo>
                  <a:lnTo>
                    <a:pt x="349" y="59"/>
                  </a:lnTo>
                  <a:cubicBezTo>
                    <a:pt x="312" y="20"/>
                    <a:pt x="263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7"/>
            <p:cNvSpPr/>
            <p:nvPr/>
          </p:nvSpPr>
          <p:spPr>
            <a:xfrm>
              <a:off x="3255612" y="2831014"/>
              <a:ext cx="89888" cy="88721"/>
            </a:xfrm>
            <a:custGeom>
              <a:avLst/>
              <a:gdLst/>
              <a:ahLst/>
              <a:cxnLst/>
              <a:rect l="l" t="t" r="r" b="b"/>
              <a:pathLst>
                <a:path w="3312" h="3269" extrusionOk="0">
                  <a:moveTo>
                    <a:pt x="640" y="0"/>
                  </a:moveTo>
                  <a:cubicBezTo>
                    <a:pt x="582" y="0"/>
                    <a:pt x="524" y="23"/>
                    <a:pt x="480" y="68"/>
                  </a:cubicBezTo>
                  <a:lnTo>
                    <a:pt x="89" y="457"/>
                  </a:lnTo>
                  <a:cubicBezTo>
                    <a:pt x="1" y="547"/>
                    <a:pt x="1" y="690"/>
                    <a:pt x="89" y="780"/>
                  </a:cubicBezTo>
                  <a:lnTo>
                    <a:pt x="2512" y="3201"/>
                  </a:lnTo>
                  <a:cubicBezTo>
                    <a:pt x="2557" y="3246"/>
                    <a:pt x="2615" y="3268"/>
                    <a:pt x="2673" y="3268"/>
                  </a:cubicBezTo>
                  <a:cubicBezTo>
                    <a:pt x="2731" y="3268"/>
                    <a:pt x="2788" y="3246"/>
                    <a:pt x="2832" y="3201"/>
                  </a:cubicBezTo>
                  <a:lnTo>
                    <a:pt x="3224" y="2811"/>
                  </a:lnTo>
                  <a:cubicBezTo>
                    <a:pt x="3312" y="2722"/>
                    <a:pt x="3312" y="2579"/>
                    <a:pt x="3224" y="2491"/>
                  </a:cubicBezTo>
                  <a:lnTo>
                    <a:pt x="801" y="68"/>
                  </a:lnTo>
                  <a:cubicBezTo>
                    <a:pt x="756" y="23"/>
                    <a:pt x="698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5" name="Google Shape;3295;p57"/>
          <p:cNvGrpSpPr/>
          <p:nvPr/>
        </p:nvGrpSpPr>
        <p:grpSpPr>
          <a:xfrm>
            <a:off x="6075455" y="3411591"/>
            <a:ext cx="409239" cy="512110"/>
            <a:chOff x="6363454" y="3465879"/>
            <a:chExt cx="283092" cy="354254"/>
          </a:xfrm>
        </p:grpSpPr>
        <p:sp>
          <p:nvSpPr>
            <p:cNvPr id="3296" name="Google Shape;3296;p57"/>
            <p:cNvSpPr/>
            <p:nvPr/>
          </p:nvSpPr>
          <p:spPr>
            <a:xfrm>
              <a:off x="6461833" y="3590122"/>
              <a:ext cx="119226" cy="230011"/>
            </a:xfrm>
            <a:custGeom>
              <a:avLst/>
              <a:gdLst/>
              <a:ahLst/>
              <a:cxnLst/>
              <a:rect l="l" t="t" r="r" b="b"/>
              <a:pathLst>
                <a:path w="4393" h="8475" extrusionOk="0">
                  <a:moveTo>
                    <a:pt x="841" y="0"/>
                  </a:moveTo>
                  <a:lnTo>
                    <a:pt x="0" y="324"/>
                  </a:lnTo>
                  <a:lnTo>
                    <a:pt x="3860" y="8386"/>
                  </a:lnTo>
                  <a:cubicBezTo>
                    <a:pt x="3888" y="8442"/>
                    <a:pt x="3944" y="8475"/>
                    <a:pt x="4001" y="8475"/>
                  </a:cubicBezTo>
                  <a:cubicBezTo>
                    <a:pt x="4019" y="8475"/>
                    <a:pt x="4037" y="8472"/>
                    <a:pt x="4054" y="8466"/>
                  </a:cubicBezTo>
                  <a:lnTo>
                    <a:pt x="4082" y="8455"/>
                  </a:lnTo>
                  <a:cubicBezTo>
                    <a:pt x="4286" y="8378"/>
                    <a:pt x="4392" y="8158"/>
                    <a:pt x="4329" y="7947"/>
                  </a:cubicBezTo>
                  <a:lnTo>
                    <a:pt x="2095" y="755"/>
                  </a:lnTo>
                  <a:cubicBezTo>
                    <a:pt x="2081" y="708"/>
                    <a:pt x="2042" y="669"/>
                    <a:pt x="1993" y="661"/>
                  </a:cubicBezTo>
                  <a:lnTo>
                    <a:pt x="1035" y="441"/>
                  </a:lnTo>
                  <a:cubicBezTo>
                    <a:pt x="1016" y="439"/>
                    <a:pt x="1002" y="426"/>
                    <a:pt x="996" y="408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7"/>
            <p:cNvSpPr/>
            <p:nvPr/>
          </p:nvSpPr>
          <p:spPr>
            <a:xfrm>
              <a:off x="6363454" y="3465879"/>
              <a:ext cx="125577" cy="134859"/>
            </a:xfrm>
            <a:custGeom>
              <a:avLst/>
              <a:gdLst/>
              <a:ahLst/>
              <a:cxnLst/>
              <a:rect l="l" t="t" r="r" b="b"/>
              <a:pathLst>
                <a:path w="4627" h="4969" extrusionOk="0">
                  <a:moveTo>
                    <a:pt x="1803" y="1"/>
                  </a:moveTo>
                  <a:cubicBezTo>
                    <a:pt x="1620" y="1"/>
                    <a:pt x="1434" y="33"/>
                    <a:pt x="1253" y="101"/>
                  </a:cubicBezTo>
                  <a:cubicBezTo>
                    <a:pt x="419" y="411"/>
                    <a:pt x="1" y="1339"/>
                    <a:pt x="317" y="2171"/>
                  </a:cubicBezTo>
                  <a:cubicBezTo>
                    <a:pt x="578" y="2852"/>
                    <a:pt x="1439" y="3275"/>
                    <a:pt x="2098" y="3479"/>
                  </a:cubicBezTo>
                  <a:cubicBezTo>
                    <a:pt x="2171" y="3501"/>
                    <a:pt x="2334" y="3556"/>
                    <a:pt x="2475" y="3603"/>
                  </a:cubicBezTo>
                  <a:cubicBezTo>
                    <a:pt x="2624" y="3654"/>
                    <a:pt x="2754" y="3756"/>
                    <a:pt x="2836" y="3895"/>
                  </a:cubicBezTo>
                  <a:lnTo>
                    <a:pt x="3423" y="4864"/>
                  </a:lnTo>
                  <a:cubicBezTo>
                    <a:pt x="3463" y="4931"/>
                    <a:pt x="3536" y="4968"/>
                    <a:pt x="3612" y="4968"/>
                  </a:cubicBezTo>
                  <a:cubicBezTo>
                    <a:pt x="3638" y="4968"/>
                    <a:pt x="3664" y="4964"/>
                    <a:pt x="3689" y="4956"/>
                  </a:cubicBezTo>
                  <a:lnTo>
                    <a:pt x="4458" y="4662"/>
                  </a:lnTo>
                  <a:cubicBezTo>
                    <a:pt x="4570" y="4619"/>
                    <a:pt x="4627" y="4494"/>
                    <a:pt x="4582" y="4382"/>
                  </a:cubicBezTo>
                  <a:lnTo>
                    <a:pt x="3313" y="1053"/>
                  </a:lnTo>
                  <a:cubicBezTo>
                    <a:pt x="3068" y="405"/>
                    <a:pt x="2454" y="1"/>
                    <a:pt x="1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7"/>
            <p:cNvSpPr/>
            <p:nvPr/>
          </p:nvSpPr>
          <p:spPr>
            <a:xfrm>
              <a:off x="6388096" y="3484035"/>
              <a:ext cx="48743" cy="48743"/>
            </a:xfrm>
            <a:custGeom>
              <a:avLst/>
              <a:gdLst/>
              <a:ahLst/>
              <a:cxnLst/>
              <a:rect l="l" t="t" r="r" b="b"/>
              <a:pathLst>
                <a:path w="1796" h="1796" extrusionOk="0">
                  <a:moveTo>
                    <a:pt x="898" y="1"/>
                  </a:moveTo>
                  <a:cubicBezTo>
                    <a:pt x="402" y="1"/>
                    <a:pt x="0" y="401"/>
                    <a:pt x="0" y="898"/>
                  </a:cubicBezTo>
                  <a:cubicBezTo>
                    <a:pt x="0" y="1394"/>
                    <a:pt x="402" y="1796"/>
                    <a:pt x="898" y="1796"/>
                  </a:cubicBezTo>
                  <a:cubicBezTo>
                    <a:pt x="1393" y="1796"/>
                    <a:pt x="1795" y="1394"/>
                    <a:pt x="1795" y="898"/>
                  </a:cubicBezTo>
                  <a:cubicBezTo>
                    <a:pt x="1795" y="401"/>
                    <a:pt x="1393" y="1"/>
                    <a:pt x="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7"/>
            <p:cNvSpPr/>
            <p:nvPr/>
          </p:nvSpPr>
          <p:spPr>
            <a:xfrm>
              <a:off x="6428235" y="3590122"/>
              <a:ext cx="119280" cy="230011"/>
            </a:xfrm>
            <a:custGeom>
              <a:avLst/>
              <a:gdLst/>
              <a:ahLst/>
              <a:cxnLst/>
              <a:rect l="l" t="t" r="r" b="b"/>
              <a:pathLst>
                <a:path w="4395" h="8475" extrusionOk="0">
                  <a:moveTo>
                    <a:pt x="3554" y="0"/>
                  </a:moveTo>
                  <a:lnTo>
                    <a:pt x="3397" y="408"/>
                  </a:lnTo>
                  <a:cubicBezTo>
                    <a:pt x="3392" y="426"/>
                    <a:pt x="3376" y="439"/>
                    <a:pt x="3358" y="441"/>
                  </a:cubicBezTo>
                  <a:lnTo>
                    <a:pt x="2399" y="661"/>
                  </a:lnTo>
                  <a:cubicBezTo>
                    <a:pt x="2352" y="669"/>
                    <a:pt x="2313" y="708"/>
                    <a:pt x="2297" y="755"/>
                  </a:cubicBezTo>
                  <a:lnTo>
                    <a:pt x="63" y="7947"/>
                  </a:lnTo>
                  <a:cubicBezTo>
                    <a:pt x="0" y="8158"/>
                    <a:pt x="108" y="8378"/>
                    <a:pt x="312" y="8455"/>
                  </a:cubicBezTo>
                  <a:lnTo>
                    <a:pt x="341" y="8466"/>
                  </a:lnTo>
                  <a:cubicBezTo>
                    <a:pt x="358" y="8472"/>
                    <a:pt x="376" y="8475"/>
                    <a:pt x="393" y="8475"/>
                  </a:cubicBezTo>
                  <a:cubicBezTo>
                    <a:pt x="451" y="8475"/>
                    <a:pt x="506" y="8442"/>
                    <a:pt x="535" y="8386"/>
                  </a:cubicBezTo>
                  <a:lnTo>
                    <a:pt x="4394" y="324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7"/>
            <p:cNvSpPr/>
            <p:nvPr/>
          </p:nvSpPr>
          <p:spPr>
            <a:xfrm>
              <a:off x="6503519" y="3620762"/>
              <a:ext cx="11480" cy="10693"/>
            </a:xfrm>
            <a:custGeom>
              <a:avLst/>
              <a:gdLst/>
              <a:ahLst/>
              <a:cxnLst/>
              <a:rect l="l" t="t" r="r" b="b"/>
              <a:pathLst>
                <a:path w="423" h="394" extrusionOk="0">
                  <a:moveTo>
                    <a:pt x="210" y="0"/>
                  </a:moveTo>
                  <a:cubicBezTo>
                    <a:pt x="117" y="0"/>
                    <a:pt x="33" y="69"/>
                    <a:pt x="19" y="164"/>
                  </a:cubicBezTo>
                  <a:cubicBezTo>
                    <a:pt x="0" y="273"/>
                    <a:pt x="74" y="372"/>
                    <a:pt x="182" y="391"/>
                  </a:cubicBezTo>
                  <a:cubicBezTo>
                    <a:pt x="192" y="392"/>
                    <a:pt x="202" y="393"/>
                    <a:pt x="212" y="393"/>
                  </a:cubicBezTo>
                  <a:cubicBezTo>
                    <a:pt x="306" y="393"/>
                    <a:pt x="390" y="325"/>
                    <a:pt x="406" y="228"/>
                  </a:cubicBezTo>
                  <a:cubicBezTo>
                    <a:pt x="423" y="122"/>
                    <a:pt x="351" y="20"/>
                    <a:pt x="243" y="3"/>
                  </a:cubicBezTo>
                  <a:cubicBezTo>
                    <a:pt x="232" y="1"/>
                    <a:pt x="221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7"/>
            <p:cNvSpPr/>
            <p:nvPr/>
          </p:nvSpPr>
          <p:spPr>
            <a:xfrm>
              <a:off x="6520942" y="3465879"/>
              <a:ext cx="125604" cy="134859"/>
            </a:xfrm>
            <a:custGeom>
              <a:avLst/>
              <a:gdLst/>
              <a:ahLst/>
              <a:cxnLst/>
              <a:rect l="l" t="t" r="r" b="b"/>
              <a:pathLst>
                <a:path w="4628" h="4969" extrusionOk="0">
                  <a:moveTo>
                    <a:pt x="2824" y="1"/>
                  </a:moveTo>
                  <a:cubicBezTo>
                    <a:pt x="2173" y="1"/>
                    <a:pt x="1560" y="405"/>
                    <a:pt x="1315" y="1053"/>
                  </a:cubicBezTo>
                  <a:lnTo>
                    <a:pt x="46" y="4382"/>
                  </a:lnTo>
                  <a:cubicBezTo>
                    <a:pt x="1" y="4494"/>
                    <a:pt x="58" y="4619"/>
                    <a:pt x="170" y="4662"/>
                  </a:cubicBezTo>
                  <a:lnTo>
                    <a:pt x="939" y="4956"/>
                  </a:lnTo>
                  <a:cubicBezTo>
                    <a:pt x="964" y="4964"/>
                    <a:pt x="990" y="4968"/>
                    <a:pt x="1016" y="4968"/>
                  </a:cubicBezTo>
                  <a:cubicBezTo>
                    <a:pt x="1092" y="4968"/>
                    <a:pt x="1165" y="4931"/>
                    <a:pt x="1204" y="4864"/>
                  </a:cubicBezTo>
                  <a:lnTo>
                    <a:pt x="1792" y="3895"/>
                  </a:lnTo>
                  <a:cubicBezTo>
                    <a:pt x="1874" y="3756"/>
                    <a:pt x="2004" y="3654"/>
                    <a:pt x="2153" y="3603"/>
                  </a:cubicBezTo>
                  <a:cubicBezTo>
                    <a:pt x="2294" y="3556"/>
                    <a:pt x="2457" y="3501"/>
                    <a:pt x="2530" y="3479"/>
                  </a:cubicBezTo>
                  <a:cubicBezTo>
                    <a:pt x="3189" y="3275"/>
                    <a:pt x="4050" y="2852"/>
                    <a:pt x="4311" y="2171"/>
                  </a:cubicBezTo>
                  <a:cubicBezTo>
                    <a:pt x="4627" y="1339"/>
                    <a:pt x="4209" y="411"/>
                    <a:pt x="3375" y="101"/>
                  </a:cubicBezTo>
                  <a:cubicBezTo>
                    <a:pt x="3193" y="33"/>
                    <a:pt x="3007" y="1"/>
                    <a:pt x="2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7"/>
            <p:cNvSpPr/>
            <p:nvPr/>
          </p:nvSpPr>
          <p:spPr>
            <a:xfrm>
              <a:off x="6573158" y="3484035"/>
              <a:ext cx="48743" cy="48743"/>
            </a:xfrm>
            <a:custGeom>
              <a:avLst/>
              <a:gdLst/>
              <a:ahLst/>
              <a:cxnLst/>
              <a:rect l="l" t="t" r="r" b="b"/>
              <a:pathLst>
                <a:path w="1796" h="1796" extrusionOk="0">
                  <a:moveTo>
                    <a:pt x="898" y="1"/>
                  </a:moveTo>
                  <a:cubicBezTo>
                    <a:pt x="402" y="1"/>
                    <a:pt x="1" y="401"/>
                    <a:pt x="1" y="898"/>
                  </a:cubicBezTo>
                  <a:cubicBezTo>
                    <a:pt x="1" y="1394"/>
                    <a:pt x="402" y="1796"/>
                    <a:pt x="898" y="1796"/>
                  </a:cubicBezTo>
                  <a:cubicBezTo>
                    <a:pt x="1394" y="1796"/>
                    <a:pt x="1796" y="1394"/>
                    <a:pt x="1796" y="898"/>
                  </a:cubicBezTo>
                  <a:cubicBezTo>
                    <a:pt x="1796" y="401"/>
                    <a:pt x="1394" y="1"/>
                    <a:pt x="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3" name="Google Shape;3303;p57"/>
          <p:cNvGrpSpPr/>
          <p:nvPr/>
        </p:nvGrpSpPr>
        <p:grpSpPr>
          <a:xfrm>
            <a:off x="6043216" y="1554522"/>
            <a:ext cx="512430" cy="421043"/>
            <a:chOff x="5539400" y="4216195"/>
            <a:chExt cx="354476" cy="291258"/>
          </a:xfrm>
        </p:grpSpPr>
        <p:sp>
          <p:nvSpPr>
            <p:cNvPr id="3304" name="Google Shape;3304;p57"/>
            <p:cNvSpPr/>
            <p:nvPr/>
          </p:nvSpPr>
          <p:spPr>
            <a:xfrm>
              <a:off x="5593326" y="4306514"/>
              <a:ext cx="247218" cy="62558"/>
            </a:xfrm>
            <a:custGeom>
              <a:avLst/>
              <a:gdLst/>
              <a:ahLst/>
              <a:cxnLst/>
              <a:rect l="l" t="t" r="r" b="b"/>
              <a:pathLst>
                <a:path w="9109" h="2305" extrusionOk="0">
                  <a:moveTo>
                    <a:pt x="4556" y="1"/>
                  </a:moveTo>
                  <a:cubicBezTo>
                    <a:pt x="4465" y="1"/>
                    <a:pt x="4373" y="8"/>
                    <a:pt x="4282" y="24"/>
                  </a:cubicBezTo>
                  <a:cubicBezTo>
                    <a:pt x="957" y="554"/>
                    <a:pt x="1" y="2304"/>
                    <a:pt x="1" y="2304"/>
                  </a:cubicBezTo>
                  <a:lnTo>
                    <a:pt x="9109" y="2304"/>
                  </a:lnTo>
                  <a:cubicBezTo>
                    <a:pt x="9109" y="2304"/>
                    <a:pt x="8150" y="552"/>
                    <a:pt x="4827" y="24"/>
                  </a:cubicBezTo>
                  <a:cubicBezTo>
                    <a:pt x="4737" y="8"/>
                    <a:pt x="4647" y="1"/>
                    <a:pt x="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7"/>
            <p:cNvSpPr/>
            <p:nvPr/>
          </p:nvSpPr>
          <p:spPr>
            <a:xfrm>
              <a:off x="5552590" y="4367658"/>
              <a:ext cx="328720" cy="103811"/>
            </a:xfrm>
            <a:custGeom>
              <a:avLst/>
              <a:gdLst/>
              <a:ahLst/>
              <a:cxnLst/>
              <a:rect l="l" t="t" r="r" b="b"/>
              <a:pathLst>
                <a:path w="12112" h="3825" extrusionOk="0">
                  <a:moveTo>
                    <a:pt x="992" y="0"/>
                  </a:moveTo>
                  <a:cubicBezTo>
                    <a:pt x="757" y="0"/>
                    <a:pt x="551" y="155"/>
                    <a:pt x="488" y="382"/>
                  </a:cubicBezTo>
                  <a:cubicBezTo>
                    <a:pt x="308" y="1024"/>
                    <a:pt x="0" y="2393"/>
                    <a:pt x="135" y="3825"/>
                  </a:cubicBezTo>
                  <a:lnTo>
                    <a:pt x="11977" y="3825"/>
                  </a:lnTo>
                  <a:cubicBezTo>
                    <a:pt x="12111" y="2397"/>
                    <a:pt x="11803" y="1024"/>
                    <a:pt x="11626" y="382"/>
                  </a:cubicBezTo>
                  <a:cubicBezTo>
                    <a:pt x="11560" y="155"/>
                    <a:pt x="11354" y="0"/>
                    <a:pt x="11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7"/>
            <p:cNvSpPr/>
            <p:nvPr/>
          </p:nvSpPr>
          <p:spPr>
            <a:xfrm>
              <a:off x="5653276" y="4390183"/>
              <a:ext cx="127259" cy="58731"/>
            </a:xfrm>
            <a:custGeom>
              <a:avLst/>
              <a:gdLst/>
              <a:ahLst/>
              <a:cxnLst/>
              <a:rect l="l" t="t" r="r" b="b"/>
              <a:pathLst>
                <a:path w="4689" h="2164" extrusionOk="0">
                  <a:moveTo>
                    <a:pt x="1728" y="0"/>
                  </a:moveTo>
                  <a:cubicBezTo>
                    <a:pt x="1338" y="0"/>
                    <a:pt x="955" y="104"/>
                    <a:pt x="625" y="317"/>
                  </a:cubicBezTo>
                  <a:cubicBezTo>
                    <a:pt x="382" y="474"/>
                    <a:pt x="185" y="684"/>
                    <a:pt x="48" y="926"/>
                  </a:cubicBezTo>
                  <a:cubicBezTo>
                    <a:pt x="48" y="926"/>
                    <a:pt x="48" y="929"/>
                    <a:pt x="46" y="931"/>
                  </a:cubicBezTo>
                  <a:cubicBezTo>
                    <a:pt x="1" y="1026"/>
                    <a:pt x="1" y="1139"/>
                    <a:pt x="46" y="1232"/>
                  </a:cubicBezTo>
                  <a:cubicBezTo>
                    <a:pt x="46" y="1235"/>
                    <a:pt x="48" y="1235"/>
                    <a:pt x="48" y="1237"/>
                  </a:cubicBezTo>
                  <a:cubicBezTo>
                    <a:pt x="185" y="1479"/>
                    <a:pt x="382" y="1691"/>
                    <a:pt x="625" y="1846"/>
                  </a:cubicBezTo>
                  <a:cubicBezTo>
                    <a:pt x="955" y="2061"/>
                    <a:pt x="1339" y="2164"/>
                    <a:pt x="1729" y="2164"/>
                  </a:cubicBezTo>
                  <a:cubicBezTo>
                    <a:pt x="1911" y="2164"/>
                    <a:pt x="2095" y="2141"/>
                    <a:pt x="2275" y="2097"/>
                  </a:cubicBezTo>
                  <a:cubicBezTo>
                    <a:pt x="2626" y="2010"/>
                    <a:pt x="2938" y="1836"/>
                    <a:pt x="3177" y="1594"/>
                  </a:cubicBezTo>
                  <a:cubicBezTo>
                    <a:pt x="3196" y="1574"/>
                    <a:pt x="3222" y="1564"/>
                    <a:pt x="3247" y="1564"/>
                  </a:cubicBezTo>
                  <a:cubicBezTo>
                    <a:pt x="3277" y="1564"/>
                    <a:pt x="3307" y="1577"/>
                    <a:pt x="3328" y="1600"/>
                  </a:cubicBezTo>
                  <a:cubicBezTo>
                    <a:pt x="3510" y="1812"/>
                    <a:pt x="3754" y="1946"/>
                    <a:pt x="4040" y="1975"/>
                  </a:cubicBezTo>
                  <a:cubicBezTo>
                    <a:pt x="4148" y="1985"/>
                    <a:pt x="4425" y="2020"/>
                    <a:pt x="4585" y="2101"/>
                  </a:cubicBezTo>
                  <a:cubicBezTo>
                    <a:pt x="4594" y="2106"/>
                    <a:pt x="4605" y="2109"/>
                    <a:pt x="4615" y="2109"/>
                  </a:cubicBezTo>
                  <a:cubicBezTo>
                    <a:pt x="4646" y="2109"/>
                    <a:pt x="4675" y="2086"/>
                    <a:pt x="4676" y="2050"/>
                  </a:cubicBezTo>
                  <a:cubicBezTo>
                    <a:pt x="4689" y="1795"/>
                    <a:pt x="4676" y="1200"/>
                    <a:pt x="4285" y="1079"/>
                  </a:cubicBezTo>
                  <a:cubicBezTo>
                    <a:pt x="4676" y="959"/>
                    <a:pt x="4689" y="363"/>
                    <a:pt x="4676" y="113"/>
                  </a:cubicBezTo>
                  <a:cubicBezTo>
                    <a:pt x="4675" y="78"/>
                    <a:pt x="4646" y="54"/>
                    <a:pt x="4615" y="54"/>
                  </a:cubicBezTo>
                  <a:cubicBezTo>
                    <a:pt x="4605" y="54"/>
                    <a:pt x="4594" y="56"/>
                    <a:pt x="4585" y="62"/>
                  </a:cubicBezTo>
                  <a:cubicBezTo>
                    <a:pt x="4425" y="143"/>
                    <a:pt x="4148" y="180"/>
                    <a:pt x="4040" y="190"/>
                  </a:cubicBezTo>
                  <a:cubicBezTo>
                    <a:pt x="3754" y="219"/>
                    <a:pt x="3508" y="353"/>
                    <a:pt x="3328" y="565"/>
                  </a:cubicBezTo>
                  <a:cubicBezTo>
                    <a:pt x="3308" y="589"/>
                    <a:pt x="3279" y="600"/>
                    <a:pt x="3250" y="600"/>
                  </a:cubicBezTo>
                  <a:cubicBezTo>
                    <a:pt x="3224" y="600"/>
                    <a:pt x="3197" y="590"/>
                    <a:pt x="3177" y="570"/>
                  </a:cubicBezTo>
                  <a:cubicBezTo>
                    <a:pt x="2940" y="327"/>
                    <a:pt x="2626" y="153"/>
                    <a:pt x="2275" y="68"/>
                  </a:cubicBezTo>
                  <a:cubicBezTo>
                    <a:pt x="2095" y="23"/>
                    <a:pt x="1911" y="0"/>
                    <a:pt x="1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7"/>
            <p:cNvSpPr/>
            <p:nvPr/>
          </p:nvSpPr>
          <p:spPr>
            <a:xfrm>
              <a:off x="5653276" y="4390835"/>
              <a:ext cx="49910" cy="57293"/>
            </a:xfrm>
            <a:custGeom>
              <a:avLst/>
              <a:gdLst/>
              <a:ahLst/>
              <a:cxnLst/>
              <a:rect l="l" t="t" r="r" b="b"/>
              <a:pathLst>
                <a:path w="1839" h="2111" extrusionOk="0">
                  <a:moveTo>
                    <a:pt x="1400" y="1"/>
                  </a:moveTo>
                  <a:cubicBezTo>
                    <a:pt x="1127" y="42"/>
                    <a:pt x="862" y="138"/>
                    <a:pt x="625" y="291"/>
                  </a:cubicBezTo>
                  <a:cubicBezTo>
                    <a:pt x="382" y="446"/>
                    <a:pt x="185" y="658"/>
                    <a:pt x="48" y="900"/>
                  </a:cubicBezTo>
                  <a:cubicBezTo>
                    <a:pt x="48" y="902"/>
                    <a:pt x="46" y="902"/>
                    <a:pt x="46" y="905"/>
                  </a:cubicBezTo>
                  <a:cubicBezTo>
                    <a:pt x="1" y="1000"/>
                    <a:pt x="1" y="1113"/>
                    <a:pt x="46" y="1206"/>
                  </a:cubicBezTo>
                  <a:cubicBezTo>
                    <a:pt x="48" y="1208"/>
                    <a:pt x="48" y="1211"/>
                    <a:pt x="48" y="1211"/>
                  </a:cubicBezTo>
                  <a:cubicBezTo>
                    <a:pt x="185" y="1453"/>
                    <a:pt x="382" y="1665"/>
                    <a:pt x="625" y="1820"/>
                  </a:cubicBezTo>
                  <a:cubicBezTo>
                    <a:pt x="862" y="1973"/>
                    <a:pt x="1125" y="2067"/>
                    <a:pt x="1400" y="2110"/>
                  </a:cubicBezTo>
                  <a:cubicBezTo>
                    <a:pt x="1670" y="1841"/>
                    <a:pt x="1839" y="1468"/>
                    <a:pt x="1839" y="1055"/>
                  </a:cubicBezTo>
                  <a:cubicBezTo>
                    <a:pt x="1839" y="643"/>
                    <a:pt x="1670" y="270"/>
                    <a:pt x="1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7"/>
            <p:cNvSpPr/>
            <p:nvPr/>
          </p:nvSpPr>
          <p:spPr>
            <a:xfrm>
              <a:off x="5677213" y="4409425"/>
              <a:ext cx="6948" cy="11806"/>
            </a:xfrm>
            <a:custGeom>
              <a:avLst/>
              <a:gdLst/>
              <a:ahLst/>
              <a:cxnLst/>
              <a:rect l="l" t="t" r="r" b="b"/>
              <a:pathLst>
                <a:path w="256" h="435" extrusionOk="0">
                  <a:moveTo>
                    <a:pt x="132" y="1"/>
                  </a:moveTo>
                  <a:cubicBezTo>
                    <a:pt x="128" y="1"/>
                    <a:pt x="123" y="1"/>
                    <a:pt x="119" y="1"/>
                  </a:cubicBezTo>
                  <a:cubicBezTo>
                    <a:pt x="49" y="5"/>
                    <a:pt x="0" y="67"/>
                    <a:pt x="0" y="134"/>
                  </a:cubicBezTo>
                  <a:lnTo>
                    <a:pt x="0" y="297"/>
                  </a:lnTo>
                  <a:cubicBezTo>
                    <a:pt x="0" y="366"/>
                    <a:pt x="49" y="424"/>
                    <a:pt x="119" y="434"/>
                  </a:cubicBezTo>
                  <a:cubicBezTo>
                    <a:pt x="122" y="434"/>
                    <a:pt x="126" y="434"/>
                    <a:pt x="129" y="434"/>
                  </a:cubicBezTo>
                  <a:cubicBezTo>
                    <a:pt x="198" y="434"/>
                    <a:pt x="255" y="377"/>
                    <a:pt x="255" y="307"/>
                  </a:cubicBezTo>
                  <a:lnTo>
                    <a:pt x="255" y="128"/>
                  </a:lnTo>
                  <a:cubicBezTo>
                    <a:pt x="255" y="59"/>
                    <a:pt x="20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7"/>
            <p:cNvSpPr/>
            <p:nvPr/>
          </p:nvSpPr>
          <p:spPr>
            <a:xfrm>
              <a:off x="5648744" y="4240891"/>
              <a:ext cx="18591" cy="45514"/>
            </a:xfrm>
            <a:custGeom>
              <a:avLst/>
              <a:gdLst/>
              <a:ahLst/>
              <a:cxnLst/>
              <a:rect l="l" t="t" r="r" b="b"/>
              <a:pathLst>
                <a:path w="685" h="1677" extrusionOk="0">
                  <a:moveTo>
                    <a:pt x="464" y="0"/>
                  </a:moveTo>
                  <a:cubicBezTo>
                    <a:pt x="452" y="0"/>
                    <a:pt x="440" y="1"/>
                    <a:pt x="427" y="4"/>
                  </a:cubicBezTo>
                  <a:cubicBezTo>
                    <a:pt x="170" y="55"/>
                    <a:pt x="1" y="298"/>
                    <a:pt x="27" y="579"/>
                  </a:cubicBezTo>
                  <a:cubicBezTo>
                    <a:pt x="41" y="738"/>
                    <a:pt x="127" y="850"/>
                    <a:pt x="192" y="942"/>
                  </a:cubicBezTo>
                  <a:cubicBezTo>
                    <a:pt x="225" y="991"/>
                    <a:pt x="260" y="1034"/>
                    <a:pt x="276" y="1075"/>
                  </a:cubicBezTo>
                  <a:cubicBezTo>
                    <a:pt x="292" y="1112"/>
                    <a:pt x="286" y="1161"/>
                    <a:pt x="266" y="1205"/>
                  </a:cubicBezTo>
                  <a:cubicBezTo>
                    <a:pt x="243" y="1252"/>
                    <a:pt x="205" y="1289"/>
                    <a:pt x="162" y="1303"/>
                  </a:cubicBezTo>
                  <a:cubicBezTo>
                    <a:pt x="62" y="1334"/>
                    <a:pt x="7" y="1440"/>
                    <a:pt x="37" y="1542"/>
                  </a:cubicBezTo>
                  <a:cubicBezTo>
                    <a:pt x="62" y="1624"/>
                    <a:pt x="139" y="1677"/>
                    <a:pt x="221" y="1677"/>
                  </a:cubicBezTo>
                  <a:cubicBezTo>
                    <a:pt x="239" y="1677"/>
                    <a:pt x="260" y="1675"/>
                    <a:pt x="276" y="1671"/>
                  </a:cubicBezTo>
                  <a:cubicBezTo>
                    <a:pt x="421" y="1626"/>
                    <a:pt x="543" y="1513"/>
                    <a:pt x="613" y="1369"/>
                  </a:cubicBezTo>
                  <a:cubicBezTo>
                    <a:pt x="680" y="1226"/>
                    <a:pt x="684" y="1065"/>
                    <a:pt x="629" y="930"/>
                  </a:cubicBezTo>
                  <a:cubicBezTo>
                    <a:pt x="594" y="846"/>
                    <a:pt x="543" y="777"/>
                    <a:pt x="500" y="718"/>
                  </a:cubicBezTo>
                  <a:cubicBezTo>
                    <a:pt x="447" y="644"/>
                    <a:pt x="415" y="595"/>
                    <a:pt x="409" y="544"/>
                  </a:cubicBezTo>
                  <a:cubicBezTo>
                    <a:pt x="405" y="473"/>
                    <a:pt x="435" y="396"/>
                    <a:pt x="507" y="379"/>
                  </a:cubicBezTo>
                  <a:cubicBezTo>
                    <a:pt x="609" y="357"/>
                    <a:pt x="674" y="257"/>
                    <a:pt x="653" y="153"/>
                  </a:cubicBezTo>
                  <a:cubicBezTo>
                    <a:pt x="634" y="63"/>
                    <a:pt x="55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7"/>
            <p:cNvSpPr/>
            <p:nvPr/>
          </p:nvSpPr>
          <p:spPr>
            <a:xfrm>
              <a:off x="5707554" y="4216195"/>
              <a:ext cx="18509" cy="45514"/>
            </a:xfrm>
            <a:custGeom>
              <a:avLst/>
              <a:gdLst/>
              <a:ahLst/>
              <a:cxnLst/>
              <a:rect l="l" t="t" r="r" b="b"/>
              <a:pathLst>
                <a:path w="682" h="1677" extrusionOk="0">
                  <a:moveTo>
                    <a:pt x="463" y="0"/>
                  </a:moveTo>
                  <a:cubicBezTo>
                    <a:pt x="450" y="0"/>
                    <a:pt x="437" y="2"/>
                    <a:pt x="424" y="4"/>
                  </a:cubicBezTo>
                  <a:cubicBezTo>
                    <a:pt x="167" y="55"/>
                    <a:pt x="0" y="298"/>
                    <a:pt x="25" y="577"/>
                  </a:cubicBezTo>
                  <a:cubicBezTo>
                    <a:pt x="41" y="738"/>
                    <a:pt x="124" y="851"/>
                    <a:pt x="190" y="942"/>
                  </a:cubicBezTo>
                  <a:cubicBezTo>
                    <a:pt x="224" y="991"/>
                    <a:pt x="257" y="1034"/>
                    <a:pt x="275" y="1075"/>
                  </a:cubicBezTo>
                  <a:cubicBezTo>
                    <a:pt x="290" y="1112"/>
                    <a:pt x="286" y="1159"/>
                    <a:pt x="265" y="1206"/>
                  </a:cubicBezTo>
                  <a:cubicBezTo>
                    <a:pt x="241" y="1251"/>
                    <a:pt x="204" y="1289"/>
                    <a:pt x="159" y="1302"/>
                  </a:cubicBezTo>
                  <a:cubicBezTo>
                    <a:pt x="61" y="1332"/>
                    <a:pt x="4" y="1440"/>
                    <a:pt x="35" y="1542"/>
                  </a:cubicBezTo>
                  <a:cubicBezTo>
                    <a:pt x="61" y="1624"/>
                    <a:pt x="137" y="1677"/>
                    <a:pt x="218" y="1677"/>
                  </a:cubicBezTo>
                  <a:cubicBezTo>
                    <a:pt x="239" y="1677"/>
                    <a:pt x="257" y="1675"/>
                    <a:pt x="273" y="1669"/>
                  </a:cubicBezTo>
                  <a:cubicBezTo>
                    <a:pt x="420" y="1626"/>
                    <a:pt x="543" y="1514"/>
                    <a:pt x="610" y="1369"/>
                  </a:cubicBezTo>
                  <a:cubicBezTo>
                    <a:pt x="677" y="1226"/>
                    <a:pt x="681" y="1065"/>
                    <a:pt x="626" y="930"/>
                  </a:cubicBezTo>
                  <a:cubicBezTo>
                    <a:pt x="594" y="845"/>
                    <a:pt x="543" y="777"/>
                    <a:pt x="498" y="718"/>
                  </a:cubicBezTo>
                  <a:cubicBezTo>
                    <a:pt x="445" y="645"/>
                    <a:pt x="412" y="596"/>
                    <a:pt x="406" y="545"/>
                  </a:cubicBezTo>
                  <a:cubicBezTo>
                    <a:pt x="402" y="473"/>
                    <a:pt x="433" y="394"/>
                    <a:pt x="504" y="379"/>
                  </a:cubicBezTo>
                  <a:cubicBezTo>
                    <a:pt x="606" y="355"/>
                    <a:pt x="671" y="257"/>
                    <a:pt x="651" y="151"/>
                  </a:cubicBezTo>
                  <a:cubicBezTo>
                    <a:pt x="631" y="62"/>
                    <a:pt x="553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7"/>
            <p:cNvSpPr/>
            <p:nvPr/>
          </p:nvSpPr>
          <p:spPr>
            <a:xfrm>
              <a:off x="5766338" y="4240891"/>
              <a:ext cx="18564" cy="45514"/>
            </a:xfrm>
            <a:custGeom>
              <a:avLst/>
              <a:gdLst/>
              <a:ahLst/>
              <a:cxnLst/>
              <a:rect l="l" t="t" r="r" b="b"/>
              <a:pathLst>
                <a:path w="684" h="1677" extrusionOk="0">
                  <a:moveTo>
                    <a:pt x="464" y="0"/>
                  </a:moveTo>
                  <a:cubicBezTo>
                    <a:pt x="452" y="0"/>
                    <a:pt x="439" y="1"/>
                    <a:pt x="427" y="4"/>
                  </a:cubicBezTo>
                  <a:cubicBezTo>
                    <a:pt x="170" y="55"/>
                    <a:pt x="0" y="298"/>
                    <a:pt x="27" y="579"/>
                  </a:cubicBezTo>
                  <a:cubicBezTo>
                    <a:pt x="41" y="738"/>
                    <a:pt x="125" y="850"/>
                    <a:pt x="192" y="942"/>
                  </a:cubicBezTo>
                  <a:cubicBezTo>
                    <a:pt x="227" y="991"/>
                    <a:pt x="257" y="1034"/>
                    <a:pt x="276" y="1075"/>
                  </a:cubicBezTo>
                  <a:cubicBezTo>
                    <a:pt x="292" y="1112"/>
                    <a:pt x="286" y="1161"/>
                    <a:pt x="266" y="1205"/>
                  </a:cubicBezTo>
                  <a:cubicBezTo>
                    <a:pt x="243" y="1252"/>
                    <a:pt x="204" y="1289"/>
                    <a:pt x="162" y="1303"/>
                  </a:cubicBezTo>
                  <a:cubicBezTo>
                    <a:pt x="62" y="1334"/>
                    <a:pt x="7" y="1440"/>
                    <a:pt x="37" y="1542"/>
                  </a:cubicBezTo>
                  <a:cubicBezTo>
                    <a:pt x="62" y="1624"/>
                    <a:pt x="139" y="1677"/>
                    <a:pt x="221" y="1677"/>
                  </a:cubicBezTo>
                  <a:cubicBezTo>
                    <a:pt x="237" y="1677"/>
                    <a:pt x="255" y="1675"/>
                    <a:pt x="276" y="1671"/>
                  </a:cubicBezTo>
                  <a:cubicBezTo>
                    <a:pt x="421" y="1626"/>
                    <a:pt x="543" y="1513"/>
                    <a:pt x="612" y="1369"/>
                  </a:cubicBezTo>
                  <a:cubicBezTo>
                    <a:pt x="678" y="1226"/>
                    <a:pt x="684" y="1065"/>
                    <a:pt x="627" y="930"/>
                  </a:cubicBezTo>
                  <a:cubicBezTo>
                    <a:pt x="594" y="846"/>
                    <a:pt x="543" y="777"/>
                    <a:pt x="500" y="718"/>
                  </a:cubicBezTo>
                  <a:cubicBezTo>
                    <a:pt x="447" y="644"/>
                    <a:pt x="412" y="595"/>
                    <a:pt x="408" y="544"/>
                  </a:cubicBezTo>
                  <a:cubicBezTo>
                    <a:pt x="402" y="473"/>
                    <a:pt x="433" y="396"/>
                    <a:pt x="504" y="379"/>
                  </a:cubicBezTo>
                  <a:cubicBezTo>
                    <a:pt x="606" y="357"/>
                    <a:pt x="674" y="257"/>
                    <a:pt x="653" y="153"/>
                  </a:cubicBezTo>
                  <a:cubicBezTo>
                    <a:pt x="633" y="63"/>
                    <a:pt x="55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7"/>
            <p:cNvSpPr/>
            <p:nvPr/>
          </p:nvSpPr>
          <p:spPr>
            <a:xfrm>
              <a:off x="5539400" y="4470054"/>
              <a:ext cx="354476" cy="37399"/>
            </a:xfrm>
            <a:custGeom>
              <a:avLst/>
              <a:gdLst/>
              <a:ahLst/>
              <a:cxnLst/>
              <a:rect l="l" t="t" r="r" b="b"/>
              <a:pathLst>
                <a:path w="13061" h="1378" extrusionOk="0">
                  <a:moveTo>
                    <a:pt x="321" y="1"/>
                  </a:moveTo>
                  <a:cubicBezTo>
                    <a:pt x="144" y="1"/>
                    <a:pt x="1" y="144"/>
                    <a:pt x="1" y="319"/>
                  </a:cubicBezTo>
                  <a:lnTo>
                    <a:pt x="1" y="1060"/>
                  </a:lnTo>
                  <a:cubicBezTo>
                    <a:pt x="1" y="1235"/>
                    <a:pt x="144" y="1378"/>
                    <a:pt x="321" y="1378"/>
                  </a:cubicBezTo>
                  <a:lnTo>
                    <a:pt x="12740" y="1378"/>
                  </a:lnTo>
                  <a:cubicBezTo>
                    <a:pt x="12917" y="1378"/>
                    <a:pt x="13060" y="1235"/>
                    <a:pt x="13060" y="1062"/>
                  </a:cubicBezTo>
                  <a:lnTo>
                    <a:pt x="13060" y="319"/>
                  </a:lnTo>
                  <a:cubicBezTo>
                    <a:pt x="13060" y="144"/>
                    <a:pt x="12917" y="1"/>
                    <a:pt x="1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3" name="Google Shape;3313;p57"/>
          <p:cNvGrpSpPr/>
          <p:nvPr/>
        </p:nvGrpSpPr>
        <p:grpSpPr>
          <a:xfrm>
            <a:off x="2660607" y="1509663"/>
            <a:ext cx="512234" cy="510767"/>
            <a:chOff x="1645527" y="2010028"/>
            <a:chExt cx="354340" cy="353325"/>
          </a:xfrm>
        </p:grpSpPr>
        <p:sp>
          <p:nvSpPr>
            <p:cNvPr id="3314" name="Google Shape;3314;p57"/>
            <p:cNvSpPr/>
            <p:nvPr/>
          </p:nvSpPr>
          <p:spPr>
            <a:xfrm>
              <a:off x="1661403" y="2090170"/>
              <a:ext cx="323237" cy="86332"/>
            </a:xfrm>
            <a:custGeom>
              <a:avLst/>
              <a:gdLst/>
              <a:ahLst/>
              <a:cxnLst/>
              <a:rect l="l" t="t" r="r" b="b"/>
              <a:pathLst>
                <a:path w="11910" h="3181" extrusionOk="0">
                  <a:moveTo>
                    <a:pt x="7619" y="0"/>
                  </a:moveTo>
                  <a:cubicBezTo>
                    <a:pt x="7028" y="0"/>
                    <a:pt x="6252" y="232"/>
                    <a:pt x="5955" y="713"/>
                  </a:cubicBezTo>
                  <a:cubicBezTo>
                    <a:pt x="5766" y="446"/>
                    <a:pt x="5458" y="272"/>
                    <a:pt x="5108" y="272"/>
                  </a:cubicBezTo>
                  <a:cubicBezTo>
                    <a:pt x="5102" y="272"/>
                    <a:pt x="5096" y="272"/>
                    <a:pt x="5090" y="272"/>
                  </a:cubicBezTo>
                  <a:cubicBezTo>
                    <a:pt x="4533" y="278"/>
                    <a:pt x="4074" y="731"/>
                    <a:pt x="4060" y="1288"/>
                  </a:cubicBezTo>
                  <a:cubicBezTo>
                    <a:pt x="4058" y="1349"/>
                    <a:pt x="4062" y="1410"/>
                    <a:pt x="4070" y="1472"/>
                  </a:cubicBezTo>
                  <a:cubicBezTo>
                    <a:pt x="3923" y="1368"/>
                    <a:pt x="3740" y="1306"/>
                    <a:pt x="3546" y="1306"/>
                  </a:cubicBezTo>
                  <a:cubicBezTo>
                    <a:pt x="3342" y="1306"/>
                    <a:pt x="3152" y="1374"/>
                    <a:pt x="2999" y="1488"/>
                  </a:cubicBezTo>
                  <a:cubicBezTo>
                    <a:pt x="2928" y="1051"/>
                    <a:pt x="2548" y="721"/>
                    <a:pt x="2091" y="721"/>
                  </a:cubicBezTo>
                  <a:cubicBezTo>
                    <a:pt x="1683" y="721"/>
                    <a:pt x="1337" y="988"/>
                    <a:pt x="1218" y="1357"/>
                  </a:cubicBezTo>
                  <a:cubicBezTo>
                    <a:pt x="1126" y="1327"/>
                    <a:pt x="1028" y="1309"/>
                    <a:pt x="925" y="1309"/>
                  </a:cubicBezTo>
                  <a:cubicBezTo>
                    <a:pt x="891" y="1309"/>
                    <a:pt x="857" y="1310"/>
                    <a:pt x="823" y="1314"/>
                  </a:cubicBezTo>
                  <a:cubicBezTo>
                    <a:pt x="353" y="1365"/>
                    <a:pt x="1" y="1773"/>
                    <a:pt x="1" y="2245"/>
                  </a:cubicBezTo>
                  <a:lnTo>
                    <a:pt x="1" y="3181"/>
                  </a:lnTo>
                  <a:lnTo>
                    <a:pt x="11909" y="3181"/>
                  </a:lnTo>
                  <a:lnTo>
                    <a:pt x="11909" y="2934"/>
                  </a:lnTo>
                  <a:cubicBezTo>
                    <a:pt x="11909" y="2426"/>
                    <a:pt x="11499" y="2012"/>
                    <a:pt x="10991" y="2012"/>
                  </a:cubicBezTo>
                  <a:cubicBezTo>
                    <a:pt x="10879" y="2012"/>
                    <a:pt x="10771" y="2033"/>
                    <a:pt x="10673" y="2069"/>
                  </a:cubicBezTo>
                  <a:cubicBezTo>
                    <a:pt x="10673" y="2051"/>
                    <a:pt x="10675" y="2030"/>
                    <a:pt x="10675" y="2012"/>
                  </a:cubicBezTo>
                  <a:cubicBezTo>
                    <a:pt x="10675" y="1506"/>
                    <a:pt x="10265" y="1092"/>
                    <a:pt x="9755" y="1092"/>
                  </a:cubicBezTo>
                  <a:cubicBezTo>
                    <a:pt x="9623" y="1092"/>
                    <a:pt x="9496" y="1121"/>
                    <a:pt x="9384" y="1170"/>
                  </a:cubicBezTo>
                  <a:cubicBezTo>
                    <a:pt x="9113" y="578"/>
                    <a:pt x="8497" y="84"/>
                    <a:pt x="7832" y="11"/>
                  </a:cubicBezTo>
                  <a:cubicBezTo>
                    <a:pt x="7765" y="4"/>
                    <a:pt x="7693" y="0"/>
                    <a:pt x="7619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7"/>
            <p:cNvSpPr/>
            <p:nvPr/>
          </p:nvSpPr>
          <p:spPr>
            <a:xfrm>
              <a:off x="1748710" y="2326633"/>
              <a:ext cx="36666" cy="36720"/>
            </a:xfrm>
            <a:custGeom>
              <a:avLst/>
              <a:gdLst/>
              <a:ahLst/>
              <a:cxnLst/>
              <a:rect l="l" t="t" r="r" b="b"/>
              <a:pathLst>
                <a:path w="1351" h="1353" extrusionOk="0">
                  <a:moveTo>
                    <a:pt x="133" y="0"/>
                  </a:moveTo>
                  <a:cubicBezTo>
                    <a:pt x="58" y="0"/>
                    <a:pt x="0" y="59"/>
                    <a:pt x="0" y="133"/>
                  </a:cubicBezTo>
                  <a:lnTo>
                    <a:pt x="0" y="698"/>
                  </a:lnTo>
                  <a:cubicBezTo>
                    <a:pt x="0" y="1059"/>
                    <a:pt x="292" y="1353"/>
                    <a:pt x="655" y="1353"/>
                  </a:cubicBezTo>
                  <a:lnTo>
                    <a:pt x="696" y="1353"/>
                  </a:lnTo>
                  <a:cubicBezTo>
                    <a:pt x="1055" y="1353"/>
                    <a:pt x="1349" y="1059"/>
                    <a:pt x="1351" y="698"/>
                  </a:cubicBezTo>
                  <a:lnTo>
                    <a:pt x="1351" y="133"/>
                  </a:lnTo>
                  <a:cubicBezTo>
                    <a:pt x="1351" y="59"/>
                    <a:pt x="1292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7"/>
            <p:cNvSpPr/>
            <p:nvPr/>
          </p:nvSpPr>
          <p:spPr>
            <a:xfrm>
              <a:off x="1860822" y="2326633"/>
              <a:ext cx="36666" cy="36720"/>
            </a:xfrm>
            <a:custGeom>
              <a:avLst/>
              <a:gdLst/>
              <a:ahLst/>
              <a:cxnLst/>
              <a:rect l="l" t="t" r="r" b="b"/>
              <a:pathLst>
                <a:path w="1351" h="1353" extrusionOk="0">
                  <a:moveTo>
                    <a:pt x="133" y="0"/>
                  </a:moveTo>
                  <a:cubicBezTo>
                    <a:pt x="57" y="0"/>
                    <a:pt x="0" y="59"/>
                    <a:pt x="0" y="133"/>
                  </a:cubicBezTo>
                  <a:lnTo>
                    <a:pt x="0" y="698"/>
                  </a:lnTo>
                  <a:cubicBezTo>
                    <a:pt x="0" y="1059"/>
                    <a:pt x="292" y="1353"/>
                    <a:pt x="655" y="1353"/>
                  </a:cubicBezTo>
                  <a:lnTo>
                    <a:pt x="696" y="1353"/>
                  </a:lnTo>
                  <a:cubicBezTo>
                    <a:pt x="1055" y="1353"/>
                    <a:pt x="1349" y="1059"/>
                    <a:pt x="1351" y="698"/>
                  </a:cubicBezTo>
                  <a:lnTo>
                    <a:pt x="1351" y="133"/>
                  </a:lnTo>
                  <a:cubicBezTo>
                    <a:pt x="1351" y="59"/>
                    <a:pt x="1291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7"/>
            <p:cNvSpPr/>
            <p:nvPr/>
          </p:nvSpPr>
          <p:spPr>
            <a:xfrm>
              <a:off x="1661892" y="2216611"/>
              <a:ext cx="322016" cy="118032"/>
            </a:xfrm>
            <a:custGeom>
              <a:avLst/>
              <a:gdLst/>
              <a:ahLst/>
              <a:cxnLst/>
              <a:rect l="l" t="t" r="r" b="b"/>
              <a:pathLst>
                <a:path w="11865" h="4349" extrusionOk="0">
                  <a:moveTo>
                    <a:pt x="32" y="1"/>
                  </a:moveTo>
                  <a:cubicBezTo>
                    <a:pt x="32" y="1"/>
                    <a:pt x="1" y="968"/>
                    <a:pt x="256" y="1855"/>
                  </a:cubicBezTo>
                  <a:cubicBezTo>
                    <a:pt x="601" y="3050"/>
                    <a:pt x="1580" y="3960"/>
                    <a:pt x="2796" y="4223"/>
                  </a:cubicBezTo>
                  <a:cubicBezTo>
                    <a:pt x="3184" y="4307"/>
                    <a:pt x="4558" y="4349"/>
                    <a:pt x="5932" y="4349"/>
                  </a:cubicBezTo>
                  <a:cubicBezTo>
                    <a:pt x="7306" y="4349"/>
                    <a:pt x="8680" y="4307"/>
                    <a:pt x="9068" y="4223"/>
                  </a:cubicBezTo>
                  <a:cubicBezTo>
                    <a:pt x="10284" y="3958"/>
                    <a:pt x="11263" y="3050"/>
                    <a:pt x="11608" y="1855"/>
                  </a:cubicBezTo>
                  <a:cubicBezTo>
                    <a:pt x="11865" y="968"/>
                    <a:pt x="11834" y="1"/>
                    <a:pt x="11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7"/>
            <p:cNvSpPr/>
            <p:nvPr/>
          </p:nvSpPr>
          <p:spPr>
            <a:xfrm>
              <a:off x="1784805" y="2242095"/>
              <a:ext cx="76155" cy="67687"/>
            </a:xfrm>
            <a:custGeom>
              <a:avLst/>
              <a:gdLst/>
              <a:ahLst/>
              <a:cxnLst/>
              <a:rect l="l" t="t" r="r" b="b"/>
              <a:pathLst>
                <a:path w="2806" h="2494" extrusionOk="0">
                  <a:moveTo>
                    <a:pt x="2430" y="0"/>
                  </a:moveTo>
                  <a:cubicBezTo>
                    <a:pt x="2381" y="0"/>
                    <a:pt x="2331" y="20"/>
                    <a:pt x="2291" y="63"/>
                  </a:cubicBezTo>
                  <a:cubicBezTo>
                    <a:pt x="2159" y="214"/>
                    <a:pt x="2020" y="369"/>
                    <a:pt x="1900" y="510"/>
                  </a:cubicBezTo>
                  <a:cubicBezTo>
                    <a:pt x="1748" y="457"/>
                    <a:pt x="1592" y="427"/>
                    <a:pt x="1450" y="427"/>
                  </a:cubicBezTo>
                  <a:cubicBezTo>
                    <a:pt x="1430" y="427"/>
                    <a:pt x="1410" y="427"/>
                    <a:pt x="1390" y="429"/>
                  </a:cubicBezTo>
                  <a:cubicBezTo>
                    <a:pt x="1377" y="428"/>
                    <a:pt x="1363" y="428"/>
                    <a:pt x="1350" y="428"/>
                  </a:cubicBezTo>
                  <a:cubicBezTo>
                    <a:pt x="1213" y="428"/>
                    <a:pt x="1063" y="456"/>
                    <a:pt x="916" y="510"/>
                  </a:cubicBezTo>
                  <a:cubicBezTo>
                    <a:pt x="794" y="369"/>
                    <a:pt x="655" y="214"/>
                    <a:pt x="523" y="63"/>
                  </a:cubicBezTo>
                  <a:cubicBezTo>
                    <a:pt x="484" y="20"/>
                    <a:pt x="434" y="1"/>
                    <a:pt x="385" y="1"/>
                  </a:cubicBezTo>
                  <a:cubicBezTo>
                    <a:pt x="291" y="1"/>
                    <a:pt x="199" y="72"/>
                    <a:pt x="196" y="184"/>
                  </a:cubicBezTo>
                  <a:cubicBezTo>
                    <a:pt x="194" y="467"/>
                    <a:pt x="200" y="749"/>
                    <a:pt x="215" y="1032"/>
                  </a:cubicBezTo>
                  <a:cubicBezTo>
                    <a:pt x="23" y="1347"/>
                    <a:pt x="0" y="1787"/>
                    <a:pt x="217" y="2079"/>
                  </a:cubicBezTo>
                  <a:cubicBezTo>
                    <a:pt x="404" y="2328"/>
                    <a:pt x="716" y="2426"/>
                    <a:pt x="1006" y="2466"/>
                  </a:cubicBezTo>
                  <a:cubicBezTo>
                    <a:pt x="1129" y="2485"/>
                    <a:pt x="1253" y="2494"/>
                    <a:pt x="1378" y="2494"/>
                  </a:cubicBezTo>
                  <a:cubicBezTo>
                    <a:pt x="1528" y="2494"/>
                    <a:pt x="1679" y="2481"/>
                    <a:pt x="1826" y="2456"/>
                  </a:cubicBezTo>
                  <a:cubicBezTo>
                    <a:pt x="2114" y="2405"/>
                    <a:pt x="2426" y="2299"/>
                    <a:pt x="2603" y="2044"/>
                  </a:cubicBezTo>
                  <a:cubicBezTo>
                    <a:pt x="2805" y="1759"/>
                    <a:pt x="2781" y="1338"/>
                    <a:pt x="2599" y="1032"/>
                  </a:cubicBezTo>
                  <a:cubicBezTo>
                    <a:pt x="2614" y="749"/>
                    <a:pt x="2620" y="467"/>
                    <a:pt x="2618" y="184"/>
                  </a:cubicBezTo>
                  <a:cubicBezTo>
                    <a:pt x="2615" y="71"/>
                    <a:pt x="2525" y="0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7"/>
            <p:cNvSpPr/>
            <p:nvPr/>
          </p:nvSpPr>
          <p:spPr>
            <a:xfrm>
              <a:off x="1686996" y="2041509"/>
              <a:ext cx="46084" cy="46138"/>
            </a:xfrm>
            <a:custGeom>
              <a:avLst/>
              <a:gdLst/>
              <a:ahLst/>
              <a:cxnLst/>
              <a:rect l="l" t="t" r="r" b="b"/>
              <a:pathLst>
                <a:path w="1698" h="1700" extrusionOk="0">
                  <a:moveTo>
                    <a:pt x="849" y="1"/>
                  </a:moveTo>
                  <a:cubicBezTo>
                    <a:pt x="379" y="1"/>
                    <a:pt x="0" y="382"/>
                    <a:pt x="0" y="851"/>
                  </a:cubicBezTo>
                  <a:cubicBezTo>
                    <a:pt x="0" y="1319"/>
                    <a:pt x="379" y="1700"/>
                    <a:pt x="849" y="1700"/>
                  </a:cubicBezTo>
                  <a:cubicBezTo>
                    <a:pt x="1318" y="1700"/>
                    <a:pt x="1697" y="1319"/>
                    <a:pt x="1697" y="851"/>
                  </a:cubicBezTo>
                  <a:cubicBezTo>
                    <a:pt x="1697" y="382"/>
                    <a:pt x="1318" y="1"/>
                    <a:pt x="849" y="1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7"/>
            <p:cNvSpPr/>
            <p:nvPr/>
          </p:nvSpPr>
          <p:spPr>
            <a:xfrm>
              <a:off x="1890214" y="2010028"/>
              <a:ext cx="68664" cy="68664"/>
            </a:xfrm>
            <a:custGeom>
              <a:avLst/>
              <a:gdLst/>
              <a:ahLst/>
              <a:cxnLst/>
              <a:rect l="l" t="t" r="r" b="b"/>
              <a:pathLst>
                <a:path w="2530" h="2530" extrusionOk="0">
                  <a:moveTo>
                    <a:pt x="1265" y="0"/>
                  </a:moveTo>
                  <a:cubicBezTo>
                    <a:pt x="565" y="0"/>
                    <a:pt x="0" y="567"/>
                    <a:pt x="0" y="1265"/>
                  </a:cubicBezTo>
                  <a:cubicBezTo>
                    <a:pt x="0" y="1964"/>
                    <a:pt x="565" y="2530"/>
                    <a:pt x="1265" y="2530"/>
                  </a:cubicBezTo>
                  <a:cubicBezTo>
                    <a:pt x="1963" y="2530"/>
                    <a:pt x="2530" y="1964"/>
                    <a:pt x="2530" y="1265"/>
                  </a:cubicBezTo>
                  <a:cubicBezTo>
                    <a:pt x="2530" y="567"/>
                    <a:pt x="1963" y="0"/>
                    <a:pt x="1265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7"/>
            <p:cNvSpPr/>
            <p:nvPr/>
          </p:nvSpPr>
          <p:spPr>
            <a:xfrm>
              <a:off x="1929186" y="2030600"/>
              <a:ext cx="14520" cy="25050"/>
            </a:xfrm>
            <a:custGeom>
              <a:avLst/>
              <a:gdLst/>
              <a:ahLst/>
              <a:cxnLst/>
              <a:rect l="l" t="t" r="r" b="b"/>
              <a:pathLst>
                <a:path w="535" h="923" extrusionOk="0">
                  <a:moveTo>
                    <a:pt x="223" y="0"/>
                  </a:moveTo>
                  <a:cubicBezTo>
                    <a:pt x="190" y="0"/>
                    <a:pt x="157" y="8"/>
                    <a:pt x="127" y="25"/>
                  </a:cubicBezTo>
                  <a:cubicBezTo>
                    <a:pt x="33" y="80"/>
                    <a:pt x="0" y="199"/>
                    <a:pt x="53" y="295"/>
                  </a:cubicBezTo>
                  <a:cubicBezTo>
                    <a:pt x="117" y="403"/>
                    <a:pt x="129" y="544"/>
                    <a:pt x="88" y="664"/>
                  </a:cubicBezTo>
                  <a:cubicBezTo>
                    <a:pt x="56" y="768"/>
                    <a:pt x="113" y="878"/>
                    <a:pt x="215" y="913"/>
                  </a:cubicBezTo>
                  <a:cubicBezTo>
                    <a:pt x="237" y="921"/>
                    <a:pt x="257" y="923"/>
                    <a:pt x="278" y="923"/>
                  </a:cubicBezTo>
                  <a:cubicBezTo>
                    <a:pt x="359" y="923"/>
                    <a:pt x="435" y="872"/>
                    <a:pt x="461" y="788"/>
                  </a:cubicBezTo>
                  <a:cubicBezTo>
                    <a:pt x="535" y="564"/>
                    <a:pt x="512" y="307"/>
                    <a:pt x="394" y="101"/>
                  </a:cubicBezTo>
                  <a:cubicBezTo>
                    <a:pt x="358" y="36"/>
                    <a:pt x="292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7"/>
            <p:cNvSpPr/>
            <p:nvPr/>
          </p:nvSpPr>
          <p:spPr>
            <a:xfrm>
              <a:off x="1645527" y="2175088"/>
              <a:ext cx="354340" cy="43614"/>
            </a:xfrm>
            <a:custGeom>
              <a:avLst/>
              <a:gdLst/>
              <a:ahLst/>
              <a:cxnLst/>
              <a:rect l="l" t="t" r="r" b="b"/>
              <a:pathLst>
                <a:path w="13056" h="1607" extrusionOk="0">
                  <a:moveTo>
                    <a:pt x="520" y="1"/>
                  </a:moveTo>
                  <a:cubicBezTo>
                    <a:pt x="231" y="1"/>
                    <a:pt x="0" y="231"/>
                    <a:pt x="0" y="521"/>
                  </a:cubicBezTo>
                  <a:lnTo>
                    <a:pt x="0" y="1086"/>
                  </a:lnTo>
                  <a:cubicBezTo>
                    <a:pt x="0" y="1376"/>
                    <a:pt x="233" y="1606"/>
                    <a:pt x="520" y="1606"/>
                  </a:cubicBezTo>
                  <a:lnTo>
                    <a:pt x="12535" y="1606"/>
                  </a:lnTo>
                  <a:cubicBezTo>
                    <a:pt x="12823" y="1606"/>
                    <a:pt x="13055" y="1372"/>
                    <a:pt x="13055" y="1086"/>
                  </a:cubicBezTo>
                  <a:lnTo>
                    <a:pt x="13055" y="521"/>
                  </a:lnTo>
                  <a:cubicBezTo>
                    <a:pt x="13055" y="231"/>
                    <a:pt x="12823" y="1"/>
                    <a:pt x="12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227388" y="2328863"/>
            <a:ext cx="2378075" cy="1638299"/>
          </a:xfrm>
          <a:custGeom>
            <a:avLst/>
            <a:gdLst>
              <a:gd name="T0" fmla="*/ 0 w 823"/>
              <a:gd name="T1" fmla="*/ 335 h 566"/>
              <a:gd name="T2" fmla="*/ 42 w 823"/>
              <a:gd name="T3" fmla="*/ 330 h 566"/>
              <a:gd name="T4" fmla="*/ 106 w 823"/>
              <a:gd name="T5" fmla="*/ 283 h 566"/>
              <a:gd name="T6" fmla="*/ 128 w 823"/>
              <a:gd name="T7" fmla="*/ 213 h 566"/>
              <a:gd name="T8" fmla="*/ 181 w 823"/>
              <a:gd name="T9" fmla="*/ 166 h 566"/>
              <a:gd name="T10" fmla="*/ 583 w 823"/>
              <a:gd name="T11" fmla="*/ 142 h 566"/>
              <a:gd name="T12" fmla="*/ 644 w 823"/>
              <a:gd name="T13" fmla="*/ 151 h 566"/>
              <a:gd name="T14" fmla="*/ 664 w 823"/>
              <a:gd name="T15" fmla="*/ 118 h 566"/>
              <a:gd name="T16" fmla="*/ 631 w 823"/>
              <a:gd name="T17" fmla="*/ 0 h 566"/>
              <a:gd name="T18" fmla="*/ 660 w 823"/>
              <a:gd name="T19" fmla="*/ 19 h 566"/>
              <a:gd name="T20" fmla="*/ 706 w 823"/>
              <a:gd name="T21" fmla="*/ 37 h 566"/>
              <a:gd name="T22" fmla="*/ 757 w 823"/>
              <a:gd name="T23" fmla="*/ 44 h 566"/>
              <a:gd name="T24" fmla="*/ 772 w 823"/>
              <a:gd name="T25" fmla="*/ 40 h 566"/>
              <a:gd name="T26" fmla="*/ 796 w 823"/>
              <a:gd name="T27" fmla="*/ 22 h 566"/>
              <a:gd name="T28" fmla="*/ 818 w 823"/>
              <a:gd name="T29" fmla="*/ 16 h 566"/>
              <a:gd name="T30" fmla="*/ 821 w 823"/>
              <a:gd name="T31" fmla="*/ 39 h 566"/>
              <a:gd name="T32" fmla="*/ 806 w 823"/>
              <a:gd name="T33" fmla="*/ 90 h 566"/>
              <a:gd name="T34" fmla="*/ 796 w 823"/>
              <a:gd name="T35" fmla="*/ 154 h 566"/>
              <a:gd name="T36" fmla="*/ 732 w 823"/>
              <a:gd name="T37" fmla="*/ 303 h 566"/>
              <a:gd name="T38" fmla="*/ 667 w 823"/>
              <a:gd name="T39" fmla="*/ 438 h 566"/>
              <a:gd name="T40" fmla="*/ 684 w 823"/>
              <a:gd name="T41" fmla="*/ 498 h 566"/>
              <a:gd name="T42" fmla="*/ 685 w 823"/>
              <a:gd name="T43" fmla="*/ 525 h 566"/>
              <a:gd name="T44" fmla="*/ 708 w 823"/>
              <a:gd name="T45" fmla="*/ 548 h 566"/>
              <a:gd name="T46" fmla="*/ 674 w 823"/>
              <a:gd name="T47" fmla="*/ 558 h 566"/>
              <a:gd name="T48" fmla="*/ 649 w 823"/>
              <a:gd name="T49" fmla="*/ 539 h 566"/>
              <a:gd name="T50" fmla="*/ 588 w 823"/>
              <a:gd name="T51" fmla="*/ 364 h 566"/>
              <a:gd name="T52" fmla="*/ 546 w 823"/>
              <a:gd name="T53" fmla="*/ 329 h 566"/>
              <a:gd name="T54" fmla="*/ 467 w 823"/>
              <a:gd name="T55" fmla="*/ 312 h 566"/>
              <a:gd name="T56" fmla="*/ 436 w 823"/>
              <a:gd name="T57" fmla="*/ 323 h 566"/>
              <a:gd name="T58" fmla="*/ 353 w 823"/>
              <a:gd name="T59" fmla="*/ 445 h 566"/>
              <a:gd name="T60" fmla="*/ 351 w 823"/>
              <a:gd name="T61" fmla="*/ 462 h 566"/>
              <a:gd name="T62" fmla="*/ 395 w 823"/>
              <a:gd name="T63" fmla="*/ 521 h 566"/>
              <a:gd name="T64" fmla="*/ 408 w 823"/>
              <a:gd name="T65" fmla="*/ 544 h 566"/>
              <a:gd name="T66" fmla="*/ 390 w 823"/>
              <a:gd name="T67" fmla="*/ 556 h 566"/>
              <a:gd name="T68" fmla="*/ 351 w 823"/>
              <a:gd name="T69" fmla="*/ 536 h 566"/>
              <a:gd name="T70" fmla="*/ 328 w 823"/>
              <a:gd name="T71" fmla="*/ 499 h 566"/>
              <a:gd name="T72" fmla="*/ 315 w 823"/>
              <a:gd name="T73" fmla="*/ 502 h 566"/>
              <a:gd name="T74" fmla="*/ 271 w 823"/>
              <a:gd name="T75" fmla="*/ 486 h 566"/>
              <a:gd name="T76" fmla="*/ 235 w 823"/>
              <a:gd name="T77" fmla="*/ 419 h 566"/>
              <a:gd name="T78" fmla="*/ 249 w 823"/>
              <a:gd name="T79" fmla="*/ 362 h 566"/>
              <a:gd name="T80" fmla="*/ 269 w 823"/>
              <a:gd name="T81" fmla="*/ 270 h 566"/>
              <a:gd name="T82" fmla="*/ 251 w 823"/>
              <a:gd name="T83" fmla="*/ 209 h 566"/>
              <a:gd name="T84" fmla="*/ 237 w 823"/>
              <a:gd name="T85" fmla="*/ 195 h 566"/>
              <a:gd name="T86" fmla="*/ 146 w 823"/>
              <a:gd name="T87" fmla="*/ 247 h 566"/>
              <a:gd name="T88" fmla="*/ 127 w 823"/>
              <a:gd name="T89" fmla="*/ 306 h 566"/>
              <a:gd name="T90" fmla="*/ 6 w 823"/>
              <a:gd name="T91" fmla="*/ 344 h 566"/>
              <a:gd name="T92" fmla="*/ 0 w 823"/>
              <a:gd name="T93" fmla="*/ 335 h 566"/>
              <a:gd name="T94" fmla="*/ 312 w 823"/>
              <a:gd name="T95" fmla="*/ 391 h 566"/>
              <a:gd name="T96" fmla="*/ 282 w 823"/>
              <a:gd name="T97" fmla="*/ 436 h 566"/>
              <a:gd name="T98" fmla="*/ 292 w 823"/>
              <a:gd name="T99" fmla="*/ 462 h 566"/>
              <a:gd name="T100" fmla="*/ 303 w 823"/>
              <a:gd name="T101" fmla="*/ 470 h 566"/>
              <a:gd name="T102" fmla="*/ 305 w 823"/>
              <a:gd name="T103" fmla="*/ 457 h 566"/>
              <a:gd name="T104" fmla="*/ 312 w 823"/>
              <a:gd name="T105" fmla="*/ 391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3" h="566">
                <a:moveTo>
                  <a:pt x="0" y="335"/>
                </a:moveTo>
                <a:cubicBezTo>
                  <a:pt x="15" y="333"/>
                  <a:pt x="29" y="330"/>
                  <a:pt x="42" y="330"/>
                </a:cubicBezTo>
                <a:cubicBezTo>
                  <a:pt x="81" y="331"/>
                  <a:pt x="96" y="321"/>
                  <a:pt x="106" y="283"/>
                </a:cubicBezTo>
                <a:cubicBezTo>
                  <a:pt x="113" y="259"/>
                  <a:pt x="119" y="236"/>
                  <a:pt x="128" y="213"/>
                </a:cubicBezTo>
                <a:cubicBezTo>
                  <a:pt x="137" y="188"/>
                  <a:pt x="154" y="172"/>
                  <a:pt x="181" y="166"/>
                </a:cubicBezTo>
                <a:cubicBezTo>
                  <a:pt x="313" y="134"/>
                  <a:pt x="447" y="122"/>
                  <a:pt x="583" y="142"/>
                </a:cubicBezTo>
                <a:cubicBezTo>
                  <a:pt x="603" y="146"/>
                  <a:pt x="623" y="151"/>
                  <a:pt x="644" y="151"/>
                </a:cubicBezTo>
                <a:cubicBezTo>
                  <a:pt x="668" y="151"/>
                  <a:pt x="672" y="141"/>
                  <a:pt x="664" y="118"/>
                </a:cubicBezTo>
                <a:cubicBezTo>
                  <a:pt x="652" y="81"/>
                  <a:pt x="643" y="44"/>
                  <a:pt x="631" y="0"/>
                </a:cubicBezTo>
                <a:cubicBezTo>
                  <a:pt x="644" y="8"/>
                  <a:pt x="653" y="12"/>
                  <a:pt x="660" y="19"/>
                </a:cubicBezTo>
                <a:cubicBezTo>
                  <a:pt x="673" y="31"/>
                  <a:pt x="687" y="37"/>
                  <a:pt x="706" y="37"/>
                </a:cubicBezTo>
                <a:cubicBezTo>
                  <a:pt x="723" y="37"/>
                  <a:pt x="740" y="42"/>
                  <a:pt x="757" y="44"/>
                </a:cubicBezTo>
                <a:cubicBezTo>
                  <a:pt x="762" y="44"/>
                  <a:pt x="768" y="43"/>
                  <a:pt x="772" y="40"/>
                </a:cubicBezTo>
                <a:cubicBezTo>
                  <a:pt x="781" y="35"/>
                  <a:pt x="788" y="27"/>
                  <a:pt x="796" y="22"/>
                </a:cubicBezTo>
                <a:cubicBezTo>
                  <a:pt x="803" y="19"/>
                  <a:pt x="811" y="18"/>
                  <a:pt x="818" y="16"/>
                </a:cubicBezTo>
                <a:cubicBezTo>
                  <a:pt x="819" y="24"/>
                  <a:pt x="823" y="32"/>
                  <a:pt x="821" y="39"/>
                </a:cubicBezTo>
                <a:cubicBezTo>
                  <a:pt x="817" y="56"/>
                  <a:pt x="812" y="73"/>
                  <a:pt x="806" y="90"/>
                </a:cubicBezTo>
                <a:cubicBezTo>
                  <a:pt x="798" y="111"/>
                  <a:pt x="793" y="131"/>
                  <a:pt x="796" y="154"/>
                </a:cubicBezTo>
                <a:cubicBezTo>
                  <a:pt x="803" y="215"/>
                  <a:pt x="781" y="267"/>
                  <a:pt x="732" y="303"/>
                </a:cubicBezTo>
                <a:cubicBezTo>
                  <a:pt x="686" y="337"/>
                  <a:pt x="670" y="384"/>
                  <a:pt x="667" y="438"/>
                </a:cubicBezTo>
                <a:cubicBezTo>
                  <a:pt x="666" y="459"/>
                  <a:pt x="663" y="481"/>
                  <a:pt x="684" y="498"/>
                </a:cubicBezTo>
                <a:cubicBezTo>
                  <a:pt x="688" y="501"/>
                  <a:pt x="685" y="515"/>
                  <a:pt x="685" y="525"/>
                </a:cubicBezTo>
                <a:cubicBezTo>
                  <a:pt x="694" y="528"/>
                  <a:pt x="713" y="527"/>
                  <a:pt x="708" y="548"/>
                </a:cubicBezTo>
                <a:cubicBezTo>
                  <a:pt x="703" y="566"/>
                  <a:pt x="685" y="560"/>
                  <a:pt x="674" y="558"/>
                </a:cubicBezTo>
                <a:cubicBezTo>
                  <a:pt x="665" y="557"/>
                  <a:pt x="653" y="548"/>
                  <a:pt x="649" y="539"/>
                </a:cubicBezTo>
                <a:cubicBezTo>
                  <a:pt x="628" y="481"/>
                  <a:pt x="607" y="423"/>
                  <a:pt x="588" y="364"/>
                </a:cubicBezTo>
                <a:cubicBezTo>
                  <a:pt x="578" y="334"/>
                  <a:pt x="579" y="334"/>
                  <a:pt x="546" y="329"/>
                </a:cubicBezTo>
                <a:cubicBezTo>
                  <a:pt x="520" y="326"/>
                  <a:pt x="493" y="319"/>
                  <a:pt x="467" y="312"/>
                </a:cubicBezTo>
                <a:cubicBezTo>
                  <a:pt x="453" y="309"/>
                  <a:pt x="444" y="312"/>
                  <a:pt x="436" y="323"/>
                </a:cubicBezTo>
                <a:cubicBezTo>
                  <a:pt x="409" y="364"/>
                  <a:pt x="381" y="404"/>
                  <a:pt x="353" y="445"/>
                </a:cubicBezTo>
                <a:cubicBezTo>
                  <a:pt x="350" y="450"/>
                  <a:pt x="349" y="457"/>
                  <a:pt x="351" y="462"/>
                </a:cubicBezTo>
                <a:cubicBezTo>
                  <a:pt x="358" y="487"/>
                  <a:pt x="366" y="511"/>
                  <a:pt x="395" y="521"/>
                </a:cubicBezTo>
                <a:cubicBezTo>
                  <a:pt x="402" y="523"/>
                  <a:pt x="407" y="535"/>
                  <a:pt x="408" y="544"/>
                </a:cubicBezTo>
                <a:cubicBezTo>
                  <a:pt x="410" y="556"/>
                  <a:pt x="399" y="555"/>
                  <a:pt x="390" y="556"/>
                </a:cubicBezTo>
                <a:cubicBezTo>
                  <a:pt x="372" y="558"/>
                  <a:pt x="360" y="551"/>
                  <a:pt x="351" y="536"/>
                </a:cubicBezTo>
                <a:cubicBezTo>
                  <a:pt x="343" y="524"/>
                  <a:pt x="336" y="512"/>
                  <a:pt x="328" y="499"/>
                </a:cubicBezTo>
                <a:cubicBezTo>
                  <a:pt x="324" y="500"/>
                  <a:pt x="319" y="502"/>
                  <a:pt x="315" y="502"/>
                </a:cubicBezTo>
                <a:cubicBezTo>
                  <a:pt x="297" y="505"/>
                  <a:pt x="281" y="505"/>
                  <a:pt x="271" y="486"/>
                </a:cubicBezTo>
                <a:cubicBezTo>
                  <a:pt x="259" y="463"/>
                  <a:pt x="245" y="442"/>
                  <a:pt x="235" y="419"/>
                </a:cubicBezTo>
                <a:cubicBezTo>
                  <a:pt x="226" y="398"/>
                  <a:pt x="229" y="379"/>
                  <a:pt x="249" y="362"/>
                </a:cubicBezTo>
                <a:cubicBezTo>
                  <a:pt x="286" y="331"/>
                  <a:pt x="287" y="315"/>
                  <a:pt x="269" y="270"/>
                </a:cubicBezTo>
                <a:cubicBezTo>
                  <a:pt x="261" y="250"/>
                  <a:pt x="258" y="229"/>
                  <a:pt x="251" y="209"/>
                </a:cubicBezTo>
                <a:cubicBezTo>
                  <a:pt x="250" y="203"/>
                  <a:pt x="243" y="196"/>
                  <a:pt x="237" y="195"/>
                </a:cubicBezTo>
                <a:cubicBezTo>
                  <a:pt x="198" y="189"/>
                  <a:pt x="164" y="208"/>
                  <a:pt x="146" y="247"/>
                </a:cubicBezTo>
                <a:cubicBezTo>
                  <a:pt x="138" y="266"/>
                  <a:pt x="134" y="287"/>
                  <a:pt x="127" y="306"/>
                </a:cubicBezTo>
                <a:cubicBezTo>
                  <a:pt x="102" y="375"/>
                  <a:pt x="54" y="372"/>
                  <a:pt x="6" y="344"/>
                </a:cubicBezTo>
                <a:cubicBezTo>
                  <a:pt x="4" y="344"/>
                  <a:pt x="4" y="341"/>
                  <a:pt x="0" y="335"/>
                </a:cubicBezTo>
                <a:close/>
                <a:moveTo>
                  <a:pt x="312" y="391"/>
                </a:moveTo>
                <a:cubicBezTo>
                  <a:pt x="278" y="396"/>
                  <a:pt x="271" y="408"/>
                  <a:pt x="282" y="436"/>
                </a:cubicBezTo>
                <a:cubicBezTo>
                  <a:pt x="285" y="445"/>
                  <a:pt x="288" y="454"/>
                  <a:pt x="292" y="462"/>
                </a:cubicBezTo>
                <a:cubicBezTo>
                  <a:pt x="294" y="466"/>
                  <a:pt x="300" y="467"/>
                  <a:pt x="303" y="470"/>
                </a:cubicBezTo>
                <a:cubicBezTo>
                  <a:pt x="304" y="465"/>
                  <a:pt x="307" y="460"/>
                  <a:pt x="305" y="457"/>
                </a:cubicBezTo>
                <a:cubicBezTo>
                  <a:pt x="295" y="434"/>
                  <a:pt x="295" y="413"/>
                  <a:pt x="312" y="3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" name="Google Shape;3327;p58"/>
          <p:cNvSpPr txBox="1">
            <a:spLocks noGrp="1"/>
          </p:cNvSpPr>
          <p:nvPr>
            <p:ph type="subTitle" idx="1"/>
          </p:nvPr>
        </p:nvSpPr>
        <p:spPr>
          <a:xfrm>
            <a:off x="740125" y="2448877"/>
            <a:ext cx="3313500" cy="14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hot—even hotter than Mercury—and its atmosphere is extremely poisonous</a:t>
            </a:r>
            <a:endParaRPr/>
          </a:p>
        </p:txBody>
      </p:sp>
      <p:sp>
        <p:nvSpPr>
          <p:cNvPr id="3328" name="Google Shape;3328;p58"/>
          <p:cNvSpPr txBox="1">
            <a:spLocks noGrp="1"/>
          </p:cNvSpPr>
          <p:nvPr>
            <p:ph type="subTitle" idx="2"/>
          </p:nvPr>
        </p:nvSpPr>
        <p:spPr>
          <a:xfrm>
            <a:off x="740125" y="1836838"/>
            <a:ext cx="33135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Luna Black Cat</a:t>
            </a:r>
            <a:endParaRPr/>
          </a:p>
        </p:txBody>
      </p:sp>
      <p:sp>
        <p:nvSpPr>
          <p:cNvPr id="3329" name="Google Shape;3329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Famous cats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393" y="1419110"/>
            <a:ext cx="3873907" cy="35217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8836FAD-7894-432D-804F-50CBC391E6AB}"/>
              </a:ext>
            </a:extLst>
          </p:cNvPr>
          <p:cNvGrpSpPr/>
          <p:nvPr/>
        </p:nvGrpSpPr>
        <p:grpSpPr>
          <a:xfrm>
            <a:off x="4968528" y="649741"/>
            <a:ext cx="3709895" cy="750205"/>
            <a:chOff x="6509852" y="714552"/>
            <a:chExt cx="4946526" cy="10002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93B75C5-9BDB-4B5F-AB3F-CB12A702F1F8}"/>
                </a:ext>
              </a:extLst>
            </p:cNvPr>
            <p:cNvSpPr txBox="1"/>
            <p:nvPr/>
          </p:nvSpPr>
          <p:spPr>
            <a:xfrm>
              <a:off x="6509852" y="1222383"/>
              <a:ext cx="4946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591A18A-7559-4485-BC2C-6ACBBA9F87DF}"/>
                </a:ext>
              </a:extLst>
            </p:cNvPr>
            <p:cNvSpPr txBox="1"/>
            <p:nvPr/>
          </p:nvSpPr>
          <p:spPr>
            <a:xfrm>
              <a:off x="6509852" y="714552"/>
              <a:ext cx="4946526" cy="53861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2025" b="1" dirty="0">
                  <a:cs typeface="Arial" pitchFamily="34" charset="0"/>
                </a:rPr>
                <a:t>Contents</a:t>
              </a:r>
              <a:endParaRPr lang="ko-KR" altLang="en-US" sz="2025" b="1" dirty="0"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E3BD7D-EEC6-41FC-867D-95F2B71346B3}"/>
              </a:ext>
            </a:extLst>
          </p:cNvPr>
          <p:cNvSpPr txBox="1"/>
          <p:nvPr/>
        </p:nvSpPr>
        <p:spPr>
          <a:xfrm>
            <a:off x="4092429" y="242623"/>
            <a:ext cx="11486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5400" b="1" dirty="0">
                <a:solidFill>
                  <a:schemeClr val="bg2">
                    <a:lumMod val="75000"/>
                  </a:schemeClr>
                </a:solidFill>
                <a:effectLst/>
              </a:rPr>
              <a:t>01</a:t>
            </a:r>
            <a:endParaRPr lang="ko-KR" altLang="en-US" sz="54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CB92DD1-63CE-412A-9879-E39F52414976}"/>
              </a:ext>
            </a:extLst>
          </p:cNvPr>
          <p:cNvGrpSpPr/>
          <p:nvPr/>
        </p:nvGrpSpPr>
        <p:grpSpPr>
          <a:xfrm>
            <a:off x="4968528" y="1777342"/>
            <a:ext cx="3709895" cy="745303"/>
            <a:chOff x="6509852" y="2211483"/>
            <a:chExt cx="4946526" cy="9937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8A41E9E-1812-4ACE-A417-73C9AF47F355}"/>
                </a:ext>
              </a:extLst>
            </p:cNvPr>
            <p:cNvSpPr txBox="1"/>
            <p:nvPr/>
          </p:nvSpPr>
          <p:spPr>
            <a:xfrm>
              <a:off x="6509852" y="2712778"/>
              <a:ext cx="4946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C79CA3D-1245-4812-BE2C-A17717D31459}"/>
                </a:ext>
              </a:extLst>
            </p:cNvPr>
            <p:cNvSpPr txBox="1"/>
            <p:nvPr/>
          </p:nvSpPr>
          <p:spPr>
            <a:xfrm>
              <a:off x="6509852" y="2211483"/>
              <a:ext cx="4946526" cy="53861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2025" b="1" dirty="0">
                  <a:cs typeface="Arial" pitchFamily="34" charset="0"/>
                </a:rPr>
                <a:t>Contents</a:t>
              </a:r>
              <a:endParaRPr lang="ko-KR" altLang="en-US" sz="2025" b="1" dirty="0"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27DDE9-FE7C-4B7E-A047-E092B6A88859}"/>
              </a:ext>
            </a:extLst>
          </p:cNvPr>
          <p:cNvSpPr txBox="1"/>
          <p:nvPr/>
        </p:nvSpPr>
        <p:spPr>
          <a:xfrm>
            <a:off x="4092429" y="1376863"/>
            <a:ext cx="1148662" cy="923330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2">
                    <a:lumMod val="75000"/>
                  </a:schemeClr>
                </a:solidFill>
              </a:rPr>
              <a:t>02</a:t>
            </a:r>
            <a:endParaRPr lang="ko-KR" altLang="en-US" sz="5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60A8FFD-7C61-4B4C-9C24-072FD598989F}"/>
              </a:ext>
            </a:extLst>
          </p:cNvPr>
          <p:cNvGrpSpPr/>
          <p:nvPr/>
        </p:nvGrpSpPr>
        <p:grpSpPr>
          <a:xfrm>
            <a:off x="4968528" y="2900039"/>
            <a:ext cx="3709895" cy="740401"/>
            <a:chOff x="6509852" y="3708414"/>
            <a:chExt cx="4946526" cy="9872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5E1B5E5-22C6-4CAE-BC59-0EB34CC7C043}"/>
                </a:ext>
              </a:extLst>
            </p:cNvPr>
            <p:cNvSpPr txBox="1"/>
            <p:nvPr/>
          </p:nvSpPr>
          <p:spPr>
            <a:xfrm>
              <a:off x="6509852" y="4203173"/>
              <a:ext cx="4946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A5757E4-1723-4073-9FC5-1D351F20A151}"/>
                </a:ext>
              </a:extLst>
            </p:cNvPr>
            <p:cNvSpPr txBox="1"/>
            <p:nvPr/>
          </p:nvSpPr>
          <p:spPr>
            <a:xfrm>
              <a:off x="6509852" y="3708414"/>
              <a:ext cx="4946526" cy="53861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2025" b="1" dirty="0">
                  <a:cs typeface="Arial" pitchFamily="34" charset="0"/>
                </a:rPr>
                <a:t>Contents</a:t>
              </a:r>
              <a:endParaRPr lang="ko-KR" altLang="en-US" sz="2025" b="1" dirty="0"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B9AF74-CA02-49F9-88D7-98D77F70D10F}"/>
              </a:ext>
            </a:extLst>
          </p:cNvPr>
          <p:cNvSpPr txBox="1"/>
          <p:nvPr/>
        </p:nvSpPr>
        <p:spPr>
          <a:xfrm>
            <a:off x="4092429" y="2488019"/>
            <a:ext cx="11486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5400" b="1" dirty="0">
                <a:solidFill>
                  <a:schemeClr val="bg2">
                    <a:lumMod val="75000"/>
                  </a:schemeClr>
                </a:solidFill>
                <a:effectLst/>
              </a:rPr>
              <a:t>03</a:t>
            </a:r>
            <a:endParaRPr lang="ko-KR" altLang="en-US" sz="54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4517CEC-7AC8-4EC4-A2F9-D33EC557D344}"/>
              </a:ext>
            </a:extLst>
          </p:cNvPr>
          <p:cNvGrpSpPr/>
          <p:nvPr/>
        </p:nvGrpSpPr>
        <p:grpSpPr>
          <a:xfrm>
            <a:off x="4968528" y="4017834"/>
            <a:ext cx="3709895" cy="735500"/>
            <a:chOff x="6509852" y="5205344"/>
            <a:chExt cx="4946526" cy="98066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37A4661-D2A4-40E5-9248-83B3298A506A}"/>
                </a:ext>
              </a:extLst>
            </p:cNvPr>
            <p:cNvSpPr txBox="1"/>
            <p:nvPr/>
          </p:nvSpPr>
          <p:spPr>
            <a:xfrm>
              <a:off x="6509852" y="5693568"/>
              <a:ext cx="4946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93DF382-44DD-45C3-9704-34E8893BC3AC}"/>
                </a:ext>
              </a:extLst>
            </p:cNvPr>
            <p:cNvSpPr txBox="1"/>
            <p:nvPr/>
          </p:nvSpPr>
          <p:spPr>
            <a:xfrm>
              <a:off x="6509852" y="5205344"/>
              <a:ext cx="4946526" cy="53861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2025" b="1" dirty="0">
                  <a:cs typeface="Arial" pitchFamily="34" charset="0"/>
                </a:rPr>
                <a:t>Contents</a:t>
              </a:r>
              <a:endParaRPr lang="ko-KR" altLang="en-US" sz="2025" b="1" dirty="0"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611BD74-B8C0-4D62-99FC-2DBC909A434D}"/>
              </a:ext>
            </a:extLst>
          </p:cNvPr>
          <p:cNvSpPr txBox="1"/>
          <p:nvPr/>
        </p:nvSpPr>
        <p:spPr>
          <a:xfrm>
            <a:off x="4092429" y="3610717"/>
            <a:ext cx="11486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5400" b="1" dirty="0">
                <a:solidFill>
                  <a:schemeClr val="bg2">
                    <a:lumMod val="75000"/>
                  </a:schemeClr>
                </a:solidFill>
                <a:effectLst/>
              </a:rPr>
              <a:t>04</a:t>
            </a:r>
            <a:endParaRPr lang="ko-KR" altLang="en-US" sz="5400" b="1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2C12F7-AE9B-40D2-A6C4-2F1B6BC860EE}"/>
              </a:ext>
            </a:extLst>
          </p:cNvPr>
          <p:cNvSpPr txBox="1"/>
          <p:nvPr/>
        </p:nvSpPr>
        <p:spPr>
          <a:xfrm>
            <a:off x="206785" y="426804"/>
            <a:ext cx="38856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3200" b="1" dirty="0">
                <a:solidFill>
                  <a:schemeClr val="accent3"/>
                </a:solidFill>
                <a:effectLst/>
                <a:latin typeface="+mj-lt"/>
              </a:rPr>
              <a:t>Agenda Style</a:t>
            </a:r>
            <a:endParaRPr lang="ko-KR" altLang="en-US" sz="3200" b="1" dirty="0">
              <a:solidFill>
                <a:schemeClr val="accent3"/>
              </a:solidFill>
              <a:effectLst/>
              <a:latin typeface="+mj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7" y="1273439"/>
            <a:ext cx="2985250" cy="36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5" name="Google Shape;3335;p59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language</a:t>
            </a:r>
            <a:endParaRPr/>
          </a:p>
        </p:txBody>
      </p:sp>
      <p:sp>
        <p:nvSpPr>
          <p:cNvPr id="3336" name="Google Shape;3336;p59"/>
          <p:cNvSpPr txBox="1">
            <a:spLocks noGrp="1"/>
          </p:cNvSpPr>
          <p:nvPr>
            <p:ph type="title" idx="2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337" name="Google Shape;3337;p59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87490">
            <a:off x="4572025" y="1219839"/>
            <a:ext cx="4095767" cy="28822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23" name="Google Shape;3423;p60"/>
          <p:cNvCxnSpPr>
            <a:stCxn id="3424" idx="3"/>
            <a:endCxn id="3425" idx="1"/>
          </p:cNvCxnSpPr>
          <p:nvPr/>
        </p:nvCxnSpPr>
        <p:spPr>
          <a:xfrm rot="10800000" flipH="1">
            <a:off x="2290244" y="2599663"/>
            <a:ext cx="743700" cy="491700"/>
          </a:xfrm>
          <a:prstGeom prst="curvedConnector3">
            <a:avLst>
              <a:gd name="adj1" fmla="val 49991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26" name="Google Shape;3426;p60"/>
          <p:cNvCxnSpPr>
            <a:stCxn id="3425" idx="3"/>
            <a:endCxn id="3427" idx="1"/>
          </p:cNvCxnSpPr>
          <p:nvPr/>
        </p:nvCxnSpPr>
        <p:spPr>
          <a:xfrm>
            <a:off x="4208303" y="2599725"/>
            <a:ext cx="743700" cy="490500"/>
          </a:xfrm>
          <a:prstGeom prst="curvedConnector3">
            <a:avLst>
              <a:gd name="adj1" fmla="val 49991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428" name="Google Shape;3428;p60"/>
          <p:cNvCxnSpPr>
            <a:endCxn id="3429" idx="1"/>
          </p:cNvCxnSpPr>
          <p:nvPr/>
        </p:nvCxnSpPr>
        <p:spPr>
          <a:xfrm rot="10800000" flipH="1">
            <a:off x="6126221" y="2601813"/>
            <a:ext cx="743700" cy="488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430" name="Google Shape;3430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small to large</a:t>
            </a:r>
            <a:endParaRPr/>
          </a:p>
        </p:txBody>
      </p:sp>
      <p:grpSp>
        <p:nvGrpSpPr>
          <p:cNvPr id="3431" name="Google Shape;3431;p60"/>
          <p:cNvGrpSpPr/>
          <p:nvPr/>
        </p:nvGrpSpPr>
        <p:grpSpPr>
          <a:xfrm rot="2113989">
            <a:off x="3034200" y="2015150"/>
            <a:ext cx="1193749" cy="1183691"/>
            <a:chOff x="2032175" y="1682500"/>
            <a:chExt cx="557500" cy="536300"/>
          </a:xfrm>
        </p:grpSpPr>
        <p:sp>
          <p:nvSpPr>
            <p:cNvPr id="3432" name="Google Shape;3432;p60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60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4" name="Google Shape;3434;p60"/>
          <p:cNvGrpSpPr/>
          <p:nvPr/>
        </p:nvGrpSpPr>
        <p:grpSpPr>
          <a:xfrm>
            <a:off x="986871" y="2478892"/>
            <a:ext cx="1432246" cy="1200339"/>
            <a:chOff x="1291500" y="1711000"/>
            <a:chExt cx="677025" cy="567375"/>
          </a:xfrm>
        </p:grpSpPr>
        <p:sp>
          <p:nvSpPr>
            <p:cNvPr id="3435" name="Google Shape;3435;p60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60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60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8" name="Google Shape;3438;p60"/>
          <p:cNvGrpSpPr/>
          <p:nvPr/>
        </p:nvGrpSpPr>
        <p:grpSpPr>
          <a:xfrm rot="-9331256">
            <a:off x="4834775" y="2564034"/>
            <a:ext cx="1408261" cy="1180134"/>
            <a:chOff x="1291500" y="1711000"/>
            <a:chExt cx="677025" cy="567375"/>
          </a:xfrm>
        </p:grpSpPr>
        <p:sp>
          <p:nvSpPr>
            <p:cNvPr id="3439" name="Google Shape;3439;p60"/>
            <p:cNvSpPr/>
            <p:nvPr/>
          </p:nvSpPr>
          <p:spPr>
            <a:xfrm>
              <a:off x="1291500" y="1711000"/>
              <a:ext cx="677025" cy="567375"/>
            </a:xfrm>
            <a:custGeom>
              <a:avLst/>
              <a:gdLst/>
              <a:ahLst/>
              <a:cxnLst/>
              <a:rect l="l" t="t" r="r" b="b"/>
              <a:pathLst>
                <a:path w="27081" h="22695" extrusionOk="0">
                  <a:moveTo>
                    <a:pt x="13813" y="0"/>
                  </a:moveTo>
                  <a:cubicBezTo>
                    <a:pt x="12127" y="0"/>
                    <a:pt x="10453" y="986"/>
                    <a:pt x="9684" y="2496"/>
                  </a:cubicBezTo>
                  <a:cubicBezTo>
                    <a:pt x="8860" y="4107"/>
                    <a:pt x="9017" y="6145"/>
                    <a:pt x="7972" y="7615"/>
                  </a:cubicBezTo>
                  <a:cubicBezTo>
                    <a:pt x="7092" y="8856"/>
                    <a:pt x="5557" y="9419"/>
                    <a:pt x="4099" y="9853"/>
                  </a:cubicBezTo>
                  <a:cubicBezTo>
                    <a:pt x="2926" y="10206"/>
                    <a:pt x="1656" y="10576"/>
                    <a:pt x="893" y="11536"/>
                  </a:cubicBezTo>
                  <a:cubicBezTo>
                    <a:pt x="330" y="12251"/>
                    <a:pt x="133" y="13184"/>
                    <a:pt x="69" y="14088"/>
                  </a:cubicBezTo>
                  <a:cubicBezTo>
                    <a:pt x="1" y="14988"/>
                    <a:pt x="53" y="15908"/>
                    <a:pt x="374" y="16743"/>
                  </a:cubicBezTo>
                  <a:cubicBezTo>
                    <a:pt x="696" y="17583"/>
                    <a:pt x="1315" y="18338"/>
                    <a:pt x="2146" y="18672"/>
                  </a:cubicBezTo>
                  <a:cubicBezTo>
                    <a:pt x="2624" y="18869"/>
                    <a:pt x="3167" y="18925"/>
                    <a:pt x="3605" y="19202"/>
                  </a:cubicBezTo>
                  <a:cubicBezTo>
                    <a:pt x="4167" y="19556"/>
                    <a:pt x="4453" y="20215"/>
                    <a:pt x="4870" y="20733"/>
                  </a:cubicBezTo>
                  <a:cubicBezTo>
                    <a:pt x="5537" y="21565"/>
                    <a:pt x="6550" y="22059"/>
                    <a:pt x="7574" y="22364"/>
                  </a:cubicBezTo>
                  <a:cubicBezTo>
                    <a:pt x="8225" y="22560"/>
                    <a:pt x="8902" y="22695"/>
                    <a:pt x="9576" y="22695"/>
                  </a:cubicBezTo>
                  <a:cubicBezTo>
                    <a:pt x="9813" y="22695"/>
                    <a:pt x="10051" y="22678"/>
                    <a:pt x="10286" y="22641"/>
                  </a:cubicBezTo>
                  <a:cubicBezTo>
                    <a:pt x="12445" y="22309"/>
                    <a:pt x="14227" y="20379"/>
                    <a:pt x="16375" y="20379"/>
                  </a:cubicBezTo>
                  <a:cubicBezTo>
                    <a:pt x="16458" y="20379"/>
                    <a:pt x="16542" y="20381"/>
                    <a:pt x="16626" y="20387"/>
                  </a:cubicBezTo>
                  <a:cubicBezTo>
                    <a:pt x="17305" y="20436"/>
                    <a:pt x="17956" y="20689"/>
                    <a:pt x="18635" y="20713"/>
                  </a:cubicBezTo>
                  <a:cubicBezTo>
                    <a:pt x="18675" y="20714"/>
                    <a:pt x="18714" y="20715"/>
                    <a:pt x="18754" y="20715"/>
                  </a:cubicBezTo>
                  <a:cubicBezTo>
                    <a:pt x="19721" y="20715"/>
                    <a:pt x="20659" y="20246"/>
                    <a:pt x="21331" y="19544"/>
                  </a:cubicBezTo>
                  <a:cubicBezTo>
                    <a:pt x="22030" y="18808"/>
                    <a:pt x="22448" y="17844"/>
                    <a:pt x="22641" y="16856"/>
                  </a:cubicBezTo>
                  <a:cubicBezTo>
                    <a:pt x="22870" y="15699"/>
                    <a:pt x="22922" y="14309"/>
                    <a:pt x="23923" y="13686"/>
                  </a:cubicBezTo>
                  <a:cubicBezTo>
                    <a:pt x="24441" y="13364"/>
                    <a:pt x="25100" y="13348"/>
                    <a:pt x="25646" y="13079"/>
                  </a:cubicBezTo>
                  <a:cubicBezTo>
                    <a:pt x="26759" y="12521"/>
                    <a:pt x="27081" y="11086"/>
                    <a:pt x="27076" y="9841"/>
                  </a:cubicBezTo>
                  <a:cubicBezTo>
                    <a:pt x="27072" y="8443"/>
                    <a:pt x="26771" y="6972"/>
                    <a:pt x="25827" y="5944"/>
                  </a:cubicBezTo>
                  <a:cubicBezTo>
                    <a:pt x="24622" y="4622"/>
                    <a:pt x="22661" y="4320"/>
                    <a:pt x="20873" y="4320"/>
                  </a:cubicBezTo>
                  <a:cubicBezTo>
                    <a:pt x="20843" y="4320"/>
                    <a:pt x="20813" y="4320"/>
                    <a:pt x="20782" y="4320"/>
                  </a:cubicBezTo>
                  <a:cubicBezTo>
                    <a:pt x="20319" y="4320"/>
                    <a:pt x="19838" y="4313"/>
                    <a:pt x="19439" y="4083"/>
                  </a:cubicBezTo>
                  <a:cubicBezTo>
                    <a:pt x="18920" y="3782"/>
                    <a:pt x="18675" y="3191"/>
                    <a:pt x="18418" y="2649"/>
                  </a:cubicBezTo>
                  <a:cubicBezTo>
                    <a:pt x="18077" y="1926"/>
                    <a:pt x="17639" y="1215"/>
                    <a:pt x="16992" y="749"/>
                  </a:cubicBezTo>
                  <a:cubicBezTo>
                    <a:pt x="16373" y="303"/>
                    <a:pt x="15688" y="8"/>
                    <a:pt x="14588" y="8"/>
                  </a:cubicBezTo>
                  <a:cubicBezTo>
                    <a:pt x="14538" y="8"/>
                    <a:pt x="14488" y="8"/>
                    <a:pt x="14437" y="9"/>
                  </a:cubicBezTo>
                  <a:lnTo>
                    <a:pt x="14404" y="42"/>
                  </a:lnTo>
                  <a:cubicBezTo>
                    <a:pt x="14208" y="14"/>
                    <a:pt x="14010" y="0"/>
                    <a:pt x="13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60"/>
            <p:cNvSpPr/>
            <p:nvPr/>
          </p:nvSpPr>
          <p:spPr>
            <a:xfrm>
              <a:off x="1321550" y="1803950"/>
              <a:ext cx="163225" cy="125800"/>
            </a:xfrm>
            <a:custGeom>
              <a:avLst/>
              <a:gdLst/>
              <a:ahLst/>
              <a:cxnLst/>
              <a:rect l="l" t="t" r="r" b="b"/>
              <a:pathLst>
                <a:path w="6529" h="5032" extrusionOk="0">
                  <a:moveTo>
                    <a:pt x="5703" y="1"/>
                  </a:moveTo>
                  <a:cubicBezTo>
                    <a:pt x="5137" y="1"/>
                    <a:pt x="4376" y="955"/>
                    <a:pt x="3612" y="1956"/>
                  </a:cubicBezTo>
                  <a:cubicBezTo>
                    <a:pt x="2744" y="3097"/>
                    <a:pt x="0" y="3419"/>
                    <a:pt x="446" y="4476"/>
                  </a:cubicBezTo>
                  <a:cubicBezTo>
                    <a:pt x="610" y="4860"/>
                    <a:pt x="1020" y="5032"/>
                    <a:pt x="1544" y="5032"/>
                  </a:cubicBezTo>
                  <a:cubicBezTo>
                    <a:pt x="2455" y="5032"/>
                    <a:pt x="3711" y="4510"/>
                    <a:pt x="4617" y="3676"/>
                  </a:cubicBezTo>
                  <a:cubicBezTo>
                    <a:pt x="6529" y="1912"/>
                    <a:pt x="6501" y="361"/>
                    <a:pt x="5922" y="56"/>
                  </a:cubicBezTo>
                  <a:cubicBezTo>
                    <a:pt x="5853" y="19"/>
                    <a:pt x="5780" y="1"/>
                    <a:pt x="5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60"/>
            <p:cNvSpPr/>
            <p:nvPr/>
          </p:nvSpPr>
          <p:spPr>
            <a:xfrm>
              <a:off x="1875800" y="2077300"/>
              <a:ext cx="60050" cy="82475"/>
            </a:xfrm>
            <a:custGeom>
              <a:avLst/>
              <a:gdLst/>
              <a:ahLst/>
              <a:cxnLst/>
              <a:rect l="l" t="t" r="r" b="b"/>
              <a:pathLst>
                <a:path w="2402" h="3299" extrusionOk="0">
                  <a:moveTo>
                    <a:pt x="1270" y="1"/>
                  </a:moveTo>
                  <a:cubicBezTo>
                    <a:pt x="1257" y="1"/>
                    <a:pt x="1243" y="1"/>
                    <a:pt x="1230" y="2"/>
                  </a:cubicBezTo>
                  <a:cubicBezTo>
                    <a:pt x="105" y="78"/>
                    <a:pt x="0" y="3068"/>
                    <a:pt x="727" y="3289"/>
                  </a:cubicBezTo>
                  <a:cubicBezTo>
                    <a:pt x="749" y="3295"/>
                    <a:pt x="771" y="3298"/>
                    <a:pt x="793" y="3298"/>
                  </a:cubicBezTo>
                  <a:cubicBezTo>
                    <a:pt x="1504" y="3298"/>
                    <a:pt x="2401" y="1"/>
                    <a:pt x="1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2" name="Google Shape;3442;p60"/>
          <p:cNvGrpSpPr/>
          <p:nvPr/>
        </p:nvGrpSpPr>
        <p:grpSpPr>
          <a:xfrm rot="-7822047">
            <a:off x="6850468" y="2094386"/>
            <a:ext cx="1213407" cy="1167264"/>
            <a:chOff x="2032175" y="1682500"/>
            <a:chExt cx="557500" cy="536300"/>
          </a:xfrm>
        </p:grpSpPr>
        <p:sp>
          <p:nvSpPr>
            <p:cNvPr id="3443" name="Google Shape;3443;p60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60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4" name="Google Shape;3424;p60"/>
          <p:cNvSpPr txBox="1">
            <a:spLocks noGrp="1"/>
          </p:cNvSpPr>
          <p:nvPr>
            <p:ph type="title" idx="4294967295"/>
          </p:nvPr>
        </p:nvSpPr>
        <p:spPr>
          <a:xfrm>
            <a:off x="1115744" y="2805013"/>
            <a:ext cx="117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45" name="Google Shape;3445;p60"/>
          <p:cNvSpPr txBox="1">
            <a:spLocks noGrp="1"/>
          </p:cNvSpPr>
          <p:nvPr>
            <p:ph type="subTitle" idx="4294967295"/>
          </p:nvPr>
        </p:nvSpPr>
        <p:spPr>
          <a:xfrm>
            <a:off x="709550" y="1442250"/>
            <a:ext cx="1986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  <a:latin typeface="Chewy"/>
                <a:ea typeface="Chewy"/>
                <a:cs typeface="Chewy"/>
                <a:sym typeface="Chewy"/>
              </a:rPr>
              <a:t>First month</a:t>
            </a:r>
            <a:endParaRPr sz="2000">
              <a:solidFill>
                <a:schemeClr val="lt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446" name="Google Shape;3446;p60"/>
          <p:cNvSpPr txBox="1">
            <a:spLocks noGrp="1"/>
          </p:cNvSpPr>
          <p:nvPr>
            <p:ph type="subTitle" idx="4294967295"/>
          </p:nvPr>
        </p:nvSpPr>
        <p:spPr>
          <a:xfrm>
            <a:off x="2627500" y="3304050"/>
            <a:ext cx="1986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4"/>
                </a:solidFill>
                <a:latin typeface="Chewy"/>
                <a:ea typeface="Chewy"/>
                <a:cs typeface="Chewy"/>
                <a:sym typeface="Chewy"/>
              </a:rPr>
              <a:t>First trimester</a:t>
            </a:r>
            <a:endParaRPr sz="2000">
              <a:solidFill>
                <a:schemeClr val="accent4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447" name="Google Shape;3447;p60"/>
          <p:cNvSpPr txBox="1">
            <a:spLocks noGrp="1"/>
          </p:cNvSpPr>
          <p:nvPr>
            <p:ph type="subTitle" idx="4294967295"/>
          </p:nvPr>
        </p:nvSpPr>
        <p:spPr>
          <a:xfrm>
            <a:off x="4545450" y="1442250"/>
            <a:ext cx="1986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Chewy"/>
                <a:ea typeface="Chewy"/>
                <a:cs typeface="Chewy"/>
                <a:sym typeface="Chewy"/>
              </a:rPr>
              <a:t>First semester</a:t>
            </a:r>
            <a:endParaRPr sz="2000">
              <a:solidFill>
                <a:schemeClr val="accen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448" name="Google Shape;3448;p60"/>
          <p:cNvSpPr txBox="1">
            <a:spLocks noGrp="1"/>
          </p:cNvSpPr>
          <p:nvPr>
            <p:ph type="subTitle" idx="4294967295"/>
          </p:nvPr>
        </p:nvSpPr>
        <p:spPr>
          <a:xfrm>
            <a:off x="6463400" y="3311750"/>
            <a:ext cx="1986900" cy="5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First year</a:t>
            </a:r>
            <a:endParaRPr sz="20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425" name="Google Shape;3425;p60"/>
          <p:cNvSpPr txBox="1">
            <a:spLocks noGrp="1"/>
          </p:cNvSpPr>
          <p:nvPr>
            <p:ph type="title" idx="4294967295"/>
          </p:nvPr>
        </p:nvSpPr>
        <p:spPr>
          <a:xfrm>
            <a:off x="3033803" y="2313375"/>
            <a:ext cx="117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27" name="Google Shape;3427;p60"/>
          <p:cNvSpPr txBox="1">
            <a:spLocks noGrp="1"/>
          </p:cNvSpPr>
          <p:nvPr>
            <p:ph type="title" idx="4294967295"/>
          </p:nvPr>
        </p:nvSpPr>
        <p:spPr>
          <a:xfrm>
            <a:off x="4951862" y="2803988"/>
            <a:ext cx="117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29" name="Google Shape;3429;p60"/>
          <p:cNvSpPr txBox="1">
            <a:spLocks noGrp="1"/>
          </p:cNvSpPr>
          <p:nvPr>
            <p:ph type="title" idx="4294967295"/>
          </p:nvPr>
        </p:nvSpPr>
        <p:spPr>
          <a:xfrm>
            <a:off x="6869921" y="2315463"/>
            <a:ext cx="117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49" name="Google Shape;3449;p60"/>
          <p:cNvSpPr txBox="1">
            <a:spLocks noGrp="1"/>
          </p:cNvSpPr>
          <p:nvPr>
            <p:ph type="subTitle" idx="4294967295"/>
          </p:nvPr>
        </p:nvSpPr>
        <p:spPr>
          <a:xfrm>
            <a:off x="709550" y="1841263"/>
            <a:ext cx="19869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Mercury is the closest planet to the Sun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450" name="Google Shape;3450;p60"/>
          <p:cNvSpPr txBox="1">
            <a:spLocks noGrp="1"/>
          </p:cNvSpPr>
          <p:nvPr>
            <p:ph type="subTitle" idx="4294967295"/>
          </p:nvPr>
        </p:nvSpPr>
        <p:spPr>
          <a:xfrm>
            <a:off x="2627500" y="3703075"/>
            <a:ext cx="19869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451" name="Google Shape;3451;p60"/>
          <p:cNvSpPr txBox="1">
            <a:spLocks noGrp="1"/>
          </p:cNvSpPr>
          <p:nvPr>
            <p:ph type="subTitle" idx="4294967295"/>
          </p:nvPr>
        </p:nvSpPr>
        <p:spPr>
          <a:xfrm>
            <a:off x="6463400" y="3703075"/>
            <a:ext cx="19869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Despite being red, Mars is a cold place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452" name="Google Shape;3452;p60"/>
          <p:cNvSpPr txBox="1">
            <a:spLocks noGrp="1"/>
          </p:cNvSpPr>
          <p:nvPr>
            <p:ph type="subTitle" idx="4294967295"/>
          </p:nvPr>
        </p:nvSpPr>
        <p:spPr>
          <a:xfrm>
            <a:off x="4545450" y="1837750"/>
            <a:ext cx="19869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Venus has a beautiful name, but it’s very hot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7" name="Google Shape;3457;p61"/>
          <p:cNvSpPr txBox="1">
            <a:spLocks noGrp="1"/>
          </p:cNvSpPr>
          <p:nvPr>
            <p:ph type="title"/>
          </p:nvPr>
        </p:nvSpPr>
        <p:spPr>
          <a:xfrm>
            <a:off x="1025161" y="3051752"/>
            <a:ext cx="7245300" cy="139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36,00,000</a:t>
            </a:r>
            <a:endParaRPr/>
          </a:p>
        </p:txBody>
      </p:sp>
      <p:sp>
        <p:nvSpPr>
          <p:cNvPr id="3458" name="Google Shape;3458;p61"/>
          <p:cNvSpPr txBox="1">
            <a:spLocks noGrp="1"/>
          </p:cNvSpPr>
          <p:nvPr>
            <p:ph type="subTitle" idx="1"/>
          </p:nvPr>
        </p:nvSpPr>
        <p:spPr>
          <a:xfrm>
            <a:off x="1939386" y="4390027"/>
            <a:ext cx="54168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418" y="362309"/>
            <a:ext cx="3160736" cy="244170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C9643CF-44E3-4D84-AC99-AE0706F509B8}"/>
              </a:ext>
            </a:extLst>
          </p:cNvPr>
          <p:cNvSpPr txBox="1"/>
          <p:nvPr/>
        </p:nvSpPr>
        <p:spPr>
          <a:xfrm>
            <a:off x="808604" y="1240462"/>
            <a:ext cx="324036" cy="623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50" b="1" dirty="0">
                <a:solidFill>
                  <a:srgbClr val="C00000"/>
                </a:solidFill>
                <a:cs typeface="Arial" pitchFamily="34" charset="0"/>
              </a:rPr>
              <a:t>1</a:t>
            </a:r>
            <a:endParaRPr lang="ko-KR" altLang="en-US" sz="405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4B259230-9D30-4DD1-85EE-404F565C9A34}"/>
              </a:ext>
            </a:extLst>
          </p:cNvPr>
          <p:cNvGrpSpPr/>
          <p:nvPr/>
        </p:nvGrpSpPr>
        <p:grpSpPr>
          <a:xfrm>
            <a:off x="1329453" y="1280331"/>
            <a:ext cx="2576159" cy="693552"/>
            <a:chOff x="4355975" y="1315953"/>
            <a:chExt cx="3012728" cy="924736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1E5042C5-83D2-4D08-901A-11CB61390FB3}"/>
                </a:ext>
              </a:extLst>
            </p:cNvPr>
            <p:cNvSpPr txBox="1"/>
            <p:nvPr/>
          </p:nvSpPr>
          <p:spPr>
            <a:xfrm>
              <a:off x="4355975" y="1315953"/>
              <a:ext cx="30127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88BBD4B7-3192-429E-8AA9-E411374ACACA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B137019-BD15-4D2D-92B2-290DD5A8F4D8}"/>
              </a:ext>
            </a:extLst>
          </p:cNvPr>
          <p:cNvSpPr/>
          <p:nvPr/>
        </p:nvSpPr>
        <p:spPr>
          <a:xfrm>
            <a:off x="1207856" y="1349581"/>
            <a:ext cx="40500" cy="4050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DFE7C841-D37B-4AE6-9592-B4E64F853703}"/>
              </a:ext>
            </a:extLst>
          </p:cNvPr>
          <p:cNvSpPr txBox="1"/>
          <p:nvPr/>
        </p:nvSpPr>
        <p:spPr>
          <a:xfrm>
            <a:off x="808604" y="2109205"/>
            <a:ext cx="324036" cy="623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50" b="1" dirty="0">
                <a:solidFill>
                  <a:srgbClr val="C00000"/>
                </a:solidFill>
                <a:cs typeface="Arial" pitchFamily="34" charset="0"/>
              </a:rPr>
              <a:t>2</a:t>
            </a:r>
            <a:endParaRPr lang="ko-KR" altLang="en-US" sz="405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38F561D3-B120-48B2-944F-1387DF500F16}"/>
              </a:ext>
            </a:extLst>
          </p:cNvPr>
          <p:cNvGrpSpPr/>
          <p:nvPr/>
        </p:nvGrpSpPr>
        <p:grpSpPr>
          <a:xfrm>
            <a:off x="1329453" y="2149074"/>
            <a:ext cx="2576159" cy="693552"/>
            <a:chOff x="4355975" y="1315953"/>
            <a:chExt cx="3012728" cy="924736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FEC3CB39-68C3-4A04-A156-D8DA3CCA34AD}"/>
                </a:ext>
              </a:extLst>
            </p:cNvPr>
            <p:cNvSpPr txBox="1"/>
            <p:nvPr/>
          </p:nvSpPr>
          <p:spPr>
            <a:xfrm>
              <a:off x="4355975" y="1315953"/>
              <a:ext cx="30127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D7E1446-869F-48A2-BD9E-15D4090A523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1E53E6DC-7CEE-4048-8F10-A6EFC7032096}"/>
              </a:ext>
            </a:extLst>
          </p:cNvPr>
          <p:cNvSpPr/>
          <p:nvPr/>
        </p:nvSpPr>
        <p:spPr>
          <a:xfrm>
            <a:off x="1207856" y="2218324"/>
            <a:ext cx="40500" cy="4050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101079C-4BCD-4F52-8E6F-541E516C824D}"/>
              </a:ext>
            </a:extLst>
          </p:cNvPr>
          <p:cNvSpPr txBox="1"/>
          <p:nvPr/>
        </p:nvSpPr>
        <p:spPr>
          <a:xfrm>
            <a:off x="808604" y="2977948"/>
            <a:ext cx="324036" cy="623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50" b="1" dirty="0">
                <a:solidFill>
                  <a:srgbClr val="C00000"/>
                </a:solidFill>
                <a:cs typeface="Arial" pitchFamily="34" charset="0"/>
              </a:rPr>
              <a:t>3</a:t>
            </a:r>
            <a:endParaRPr lang="ko-KR" altLang="en-US" sz="405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6EAB1F10-2FB2-4A86-9539-EA1185F4321D}"/>
              </a:ext>
            </a:extLst>
          </p:cNvPr>
          <p:cNvGrpSpPr/>
          <p:nvPr/>
        </p:nvGrpSpPr>
        <p:grpSpPr>
          <a:xfrm>
            <a:off x="1329453" y="3029360"/>
            <a:ext cx="2576159" cy="682010"/>
            <a:chOff x="4355975" y="1331342"/>
            <a:chExt cx="3012728" cy="90934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9520185F-9735-4F4F-98E0-C52B119054FD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1CB96F63-66A1-4392-B880-EF881E6C5069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ADFE58C7-5676-46D4-8FF6-35B5923877C6}"/>
              </a:ext>
            </a:extLst>
          </p:cNvPr>
          <p:cNvSpPr/>
          <p:nvPr/>
        </p:nvSpPr>
        <p:spPr>
          <a:xfrm>
            <a:off x="1207856" y="3087067"/>
            <a:ext cx="40500" cy="4050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B36F873D-2F88-486A-BEE4-9ABC5D1BD4DC}"/>
              </a:ext>
            </a:extLst>
          </p:cNvPr>
          <p:cNvSpPr txBox="1"/>
          <p:nvPr/>
        </p:nvSpPr>
        <p:spPr>
          <a:xfrm>
            <a:off x="808604" y="3846690"/>
            <a:ext cx="324036" cy="623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050" b="1" dirty="0">
                <a:solidFill>
                  <a:srgbClr val="C00000"/>
                </a:solidFill>
                <a:cs typeface="Arial" pitchFamily="34" charset="0"/>
              </a:rPr>
              <a:t>4</a:t>
            </a:r>
            <a:endParaRPr lang="ko-KR" altLang="en-US" sz="405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095F2169-FB54-4D74-92BF-3DA63C75626E}"/>
              </a:ext>
            </a:extLst>
          </p:cNvPr>
          <p:cNvGrpSpPr/>
          <p:nvPr/>
        </p:nvGrpSpPr>
        <p:grpSpPr>
          <a:xfrm>
            <a:off x="1329453" y="3886558"/>
            <a:ext cx="2576159" cy="693552"/>
            <a:chOff x="4355975" y="1315953"/>
            <a:chExt cx="3012728" cy="924736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A4E7AED5-3CF4-4130-8C04-B4DD9D391CF5}"/>
                </a:ext>
              </a:extLst>
            </p:cNvPr>
            <p:cNvSpPr txBox="1"/>
            <p:nvPr/>
          </p:nvSpPr>
          <p:spPr>
            <a:xfrm>
              <a:off x="4355975" y="1315953"/>
              <a:ext cx="301272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C66E3376-E74A-409B-8C21-93CC29572CBF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C37488C8-627D-4185-9420-5C4542F14D19}"/>
              </a:ext>
            </a:extLst>
          </p:cNvPr>
          <p:cNvSpPr/>
          <p:nvPr/>
        </p:nvSpPr>
        <p:spPr>
          <a:xfrm>
            <a:off x="1207856" y="3955808"/>
            <a:ext cx="40500" cy="4050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E4BEDFA-CE97-43FE-8B35-257A3EE60E7B}"/>
              </a:ext>
            </a:extLst>
          </p:cNvPr>
          <p:cNvSpPr txBox="1"/>
          <p:nvPr/>
        </p:nvSpPr>
        <p:spPr>
          <a:xfrm>
            <a:off x="3450567" y="399033"/>
            <a:ext cx="540792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700" dirty="0">
                <a:solidFill>
                  <a:srgbClr val="FFC000"/>
                </a:solidFill>
                <a:cs typeface="Arial" pitchFamily="34" charset="0"/>
              </a:rPr>
              <a:t>ALLPPT </a:t>
            </a:r>
            <a:r>
              <a:rPr lang="en-GB" altLang="ko-KR" sz="2700" dirty="0" smtClean="0">
                <a:solidFill>
                  <a:srgbClr val="FFC000"/>
                </a:solidFill>
                <a:cs typeface="Arial" pitchFamily="34" charset="0"/>
              </a:rPr>
              <a:t>Layout Clean </a:t>
            </a:r>
            <a:r>
              <a:rPr lang="en-GB" altLang="ko-KR" sz="2700" dirty="0">
                <a:solidFill>
                  <a:srgbClr val="FFC000"/>
                </a:solidFill>
                <a:cs typeface="Arial" pitchFamily="34" charset="0"/>
              </a:rPr>
              <a:t>Text Slide </a:t>
            </a:r>
            <a:r>
              <a:rPr lang="en-GB" altLang="ko-KR" sz="2700" dirty="0" smtClean="0">
                <a:solidFill>
                  <a:srgbClr val="FFC000"/>
                </a:solidFill>
                <a:cs typeface="Arial" pitchFamily="34" charset="0"/>
              </a:rPr>
              <a:t>for </a:t>
            </a:r>
            <a:r>
              <a:rPr lang="en-GB" altLang="ko-KR" sz="2700" dirty="0">
                <a:solidFill>
                  <a:srgbClr val="FFC000"/>
                </a:solidFill>
                <a:cs typeface="Arial" pitchFamily="34" charset="0"/>
              </a:rPr>
              <a:t>your </a:t>
            </a:r>
            <a:r>
              <a:rPr lang="en-GB" altLang="ko-KR" sz="2700" dirty="0" smtClean="0">
                <a:solidFill>
                  <a:srgbClr val="FFC000"/>
                </a:solidFill>
                <a:cs typeface="Arial" pitchFamily="34" charset="0"/>
              </a:rPr>
              <a:t>Presentation</a:t>
            </a:r>
            <a:endParaRPr lang="ko-KR" altLang="en-US" sz="2700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154" y="1973883"/>
            <a:ext cx="2815951" cy="24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ángulo 50"/>
          <p:cNvSpPr/>
          <p:nvPr/>
        </p:nvSpPr>
        <p:spPr>
          <a:xfrm>
            <a:off x="0" y="5066221"/>
            <a:ext cx="9144000" cy="867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2172" y="430738"/>
            <a:ext cx="8679656" cy="629841"/>
          </a:xfrm>
          <a:prstGeom prst="rect">
            <a:avLst/>
          </a:prstGeom>
        </p:spPr>
        <p:txBody>
          <a:bodyPr/>
          <a:lstStyle/>
          <a:p>
            <a:pPr marL="139700" indent="0" algn="ctr">
              <a:buNone/>
            </a:pPr>
            <a:r>
              <a:rPr lang="en-US" sz="3600" b="1" dirty="0">
                <a:solidFill>
                  <a:schemeClr val="accent1"/>
                </a:solidFill>
              </a:rPr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52476EF-A415-494C-8C85-187CAAF2FB29}"/>
              </a:ext>
            </a:extLst>
          </p:cNvPr>
          <p:cNvGrpSpPr/>
          <p:nvPr/>
        </p:nvGrpSpPr>
        <p:grpSpPr>
          <a:xfrm>
            <a:off x="5881060" y="1298676"/>
            <a:ext cx="2799557" cy="2547955"/>
            <a:chOff x="7779869" y="1986542"/>
            <a:chExt cx="3732743" cy="33972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06D338A-6BBD-4D9C-80E6-C3BE60EAC7A1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29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050" dirty="0">
                  <a:solidFill>
                    <a:srgbClr val="C00000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4D3C9B2-1EB5-4FF8-A0A1-8036066A227E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29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050" dirty="0">
                  <a:solidFill>
                    <a:srgbClr val="C00000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C404D00-2932-4C0D-BE81-7CC6ABDDF668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29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050" dirty="0">
                  <a:solidFill>
                    <a:srgbClr val="C00000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0220E21-2351-413C-B892-F480C665B89D}"/>
                </a:ext>
              </a:extLst>
            </p:cNvPr>
            <p:cNvSpPr txBox="1"/>
            <p:nvPr/>
          </p:nvSpPr>
          <p:spPr>
            <a:xfrm>
              <a:off x="8586170" y="2300474"/>
              <a:ext cx="29264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0A1C1CA-1E1A-41BF-834A-4FF306C1F0E8}"/>
                </a:ext>
              </a:extLst>
            </p:cNvPr>
            <p:cNvSpPr txBox="1"/>
            <p:nvPr/>
          </p:nvSpPr>
          <p:spPr>
            <a:xfrm>
              <a:off x="8586170" y="3503591"/>
              <a:ext cx="29264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D2D82D7-9739-4FEF-8503-AE11EFC72347}"/>
                </a:ext>
              </a:extLst>
            </p:cNvPr>
            <p:cNvSpPr txBox="1"/>
            <p:nvPr/>
          </p:nvSpPr>
          <p:spPr>
            <a:xfrm>
              <a:off x="8586170" y="4706707"/>
              <a:ext cx="29264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5059772-1DDE-4C20-8821-9DADCE69F226}"/>
              </a:ext>
            </a:extLst>
          </p:cNvPr>
          <p:cNvGrpSpPr/>
          <p:nvPr/>
        </p:nvGrpSpPr>
        <p:grpSpPr>
          <a:xfrm flipH="1">
            <a:off x="466490" y="1298676"/>
            <a:ext cx="2799557" cy="2547955"/>
            <a:chOff x="7779869" y="1986542"/>
            <a:chExt cx="3732743" cy="33972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66249EF-7A3C-4739-B0C0-875035A65190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29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050" dirty="0">
                  <a:solidFill>
                    <a:srgbClr val="C00000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23E21B2-92DE-44DD-9ED0-443A490C569C}"/>
                </a:ext>
              </a:extLst>
            </p:cNvPr>
            <p:cNvSpPr txBox="1"/>
            <p:nvPr/>
          </p:nvSpPr>
          <p:spPr>
            <a:xfrm>
              <a:off x="7779869" y="4398566"/>
              <a:ext cx="3732743" cy="29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050" dirty="0">
                  <a:solidFill>
                    <a:srgbClr val="C00000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25B020C-1043-4CE8-8035-42AAD1BDE434}"/>
                </a:ext>
              </a:extLst>
            </p:cNvPr>
            <p:cNvSpPr txBox="1"/>
            <p:nvPr/>
          </p:nvSpPr>
          <p:spPr>
            <a:xfrm>
              <a:off x="7779869" y="3192554"/>
              <a:ext cx="3732743" cy="29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050" dirty="0">
                  <a:solidFill>
                    <a:srgbClr val="C00000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F064F95-46CE-49AF-8199-DC38A0C3D6CA}"/>
                </a:ext>
              </a:extLst>
            </p:cNvPr>
            <p:cNvSpPr txBox="1"/>
            <p:nvPr/>
          </p:nvSpPr>
          <p:spPr>
            <a:xfrm>
              <a:off x="8586170" y="2300474"/>
              <a:ext cx="29264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ED00B42-03BA-45E4-ADE2-E0738863B03F}"/>
                </a:ext>
              </a:extLst>
            </p:cNvPr>
            <p:cNvSpPr txBox="1"/>
            <p:nvPr/>
          </p:nvSpPr>
          <p:spPr>
            <a:xfrm>
              <a:off x="8586170" y="3503591"/>
              <a:ext cx="29264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6DDF0ADF-2E90-4F7F-9C39-F7F56C53DDD4}"/>
                </a:ext>
              </a:extLst>
            </p:cNvPr>
            <p:cNvSpPr txBox="1"/>
            <p:nvPr/>
          </p:nvSpPr>
          <p:spPr>
            <a:xfrm>
              <a:off x="8586170" y="4706707"/>
              <a:ext cx="292644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4C861C87-81AE-4C8E-8377-3E01E2F015F8}"/>
              </a:ext>
            </a:extLst>
          </p:cNvPr>
          <p:cNvGrpSpPr/>
          <p:nvPr/>
        </p:nvGrpSpPr>
        <p:grpSpPr>
          <a:xfrm>
            <a:off x="466489" y="4345242"/>
            <a:ext cx="2949819" cy="618551"/>
            <a:chOff x="1985513" y="4307149"/>
            <a:chExt cx="2380861" cy="82473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5C4D812-2431-4E2F-B548-5C05DA26656C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DDBC3F2-E9FB-4200-93CB-9DA4164A188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C00000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2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85A14CF-6D71-4FEC-A000-5D5FEBF98C32}"/>
              </a:ext>
            </a:extLst>
          </p:cNvPr>
          <p:cNvGrpSpPr/>
          <p:nvPr/>
        </p:nvGrpSpPr>
        <p:grpSpPr>
          <a:xfrm>
            <a:off x="5727692" y="4345242"/>
            <a:ext cx="2949819" cy="618551"/>
            <a:chOff x="1985513" y="4307149"/>
            <a:chExt cx="2380861" cy="82473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F832811-AE94-413A-8FFB-C45693A9A17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95A4D4B-9E52-4462-AAAA-6A2ADF427C5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C00000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200" dirty="0">
                <a:solidFill>
                  <a:srgbClr val="C00000"/>
                </a:solidFill>
                <a:cs typeface="Arial" pitchFamily="34" charset="0"/>
              </a:endParaRPr>
            </a:p>
          </p:txBody>
        </p:sp>
      </p:grp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609975" y="1257301"/>
            <a:ext cx="1620441" cy="308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3416308" y="1404257"/>
            <a:ext cx="6858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3266047" y="2436463"/>
            <a:ext cx="451610" cy="2476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3266047" y="3338800"/>
            <a:ext cx="511296" cy="1337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33" idx="3"/>
          </p:cNvCxnSpPr>
          <p:nvPr/>
        </p:nvCxnSpPr>
        <p:spPr>
          <a:xfrm flipV="1">
            <a:off x="3416308" y="4345244"/>
            <a:ext cx="350150" cy="2308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H="1">
            <a:off x="5027740" y="1513272"/>
            <a:ext cx="608048" cy="566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H="1">
            <a:off x="5441505" y="2452316"/>
            <a:ext cx="297860" cy="215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H="1">
            <a:off x="5335140" y="3338800"/>
            <a:ext cx="426270" cy="1185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H="1" flipV="1">
            <a:off x="5307757" y="4368858"/>
            <a:ext cx="249008" cy="78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7072">
            <a:off x="4123929" y="1011614"/>
            <a:ext cx="1418091" cy="15288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12336" y="3254051"/>
            <a:ext cx="1497482" cy="18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9DDB77-EDA2-4AB5-94A0-9007E46D023C}"/>
              </a:ext>
            </a:extLst>
          </p:cNvPr>
          <p:cNvSpPr txBox="1"/>
          <p:nvPr/>
        </p:nvSpPr>
        <p:spPr>
          <a:xfrm>
            <a:off x="582905" y="452152"/>
            <a:ext cx="4653123" cy="923330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3000" b="1" dirty="0">
                <a:solidFill>
                  <a:schemeClr val="bg2">
                    <a:lumMod val="75000"/>
                  </a:schemeClr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000" b="1" dirty="0">
              <a:solidFill>
                <a:schemeClr val="bg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xmlns="" id="{CCAEB733-A5EF-4188-9CA1-24A0C4CEFF71}"/>
              </a:ext>
            </a:extLst>
          </p:cNvPr>
          <p:cNvSpPr/>
          <p:nvPr/>
        </p:nvSpPr>
        <p:spPr>
          <a:xfrm flipH="1">
            <a:off x="333541" y="3593551"/>
            <a:ext cx="3623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dirty="0">
                <a:solidFill>
                  <a:schemeClr val="accent1"/>
                </a:solidFill>
              </a:rPr>
              <a:t>Content Here </a:t>
            </a:r>
            <a:r>
              <a:rPr lang="en-US" altLang="ko-KR" sz="900" dirty="0">
                <a:solidFill>
                  <a:schemeClr val="accent1"/>
                </a:solidFill>
              </a:rPr>
              <a:t>: </a:t>
            </a:r>
            <a:r>
              <a:rPr lang="en-US" altLang="ko-KR" sz="900" dirty="0">
                <a:solidFill>
                  <a:schemeClr val="accent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900" dirty="0">
              <a:solidFill>
                <a:schemeClr val="accent1"/>
              </a:solidFill>
            </a:endParaRPr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xmlns="" id="{9BDEE5BC-8034-48F8-8E93-3DCD3142C605}"/>
              </a:ext>
            </a:extLst>
          </p:cNvPr>
          <p:cNvSpPr/>
          <p:nvPr/>
        </p:nvSpPr>
        <p:spPr>
          <a:xfrm flipH="1">
            <a:off x="333541" y="3875603"/>
            <a:ext cx="3623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dirty="0">
                <a:solidFill>
                  <a:schemeClr val="accent1"/>
                </a:solidFill>
              </a:rPr>
              <a:t>Content Here </a:t>
            </a:r>
            <a:r>
              <a:rPr lang="en-US" altLang="ko-KR" sz="900" dirty="0">
                <a:solidFill>
                  <a:schemeClr val="accent1"/>
                </a:solidFill>
              </a:rPr>
              <a:t>: </a:t>
            </a:r>
            <a:r>
              <a:rPr lang="en-US" altLang="ko-KR" sz="900" dirty="0">
                <a:solidFill>
                  <a:schemeClr val="accent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900" dirty="0">
              <a:solidFill>
                <a:schemeClr val="accent1"/>
              </a:solidFill>
            </a:endParaRPr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xmlns="" id="{3CEAAFC2-DD37-455F-AAB2-BB682A5E0831}"/>
              </a:ext>
            </a:extLst>
          </p:cNvPr>
          <p:cNvSpPr/>
          <p:nvPr/>
        </p:nvSpPr>
        <p:spPr>
          <a:xfrm flipH="1">
            <a:off x="333541" y="4157657"/>
            <a:ext cx="3623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900" b="1" dirty="0">
                <a:solidFill>
                  <a:schemeClr val="accent1"/>
                </a:solidFill>
              </a:rPr>
              <a:t>Content Here </a:t>
            </a:r>
            <a:r>
              <a:rPr lang="en-US" altLang="ko-KR" sz="900" dirty="0">
                <a:solidFill>
                  <a:schemeClr val="accent1"/>
                </a:solidFill>
              </a:rPr>
              <a:t>: </a:t>
            </a:r>
            <a:r>
              <a:rPr lang="en-US" altLang="ko-KR" sz="900" dirty="0">
                <a:solidFill>
                  <a:schemeClr val="accent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900" dirty="0">
              <a:solidFill>
                <a:schemeClr val="accen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8227135-02AC-4A46-8145-60E33ADCA169}"/>
              </a:ext>
            </a:extLst>
          </p:cNvPr>
          <p:cNvSpPr txBox="1"/>
          <p:nvPr/>
        </p:nvSpPr>
        <p:spPr>
          <a:xfrm>
            <a:off x="582905" y="1768936"/>
            <a:ext cx="3124385" cy="161582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28588" indent="-128588">
              <a:buFont typeface="Wingdings" pitchFamily="2" charset="2"/>
              <a:buChar char="ü"/>
            </a:pPr>
            <a:endParaRPr lang="en-US" altLang="ko-KR" sz="900" dirty="0">
              <a:cs typeface="Arial" pitchFamily="34" charset="0"/>
            </a:endParaRPr>
          </a:p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28588" indent="-128588">
              <a:buFont typeface="Wingdings" pitchFamily="2" charset="2"/>
              <a:buChar char="ü"/>
            </a:pPr>
            <a:endParaRPr lang="en-US" altLang="ko-KR" sz="900" dirty="0">
              <a:cs typeface="Arial" pitchFamily="34" charset="0"/>
            </a:endParaRPr>
          </a:p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28588" indent="-128588">
              <a:buFont typeface="Wingdings" pitchFamily="2" charset="2"/>
              <a:buChar char="ü"/>
            </a:pPr>
            <a:endParaRPr lang="en-US" altLang="ko-KR" sz="900" dirty="0">
              <a:cs typeface="Arial" pitchFamily="34" charset="0"/>
            </a:endParaRPr>
          </a:p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028" y="913817"/>
            <a:ext cx="3656547" cy="40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of happiness</a:t>
            </a:r>
            <a:endParaRPr/>
          </a:p>
        </p:txBody>
      </p:sp>
      <p:sp>
        <p:nvSpPr>
          <p:cNvPr id="3464" name="Google Shape;3464;p62"/>
          <p:cNvSpPr txBox="1">
            <a:spLocks noGrp="1"/>
          </p:cNvSpPr>
          <p:nvPr>
            <p:ph type="subTitle" idx="7"/>
          </p:nvPr>
        </p:nvSpPr>
        <p:spPr>
          <a:xfrm>
            <a:off x="6552525" y="1888100"/>
            <a:ext cx="2000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3465" name="Google Shape;3465;p62"/>
          <p:cNvSpPr txBox="1">
            <a:spLocks noGrp="1"/>
          </p:cNvSpPr>
          <p:nvPr>
            <p:ph type="subTitle" idx="4294967295"/>
          </p:nvPr>
        </p:nvSpPr>
        <p:spPr>
          <a:xfrm>
            <a:off x="416150" y="1888100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5953FF"/>
                </a:solidFill>
                <a:latin typeface="Chewy" panose="020B0604020202020204" charset="0"/>
              </a:rPr>
              <a:t>Mercury</a:t>
            </a:r>
            <a:endParaRPr sz="2800" b="1" dirty="0">
              <a:solidFill>
                <a:srgbClr val="5953FF"/>
              </a:solidFill>
              <a:latin typeface="Chewy" panose="020B0604020202020204" charset="0"/>
            </a:endParaRPr>
          </a:p>
        </p:txBody>
      </p:sp>
      <p:sp>
        <p:nvSpPr>
          <p:cNvPr id="3466" name="Google Shape;3466;p62"/>
          <p:cNvSpPr txBox="1">
            <a:spLocks noGrp="1"/>
          </p:cNvSpPr>
          <p:nvPr>
            <p:ph type="subTitle" idx="2"/>
          </p:nvPr>
        </p:nvSpPr>
        <p:spPr>
          <a:xfrm>
            <a:off x="2389325" y="3292900"/>
            <a:ext cx="2000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Saturn</a:t>
            </a:r>
            <a:endParaRPr dirty="0"/>
          </a:p>
        </p:txBody>
      </p:sp>
      <p:sp>
        <p:nvSpPr>
          <p:cNvPr id="3467" name="Google Shape;3467;p62"/>
          <p:cNvSpPr txBox="1">
            <a:spLocks noGrp="1"/>
          </p:cNvSpPr>
          <p:nvPr>
            <p:ph type="subTitle" idx="3"/>
          </p:nvPr>
        </p:nvSpPr>
        <p:spPr>
          <a:xfrm>
            <a:off x="4775600" y="3292900"/>
            <a:ext cx="2000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3468" name="Google Shape;3468;p62"/>
          <p:cNvSpPr txBox="1">
            <a:spLocks noGrp="1"/>
          </p:cNvSpPr>
          <p:nvPr>
            <p:ph type="subTitle" idx="4294967295"/>
          </p:nvPr>
        </p:nvSpPr>
        <p:spPr>
          <a:xfrm>
            <a:off x="558800" y="2400638"/>
            <a:ext cx="2073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3469" name="Google Shape;3469;p62"/>
          <p:cNvSpPr txBox="1">
            <a:spLocks noGrp="1"/>
          </p:cNvSpPr>
          <p:nvPr>
            <p:ph type="subTitle" idx="5"/>
          </p:nvPr>
        </p:nvSpPr>
        <p:spPr>
          <a:xfrm>
            <a:off x="2352725" y="3803575"/>
            <a:ext cx="2073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 and a gas giant</a:t>
            </a:r>
            <a:endParaRPr/>
          </a:p>
        </p:txBody>
      </p:sp>
      <p:sp>
        <p:nvSpPr>
          <p:cNvPr id="3470" name="Google Shape;3470;p62"/>
          <p:cNvSpPr txBox="1">
            <a:spLocks noGrp="1"/>
          </p:cNvSpPr>
          <p:nvPr>
            <p:ph type="subTitle" idx="6"/>
          </p:nvPr>
        </p:nvSpPr>
        <p:spPr>
          <a:xfrm>
            <a:off x="4739000" y="3803575"/>
            <a:ext cx="2073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3471" name="Google Shape;3471;p62"/>
          <p:cNvSpPr txBox="1">
            <a:spLocks noGrp="1"/>
          </p:cNvSpPr>
          <p:nvPr>
            <p:ph type="subTitle" idx="8"/>
          </p:nvPr>
        </p:nvSpPr>
        <p:spPr>
          <a:xfrm>
            <a:off x="6515925" y="2401013"/>
            <a:ext cx="2000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grpSp>
        <p:nvGrpSpPr>
          <p:cNvPr id="3472" name="Google Shape;3472;p62"/>
          <p:cNvGrpSpPr/>
          <p:nvPr/>
        </p:nvGrpSpPr>
        <p:grpSpPr>
          <a:xfrm>
            <a:off x="5512555" y="2726156"/>
            <a:ext cx="526771" cy="526771"/>
            <a:chOff x="3089548" y="4184686"/>
            <a:chExt cx="354394" cy="354394"/>
          </a:xfrm>
        </p:grpSpPr>
        <p:sp>
          <p:nvSpPr>
            <p:cNvPr id="3473" name="Google Shape;3473;p62"/>
            <p:cNvSpPr/>
            <p:nvPr/>
          </p:nvSpPr>
          <p:spPr>
            <a:xfrm>
              <a:off x="3089548" y="4184686"/>
              <a:ext cx="354394" cy="354394"/>
            </a:xfrm>
            <a:custGeom>
              <a:avLst/>
              <a:gdLst/>
              <a:ahLst/>
              <a:cxnLst/>
              <a:rect l="l" t="t" r="r" b="b"/>
              <a:pathLst>
                <a:path w="13058" h="13058" extrusionOk="0">
                  <a:moveTo>
                    <a:pt x="4723" y="0"/>
                  </a:moveTo>
                  <a:cubicBezTo>
                    <a:pt x="4535" y="0"/>
                    <a:pt x="4386" y="151"/>
                    <a:pt x="4386" y="337"/>
                  </a:cubicBezTo>
                  <a:lnTo>
                    <a:pt x="4386" y="4162"/>
                  </a:lnTo>
                  <a:cubicBezTo>
                    <a:pt x="4386" y="4286"/>
                    <a:pt x="4284" y="4386"/>
                    <a:pt x="4162" y="4386"/>
                  </a:cubicBezTo>
                  <a:lnTo>
                    <a:pt x="337" y="4386"/>
                  </a:lnTo>
                  <a:cubicBezTo>
                    <a:pt x="149" y="4386"/>
                    <a:pt x="0" y="4537"/>
                    <a:pt x="0" y="4723"/>
                  </a:cubicBezTo>
                  <a:lnTo>
                    <a:pt x="0" y="8335"/>
                  </a:lnTo>
                  <a:cubicBezTo>
                    <a:pt x="0" y="8521"/>
                    <a:pt x="149" y="8672"/>
                    <a:pt x="337" y="8672"/>
                  </a:cubicBezTo>
                  <a:lnTo>
                    <a:pt x="4162" y="8672"/>
                  </a:lnTo>
                  <a:cubicBezTo>
                    <a:pt x="4286" y="8672"/>
                    <a:pt x="4386" y="8774"/>
                    <a:pt x="4386" y="8896"/>
                  </a:cubicBezTo>
                  <a:lnTo>
                    <a:pt x="4386" y="12721"/>
                  </a:lnTo>
                  <a:cubicBezTo>
                    <a:pt x="4386" y="12907"/>
                    <a:pt x="4535" y="13058"/>
                    <a:pt x="4723" y="13058"/>
                  </a:cubicBezTo>
                  <a:lnTo>
                    <a:pt x="8335" y="13058"/>
                  </a:lnTo>
                  <a:cubicBezTo>
                    <a:pt x="8521" y="13058"/>
                    <a:pt x="8672" y="12907"/>
                    <a:pt x="8672" y="12721"/>
                  </a:cubicBezTo>
                  <a:lnTo>
                    <a:pt x="8672" y="8896"/>
                  </a:lnTo>
                  <a:cubicBezTo>
                    <a:pt x="8672" y="8772"/>
                    <a:pt x="8774" y="8672"/>
                    <a:pt x="8896" y="8672"/>
                  </a:cubicBezTo>
                  <a:lnTo>
                    <a:pt x="12721" y="8672"/>
                  </a:lnTo>
                  <a:cubicBezTo>
                    <a:pt x="12907" y="8672"/>
                    <a:pt x="13058" y="8521"/>
                    <a:pt x="13058" y="8335"/>
                  </a:cubicBezTo>
                  <a:lnTo>
                    <a:pt x="13058" y="4723"/>
                  </a:lnTo>
                  <a:cubicBezTo>
                    <a:pt x="13055" y="4537"/>
                    <a:pt x="12905" y="4386"/>
                    <a:pt x="12721" y="4386"/>
                  </a:cubicBezTo>
                  <a:lnTo>
                    <a:pt x="8896" y="4386"/>
                  </a:lnTo>
                  <a:cubicBezTo>
                    <a:pt x="8772" y="4386"/>
                    <a:pt x="8672" y="4284"/>
                    <a:pt x="8672" y="4162"/>
                  </a:cubicBezTo>
                  <a:lnTo>
                    <a:pt x="8672" y="337"/>
                  </a:lnTo>
                  <a:cubicBezTo>
                    <a:pt x="8672" y="151"/>
                    <a:pt x="8521" y="0"/>
                    <a:pt x="8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62"/>
            <p:cNvSpPr/>
            <p:nvPr/>
          </p:nvSpPr>
          <p:spPr>
            <a:xfrm>
              <a:off x="3115846" y="4210251"/>
              <a:ext cx="302421" cy="302475"/>
            </a:xfrm>
            <a:custGeom>
              <a:avLst/>
              <a:gdLst/>
              <a:ahLst/>
              <a:cxnLst/>
              <a:rect l="l" t="t" r="r" b="b"/>
              <a:pathLst>
                <a:path w="11143" h="11145" extrusionOk="0">
                  <a:moveTo>
                    <a:pt x="4378" y="1"/>
                  </a:moveTo>
                  <a:cubicBezTo>
                    <a:pt x="4310" y="1"/>
                    <a:pt x="4257" y="56"/>
                    <a:pt x="4257" y="121"/>
                  </a:cubicBezTo>
                  <a:lnTo>
                    <a:pt x="4257" y="4166"/>
                  </a:lnTo>
                  <a:cubicBezTo>
                    <a:pt x="4257" y="4231"/>
                    <a:pt x="4204" y="4285"/>
                    <a:pt x="4137" y="4285"/>
                  </a:cubicBezTo>
                  <a:lnTo>
                    <a:pt x="119" y="4285"/>
                  </a:lnTo>
                  <a:cubicBezTo>
                    <a:pt x="53" y="4285"/>
                    <a:pt x="0" y="4340"/>
                    <a:pt x="0" y="4405"/>
                  </a:cubicBezTo>
                  <a:lnTo>
                    <a:pt x="0" y="6741"/>
                  </a:lnTo>
                  <a:cubicBezTo>
                    <a:pt x="0" y="6808"/>
                    <a:pt x="53" y="6861"/>
                    <a:pt x="119" y="6861"/>
                  </a:cubicBezTo>
                  <a:lnTo>
                    <a:pt x="4137" y="6861"/>
                  </a:lnTo>
                  <a:cubicBezTo>
                    <a:pt x="4204" y="6861"/>
                    <a:pt x="4257" y="6914"/>
                    <a:pt x="4257" y="6981"/>
                  </a:cubicBezTo>
                  <a:lnTo>
                    <a:pt x="4257" y="11024"/>
                  </a:lnTo>
                  <a:cubicBezTo>
                    <a:pt x="4257" y="11092"/>
                    <a:pt x="4310" y="11145"/>
                    <a:pt x="4378" y="11145"/>
                  </a:cubicBezTo>
                  <a:lnTo>
                    <a:pt x="6738" y="11145"/>
                  </a:lnTo>
                  <a:cubicBezTo>
                    <a:pt x="6805" y="11145"/>
                    <a:pt x="6858" y="11092"/>
                    <a:pt x="6858" y="11024"/>
                  </a:cubicBezTo>
                  <a:lnTo>
                    <a:pt x="6858" y="7006"/>
                  </a:lnTo>
                  <a:cubicBezTo>
                    <a:pt x="6858" y="6940"/>
                    <a:pt x="6911" y="6885"/>
                    <a:pt x="6979" y="6885"/>
                  </a:cubicBezTo>
                  <a:lnTo>
                    <a:pt x="11022" y="6885"/>
                  </a:lnTo>
                  <a:cubicBezTo>
                    <a:pt x="11089" y="6885"/>
                    <a:pt x="11142" y="6832"/>
                    <a:pt x="11142" y="6767"/>
                  </a:cubicBezTo>
                  <a:lnTo>
                    <a:pt x="11142" y="4405"/>
                  </a:lnTo>
                  <a:cubicBezTo>
                    <a:pt x="11142" y="4340"/>
                    <a:pt x="11089" y="4285"/>
                    <a:pt x="11022" y="4285"/>
                  </a:cubicBezTo>
                  <a:lnTo>
                    <a:pt x="6979" y="4285"/>
                  </a:lnTo>
                  <a:cubicBezTo>
                    <a:pt x="6911" y="4285"/>
                    <a:pt x="6858" y="4231"/>
                    <a:pt x="6858" y="4166"/>
                  </a:cubicBezTo>
                  <a:lnTo>
                    <a:pt x="6858" y="121"/>
                  </a:lnTo>
                  <a:cubicBezTo>
                    <a:pt x="6858" y="56"/>
                    <a:pt x="6805" y="1"/>
                    <a:pt x="67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62"/>
            <p:cNvSpPr/>
            <p:nvPr/>
          </p:nvSpPr>
          <p:spPr>
            <a:xfrm>
              <a:off x="3270132" y="4361226"/>
              <a:ext cx="135537" cy="135510"/>
            </a:xfrm>
            <a:custGeom>
              <a:avLst/>
              <a:gdLst/>
              <a:ahLst/>
              <a:cxnLst/>
              <a:rect l="l" t="t" r="r" b="b"/>
              <a:pathLst>
                <a:path w="4994" h="4993" extrusionOk="0">
                  <a:moveTo>
                    <a:pt x="2497" y="1"/>
                  </a:moveTo>
                  <a:cubicBezTo>
                    <a:pt x="1118" y="1"/>
                    <a:pt x="0" y="1116"/>
                    <a:pt x="0" y="2495"/>
                  </a:cubicBezTo>
                  <a:cubicBezTo>
                    <a:pt x="0" y="3874"/>
                    <a:pt x="1118" y="4992"/>
                    <a:pt x="2497" y="4992"/>
                  </a:cubicBezTo>
                  <a:cubicBezTo>
                    <a:pt x="3876" y="4992"/>
                    <a:pt x="4994" y="3874"/>
                    <a:pt x="4994" y="2495"/>
                  </a:cubicBezTo>
                  <a:cubicBezTo>
                    <a:pt x="4994" y="1116"/>
                    <a:pt x="3876" y="1"/>
                    <a:pt x="2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62"/>
            <p:cNvSpPr/>
            <p:nvPr/>
          </p:nvSpPr>
          <p:spPr>
            <a:xfrm>
              <a:off x="3299849" y="4395204"/>
              <a:ext cx="75938" cy="67524"/>
            </a:xfrm>
            <a:custGeom>
              <a:avLst/>
              <a:gdLst/>
              <a:ahLst/>
              <a:cxnLst/>
              <a:rect l="l" t="t" r="r" b="b"/>
              <a:pathLst>
                <a:path w="2798" h="2488" extrusionOk="0">
                  <a:moveTo>
                    <a:pt x="2421" y="1"/>
                  </a:moveTo>
                  <a:cubicBezTo>
                    <a:pt x="2372" y="1"/>
                    <a:pt x="2322" y="20"/>
                    <a:pt x="2283" y="64"/>
                  </a:cubicBezTo>
                  <a:cubicBezTo>
                    <a:pt x="2155" y="211"/>
                    <a:pt x="2016" y="366"/>
                    <a:pt x="1894" y="507"/>
                  </a:cubicBezTo>
                  <a:cubicBezTo>
                    <a:pt x="1743" y="454"/>
                    <a:pt x="1590" y="425"/>
                    <a:pt x="1448" y="425"/>
                  </a:cubicBezTo>
                  <a:cubicBezTo>
                    <a:pt x="1426" y="425"/>
                    <a:pt x="1405" y="426"/>
                    <a:pt x="1384" y="427"/>
                  </a:cubicBezTo>
                  <a:cubicBezTo>
                    <a:pt x="1374" y="427"/>
                    <a:pt x="1364" y="427"/>
                    <a:pt x="1354" y="427"/>
                  </a:cubicBezTo>
                  <a:cubicBezTo>
                    <a:pt x="1215" y="427"/>
                    <a:pt x="1063" y="454"/>
                    <a:pt x="913" y="509"/>
                  </a:cubicBezTo>
                  <a:cubicBezTo>
                    <a:pt x="790" y="368"/>
                    <a:pt x="651" y="213"/>
                    <a:pt x="523" y="66"/>
                  </a:cubicBezTo>
                  <a:cubicBezTo>
                    <a:pt x="484" y="22"/>
                    <a:pt x="434" y="3"/>
                    <a:pt x="384" y="3"/>
                  </a:cubicBezTo>
                  <a:cubicBezTo>
                    <a:pt x="290" y="3"/>
                    <a:pt x="200" y="75"/>
                    <a:pt x="199" y="185"/>
                  </a:cubicBezTo>
                  <a:cubicBezTo>
                    <a:pt x="197" y="468"/>
                    <a:pt x="201" y="750"/>
                    <a:pt x="217" y="1031"/>
                  </a:cubicBezTo>
                  <a:cubicBezTo>
                    <a:pt x="27" y="1343"/>
                    <a:pt x="1" y="1784"/>
                    <a:pt x="219" y="2071"/>
                  </a:cubicBezTo>
                  <a:cubicBezTo>
                    <a:pt x="405" y="2320"/>
                    <a:pt x="715" y="2416"/>
                    <a:pt x="1004" y="2459"/>
                  </a:cubicBezTo>
                  <a:cubicBezTo>
                    <a:pt x="1128" y="2478"/>
                    <a:pt x="1254" y="2487"/>
                    <a:pt x="1380" y="2487"/>
                  </a:cubicBezTo>
                  <a:cubicBezTo>
                    <a:pt x="1528" y="2487"/>
                    <a:pt x="1677" y="2474"/>
                    <a:pt x="1822" y="2449"/>
                  </a:cubicBezTo>
                  <a:cubicBezTo>
                    <a:pt x="2108" y="2398"/>
                    <a:pt x="2420" y="2294"/>
                    <a:pt x="2598" y="2041"/>
                  </a:cubicBezTo>
                  <a:cubicBezTo>
                    <a:pt x="2797" y="1753"/>
                    <a:pt x="2771" y="1335"/>
                    <a:pt x="2589" y="1029"/>
                  </a:cubicBezTo>
                  <a:cubicBezTo>
                    <a:pt x="2606" y="750"/>
                    <a:pt x="2610" y="466"/>
                    <a:pt x="2608" y="183"/>
                  </a:cubicBezTo>
                  <a:cubicBezTo>
                    <a:pt x="2606" y="73"/>
                    <a:pt x="2515" y="1"/>
                    <a:pt x="2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7" name="Google Shape;3477;p62"/>
          <p:cNvGrpSpPr/>
          <p:nvPr/>
        </p:nvGrpSpPr>
        <p:grpSpPr>
          <a:xfrm>
            <a:off x="1438130" y="1361793"/>
            <a:ext cx="359074" cy="526317"/>
            <a:chOff x="5595931" y="1274938"/>
            <a:chExt cx="241573" cy="354089"/>
          </a:xfrm>
        </p:grpSpPr>
        <p:sp>
          <p:nvSpPr>
            <p:cNvPr id="3478" name="Google Shape;3478;p62"/>
            <p:cNvSpPr/>
            <p:nvPr/>
          </p:nvSpPr>
          <p:spPr>
            <a:xfrm>
              <a:off x="5675612" y="1493625"/>
              <a:ext cx="82397" cy="135401"/>
            </a:xfrm>
            <a:custGeom>
              <a:avLst/>
              <a:gdLst/>
              <a:ahLst/>
              <a:cxnLst/>
              <a:rect l="l" t="t" r="r" b="b"/>
              <a:pathLst>
                <a:path w="3036" h="4989" extrusionOk="0">
                  <a:moveTo>
                    <a:pt x="0" y="0"/>
                  </a:moveTo>
                  <a:lnTo>
                    <a:pt x="0" y="4686"/>
                  </a:lnTo>
                  <a:cubicBezTo>
                    <a:pt x="0" y="4863"/>
                    <a:pt x="145" y="4989"/>
                    <a:pt x="304" y="4989"/>
                  </a:cubicBezTo>
                  <a:cubicBezTo>
                    <a:pt x="353" y="4989"/>
                    <a:pt x="405" y="4976"/>
                    <a:pt x="453" y="4949"/>
                  </a:cubicBezTo>
                  <a:lnTo>
                    <a:pt x="918" y="4686"/>
                  </a:lnTo>
                  <a:lnTo>
                    <a:pt x="973" y="4561"/>
                  </a:lnTo>
                  <a:lnTo>
                    <a:pt x="1371" y="4345"/>
                  </a:lnTo>
                  <a:cubicBezTo>
                    <a:pt x="1417" y="4318"/>
                    <a:pt x="1468" y="4304"/>
                    <a:pt x="1520" y="4304"/>
                  </a:cubicBezTo>
                  <a:cubicBezTo>
                    <a:pt x="1571" y="4304"/>
                    <a:pt x="1623" y="4318"/>
                    <a:pt x="1669" y="4345"/>
                  </a:cubicBezTo>
                  <a:lnTo>
                    <a:pt x="2048" y="4545"/>
                  </a:lnTo>
                  <a:lnTo>
                    <a:pt x="2117" y="4686"/>
                  </a:lnTo>
                  <a:lnTo>
                    <a:pt x="2585" y="4949"/>
                  </a:lnTo>
                  <a:cubicBezTo>
                    <a:pt x="2632" y="4976"/>
                    <a:pt x="2683" y="4989"/>
                    <a:pt x="2733" y="4989"/>
                  </a:cubicBezTo>
                  <a:cubicBezTo>
                    <a:pt x="2890" y="4989"/>
                    <a:pt x="3035" y="4863"/>
                    <a:pt x="3035" y="4686"/>
                  </a:cubicBezTo>
                  <a:lnTo>
                    <a:pt x="3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62"/>
            <p:cNvSpPr/>
            <p:nvPr/>
          </p:nvSpPr>
          <p:spPr>
            <a:xfrm>
              <a:off x="5700634" y="1493625"/>
              <a:ext cx="32459" cy="127178"/>
            </a:xfrm>
            <a:custGeom>
              <a:avLst/>
              <a:gdLst/>
              <a:ahLst/>
              <a:cxnLst/>
              <a:rect l="l" t="t" r="r" b="b"/>
              <a:pathLst>
                <a:path w="1196" h="4686" extrusionOk="0">
                  <a:moveTo>
                    <a:pt x="0" y="0"/>
                  </a:moveTo>
                  <a:lnTo>
                    <a:pt x="0" y="4686"/>
                  </a:lnTo>
                  <a:lnTo>
                    <a:pt x="449" y="4431"/>
                  </a:lnTo>
                  <a:cubicBezTo>
                    <a:pt x="494" y="4405"/>
                    <a:pt x="545" y="4392"/>
                    <a:pt x="597" y="4392"/>
                  </a:cubicBezTo>
                  <a:cubicBezTo>
                    <a:pt x="649" y="4392"/>
                    <a:pt x="701" y="4405"/>
                    <a:pt x="747" y="4431"/>
                  </a:cubicBezTo>
                  <a:lnTo>
                    <a:pt x="1195" y="4686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62"/>
            <p:cNvSpPr/>
            <p:nvPr/>
          </p:nvSpPr>
          <p:spPr>
            <a:xfrm>
              <a:off x="5609609" y="1457367"/>
              <a:ext cx="109971" cy="119253"/>
            </a:xfrm>
            <a:custGeom>
              <a:avLst/>
              <a:gdLst/>
              <a:ahLst/>
              <a:cxnLst/>
              <a:rect l="l" t="t" r="r" b="b"/>
              <a:pathLst>
                <a:path w="4052" h="4394" extrusionOk="0">
                  <a:moveTo>
                    <a:pt x="2124" y="0"/>
                  </a:moveTo>
                  <a:lnTo>
                    <a:pt x="100" y="2982"/>
                  </a:lnTo>
                  <a:cubicBezTo>
                    <a:pt x="1" y="3131"/>
                    <a:pt x="94" y="3329"/>
                    <a:pt x="274" y="3345"/>
                  </a:cubicBezTo>
                  <a:lnTo>
                    <a:pt x="1080" y="3411"/>
                  </a:lnTo>
                  <a:cubicBezTo>
                    <a:pt x="1161" y="3419"/>
                    <a:pt x="1233" y="3468"/>
                    <a:pt x="1267" y="3539"/>
                  </a:cubicBezTo>
                  <a:lnTo>
                    <a:pt x="1626" y="4263"/>
                  </a:lnTo>
                  <a:cubicBezTo>
                    <a:pt x="1669" y="4350"/>
                    <a:pt x="1752" y="4394"/>
                    <a:pt x="1836" y="4394"/>
                  </a:cubicBezTo>
                  <a:cubicBezTo>
                    <a:pt x="1909" y="4394"/>
                    <a:pt x="1982" y="4360"/>
                    <a:pt x="2028" y="4292"/>
                  </a:cubicBezTo>
                  <a:lnTo>
                    <a:pt x="4052" y="1308"/>
                  </a:lnTo>
                  <a:lnTo>
                    <a:pt x="3089" y="655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62"/>
            <p:cNvSpPr/>
            <p:nvPr/>
          </p:nvSpPr>
          <p:spPr>
            <a:xfrm>
              <a:off x="5713742" y="1457693"/>
              <a:ext cx="109971" cy="119253"/>
            </a:xfrm>
            <a:custGeom>
              <a:avLst/>
              <a:gdLst/>
              <a:ahLst/>
              <a:cxnLst/>
              <a:rect l="l" t="t" r="r" b="b"/>
              <a:pathLst>
                <a:path w="4052" h="4394" extrusionOk="0">
                  <a:moveTo>
                    <a:pt x="1928" y="0"/>
                  </a:moveTo>
                  <a:lnTo>
                    <a:pt x="965" y="655"/>
                  </a:lnTo>
                  <a:lnTo>
                    <a:pt x="1" y="1308"/>
                  </a:lnTo>
                  <a:lnTo>
                    <a:pt x="2024" y="4292"/>
                  </a:lnTo>
                  <a:cubicBezTo>
                    <a:pt x="2071" y="4360"/>
                    <a:pt x="2144" y="4394"/>
                    <a:pt x="2216" y="4394"/>
                  </a:cubicBezTo>
                  <a:cubicBezTo>
                    <a:pt x="2300" y="4394"/>
                    <a:pt x="2383" y="4350"/>
                    <a:pt x="2426" y="4264"/>
                  </a:cubicBezTo>
                  <a:lnTo>
                    <a:pt x="2785" y="3539"/>
                  </a:lnTo>
                  <a:cubicBezTo>
                    <a:pt x="2820" y="3468"/>
                    <a:pt x="2891" y="3419"/>
                    <a:pt x="2973" y="3413"/>
                  </a:cubicBezTo>
                  <a:lnTo>
                    <a:pt x="3778" y="3346"/>
                  </a:lnTo>
                  <a:cubicBezTo>
                    <a:pt x="3958" y="3331"/>
                    <a:pt x="4052" y="3131"/>
                    <a:pt x="3954" y="2985"/>
                  </a:cubicBezTo>
                  <a:lnTo>
                    <a:pt x="1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62"/>
            <p:cNvSpPr/>
            <p:nvPr/>
          </p:nvSpPr>
          <p:spPr>
            <a:xfrm>
              <a:off x="5595931" y="1274938"/>
              <a:ext cx="241573" cy="242360"/>
            </a:xfrm>
            <a:custGeom>
              <a:avLst/>
              <a:gdLst/>
              <a:ahLst/>
              <a:cxnLst/>
              <a:rect l="l" t="t" r="r" b="b"/>
              <a:pathLst>
                <a:path w="8901" h="8930" extrusionOk="0">
                  <a:moveTo>
                    <a:pt x="4452" y="1"/>
                  </a:moveTo>
                  <a:cubicBezTo>
                    <a:pt x="4148" y="1"/>
                    <a:pt x="3881" y="166"/>
                    <a:pt x="3738" y="411"/>
                  </a:cubicBezTo>
                  <a:cubicBezTo>
                    <a:pt x="3589" y="288"/>
                    <a:pt x="3402" y="220"/>
                    <a:pt x="3208" y="220"/>
                  </a:cubicBezTo>
                  <a:cubicBezTo>
                    <a:pt x="3114" y="220"/>
                    <a:pt x="3018" y="236"/>
                    <a:pt x="2924" y="270"/>
                  </a:cubicBezTo>
                  <a:cubicBezTo>
                    <a:pt x="2638" y="376"/>
                    <a:pt x="2444" y="621"/>
                    <a:pt x="2393" y="900"/>
                  </a:cubicBezTo>
                  <a:cubicBezTo>
                    <a:pt x="2304" y="868"/>
                    <a:pt x="2209" y="852"/>
                    <a:pt x="2113" y="852"/>
                  </a:cubicBezTo>
                  <a:cubicBezTo>
                    <a:pt x="1925" y="852"/>
                    <a:pt x="1737" y="915"/>
                    <a:pt x="1584" y="1045"/>
                  </a:cubicBezTo>
                  <a:cubicBezTo>
                    <a:pt x="1349" y="1243"/>
                    <a:pt x="1251" y="1541"/>
                    <a:pt x="1300" y="1820"/>
                  </a:cubicBezTo>
                  <a:cubicBezTo>
                    <a:pt x="1014" y="1824"/>
                    <a:pt x="739" y="1971"/>
                    <a:pt x="586" y="2234"/>
                  </a:cubicBezTo>
                  <a:cubicBezTo>
                    <a:pt x="433" y="2499"/>
                    <a:pt x="443" y="2810"/>
                    <a:pt x="582" y="3058"/>
                  </a:cubicBezTo>
                  <a:cubicBezTo>
                    <a:pt x="315" y="3156"/>
                    <a:pt x="107" y="3389"/>
                    <a:pt x="56" y="3691"/>
                  </a:cubicBezTo>
                  <a:cubicBezTo>
                    <a:pt x="1" y="3991"/>
                    <a:pt x="119" y="4282"/>
                    <a:pt x="335" y="4466"/>
                  </a:cubicBezTo>
                  <a:cubicBezTo>
                    <a:pt x="119" y="4649"/>
                    <a:pt x="1" y="4939"/>
                    <a:pt x="56" y="5239"/>
                  </a:cubicBezTo>
                  <a:cubicBezTo>
                    <a:pt x="109" y="5541"/>
                    <a:pt x="317" y="5773"/>
                    <a:pt x="582" y="5871"/>
                  </a:cubicBezTo>
                  <a:cubicBezTo>
                    <a:pt x="443" y="6120"/>
                    <a:pt x="433" y="6432"/>
                    <a:pt x="586" y="6695"/>
                  </a:cubicBezTo>
                  <a:cubicBezTo>
                    <a:pt x="739" y="6961"/>
                    <a:pt x="1014" y="7110"/>
                    <a:pt x="1300" y="7110"/>
                  </a:cubicBezTo>
                  <a:cubicBezTo>
                    <a:pt x="1251" y="7389"/>
                    <a:pt x="1351" y="7687"/>
                    <a:pt x="1584" y="7885"/>
                  </a:cubicBezTo>
                  <a:cubicBezTo>
                    <a:pt x="1739" y="8015"/>
                    <a:pt x="1927" y="8077"/>
                    <a:pt x="2114" y="8077"/>
                  </a:cubicBezTo>
                  <a:cubicBezTo>
                    <a:pt x="2209" y="8077"/>
                    <a:pt x="2304" y="8061"/>
                    <a:pt x="2393" y="8030"/>
                  </a:cubicBezTo>
                  <a:cubicBezTo>
                    <a:pt x="2444" y="8311"/>
                    <a:pt x="2638" y="8556"/>
                    <a:pt x="2924" y="8660"/>
                  </a:cubicBezTo>
                  <a:cubicBezTo>
                    <a:pt x="3017" y="8694"/>
                    <a:pt x="3113" y="8710"/>
                    <a:pt x="3207" y="8710"/>
                  </a:cubicBezTo>
                  <a:cubicBezTo>
                    <a:pt x="3401" y="8710"/>
                    <a:pt x="3589" y="8641"/>
                    <a:pt x="3738" y="8519"/>
                  </a:cubicBezTo>
                  <a:cubicBezTo>
                    <a:pt x="3881" y="8764"/>
                    <a:pt x="4148" y="8929"/>
                    <a:pt x="4452" y="8929"/>
                  </a:cubicBezTo>
                  <a:cubicBezTo>
                    <a:pt x="4754" y="8929"/>
                    <a:pt x="5023" y="8764"/>
                    <a:pt x="5166" y="8519"/>
                  </a:cubicBezTo>
                  <a:cubicBezTo>
                    <a:pt x="5313" y="8641"/>
                    <a:pt x="5499" y="8710"/>
                    <a:pt x="5694" y="8710"/>
                  </a:cubicBezTo>
                  <a:cubicBezTo>
                    <a:pt x="5788" y="8710"/>
                    <a:pt x="5884" y="8694"/>
                    <a:pt x="5977" y="8660"/>
                  </a:cubicBezTo>
                  <a:cubicBezTo>
                    <a:pt x="6263" y="8556"/>
                    <a:pt x="6459" y="8311"/>
                    <a:pt x="6510" y="8030"/>
                  </a:cubicBezTo>
                  <a:cubicBezTo>
                    <a:pt x="6600" y="8062"/>
                    <a:pt x="6695" y="8078"/>
                    <a:pt x="6790" y="8078"/>
                  </a:cubicBezTo>
                  <a:cubicBezTo>
                    <a:pt x="6977" y="8078"/>
                    <a:pt x="7165" y="8015"/>
                    <a:pt x="7320" y="7885"/>
                  </a:cubicBezTo>
                  <a:cubicBezTo>
                    <a:pt x="7554" y="7687"/>
                    <a:pt x="7652" y="7389"/>
                    <a:pt x="7603" y="7110"/>
                  </a:cubicBezTo>
                  <a:cubicBezTo>
                    <a:pt x="7889" y="7105"/>
                    <a:pt x="8164" y="6959"/>
                    <a:pt x="8317" y="6695"/>
                  </a:cubicBezTo>
                  <a:cubicBezTo>
                    <a:pt x="8470" y="6430"/>
                    <a:pt x="8460" y="6120"/>
                    <a:pt x="8319" y="5871"/>
                  </a:cubicBezTo>
                  <a:cubicBezTo>
                    <a:pt x="8586" y="5773"/>
                    <a:pt x="8797" y="5541"/>
                    <a:pt x="8848" y="5239"/>
                  </a:cubicBezTo>
                  <a:cubicBezTo>
                    <a:pt x="8899" y="4939"/>
                    <a:pt x="8784" y="4652"/>
                    <a:pt x="8566" y="4466"/>
                  </a:cubicBezTo>
                  <a:cubicBezTo>
                    <a:pt x="8784" y="4282"/>
                    <a:pt x="8901" y="3991"/>
                    <a:pt x="8848" y="3691"/>
                  </a:cubicBezTo>
                  <a:cubicBezTo>
                    <a:pt x="8795" y="3389"/>
                    <a:pt x="8584" y="3156"/>
                    <a:pt x="8319" y="3058"/>
                  </a:cubicBezTo>
                  <a:cubicBezTo>
                    <a:pt x="8460" y="2810"/>
                    <a:pt x="8470" y="2497"/>
                    <a:pt x="8317" y="2234"/>
                  </a:cubicBezTo>
                  <a:cubicBezTo>
                    <a:pt x="8164" y="1969"/>
                    <a:pt x="7889" y="1820"/>
                    <a:pt x="7603" y="1820"/>
                  </a:cubicBezTo>
                  <a:cubicBezTo>
                    <a:pt x="7652" y="1541"/>
                    <a:pt x="7552" y="1243"/>
                    <a:pt x="7320" y="1045"/>
                  </a:cubicBezTo>
                  <a:cubicBezTo>
                    <a:pt x="7164" y="915"/>
                    <a:pt x="6976" y="853"/>
                    <a:pt x="6789" y="853"/>
                  </a:cubicBezTo>
                  <a:cubicBezTo>
                    <a:pt x="6694" y="853"/>
                    <a:pt x="6600" y="869"/>
                    <a:pt x="6510" y="900"/>
                  </a:cubicBezTo>
                  <a:cubicBezTo>
                    <a:pt x="6459" y="621"/>
                    <a:pt x="6263" y="376"/>
                    <a:pt x="5977" y="270"/>
                  </a:cubicBezTo>
                  <a:cubicBezTo>
                    <a:pt x="5885" y="236"/>
                    <a:pt x="5789" y="220"/>
                    <a:pt x="5695" y="220"/>
                  </a:cubicBezTo>
                  <a:cubicBezTo>
                    <a:pt x="5501" y="220"/>
                    <a:pt x="5313" y="288"/>
                    <a:pt x="5166" y="411"/>
                  </a:cubicBezTo>
                  <a:cubicBezTo>
                    <a:pt x="5023" y="166"/>
                    <a:pt x="4754" y="1"/>
                    <a:pt x="4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62"/>
            <p:cNvSpPr/>
            <p:nvPr/>
          </p:nvSpPr>
          <p:spPr>
            <a:xfrm>
              <a:off x="5634794" y="1314235"/>
              <a:ext cx="163736" cy="163736"/>
            </a:xfrm>
            <a:custGeom>
              <a:avLst/>
              <a:gdLst/>
              <a:ahLst/>
              <a:cxnLst/>
              <a:rect l="l" t="t" r="r" b="b"/>
              <a:pathLst>
                <a:path w="6033" h="6033" extrusionOk="0">
                  <a:moveTo>
                    <a:pt x="3016" y="1"/>
                  </a:moveTo>
                  <a:cubicBezTo>
                    <a:pt x="1351" y="1"/>
                    <a:pt x="1" y="1351"/>
                    <a:pt x="1" y="3018"/>
                  </a:cubicBezTo>
                  <a:cubicBezTo>
                    <a:pt x="1" y="4682"/>
                    <a:pt x="1351" y="6033"/>
                    <a:pt x="3016" y="6033"/>
                  </a:cubicBezTo>
                  <a:cubicBezTo>
                    <a:pt x="4682" y="6033"/>
                    <a:pt x="6033" y="4682"/>
                    <a:pt x="6033" y="3018"/>
                  </a:cubicBezTo>
                  <a:cubicBezTo>
                    <a:pt x="6033" y="1351"/>
                    <a:pt x="4682" y="1"/>
                    <a:pt x="30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62"/>
            <p:cNvSpPr/>
            <p:nvPr/>
          </p:nvSpPr>
          <p:spPr>
            <a:xfrm>
              <a:off x="5664132" y="1350303"/>
              <a:ext cx="104950" cy="91706"/>
            </a:xfrm>
            <a:custGeom>
              <a:avLst/>
              <a:gdLst/>
              <a:ahLst/>
              <a:cxnLst/>
              <a:rect l="l" t="t" r="r" b="b"/>
              <a:pathLst>
                <a:path w="3867" h="3379" extrusionOk="0">
                  <a:moveTo>
                    <a:pt x="563" y="1"/>
                  </a:moveTo>
                  <a:cubicBezTo>
                    <a:pt x="416" y="1"/>
                    <a:pt x="273" y="114"/>
                    <a:pt x="270" y="292"/>
                  </a:cubicBezTo>
                  <a:cubicBezTo>
                    <a:pt x="268" y="651"/>
                    <a:pt x="276" y="1010"/>
                    <a:pt x="297" y="1367"/>
                  </a:cubicBezTo>
                  <a:cubicBezTo>
                    <a:pt x="33" y="1797"/>
                    <a:pt x="1" y="2405"/>
                    <a:pt x="299" y="2805"/>
                  </a:cubicBezTo>
                  <a:cubicBezTo>
                    <a:pt x="554" y="3145"/>
                    <a:pt x="988" y="3282"/>
                    <a:pt x="1386" y="3339"/>
                  </a:cubicBezTo>
                  <a:cubicBezTo>
                    <a:pt x="1557" y="3365"/>
                    <a:pt x="1730" y="3378"/>
                    <a:pt x="1903" y="3378"/>
                  </a:cubicBezTo>
                  <a:cubicBezTo>
                    <a:pt x="2107" y="3378"/>
                    <a:pt x="2312" y="3360"/>
                    <a:pt x="2514" y="3325"/>
                  </a:cubicBezTo>
                  <a:cubicBezTo>
                    <a:pt x="2910" y="3256"/>
                    <a:pt x="3338" y="3111"/>
                    <a:pt x="3585" y="2762"/>
                  </a:cubicBezTo>
                  <a:cubicBezTo>
                    <a:pt x="3866" y="2366"/>
                    <a:pt x="3828" y="1787"/>
                    <a:pt x="3579" y="1367"/>
                  </a:cubicBezTo>
                  <a:cubicBezTo>
                    <a:pt x="3595" y="1008"/>
                    <a:pt x="3605" y="651"/>
                    <a:pt x="3603" y="292"/>
                  </a:cubicBezTo>
                  <a:cubicBezTo>
                    <a:pt x="3602" y="116"/>
                    <a:pt x="3458" y="2"/>
                    <a:pt x="3309" y="2"/>
                  </a:cubicBezTo>
                  <a:cubicBezTo>
                    <a:pt x="3233" y="2"/>
                    <a:pt x="3156" y="32"/>
                    <a:pt x="3095" y="100"/>
                  </a:cubicBezTo>
                  <a:cubicBezTo>
                    <a:pt x="2932" y="285"/>
                    <a:pt x="2765" y="475"/>
                    <a:pt x="2616" y="644"/>
                  </a:cubicBezTo>
                  <a:cubicBezTo>
                    <a:pt x="2412" y="573"/>
                    <a:pt x="2202" y="533"/>
                    <a:pt x="2009" y="533"/>
                  </a:cubicBezTo>
                  <a:cubicBezTo>
                    <a:pt x="1976" y="533"/>
                    <a:pt x="1944" y="534"/>
                    <a:pt x="1912" y="536"/>
                  </a:cubicBezTo>
                  <a:cubicBezTo>
                    <a:pt x="1895" y="536"/>
                    <a:pt x="1878" y="535"/>
                    <a:pt x="1861" y="535"/>
                  </a:cubicBezTo>
                  <a:cubicBezTo>
                    <a:pt x="1674" y="535"/>
                    <a:pt x="1463" y="576"/>
                    <a:pt x="1259" y="649"/>
                  </a:cubicBezTo>
                  <a:cubicBezTo>
                    <a:pt x="1110" y="477"/>
                    <a:pt x="943" y="285"/>
                    <a:pt x="778" y="100"/>
                  </a:cubicBezTo>
                  <a:cubicBezTo>
                    <a:pt x="718" y="31"/>
                    <a:pt x="640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62"/>
            <p:cNvSpPr/>
            <p:nvPr/>
          </p:nvSpPr>
          <p:spPr>
            <a:xfrm>
              <a:off x="5684730" y="1391582"/>
              <a:ext cx="28443" cy="16094"/>
            </a:xfrm>
            <a:custGeom>
              <a:avLst/>
              <a:gdLst/>
              <a:ahLst/>
              <a:cxnLst/>
              <a:rect l="l" t="t" r="r" b="b"/>
              <a:pathLst>
                <a:path w="1048" h="593" extrusionOk="0">
                  <a:moveTo>
                    <a:pt x="566" y="1"/>
                  </a:moveTo>
                  <a:cubicBezTo>
                    <a:pt x="477" y="1"/>
                    <a:pt x="400" y="27"/>
                    <a:pt x="351" y="48"/>
                  </a:cubicBezTo>
                  <a:cubicBezTo>
                    <a:pt x="339" y="52"/>
                    <a:pt x="331" y="56"/>
                    <a:pt x="323" y="60"/>
                  </a:cubicBezTo>
                  <a:cubicBezTo>
                    <a:pt x="289" y="33"/>
                    <a:pt x="249" y="19"/>
                    <a:pt x="204" y="19"/>
                  </a:cubicBezTo>
                  <a:cubicBezTo>
                    <a:pt x="201" y="19"/>
                    <a:pt x="197" y="19"/>
                    <a:pt x="194" y="19"/>
                  </a:cubicBezTo>
                  <a:cubicBezTo>
                    <a:pt x="86" y="21"/>
                    <a:pt x="1" y="113"/>
                    <a:pt x="7" y="223"/>
                  </a:cubicBezTo>
                  <a:cubicBezTo>
                    <a:pt x="9" y="296"/>
                    <a:pt x="41" y="364"/>
                    <a:pt x="101" y="413"/>
                  </a:cubicBezTo>
                  <a:cubicBezTo>
                    <a:pt x="153" y="456"/>
                    <a:pt x="221" y="479"/>
                    <a:pt x="290" y="479"/>
                  </a:cubicBezTo>
                  <a:cubicBezTo>
                    <a:pt x="305" y="479"/>
                    <a:pt x="320" y="478"/>
                    <a:pt x="335" y="476"/>
                  </a:cubicBezTo>
                  <a:cubicBezTo>
                    <a:pt x="398" y="466"/>
                    <a:pt x="447" y="439"/>
                    <a:pt x="484" y="423"/>
                  </a:cubicBezTo>
                  <a:cubicBezTo>
                    <a:pt x="490" y="417"/>
                    <a:pt x="498" y="415"/>
                    <a:pt x="509" y="409"/>
                  </a:cubicBezTo>
                  <a:cubicBezTo>
                    <a:pt x="527" y="401"/>
                    <a:pt x="543" y="394"/>
                    <a:pt x="558" y="394"/>
                  </a:cubicBezTo>
                  <a:cubicBezTo>
                    <a:pt x="586" y="394"/>
                    <a:pt x="612" y="415"/>
                    <a:pt x="651" y="488"/>
                  </a:cubicBezTo>
                  <a:cubicBezTo>
                    <a:pt x="688" y="555"/>
                    <a:pt x="755" y="592"/>
                    <a:pt x="825" y="592"/>
                  </a:cubicBezTo>
                  <a:cubicBezTo>
                    <a:pt x="855" y="592"/>
                    <a:pt x="888" y="584"/>
                    <a:pt x="917" y="570"/>
                  </a:cubicBezTo>
                  <a:cubicBezTo>
                    <a:pt x="1010" y="517"/>
                    <a:pt x="1047" y="398"/>
                    <a:pt x="996" y="303"/>
                  </a:cubicBezTo>
                  <a:cubicBezTo>
                    <a:pt x="868" y="63"/>
                    <a:pt x="704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62"/>
            <p:cNvSpPr/>
            <p:nvPr/>
          </p:nvSpPr>
          <p:spPr>
            <a:xfrm>
              <a:off x="5720066" y="1391636"/>
              <a:ext cx="28470" cy="16040"/>
            </a:xfrm>
            <a:custGeom>
              <a:avLst/>
              <a:gdLst/>
              <a:ahLst/>
              <a:cxnLst/>
              <a:rect l="l" t="t" r="r" b="b"/>
              <a:pathLst>
                <a:path w="1049" h="591" extrusionOk="0">
                  <a:moveTo>
                    <a:pt x="487" y="0"/>
                  </a:moveTo>
                  <a:cubicBezTo>
                    <a:pt x="350" y="0"/>
                    <a:pt x="183" y="62"/>
                    <a:pt x="53" y="301"/>
                  </a:cubicBezTo>
                  <a:cubicBezTo>
                    <a:pt x="0" y="396"/>
                    <a:pt x="35" y="517"/>
                    <a:pt x="133" y="568"/>
                  </a:cubicBezTo>
                  <a:cubicBezTo>
                    <a:pt x="163" y="584"/>
                    <a:pt x="196" y="590"/>
                    <a:pt x="226" y="590"/>
                  </a:cubicBezTo>
                  <a:cubicBezTo>
                    <a:pt x="298" y="590"/>
                    <a:pt x="367" y="556"/>
                    <a:pt x="398" y="486"/>
                  </a:cubicBezTo>
                  <a:cubicBezTo>
                    <a:pt x="437" y="413"/>
                    <a:pt x="464" y="392"/>
                    <a:pt x="491" y="392"/>
                  </a:cubicBezTo>
                  <a:cubicBezTo>
                    <a:pt x="507" y="392"/>
                    <a:pt x="522" y="399"/>
                    <a:pt x="541" y="407"/>
                  </a:cubicBezTo>
                  <a:cubicBezTo>
                    <a:pt x="549" y="411"/>
                    <a:pt x="559" y="415"/>
                    <a:pt x="565" y="421"/>
                  </a:cubicBezTo>
                  <a:cubicBezTo>
                    <a:pt x="602" y="437"/>
                    <a:pt x="651" y="464"/>
                    <a:pt x="714" y="474"/>
                  </a:cubicBezTo>
                  <a:cubicBezTo>
                    <a:pt x="728" y="476"/>
                    <a:pt x="743" y="477"/>
                    <a:pt x="757" y="477"/>
                  </a:cubicBezTo>
                  <a:cubicBezTo>
                    <a:pt x="827" y="477"/>
                    <a:pt x="896" y="453"/>
                    <a:pt x="949" y="411"/>
                  </a:cubicBezTo>
                  <a:cubicBezTo>
                    <a:pt x="1008" y="362"/>
                    <a:pt x="1040" y="294"/>
                    <a:pt x="1042" y="221"/>
                  </a:cubicBezTo>
                  <a:cubicBezTo>
                    <a:pt x="1049" y="115"/>
                    <a:pt x="963" y="23"/>
                    <a:pt x="855" y="17"/>
                  </a:cubicBezTo>
                  <a:cubicBezTo>
                    <a:pt x="852" y="17"/>
                    <a:pt x="849" y="17"/>
                    <a:pt x="846" y="17"/>
                  </a:cubicBezTo>
                  <a:cubicBezTo>
                    <a:pt x="800" y="17"/>
                    <a:pt x="761" y="31"/>
                    <a:pt x="726" y="58"/>
                  </a:cubicBezTo>
                  <a:cubicBezTo>
                    <a:pt x="718" y="54"/>
                    <a:pt x="708" y="50"/>
                    <a:pt x="698" y="46"/>
                  </a:cubicBezTo>
                  <a:cubicBezTo>
                    <a:pt x="650" y="25"/>
                    <a:pt x="575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7" name="Google Shape;3487;p62"/>
          <p:cNvGrpSpPr/>
          <p:nvPr/>
        </p:nvGrpSpPr>
        <p:grpSpPr>
          <a:xfrm>
            <a:off x="7289470" y="1464033"/>
            <a:ext cx="526812" cy="407592"/>
            <a:chOff x="6327793" y="1314859"/>
            <a:chExt cx="354421" cy="274214"/>
          </a:xfrm>
        </p:grpSpPr>
        <p:sp>
          <p:nvSpPr>
            <p:cNvPr id="3488" name="Google Shape;3488;p62"/>
            <p:cNvSpPr/>
            <p:nvPr/>
          </p:nvSpPr>
          <p:spPr>
            <a:xfrm>
              <a:off x="6354986" y="1380021"/>
              <a:ext cx="299544" cy="83130"/>
            </a:xfrm>
            <a:custGeom>
              <a:avLst/>
              <a:gdLst/>
              <a:ahLst/>
              <a:cxnLst/>
              <a:rect l="l" t="t" r="r" b="b"/>
              <a:pathLst>
                <a:path w="11037" h="3063" extrusionOk="0">
                  <a:moveTo>
                    <a:pt x="5514" y="0"/>
                  </a:moveTo>
                  <a:cubicBezTo>
                    <a:pt x="5168" y="0"/>
                    <a:pt x="4823" y="84"/>
                    <a:pt x="4509" y="251"/>
                  </a:cubicBezTo>
                  <a:lnTo>
                    <a:pt x="0" y="3062"/>
                  </a:lnTo>
                  <a:lnTo>
                    <a:pt x="11036" y="3062"/>
                  </a:lnTo>
                  <a:lnTo>
                    <a:pt x="6522" y="251"/>
                  </a:lnTo>
                  <a:cubicBezTo>
                    <a:pt x="6207" y="84"/>
                    <a:pt x="5860" y="0"/>
                    <a:pt x="5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62"/>
            <p:cNvSpPr/>
            <p:nvPr/>
          </p:nvSpPr>
          <p:spPr>
            <a:xfrm>
              <a:off x="6430162" y="1314859"/>
              <a:ext cx="18238" cy="42990"/>
            </a:xfrm>
            <a:custGeom>
              <a:avLst/>
              <a:gdLst/>
              <a:ahLst/>
              <a:cxnLst/>
              <a:rect l="l" t="t" r="r" b="b"/>
              <a:pathLst>
                <a:path w="672" h="1584" extrusionOk="0">
                  <a:moveTo>
                    <a:pt x="451" y="1"/>
                  </a:moveTo>
                  <a:cubicBezTo>
                    <a:pt x="438" y="1"/>
                    <a:pt x="425" y="2"/>
                    <a:pt x="413" y="4"/>
                  </a:cubicBezTo>
                  <a:cubicBezTo>
                    <a:pt x="164" y="53"/>
                    <a:pt x="1" y="286"/>
                    <a:pt x="27" y="553"/>
                  </a:cubicBezTo>
                  <a:cubicBezTo>
                    <a:pt x="39" y="706"/>
                    <a:pt x="119" y="814"/>
                    <a:pt x="182" y="900"/>
                  </a:cubicBezTo>
                  <a:cubicBezTo>
                    <a:pt x="213" y="941"/>
                    <a:pt x="241" y="982"/>
                    <a:pt x="256" y="1018"/>
                  </a:cubicBezTo>
                  <a:cubicBezTo>
                    <a:pt x="270" y="1049"/>
                    <a:pt x="266" y="1088"/>
                    <a:pt x="249" y="1122"/>
                  </a:cubicBezTo>
                  <a:cubicBezTo>
                    <a:pt x="229" y="1161"/>
                    <a:pt x="198" y="1192"/>
                    <a:pt x="164" y="1202"/>
                  </a:cubicBezTo>
                  <a:cubicBezTo>
                    <a:pt x="62" y="1234"/>
                    <a:pt x="5" y="1345"/>
                    <a:pt x="37" y="1447"/>
                  </a:cubicBezTo>
                  <a:cubicBezTo>
                    <a:pt x="62" y="1530"/>
                    <a:pt x="139" y="1583"/>
                    <a:pt x="223" y="1583"/>
                  </a:cubicBezTo>
                  <a:cubicBezTo>
                    <a:pt x="243" y="1583"/>
                    <a:pt x="262" y="1581"/>
                    <a:pt x="282" y="1577"/>
                  </a:cubicBezTo>
                  <a:cubicBezTo>
                    <a:pt x="423" y="1532"/>
                    <a:pt x="539" y="1428"/>
                    <a:pt x="602" y="1288"/>
                  </a:cubicBezTo>
                  <a:cubicBezTo>
                    <a:pt x="668" y="1151"/>
                    <a:pt x="672" y="998"/>
                    <a:pt x="619" y="867"/>
                  </a:cubicBezTo>
                  <a:cubicBezTo>
                    <a:pt x="586" y="786"/>
                    <a:pt x="539" y="725"/>
                    <a:pt x="498" y="669"/>
                  </a:cubicBezTo>
                  <a:cubicBezTo>
                    <a:pt x="449" y="604"/>
                    <a:pt x="419" y="561"/>
                    <a:pt x="417" y="521"/>
                  </a:cubicBezTo>
                  <a:cubicBezTo>
                    <a:pt x="415" y="476"/>
                    <a:pt x="429" y="402"/>
                    <a:pt x="490" y="390"/>
                  </a:cubicBezTo>
                  <a:cubicBezTo>
                    <a:pt x="598" y="368"/>
                    <a:pt x="664" y="266"/>
                    <a:pt x="643" y="157"/>
                  </a:cubicBezTo>
                  <a:cubicBezTo>
                    <a:pt x="623" y="64"/>
                    <a:pt x="542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62"/>
            <p:cNvSpPr/>
            <p:nvPr/>
          </p:nvSpPr>
          <p:spPr>
            <a:xfrm>
              <a:off x="6473666" y="1314859"/>
              <a:ext cx="18265" cy="42990"/>
            </a:xfrm>
            <a:custGeom>
              <a:avLst/>
              <a:gdLst/>
              <a:ahLst/>
              <a:cxnLst/>
              <a:rect l="l" t="t" r="r" b="b"/>
              <a:pathLst>
                <a:path w="673" h="1584" extrusionOk="0">
                  <a:moveTo>
                    <a:pt x="450" y="1"/>
                  </a:moveTo>
                  <a:cubicBezTo>
                    <a:pt x="438" y="1"/>
                    <a:pt x="425" y="2"/>
                    <a:pt x="413" y="4"/>
                  </a:cubicBezTo>
                  <a:cubicBezTo>
                    <a:pt x="164" y="53"/>
                    <a:pt x="1" y="286"/>
                    <a:pt x="27" y="553"/>
                  </a:cubicBezTo>
                  <a:cubicBezTo>
                    <a:pt x="40" y="706"/>
                    <a:pt x="119" y="814"/>
                    <a:pt x="182" y="900"/>
                  </a:cubicBezTo>
                  <a:cubicBezTo>
                    <a:pt x="213" y="941"/>
                    <a:pt x="242" y="982"/>
                    <a:pt x="256" y="1018"/>
                  </a:cubicBezTo>
                  <a:cubicBezTo>
                    <a:pt x="270" y="1049"/>
                    <a:pt x="268" y="1088"/>
                    <a:pt x="250" y="1122"/>
                  </a:cubicBezTo>
                  <a:cubicBezTo>
                    <a:pt x="229" y="1161"/>
                    <a:pt x="199" y="1192"/>
                    <a:pt x="166" y="1202"/>
                  </a:cubicBezTo>
                  <a:cubicBezTo>
                    <a:pt x="64" y="1234"/>
                    <a:pt x="5" y="1345"/>
                    <a:pt x="38" y="1447"/>
                  </a:cubicBezTo>
                  <a:cubicBezTo>
                    <a:pt x="64" y="1530"/>
                    <a:pt x="140" y="1583"/>
                    <a:pt x="223" y="1583"/>
                  </a:cubicBezTo>
                  <a:cubicBezTo>
                    <a:pt x="244" y="1583"/>
                    <a:pt x="264" y="1581"/>
                    <a:pt x="282" y="1577"/>
                  </a:cubicBezTo>
                  <a:cubicBezTo>
                    <a:pt x="423" y="1532"/>
                    <a:pt x="539" y="1428"/>
                    <a:pt x="605" y="1288"/>
                  </a:cubicBezTo>
                  <a:cubicBezTo>
                    <a:pt x="668" y="1151"/>
                    <a:pt x="672" y="998"/>
                    <a:pt x="619" y="867"/>
                  </a:cubicBezTo>
                  <a:cubicBezTo>
                    <a:pt x="586" y="786"/>
                    <a:pt x="539" y="725"/>
                    <a:pt x="499" y="669"/>
                  </a:cubicBezTo>
                  <a:cubicBezTo>
                    <a:pt x="452" y="604"/>
                    <a:pt x="421" y="561"/>
                    <a:pt x="417" y="521"/>
                  </a:cubicBezTo>
                  <a:cubicBezTo>
                    <a:pt x="415" y="476"/>
                    <a:pt x="431" y="402"/>
                    <a:pt x="493" y="390"/>
                  </a:cubicBezTo>
                  <a:cubicBezTo>
                    <a:pt x="599" y="368"/>
                    <a:pt x="668" y="266"/>
                    <a:pt x="646" y="157"/>
                  </a:cubicBezTo>
                  <a:cubicBezTo>
                    <a:pt x="624" y="64"/>
                    <a:pt x="541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62"/>
            <p:cNvSpPr/>
            <p:nvPr/>
          </p:nvSpPr>
          <p:spPr>
            <a:xfrm>
              <a:off x="6517306" y="1314859"/>
              <a:ext cx="18238" cy="42990"/>
            </a:xfrm>
            <a:custGeom>
              <a:avLst/>
              <a:gdLst/>
              <a:ahLst/>
              <a:cxnLst/>
              <a:rect l="l" t="t" r="r" b="b"/>
              <a:pathLst>
                <a:path w="672" h="1584" extrusionOk="0">
                  <a:moveTo>
                    <a:pt x="449" y="1"/>
                  </a:moveTo>
                  <a:cubicBezTo>
                    <a:pt x="436" y="1"/>
                    <a:pt x="423" y="2"/>
                    <a:pt x="410" y="4"/>
                  </a:cubicBezTo>
                  <a:cubicBezTo>
                    <a:pt x="164" y="53"/>
                    <a:pt x="0" y="286"/>
                    <a:pt x="25" y="553"/>
                  </a:cubicBezTo>
                  <a:cubicBezTo>
                    <a:pt x="39" y="706"/>
                    <a:pt x="119" y="814"/>
                    <a:pt x="182" y="900"/>
                  </a:cubicBezTo>
                  <a:cubicBezTo>
                    <a:pt x="212" y="941"/>
                    <a:pt x="239" y="982"/>
                    <a:pt x="255" y="1018"/>
                  </a:cubicBezTo>
                  <a:cubicBezTo>
                    <a:pt x="268" y="1049"/>
                    <a:pt x="266" y="1088"/>
                    <a:pt x="247" y="1122"/>
                  </a:cubicBezTo>
                  <a:cubicBezTo>
                    <a:pt x="227" y="1161"/>
                    <a:pt x="196" y="1192"/>
                    <a:pt x="164" y="1202"/>
                  </a:cubicBezTo>
                  <a:cubicBezTo>
                    <a:pt x="62" y="1234"/>
                    <a:pt x="2" y="1345"/>
                    <a:pt x="37" y="1447"/>
                  </a:cubicBezTo>
                  <a:cubicBezTo>
                    <a:pt x="62" y="1530"/>
                    <a:pt x="139" y="1583"/>
                    <a:pt x="223" y="1583"/>
                  </a:cubicBezTo>
                  <a:cubicBezTo>
                    <a:pt x="241" y="1583"/>
                    <a:pt x="261" y="1581"/>
                    <a:pt x="284" y="1577"/>
                  </a:cubicBezTo>
                  <a:cubicBezTo>
                    <a:pt x="425" y="1532"/>
                    <a:pt x="541" y="1428"/>
                    <a:pt x="604" y="1288"/>
                  </a:cubicBezTo>
                  <a:cubicBezTo>
                    <a:pt x="665" y="1151"/>
                    <a:pt x="671" y="998"/>
                    <a:pt x="618" y="867"/>
                  </a:cubicBezTo>
                  <a:cubicBezTo>
                    <a:pt x="584" y="786"/>
                    <a:pt x="539" y="725"/>
                    <a:pt x="498" y="669"/>
                  </a:cubicBezTo>
                  <a:cubicBezTo>
                    <a:pt x="449" y="604"/>
                    <a:pt x="418" y="561"/>
                    <a:pt x="416" y="521"/>
                  </a:cubicBezTo>
                  <a:cubicBezTo>
                    <a:pt x="414" y="476"/>
                    <a:pt x="429" y="402"/>
                    <a:pt x="490" y="390"/>
                  </a:cubicBezTo>
                  <a:cubicBezTo>
                    <a:pt x="598" y="368"/>
                    <a:pt x="663" y="266"/>
                    <a:pt x="643" y="157"/>
                  </a:cubicBezTo>
                  <a:cubicBezTo>
                    <a:pt x="623" y="64"/>
                    <a:pt x="542" y="1"/>
                    <a:pt x="4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62"/>
            <p:cNvSpPr/>
            <p:nvPr/>
          </p:nvSpPr>
          <p:spPr>
            <a:xfrm>
              <a:off x="6560810" y="1314859"/>
              <a:ext cx="18238" cy="42990"/>
            </a:xfrm>
            <a:custGeom>
              <a:avLst/>
              <a:gdLst/>
              <a:ahLst/>
              <a:cxnLst/>
              <a:rect l="l" t="t" r="r" b="b"/>
              <a:pathLst>
                <a:path w="672" h="1584" extrusionOk="0">
                  <a:moveTo>
                    <a:pt x="449" y="1"/>
                  </a:moveTo>
                  <a:cubicBezTo>
                    <a:pt x="436" y="1"/>
                    <a:pt x="423" y="2"/>
                    <a:pt x="411" y="4"/>
                  </a:cubicBezTo>
                  <a:cubicBezTo>
                    <a:pt x="164" y="53"/>
                    <a:pt x="1" y="286"/>
                    <a:pt x="27" y="553"/>
                  </a:cubicBezTo>
                  <a:cubicBezTo>
                    <a:pt x="39" y="706"/>
                    <a:pt x="119" y="814"/>
                    <a:pt x="182" y="900"/>
                  </a:cubicBezTo>
                  <a:cubicBezTo>
                    <a:pt x="213" y="941"/>
                    <a:pt x="241" y="982"/>
                    <a:pt x="256" y="1018"/>
                  </a:cubicBezTo>
                  <a:cubicBezTo>
                    <a:pt x="268" y="1049"/>
                    <a:pt x="266" y="1088"/>
                    <a:pt x="250" y="1122"/>
                  </a:cubicBezTo>
                  <a:cubicBezTo>
                    <a:pt x="229" y="1161"/>
                    <a:pt x="199" y="1192"/>
                    <a:pt x="164" y="1202"/>
                  </a:cubicBezTo>
                  <a:cubicBezTo>
                    <a:pt x="62" y="1234"/>
                    <a:pt x="5" y="1345"/>
                    <a:pt x="37" y="1447"/>
                  </a:cubicBezTo>
                  <a:cubicBezTo>
                    <a:pt x="62" y="1530"/>
                    <a:pt x="139" y="1583"/>
                    <a:pt x="223" y="1583"/>
                  </a:cubicBezTo>
                  <a:cubicBezTo>
                    <a:pt x="243" y="1583"/>
                    <a:pt x="262" y="1581"/>
                    <a:pt x="282" y="1573"/>
                  </a:cubicBezTo>
                  <a:cubicBezTo>
                    <a:pt x="423" y="1530"/>
                    <a:pt x="539" y="1426"/>
                    <a:pt x="602" y="1285"/>
                  </a:cubicBezTo>
                  <a:cubicBezTo>
                    <a:pt x="668" y="1149"/>
                    <a:pt x="672" y="996"/>
                    <a:pt x="619" y="865"/>
                  </a:cubicBezTo>
                  <a:cubicBezTo>
                    <a:pt x="586" y="786"/>
                    <a:pt x="539" y="725"/>
                    <a:pt x="498" y="669"/>
                  </a:cubicBezTo>
                  <a:cubicBezTo>
                    <a:pt x="449" y="604"/>
                    <a:pt x="419" y="561"/>
                    <a:pt x="417" y="521"/>
                  </a:cubicBezTo>
                  <a:cubicBezTo>
                    <a:pt x="415" y="476"/>
                    <a:pt x="429" y="402"/>
                    <a:pt x="490" y="390"/>
                  </a:cubicBezTo>
                  <a:cubicBezTo>
                    <a:pt x="598" y="368"/>
                    <a:pt x="666" y="266"/>
                    <a:pt x="643" y="157"/>
                  </a:cubicBezTo>
                  <a:cubicBezTo>
                    <a:pt x="623" y="64"/>
                    <a:pt x="541" y="1"/>
                    <a:pt x="4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62"/>
            <p:cNvSpPr/>
            <p:nvPr/>
          </p:nvSpPr>
          <p:spPr>
            <a:xfrm>
              <a:off x="6462213" y="1427731"/>
              <a:ext cx="10720" cy="10666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196" y="1"/>
                  </a:moveTo>
                  <a:cubicBezTo>
                    <a:pt x="88" y="1"/>
                    <a:pt x="1" y="88"/>
                    <a:pt x="1" y="196"/>
                  </a:cubicBezTo>
                  <a:cubicBezTo>
                    <a:pt x="1" y="305"/>
                    <a:pt x="88" y="392"/>
                    <a:pt x="196" y="392"/>
                  </a:cubicBezTo>
                  <a:cubicBezTo>
                    <a:pt x="305" y="392"/>
                    <a:pt x="394" y="305"/>
                    <a:pt x="394" y="196"/>
                  </a:cubicBezTo>
                  <a:cubicBezTo>
                    <a:pt x="394" y="88"/>
                    <a:pt x="305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62"/>
            <p:cNvSpPr/>
            <p:nvPr/>
          </p:nvSpPr>
          <p:spPr>
            <a:xfrm>
              <a:off x="6479609" y="1410688"/>
              <a:ext cx="10639" cy="10720"/>
            </a:xfrm>
            <a:custGeom>
              <a:avLst/>
              <a:gdLst/>
              <a:ahLst/>
              <a:cxnLst/>
              <a:rect l="l" t="t" r="r" b="b"/>
              <a:pathLst>
                <a:path w="392" h="395" extrusionOk="0">
                  <a:moveTo>
                    <a:pt x="196" y="0"/>
                  </a:moveTo>
                  <a:cubicBezTo>
                    <a:pt x="88" y="0"/>
                    <a:pt x="0" y="88"/>
                    <a:pt x="0" y="198"/>
                  </a:cubicBezTo>
                  <a:cubicBezTo>
                    <a:pt x="0" y="306"/>
                    <a:pt x="88" y="394"/>
                    <a:pt x="196" y="394"/>
                  </a:cubicBezTo>
                  <a:cubicBezTo>
                    <a:pt x="304" y="394"/>
                    <a:pt x="392" y="306"/>
                    <a:pt x="392" y="198"/>
                  </a:cubicBezTo>
                  <a:cubicBezTo>
                    <a:pt x="392" y="88"/>
                    <a:pt x="304" y="0"/>
                    <a:pt x="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62"/>
            <p:cNvSpPr/>
            <p:nvPr/>
          </p:nvSpPr>
          <p:spPr>
            <a:xfrm>
              <a:off x="6551691" y="1432996"/>
              <a:ext cx="10693" cy="10666"/>
            </a:xfrm>
            <a:custGeom>
              <a:avLst/>
              <a:gdLst/>
              <a:ahLst/>
              <a:cxnLst/>
              <a:rect l="l" t="t" r="r" b="b"/>
              <a:pathLst>
                <a:path w="394" h="393" extrusionOk="0">
                  <a:moveTo>
                    <a:pt x="198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304"/>
                    <a:pt x="88" y="392"/>
                    <a:pt x="198" y="392"/>
                  </a:cubicBezTo>
                  <a:cubicBezTo>
                    <a:pt x="306" y="392"/>
                    <a:pt x="394" y="304"/>
                    <a:pt x="394" y="196"/>
                  </a:cubicBezTo>
                  <a:cubicBezTo>
                    <a:pt x="394" y="88"/>
                    <a:pt x="306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62"/>
            <p:cNvSpPr/>
            <p:nvPr/>
          </p:nvSpPr>
          <p:spPr>
            <a:xfrm>
              <a:off x="6345135" y="1490802"/>
              <a:ext cx="319085" cy="76128"/>
            </a:xfrm>
            <a:custGeom>
              <a:avLst/>
              <a:gdLst/>
              <a:ahLst/>
              <a:cxnLst/>
              <a:rect l="l" t="t" r="r" b="b"/>
              <a:pathLst>
                <a:path w="11757" h="2805" extrusionOk="0">
                  <a:moveTo>
                    <a:pt x="0" y="0"/>
                  </a:moveTo>
                  <a:lnTo>
                    <a:pt x="0" y="1067"/>
                  </a:lnTo>
                  <a:cubicBezTo>
                    <a:pt x="0" y="1149"/>
                    <a:pt x="17" y="1234"/>
                    <a:pt x="43" y="1310"/>
                  </a:cubicBezTo>
                  <a:lnTo>
                    <a:pt x="594" y="2805"/>
                  </a:lnTo>
                  <a:lnTo>
                    <a:pt x="11165" y="2805"/>
                  </a:lnTo>
                  <a:lnTo>
                    <a:pt x="11711" y="1310"/>
                  </a:lnTo>
                  <a:cubicBezTo>
                    <a:pt x="11740" y="1234"/>
                    <a:pt x="11756" y="1149"/>
                    <a:pt x="11756" y="1067"/>
                  </a:cubicBezTo>
                  <a:lnTo>
                    <a:pt x="117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62"/>
            <p:cNvSpPr/>
            <p:nvPr/>
          </p:nvSpPr>
          <p:spPr>
            <a:xfrm>
              <a:off x="6327902" y="1461791"/>
              <a:ext cx="354313" cy="30424"/>
            </a:xfrm>
            <a:custGeom>
              <a:avLst/>
              <a:gdLst/>
              <a:ahLst/>
              <a:cxnLst/>
              <a:rect l="l" t="t" r="r" b="b"/>
              <a:pathLst>
                <a:path w="13055" h="1121" extrusionOk="0">
                  <a:moveTo>
                    <a:pt x="552" y="0"/>
                  </a:moveTo>
                  <a:cubicBezTo>
                    <a:pt x="248" y="0"/>
                    <a:pt x="1" y="247"/>
                    <a:pt x="1" y="551"/>
                  </a:cubicBezTo>
                  <a:lnTo>
                    <a:pt x="1" y="569"/>
                  </a:lnTo>
                  <a:cubicBezTo>
                    <a:pt x="1" y="871"/>
                    <a:pt x="246" y="1120"/>
                    <a:pt x="552" y="1120"/>
                  </a:cubicBezTo>
                  <a:lnTo>
                    <a:pt x="12503" y="1120"/>
                  </a:lnTo>
                  <a:cubicBezTo>
                    <a:pt x="12805" y="1120"/>
                    <a:pt x="13054" y="875"/>
                    <a:pt x="13054" y="569"/>
                  </a:cubicBezTo>
                  <a:lnTo>
                    <a:pt x="13054" y="551"/>
                  </a:lnTo>
                  <a:cubicBezTo>
                    <a:pt x="13054" y="247"/>
                    <a:pt x="12809" y="0"/>
                    <a:pt x="12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62"/>
            <p:cNvSpPr/>
            <p:nvPr/>
          </p:nvSpPr>
          <p:spPr>
            <a:xfrm>
              <a:off x="6383890" y="1514929"/>
              <a:ext cx="10422" cy="27710"/>
            </a:xfrm>
            <a:custGeom>
              <a:avLst/>
              <a:gdLst/>
              <a:ahLst/>
              <a:cxnLst/>
              <a:rect l="l" t="t" r="r" b="b"/>
              <a:pathLst>
                <a:path w="384" h="1021" extrusionOk="0">
                  <a:moveTo>
                    <a:pt x="190" y="0"/>
                  </a:moveTo>
                  <a:cubicBezTo>
                    <a:pt x="188" y="0"/>
                    <a:pt x="187" y="0"/>
                    <a:pt x="186" y="0"/>
                  </a:cubicBezTo>
                  <a:cubicBezTo>
                    <a:pt x="82" y="3"/>
                    <a:pt x="0" y="94"/>
                    <a:pt x="0" y="198"/>
                  </a:cubicBezTo>
                  <a:lnTo>
                    <a:pt x="0" y="818"/>
                  </a:lnTo>
                  <a:cubicBezTo>
                    <a:pt x="0" y="927"/>
                    <a:pt x="82" y="1018"/>
                    <a:pt x="186" y="1020"/>
                  </a:cubicBezTo>
                  <a:cubicBezTo>
                    <a:pt x="187" y="1020"/>
                    <a:pt x="188" y="1020"/>
                    <a:pt x="190" y="1020"/>
                  </a:cubicBezTo>
                  <a:cubicBezTo>
                    <a:pt x="296" y="1020"/>
                    <a:pt x="384" y="936"/>
                    <a:pt x="384" y="829"/>
                  </a:cubicBezTo>
                  <a:lnTo>
                    <a:pt x="384" y="192"/>
                  </a:lnTo>
                  <a:cubicBezTo>
                    <a:pt x="384" y="85"/>
                    <a:pt x="296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62"/>
            <p:cNvSpPr/>
            <p:nvPr/>
          </p:nvSpPr>
          <p:spPr>
            <a:xfrm>
              <a:off x="6412956" y="1514929"/>
              <a:ext cx="10422" cy="27710"/>
            </a:xfrm>
            <a:custGeom>
              <a:avLst/>
              <a:gdLst/>
              <a:ahLst/>
              <a:cxnLst/>
              <a:rect l="l" t="t" r="r" b="b"/>
              <a:pathLst>
                <a:path w="384" h="1021" extrusionOk="0">
                  <a:moveTo>
                    <a:pt x="190" y="0"/>
                  </a:moveTo>
                  <a:cubicBezTo>
                    <a:pt x="188" y="0"/>
                    <a:pt x="187" y="0"/>
                    <a:pt x="186" y="0"/>
                  </a:cubicBezTo>
                  <a:cubicBezTo>
                    <a:pt x="82" y="3"/>
                    <a:pt x="0" y="94"/>
                    <a:pt x="0" y="198"/>
                  </a:cubicBezTo>
                  <a:lnTo>
                    <a:pt x="0" y="818"/>
                  </a:lnTo>
                  <a:cubicBezTo>
                    <a:pt x="0" y="927"/>
                    <a:pt x="82" y="1018"/>
                    <a:pt x="186" y="1020"/>
                  </a:cubicBezTo>
                  <a:cubicBezTo>
                    <a:pt x="187" y="1020"/>
                    <a:pt x="188" y="1020"/>
                    <a:pt x="190" y="1020"/>
                  </a:cubicBezTo>
                  <a:cubicBezTo>
                    <a:pt x="296" y="1020"/>
                    <a:pt x="384" y="936"/>
                    <a:pt x="384" y="829"/>
                  </a:cubicBezTo>
                  <a:lnTo>
                    <a:pt x="384" y="192"/>
                  </a:lnTo>
                  <a:cubicBezTo>
                    <a:pt x="384" y="85"/>
                    <a:pt x="296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62"/>
            <p:cNvSpPr/>
            <p:nvPr/>
          </p:nvSpPr>
          <p:spPr>
            <a:xfrm>
              <a:off x="6442022" y="1514929"/>
              <a:ext cx="10422" cy="27710"/>
            </a:xfrm>
            <a:custGeom>
              <a:avLst/>
              <a:gdLst/>
              <a:ahLst/>
              <a:cxnLst/>
              <a:rect l="l" t="t" r="r" b="b"/>
              <a:pathLst>
                <a:path w="384" h="1021" extrusionOk="0">
                  <a:moveTo>
                    <a:pt x="190" y="0"/>
                  </a:moveTo>
                  <a:cubicBezTo>
                    <a:pt x="188" y="0"/>
                    <a:pt x="187" y="0"/>
                    <a:pt x="186" y="0"/>
                  </a:cubicBezTo>
                  <a:cubicBezTo>
                    <a:pt x="82" y="3"/>
                    <a:pt x="0" y="94"/>
                    <a:pt x="0" y="198"/>
                  </a:cubicBezTo>
                  <a:lnTo>
                    <a:pt x="0" y="818"/>
                  </a:lnTo>
                  <a:cubicBezTo>
                    <a:pt x="0" y="927"/>
                    <a:pt x="82" y="1018"/>
                    <a:pt x="186" y="1020"/>
                  </a:cubicBezTo>
                  <a:cubicBezTo>
                    <a:pt x="187" y="1020"/>
                    <a:pt x="188" y="1020"/>
                    <a:pt x="190" y="1020"/>
                  </a:cubicBezTo>
                  <a:cubicBezTo>
                    <a:pt x="296" y="1020"/>
                    <a:pt x="384" y="936"/>
                    <a:pt x="384" y="829"/>
                  </a:cubicBezTo>
                  <a:lnTo>
                    <a:pt x="384" y="192"/>
                  </a:lnTo>
                  <a:cubicBezTo>
                    <a:pt x="384" y="85"/>
                    <a:pt x="296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62"/>
            <p:cNvSpPr/>
            <p:nvPr/>
          </p:nvSpPr>
          <p:spPr>
            <a:xfrm>
              <a:off x="6470409" y="1514929"/>
              <a:ext cx="10367" cy="27710"/>
            </a:xfrm>
            <a:custGeom>
              <a:avLst/>
              <a:gdLst/>
              <a:ahLst/>
              <a:cxnLst/>
              <a:rect l="l" t="t" r="r" b="b"/>
              <a:pathLst>
                <a:path w="382" h="1021" extrusionOk="0">
                  <a:moveTo>
                    <a:pt x="190" y="0"/>
                  </a:moveTo>
                  <a:cubicBezTo>
                    <a:pt x="189" y="0"/>
                    <a:pt x="187" y="0"/>
                    <a:pt x="186" y="0"/>
                  </a:cubicBezTo>
                  <a:cubicBezTo>
                    <a:pt x="82" y="3"/>
                    <a:pt x="1" y="94"/>
                    <a:pt x="1" y="198"/>
                  </a:cubicBezTo>
                  <a:lnTo>
                    <a:pt x="1" y="818"/>
                  </a:lnTo>
                  <a:cubicBezTo>
                    <a:pt x="1" y="927"/>
                    <a:pt x="82" y="1018"/>
                    <a:pt x="186" y="1020"/>
                  </a:cubicBezTo>
                  <a:cubicBezTo>
                    <a:pt x="187" y="1020"/>
                    <a:pt x="189" y="1020"/>
                    <a:pt x="190" y="1020"/>
                  </a:cubicBezTo>
                  <a:cubicBezTo>
                    <a:pt x="294" y="1020"/>
                    <a:pt x="382" y="936"/>
                    <a:pt x="382" y="829"/>
                  </a:cubicBezTo>
                  <a:lnTo>
                    <a:pt x="382" y="192"/>
                  </a:lnTo>
                  <a:cubicBezTo>
                    <a:pt x="382" y="85"/>
                    <a:pt x="294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62"/>
            <p:cNvSpPr/>
            <p:nvPr/>
          </p:nvSpPr>
          <p:spPr>
            <a:xfrm>
              <a:off x="6499475" y="1514929"/>
              <a:ext cx="10367" cy="27710"/>
            </a:xfrm>
            <a:custGeom>
              <a:avLst/>
              <a:gdLst/>
              <a:ahLst/>
              <a:cxnLst/>
              <a:rect l="l" t="t" r="r" b="b"/>
              <a:pathLst>
                <a:path w="382" h="1021" extrusionOk="0">
                  <a:moveTo>
                    <a:pt x="190" y="0"/>
                  </a:moveTo>
                  <a:cubicBezTo>
                    <a:pt x="189" y="0"/>
                    <a:pt x="187" y="0"/>
                    <a:pt x="186" y="0"/>
                  </a:cubicBezTo>
                  <a:cubicBezTo>
                    <a:pt x="82" y="3"/>
                    <a:pt x="0" y="94"/>
                    <a:pt x="0" y="198"/>
                  </a:cubicBezTo>
                  <a:lnTo>
                    <a:pt x="0" y="818"/>
                  </a:lnTo>
                  <a:cubicBezTo>
                    <a:pt x="0" y="927"/>
                    <a:pt x="82" y="1018"/>
                    <a:pt x="186" y="1020"/>
                  </a:cubicBezTo>
                  <a:cubicBezTo>
                    <a:pt x="187" y="1020"/>
                    <a:pt x="189" y="1020"/>
                    <a:pt x="190" y="1020"/>
                  </a:cubicBezTo>
                  <a:cubicBezTo>
                    <a:pt x="294" y="1020"/>
                    <a:pt x="382" y="936"/>
                    <a:pt x="382" y="829"/>
                  </a:cubicBezTo>
                  <a:lnTo>
                    <a:pt x="382" y="192"/>
                  </a:lnTo>
                  <a:cubicBezTo>
                    <a:pt x="382" y="85"/>
                    <a:pt x="294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62"/>
            <p:cNvSpPr/>
            <p:nvPr/>
          </p:nvSpPr>
          <p:spPr>
            <a:xfrm>
              <a:off x="6528541" y="1514929"/>
              <a:ext cx="10367" cy="27710"/>
            </a:xfrm>
            <a:custGeom>
              <a:avLst/>
              <a:gdLst/>
              <a:ahLst/>
              <a:cxnLst/>
              <a:rect l="l" t="t" r="r" b="b"/>
              <a:pathLst>
                <a:path w="382" h="1021" extrusionOk="0">
                  <a:moveTo>
                    <a:pt x="190" y="0"/>
                  </a:moveTo>
                  <a:cubicBezTo>
                    <a:pt x="189" y="0"/>
                    <a:pt x="187" y="0"/>
                    <a:pt x="186" y="0"/>
                  </a:cubicBezTo>
                  <a:cubicBezTo>
                    <a:pt x="82" y="3"/>
                    <a:pt x="0" y="94"/>
                    <a:pt x="0" y="198"/>
                  </a:cubicBezTo>
                  <a:lnTo>
                    <a:pt x="0" y="818"/>
                  </a:lnTo>
                  <a:cubicBezTo>
                    <a:pt x="0" y="927"/>
                    <a:pt x="82" y="1018"/>
                    <a:pt x="186" y="1020"/>
                  </a:cubicBezTo>
                  <a:cubicBezTo>
                    <a:pt x="187" y="1020"/>
                    <a:pt x="189" y="1020"/>
                    <a:pt x="190" y="1020"/>
                  </a:cubicBezTo>
                  <a:cubicBezTo>
                    <a:pt x="294" y="1020"/>
                    <a:pt x="382" y="936"/>
                    <a:pt x="382" y="829"/>
                  </a:cubicBezTo>
                  <a:lnTo>
                    <a:pt x="382" y="192"/>
                  </a:lnTo>
                  <a:cubicBezTo>
                    <a:pt x="382" y="85"/>
                    <a:pt x="294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62"/>
            <p:cNvSpPr/>
            <p:nvPr/>
          </p:nvSpPr>
          <p:spPr>
            <a:xfrm>
              <a:off x="6556875" y="1514929"/>
              <a:ext cx="10449" cy="27710"/>
            </a:xfrm>
            <a:custGeom>
              <a:avLst/>
              <a:gdLst/>
              <a:ahLst/>
              <a:cxnLst/>
              <a:rect l="l" t="t" r="r" b="b"/>
              <a:pathLst>
                <a:path w="385" h="1021" extrusionOk="0">
                  <a:moveTo>
                    <a:pt x="190" y="0"/>
                  </a:moveTo>
                  <a:cubicBezTo>
                    <a:pt x="189" y="0"/>
                    <a:pt x="188" y="0"/>
                    <a:pt x="186" y="0"/>
                  </a:cubicBezTo>
                  <a:cubicBezTo>
                    <a:pt x="82" y="3"/>
                    <a:pt x="1" y="94"/>
                    <a:pt x="1" y="198"/>
                  </a:cubicBezTo>
                  <a:lnTo>
                    <a:pt x="1" y="818"/>
                  </a:lnTo>
                  <a:cubicBezTo>
                    <a:pt x="1" y="927"/>
                    <a:pt x="82" y="1018"/>
                    <a:pt x="186" y="1020"/>
                  </a:cubicBezTo>
                  <a:cubicBezTo>
                    <a:pt x="188" y="1020"/>
                    <a:pt x="189" y="1020"/>
                    <a:pt x="190" y="1020"/>
                  </a:cubicBezTo>
                  <a:cubicBezTo>
                    <a:pt x="297" y="1020"/>
                    <a:pt x="384" y="936"/>
                    <a:pt x="384" y="829"/>
                  </a:cubicBezTo>
                  <a:lnTo>
                    <a:pt x="384" y="192"/>
                  </a:lnTo>
                  <a:cubicBezTo>
                    <a:pt x="384" y="85"/>
                    <a:pt x="297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62"/>
            <p:cNvSpPr/>
            <p:nvPr/>
          </p:nvSpPr>
          <p:spPr>
            <a:xfrm>
              <a:off x="6585941" y="1514929"/>
              <a:ext cx="10449" cy="27710"/>
            </a:xfrm>
            <a:custGeom>
              <a:avLst/>
              <a:gdLst/>
              <a:ahLst/>
              <a:cxnLst/>
              <a:rect l="l" t="t" r="r" b="b"/>
              <a:pathLst>
                <a:path w="385" h="1021" extrusionOk="0">
                  <a:moveTo>
                    <a:pt x="190" y="0"/>
                  </a:moveTo>
                  <a:cubicBezTo>
                    <a:pt x="189" y="0"/>
                    <a:pt x="188" y="0"/>
                    <a:pt x="186" y="0"/>
                  </a:cubicBezTo>
                  <a:cubicBezTo>
                    <a:pt x="82" y="3"/>
                    <a:pt x="1" y="94"/>
                    <a:pt x="1" y="198"/>
                  </a:cubicBezTo>
                  <a:lnTo>
                    <a:pt x="1" y="818"/>
                  </a:lnTo>
                  <a:cubicBezTo>
                    <a:pt x="1" y="927"/>
                    <a:pt x="82" y="1018"/>
                    <a:pt x="186" y="1020"/>
                  </a:cubicBezTo>
                  <a:cubicBezTo>
                    <a:pt x="188" y="1020"/>
                    <a:pt x="189" y="1020"/>
                    <a:pt x="190" y="1020"/>
                  </a:cubicBezTo>
                  <a:cubicBezTo>
                    <a:pt x="297" y="1020"/>
                    <a:pt x="384" y="936"/>
                    <a:pt x="384" y="829"/>
                  </a:cubicBezTo>
                  <a:lnTo>
                    <a:pt x="384" y="192"/>
                  </a:lnTo>
                  <a:cubicBezTo>
                    <a:pt x="384" y="85"/>
                    <a:pt x="297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62"/>
            <p:cNvSpPr/>
            <p:nvPr/>
          </p:nvSpPr>
          <p:spPr>
            <a:xfrm>
              <a:off x="6615007" y="1514929"/>
              <a:ext cx="10449" cy="27710"/>
            </a:xfrm>
            <a:custGeom>
              <a:avLst/>
              <a:gdLst/>
              <a:ahLst/>
              <a:cxnLst/>
              <a:rect l="l" t="t" r="r" b="b"/>
              <a:pathLst>
                <a:path w="385" h="1021" extrusionOk="0">
                  <a:moveTo>
                    <a:pt x="190" y="0"/>
                  </a:moveTo>
                  <a:cubicBezTo>
                    <a:pt x="189" y="0"/>
                    <a:pt x="188" y="0"/>
                    <a:pt x="186" y="0"/>
                  </a:cubicBezTo>
                  <a:cubicBezTo>
                    <a:pt x="82" y="3"/>
                    <a:pt x="1" y="94"/>
                    <a:pt x="1" y="198"/>
                  </a:cubicBezTo>
                  <a:lnTo>
                    <a:pt x="1" y="818"/>
                  </a:lnTo>
                  <a:cubicBezTo>
                    <a:pt x="1" y="927"/>
                    <a:pt x="82" y="1018"/>
                    <a:pt x="186" y="1020"/>
                  </a:cubicBezTo>
                  <a:cubicBezTo>
                    <a:pt x="188" y="1020"/>
                    <a:pt x="189" y="1020"/>
                    <a:pt x="190" y="1020"/>
                  </a:cubicBezTo>
                  <a:cubicBezTo>
                    <a:pt x="297" y="1020"/>
                    <a:pt x="384" y="936"/>
                    <a:pt x="384" y="829"/>
                  </a:cubicBezTo>
                  <a:lnTo>
                    <a:pt x="384" y="192"/>
                  </a:lnTo>
                  <a:cubicBezTo>
                    <a:pt x="384" y="85"/>
                    <a:pt x="297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62"/>
            <p:cNvSpPr/>
            <p:nvPr/>
          </p:nvSpPr>
          <p:spPr>
            <a:xfrm>
              <a:off x="6327793" y="1565516"/>
              <a:ext cx="354421" cy="23558"/>
            </a:xfrm>
            <a:custGeom>
              <a:avLst/>
              <a:gdLst/>
              <a:ahLst/>
              <a:cxnLst/>
              <a:rect l="l" t="t" r="r" b="b"/>
              <a:pathLst>
                <a:path w="13059" h="868" extrusionOk="0">
                  <a:moveTo>
                    <a:pt x="199" y="1"/>
                  </a:moveTo>
                  <a:cubicBezTo>
                    <a:pt x="89" y="1"/>
                    <a:pt x="1" y="87"/>
                    <a:pt x="1" y="197"/>
                  </a:cubicBezTo>
                  <a:lnTo>
                    <a:pt x="1" y="670"/>
                  </a:lnTo>
                  <a:cubicBezTo>
                    <a:pt x="1" y="780"/>
                    <a:pt x="89" y="868"/>
                    <a:pt x="199" y="868"/>
                  </a:cubicBezTo>
                  <a:lnTo>
                    <a:pt x="12860" y="868"/>
                  </a:lnTo>
                  <a:cubicBezTo>
                    <a:pt x="12968" y="868"/>
                    <a:pt x="13058" y="780"/>
                    <a:pt x="13058" y="670"/>
                  </a:cubicBezTo>
                  <a:lnTo>
                    <a:pt x="13058" y="197"/>
                  </a:lnTo>
                  <a:cubicBezTo>
                    <a:pt x="13058" y="87"/>
                    <a:pt x="12970" y="1"/>
                    <a:pt x="12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8" name="Google Shape;3508;p62"/>
          <p:cNvGrpSpPr/>
          <p:nvPr/>
        </p:nvGrpSpPr>
        <p:grpSpPr>
          <a:xfrm>
            <a:off x="3108017" y="2827243"/>
            <a:ext cx="563320" cy="462508"/>
            <a:chOff x="7827286" y="2753342"/>
            <a:chExt cx="378983" cy="311160"/>
          </a:xfrm>
        </p:grpSpPr>
        <p:sp>
          <p:nvSpPr>
            <p:cNvPr id="3509" name="Google Shape;3509;p62"/>
            <p:cNvSpPr/>
            <p:nvPr/>
          </p:nvSpPr>
          <p:spPr>
            <a:xfrm>
              <a:off x="7827286" y="2753342"/>
              <a:ext cx="378983" cy="311160"/>
            </a:xfrm>
            <a:custGeom>
              <a:avLst/>
              <a:gdLst/>
              <a:ahLst/>
              <a:cxnLst/>
              <a:rect l="l" t="t" r="r" b="b"/>
              <a:pathLst>
                <a:path w="13964" h="11465" extrusionOk="0">
                  <a:moveTo>
                    <a:pt x="3848" y="0"/>
                  </a:moveTo>
                  <a:cubicBezTo>
                    <a:pt x="2502" y="0"/>
                    <a:pt x="1257" y="894"/>
                    <a:pt x="756" y="2228"/>
                  </a:cubicBezTo>
                  <a:cubicBezTo>
                    <a:pt x="1" y="4231"/>
                    <a:pt x="731" y="6026"/>
                    <a:pt x="2082" y="7466"/>
                  </a:cubicBezTo>
                  <a:cubicBezTo>
                    <a:pt x="3495" y="8978"/>
                    <a:pt x="5111" y="10261"/>
                    <a:pt x="6798" y="11407"/>
                  </a:cubicBezTo>
                  <a:cubicBezTo>
                    <a:pt x="6853" y="11445"/>
                    <a:pt x="6916" y="11464"/>
                    <a:pt x="6978" y="11464"/>
                  </a:cubicBezTo>
                  <a:cubicBezTo>
                    <a:pt x="7041" y="11464"/>
                    <a:pt x="7103" y="11445"/>
                    <a:pt x="7157" y="11407"/>
                  </a:cubicBezTo>
                  <a:cubicBezTo>
                    <a:pt x="8848" y="10261"/>
                    <a:pt x="10459" y="8978"/>
                    <a:pt x="11875" y="7466"/>
                  </a:cubicBezTo>
                  <a:cubicBezTo>
                    <a:pt x="13232" y="6026"/>
                    <a:pt x="13964" y="4231"/>
                    <a:pt x="13209" y="2228"/>
                  </a:cubicBezTo>
                  <a:cubicBezTo>
                    <a:pt x="12705" y="894"/>
                    <a:pt x="11461" y="0"/>
                    <a:pt x="10115" y="0"/>
                  </a:cubicBezTo>
                  <a:cubicBezTo>
                    <a:pt x="8736" y="0"/>
                    <a:pt x="7489" y="894"/>
                    <a:pt x="6981" y="2169"/>
                  </a:cubicBezTo>
                  <a:cubicBezTo>
                    <a:pt x="6478" y="894"/>
                    <a:pt x="5227" y="0"/>
                    <a:pt x="3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62"/>
            <p:cNvSpPr/>
            <p:nvPr/>
          </p:nvSpPr>
          <p:spPr>
            <a:xfrm>
              <a:off x="7936793" y="2820321"/>
              <a:ext cx="160045" cy="167590"/>
            </a:xfrm>
            <a:custGeom>
              <a:avLst/>
              <a:gdLst/>
              <a:ahLst/>
              <a:cxnLst/>
              <a:rect l="l" t="t" r="r" b="b"/>
              <a:pathLst>
                <a:path w="5897" h="6175" extrusionOk="0">
                  <a:moveTo>
                    <a:pt x="711" y="1"/>
                  </a:moveTo>
                  <a:cubicBezTo>
                    <a:pt x="652" y="1"/>
                    <a:pt x="595" y="14"/>
                    <a:pt x="539" y="44"/>
                  </a:cubicBezTo>
                  <a:cubicBezTo>
                    <a:pt x="262" y="192"/>
                    <a:pt x="266" y="729"/>
                    <a:pt x="276" y="992"/>
                  </a:cubicBezTo>
                  <a:cubicBezTo>
                    <a:pt x="293" y="1400"/>
                    <a:pt x="368" y="1839"/>
                    <a:pt x="527" y="2222"/>
                  </a:cubicBezTo>
                  <a:cubicBezTo>
                    <a:pt x="539" y="2249"/>
                    <a:pt x="537" y="2285"/>
                    <a:pt x="521" y="2310"/>
                  </a:cubicBezTo>
                  <a:cubicBezTo>
                    <a:pt x="221" y="2763"/>
                    <a:pt x="50" y="3328"/>
                    <a:pt x="27" y="3889"/>
                  </a:cubicBezTo>
                  <a:cubicBezTo>
                    <a:pt x="1" y="4521"/>
                    <a:pt x="262" y="5084"/>
                    <a:pt x="713" y="5466"/>
                  </a:cubicBezTo>
                  <a:cubicBezTo>
                    <a:pt x="1043" y="5743"/>
                    <a:pt x="1437" y="5920"/>
                    <a:pt x="1837" y="6031"/>
                  </a:cubicBezTo>
                  <a:cubicBezTo>
                    <a:pt x="2143" y="6114"/>
                    <a:pt x="2457" y="6161"/>
                    <a:pt x="2773" y="6171"/>
                  </a:cubicBezTo>
                  <a:cubicBezTo>
                    <a:pt x="2834" y="6174"/>
                    <a:pt x="2895" y="6175"/>
                    <a:pt x="2956" y="6175"/>
                  </a:cubicBezTo>
                  <a:cubicBezTo>
                    <a:pt x="3365" y="6175"/>
                    <a:pt x="3776" y="6120"/>
                    <a:pt x="4170" y="5998"/>
                  </a:cubicBezTo>
                  <a:cubicBezTo>
                    <a:pt x="4533" y="5886"/>
                    <a:pt x="4884" y="5714"/>
                    <a:pt x="5182" y="5461"/>
                  </a:cubicBezTo>
                  <a:cubicBezTo>
                    <a:pt x="5637" y="5084"/>
                    <a:pt x="5896" y="4521"/>
                    <a:pt x="5872" y="3889"/>
                  </a:cubicBezTo>
                  <a:cubicBezTo>
                    <a:pt x="5849" y="3330"/>
                    <a:pt x="5680" y="2763"/>
                    <a:pt x="5376" y="2310"/>
                  </a:cubicBezTo>
                  <a:cubicBezTo>
                    <a:pt x="5360" y="2285"/>
                    <a:pt x="5360" y="2249"/>
                    <a:pt x="5372" y="2222"/>
                  </a:cubicBezTo>
                  <a:cubicBezTo>
                    <a:pt x="5529" y="1841"/>
                    <a:pt x="5608" y="1402"/>
                    <a:pt x="5621" y="992"/>
                  </a:cubicBezTo>
                  <a:cubicBezTo>
                    <a:pt x="5631" y="729"/>
                    <a:pt x="5637" y="192"/>
                    <a:pt x="5360" y="44"/>
                  </a:cubicBezTo>
                  <a:cubicBezTo>
                    <a:pt x="5304" y="14"/>
                    <a:pt x="5247" y="1"/>
                    <a:pt x="5188" y="1"/>
                  </a:cubicBezTo>
                  <a:cubicBezTo>
                    <a:pt x="4872" y="1"/>
                    <a:pt x="4522" y="392"/>
                    <a:pt x="4240" y="798"/>
                  </a:cubicBezTo>
                  <a:cubicBezTo>
                    <a:pt x="4154" y="921"/>
                    <a:pt x="4014" y="992"/>
                    <a:pt x="3870" y="992"/>
                  </a:cubicBezTo>
                  <a:cubicBezTo>
                    <a:pt x="3823" y="992"/>
                    <a:pt x="3774" y="984"/>
                    <a:pt x="3728" y="968"/>
                  </a:cubicBezTo>
                  <a:cubicBezTo>
                    <a:pt x="3626" y="932"/>
                    <a:pt x="3523" y="921"/>
                    <a:pt x="3419" y="921"/>
                  </a:cubicBezTo>
                  <a:cubicBezTo>
                    <a:pt x="3266" y="921"/>
                    <a:pt x="3109" y="945"/>
                    <a:pt x="2948" y="947"/>
                  </a:cubicBezTo>
                  <a:cubicBezTo>
                    <a:pt x="2789" y="945"/>
                    <a:pt x="2632" y="921"/>
                    <a:pt x="2479" y="921"/>
                  </a:cubicBezTo>
                  <a:cubicBezTo>
                    <a:pt x="2374" y="921"/>
                    <a:pt x="2272" y="932"/>
                    <a:pt x="2171" y="968"/>
                  </a:cubicBezTo>
                  <a:cubicBezTo>
                    <a:pt x="2125" y="984"/>
                    <a:pt x="2076" y="992"/>
                    <a:pt x="2029" y="992"/>
                  </a:cubicBezTo>
                  <a:cubicBezTo>
                    <a:pt x="1885" y="992"/>
                    <a:pt x="1745" y="921"/>
                    <a:pt x="1659" y="798"/>
                  </a:cubicBezTo>
                  <a:cubicBezTo>
                    <a:pt x="1375" y="392"/>
                    <a:pt x="1026" y="1"/>
                    <a:pt x="711" y="1"/>
                  </a:cubicBezTo>
                  <a:close/>
                </a:path>
              </a:pathLst>
            </a:custGeom>
            <a:solidFill>
              <a:srgbClr val="FEE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62"/>
            <p:cNvSpPr/>
            <p:nvPr/>
          </p:nvSpPr>
          <p:spPr>
            <a:xfrm>
              <a:off x="7996417" y="2842901"/>
              <a:ext cx="40791" cy="38322"/>
            </a:xfrm>
            <a:custGeom>
              <a:avLst/>
              <a:gdLst/>
              <a:ahLst/>
              <a:cxnLst/>
              <a:rect l="l" t="t" r="r" b="b"/>
              <a:pathLst>
                <a:path w="1503" h="1412" extrusionOk="0">
                  <a:moveTo>
                    <a:pt x="751" y="1"/>
                  </a:moveTo>
                  <a:cubicBezTo>
                    <a:pt x="494" y="1"/>
                    <a:pt x="241" y="46"/>
                    <a:pt x="1" y="127"/>
                  </a:cubicBezTo>
                  <a:cubicBezTo>
                    <a:pt x="19" y="340"/>
                    <a:pt x="60" y="550"/>
                    <a:pt x="137" y="752"/>
                  </a:cubicBezTo>
                  <a:cubicBezTo>
                    <a:pt x="211" y="945"/>
                    <a:pt x="321" y="1131"/>
                    <a:pt x="462" y="1284"/>
                  </a:cubicBezTo>
                  <a:cubicBezTo>
                    <a:pt x="539" y="1369"/>
                    <a:pt x="645" y="1411"/>
                    <a:pt x="751" y="1411"/>
                  </a:cubicBezTo>
                  <a:cubicBezTo>
                    <a:pt x="856" y="1411"/>
                    <a:pt x="963" y="1369"/>
                    <a:pt x="1041" y="1284"/>
                  </a:cubicBezTo>
                  <a:cubicBezTo>
                    <a:pt x="1180" y="1131"/>
                    <a:pt x="1290" y="947"/>
                    <a:pt x="1363" y="752"/>
                  </a:cubicBezTo>
                  <a:cubicBezTo>
                    <a:pt x="1441" y="554"/>
                    <a:pt x="1482" y="342"/>
                    <a:pt x="1502" y="127"/>
                  </a:cubicBezTo>
                  <a:cubicBezTo>
                    <a:pt x="1261" y="46"/>
                    <a:pt x="1010" y="1"/>
                    <a:pt x="751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62"/>
            <p:cNvSpPr/>
            <p:nvPr/>
          </p:nvSpPr>
          <p:spPr>
            <a:xfrm>
              <a:off x="7961978" y="2894004"/>
              <a:ext cx="43153" cy="20789"/>
            </a:xfrm>
            <a:custGeom>
              <a:avLst/>
              <a:gdLst/>
              <a:ahLst/>
              <a:cxnLst/>
              <a:rect l="l" t="t" r="r" b="b"/>
              <a:pathLst>
                <a:path w="1590" h="766" extrusionOk="0">
                  <a:moveTo>
                    <a:pt x="872" y="1"/>
                  </a:moveTo>
                  <a:cubicBezTo>
                    <a:pt x="775" y="1"/>
                    <a:pt x="667" y="22"/>
                    <a:pt x="548" y="74"/>
                  </a:cubicBezTo>
                  <a:cubicBezTo>
                    <a:pt x="517" y="88"/>
                    <a:pt x="486" y="103"/>
                    <a:pt x="460" y="119"/>
                  </a:cubicBezTo>
                  <a:cubicBezTo>
                    <a:pt x="433" y="133"/>
                    <a:pt x="405" y="146"/>
                    <a:pt x="384" y="154"/>
                  </a:cubicBezTo>
                  <a:cubicBezTo>
                    <a:pt x="353" y="85"/>
                    <a:pt x="286" y="37"/>
                    <a:pt x="205" y="37"/>
                  </a:cubicBezTo>
                  <a:cubicBezTo>
                    <a:pt x="201" y="37"/>
                    <a:pt x="198" y="37"/>
                    <a:pt x="195" y="37"/>
                  </a:cubicBezTo>
                  <a:cubicBezTo>
                    <a:pt x="87" y="42"/>
                    <a:pt x="1" y="133"/>
                    <a:pt x="7" y="244"/>
                  </a:cubicBezTo>
                  <a:cubicBezTo>
                    <a:pt x="9" y="329"/>
                    <a:pt x="50" y="409"/>
                    <a:pt x="119" y="468"/>
                  </a:cubicBezTo>
                  <a:cubicBezTo>
                    <a:pt x="188" y="523"/>
                    <a:pt x="277" y="553"/>
                    <a:pt x="370" y="553"/>
                  </a:cubicBezTo>
                  <a:cubicBezTo>
                    <a:pt x="387" y="553"/>
                    <a:pt x="405" y="552"/>
                    <a:pt x="423" y="549"/>
                  </a:cubicBezTo>
                  <a:cubicBezTo>
                    <a:pt x="511" y="537"/>
                    <a:pt x="586" y="498"/>
                    <a:pt x="644" y="468"/>
                  </a:cubicBezTo>
                  <a:cubicBezTo>
                    <a:pt x="664" y="458"/>
                    <a:pt x="688" y="445"/>
                    <a:pt x="705" y="437"/>
                  </a:cubicBezTo>
                  <a:cubicBezTo>
                    <a:pt x="763" y="412"/>
                    <a:pt x="818" y="396"/>
                    <a:pt x="871" y="396"/>
                  </a:cubicBezTo>
                  <a:cubicBezTo>
                    <a:pt x="981" y="396"/>
                    <a:pt x="1083" y="464"/>
                    <a:pt x="1190" y="662"/>
                  </a:cubicBezTo>
                  <a:cubicBezTo>
                    <a:pt x="1225" y="727"/>
                    <a:pt x="1294" y="766"/>
                    <a:pt x="1364" y="766"/>
                  </a:cubicBezTo>
                  <a:cubicBezTo>
                    <a:pt x="1394" y="766"/>
                    <a:pt x="1427" y="758"/>
                    <a:pt x="1457" y="743"/>
                  </a:cubicBezTo>
                  <a:cubicBezTo>
                    <a:pt x="1555" y="692"/>
                    <a:pt x="1590" y="572"/>
                    <a:pt x="1537" y="476"/>
                  </a:cubicBezTo>
                  <a:cubicBezTo>
                    <a:pt x="1432" y="280"/>
                    <a:pt x="1220" y="1"/>
                    <a:pt x="872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62"/>
            <p:cNvSpPr/>
            <p:nvPr/>
          </p:nvSpPr>
          <p:spPr>
            <a:xfrm>
              <a:off x="8028577" y="2893868"/>
              <a:ext cx="43153" cy="20871"/>
            </a:xfrm>
            <a:custGeom>
              <a:avLst/>
              <a:gdLst/>
              <a:ahLst/>
              <a:cxnLst/>
              <a:rect l="l" t="t" r="r" b="b"/>
              <a:pathLst>
                <a:path w="1590" h="769" extrusionOk="0">
                  <a:moveTo>
                    <a:pt x="716" y="0"/>
                  </a:moveTo>
                  <a:cubicBezTo>
                    <a:pt x="370" y="0"/>
                    <a:pt x="159" y="278"/>
                    <a:pt x="54" y="475"/>
                  </a:cubicBezTo>
                  <a:cubicBezTo>
                    <a:pt x="1" y="575"/>
                    <a:pt x="36" y="695"/>
                    <a:pt x="131" y="746"/>
                  </a:cubicBezTo>
                  <a:cubicBezTo>
                    <a:pt x="162" y="761"/>
                    <a:pt x="193" y="769"/>
                    <a:pt x="225" y="769"/>
                  </a:cubicBezTo>
                  <a:cubicBezTo>
                    <a:pt x="297" y="769"/>
                    <a:pt x="362" y="730"/>
                    <a:pt x="399" y="665"/>
                  </a:cubicBezTo>
                  <a:cubicBezTo>
                    <a:pt x="504" y="467"/>
                    <a:pt x="607" y="399"/>
                    <a:pt x="717" y="399"/>
                  </a:cubicBezTo>
                  <a:cubicBezTo>
                    <a:pt x="770" y="399"/>
                    <a:pt x="825" y="415"/>
                    <a:pt x="882" y="440"/>
                  </a:cubicBezTo>
                  <a:cubicBezTo>
                    <a:pt x="901" y="446"/>
                    <a:pt x="921" y="457"/>
                    <a:pt x="943" y="471"/>
                  </a:cubicBezTo>
                  <a:cubicBezTo>
                    <a:pt x="1003" y="499"/>
                    <a:pt x="1076" y="538"/>
                    <a:pt x="1166" y="550"/>
                  </a:cubicBezTo>
                  <a:cubicBezTo>
                    <a:pt x="1186" y="553"/>
                    <a:pt x="1206" y="555"/>
                    <a:pt x="1226" y="555"/>
                  </a:cubicBezTo>
                  <a:cubicBezTo>
                    <a:pt x="1315" y="555"/>
                    <a:pt x="1403" y="526"/>
                    <a:pt x="1470" y="471"/>
                  </a:cubicBezTo>
                  <a:cubicBezTo>
                    <a:pt x="1541" y="412"/>
                    <a:pt x="1582" y="332"/>
                    <a:pt x="1584" y="242"/>
                  </a:cubicBezTo>
                  <a:cubicBezTo>
                    <a:pt x="1590" y="132"/>
                    <a:pt x="1502" y="40"/>
                    <a:pt x="1396" y="36"/>
                  </a:cubicBezTo>
                  <a:cubicBezTo>
                    <a:pt x="1394" y="36"/>
                    <a:pt x="1393" y="36"/>
                    <a:pt x="1391" y="36"/>
                  </a:cubicBezTo>
                  <a:cubicBezTo>
                    <a:pt x="1308" y="36"/>
                    <a:pt x="1238" y="85"/>
                    <a:pt x="1206" y="155"/>
                  </a:cubicBezTo>
                  <a:cubicBezTo>
                    <a:pt x="1184" y="147"/>
                    <a:pt x="1158" y="130"/>
                    <a:pt x="1131" y="118"/>
                  </a:cubicBezTo>
                  <a:cubicBezTo>
                    <a:pt x="1104" y="106"/>
                    <a:pt x="1076" y="89"/>
                    <a:pt x="1043" y="75"/>
                  </a:cubicBezTo>
                  <a:cubicBezTo>
                    <a:pt x="923" y="22"/>
                    <a:pt x="814" y="0"/>
                    <a:pt x="716" y="0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62"/>
            <p:cNvSpPr/>
            <p:nvPr/>
          </p:nvSpPr>
          <p:spPr>
            <a:xfrm>
              <a:off x="7974625" y="2937426"/>
              <a:ext cx="83998" cy="26136"/>
            </a:xfrm>
            <a:custGeom>
              <a:avLst/>
              <a:gdLst/>
              <a:ahLst/>
              <a:cxnLst/>
              <a:rect l="l" t="t" r="r" b="b"/>
              <a:pathLst>
                <a:path w="3095" h="963" extrusionOk="0">
                  <a:moveTo>
                    <a:pt x="1544" y="0"/>
                  </a:moveTo>
                  <a:cubicBezTo>
                    <a:pt x="1436" y="0"/>
                    <a:pt x="1346" y="88"/>
                    <a:pt x="1346" y="198"/>
                  </a:cubicBezTo>
                  <a:lnTo>
                    <a:pt x="1346" y="451"/>
                  </a:lnTo>
                  <a:cubicBezTo>
                    <a:pt x="1304" y="447"/>
                    <a:pt x="1257" y="441"/>
                    <a:pt x="1212" y="437"/>
                  </a:cubicBezTo>
                  <a:cubicBezTo>
                    <a:pt x="1084" y="421"/>
                    <a:pt x="956" y="408"/>
                    <a:pt x="821" y="408"/>
                  </a:cubicBezTo>
                  <a:cubicBezTo>
                    <a:pt x="812" y="408"/>
                    <a:pt x="803" y="408"/>
                    <a:pt x="794" y="408"/>
                  </a:cubicBezTo>
                  <a:cubicBezTo>
                    <a:pt x="620" y="412"/>
                    <a:pt x="467" y="469"/>
                    <a:pt x="328" y="518"/>
                  </a:cubicBezTo>
                  <a:cubicBezTo>
                    <a:pt x="275" y="539"/>
                    <a:pt x="222" y="559"/>
                    <a:pt x="165" y="573"/>
                  </a:cubicBezTo>
                  <a:cubicBezTo>
                    <a:pt x="61" y="604"/>
                    <a:pt x="0" y="714"/>
                    <a:pt x="31" y="818"/>
                  </a:cubicBezTo>
                  <a:cubicBezTo>
                    <a:pt x="55" y="906"/>
                    <a:pt x="135" y="961"/>
                    <a:pt x="222" y="961"/>
                  </a:cubicBezTo>
                  <a:cubicBezTo>
                    <a:pt x="320" y="961"/>
                    <a:pt x="392" y="912"/>
                    <a:pt x="479" y="879"/>
                  </a:cubicBezTo>
                  <a:cubicBezTo>
                    <a:pt x="575" y="838"/>
                    <a:pt x="696" y="806"/>
                    <a:pt x="804" y="804"/>
                  </a:cubicBezTo>
                  <a:cubicBezTo>
                    <a:pt x="817" y="803"/>
                    <a:pt x="831" y="803"/>
                    <a:pt x="845" y="803"/>
                  </a:cubicBezTo>
                  <a:cubicBezTo>
                    <a:pt x="949" y="803"/>
                    <a:pt x="1055" y="816"/>
                    <a:pt x="1165" y="828"/>
                  </a:cubicBezTo>
                  <a:cubicBezTo>
                    <a:pt x="1292" y="842"/>
                    <a:pt x="1418" y="850"/>
                    <a:pt x="1543" y="850"/>
                  </a:cubicBezTo>
                  <a:cubicBezTo>
                    <a:pt x="1669" y="850"/>
                    <a:pt x="1794" y="842"/>
                    <a:pt x="1922" y="828"/>
                  </a:cubicBezTo>
                  <a:cubicBezTo>
                    <a:pt x="2035" y="816"/>
                    <a:pt x="2139" y="803"/>
                    <a:pt x="2243" y="803"/>
                  </a:cubicBezTo>
                  <a:cubicBezTo>
                    <a:pt x="2257" y="803"/>
                    <a:pt x="2271" y="803"/>
                    <a:pt x="2285" y="804"/>
                  </a:cubicBezTo>
                  <a:cubicBezTo>
                    <a:pt x="2395" y="806"/>
                    <a:pt x="2503" y="847"/>
                    <a:pt x="2623" y="889"/>
                  </a:cubicBezTo>
                  <a:cubicBezTo>
                    <a:pt x="2701" y="918"/>
                    <a:pt x="2784" y="963"/>
                    <a:pt x="2866" y="963"/>
                  </a:cubicBezTo>
                  <a:cubicBezTo>
                    <a:pt x="2952" y="963"/>
                    <a:pt x="3031" y="908"/>
                    <a:pt x="3058" y="820"/>
                  </a:cubicBezTo>
                  <a:cubicBezTo>
                    <a:pt x="3095" y="714"/>
                    <a:pt x="3033" y="604"/>
                    <a:pt x="2929" y="573"/>
                  </a:cubicBezTo>
                  <a:cubicBezTo>
                    <a:pt x="2874" y="559"/>
                    <a:pt x="2819" y="534"/>
                    <a:pt x="2766" y="518"/>
                  </a:cubicBezTo>
                  <a:cubicBezTo>
                    <a:pt x="2631" y="469"/>
                    <a:pt x="2476" y="412"/>
                    <a:pt x="2303" y="408"/>
                  </a:cubicBezTo>
                  <a:cubicBezTo>
                    <a:pt x="2294" y="408"/>
                    <a:pt x="2284" y="408"/>
                    <a:pt x="2275" y="408"/>
                  </a:cubicBezTo>
                  <a:cubicBezTo>
                    <a:pt x="2139" y="408"/>
                    <a:pt x="2011" y="421"/>
                    <a:pt x="1885" y="437"/>
                  </a:cubicBezTo>
                  <a:cubicBezTo>
                    <a:pt x="1838" y="441"/>
                    <a:pt x="1793" y="447"/>
                    <a:pt x="1748" y="451"/>
                  </a:cubicBezTo>
                  <a:lnTo>
                    <a:pt x="1748" y="198"/>
                  </a:lnTo>
                  <a:cubicBezTo>
                    <a:pt x="1748" y="88"/>
                    <a:pt x="1661" y="0"/>
                    <a:pt x="1550" y="0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62"/>
            <p:cNvSpPr/>
            <p:nvPr/>
          </p:nvSpPr>
          <p:spPr>
            <a:xfrm>
              <a:off x="8063533" y="2919514"/>
              <a:ext cx="57320" cy="27900"/>
            </a:xfrm>
            <a:custGeom>
              <a:avLst/>
              <a:gdLst/>
              <a:ahLst/>
              <a:cxnLst/>
              <a:rect l="l" t="t" r="r" b="b"/>
              <a:pathLst>
                <a:path w="2112" h="1028" extrusionOk="0">
                  <a:moveTo>
                    <a:pt x="221" y="1"/>
                  </a:moveTo>
                  <a:cubicBezTo>
                    <a:pt x="206" y="1"/>
                    <a:pt x="197" y="1"/>
                    <a:pt x="194" y="1"/>
                  </a:cubicBezTo>
                  <a:cubicBezTo>
                    <a:pt x="84" y="5"/>
                    <a:pt x="0" y="97"/>
                    <a:pt x="2" y="205"/>
                  </a:cubicBezTo>
                  <a:cubicBezTo>
                    <a:pt x="6" y="312"/>
                    <a:pt x="92" y="397"/>
                    <a:pt x="195" y="397"/>
                  </a:cubicBezTo>
                  <a:cubicBezTo>
                    <a:pt x="199" y="397"/>
                    <a:pt x="203" y="397"/>
                    <a:pt x="206" y="397"/>
                  </a:cubicBezTo>
                  <a:cubicBezTo>
                    <a:pt x="207" y="397"/>
                    <a:pt x="210" y="397"/>
                    <a:pt x="215" y="397"/>
                  </a:cubicBezTo>
                  <a:cubicBezTo>
                    <a:pt x="305" y="397"/>
                    <a:pt x="1053" y="413"/>
                    <a:pt x="1765" y="984"/>
                  </a:cubicBezTo>
                  <a:cubicBezTo>
                    <a:pt x="1801" y="1011"/>
                    <a:pt x="1844" y="1027"/>
                    <a:pt x="1887" y="1027"/>
                  </a:cubicBezTo>
                  <a:cubicBezTo>
                    <a:pt x="1946" y="1027"/>
                    <a:pt x="2001" y="1001"/>
                    <a:pt x="2042" y="954"/>
                  </a:cubicBezTo>
                  <a:cubicBezTo>
                    <a:pt x="2111" y="868"/>
                    <a:pt x="2099" y="744"/>
                    <a:pt x="2011" y="674"/>
                  </a:cubicBezTo>
                  <a:cubicBezTo>
                    <a:pt x="1217" y="37"/>
                    <a:pt x="384" y="1"/>
                    <a:pt x="221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62"/>
            <p:cNvSpPr/>
            <p:nvPr/>
          </p:nvSpPr>
          <p:spPr>
            <a:xfrm>
              <a:off x="8058973" y="2935716"/>
              <a:ext cx="53357" cy="36612"/>
            </a:xfrm>
            <a:custGeom>
              <a:avLst/>
              <a:gdLst/>
              <a:ahLst/>
              <a:cxnLst/>
              <a:rect l="l" t="t" r="r" b="b"/>
              <a:pathLst>
                <a:path w="1966" h="1349" extrusionOk="0">
                  <a:moveTo>
                    <a:pt x="212" y="1"/>
                  </a:moveTo>
                  <a:cubicBezTo>
                    <a:pt x="117" y="1"/>
                    <a:pt x="34" y="69"/>
                    <a:pt x="17" y="167"/>
                  </a:cubicBezTo>
                  <a:cubicBezTo>
                    <a:pt x="1" y="275"/>
                    <a:pt x="72" y="377"/>
                    <a:pt x="180" y="393"/>
                  </a:cubicBezTo>
                  <a:cubicBezTo>
                    <a:pt x="188" y="398"/>
                    <a:pt x="972" y="534"/>
                    <a:pt x="1594" y="1277"/>
                  </a:cubicBezTo>
                  <a:cubicBezTo>
                    <a:pt x="1633" y="1322"/>
                    <a:pt x="1688" y="1348"/>
                    <a:pt x="1745" y="1348"/>
                  </a:cubicBezTo>
                  <a:cubicBezTo>
                    <a:pt x="1790" y="1348"/>
                    <a:pt x="1833" y="1332"/>
                    <a:pt x="1871" y="1301"/>
                  </a:cubicBezTo>
                  <a:cubicBezTo>
                    <a:pt x="1955" y="1234"/>
                    <a:pt x="1965" y="1107"/>
                    <a:pt x="1898" y="1024"/>
                  </a:cubicBezTo>
                  <a:cubicBezTo>
                    <a:pt x="1180" y="169"/>
                    <a:pt x="282" y="10"/>
                    <a:pt x="246" y="4"/>
                  </a:cubicBezTo>
                  <a:cubicBezTo>
                    <a:pt x="234" y="2"/>
                    <a:pt x="223" y="1"/>
                    <a:pt x="212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62"/>
            <p:cNvSpPr/>
            <p:nvPr/>
          </p:nvSpPr>
          <p:spPr>
            <a:xfrm>
              <a:off x="7912829" y="2919514"/>
              <a:ext cx="57320" cy="27900"/>
            </a:xfrm>
            <a:custGeom>
              <a:avLst/>
              <a:gdLst/>
              <a:ahLst/>
              <a:cxnLst/>
              <a:rect l="l" t="t" r="r" b="b"/>
              <a:pathLst>
                <a:path w="2112" h="1028" extrusionOk="0">
                  <a:moveTo>
                    <a:pt x="1891" y="1"/>
                  </a:moveTo>
                  <a:cubicBezTo>
                    <a:pt x="1728" y="1"/>
                    <a:pt x="897" y="37"/>
                    <a:pt x="98" y="674"/>
                  </a:cubicBezTo>
                  <a:cubicBezTo>
                    <a:pt x="15" y="744"/>
                    <a:pt x="1" y="868"/>
                    <a:pt x="68" y="954"/>
                  </a:cubicBezTo>
                  <a:cubicBezTo>
                    <a:pt x="107" y="1001"/>
                    <a:pt x="166" y="1027"/>
                    <a:pt x="225" y="1027"/>
                  </a:cubicBezTo>
                  <a:cubicBezTo>
                    <a:pt x="268" y="1027"/>
                    <a:pt x="311" y="1011"/>
                    <a:pt x="347" y="984"/>
                  </a:cubicBezTo>
                  <a:cubicBezTo>
                    <a:pt x="1063" y="408"/>
                    <a:pt x="1827" y="397"/>
                    <a:pt x="1899" y="397"/>
                  </a:cubicBezTo>
                  <a:cubicBezTo>
                    <a:pt x="1901" y="397"/>
                    <a:pt x="1903" y="397"/>
                    <a:pt x="1904" y="397"/>
                  </a:cubicBezTo>
                  <a:cubicBezTo>
                    <a:pt x="1905" y="397"/>
                    <a:pt x="1906" y="397"/>
                    <a:pt x="1908" y="397"/>
                  </a:cubicBezTo>
                  <a:cubicBezTo>
                    <a:pt x="2016" y="397"/>
                    <a:pt x="2104" y="314"/>
                    <a:pt x="2108" y="205"/>
                  </a:cubicBezTo>
                  <a:cubicBezTo>
                    <a:pt x="2112" y="97"/>
                    <a:pt x="2026" y="5"/>
                    <a:pt x="1918" y="1"/>
                  </a:cubicBezTo>
                  <a:cubicBezTo>
                    <a:pt x="1915" y="1"/>
                    <a:pt x="1906" y="1"/>
                    <a:pt x="1891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2"/>
            <p:cNvSpPr/>
            <p:nvPr/>
          </p:nvSpPr>
          <p:spPr>
            <a:xfrm>
              <a:off x="7921405" y="2935716"/>
              <a:ext cx="53303" cy="36558"/>
            </a:xfrm>
            <a:custGeom>
              <a:avLst/>
              <a:gdLst/>
              <a:ahLst/>
              <a:cxnLst/>
              <a:rect l="l" t="t" r="r" b="b"/>
              <a:pathLst>
                <a:path w="1964" h="1347" extrusionOk="0">
                  <a:moveTo>
                    <a:pt x="1752" y="1"/>
                  </a:moveTo>
                  <a:cubicBezTo>
                    <a:pt x="1741" y="1"/>
                    <a:pt x="1730" y="2"/>
                    <a:pt x="1718" y="4"/>
                  </a:cubicBezTo>
                  <a:cubicBezTo>
                    <a:pt x="1680" y="10"/>
                    <a:pt x="782" y="169"/>
                    <a:pt x="68" y="1022"/>
                  </a:cubicBezTo>
                  <a:cubicBezTo>
                    <a:pt x="1" y="1105"/>
                    <a:pt x="11" y="1230"/>
                    <a:pt x="95" y="1299"/>
                  </a:cubicBezTo>
                  <a:cubicBezTo>
                    <a:pt x="133" y="1330"/>
                    <a:pt x="176" y="1346"/>
                    <a:pt x="221" y="1346"/>
                  </a:cubicBezTo>
                  <a:cubicBezTo>
                    <a:pt x="278" y="1346"/>
                    <a:pt x="333" y="1322"/>
                    <a:pt x="372" y="1275"/>
                  </a:cubicBezTo>
                  <a:cubicBezTo>
                    <a:pt x="990" y="536"/>
                    <a:pt x="1775" y="393"/>
                    <a:pt x="1786" y="391"/>
                  </a:cubicBezTo>
                  <a:cubicBezTo>
                    <a:pt x="1892" y="373"/>
                    <a:pt x="1963" y="271"/>
                    <a:pt x="1945" y="165"/>
                  </a:cubicBezTo>
                  <a:cubicBezTo>
                    <a:pt x="1930" y="68"/>
                    <a:pt x="1847" y="1"/>
                    <a:pt x="1752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2"/>
            <p:cNvSpPr/>
            <p:nvPr/>
          </p:nvSpPr>
          <p:spPr>
            <a:xfrm>
              <a:off x="8002008" y="2926028"/>
              <a:ext cx="29610" cy="18102"/>
            </a:xfrm>
            <a:custGeom>
              <a:avLst/>
              <a:gdLst/>
              <a:ahLst/>
              <a:cxnLst/>
              <a:rect l="l" t="t" r="r" b="b"/>
              <a:pathLst>
                <a:path w="1091" h="667" extrusionOk="0">
                  <a:moveTo>
                    <a:pt x="545" y="0"/>
                  </a:moveTo>
                  <a:cubicBezTo>
                    <a:pt x="464" y="0"/>
                    <a:pt x="382" y="11"/>
                    <a:pt x="305" y="32"/>
                  </a:cubicBezTo>
                  <a:cubicBezTo>
                    <a:pt x="156" y="73"/>
                    <a:pt x="1" y="159"/>
                    <a:pt x="56" y="336"/>
                  </a:cubicBezTo>
                  <a:cubicBezTo>
                    <a:pt x="56" y="336"/>
                    <a:pt x="101" y="512"/>
                    <a:pt x="452" y="648"/>
                  </a:cubicBezTo>
                  <a:cubicBezTo>
                    <a:pt x="481" y="661"/>
                    <a:pt x="513" y="667"/>
                    <a:pt x="545" y="667"/>
                  </a:cubicBezTo>
                  <a:cubicBezTo>
                    <a:pt x="577" y="667"/>
                    <a:pt x="609" y="661"/>
                    <a:pt x="637" y="648"/>
                  </a:cubicBezTo>
                  <a:cubicBezTo>
                    <a:pt x="990" y="512"/>
                    <a:pt x="1033" y="336"/>
                    <a:pt x="1033" y="336"/>
                  </a:cubicBezTo>
                  <a:cubicBezTo>
                    <a:pt x="1090" y="159"/>
                    <a:pt x="937" y="73"/>
                    <a:pt x="786" y="32"/>
                  </a:cubicBezTo>
                  <a:cubicBezTo>
                    <a:pt x="709" y="11"/>
                    <a:pt x="627" y="0"/>
                    <a:pt x="545" y="0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010" y="1420204"/>
            <a:ext cx="3116250" cy="10462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4" name="Google Shape;3524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language equal happiness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5" name="Google Shape;3525;p63"/>
          <p:cNvSpPr txBox="1"/>
          <p:nvPr/>
        </p:nvSpPr>
        <p:spPr>
          <a:xfrm>
            <a:off x="2872350" y="4222025"/>
            <a:ext cx="33993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To modify this graph, click on it, follow the link, change the data and paste the resulting graph here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526" name="Google Shape;3526;p63"/>
          <p:cNvSpPr txBox="1">
            <a:spLocks noGrp="1"/>
          </p:cNvSpPr>
          <p:nvPr>
            <p:ph type="subTitle" idx="4294967295"/>
          </p:nvPr>
        </p:nvSpPr>
        <p:spPr>
          <a:xfrm>
            <a:off x="493275" y="1692925"/>
            <a:ext cx="20871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Neptune</a:t>
            </a:r>
            <a:endParaRPr sz="26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527" name="Google Shape;3527;p63"/>
          <p:cNvSpPr txBox="1">
            <a:spLocks noGrp="1"/>
          </p:cNvSpPr>
          <p:nvPr>
            <p:ph type="subTitle" idx="4294967295"/>
          </p:nvPr>
        </p:nvSpPr>
        <p:spPr>
          <a:xfrm>
            <a:off x="493275" y="3238900"/>
            <a:ext cx="20871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Venus</a:t>
            </a:r>
            <a:endParaRPr sz="26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528" name="Google Shape;3528;p63"/>
          <p:cNvSpPr txBox="1">
            <a:spLocks noGrp="1"/>
          </p:cNvSpPr>
          <p:nvPr>
            <p:ph type="subTitle" idx="4294967295"/>
          </p:nvPr>
        </p:nvSpPr>
        <p:spPr>
          <a:xfrm>
            <a:off x="593700" y="2116075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Neptune is the farthest planet from the Sun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529" name="Google Shape;3529;p63"/>
          <p:cNvSpPr txBox="1">
            <a:spLocks noGrp="1"/>
          </p:cNvSpPr>
          <p:nvPr>
            <p:ph type="subTitle" idx="4294967295"/>
          </p:nvPr>
        </p:nvSpPr>
        <p:spPr>
          <a:xfrm>
            <a:off x="593475" y="3693975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Venus has a beautiful name, but it’s very hot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530" name="Google Shape;3530;p63"/>
          <p:cNvSpPr txBox="1">
            <a:spLocks noGrp="1"/>
          </p:cNvSpPr>
          <p:nvPr>
            <p:ph type="subTitle" idx="4294967295"/>
          </p:nvPr>
        </p:nvSpPr>
        <p:spPr>
          <a:xfrm>
            <a:off x="6591050" y="1692925"/>
            <a:ext cx="20871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Mercury</a:t>
            </a:r>
            <a:endParaRPr sz="26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531" name="Google Shape;3531;p63"/>
          <p:cNvSpPr txBox="1">
            <a:spLocks noGrp="1"/>
          </p:cNvSpPr>
          <p:nvPr>
            <p:ph type="subTitle" idx="4294967295"/>
          </p:nvPr>
        </p:nvSpPr>
        <p:spPr>
          <a:xfrm>
            <a:off x="6591275" y="3238900"/>
            <a:ext cx="20871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hewy"/>
                <a:ea typeface="Chewy"/>
                <a:cs typeface="Chewy"/>
                <a:sym typeface="Chewy"/>
              </a:rPr>
              <a:t>Saturn</a:t>
            </a:r>
            <a:endParaRPr sz="2600">
              <a:solidFill>
                <a:schemeClr val="dk2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3532" name="Google Shape;3532;p63"/>
          <p:cNvSpPr txBox="1">
            <a:spLocks noGrp="1"/>
          </p:cNvSpPr>
          <p:nvPr>
            <p:ph type="subTitle" idx="4294967295"/>
          </p:nvPr>
        </p:nvSpPr>
        <p:spPr>
          <a:xfrm>
            <a:off x="6591275" y="2116075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Mercury is the closest planet to the Sun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533" name="Google Shape;3533;p63"/>
          <p:cNvSpPr txBox="1">
            <a:spLocks noGrp="1"/>
          </p:cNvSpPr>
          <p:nvPr>
            <p:ph type="subTitle" idx="4294967295"/>
          </p:nvPr>
        </p:nvSpPr>
        <p:spPr>
          <a:xfrm>
            <a:off x="6591050" y="3693975"/>
            <a:ext cx="19869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Saturn is the ringed one and a gas giant</a:t>
            </a:r>
            <a:endParaRPr sz="1400" b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534" name="Google Shape;3534;p63"/>
          <p:cNvSpPr txBox="1">
            <a:spLocks noGrp="1"/>
          </p:cNvSpPr>
          <p:nvPr>
            <p:ph type="title"/>
          </p:nvPr>
        </p:nvSpPr>
        <p:spPr>
          <a:xfrm>
            <a:off x="1650150" y="1214475"/>
            <a:ext cx="1028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</a:rPr>
              <a:t>10%</a:t>
            </a:r>
            <a:endParaRPr sz="3000">
              <a:solidFill>
                <a:schemeClr val="accent2"/>
              </a:solidFill>
            </a:endParaRPr>
          </a:p>
        </p:txBody>
      </p:sp>
      <p:sp>
        <p:nvSpPr>
          <p:cNvPr id="3535" name="Google Shape;3535;p63"/>
          <p:cNvSpPr txBox="1">
            <a:spLocks noGrp="1"/>
          </p:cNvSpPr>
          <p:nvPr>
            <p:ph type="title"/>
          </p:nvPr>
        </p:nvSpPr>
        <p:spPr>
          <a:xfrm>
            <a:off x="1650150" y="2810475"/>
            <a:ext cx="1028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20%</a:t>
            </a:r>
            <a:endParaRPr sz="3000"/>
          </a:p>
        </p:txBody>
      </p:sp>
      <p:sp>
        <p:nvSpPr>
          <p:cNvPr id="3536" name="Google Shape;3536;p63"/>
          <p:cNvSpPr txBox="1">
            <a:spLocks noGrp="1"/>
          </p:cNvSpPr>
          <p:nvPr>
            <p:ph type="title"/>
          </p:nvPr>
        </p:nvSpPr>
        <p:spPr>
          <a:xfrm>
            <a:off x="6592050" y="1214475"/>
            <a:ext cx="1028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40%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3537" name="Google Shape;3537;p63"/>
          <p:cNvSpPr txBox="1">
            <a:spLocks noGrp="1"/>
          </p:cNvSpPr>
          <p:nvPr>
            <p:ph type="title"/>
          </p:nvPr>
        </p:nvSpPr>
        <p:spPr>
          <a:xfrm>
            <a:off x="6563400" y="2810475"/>
            <a:ext cx="10287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30%</a:t>
            </a:r>
            <a:endParaRPr sz="3000">
              <a:solidFill>
                <a:schemeClr val="dk2"/>
              </a:solidFill>
            </a:endParaRPr>
          </a:p>
        </p:txBody>
      </p:sp>
      <p:pic>
        <p:nvPicPr>
          <p:cNvPr id="3538" name="Google Shape;3538;p63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5987" y="1271500"/>
            <a:ext cx="3491800" cy="29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" name="Google Shape;3543;p64"/>
          <p:cNvSpPr txBox="1">
            <a:spLocks noGrp="1"/>
          </p:cNvSpPr>
          <p:nvPr>
            <p:ph type="title"/>
          </p:nvPr>
        </p:nvSpPr>
        <p:spPr>
          <a:xfrm>
            <a:off x="786925" y="3046650"/>
            <a:ext cx="2265600" cy="8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20%</a:t>
            </a:r>
            <a:endParaRPr/>
          </a:p>
        </p:txBody>
      </p:sp>
      <p:sp>
        <p:nvSpPr>
          <p:cNvPr id="3545" name="Google Shape;3545;p64"/>
          <p:cNvSpPr txBox="1">
            <a:spLocks noGrp="1"/>
          </p:cNvSpPr>
          <p:nvPr>
            <p:ph type="title" idx="3"/>
          </p:nvPr>
        </p:nvSpPr>
        <p:spPr>
          <a:xfrm>
            <a:off x="6103925" y="3046650"/>
            <a:ext cx="2265600" cy="8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70%</a:t>
            </a:r>
            <a:endParaRPr/>
          </a:p>
        </p:txBody>
      </p:sp>
      <p:sp>
        <p:nvSpPr>
          <p:cNvPr id="3546" name="Google Shape;3546;p64"/>
          <p:cNvSpPr txBox="1">
            <a:spLocks noGrp="1"/>
          </p:cNvSpPr>
          <p:nvPr>
            <p:ph type="title" idx="4"/>
          </p:nvPr>
        </p:nvSpPr>
        <p:spPr>
          <a:xfrm>
            <a:off x="740125" y="445025"/>
            <a:ext cx="767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your cat doesn't like</a:t>
            </a:r>
            <a:endParaRPr/>
          </a:p>
        </p:txBody>
      </p:sp>
      <p:sp>
        <p:nvSpPr>
          <p:cNvPr id="3547" name="Google Shape;3547;p64"/>
          <p:cNvSpPr txBox="1">
            <a:spLocks noGrp="1"/>
          </p:cNvSpPr>
          <p:nvPr>
            <p:ph type="subTitle" idx="1"/>
          </p:nvPr>
        </p:nvSpPr>
        <p:spPr>
          <a:xfrm>
            <a:off x="740125" y="381252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3549" name="Google Shape;3549;p64"/>
          <p:cNvSpPr txBox="1">
            <a:spLocks noGrp="1"/>
          </p:cNvSpPr>
          <p:nvPr>
            <p:ph type="subTitle" idx="6"/>
          </p:nvPr>
        </p:nvSpPr>
        <p:spPr>
          <a:xfrm>
            <a:off x="6057125" y="3862625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 and the fourth-largest one</a:t>
            </a:r>
            <a:endParaRPr/>
          </a:p>
        </p:txBody>
      </p:sp>
      <p:grpSp>
        <p:nvGrpSpPr>
          <p:cNvPr id="3550" name="Google Shape;3550;p64"/>
          <p:cNvGrpSpPr/>
          <p:nvPr/>
        </p:nvGrpSpPr>
        <p:grpSpPr>
          <a:xfrm>
            <a:off x="1154321" y="1445801"/>
            <a:ext cx="1505912" cy="1505366"/>
            <a:chOff x="1897577" y="2802432"/>
            <a:chExt cx="492176" cy="492014"/>
          </a:xfrm>
        </p:grpSpPr>
        <p:sp>
          <p:nvSpPr>
            <p:cNvPr id="3551" name="Google Shape;3551;p64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4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4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64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64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4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4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4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4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4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4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4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3" name="Google Shape;3563;p64"/>
          <p:cNvGrpSpPr/>
          <p:nvPr/>
        </p:nvGrpSpPr>
        <p:grpSpPr>
          <a:xfrm>
            <a:off x="6483771" y="1445801"/>
            <a:ext cx="1505912" cy="1505366"/>
            <a:chOff x="1897577" y="2802432"/>
            <a:chExt cx="492176" cy="492014"/>
          </a:xfrm>
        </p:grpSpPr>
        <p:sp>
          <p:nvSpPr>
            <p:cNvPr id="3564" name="Google Shape;3564;p64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4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4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4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4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64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64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64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64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4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64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64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20" y="1782623"/>
            <a:ext cx="1440000" cy="28912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p65"/>
          <p:cNvSpPr txBox="1">
            <a:spLocks noGrp="1"/>
          </p:cNvSpPr>
          <p:nvPr>
            <p:ph type="title"/>
          </p:nvPr>
        </p:nvSpPr>
        <p:spPr>
          <a:xfrm>
            <a:off x="4292650" y="2155813"/>
            <a:ext cx="4430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about cats</a:t>
            </a:r>
            <a:endParaRPr/>
          </a:p>
        </p:txBody>
      </p:sp>
      <p:sp>
        <p:nvSpPr>
          <p:cNvPr id="3594" name="Google Shape;3594;p65"/>
          <p:cNvSpPr txBox="1">
            <a:spLocks noGrp="1"/>
          </p:cNvSpPr>
          <p:nvPr>
            <p:ph type="title" idx="2"/>
          </p:nvPr>
        </p:nvSpPr>
        <p:spPr>
          <a:xfrm>
            <a:off x="4572100" y="946025"/>
            <a:ext cx="3844200" cy="11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595" name="Google Shape;3595;p65"/>
          <p:cNvSpPr txBox="1">
            <a:spLocks noGrp="1"/>
          </p:cNvSpPr>
          <p:nvPr>
            <p:ph type="subTitle" idx="1"/>
          </p:nvPr>
        </p:nvSpPr>
        <p:spPr>
          <a:xfrm>
            <a:off x="5118100" y="3010100"/>
            <a:ext cx="27522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50" y="1570100"/>
            <a:ext cx="385875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Google Shape;2513;p43"/>
          <p:cNvSpPr txBox="1">
            <a:spLocks noGrp="1"/>
          </p:cNvSpPr>
          <p:nvPr>
            <p:ph type="ctrTitle"/>
          </p:nvPr>
        </p:nvSpPr>
        <p:spPr>
          <a:xfrm>
            <a:off x="3170047" y="2215032"/>
            <a:ext cx="3844200" cy="15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Whoa!</a:t>
            </a:r>
            <a:endParaRPr dirty="0"/>
          </a:p>
        </p:txBody>
      </p:sp>
      <p:sp>
        <p:nvSpPr>
          <p:cNvPr id="2514" name="Google Shape;2514;p43"/>
          <p:cNvSpPr txBox="1">
            <a:spLocks noGrp="1"/>
          </p:cNvSpPr>
          <p:nvPr>
            <p:ph type="subTitle" idx="1"/>
          </p:nvPr>
        </p:nvSpPr>
        <p:spPr>
          <a:xfrm>
            <a:off x="3170047" y="3758832"/>
            <a:ext cx="38442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can be the part of the presentation where you can introduce yourself, write your email…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862" y="0"/>
            <a:ext cx="3847500" cy="34987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" name="Google Shape;3690;p66"/>
          <p:cNvSpPr txBox="1">
            <a:spLocks noGrp="1"/>
          </p:cNvSpPr>
          <p:nvPr>
            <p:ph type="subTitle" idx="1"/>
          </p:nvPr>
        </p:nvSpPr>
        <p:spPr>
          <a:xfrm>
            <a:off x="2187033" y="2832617"/>
            <a:ext cx="4870200" cy="12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3691" name="Google Shape;3691;p66"/>
          <p:cNvSpPr txBox="1">
            <a:spLocks noGrp="1"/>
          </p:cNvSpPr>
          <p:nvPr>
            <p:ph type="title"/>
          </p:nvPr>
        </p:nvSpPr>
        <p:spPr>
          <a:xfrm>
            <a:off x="2187033" y="4102417"/>
            <a:ext cx="4870200" cy="7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3692" name="Google Shape;3692;p66"/>
          <p:cNvSpPr/>
          <p:nvPr/>
        </p:nvSpPr>
        <p:spPr>
          <a:xfrm>
            <a:off x="8704682" y="2729617"/>
            <a:ext cx="232399" cy="236323"/>
          </a:xfrm>
          <a:custGeom>
            <a:avLst/>
            <a:gdLst/>
            <a:ahLst/>
            <a:cxnLst/>
            <a:rect l="l" t="t" r="r" b="b"/>
            <a:pathLst>
              <a:path w="1411" h="1435" extrusionOk="0">
                <a:moveTo>
                  <a:pt x="698" y="0"/>
                </a:moveTo>
                <a:cubicBezTo>
                  <a:pt x="487" y="0"/>
                  <a:pt x="299" y="92"/>
                  <a:pt x="169" y="254"/>
                </a:cubicBezTo>
                <a:cubicBezTo>
                  <a:pt x="45" y="410"/>
                  <a:pt x="1" y="615"/>
                  <a:pt x="49" y="816"/>
                </a:cubicBezTo>
                <a:cubicBezTo>
                  <a:pt x="101" y="1017"/>
                  <a:pt x="250" y="1146"/>
                  <a:pt x="447" y="1150"/>
                </a:cubicBezTo>
                <a:cubicBezTo>
                  <a:pt x="450" y="1150"/>
                  <a:pt x="453" y="1150"/>
                  <a:pt x="456" y="1150"/>
                </a:cubicBezTo>
                <a:cubicBezTo>
                  <a:pt x="623" y="1150"/>
                  <a:pt x="829" y="1045"/>
                  <a:pt x="897" y="812"/>
                </a:cubicBezTo>
                <a:cubicBezTo>
                  <a:pt x="933" y="696"/>
                  <a:pt x="913" y="567"/>
                  <a:pt x="852" y="475"/>
                </a:cubicBezTo>
                <a:cubicBezTo>
                  <a:pt x="804" y="406"/>
                  <a:pt x="728" y="366"/>
                  <a:pt x="635" y="362"/>
                </a:cubicBezTo>
                <a:cubicBezTo>
                  <a:pt x="628" y="362"/>
                  <a:pt x="621" y="361"/>
                  <a:pt x="614" y="361"/>
                </a:cubicBezTo>
                <a:cubicBezTo>
                  <a:pt x="518" y="361"/>
                  <a:pt x="430" y="412"/>
                  <a:pt x="374" y="491"/>
                </a:cubicBezTo>
                <a:cubicBezTo>
                  <a:pt x="322" y="583"/>
                  <a:pt x="314" y="692"/>
                  <a:pt x="366" y="784"/>
                </a:cubicBezTo>
                <a:cubicBezTo>
                  <a:pt x="380" y="811"/>
                  <a:pt x="407" y="826"/>
                  <a:pt x="435" y="826"/>
                </a:cubicBezTo>
                <a:cubicBezTo>
                  <a:pt x="448" y="826"/>
                  <a:pt x="462" y="823"/>
                  <a:pt x="475" y="816"/>
                </a:cubicBezTo>
                <a:cubicBezTo>
                  <a:pt x="515" y="796"/>
                  <a:pt x="527" y="752"/>
                  <a:pt x="507" y="716"/>
                </a:cubicBezTo>
                <a:cubicBezTo>
                  <a:pt x="483" y="672"/>
                  <a:pt x="483" y="623"/>
                  <a:pt x="507" y="583"/>
                </a:cubicBezTo>
                <a:cubicBezTo>
                  <a:pt x="527" y="543"/>
                  <a:pt x="567" y="523"/>
                  <a:pt x="611" y="515"/>
                </a:cubicBezTo>
                <a:cubicBezTo>
                  <a:pt x="615" y="514"/>
                  <a:pt x="620" y="514"/>
                  <a:pt x="624" y="514"/>
                </a:cubicBezTo>
                <a:cubicBezTo>
                  <a:pt x="659" y="514"/>
                  <a:pt x="690" y="529"/>
                  <a:pt x="712" y="551"/>
                </a:cubicBezTo>
                <a:cubicBezTo>
                  <a:pt x="748" y="587"/>
                  <a:pt x="768" y="651"/>
                  <a:pt x="756" y="716"/>
                </a:cubicBezTo>
                <a:cubicBezTo>
                  <a:pt x="744" y="816"/>
                  <a:pt x="688" y="909"/>
                  <a:pt x="603" y="957"/>
                </a:cubicBezTo>
                <a:cubicBezTo>
                  <a:pt x="557" y="988"/>
                  <a:pt x="506" y="1002"/>
                  <a:pt x="453" y="1002"/>
                </a:cubicBezTo>
                <a:cubicBezTo>
                  <a:pt x="424" y="1002"/>
                  <a:pt x="395" y="998"/>
                  <a:pt x="366" y="989"/>
                </a:cubicBezTo>
                <a:cubicBezTo>
                  <a:pt x="181" y="925"/>
                  <a:pt x="165" y="672"/>
                  <a:pt x="201" y="531"/>
                </a:cubicBezTo>
                <a:cubicBezTo>
                  <a:pt x="242" y="354"/>
                  <a:pt x="374" y="226"/>
                  <a:pt x="551" y="181"/>
                </a:cubicBezTo>
                <a:cubicBezTo>
                  <a:pt x="600" y="168"/>
                  <a:pt x="651" y="161"/>
                  <a:pt x="701" y="161"/>
                </a:cubicBezTo>
                <a:cubicBezTo>
                  <a:pt x="832" y="161"/>
                  <a:pt x="961" y="206"/>
                  <a:pt x="1057" y="290"/>
                </a:cubicBezTo>
                <a:cubicBezTo>
                  <a:pt x="1174" y="386"/>
                  <a:pt x="1234" y="527"/>
                  <a:pt x="1222" y="672"/>
                </a:cubicBezTo>
                <a:cubicBezTo>
                  <a:pt x="1214" y="836"/>
                  <a:pt x="1073" y="1093"/>
                  <a:pt x="884" y="1214"/>
                </a:cubicBezTo>
                <a:cubicBezTo>
                  <a:pt x="818" y="1258"/>
                  <a:pt x="752" y="1279"/>
                  <a:pt x="690" y="1279"/>
                </a:cubicBezTo>
                <a:cubicBezTo>
                  <a:pt x="661" y="1279"/>
                  <a:pt x="634" y="1275"/>
                  <a:pt x="607" y="1266"/>
                </a:cubicBezTo>
                <a:cubicBezTo>
                  <a:pt x="598" y="1262"/>
                  <a:pt x="588" y="1259"/>
                  <a:pt x="578" y="1259"/>
                </a:cubicBezTo>
                <a:cubicBezTo>
                  <a:pt x="561" y="1259"/>
                  <a:pt x="543" y="1266"/>
                  <a:pt x="531" y="1278"/>
                </a:cubicBezTo>
                <a:cubicBezTo>
                  <a:pt x="511" y="1302"/>
                  <a:pt x="495" y="1330"/>
                  <a:pt x="507" y="1355"/>
                </a:cubicBezTo>
                <a:cubicBezTo>
                  <a:pt x="511" y="1379"/>
                  <a:pt x="531" y="1403"/>
                  <a:pt x="555" y="1411"/>
                </a:cubicBezTo>
                <a:cubicBezTo>
                  <a:pt x="603" y="1427"/>
                  <a:pt x="647" y="1435"/>
                  <a:pt x="692" y="1435"/>
                </a:cubicBezTo>
                <a:cubicBezTo>
                  <a:pt x="768" y="1435"/>
                  <a:pt x="844" y="1415"/>
                  <a:pt x="917" y="1375"/>
                </a:cubicBezTo>
                <a:cubicBezTo>
                  <a:pt x="1146" y="1254"/>
                  <a:pt x="1314" y="985"/>
                  <a:pt x="1367" y="776"/>
                </a:cubicBezTo>
                <a:cubicBezTo>
                  <a:pt x="1411" y="603"/>
                  <a:pt x="1371" y="422"/>
                  <a:pt x="1258" y="274"/>
                </a:cubicBezTo>
                <a:cubicBezTo>
                  <a:pt x="1134" y="105"/>
                  <a:pt x="929" y="5"/>
                  <a:pt x="712" y="1"/>
                </a:cubicBezTo>
                <a:cubicBezTo>
                  <a:pt x="707" y="0"/>
                  <a:pt x="703" y="0"/>
                  <a:pt x="6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878262" y="225425"/>
            <a:ext cx="1438276" cy="2359025"/>
          </a:xfrm>
          <a:custGeom>
            <a:avLst/>
            <a:gdLst>
              <a:gd name="T0" fmla="*/ 268 w 381"/>
              <a:gd name="T1" fmla="*/ 0 h 626"/>
              <a:gd name="T2" fmla="*/ 284 w 381"/>
              <a:gd name="T3" fmla="*/ 19 h 626"/>
              <a:gd name="T4" fmla="*/ 297 w 381"/>
              <a:gd name="T5" fmla="*/ 6 h 626"/>
              <a:gd name="T6" fmla="*/ 300 w 381"/>
              <a:gd name="T7" fmla="*/ 15 h 626"/>
              <a:gd name="T8" fmla="*/ 326 w 381"/>
              <a:gd name="T9" fmla="*/ 41 h 626"/>
              <a:gd name="T10" fmla="*/ 361 w 381"/>
              <a:gd name="T11" fmla="*/ 76 h 626"/>
              <a:gd name="T12" fmla="*/ 375 w 381"/>
              <a:gd name="T13" fmla="*/ 93 h 626"/>
              <a:gd name="T14" fmla="*/ 380 w 381"/>
              <a:gd name="T15" fmla="*/ 100 h 626"/>
              <a:gd name="T16" fmla="*/ 354 w 381"/>
              <a:gd name="T17" fmla="*/ 131 h 626"/>
              <a:gd name="T18" fmla="*/ 336 w 381"/>
              <a:gd name="T19" fmla="*/ 133 h 626"/>
              <a:gd name="T20" fmla="*/ 307 w 381"/>
              <a:gd name="T21" fmla="*/ 172 h 626"/>
              <a:gd name="T22" fmla="*/ 314 w 381"/>
              <a:gd name="T23" fmla="*/ 231 h 626"/>
              <a:gd name="T24" fmla="*/ 299 w 381"/>
              <a:gd name="T25" fmla="*/ 291 h 626"/>
              <a:gd name="T26" fmla="*/ 285 w 381"/>
              <a:gd name="T27" fmla="*/ 346 h 626"/>
              <a:gd name="T28" fmla="*/ 294 w 381"/>
              <a:gd name="T29" fmla="*/ 482 h 626"/>
              <a:gd name="T30" fmla="*/ 305 w 381"/>
              <a:gd name="T31" fmla="*/ 494 h 626"/>
              <a:gd name="T32" fmla="*/ 316 w 381"/>
              <a:gd name="T33" fmla="*/ 519 h 626"/>
              <a:gd name="T34" fmla="*/ 302 w 381"/>
              <a:gd name="T35" fmla="*/ 530 h 626"/>
              <a:gd name="T36" fmla="*/ 280 w 381"/>
              <a:gd name="T37" fmla="*/ 530 h 626"/>
              <a:gd name="T38" fmla="*/ 262 w 381"/>
              <a:gd name="T39" fmla="*/ 514 h 626"/>
              <a:gd name="T40" fmla="*/ 234 w 381"/>
              <a:gd name="T41" fmla="*/ 414 h 626"/>
              <a:gd name="T42" fmla="*/ 219 w 381"/>
              <a:gd name="T43" fmla="*/ 368 h 626"/>
              <a:gd name="T44" fmla="*/ 211 w 381"/>
              <a:gd name="T45" fmla="*/ 393 h 626"/>
              <a:gd name="T46" fmla="*/ 194 w 381"/>
              <a:gd name="T47" fmla="*/ 469 h 626"/>
              <a:gd name="T48" fmla="*/ 185 w 381"/>
              <a:gd name="T49" fmla="*/ 482 h 626"/>
              <a:gd name="T50" fmla="*/ 182 w 381"/>
              <a:gd name="T51" fmla="*/ 491 h 626"/>
              <a:gd name="T52" fmla="*/ 192 w 381"/>
              <a:gd name="T53" fmla="*/ 494 h 626"/>
              <a:gd name="T54" fmla="*/ 211 w 381"/>
              <a:gd name="T55" fmla="*/ 492 h 626"/>
              <a:gd name="T56" fmla="*/ 251 w 381"/>
              <a:gd name="T57" fmla="*/ 517 h 626"/>
              <a:gd name="T58" fmla="*/ 239 w 381"/>
              <a:gd name="T59" fmla="*/ 530 h 626"/>
              <a:gd name="T60" fmla="*/ 219 w 381"/>
              <a:gd name="T61" fmla="*/ 530 h 626"/>
              <a:gd name="T62" fmla="*/ 170 w 381"/>
              <a:gd name="T63" fmla="*/ 531 h 626"/>
              <a:gd name="T64" fmla="*/ 64 w 381"/>
              <a:gd name="T65" fmla="*/ 528 h 626"/>
              <a:gd name="T66" fmla="*/ 75 w 381"/>
              <a:gd name="T67" fmla="*/ 553 h 626"/>
              <a:gd name="T68" fmla="*/ 127 w 381"/>
              <a:gd name="T69" fmla="*/ 580 h 626"/>
              <a:gd name="T70" fmla="*/ 225 w 381"/>
              <a:gd name="T71" fmla="*/ 588 h 626"/>
              <a:gd name="T72" fmla="*/ 255 w 381"/>
              <a:gd name="T73" fmla="*/ 581 h 626"/>
              <a:gd name="T74" fmla="*/ 261 w 381"/>
              <a:gd name="T75" fmla="*/ 574 h 626"/>
              <a:gd name="T76" fmla="*/ 255 w 381"/>
              <a:gd name="T77" fmla="*/ 565 h 626"/>
              <a:gd name="T78" fmla="*/ 222 w 381"/>
              <a:gd name="T79" fmla="*/ 565 h 626"/>
              <a:gd name="T80" fmla="*/ 211 w 381"/>
              <a:gd name="T81" fmla="*/ 562 h 626"/>
              <a:gd name="T82" fmla="*/ 215 w 381"/>
              <a:gd name="T83" fmla="*/ 550 h 626"/>
              <a:gd name="T84" fmla="*/ 288 w 381"/>
              <a:gd name="T85" fmla="*/ 573 h 626"/>
              <a:gd name="T86" fmla="*/ 280 w 381"/>
              <a:gd name="T87" fmla="*/ 598 h 626"/>
              <a:gd name="T88" fmla="*/ 227 w 381"/>
              <a:gd name="T89" fmla="*/ 619 h 626"/>
              <a:gd name="T90" fmla="*/ 74 w 381"/>
              <a:gd name="T91" fmla="*/ 603 h 626"/>
              <a:gd name="T92" fmla="*/ 27 w 381"/>
              <a:gd name="T93" fmla="*/ 481 h 626"/>
              <a:gd name="T94" fmla="*/ 30 w 381"/>
              <a:gd name="T95" fmla="*/ 469 h 626"/>
              <a:gd name="T96" fmla="*/ 77 w 381"/>
              <a:gd name="T97" fmla="*/ 303 h 626"/>
              <a:gd name="T98" fmla="*/ 126 w 381"/>
              <a:gd name="T99" fmla="*/ 255 h 626"/>
              <a:gd name="T100" fmla="*/ 162 w 381"/>
              <a:gd name="T101" fmla="*/ 224 h 626"/>
              <a:gd name="T102" fmla="*/ 217 w 381"/>
              <a:gd name="T103" fmla="*/ 109 h 626"/>
              <a:gd name="T104" fmla="*/ 241 w 381"/>
              <a:gd name="T105" fmla="*/ 52 h 626"/>
              <a:gd name="T106" fmla="*/ 244 w 381"/>
              <a:gd name="T107" fmla="*/ 44 h 626"/>
              <a:gd name="T108" fmla="*/ 268 w 381"/>
              <a:gd name="T109" fmla="*/ 0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1" h="626">
                <a:moveTo>
                  <a:pt x="268" y="0"/>
                </a:moveTo>
                <a:cubicBezTo>
                  <a:pt x="274" y="6"/>
                  <a:pt x="279" y="12"/>
                  <a:pt x="284" y="19"/>
                </a:cubicBezTo>
                <a:cubicBezTo>
                  <a:pt x="289" y="14"/>
                  <a:pt x="292" y="10"/>
                  <a:pt x="297" y="6"/>
                </a:cubicBezTo>
                <a:cubicBezTo>
                  <a:pt x="298" y="10"/>
                  <a:pt x="299" y="12"/>
                  <a:pt x="300" y="15"/>
                </a:cubicBezTo>
                <a:cubicBezTo>
                  <a:pt x="304" y="28"/>
                  <a:pt x="309" y="38"/>
                  <a:pt x="326" y="41"/>
                </a:cubicBezTo>
                <a:cubicBezTo>
                  <a:pt x="344" y="44"/>
                  <a:pt x="357" y="56"/>
                  <a:pt x="361" y="76"/>
                </a:cubicBezTo>
                <a:cubicBezTo>
                  <a:pt x="363" y="82"/>
                  <a:pt x="370" y="87"/>
                  <a:pt x="375" y="93"/>
                </a:cubicBezTo>
                <a:cubicBezTo>
                  <a:pt x="377" y="95"/>
                  <a:pt x="379" y="98"/>
                  <a:pt x="380" y="100"/>
                </a:cubicBezTo>
                <a:cubicBezTo>
                  <a:pt x="381" y="114"/>
                  <a:pt x="368" y="130"/>
                  <a:pt x="354" y="131"/>
                </a:cubicBezTo>
                <a:cubicBezTo>
                  <a:pt x="348" y="132"/>
                  <a:pt x="342" y="132"/>
                  <a:pt x="336" y="133"/>
                </a:cubicBezTo>
                <a:cubicBezTo>
                  <a:pt x="315" y="136"/>
                  <a:pt x="304" y="150"/>
                  <a:pt x="307" y="172"/>
                </a:cubicBezTo>
                <a:cubicBezTo>
                  <a:pt x="310" y="192"/>
                  <a:pt x="312" y="211"/>
                  <a:pt x="314" y="231"/>
                </a:cubicBezTo>
                <a:cubicBezTo>
                  <a:pt x="316" y="252"/>
                  <a:pt x="313" y="273"/>
                  <a:pt x="299" y="291"/>
                </a:cubicBezTo>
                <a:cubicBezTo>
                  <a:pt x="287" y="307"/>
                  <a:pt x="286" y="327"/>
                  <a:pt x="285" y="346"/>
                </a:cubicBezTo>
                <a:cubicBezTo>
                  <a:pt x="284" y="391"/>
                  <a:pt x="281" y="437"/>
                  <a:pt x="294" y="482"/>
                </a:cubicBezTo>
                <a:cubicBezTo>
                  <a:pt x="296" y="489"/>
                  <a:pt x="298" y="492"/>
                  <a:pt x="305" y="494"/>
                </a:cubicBezTo>
                <a:cubicBezTo>
                  <a:pt x="317" y="497"/>
                  <a:pt x="317" y="498"/>
                  <a:pt x="316" y="519"/>
                </a:cubicBezTo>
                <a:cubicBezTo>
                  <a:pt x="315" y="529"/>
                  <a:pt x="309" y="530"/>
                  <a:pt x="302" y="530"/>
                </a:cubicBezTo>
                <a:cubicBezTo>
                  <a:pt x="295" y="531"/>
                  <a:pt x="287" y="531"/>
                  <a:pt x="280" y="530"/>
                </a:cubicBezTo>
                <a:cubicBezTo>
                  <a:pt x="271" y="528"/>
                  <a:pt x="262" y="524"/>
                  <a:pt x="262" y="514"/>
                </a:cubicBezTo>
                <a:cubicBezTo>
                  <a:pt x="260" y="478"/>
                  <a:pt x="242" y="447"/>
                  <a:pt x="234" y="414"/>
                </a:cubicBezTo>
                <a:cubicBezTo>
                  <a:pt x="230" y="398"/>
                  <a:pt x="224" y="384"/>
                  <a:pt x="219" y="368"/>
                </a:cubicBezTo>
                <a:cubicBezTo>
                  <a:pt x="210" y="376"/>
                  <a:pt x="208" y="383"/>
                  <a:pt x="211" y="393"/>
                </a:cubicBezTo>
                <a:cubicBezTo>
                  <a:pt x="217" y="421"/>
                  <a:pt x="208" y="446"/>
                  <a:pt x="194" y="469"/>
                </a:cubicBezTo>
                <a:cubicBezTo>
                  <a:pt x="191" y="473"/>
                  <a:pt x="188" y="477"/>
                  <a:pt x="185" y="482"/>
                </a:cubicBezTo>
                <a:cubicBezTo>
                  <a:pt x="184" y="484"/>
                  <a:pt x="183" y="488"/>
                  <a:pt x="182" y="491"/>
                </a:cubicBezTo>
                <a:cubicBezTo>
                  <a:pt x="185" y="492"/>
                  <a:pt x="189" y="494"/>
                  <a:pt x="192" y="494"/>
                </a:cubicBezTo>
                <a:cubicBezTo>
                  <a:pt x="198" y="494"/>
                  <a:pt x="205" y="493"/>
                  <a:pt x="211" y="492"/>
                </a:cubicBezTo>
                <a:cubicBezTo>
                  <a:pt x="227" y="490"/>
                  <a:pt x="246" y="502"/>
                  <a:pt x="251" y="517"/>
                </a:cubicBezTo>
                <a:cubicBezTo>
                  <a:pt x="252" y="523"/>
                  <a:pt x="247" y="529"/>
                  <a:pt x="239" y="530"/>
                </a:cubicBezTo>
                <a:cubicBezTo>
                  <a:pt x="233" y="531"/>
                  <a:pt x="226" y="530"/>
                  <a:pt x="219" y="530"/>
                </a:cubicBezTo>
                <a:cubicBezTo>
                  <a:pt x="203" y="530"/>
                  <a:pt x="186" y="529"/>
                  <a:pt x="170" y="531"/>
                </a:cubicBezTo>
                <a:cubicBezTo>
                  <a:pt x="135" y="536"/>
                  <a:pt x="100" y="533"/>
                  <a:pt x="64" y="528"/>
                </a:cubicBezTo>
                <a:cubicBezTo>
                  <a:pt x="65" y="538"/>
                  <a:pt x="69" y="546"/>
                  <a:pt x="75" y="553"/>
                </a:cubicBezTo>
                <a:cubicBezTo>
                  <a:pt x="90" y="567"/>
                  <a:pt x="108" y="575"/>
                  <a:pt x="127" y="580"/>
                </a:cubicBezTo>
                <a:cubicBezTo>
                  <a:pt x="159" y="587"/>
                  <a:pt x="192" y="592"/>
                  <a:pt x="225" y="588"/>
                </a:cubicBezTo>
                <a:cubicBezTo>
                  <a:pt x="235" y="587"/>
                  <a:pt x="245" y="584"/>
                  <a:pt x="255" y="581"/>
                </a:cubicBezTo>
                <a:cubicBezTo>
                  <a:pt x="258" y="580"/>
                  <a:pt x="262" y="576"/>
                  <a:pt x="261" y="574"/>
                </a:cubicBezTo>
                <a:cubicBezTo>
                  <a:pt x="261" y="570"/>
                  <a:pt x="257" y="566"/>
                  <a:pt x="255" y="565"/>
                </a:cubicBezTo>
                <a:cubicBezTo>
                  <a:pt x="244" y="564"/>
                  <a:pt x="233" y="565"/>
                  <a:pt x="222" y="565"/>
                </a:cubicBezTo>
                <a:cubicBezTo>
                  <a:pt x="218" y="565"/>
                  <a:pt x="214" y="563"/>
                  <a:pt x="211" y="562"/>
                </a:cubicBezTo>
                <a:cubicBezTo>
                  <a:pt x="212" y="558"/>
                  <a:pt x="212" y="553"/>
                  <a:pt x="215" y="550"/>
                </a:cubicBezTo>
                <a:cubicBezTo>
                  <a:pt x="236" y="530"/>
                  <a:pt x="282" y="545"/>
                  <a:pt x="288" y="573"/>
                </a:cubicBezTo>
                <a:cubicBezTo>
                  <a:pt x="291" y="583"/>
                  <a:pt x="287" y="591"/>
                  <a:pt x="280" y="598"/>
                </a:cubicBezTo>
                <a:cubicBezTo>
                  <a:pt x="265" y="612"/>
                  <a:pt x="246" y="617"/>
                  <a:pt x="227" y="619"/>
                </a:cubicBezTo>
                <a:cubicBezTo>
                  <a:pt x="175" y="626"/>
                  <a:pt x="124" y="619"/>
                  <a:pt x="74" y="603"/>
                </a:cubicBezTo>
                <a:cubicBezTo>
                  <a:pt x="21" y="587"/>
                  <a:pt x="0" y="529"/>
                  <a:pt x="27" y="481"/>
                </a:cubicBezTo>
                <a:cubicBezTo>
                  <a:pt x="29" y="478"/>
                  <a:pt x="30" y="473"/>
                  <a:pt x="30" y="469"/>
                </a:cubicBezTo>
                <a:cubicBezTo>
                  <a:pt x="31" y="410"/>
                  <a:pt x="41" y="352"/>
                  <a:pt x="77" y="303"/>
                </a:cubicBezTo>
                <a:cubicBezTo>
                  <a:pt x="90" y="284"/>
                  <a:pt x="109" y="270"/>
                  <a:pt x="126" y="255"/>
                </a:cubicBezTo>
                <a:cubicBezTo>
                  <a:pt x="137" y="244"/>
                  <a:pt x="150" y="235"/>
                  <a:pt x="162" y="224"/>
                </a:cubicBezTo>
                <a:cubicBezTo>
                  <a:pt x="193" y="192"/>
                  <a:pt x="211" y="154"/>
                  <a:pt x="217" y="109"/>
                </a:cubicBezTo>
                <a:cubicBezTo>
                  <a:pt x="220" y="88"/>
                  <a:pt x="227" y="69"/>
                  <a:pt x="241" y="52"/>
                </a:cubicBezTo>
                <a:cubicBezTo>
                  <a:pt x="243" y="50"/>
                  <a:pt x="243" y="47"/>
                  <a:pt x="244" y="44"/>
                </a:cubicBezTo>
                <a:cubicBezTo>
                  <a:pt x="246" y="26"/>
                  <a:pt x="252" y="10"/>
                  <a:pt x="2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66C6570-BF3A-4A26-B827-EE79262D9425}"/>
              </a:ext>
            </a:extLst>
          </p:cNvPr>
          <p:cNvGrpSpPr/>
          <p:nvPr/>
        </p:nvGrpSpPr>
        <p:grpSpPr>
          <a:xfrm>
            <a:off x="5251257" y="3879591"/>
            <a:ext cx="1405139" cy="1004121"/>
            <a:chOff x="668191" y="4873645"/>
            <a:chExt cx="1873519" cy="1338828"/>
          </a:xfrm>
          <a:solidFill>
            <a:schemeClr val="bg1"/>
          </a:solidFill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767171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6717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6717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95BD052-A41E-4659-BDA4-C1ABA9D935AC}"/>
              </a:ext>
            </a:extLst>
          </p:cNvPr>
          <p:cNvGrpSpPr/>
          <p:nvPr/>
        </p:nvGrpSpPr>
        <p:grpSpPr>
          <a:xfrm>
            <a:off x="7387237" y="3879591"/>
            <a:ext cx="1405139" cy="1004121"/>
            <a:chOff x="2860414" y="4873645"/>
            <a:chExt cx="1873519" cy="1338828"/>
          </a:xfrm>
          <a:solidFill>
            <a:schemeClr val="bg1"/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6E4721A-0F73-4658-9647-AA86F414A628}"/>
                </a:ext>
              </a:extLst>
            </p:cNvPr>
            <p:cNvSpPr txBox="1"/>
            <p:nvPr/>
          </p:nvSpPr>
          <p:spPr>
            <a:xfrm>
              <a:off x="2860414" y="4873645"/>
              <a:ext cx="1873518" cy="30777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767171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6717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10464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6717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CF8989-6FFC-4EE1-BD57-6FAB0ABDFCF0}"/>
              </a:ext>
            </a:extLst>
          </p:cNvPr>
          <p:cNvSpPr txBox="1"/>
          <p:nvPr/>
        </p:nvSpPr>
        <p:spPr>
          <a:xfrm>
            <a:off x="4916088" y="2749822"/>
            <a:ext cx="3910883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dirty="0">
                <a:solidFill>
                  <a:srgbClr val="FF6565"/>
                </a:solidFill>
                <a:cs typeface="Arial" pitchFamily="34" charset="0"/>
              </a:rPr>
              <a:t>You can simply impress your audience and add a unique zing and appeal to your </a:t>
            </a:r>
            <a:r>
              <a:rPr lang="en-US" altLang="ko-KR" sz="1050" dirty="0">
                <a:solidFill>
                  <a:srgbClr val="767171"/>
                </a:solidFill>
                <a:cs typeface="Arial" pitchFamily="34" charset="0"/>
              </a:rPr>
              <a:t>Presentations</a:t>
            </a:r>
            <a:r>
              <a:rPr lang="en-US" altLang="ko-KR" sz="1050" dirty="0">
                <a:solidFill>
                  <a:srgbClr val="FF6565"/>
                </a:solidFill>
                <a:cs typeface="Arial" pitchFamily="34" charset="0"/>
              </a:rPr>
              <a:t>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6A8CC9-FF04-4AFC-980B-484193265357}"/>
              </a:ext>
            </a:extLst>
          </p:cNvPr>
          <p:cNvSpPr txBox="1"/>
          <p:nvPr/>
        </p:nvSpPr>
        <p:spPr>
          <a:xfrm>
            <a:off x="4916087" y="2029782"/>
            <a:ext cx="391088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27000" tIns="0" rIns="27000" bIns="0" rtlCol="0" anchor="ctr">
            <a:spAutoFit/>
          </a:bodyPr>
          <a:lstStyle/>
          <a:p>
            <a:pPr algn="r"/>
            <a:r>
              <a:rPr lang="en-US" altLang="ko-KR" sz="2100" dirty="0">
                <a:solidFill>
                  <a:srgbClr val="FFC000"/>
                </a:solidFill>
              </a:rPr>
              <a:t>We Create Quality </a:t>
            </a:r>
          </a:p>
          <a:p>
            <a:pPr algn="r"/>
            <a:r>
              <a:rPr lang="en-US" altLang="ko-KR" sz="2100" dirty="0">
                <a:solidFill>
                  <a:srgbClr val="FFC000"/>
                </a:solidFill>
              </a:rPr>
              <a:t>Professional PPT Presentation</a:t>
            </a:r>
            <a:endParaRPr lang="ko-KR" altLang="en-US" sz="2100" dirty="0">
              <a:solidFill>
                <a:srgbClr val="FFC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0B338F1-F1AE-4E5E-A167-7DAE25381E0A}"/>
              </a:ext>
            </a:extLst>
          </p:cNvPr>
          <p:cNvGrpSpPr/>
          <p:nvPr/>
        </p:nvGrpSpPr>
        <p:grpSpPr>
          <a:xfrm>
            <a:off x="5233114" y="558226"/>
            <a:ext cx="3593855" cy="1483098"/>
            <a:chOff x="4651035" y="1634880"/>
            <a:chExt cx="4791806" cy="1977464"/>
          </a:xfrm>
          <a:solidFill>
            <a:schemeClr val="bg1"/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3BB04BB-202D-40ED-B8F1-59AFB43A77D1}"/>
                </a:ext>
              </a:extLst>
            </p:cNvPr>
            <p:cNvSpPr txBox="1"/>
            <p:nvPr/>
          </p:nvSpPr>
          <p:spPr>
            <a:xfrm>
              <a:off x="5611984" y="1634880"/>
              <a:ext cx="3830857" cy="104644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500" b="1" dirty="0">
                  <a:solidFill>
                    <a:srgbClr val="FFC000"/>
                  </a:solidFill>
                  <a:cs typeface="Arial" pitchFamily="34" charset="0"/>
                </a:rPr>
                <a:t>WESOME</a:t>
              </a:r>
              <a:endParaRPr lang="en-US" altLang="ko-KR" sz="4500" b="1" dirty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32A2D9A-00E6-40B6-B7DD-A4C4FC867B16}"/>
                </a:ext>
              </a:extLst>
            </p:cNvPr>
            <p:cNvSpPr txBox="1"/>
            <p:nvPr/>
          </p:nvSpPr>
          <p:spPr>
            <a:xfrm>
              <a:off x="5666752" y="2604345"/>
              <a:ext cx="3776089" cy="86177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3600" dirty="0">
                  <a:solidFill>
                    <a:srgbClr val="FFC000"/>
                  </a:solidFill>
                  <a:cs typeface="Arial" pitchFamily="34" charset="0"/>
                </a:rPr>
                <a:t>Presentation</a:t>
              </a:r>
              <a:endParaRPr lang="ko-KR" altLang="en-US" sz="3600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FE32211-235D-4562-B15E-5E1B1F301B4D}"/>
                </a:ext>
              </a:extLst>
            </p:cNvPr>
            <p:cNvSpPr txBox="1"/>
            <p:nvPr/>
          </p:nvSpPr>
          <p:spPr>
            <a:xfrm>
              <a:off x="4651035" y="1719519"/>
              <a:ext cx="1021196" cy="1892825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8625" b="1" dirty="0">
                  <a:solidFill>
                    <a:srgbClr val="FFC000"/>
                  </a:solidFill>
                  <a:cs typeface="Arial" pitchFamily="34" charset="0"/>
                </a:rPr>
                <a:t>A</a:t>
              </a: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41" y="585433"/>
            <a:ext cx="2787573" cy="418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" name="Google Shape;3697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Curiosities and breeds of cats</a:t>
            </a:r>
            <a:endParaRPr/>
          </a:p>
        </p:txBody>
      </p:sp>
      <p:sp>
        <p:nvSpPr>
          <p:cNvPr id="3698" name="Google Shape;3698;p67"/>
          <p:cNvSpPr txBox="1">
            <a:spLocks noGrp="1"/>
          </p:cNvSpPr>
          <p:nvPr>
            <p:ph type="subTitle" idx="7"/>
          </p:nvPr>
        </p:nvSpPr>
        <p:spPr>
          <a:xfrm>
            <a:off x="626850" y="2404050"/>
            <a:ext cx="25755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LaPerm</a:t>
            </a:r>
            <a:endParaRPr/>
          </a:p>
        </p:txBody>
      </p:sp>
      <p:sp>
        <p:nvSpPr>
          <p:cNvPr id="3699" name="Google Shape;3699;p67"/>
          <p:cNvSpPr txBox="1">
            <a:spLocks noGrp="1"/>
          </p:cNvSpPr>
          <p:nvPr>
            <p:ph type="subTitle" idx="1"/>
          </p:nvPr>
        </p:nvSpPr>
        <p:spPr>
          <a:xfrm>
            <a:off x="626850" y="1271975"/>
            <a:ext cx="25755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Russian blue</a:t>
            </a:r>
            <a:endParaRPr/>
          </a:p>
        </p:txBody>
      </p:sp>
      <p:sp>
        <p:nvSpPr>
          <p:cNvPr id="3700" name="Google Shape;3700;p67"/>
          <p:cNvSpPr txBox="1">
            <a:spLocks noGrp="1"/>
          </p:cNvSpPr>
          <p:nvPr>
            <p:ph type="subTitle" idx="2"/>
          </p:nvPr>
        </p:nvSpPr>
        <p:spPr>
          <a:xfrm>
            <a:off x="5950525" y="2404050"/>
            <a:ext cx="25755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Orange tabby</a:t>
            </a:r>
            <a:endParaRPr/>
          </a:p>
        </p:txBody>
      </p:sp>
      <p:sp>
        <p:nvSpPr>
          <p:cNvPr id="3701" name="Google Shape;3701;p67"/>
          <p:cNvSpPr txBox="1">
            <a:spLocks noGrp="1"/>
          </p:cNvSpPr>
          <p:nvPr>
            <p:ph type="subTitle" idx="3"/>
          </p:nvPr>
        </p:nvSpPr>
        <p:spPr>
          <a:xfrm>
            <a:off x="5950525" y="1271975"/>
            <a:ext cx="25755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Abisinio</a:t>
            </a:r>
            <a:endParaRPr/>
          </a:p>
        </p:txBody>
      </p:sp>
      <p:sp>
        <p:nvSpPr>
          <p:cNvPr id="3702" name="Google Shape;3702;p67"/>
          <p:cNvSpPr txBox="1">
            <a:spLocks noGrp="1"/>
          </p:cNvSpPr>
          <p:nvPr>
            <p:ph type="subTitle" idx="4"/>
          </p:nvPr>
        </p:nvSpPr>
        <p:spPr>
          <a:xfrm>
            <a:off x="1017750" y="1810950"/>
            <a:ext cx="21846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3703" name="Google Shape;3703;p67"/>
          <p:cNvSpPr txBox="1">
            <a:spLocks noGrp="1"/>
          </p:cNvSpPr>
          <p:nvPr>
            <p:ph type="subTitle" idx="5"/>
          </p:nvPr>
        </p:nvSpPr>
        <p:spPr>
          <a:xfrm>
            <a:off x="5950525" y="2945175"/>
            <a:ext cx="21846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name, but it’s very hot</a:t>
            </a:r>
            <a:endParaRPr/>
          </a:p>
        </p:txBody>
      </p:sp>
      <p:sp>
        <p:nvSpPr>
          <p:cNvPr id="3704" name="Google Shape;3704;p67"/>
          <p:cNvSpPr txBox="1">
            <a:spLocks noGrp="1"/>
          </p:cNvSpPr>
          <p:nvPr>
            <p:ph type="subTitle" idx="6"/>
          </p:nvPr>
        </p:nvSpPr>
        <p:spPr>
          <a:xfrm>
            <a:off x="5950525" y="1810950"/>
            <a:ext cx="21846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 and a gas giant</a:t>
            </a:r>
            <a:endParaRPr/>
          </a:p>
        </p:txBody>
      </p:sp>
      <p:sp>
        <p:nvSpPr>
          <p:cNvPr id="3705" name="Google Shape;3705;p67"/>
          <p:cNvSpPr txBox="1">
            <a:spLocks noGrp="1"/>
          </p:cNvSpPr>
          <p:nvPr>
            <p:ph type="subTitle" idx="8"/>
          </p:nvPr>
        </p:nvSpPr>
        <p:spPr>
          <a:xfrm>
            <a:off x="626850" y="3543075"/>
            <a:ext cx="25755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Somali cat</a:t>
            </a:r>
            <a:endParaRPr/>
          </a:p>
        </p:txBody>
      </p:sp>
      <p:sp>
        <p:nvSpPr>
          <p:cNvPr id="3706" name="Google Shape;3706;p67"/>
          <p:cNvSpPr txBox="1">
            <a:spLocks noGrp="1"/>
          </p:cNvSpPr>
          <p:nvPr>
            <p:ph type="subTitle" idx="9"/>
          </p:nvPr>
        </p:nvSpPr>
        <p:spPr>
          <a:xfrm>
            <a:off x="5950525" y="3543075"/>
            <a:ext cx="25755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British Shorthair</a:t>
            </a:r>
            <a:endParaRPr/>
          </a:p>
        </p:txBody>
      </p:sp>
      <p:sp>
        <p:nvSpPr>
          <p:cNvPr id="3707" name="Google Shape;3707;p67"/>
          <p:cNvSpPr txBox="1">
            <a:spLocks noGrp="1"/>
          </p:cNvSpPr>
          <p:nvPr>
            <p:ph type="subTitle" idx="13"/>
          </p:nvPr>
        </p:nvSpPr>
        <p:spPr>
          <a:xfrm>
            <a:off x="1017750" y="2940375"/>
            <a:ext cx="21846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3708" name="Google Shape;3708;p67"/>
          <p:cNvSpPr txBox="1">
            <a:spLocks noGrp="1"/>
          </p:cNvSpPr>
          <p:nvPr>
            <p:ph type="subTitle" idx="14"/>
          </p:nvPr>
        </p:nvSpPr>
        <p:spPr>
          <a:xfrm>
            <a:off x="1017750" y="4076150"/>
            <a:ext cx="21846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3709" name="Google Shape;3709;p67"/>
          <p:cNvSpPr txBox="1">
            <a:spLocks noGrp="1"/>
          </p:cNvSpPr>
          <p:nvPr>
            <p:ph type="subTitle" idx="15"/>
          </p:nvPr>
        </p:nvSpPr>
        <p:spPr>
          <a:xfrm>
            <a:off x="5950525" y="4079400"/>
            <a:ext cx="21846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grpSp>
        <p:nvGrpSpPr>
          <p:cNvPr id="3710" name="Google Shape;3710;p67"/>
          <p:cNvGrpSpPr/>
          <p:nvPr/>
        </p:nvGrpSpPr>
        <p:grpSpPr>
          <a:xfrm>
            <a:off x="3560588" y="1394481"/>
            <a:ext cx="438156" cy="479788"/>
            <a:chOff x="3954391" y="2731847"/>
            <a:chExt cx="323339" cy="354061"/>
          </a:xfrm>
        </p:grpSpPr>
        <p:sp>
          <p:nvSpPr>
            <p:cNvPr id="3711" name="Google Shape;3711;p67"/>
            <p:cNvSpPr/>
            <p:nvPr/>
          </p:nvSpPr>
          <p:spPr>
            <a:xfrm>
              <a:off x="3972168" y="2960712"/>
              <a:ext cx="287277" cy="125197"/>
            </a:xfrm>
            <a:custGeom>
              <a:avLst/>
              <a:gdLst/>
              <a:ahLst/>
              <a:cxnLst/>
              <a:rect l="l" t="t" r="r" b="b"/>
              <a:pathLst>
                <a:path w="10585" h="4613" extrusionOk="0">
                  <a:moveTo>
                    <a:pt x="2279" y="1"/>
                  </a:moveTo>
                  <a:cubicBezTo>
                    <a:pt x="2279" y="590"/>
                    <a:pt x="2264" y="1223"/>
                    <a:pt x="1915" y="1694"/>
                  </a:cubicBezTo>
                  <a:cubicBezTo>
                    <a:pt x="1622" y="2092"/>
                    <a:pt x="1140" y="2306"/>
                    <a:pt x="769" y="2630"/>
                  </a:cubicBezTo>
                  <a:cubicBezTo>
                    <a:pt x="365" y="2981"/>
                    <a:pt x="88" y="3479"/>
                    <a:pt x="0" y="4007"/>
                  </a:cubicBezTo>
                  <a:lnTo>
                    <a:pt x="0" y="4613"/>
                  </a:lnTo>
                  <a:lnTo>
                    <a:pt x="10585" y="4613"/>
                  </a:lnTo>
                  <a:lnTo>
                    <a:pt x="10585" y="4007"/>
                  </a:lnTo>
                  <a:cubicBezTo>
                    <a:pt x="10495" y="3479"/>
                    <a:pt x="10220" y="2985"/>
                    <a:pt x="9816" y="2630"/>
                  </a:cubicBezTo>
                  <a:cubicBezTo>
                    <a:pt x="9443" y="2304"/>
                    <a:pt x="8961" y="2092"/>
                    <a:pt x="8667" y="1694"/>
                  </a:cubicBezTo>
                  <a:cubicBezTo>
                    <a:pt x="8319" y="1221"/>
                    <a:pt x="8306" y="588"/>
                    <a:pt x="8306" y="1"/>
                  </a:cubicBezTo>
                  <a:close/>
                </a:path>
              </a:pathLst>
            </a:custGeom>
            <a:solidFill>
              <a:srgbClr val="C2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7"/>
            <p:cNvSpPr/>
            <p:nvPr/>
          </p:nvSpPr>
          <p:spPr>
            <a:xfrm>
              <a:off x="3983295" y="2731847"/>
              <a:ext cx="265592" cy="275308"/>
            </a:xfrm>
            <a:custGeom>
              <a:avLst/>
              <a:gdLst/>
              <a:ahLst/>
              <a:cxnLst/>
              <a:rect l="l" t="t" r="r" b="b"/>
              <a:pathLst>
                <a:path w="9786" h="10144" extrusionOk="0">
                  <a:moveTo>
                    <a:pt x="1081" y="1"/>
                  </a:moveTo>
                  <a:cubicBezTo>
                    <a:pt x="389" y="1"/>
                    <a:pt x="95" y="908"/>
                    <a:pt x="118" y="1627"/>
                  </a:cubicBezTo>
                  <a:cubicBezTo>
                    <a:pt x="141" y="2373"/>
                    <a:pt x="335" y="3122"/>
                    <a:pt x="575" y="3830"/>
                  </a:cubicBezTo>
                  <a:cubicBezTo>
                    <a:pt x="600" y="3905"/>
                    <a:pt x="598" y="3987"/>
                    <a:pt x="567" y="4060"/>
                  </a:cubicBezTo>
                  <a:cubicBezTo>
                    <a:pt x="465" y="4315"/>
                    <a:pt x="222" y="4935"/>
                    <a:pt x="159" y="5309"/>
                  </a:cubicBezTo>
                  <a:cubicBezTo>
                    <a:pt x="0" y="6212"/>
                    <a:pt x="31" y="7055"/>
                    <a:pt x="508" y="7873"/>
                  </a:cubicBezTo>
                  <a:cubicBezTo>
                    <a:pt x="1146" y="8972"/>
                    <a:pt x="2248" y="9643"/>
                    <a:pt x="3535" y="9974"/>
                  </a:cubicBezTo>
                  <a:cubicBezTo>
                    <a:pt x="3975" y="10087"/>
                    <a:pt x="4435" y="10144"/>
                    <a:pt x="4894" y="10144"/>
                  </a:cubicBezTo>
                  <a:cubicBezTo>
                    <a:pt x="5354" y="10144"/>
                    <a:pt x="5814" y="10087"/>
                    <a:pt x="6252" y="9974"/>
                  </a:cubicBezTo>
                  <a:cubicBezTo>
                    <a:pt x="7541" y="9643"/>
                    <a:pt x="8643" y="8972"/>
                    <a:pt x="9279" y="7873"/>
                  </a:cubicBezTo>
                  <a:cubicBezTo>
                    <a:pt x="9751" y="7053"/>
                    <a:pt x="9785" y="6212"/>
                    <a:pt x="9624" y="5309"/>
                  </a:cubicBezTo>
                  <a:cubicBezTo>
                    <a:pt x="9557" y="4937"/>
                    <a:pt x="9318" y="4315"/>
                    <a:pt x="9216" y="4060"/>
                  </a:cubicBezTo>
                  <a:cubicBezTo>
                    <a:pt x="9186" y="3987"/>
                    <a:pt x="9184" y="3905"/>
                    <a:pt x="9208" y="3830"/>
                  </a:cubicBezTo>
                  <a:cubicBezTo>
                    <a:pt x="9449" y="3120"/>
                    <a:pt x="9643" y="2373"/>
                    <a:pt x="9665" y="1627"/>
                  </a:cubicBezTo>
                  <a:cubicBezTo>
                    <a:pt x="9689" y="908"/>
                    <a:pt x="9394" y="1"/>
                    <a:pt x="8703" y="1"/>
                  </a:cubicBezTo>
                  <a:cubicBezTo>
                    <a:pt x="8556" y="1"/>
                    <a:pt x="8392" y="41"/>
                    <a:pt x="8209" y="134"/>
                  </a:cubicBezTo>
                  <a:cubicBezTo>
                    <a:pt x="7464" y="509"/>
                    <a:pt x="6985" y="1035"/>
                    <a:pt x="6495" y="1653"/>
                  </a:cubicBezTo>
                  <a:cubicBezTo>
                    <a:pt x="6430" y="1735"/>
                    <a:pt x="6333" y="1781"/>
                    <a:pt x="6232" y="1781"/>
                  </a:cubicBezTo>
                  <a:cubicBezTo>
                    <a:pt x="6206" y="1781"/>
                    <a:pt x="6180" y="1778"/>
                    <a:pt x="6154" y="1772"/>
                  </a:cubicBezTo>
                  <a:cubicBezTo>
                    <a:pt x="5737" y="1675"/>
                    <a:pt x="5314" y="1626"/>
                    <a:pt x="4892" y="1626"/>
                  </a:cubicBezTo>
                  <a:cubicBezTo>
                    <a:pt x="4469" y="1626"/>
                    <a:pt x="4046" y="1675"/>
                    <a:pt x="3629" y="1772"/>
                  </a:cubicBezTo>
                  <a:cubicBezTo>
                    <a:pt x="3603" y="1778"/>
                    <a:pt x="3577" y="1781"/>
                    <a:pt x="3552" y="1781"/>
                  </a:cubicBezTo>
                  <a:cubicBezTo>
                    <a:pt x="3451" y="1781"/>
                    <a:pt x="3353" y="1735"/>
                    <a:pt x="3288" y="1653"/>
                  </a:cubicBezTo>
                  <a:cubicBezTo>
                    <a:pt x="2799" y="1037"/>
                    <a:pt x="2315" y="509"/>
                    <a:pt x="1575" y="134"/>
                  </a:cubicBezTo>
                  <a:cubicBezTo>
                    <a:pt x="1392" y="41"/>
                    <a:pt x="1227" y="1"/>
                    <a:pt x="1081" y="1"/>
                  </a:cubicBezTo>
                  <a:close/>
                </a:path>
              </a:pathLst>
            </a:custGeom>
            <a:solidFill>
              <a:srgbClr val="C2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7"/>
            <p:cNvSpPr/>
            <p:nvPr/>
          </p:nvSpPr>
          <p:spPr>
            <a:xfrm>
              <a:off x="4059040" y="2903312"/>
              <a:ext cx="116675" cy="83917"/>
            </a:xfrm>
            <a:custGeom>
              <a:avLst/>
              <a:gdLst/>
              <a:ahLst/>
              <a:cxnLst/>
              <a:rect l="l" t="t" r="r" b="b"/>
              <a:pathLst>
                <a:path w="4299" h="3092" extrusionOk="0">
                  <a:moveTo>
                    <a:pt x="1924" y="1"/>
                  </a:moveTo>
                  <a:cubicBezTo>
                    <a:pt x="1098" y="1"/>
                    <a:pt x="0" y="173"/>
                    <a:pt x="53" y="1241"/>
                  </a:cubicBezTo>
                  <a:cubicBezTo>
                    <a:pt x="81" y="1789"/>
                    <a:pt x="516" y="2187"/>
                    <a:pt x="1030" y="2308"/>
                  </a:cubicBezTo>
                  <a:cubicBezTo>
                    <a:pt x="1083" y="2320"/>
                    <a:pt x="1140" y="2330"/>
                    <a:pt x="1181" y="2367"/>
                  </a:cubicBezTo>
                  <a:cubicBezTo>
                    <a:pt x="1232" y="2410"/>
                    <a:pt x="1248" y="2479"/>
                    <a:pt x="1272" y="2542"/>
                  </a:cubicBezTo>
                  <a:cubicBezTo>
                    <a:pt x="1406" y="2907"/>
                    <a:pt x="1778" y="3091"/>
                    <a:pt x="2150" y="3091"/>
                  </a:cubicBezTo>
                  <a:cubicBezTo>
                    <a:pt x="2519" y="3091"/>
                    <a:pt x="2887" y="2909"/>
                    <a:pt x="3021" y="2542"/>
                  </a:cubicBezTo>
                  <a:cubicBezTo>
                    <a:pt x="3045" y="2479"/>
                    <a:pt x="3061" y="2410"/>
                    <a:pt x="3112" y="2367"/>
                  </a:cubicBezTo>
                  <a:cubicBezTo>
                    <a:pt x="3153" y="2330"/>
                    <a:pt x="3210" y="2318"/>
                    <a:pt x="3263" y="2308"/>
                  </a:cubicBezTo>
                  <a:cubicBezTo>
                    <a:pt x="3779" y="2189"/>
                    <a:pt x="4214" y="1791"/>
                    <a:pt x="4241" y="1241"/>
                  </a:cubicBezTo>
                  <a:cubicBezTo>
                    <a:pt x="4298" y="173"/>
                    <a:pt x="3200" y="1"/>
                    <a:pt x="2375" y="1"/>
                  </a:cubicBezTo>
                  <a:cubicBezTo>
                    <a:pt x="2297" y="1"/>
                    <a:pt x="2221" y="2"/>
                    <a:pt x="2150" y="5"/>
                  </a:cubicBezTo>
                  <a:cubicBezTo>
                    <a:pt x="2078" y="2"/>
                    <a:pt x="2002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7"/>
            <p:cNvSpPr/>
            <p:nvPr/>
          </p:nvSpPr>
          <p:spPr>
            <a:xfrm>
              <a:off x="4078119" y="3023729"/>
              <a:ext cx="75856" cy="24535"/>
            </a:xfrm>
            <a:custGeom>
              <a:avLst/>
              <a:gdLst/>
              <a:ahLst/>
              <a:cxnLst/>
              <a:rect l="l" t="t" r="r" b="b"/>
              <a:pathLst>
                <a:path w="2795" h="904" extrusionOk="0">
                  <a:moveTo>
                    <a:pt x="216" y="1"/>
                  </a:moveTo>
                  <a:cubicBezTo>
                    <a:pt x="166" y="1"/>
                    <a:pt x="116" y="20"/>
                    <a:pt x="78" y="57"/>
                  </a:cubicBezTo>
                  <a:cubicBezTo>
                    <a:pt x="0" y="135"/>
                    <a:pt x="0" y="259"/>
                    <a:pt x="78" y="337"/>
                  </a:cubicBezTo>
                  <a:cubicBezTo>
                    <a:pt x="445" y="704"/>
                    <a:pt x="914" y="904"/>
                    <a:pt x="1398" y="904"/>
                  </a:cubicBezTo>
                  <a:cubicBezTo>
                    <a:pt x="1883" y="904"/>
                    <a:pt x="2352" y="704"/>
                    <a:pt x="2717" y="337"/>
                  </a:cubicBezTo>
                  <a:cubicBezTo>
                    <a:pt x="2795" y="259"/>
                    <a:pt x="2795" y="135"/>
                    <a:pt x="2717" y="57"/>
                  </a:cubicBezTo>
                  <a:cubicBezTo>
                    <a:pt x="2680" y="20"/>
                    <a:pt x="2630" y="1"/>
                    <a:pt x="2580" y="1"/>
                  </a:cubicBezTo>
                  <a:cubicBezTo>
                    <a:pt x="2529" y="1"/>
                    <a:pt x="2479" y="20"/>
                    <a:pt x="2440" y="57"/>
                  </a:cubicBezTo>
                  <a:cubicBezTo>
                    <a:pt x="2146" y="351"/>
                    <a:pt x="1777" y="512"/>
                    <a:pt x="1398" y="512"/>
                  </a:cubicBezTo>
                  <a:cubicBezTo>
                    <a:pt x="1018" y="512"/>
                    <a:pt x="647" y="351"/>
                    <a:pt x="355" y="57"/>
                  </a:cubicBezTo>
                  <a:cubicBezTo>
                    <a:pt x="317" y="20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67"/>
            <p:cNvSpPr/>
            <p:nvPr/>
          </p:nvSpPr>
          <p:spPr>
            <a:xfrm>
              <a:off x="4038523" y="2854163"/>
              <a:ext cx="57455" cy="25376"/>
            </a:xfrm>
            <a:custGeom>
              <a:avLst/>
              <a:gdLst/>
              <a:ahLst/>
              <a:cxnLst/>
              <a:rect l="l" t="t" r="r" b="b"/>
              <a:pathLst>
                <a:path w="2117" h="935" extrusionOk="0">
                  <a:moveTo>
                    <a:pt x="1182" y="0"/>
                  </a:moveTo>
                  <a:cubicBezTo>
                    <a:pt x="1024" y="0"/>
                    <a:pt x="872" y="43"/>
                    <a:pt x="739" y="100"/>
                  </a:cubicBezTo>
                  <a:cubicBezTo>
                    <a:pt x="696" y="118"/>
                    <a:pt x="658" y="139"/>
                    <a:pt x="621" y="159"/>
                  </a:cubicBezTo>
                  <a:cubicBezTo>
                    <a:pt x="556" y="192"/>
                    <a:pt x="501" y="222"/>
                    <a:pt x="450" y="231"/>
                  </a:cubicBezTo>
                  <a:cubicBezTo>
                    <a:pt x="447" y="231"/>
                    <a:pt x="445" y="231"/>
                    <a:pt x="443" y="231"/>
                  </a:cubicBezTo>
                  <a:cubicBezTo>
                    <a:pt x="425" y="231"/>
                    <a:pt x="407" y="224"/>
                    <a:pt x="397" y="220"/>
                  </a:cubicBezTo>
                  <a:cubicBezTo>
                    <a:pt x="383" y="123"/>
                    <a:pt x="301" y="51"/>
                    <a:pt x="203" y="51"/>
                  </a:cubicBezTo>
                  <a:cubicBezTo>
                    <a:pt x="200" y="51"/>
                    <a:pt x="197" y="51"/>
                    <a:pt x="195" y="51"/>
                  </a:cubicBezTo>
                  <a:cubicBezTo>
                    <a:pt x="84" y="57"/>
                    <a:pt x="1" y="145"/>
                    <a:pt x="7" y="255"/>
                  </a:cubicBezTo>
                  <a:cubicBezTo>
                    <a:pt x="11" y="357"/>
                    <a:pt x="60" y="449"/>
                    <a:pt x="142" y="518"/>
                  </a:cubicBezTo>
                  <a:cubicBezTo>
                    <a:pt x="224" y="585"/>
                    <a:pt x="332" y="623"/>
                    <a:pt x="441" y="623"/>
                  </a:cubicBezTo>
                  <a:cubicBezTo>
                    <a:pt x="464" y="623"/>
                    <a:pt x="488" y="622"/>
                    <a:pt x="511" y="618"/>
                  </a:cubicBezTo>
                  <a:cubicBezTo>
                    <a:pt x="625" y="600"/>
                    <a:pt x="721" y="549"/>
                    <a:pt x="805" y="506"/>
                  </a:cubicBezTo>
                  <a:cubicBezTo>
                    <a:pt x="837" y="490"/>
                    <a:pt x="868" y="471"/>
                    <a:pt x="898" y="459"/>
                  </a:cubicBezTo>
                  <a:cubicBezTo>
                    <a:pt x="999" y="415"/>
                    <a:pt x="1092" y="393"/>
                    <a:pt x="1177" y="393"/>
                  </a:cubicBezTo>
                  <a:cubicBezTo>
                    <a:pt x="1392" y="393"/>
                    <a:pt x="1563" y="534"/>
                    <a:pt x="1723" y="828"/>
                  </a:cubicBezTo>
                  <a:cubicBezTo>
                    <a:pt x="1757" y="896"/>
                    <a:pt x="1827" y="934"/>
                    <a:pt x="1896" y="934"/>
                  </a:cubicBezTo>
                  <a:cubicBezTo>
                    <a:pt x="1926" y="934"/>
                    <a:pt x="1959" y="926"/>
                    <a:pt x="1988" y="908"/>
                  </a:cubicBezTo>
                  <a:cubicBezTo>
                    <a:pt x="2082" y="857"/>
                    <a:pt x="2116" y="736"/>
                    <a:pt x="2065" y="643"/>
                  </a:cubicBezTo>
                  <a:cubicBezTo>
                    <a:pt x="1802" y="152"/>
                    <a:pt x="148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67"/>
            <p:cNvSpPr/>
            <p:nvPr/>
          </p:nvSpPr>
          <p:spPr>
            <a:xfrm>
              <a:off x="4136034" y="2854218"/>
              <a:ext cx="57483" cy="25322"/>
            </a:xfrm>
            <a:custGeom>
              <a:avLst/>
              <a:gdLst/>
              <a:ahLst/>
              <a:cxnLst/>
              <a:rect l="l" t="t" r="r" b="b"/>
              <a:pathLst>
                <a:path w="2118" h="933" extrusionOk="0">
                  <a:moveTo>
                    <a:pt x="938" y="1"/>
                  </a:moveTo>
                  <a:cubicBezTo>
                    <a:pt x="640" y="1"/>
                    <a:pt x="317" y="153"/>
                    <a:pt x="51" y="643"/>
                  </a:cubicBezTo>
                  <a:cubicBezTo>
                    <a:pt x="0" y="739"/>
                    <a:pt x="37" y="857"/>
                    <a:pt x="131" y="908"/>
                  </a:cubicBezTo>
                  <a:cubicBezTo>
                    <a:pt x="161" y="924"/>
                    <a:pt x="194" y="932"/>
                    <a:pt x="224" y="932"/>
                  </a:cubicBezTo>
                  <a:cubicBezTo>
                    <a:pt x="296" y="932"/>
                    <a:pt x="363" y="894"/>
                    <a:pt x="396" y="830"/>
                  </a:cubicBezTo>
                  <a:cubicBezTo>
                    <a:pt x="555" y="534"/>
                    <a:pt x="726" y="392"/>
                    <a:pt x="941" y="392"/>
                  </a:cubicBezTo>
                  <a:cubicBezTo>
                    <a:pt x="1027" y="392"/>
                    <a:pt x="1119" y="415"/>
                    <a:pt x="1220" y="459"/>
                  </a:cubicBezTo>
                  <a:cubicBezTo>
                    <a:pt x="1251" y="473"/>
                    <a:pt x="1281" y="488"/>
                    <a:pt x="1314" y="506"/>
                  </a:cubicBezTo>
                  <a:cubicBezTo>
                    <a:pt x="1395" y="551"/>
                    <a:pt x="1491" y="600"/>
                    <a:pt x="1607" y="618"/>
                  </a:cubicBezTo>
                  <a:cubicBezTo>
                    <a:pt x="1630" y="622"/>
                    <a:pt x="1653" y="624"/>
                    <a:pt x="1676" y="624"/>
                  </a:cubicBezTo>
                  <a:cubicBezTo>
                    <a:pt x="1784" y="624"/>
                    <a:pt x="1894" y="585"/>
                    <a:pt x="1977" y="518"/>
                  </a:cubicBezTo>
                  <a:cubicBezTo>
                    <a:pt x="2060" y="453"/>
                    <a:pt x="2107" y="357"/>
                    <a:pt x="2111" y="255"/>
                  </a:cubicBezTo>
                  <a:cubicBezTo>
                    <a:pt x="2117" y="149"/>
                    <a:pt x="2032" y="57"/>
                    <a:pt x="1924" y="51"/>
                  </a:cubicBezTo>
                  <a:cubicBezTo>
                    <a:pt x="1921" y="51"/>
                    <a:pt x="1918" y="51"/>
                    <a:pt x="1916" y="51"/>
                  </a:cubicBezTo>
                  <a:cubicBezTo>
                    <a:pt x="1817" y="51"/>
                    <a:pt x="1738" y="123"/>
                    <a:pt x="1722" y="220"/>
                  </a:cubicBezTo>
                  <a:cubicBezTo>
                    <a:pt x="1712" y="227"/>
                    <a:pt x="1696" y="231"/>
                    <a:pt x="1679" y="231"/>
                  </a:cubicBezTo>
                  <a:cubicBezTo>
                    <a:pt x="1676" y="231"/>
                    <a:pt x="1672" y="231"/>
                    <a:pt x="1669" y="231"/>
                  </a:cubicBezTo>
                  <a:cubicBezTo>
                    <a:pt x="1620" y="222"/>
                    <a:pt x="1565" y="192"/>
                    <a:pt x="1497" y="159"/>
                  </a:cubicBezTo>
                  <a:cubicBezTo>
                    <a:pt x="1459" y="139"/>
                    <a:pt x="1420" y="118"/>
                    <a:pt x="1377" y="100"/>
                  </a:cubicBezTo>
                  <a:cubicBezTo>
                    <a:pt x="1246" y="43"/>
                    <a:pt x="1096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7"/>
            <p:cNvSpPr/>
            <p:nvPr/>
          </p:nvSpPr>
          <p:spPr>
            <a:xfrm>
              <a:off x="4192429" y="2895089"/>
              <a:ext cx="82587" cy="17831"/>
            </a:xfrm>
            <a:custGeom>
              <a:avLst/>
              <a:gdLst/>
              <a:ahLst/>
              <a:cxnLst/>
              <a:rect l="l" t="t" r="r" b="b"/>
              <a:pathLst>
                <a:path w="3043" h="657" extrusionOk="0">
                  <a:moveTo>
                    <a:pt x="1657" y="0"/>
                  </a:moveTo>
                  <a:cubicBezTo>
                    <a:pt x="775" y="0"/>
                    <a:pt x="178" y="266"/>
                    <a:pt x="143" y="283"/>
                  </a:cubicBezTo>
                  <a:cubicBezTo>
                    <a:pt x="44" y="328"/>
                    <a:pt x="1" y="442"/>
                    <a:pt x="48" y="542"/>
                  </a:cubicBezTo>
                  <a:cubicBezTo>
                    <a:pt x="80" y="614"/>
                    <a:pt x="152" y="656"/>
                    <a:pt x="225" y="656"/>
                  </a:cubicBezTo>
                  <a:cubicBezTo>
                    <a:pt x="254" y="656"/>
                    <a:pt x="282" y="652"/>
                    <a:pt x="307" y="640"/>
                  </a:cubicBezTo>
                  <a:cubicBezTo>
                    <a:pt x="315" y="636"/>
                    <a:pt x="858" y="394"/>
                    <a:pt x="1663" y="394"/>
                  </a:cubicBezTo>
                  <a:cubicBezTo>
                    <a:pt x="1994" y="394"/>
                    <a:pt x="2370" y="435"/>
                    <a:pt x="2771" y="550"/>
                  </a:cubicBezTo>
                  <a:cubicBezTo>
                    <a:pt x="2789" y="556"/>
                    <a:pt x="2807" y="558"/>
                    <a:pt x="2825" y="558"/>
                  </a:cubicBezTo>
                  <a:cubicBezTo>
                    <a:pt x="2910" y="558"/>
                    <a:pt x="2986" y="501"/>
                    <a:pt x="3012" y="416"/>
                  </a:cubicBezTo>
                  <a:cubicBezTo>
                    <a:pt x="3042" y="310"/>
                    <a:pt x="2981" y="204"/>
                    <a:pt x="2877" y="173"/>
                  </a:cubicBezTo>
                  <a:cubicBezTo>
                    <a:pt x="2435" y="46"/>
                    <a:pt x="2021" y="0"/>
                    <a:pt x="1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7"/>
            <p:cNvSpPr/>
            <p:nvPr/>
          </p:nvSpPr>
          <p:spPr>
            <a:xfrm>
              <a:off x="4195984" y="2924372"/>
              <a:ext cx="81746" cy="23639"/>
            </a:xfrm>
            <a:custGeom>
              <a:avLst/>
              <a:gdLst/>
              <a:ahLst/>
              <a:cxnLst/>
              <a:rect l="l" t="t" r="r" b="b"/>
              <a:pathLst>
                <a:path w="3012" h="871" extrusionOk="0">
                  <a:moveTo>
                    <a:pt x="861" y="1"/>
                  </a:moveTo>
                  <a:cubicBezTo>
                    <a:pt x="457" y="1"/>
                    <a:pt x="197" y="59"/>
                    <a:pt x="174" y="65"/>
                  </a:cubicBezTo>
                  <a:cubicBezTo>
                    <a:pt x="66" y="89"/>
                    <a:pt x="0" y="197"/>
                    <a:pt x="25" y="302"/>
                  </a:cubicBezTo>
                  <a:cubicBezTo>
                    <a:pt x="47" y="394"/>
                    <a:pt x="129" y="456"/>
                    <a:pt x="219" y="456"/>
                  </a:cubicBezTo>
                  <a:cubicBezTo>
                    <a:pt x="233" y="456"/>
                    <a:pt x="248" y="454"/>
                    <a:pt x="263" y="450"/>
                  </a:cubicBezTo>
                  <a:cubicBezTo>
                    <a:pt x="269" y="450"/>
                    <a:pt x="496" y="399"/>
                    <a:pt x="857" y="399"/>
                  </a:cubicBezTo>
                  <a:cubicBezTo>
                    <a:pt x="1314" y="399"/>
                    <a:pt x="1986" y="480"/>
                    <a:pt x="2695" y="848"/>
                  </a:cubicBezTo>
                  <a:cubicBezTo>
                    <a:pt x="2723" y="862"/>
                    <a:pt x="2754" y="871"/>
                    <a:pt x="2785" y="871"/>
                  </a:cubicBezTo>
                  <a:cubicBezTo>
                    <a:pt x="2856" y="871"/>
                    <a:pt x="2925" y="832"/>
                    <a:pt x="2960" y="760"/>
                  </a:cubicBezTo>
                  <a:cubicBezTo>
                    <a:pt x="3011" y="665"/>
                    <a:pt x="2972" y="546"/>
                    <a:pt x="2876" y="495"/>
                  </a:cubicBezTo>
                  <a:cubicBezTo>
                    <a:pt x="2100" y="93"/>
                    <a:pt x="1367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7"/>
            <p:cNvSpPr/>
            <p:nvPr/>
          </p:nvSpPr>
          <p:spPr>
            <a:xfrm>
              <a:off x="3957105" y="2895089"/>
              <a:ext cx="82560" cy="17831"/>
            </a:xfrm>
            <a:custGeom>
              <a:avLst/>
              <a:gdLst/>
              <a:ahLst/>
              <a:cxnLst/>
              <a:rect l="l" t="t" r="r" b="b"/>
              <a:pathLst>
                <a:path w="3042" h="657" extrusionOk="0">
                  <a:moveTo>
                    <a:pt x="1386" y="0"/>
                  </a:moveTo>
                  <a:cubicBezTo>
                    <a:pt x="1021" y="0"/>
                    <a:pt x="608" y="46"/>
                    <a:pt x="165" y="173"/>
                  </a:cubicBezTo>
                  <a:cubicBezTo>
                    <a:pt x="61" y="201"/>
                    <a:pt x="0" y="310"/>
                    <a:pt x="31" y="416"/>
                  </a:cubicBezTo>
                  <a:cubicBezTo>
                    <a:pt x="54" y="501"/>
                    <a:pt x="132" y="558"/>
                    <a:pt x="218" y="558"/>
                  </a:cubicBezTo>
                  <a:cubicBezTo>
                    <a:pt x="236" y="558"/>
                    <a:pt x="255" y="556"/>
                    <a:pt x="274" y="550"/>
                  </a:cubicBezTo>
                  <a:cubicBezTo>
                    <a:pt x="672" y="436"/>
                    <a:pt x="1046" y="395"/>
                    <a:pt x="1377" y="395"/>
                  </a:cubicBezTo>
                  <a:cubicBezTo>
                    <a:pt x="2181" y="395"/>
                    <a:pt x="2728" y="636"/>
                    <a:pt x="2736" y="640"/>
                  </a:cubicBezTo>
                  <a:cubicBezTo>
                    <a:pt x="2764" y="652"/>
                    <a:pt x="2789" y="656"/>
                    <a:pt x="2817" y="656"/>
                  </a:cubicBezTo>
                  <a:cubicBezTo>
                    <a:pt x="2891" y="656"/>
                    <a:pt x="2962" y="614"/>
                    <a:pt x="2997" y="542"/>
                  </a:cubicBezTo>
                  <a:cubicBezTo>
                    <a:pt x="3042" y="442"/>
                    <a:pt x="2999" y="328"/>
                    <a:pt x="2899" y="283"/>
                  </a:cubicBezTo>
                  <a:cubicBezTo>
                    <a:pt x="2864" y="266"/>
                    <a:pt x="2267" y="0"/>
                    <a:pt x="1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67"/>
            <p:cNvSpPr/>
            <p:nvPr/>
          </p:nvSpPr>
          <p:spPr>
            <a:xfrm>
              <a:off x="3954391" y="2924454"/>
              <a:ext cx="81691" cy="23558"/>
            </a:xfrm>
            <a:custGeom>
              <a:avLst/>
              <a:gdLst/>
              <a:ahLst/>
              <a:cxnLst/>
              <a:rect l="l" t="t" r="r" b="b"/>
              <a:pathLst>
                <a:path w="3010" h="868" extrusionOk="0">
                  <a:moveTo>
                    <a:pt x="2155" y="1"/>
                  </a:moveTo>
                  <a:cubicBezTo>
                    <a:pt x="1648" y="1"/>
                    <a:pt x="914" y="93"/>
                    <a:pt x="135" y="496"/>
                  </a:cubicBezTo>
                  <a:cubicBezTo>
                    <a:pt x="39" y="547"/>
                    <a:pt x="0" y="664"/>
                    <a:pt x="51" y="762"/>
                  </a:cubicBezTo>
                  <a:cubicBezTo>
                    <a:pt x="88" y="829"/>
                    <a:pt x="155" y="868"/>
                    <a:pt x="227" y="868"/>
                  </a:cubicBezTo>
                  <a:cubicBezTo>
                    <a:pt x="257" y="868"/>
                    <a:pt x="288" y="864"/>
                    <a:pt x="318" y="847"/>
                  </a:cubicBezTo>
                  <a:cubicBezTo>
                    <a:pt x="1028" y="480"/>
                    <a:pt x="1704" y="400"/>
                    <a:pt x="2162" y="400"/>
                  </a:cubicBezTo>
                  <a:cubicBezTo>
                    <a:pt x="2519" y="400"/>
                    <a:pt x="2745" y="449"/>
                    <a:pt x="2752" y="449"/>
                  </a:cubicBezTo>
                  <a:cubicBezTo>
                    <a:pt x="2766" y="452"/>
                    <a:pt x="2780" y="454"/>
                    <a:pt x="2793" y="454"/>
                  </a:cubicBezTo>
                  <a:cubicBezTo>
                    <a:pt x="2882" y="454"/>
                    <a:pt x="2964" y="393"/>
                    <a:pt x="2987" y="303"/>
                  </a:cubicBezTo>
                  <a:cubicBezTo>
                    <a:pt x="3009" y="194"/>
                    <a:pt x="2944" y="90"/>
                    <a:pt x="2838" y="64"/>
                  </a:cubicBezTo>
                  <a:cubicBezTo>
                    <a:pt x="2814" y="59"/>
                    <a:pt x="2556" y="1"/>
                    <a:pt x="2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67"/>
            <p:cNvSpPr/>
            <p:nvPr/>
          </p:nvSpPr>
          <p:spPr>
            <a:xfrm>
              <a:off x="4097225" y="2912838"/>
              <a:ext cx="37670" cy="36720"/>
            </a:xfrm>
            <a:custGeom>
              <a:avLst/>
              <a:gdLst/>
              <a:ahLst/>
              <a:cxnLst/>
              <a:rect l="l" t="t" r="r" b="b"/>
              <a:pathLst>
                <a:path w="1388" h="1353" extrusionOk="0">
                  <a:moveTo>
                    <a:pt x="702" y="0"/>
                  </a:moveTo>
                  <a:cubicBezTo>
                    <a:pt x="699" y="0"/>
                    <a:pt x="696" y="0"/>
                    <a:pt x="694" y="0"/>
                  </a:cubicBezTo>
                  <a:cubicBezTo>
                    <a:pt x="691" y="0"/>
                    <a:pt x="688" y="0"/>
                    <a:pt x="686" y="0"/>
                  </a:cubicBezTo>
                  <a:cubicBezTo>
                    <a:pt x="589" y="0"/>
                    <a:pt x="506" y="70"/>
                    <a:pt x="490" y="170"/>
                  </a:cubicBezTo>
                  <a:cubicBezTo>
                    <a:pt x="490" y="174"/>
                    <a:pt x="414" y="661"/>
                    <a:pt x="74" y="1020"/>
                  </a:cubicBezTo>
                  <a:cubicBezTo>
                    <a:pt x="0" y="1100"/>
                    <a:pt x="2" y="1224"/>
                    <a:pt x="82" y="1298"/>
                  </a:cubicBezTo>
                  <a:cubicBezTo>
                    <a:pt x="120" y="1334"/>
                    <a:pt x="169" y="1353"/>
                    <a:pt x="216" y="1353"/>
                  </a:cubicBezTo>
                  <a:cubicBezTo>
                    <a:pt x="271" y="1353"/>
                    <a:pt x="322" y="1330"/>
                    <a:pt x="359" y="1292"/>
                  </a:cubicBezTo>
                  <a:cubicBezTo>
                    <a:pt x="508" y="1132"/>
                    <a:pt x="614" y="959"/>
                    <a:pt x="694" y="798"/>
                  </a:cubicBezTo>
                  <a:cubicBezTo>
                    <a:pt x="771" y="959"/>
                    <a:pt x="879" y="1132"/>
                    <a:pt x="1028" y="1292"/>
                  </a:cubicBezTo>
                  <a:cubicBezTo>
                    <a:pt x="1067" y="1330"/>
                    <a:pt x="1120" y="1353"/>
                    <a:pt x="1171" y="1353"/>
                  </a:cubicBezTo>
                  <a:cubicBezTo>
                    <a:pt x="1220" y="1353"/>
                    <a:pt x="1267" y="1334"/>
                    <a:pt x="1306" y="1298"/>
                  </a:cubicBezTo>
                  <a:cubicBezTo>
                    <a:pt x="1385" y="1222"/>
                    <a:pt x="1387" y="1098"/>
                    <a:pt x="1314" y="1018"/>
                  </a:cubicBezTo>
                  <a:cubicBezTo>
                    <a:pt x="977" y="661"/>
                    <a:pt x="898" y="172"/>
                    <a:pt x="896" y="166"/>
                  </a:cubicBezTo>
                  <a:cubicBezTo>
                    <a:pt x="880" y="70"/>
                    <a:pt x="798" y="0"/>
                    <a:pt x="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67"/>
            <p:cNvSpPr/>
            <p:nvPr/>
          </p:nvSpPr>
          <p:spPr>
            <a:xfrm>
              <a:off x="4098772" y="2891941"/>
              <a:ext cx="34631" cy="25946"/>
            </a:xfrm>
            <a:custGeom>
              <a:avLst/>
              <a:gdLst/>
              <a:ahLst/>
              <a:cxnLst/>
              <a:rect l="l" t="t" r="r" b="b"/>
              <a:pathLst>
                <a:path w="1276" h="956" extrusionOk="0">
                  <a:moveTo>
                    <a:pt x="637" y="0"/>
                  </a:moveTo>
                  <a:cubicBezTo>
                    <a:pt x="541" y="0"/>
                    <a:pt x="445" y="16"/>
                    <a:pt x="353" y="46"/>
                  </a:cubicBezTo>
                  <a:cubicBezTo>
                    <a:pt x="178" y="105"/>
                    <a:pt x="0" y="228"/>
                    <a:pt x="63" y="483"/>
                  </a:cubicBezTo>
                  <a:cubicBezTo>
                    <a:pt x="63" y="483"/>
                    <a:pt x="114" y="736"/>
                    <a:pt x="527" y="931"/>
                  </a:cubicBezTo>
                  <a:cubicBezTo>
                    <a:pt x="561" y="948"/>
                    <a:pt x="599" y="956"/>
                    <a:pt x="637" y="956"/>
                  </a:cubicBezTo>
                  <a:cubicBezTo>
                    <a:pt x="674" y="956"/>
                    <a:pt x="712" y="948"/>
                    <a:pt x="747" y="931"/>
                  </a:cubicBezTo>
                  <a:cubicBezTo>
                    <a:pt x="1159" y="736"/>
                    <a:pt x="1210" y="483"/>
                    <a:pt x="1210" y="483"/>
                  </a:cubicBezTo>
                  <a:cubicBezTo>
                    <a:pt x="1275" y="228"/>
                    <a:pt x="1094" y="105"/>
                    <a:pt x="920" y="46"/>
                  </a:cubicBezTo>
                  <a:cubicBezTo>
                    <a:pt x="828" y="16"/>
                    <a:pt x="733" y="0"/>
                    <a:pt x="6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3" name="Google Shape;3723;p67"/>
          <p:cNvGrpSpPr/>
          <p:nvPr/>
        </p:nvGrpSpPr>
        <p:grpSpPr>
          <a:xfrm>
            <a:off x="5198728" y="2460486"/>
            <a:ext cx="430102" cy="480225"/>
            <a:chOff x="5198728" y="2460486"/>
            <a:chExt cx="430102" cy="480225"/>
          </a:xfrm>
        </p:grpSpPr>
        <p:sp>
          <p:nvSpPr>
            <p:cNvPr id="3724" name="Google Shape;3724;p67"/>
            <p:cNvSpPr/>
            <p:nvPr/>
          </p:nvSpPr>
          <p:spPr>
            <a:xfrm>
              <a:off x="5219544" y="2460486"/>
              <a:ext cx="388369" cy="480166"/>
            </a:xfrm>
            <a:custGeom>
              <a:avLst/>
              <a:gdLst/>
              <a:ahLst/>
              <a:cxnLst/>
              <a:rect l="l" t="t" r="r" b="b"/>
              <a:pathLst>
                <a:path w="10560" h="13056" extrusionOk="0">
                  <a:moveTo>
                    <a:pt x="378" y="0"/>
                  </a:moveTo>
                  <a:cubicBezTo>
                    <a:pt x="171" y="0"/>
                    <a:pt x="1" y="178"/>
                    <a:pt x="13" y="394"/>
                  </a:cubicBezTo>
                  <a:cubicBezTo>
                    <a:pt x="50" y="910"/>
                    <a:pt x="97" y="1689"/>
                    <a:pt x="105" y="1791"/>
                  </a:cubicBezTo>
                  <a:cubicBezTo>
                    <a:pt x="173" y="2615"/>
                    <a:pt x="356" y="3474"/>
                    <a:pt x="840" y="4107"/>
                  </a:cubicBezTo>
                  <a:cubicBezTo>
                    <a:pt x="909" y="4196"/>
                    <a:pt x="933" y="4311"/>
                    <a:pt x="909" y="4421"/>
                  </a:cubicBezTo>
                  <a:cubicBezTo>
                    <a:pt x="787" y="4943"/>
                    <a:pt x="766" y="5512"/>
                    <a:pt x="850" y="6095"/>
                  </a:cubicBezTo>
                  <a:cubicBezTo>
                    <a:pt x="950" y="6785"/>
                    <a:pt x="1182" y="7399"/>
                    <a:pt x="1662" y="7907"/>
                  </a:cubicBezTo>
                  <a:cubicBezTo>
                    <a:pt x="1862" y="8119"/>
                    <a:pt x="2208" y="8368"/>
                    <a:pt x="2427" y="8517"/>
                  </a:cubicBezTo>
                  <a:cubicBezTo>
                    <a:pt x="2518" y="8580"/>
                    <a:pt x="2529" y="8711"/>
                    <a:pt x="2443" y="8784"/>
                  </a:cubicBezTo>
                  <a:cubicBezTo>
                    <a:pt x="2025" y="9161"/>
                    <a:pt x="1001" y="10357"/>
                    <a:pt x="899" y="13056"/>
                  </a:cubicBezTo>
                  <a:lnTo>
                    <a:pt x="9654" y="13056"/>
                  </a:lnTo>
                  <a:cubicBezTo>
                    <a:pt x="9552" y="10357"/>
                    <a:pt x="8526" y="9161"/>
                    <a:pt x="8110" y="8784"/>
                  </a:cubicBezTo>
                  <a:cubicBezTo>
                    <a:pt x="8028" y="8711"/>
                    <a:pt x="8036" y="8576"/>
                    <a:pt x="8128" y="8517"/>
                  </a:cubicBezTo>
                  <a:cubicBezTo>
                    <a:pt x="8344" y="8368"/>
                    <a:pt x="8691" y="8117"/>
                    <a:pt x="8893" y="7907"/>
                  </a:cubicBezTo>
                  <a:cubicBezTo>
                    <a:pt x="9372" y="7399"/>
                    <a:pt x="9603" y="6785"/>
                    <a:pt x="9703" y="6095"/>
                  </a:cubicBezTo>
                  <a:cubicBezTo>
                    <a:pt x="9787" y="5512"/>
                    <a:pt x="9770" y="4943"/>
                    <a:pt x="9644" y="4421"/>
                  </a:cubicBezTo>
                  <a:cubicBezTo>
                    <a:pt x="9619" y="4311"/>
                    <a:pt x="9644" y="4196"/>
                    <a:pt x="9713" y="4107"/>
                  </a:cubicBezTo>
                  <a:cubicBezTo>
                    <a:pt x="10199" y="3472"/>
                    <a:pt x="10382" y="2613"/>
                    <a:pt x="10447" y="1791"/>
                  </a:cubicBezTo>
                  <a:cubicBezTo>
                    <a:pt x="10456" y="1689"/>
                    <a:pt x="10507" y="910"/>
                    <a:pt x="10539" y="394"/>
                  </a:cubicBezTo>
                  <a:cubicBezTo>
                    <a:pt x="10560" y="178"/>
                    <a:pt x="10388" y="0"/>
                    <a:pt x="10179" y="0"/>
                  </a:cubicBezTo>
                  <a:cubicBezTo>
                    <a:pt x="10158" y="0"/>
                    <a:pt x="10135" y="2"/>
                    <a:pt x="10113" y="6"/>
                  </a:cubicBezTo>
                  <a:cubicBezTo>
                    <a:pt x="9464" y="127"/>
                    <a:pt x="8824" y="312"/>
                    <a:pt x="8226" y="594"/>
                  </a:cubicBezTo>
                  <a:cubicBezTo>
                    <a:pt x="7730" y="829"/>
                    <a:pt x="7326" y="1147"/>
                    <a:pt x="6980" y="1536"/>
                  </a:cubicBezTo>
                  <a:cubicBezTo>
                    <a:pt x="6908" y="1619"/>
                    <a:pt x="6807" y="1663"/>
                    <a:pt x="6702" y="1663"/>
                  </a:cubicBezTo>
                  <a:cubicBezTo>
                    <a:pt x="6672" y="1663"/>
                    <a:pt x="6642" y="1660"/>
                    <a:pt x="6612" y="1653"/>
                  </a:cubicBezTo>
                  <a:cubicBezTo>
                    <a:pt x="6172" y="1545"/>
                    <a:pt x="5725" y="1489"/>
                    <a:pt x="5278" y="1489"/>
                  </a:cubicBezTo>
                  <a:cubicBezTo>
                    <a:pt x="4834" y="1489"/>
                    <a:pt x="4385" y="1542"/>
                    <a:pt x="3946" y="1653"/>
                  </a:cubicBezTo>
                  <a:cubicBezTo>
                    <a:pt x="3917" y="1660"/>
                    <a:pt x="3888" y="1663"/>
                    <a:pt x="3860" y="1663"/>
                  </a:cubicBezTo>
                  <a:cubicBezTo>
                    <a:pt x="3753" y="1663"/>
                    <a:pt x="3652" y="1617"/>
                    <a:pt x="3579" y="1536"/>
                  </a:cubicBezTo>
                  <a:cubicBezTo>
                    <a:pt x="3232" y="1145"/>
                    <a:pt x="2829" y="826"/>
                    <a:pt x="2331" y="594"/>
                  </a:cubicBezTo>
                  <a:cubicBezTo>
                    <a:pt x="1735" y="312"/>
                    <a:pt x="1095" y="125"/>
                    <a:pt x="444" y="6"/>
                  </a:cubicBezTo>
                  <a:cubicBezTo>
                    <a:pt x="422" y="2"/>
                    <a:pt x="400" y="0"/>
                    <a:pt x="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67"/>
            <p:cNvSpPr/>
            <p:nvPr/>
          </p:nvSpPr>
          <p:spPr>
            <a:xfrm>
              <a:off x="5219619" y="2460486"/>
              <a:ext cx="388370" cy="480167"/>
            </a:xfrm>
            <a:custGeom>
              <a:avLst/>
              <a:gdLst/>
              <a:ahLst/>
              <a:cxnLst/>
              <a:rect l="l" t="t" r="r" b="b"/>
              <a:pathLst>
                <a:path w="10560" h="13056" extrusionOk="0">
                  <a:moveTo>
                    <a:pt x="378" y="0"/>
                  </a:moveTo>
                  <a:cubicBezTo>
                    <a:pt x="171" y="0"/>
                    <a:pt x="1" y="178"/>
                    <a:pt x="13" y="394"/>
                  </a:cubicBezTo>
                  <a:cubicBezTo>
                    <a:pt x="50" y="910"/>
                    <a:pt x="97" y="1689"/>
                    <a:pt x="105" y="1791"/>
                  </a:cubicBezTo>
                  <a:cubicBezTo>
                    <a:pt x="173" y="2615"/>
                    <a:pt x="356" y="3474"/>
                    <a:pt x="840" y="4107"/>
                  </a:cubicBezTo>
                  <a:cubicBezTo>
                    <a:pt x="909" y="4196"/>
                    <a:pt x="933" y="4311"/>
                    <a:pt x="909" y="4421"/>
                  </a:cubicBezTo>
                  <a:cubicBezTo>
                    <a:pt x="787" y="4943"/>
                    <a:pt x="766" y="5512"/>
                    <a:pt x="850" y="6095"/>
                  </a:cubicBezTo>
                  <a:cubicBezTo>
                    <a:pt x="950" y="6785"/>
                    <a:pt x="1182" y="7399"/>
                    <a:pt x="1662" y="7907"/>
                  </a:cubicBezTo>
                  <a:cubicBezTo>
                    <a:pt x="1862" y="8119"/>
                    <a:pt x="2208" y="8368"/>
                    <a:pt x="2427" y="8517"/>
                  </a:cubicBezTo>
                  <a:cubicBezTo>
                    <a:pt x="2518" y="8580"/>
                    <a:pt x="2529" y="8711"/>
                    <a:pt x="2443" y="8784"/>
                  </a:cubicBezTo>
                  <a:cubicBezTo>
                    <a:pt x="2025" y="9161"/>
                    <a:pt x="1001" y="10357"/>
                    <a:pt x="899" y="13056"/>
                  </a:cubicBezTo>
                  <a:lnTo>
                    <a:pt x="9654" y="13056"/>
                  </a:lnTo>
                  <a:cubicBezTo>
                    <a:pt x="9552" y="10357"/>
                    <a:pt x="8526" y="9161"/>
                    <a:pt x="8110" y="8784"/>
                  </a:cubicBezTo>
                  <a:cubicBezTo>
                    <a:pt x="8028" y="8711"/>
                    <a:pt x="8036" y="8576"/>
                    <a:pt x="8128" y="8517"/>
                  </a:cubicBezTo>
                  <a:cubicBezTo>
                    <a:pt x="8344" y="8368"/>
                    <a:pt x="8691" y="8117"/>
                    <a:pt x="8893" y="7907"/>
                  </a:cubicBezTo>
                  <a:cubicBezTo>
                    <a:pt x="9372" y="7399"/>
                    <a:pt x="9603" y="6785"/>
                    <a:pt x="9703" y="6095"/>
                  </a:cubicBezTo>
                  <a:cubicBezTo>
                    <a:pt x="9787" y="5512"/>
                    <a:pt x="9770" y="4943"/>
                    <a:pt x="9644" y="4421"/>
                  </a:cubicBezTo>
                  <a:cubicBezTo>
                    <a:pt x="9619" y="4311"/>
                    <a:pt x="9644" y="4196"/>
                    <a:pt x="9713" y="4107"/>
                  </a:cubicBezTo>
                  <a:cubicBezTo>
                    <a:pt x="10199" y="3472"/>
                    <a:pt x="10382" y="2613"/>
                    <a:pt x="10447" y="1791"/>
                  </a:cubicBezTo>
                  <a:cubicBezTo>
                    <a:pt x="10456" y="1689"/>
                    <a:pt x="10507" y="910"/>
                    <a:pt x="10539" y="394"/>
                  </a:cubicBezTo>
                  <a:cubicBezTo>
                    <a:pt x="10560" y="178"/>
                    <a:pt x="10388" y="0"/>
                    <a:pt x="10179" y="0"/>
                  </a:cubicBezTo>
                  <a:cubicBezTo>
                    <a:pt x="10158" y="0"/>
                    <a:pt x="10135" y="2"/>
                    <a:pt x="10113" y="6"/>
                  </a:cubicBezTo>
                  <a:cubicBezTo>
                    <a:pt x="9464" y="127"/>
                    <a:pt x="8824" y="312"/>
                    <a:pt x="8226" y="594"/>
                  </a:cubicBezTo>
                  <a:cubicBezTo>
                    <a:pt x="7730" y="829"/>
                    <a:pt x="7326" y="1147"/>
                    <a:pt x="6980" y="1536"/>
                  </a:cubicBezTo>
                  <a:cubicBezTo>
                    <a:pt x="6908" y="1619"/>
                    <a:pt x="6807" y="1663"/>
                    <a:pt x="6702" y="1663"/>
                  </a:cubicBezTo>
                  <a:cubicBezTo>
                    <a:pt x="6672" y="1663"/>
                    <a:pt x="6642" y="1660"/>
                    <a:pt x="6612" y="1653"/>
                  </a:cubicBezTo>
                  <a:cubicBezTo>
                    <a:pt x="6172" y="1545"/>
                    <a:pt x="5725" y="1489"/>
                    <a:pt x="5278" y="1489"/>
                  </a:cubicBezTo>
                  <a:cubicBezTo>
                    <a:pt x="4834" y="1489"/>
                    <a:pt x="4385" y="1542"/>
                    <a:pt x="3946" y="1653"/>
                  </a:cubicBezTo>
                  <a:cubicBezTo>
                    <a:pt x="3917" y="1660"/>
                    <a:pt x="3888" y="1663"/>
                    <a:pt x="3860" y="1663"/>
                  </a:cubicBezTo>
                  <a:cubicBezTo>
                    <a:pt x="3753" y="1663"/>
                    <a:pt x="3652" y="1617"/>
                    <a:pt x="3579" y="1536"/>
                  </a:cubicBezTo>
                  <a:cubicBezTo>
                    <a:pt x="3232" y="1145"/>
                    <a:pt x="2829" y="826"/>
                    <a:pt x="2331" y="594"/>
                  </a:cubicBezTo>
                  <a:cubicBezTo>
                    <a:pt x="1735" y="312"/>
                    <a:pt x="1095" y="125"/>
                    <a:pt x="444" y="6"/>
                  </a:cubicBezTo>
                  <a:cubicBezTo>
                    <a:pt x="422" y="2"/>
                    <a:pt x="400" y="0"/>
                    <a:pt x="378" y="0"/>
                  </a:cubicBezTo>
                  <a:close/>
                </a:path>
              </a:pathLst>
            </a:custGeom>
            <a:solidFill>
              <a:srgbClr val="FFF1F6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67"/>
            <p:cNvSpPr/>
            <p:nvPr/>
          </p:nvSpPr>
          <p:spPr>
            <a:xfrm>
              <a:off x="5253121" y="2505942"/>
              <a:ext cx="72709" cy="76056"/>
            </a:xfrm>
            <a:custGeom>
              <a:avLst/>
              <a:gdLst/>
              <a:ahLst/>
              <a:cxnLst/>
              <a:rect l="l" t="t" r="r" b="b"/>
              <a:pathLst>
                <a:path w="1977" h="2068" extrusionOk="0">
                  <a:moveTo>
                    <a:pt x="120" y="0"/>
                  </a:moveTo>
                  <a:cubicBezTo>
                    <a:pt x="53" y="0"/>
                    <a:pt x="0" y="54"/>
                    <a:pt x="2" y="117"/>
                  </a:cubicBezTo>
                  <a:cubicBezTo>
                    <a:pt x="8" y="429"/>
                    <a:pt x="53" y="1290"/>
                    <a:pt x="396" y="1859"/>
                  </a:cubicBezTo>
                  <a:cubicBezTo>
                    <a:pt x="477" y="1995"/>
                    <a:pt x="619" y="2068"/>
                    <a:pt x="765" y="2068"/>
                  </a:cubicBezTo>
                  <a:cubicBezTo>
                    <a:pt x="864" y="2068"/>
                    <a:pt x="965" y="2033"/>
                    <a:pt x="1049" y="1963"/>
                  </a:cubicBezTo>
                  <a:lnTo>
                    <a:pt x="1769" y="1359"/>
                  </a:lnTo>
                  <a:cubicBezTo>
                    <a:pt x="1973" y="1188"/>
                    <a:pt x="1977" y="872"/>
                    <a:pt x="1775" y="696"/>
                  </a:cubicBezTo>
                  <a:cubicBezTo>
                    <a:pt x="1434" y="398"/>
                    <a:pt x="861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67"/>
            <p:cNvSpPr/>
            <p:nvPr/>
          </p:nvSpPr>
          <p:spPr>
            <a:xfrm>
              <a:off x="5501728" y="2505942"/>
              <a:ext cx="72709" cy="76056"/>
            </a:xfrm>
            <a:custGeom>
              <a:avLst/>
              <a:gdLst/>
              <a:ahLst/>
              <a:cxnLst/>
              <a:rect l="l" t="t" r="r" b="b"/>
              <a:pathLst>
                <a:path w="1977" h="2068" extrusionOk="0">
                  <a:moveTo>
                    <a:pt x="1856" y="0"/>
                  </a:moveTo>
                  <a:cubicBezTo>
                    <a:pt x="1118" y="21"/>
                    <a:pt x="543" y="398"/>
                    <a:pt x="202" y="696"/>
                  </a:cubicBezTo>
                  <a:cubicBezTo>
                    <a:pt x="0" y="872"/>
                    <a:pt x="6" y="1188"/>
                    <a:pt x="210" y="1359"/>
                  </a:cubicBezTo>
                  <a:lnTo>
                    <a:pt x="928" y="1963"/>
                  </a:lnTo>
                  <a:cubicBezTo>
                    <a:pt x="1011" y="2033"/>
                    <a:pt x="1112" y="2068"/>
                    <a:pt x="1212" y="2068"/>
                  </a:cubicBezTo>
                  <a:cubicBezTo>
                    <a:pt x="1357" y="2068"/>
                    <a:pt x="1500" y="1995"/>
                    <a:pt x="1581" y="1859"/>
                  </a:cubicBezTo>
                  <a:cubicBezTo>
                    <a:pt x="1924" y="1290"/>
                    <a:pt x="1969" y="429"/>
                    <a:pt x="1975" y="117"/>
                  </a:cubicBezTo>
                  <a:cubicBezTo>
                    <a:pt x="1977" y="54"/>
                    <a:pt x="1924" y="0"/>
                    <a:pt x="1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67"/>
            <p:cNvSpPr/>
            <p:nvPr/>
          </p:nvSpPr>
          <p:spPr>
            <a:xfrm>
              <a:off x="5352122" y="2715603"/>
              <a:ext cx="123388" cy="40786"/>
            </a:xfrm>
            <a:custGeom>
              <a:avLst/>
              <a:gdLst/>
              <a:ahLst/>
              <a:cxnLst/>
              <a:rect l="l" t="t" r="r" b="b"/>
              <a:pathLst>
                <a:path w="3355" h="1109" extrusionOk="0">
                  <a:moveTo>
                    <a:pt x="1680" y="1"/>
                  </a:moveTo>
                  <a:cubicBezTo>
                    <a:pt x="1594" y="1"/>
                    <a:pt x="1520" y="54"/>
                    <a:pt x="1492" y="134"/>
                  </a:cubicBezTo>
                  <a:cubicBezTo>
                    <a:pt x="1492" y="136"/>
                    <a:pt x="1490" y="136"/>
                    <a:pt x="1490" y="138"/>
                  </a:cubicBezTo>
                  <a:cubicBezTo>
                    <a:pt x="1490" y="140"/>
                    <a:pt x="1490" y="140"/>
                    <a:pt x="1488" y="144"/>
                  </a:cubicBezTo>
                  <a:cubicBezTo>
                    <a:pt x="1488" y="148"/>
                    <a:pt x="1486" y="154"/>
                    <a:pt x="1486" y="156"/>
                  </a:cubicBezTo>
                  <a:lnTo>
                    <a:pt x="1486" y="158"/>
                  </a:lnTo>
                  <a:cubicBezTo>
                    <a:pt x="1486" y="164"/>
                    <a:pt x="1482" y="168"/>
                    <a:pt x="1482" y="176"/>
                  </a:cubicBezTo>
                  <a:cubicBezTo>
                    <a:pt x="1461" y="384"/>
                    <a:pt x="1337" y="572"/>
                    <a:pt x="1159" y="660"/>
                  </a:cubicBezTo>
                  <a:cubicBezTo>
                    <a:pt x="1086" y="696"/>
                    <a:pt x="1010" y="714"/>
                    <a:pt x="934" y="714"/>
                  </a:cubicBezTo>
                  <a:cubicBezTo>
                    <a:pt x="842" y="714"/>
                    <a:pt x="751" y="688"/>
                    <a:pt x="664" y="635"/>
                  </a:cubicBezTo>
                  <a:cubicBezTo>
                    <a:pt x="523" y="552"/>
                    <a:pt x="427" y="419"/>
                    <a:pt x="407" y="282"/>
                  </a:cubicBezTo>
                  <a:cubicBezTo>
                    <a:pt x="392" y="185"/>
                    <a:pt x="305" y="115"/>
                    <a:pt x="209" y="115"/>
                  </a:cubicBezTo>
                  <a:cubicBezTo>
                    <a:pt x="200" y="115"/>
                    <a:pt x="191" y="116"/>
                    <a:pt x="182" y="117"/>
                  </a:cubicBezTo>
                  <a:cubicBezTo>
                    <a:pt x="74" y="134"/>
                    <a:pt x="1" y="236"/>
                    <a:pt x="17" y="342"/>
                  </a:cubicBezTo>
                  <a:cubicBezTo>
                    <a:pt x="54" y="595"/>
                    <a:pt x="215" y="827"/>
                    <a:pt x="460" y="972"/>
                  </a:cubicBezTo>
                  <a:cubicBezTo>
                    <a:pt x="611" y="1064"/>
                    <a:pt x="774" y="1109"/>
                    <a:pt x="937" y="1109"/>
                  </a:cubicBezTo>
                  <a:cubicBezTo>
                    <a:pt x="1072" y="1109"/>
                    <a:pt x="1206" y="1078"/>
                    <a:pt x="1337" y="1013"/>
                  </a:cubicBezTo>
                  <a:cubicBezTo>
                    <a:pt x="1471" y="943"/>
                    <a:pt x="1590" y="843"/>
                    <a:pt x="1680" y="721"/>
                  </a:cubicBezTo>
                  <a:cubicBezTo>
                    <a:pt x="1767" y="843"/>
                    <a:pt x="1886" y="943"/>
                    <a:pt x="2020" y="1013"/>
                  </a:cubicBezTo>
                  <a:cubicBezTo>
                    <a:pt x="2149" y="1076"/>
                    <a:pt x="2283" y="1109"/>
                    <a:pt x="2420" y="1109"/>
                  </a:cubicBezTo>
                  <a:cubicBezTo>
                    <a:pt x="2583" y="1109"/>
                    <a:pt x="2746" y="1064"/>
                    <a:pt x="2897" y="972"/>
                  </a:cubicBezTo>
                  <a:cubicBezTo>
                    <a:pt x="3140" y="823"/>
                    <a:pt x="3303" y="595"/>
                    <a:pt x="3342" y="342"/>
                  </a:cubicBezTo>
                  <a:cubicBezTo>
                    <a:pt x="3354" y="233"/>
                    <a:pt x="3281" y="134"/>
                    <a:pt x="3173" y="117"/>
                  </a:cubicBezTo>
                  <a:cubicBezTo>
                    <a:pt x="3164" y="116"/>
                    <a:pt x="3155" y="115"/>
                    <a:pt x="3146" y="115"/>
                  </a:cubicBezTo>
                  <a:cubicBezTo>
                    <a:pt x="3051" y="115"/>
                    <a:pt x="2965" y="185"/>
                    <a:pt x="2948" y="284"/>
                  </a:cubicBezTo>
                  <a:cubicBezTo>
                    <a:pt x="2928" y="419"/>
                    <a:pt x="2832" y="552"/>
                    <a:pt x="2691" y="635"/>
                  </a:cubicBezTo>
                  <a:cubicBezTo>
                    <a:pt x="2602" y="689"/>
                    <a:pt x="2509" y="717"/>
                    <a:pt x="2417" y="717"/>
                  </a:cubicBezTo>
                  <a:cubicBezTo>
                    <a:pt x="2342" y="717"/>
                    <a:pt x="2268" y="698"/>
                    <a:pt x="2198" y="662"/>
                  </a:cubicBezTo>
                  <a:cubicBezTo>
                    <a:pt x="2018" y="572"/>
                    <a:pt x="1894" y="386"/>
                    <a:pt x="1873" y="176"/>
                  </a:cubicBezTo>
                  <a:cubicBezTo>
                    <a:pt x="1873" y="172"/>
                    <a:pt x="1871" y="164"/>
                    <a:pt x="1871" y="158"/>
                  </a:cubicBezTo>
                  <a:lnTo>
                    <a:pt x="1871" y="156"/>
                  </a:lnTo>
                  <a:cubicBezTo>
                    <a:pt x="1871" y="152"/>
                    <a:pt x="1867" y="146"/>
                    <a:pt x="1865" y="140"/>
                  </a:cubicBezTo>
                  <a:lnTo>
                    <a:pt x="1865" y="138"/>
                  </a:lnTo>
                  <a:cubicBezTo>
                    <a:pt x="1865" y="136"/>
                    <a:pt x="1863" y="129"/>
                    <a:pt x="1863" y="127"/>
                  </a:cubicBezTo>
                  <a:cubicBezTo>
                    <a:pt x="1835" y="52"/>
                    <a:pt x="1761" y="1"/>
                    <a:pt x="1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67"/>
            <p:cNvSpPr/>
            <p:nvPr/>
          </p:nvSpPr>
          <p:spPr>
            <a:xfrm>
              <a:off x="5316780" y="2623001"/>
              <a:ext cx="72746" cy="32732"/>
            </a:xfrm>
            <a:custGeom>
              <a:avLst/>
              <a:gdLst/>
              <a:ahLst/>
              <a:cxnLst/>
              <a:rect l="l" t="t" r="r" b="b"/>
              <a:pathLst>
                <a:path w="1978" h="890" extrusionOk="0">
                  <a:moveTo>
                    <a:pt x="1102" y="0"/>
                  </a:moveTo>
                  <a:cubicBezTo>
                    <a:pt x="955" y="0"/>
                    <a:pt x="814" y="40"/>
                    <a:pt x="690" y="94"/>
                  </a:cubicBezTo>
                  <a:cubicBezTo>
                    <a:pt x="652" y="110"/>
                    <a:pt x="615" y="130"/>
                    <a:pt x="580" y="147"/>
                  </a:cubicBezTo>
                  <a:cubicBezTo>
                    <a:pt x="523" y="177"/>
                    <a:pt x="470" y="204"/>
                    <a:pt x="427" y="212"/>
                  </a:cubicBezTo>
                  <a:cubicBezTo>
                    <a:pt x="425" y="212"/>
                    <a:pt x="422" y="213"/>
                    <a:pt x="419" y="213"/>
                  </a:cubicBezTo>
                  <a:cubicBezTo>
                    <a:pt x="412" y="213"/>
                    <a:pt x="404" y="211"/>
                    <a:pt x="397" y="208"/>
                  </a:cubicBezTo>
                  <a:cubicBezTo>
                    <a:pt x="379" y="120"/>
                    <a:pt x="301" y="50"/>
                    <a:pt x="207" y="50"/>
                  </a:cubicBezTo>
                  <a:cubicBezTo>
                    <a:pt x="203" y="50"/>
                    <a:pt x="199" y="50"/>
                    <a:pt x="195" y="51"/>
                  </a:cubicBezTo>
                  <a:cubicBezTo>
                    <a:pt x="85" y="55"/>
                    <a:pt x="1" y="145"/>
                    <a:pt x="7" y="255"/>
                  </a:cubicBezTo>
                  <a:cubicBezTo>
                    <a:pt x="11" y="351"/>
                    <a:pt x="58" y="440"/>
                    <a:pt x="136" y="508"/>
                  </a:cubicBezTo>
                  <a:cubicBezTo>
                    <a:pt x="216" y="571"/>
                    <a:pt x="323" y="605"/>
                    <a:pt x="428" y="605"/>
                  </a:cubicBezTo>
                  <a:cubicBezTo>
                    <a:pt x="448" y="605"/>
                    <a:pt x="469" y="604"/>
                    <a:pt x="488" y="601"/>
                  </a:cubicBezTo>
                  <a:cubicBezTo>
                    <a:pt x="599" y="583"/>
                    <a:pt x="684" y="536"/>
                    <a:pt x="764" y="495"/>
                  </a:cubicBezTo>
                  <a:cubicBezTo>
                    <a:pt x="792" y="479"/>
                    <a:pt x="819" y="465"/>
                    <a:pt x="847" y="453"/>
                  </a:cubicBezTo>
                  <a:cubicBezTo>
                    <a:pt x="926" y="420"/>
                    <a:pt x="1009" y="394"/>
                    <a:pt x="1095" y="394"/>
                  </a:cubicBezTo>
                  <a:cubicBezTo>
                    <a:pt x="1253" y="394"/>
                    <a:pt x="1420" y="483"/>
                    <a:pt x="1582" y="785"/>
                  </a:cubicBezTo>
                  <a:cubicBezTo>
                    <a:pt x="1619" y="850"/>
                    <a:pt x="1686" y="889"/>
                    <a:pt x="1755" y="889"/>
                  </a:cubicBezTo>
                  <a:cubicBezTo>
                    <a:pt x="1788" y="889"/>
                    <a:pt x="1818" y="881"/>
                    <a:pt x="1847" y="867"/>
                  </a:cubicBezTo>
                  <a:cubicBezTo>
                    <a:pt x="1941" y="814"/>
                    <a:pt x="1978" y="695"/>
                    <a:pt x="1927" y="599"/>
                  </a:cubicBezTo>
                  <a:cubicBezTo>
                    <a:pt x="1681" y="142"/>
                    <a:pt x="1381" y="0"/>
                    <a:pt x="1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67"/>
            <p:cNvSpPr/>
            <p:nvPr/>
          </p:nvSpPr>
          <p:spPr>
            <a:xfrm>
              <a:off x="5437885" y="2623001"/>
              <a:ext cx="72783" cy="32732"/>
            </a:xfrm>
            <a:custGeom>
              <a:avLst/>
              <a:gdLst/>
              <a:ahLst/>
              <a:cxnLst/>
              <a:rect l="l" t="t" r="r" b="b"/>
              <a:pathLst>
                <a:path w="1979" h="890" extrusionOk="0">
                  <a:moveTo>
                    <a:pt x="878" y="0"/>
                  </a:moveTo>
                  <a:cubicBezTo>
                    <a:pt x="600" y="0"/>
                    <a:pt x="300" y="142"/>
                    <a:pt x="53" y="599"/>
                  </a:cubicBezTo>
                  <a:cubicBezTo>
                    <a:pt x="0" y="695"/>
                    <a:pt x="35" y="816"/>
                    <a:pt x="133" y="867"/>
                  </a:cubicBezTo>
                  <a:cubicBezTo>
                    <a:pt x="163" y="881"/>
                    <a:pt x="196" y="889"/>
                    <a:pt x="227" y="889"/>
                  </a:cubicBezTo>
                  <a:cubicBezTo>
                    <a:pt x="296" y="889"/>
                    <a:pt x="365" y="850"/>
                    <a:pt x="398" y="785"/>
                  </a:cubicBezTo>
                  <a:cubicBezTo>
                    <a:pt x="560" y="483"/>
                    <a:pt x="727" y="393"/>
                    <a:pt x="886" y="393"/>
                  </a:cubicBezTo>
                  <a:cubicBezTo>
                    <a:pt x="971" y="393"/>
                    <a:pt x="1054" y="419"/>
                    <a:pt x="1132" y="453"/>
                  </a:cubicBezTo>
                  <a:cubicBezTo>
                    <a:pt x="1157" y="465"/>
                    <a:pt x="1185" y="481"/>
                    <a:pt x="1216" y="495"/>
                  </a:cubicBezTo>
                  <a:cubicBezTo>
                    <a:pt x="1296" y="536"/>
                    <a:pt x="1381" y="583"/>
                    <a:pt x="1491" y="601"/>
                  </a:cubicBezTo>
                  <a:cubicBezTo>
                    <a:pt x="1512" y="604"/>
                    <a:pt x="1532" y="605"/>
                    <a:pt x="1553" y="605"/>
                  </a:cubicBezTo>
                  <a:cubicBezTo>
                    <a:pt x="1658" y="605"/>
                    <a:pt x="1764" y="571"/>
                    <a:pt x="1842" y="508"/>
                  </a:cubicBezTo>
                  <a:cubicBezTo>
                    <a:pt x="1922" y="442"/>
                    <a:pt x="1969" y="351"/>
                    <a:pt x="1973" y="255"/>
                  </a:cubicBezTo>
                  <a:cubicBezTo>
                    <a:pt x="1979" y="147"/>
                    <a:pt x="1893" y="55"/>
                    <a:pt x="1785" y="51"/>
                  </a:cubicBezTo>
                  <a:cubicBezTo>
                    <a:pt x="1781" y="50"/>
                    <a:pt x="1777" y="50"/>
                    <a:pt x="1773" y="50"/>
                  </a:cubicBezTo>
                  <a:cubicBezTo>
                    <a:pt x="1678" y="50"/>
                    <a:pt x="1601" y="118"/>
                    <a:pt x="1583" y="208"/>
                  </a:cubicBezTo>
                  <a:cubicBezTo>
                    <a:pt x="1577" y="211"/>
                    <a:pt x="1569" y="213"/>
                    <a:pt x="1561" y="213"/>
                  </a:cubicBezTo>
                  <a:cubicBezTo>
                    <a:pt x="1558" y="213"/>
                    <a:pt x="1555" y="212"/>
                    <a:pt x="1553" y="212"/>
                  </a:cubicBezTo>
                  <a:cubicBezTo>
                    <a:pt x="1510" y="204"/>
                    <a:pt x="1455" y="175"/>
                    <a:pt x="1400" y="147"/>
                  </a:cubicBezTo>
                  <a:cubicBezTo>
                    <a:pt x="1367" y="128"/>
                    <a:pt x="1330" y="112"/>
                    <a:pt x="1289" y="94"/>
                  </a:cubicBezTo>
                  <a:cubicBezTo>
                    <a:pt x="1166" y="40"/>
                    <a:pt x="1025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67"/>
            <p:cNvSpPr/>
            <p:nvPr/>
          </p:nvSpPr>
          <p:spPr>
            <a:xfrm>
              <a:off x="5342744" y="2900036"/>
              <a:ext cx="14159" cy="40676"/>
            </a:xfrm>
            <a:custGeom>
              <a:avLst/>
              <a:gdLst/>
              <a:ahLst/>
              <a:cxnLst/>
              <a:rect l="l" t="t" r="r" b="b"/>
              <a:pathLst>
                <a:path w="385" h="1106" extrusionOk="0">
                  <a:moveTo>
                    <a:pt x="191" y="1"/>
                  </a:moveTo>
                  <a:cubicBezTo>
                    <a:pt x="87" y="1"/>
                    <a:pt x="1" y="88"/>
                    <a:pt x="1" y="198"/>
                  </a:cubicBezTo>
                  <a:lnTo>
                    <a:pt x="1" y="1106"/>
                  </a:lnTo>
                  <a:lnTo>
                    <a:pt x="384" y="1106"/>
                  </a:lnTo>
                  <a:lnTo>
                    <a:pt x="384" y="200"/>
                  </a:lnTo>
                  <a:cubicBezTo>
                    <a:pt x="384" y="100"/>
                    <a:pt x="315" y="12"/>
                    <a:pt x="215" y="2"/>
                  </a:cubicBezTo>
                  <a:cubicBezTo>
                    <a:pt x="207" y="1"/>
                    <a:pt x="19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67"/>
            <p:cNvSpPr/>
            <p:nvPr/>
          </p:nvSpPr>
          <p:spPr>
            <a:xfrm>
              <a:off x="5471278" y="2899889"/>
              <a:ext cx="14049" cy="40749"/>
            </a:xfrm>
            <a:custGeom>
              <a:avLst/>
              <a:gdLst/>
              <a:ahLst/>
              <a:cxnLst/>
              <a:rect l="l" t="t" r="r" b="b"/>
              <a:pathLst>
                <a:path w="382" h="1108" extrusionOk="0">
                  <a:moveTo>
                    <a:pt x="188" y="1"/>
                  </a:moveTo>
                  <a:cubicBezTo>
                    <a:pt x="181" y="1"/>
                    <a:pt x="174" y="1"/>
                    <a:pt x="167" y="2"/>
                  </a:cubicBezTo>
                  <a:cubicBezTo>
                    <a:pt x="71" y="16"/>
                    <a:pt x="0" y="102"/>
                    <a:pt x="0" y="202"/>
                  </a:cubicBezTo>
                  <a:lnTo>
                    <a:pt x="0" y="1108"/>
                  </a:lnTo>
                  <a:lnTo>
                    <a:pt x="381" y="1108"/>
                  </a:lnTo>
                  <a:lnTo>
                    <a:pt x="381" y="198"/>
                  </a:lnTo>
                  <a:cubicBezTo>
                    <a:pt x="381" y="90"/>
                    <a:pt x="297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67"/>
            <p:cNvSpPr/>
            <p:nvPr/>
          </p:nvSpPr>
          <p:spPr>
            <a:xfrm>
              <a:off x="5198728" y="2702474"/>
              <a:ext cx="108420" cy="49576"/>
            </a:xfrm>
            <a:custGeom>
              <a:avLst/>
              <a:gdLst/>
              <a:ahLst/>
              <a:cxnLst/>
              <a:rect l="l" t="t" r="r" b="b"/>
              <a:pathLst>
                <a:path w="2948" h="1348" extrusionOk="0">
                  <a:moveTo>
                    <a:pt x="2737" y="1"/>
                  </a:moveTo>
                  <a:cubicBezTo>
                    <a:pt x="2568" y="1"/>
                    <a:pt x="1308" y="25"/>
                    <a:pt x="100" y="998"/>
                  </a:cubicBezTo>
                  <a:cubicBezTo>
                    <a:pt x="12" y="1064"/>
                    <a:pt x="0" y="1188"/>
                    <a:pt x="70" y="1274"/>
                  </a:cubicBezTo>
                  <a:cubicBezTo>
                    <a:pt x="108" y="1321"/>
                    <a:pt x="163" y="1347"/>
                    <a:pt x="222" y="1347"/>
                  </a:cubicBezTo>
                  <a:cubicBezTo>
                    <a:pt x="265" y="1347"/>
                    <a:pt x="308" y="1331"/>
                    <a:pt x="347" y="1302"/>
                  </a:cubicBezTo>
                  <a:cubicBezTo>
                    <a:pt x="1454" y="410"/>
                    <a:pt x="2638" y="393"/>
                    <a:pt x="2737" y="393"/>
                  </a:cubicBezTo>
                  <a:cubicBezTo>
                    <a:pt x="2741" y="393"/>
                    <a:pt x="2743" y="393"/>
                    <a:pt x="2744" y="393"/>
                  </a:cubicBezTo>
                  <a:lnTo>
                    <a:pt x="2750" y="393"/>
                  </a:lnTo>
                  <a:cubicBezTo>
                    <a:pt x="2856" y="393"/>
                    <a:pt x="2944" y="309"/>
                    <a:pt x="2946" y="201"/>
                  </a:cubicBezTo>
                  <a:cubicBezTo>
                    <a:pt x="2948" y="95"/>
                    <a:pt x="2864" y="3"/>
                    <a:pt x="2754" y="1"/>
                  </a:cubicBezTo>
                  <a:cubicBezTo>
                    <a:pt x="2751" y="1"/>
                    <a:pt x="2745" y="1"/>
                    <a:pt x="2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67"/>
            <p:cNvSpPr/>
            <p:nvPr/>
          </p:nvSpPr>
          <p:spPr>
            <a:xfrm>
              <a:off x="5216344" y="2735205"/>
              <a:ext cx="100108" cy="67192"/>
            </a:xfrm>
            <a:custGeom>
              <a:avLst/>
              <a:gdLst/>
              <a:ahLst/>
              <a:cxnLst/>
              <a:rect l="l" t="t" r="r" b="b"/>
              <a:pathLst>
                <a:path w="2722" h="1827" extrusionOk="0">
                  <a:moveTo>
                    <a:pt x="2508" y="0"/>
                  </a:moveTo>
                  <a:cubicBezTo>
                    <a:pt x="2498" y="0"/>
                    <a:pt x="2487" y="1"/>
                    <a:pt x="2477" y="2"/>
                  </a:cubicBezTo>
                  <a:cubicBezTo>
                    <a:pt x="2422" y="11"/>
                    <a:pt x="1112" y="247"/>
                    <a:pt x="70" y="1502"/>
                  </a:cubicBezTo>
                  <a:cubicBezTo>
                    <a:pt x="1" y="1587"/>
                    <a:pt x="11" y="1712"/>
                    <a:pt x="96" y="1781"/>
                  </a:cubicBezTo>
                  <a:cubicBezTo>
                    <a:pt x="131" y="1812"/>
                    <a:pt x="178" y="1826"/>
                    <a:pt x="221" y="1826"/>
                  </a:cubicBezTo>
                  <a:cubicBezTo>
                    <a:pt x="276" y="1826"/>
                    <a:pt x="333" y="1804"/>
                    <a:pt x="374" y="1755"/>
                  </a:cubicBezTo>
                  <a:cubicBezTo>
                    <a:pt x="1316" y="618"/>
                    <a:pt x="2530" y="394"/>
                    <a:pt x="2544" y="390"/>
                  </a:cubicBezTo>
                  <a:cubicBezTo>
                    <a:pt x="2650" y="374"/>
                    <a:pt x="2722" y="272"/>
                    <a:pt x="2703" y="164"/>
                  </a:cubicBezTo>
                  <a:cubicBezTo>
                    <a:pt x="2689" y="68"/>
                    <a:pt x="2604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67"/>
            <p:cNvSpPr/>
            <p:nvPr/>
          </p:nvSpPr>
          <p:spPr>
            <a:xfrm>
              <a:off x="5520484" y="2702474"/>
              <a:ext cx="108346" cy="49576"/>
            </a:xfrm>
            <a:custGeom>
              <a:avLst/>
              <a:gdLst/>
              <a:ahLst/>
              <a:cxnLst/>
              <a:rect l="l" t="t" r="r" b="b"/>
              <a:pathLst>
                <a:path w="2946" h="1348" extrusionOk="0">
                  <a:moveTo>
                    <a:pt x="225" y="1"/>
                  </a:moveTo>
                  <a:cubicBezTo>
                    <a:pt x="209" y="1"/>
                    <a:pt x="198" y="1"/>
                    <a:pt x="194" y="1"/>
                  </a:cubicBezTo>
                  <a:cubicBezTo>
                    <a:pt x="84" y="3"/>
                    <a:pt x="0" y="93"/>
                    <a:pt x="2" y="203"/>
                  </a:cubicBezTo>
                  <a:cubicBezTo>
                    <a:pt x="6" y="309"/>
                    <a:pt x="92" y="393"/>
                    <a:pt x="200" y="393"/>
                  </a:cubicBezTo>
                  <a:lnTo>
                    <a:pt x="204" y="393"/>
                  </a:lnTo>
                  <a:cubicBezTo>
                    <a:pt x="205" y="393"/>
                    <a:pt x="206" y="393"/>
                    <a:pt x="210" y="393"/>
                  </a:cubicBezTo>
                  <a:cubicBezTo>
                    <a:pt x="300" y="393"/>
                    <a:pt x="1490" y="408"/>
                    <a:pt x="2601" y="1304"/>
                  </a:cubicBezTo>
                  <a:cubicBezTo>
                    <a:pt x="2638" y="1331"/>
                    <a:pt x="2681" y="1347"/>
                    <a:pt x="2723" y="1347"/>
                  </a:cubicBezTo>
                  <a:cubicBezTo>
                    <a:pt x="2778" y="1347"/>
                    <a:pt x="2836" y="1321"/>
                    <a:pt x="2878" y="1274"/>
                  </a:cubicBezTo>
                  <a:cubicBezTo>
                    <a:pt x="2946" y="1188"/>
                    <a:pt x="2931" y="1066"/>
                    <a:pt x="2848" y="998"/>
                  </a:cubicBezTo>
                  <a:cubicBezTo>
                    <a:pt x="1672" y="46"/>
                    <a:pt x="442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67"/>
            <p:cNvSpPr/>
            <p:nvPr/>
          </p:nvSpPr>
          <p:spPr>
            <a:xfrm>
              <a:off x="5511180" y="2735205"/>
              <a:ext cx="100108" cy="67192"/>
            </a:xfrm>
            <a:custGeom>
              <a:avLst/>
              <a:gdLst/>
              <a:ahLst/>
              <a:cxnLst/>
              <a:rect l="l" t="t" r="r" b="b"/>
              <a:pathLst>
                <a:path w="2722" h="1827" extrusionOk="0">
                  <a:moveTo>
                    <a:pt x="215" y="0"/>
                  </a:moveTo>
                  <a:cubicBezTo>
                    <a:pt x="120" y="0"/>
                    <a:pt x="35" y="68"/>
                    <a:pt x="19" y="164"/>
                  </a:cubicBezTo>
                  <a:cubicBezTo>
                    <a:pt x="0" y="272"/>
                    <a:pt x="72" y="374"/>
                    <a:pt x="180" y="390"/>
                  </a:cubicBezTo>
                  <a:cubicBezTo>
                    <a:pt x="190" y="394"/>
                    <a:pt x="1404" y="618"/>
                    <a:pt x="2350" y="1755"/>
                  </a:cubicBezTo>
                  <a:cubicBezTo>
                    <a:pt x="2387" y="1804"/>
                    <a:pt x="2444" y="1826"/>
                    <a:pt x="2499" y="1826"/>
                  </a:cubicBezTo>
                  <a:cubicBezTo>
                    <a:pt x="2546" y="1826"/>
                    <a:pt x="2589" y="1812"/>
                    <a:pt x="2628" y="1781"/>
                  </a:cubicBezTo>
                  <a:cubicBezTo>
                    <a:pt x="2711" y="1710"/>
                    <a:pt x="2721" y="1587"/>
                    <a:pt x="2652" y="1502"/>
                  </a:cubicBezTo>
                  <a:cubicBezTo>
                    <a:pt x="1610" y="251"/>
                    <a:pt x="302" y="13"/>
                    <a:pt x="245" y="2"/>
                  </a:cubicBezTo>
                  <a:cubicBezTo>
                    <a:pt x="235" y="1"/>
                    <a:pt x="22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67"/>
            <p:cNvSpPr/>
            <p:nvPr/>
          </p:nvSpPr>
          <p:spPr>
            <a:xfrm>
              <a:off x="5362420" y="2845828"/>
              <a:ext cx="102719" cy="33210"/>
            </a:xfrm>
            <a:custGeom>
              <a:avLst/>
              <a:gdLst/>
              <a:ahLst/>
              <a:cxnLst/>
              <a:rect l="l" t="t" r="r" b="b"/>
              <a:pathLst>
                <a:path w="2793" h="903" extrusionOk="0">
                  <a:moveTo>
                    <a:pt x="215" y="0"/>
                  </a:moveTo>
                  <a:cubicBezTo>
                    <a:pt x="165" y="0"/>
                    <a:pt x="114" y="20"/>
                    <a:pt x="76" y="58"/>
                  </a:cubicBezTo>
                  <a:cubicBezTo>
                    <a:pt x="0" y="134"/>
                    <a:pt x="0" y="258"/>
                    <a:pt x="76" y="336"/>
                  </a:cubicBezTo>
                  <a:cubicBezTo>
                    <a:pt x="443" y="703"/>
                    <a:pt x="912" y="903"/>
                    <a:pt x="1397" y="903"/>
                  </a:cubicBezTo>
                  <a:cubicBezTo>
                    <a:pt x="1881" y="903"/>
                    <a:pt x="2350" y="699"/>
                    <a:pt x="2717" y="336"/>
                  </a:cubicBezTo>
                  <a:cubicBezTo>
                    <a:pt x="2793" y="258"/>
                    <a:pt x="2793" y="134"/>
                    <a:pt x="2717" y="58"/>
                  </a:cubicBezTo>
                  <a:cubicBezTo>
                    <a:pt x="2679" y="20"/>
                    <a:pt x="2628" y="0"/>
                    <a:pt x="2578" y="0"/>
                  </a:cubicBezTo>
                  <a:cubicBezTo>
                    <a:pt x="2528" y="0"/>
                    <a:pt x="2478" y="20"/>
                    <a:pt x="2440" y="58"/>
                  </a:cubicBezTo>
                  <a:cubicBezTo>
                    <a:pt x="2146" y="350"/>
                    <a:pt x="1777" y="511"/>
                    <a:pt x="1397" y="511"/>
                  </a:cubicBezTo>
                  <a:cubicBezTo>
                    <a:pt x="1016" y="511"/>
                    <a:pt x="647" y="350"/>
                    <a:pt x="353" y="58"/>
                  </a:cubicBezTo>
                  <a:cubicBezTo>
                    <a:pt x="315" y="20"/>
                    <a:pt x="26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67"/>
            <p:cNvSpPr/>
            <p:nvPr/>
          </p:nvSpPr>
          <p:spPr>
            <a:xfrm>
              <a:off x="5383860" y="2677981"/>
              <a:ext cx="59837" cy="44795"/>
            </a:xfrm>
            <a:custGeom>
              <a:avLst/>
              <a:gdLst/>
              <a:ahLst/>
              <a:cxnLst/>
              <a:rect l="l" t="t" r="r" b="b"/>
              <a:pathLst>
                <a:path w="1627" h="1218" extrusionOk="0">
                  <a:moveTo>
                    <a:pt x="813" y="1"/>
                  </a:moveTo>
                  <a:cubicBezTo>
                    <a:pt x="691" y="1"/>
                    <a:pt x="569" y="20"/>
                    <a:pt x="451" y="59"/>
                  </a:cubicBezTo>
                  <a:cubicBezTo>
                    <a:pt x="229" y="135"/>
                    <a:pt x="1" y="292"/>
                    <a:pt x="80" y="616"/>
                  </a:cubicBezTo>
                  <a:cubicBezTo>
                    <a:pt x="80" y="616"/>
                    <a:pt x="143" y="936"/>
                    <a:pt x="672" y="1187"/>
                  </a:cubicBezTo>
                  <a:cubicBezTo>
                    <a:pt x="716" y="1208"/>
                    <a:pt x="763" y="1218"/>
                    <a:pt x="810" y="1218"/>
                  </a:cubicBezTo>
                  <a:cubicBezTo>
                    <a:pt x="858" y="1218"/>
                    <a:pt x="905" y="1208"/>
                    <a:pt x="949" y="1187"/>
                  </a:cubicBezTo>
                  <a:cubicBezTo>
                    <a:pt x="1477" y="936"/>
                    <a:pt x="1541" y="616"/>
                    <a:pt x="1541" y="616"/>
                  </a:cubicBezTo>
                  <a:cubicBezTo>
                    <a:pt x="1626" y="292"/>
                    <a:pt x="1398" y="137"/>
                    <a:pt x="1173" y="59"/>
                  </a:cubicBezTo>
                  <a:cubicBezTo>
                    <a:pt x="1057" y="20"/>
                    <a:pt x="935" y="1"/>
                    <a:pt x="8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9" name="Google Shape;3739;p67"/>
          <p:cNvGrpSpPr/>
          <p:nvPr/>
        </p:nvGrpSpPr>
        <p:grpSpPr>
          <a:xfrm>
            <a:off x="5190642" y="3599511"/>
            <a:ext cx="446247" cy="480231"/>
            <a:chOff x="5190642" y="3599511"/>
            <a:chExt cx="446247" cy="480231"/>
          </a:xfrm>
        </p:grpSpPr>
        <p:sp>
          <p:nvSpPr>
            <p:cNvPr id="3740" name="Google Shape;3740;p67"/>
            <p:cNvSpPr/>
            <p:nvPr/>
          </p:nvSpPr>
          <p:spPr>
            <a:xfrm>
              <a:off x="5252941" y="3874303"/>
              <a:ext cx="321655" cy="205439"/>
            </a:xfrm>
            <a:custGeom>
              <a:avLst/>
              <a:gdLst/>
              <a:ahLst/>
              <a:cxnLst/>
              <a:rect l="l" t="t" r="r" b="b"/>
              <a:pathLst>
                <a:path w="8746" h="5586" extrusionOk="0">
                  <a:moveTo>
                    <a:pt x="2333" y="0"/>
                  </a:moveTo>
                  <a:cubicBezTo>
                    <a:pt x="2333" y="0"/>
                    <a:pt x="2262" y="455"/>
                    <a:pt x="2076" y="633"/>
                  </a:cubicBezTo>
                  <a:cubicBezTo>
                    <a:pt x="1721" y="977"/>
                    <a:pt x="1270" y="1190"/>
                    <a:pt x="909" y="1520"/>
                  </a:cubicBezTo>
                  <a:cubicBezTo>
                    <a:pt x="722" y="1693"/>
                    <a:pt x="569" y="1895"/>
                    <a:pt x="438" y="2116"/>
                  </a:cubicBezTo>
                  <a:cubicBezTo>
                    <a:pt x="216" y="2487"/>
                    <a:pt x="89" y="2907"/>
                    <a:pt x="24" y="3334"/>
                  </a:cubicBezTo>
                  <a:cubicBezTo>
                    <a:pt x="1" y="3477"/>
                    <a:pt x="130" y="3595"/>
                    <a:pt x="281" y="3595"/>
                  </a:cubicBezTo>
                  <a:cubicBezTo>
                    <a:pt x="314" y="3595"/>
                    <a:pt x="349" y="3589"/>
                    <a:pt x="383" y="3576"/>
                  </a:cubicBezTo>
                  <a:cubicBezTo>
                    <a:pt x="452" y="3550"/>
                    <a:pt x="520" y="3517"/>
                    <a:pt x="575" y="3476"/>
                  </a:cubicBezTo>
                  <a:cubicBezTo>
                    <a:pt x="599" y="3456"/>
                    <a:pt x="622" y="3436"/>
                    <a:pt x="640" y="3411"/>
                  </a:cubicBezTo>
                  <a:cubicBezTo>
                    <a:pt x="653" y="3394"/>
                    <a:pt x="659" y="3386"/>
                    <a:pt x="661" y="3386"/>
                  </a:cubicBezTo>
                  <a:lnTo>
                    <a:pt x="661" y="3386"/>
                  </a:lnTo>
                  <a:cubicBezTo>
                    <a:pt x="679" y="3386"/>
                    <a:pt x="8" y="4466"/>
                    <a:pt x="220" y="5586"/>
                  </a:cubicBezTo>
                  <a:lnTo>
                    <a:pt x="8530" y="5586"/>
                  </a:lnTo>
                  <a:cubicBezTo>
                    <a:pt x="8739" y="4465"/>
                    <a:pt x="8068" y="3386"/>
                    <a:pt x="8085" y="3386"/>
                  </a:cubicBezTo>
                  <a:lnTo>
                    <a:pt x="8085" y="3386"/>
                  </a:lnTo>
                  <a:cubicBezTo>
                    <a:pt x="8086" y="3386"/>
                    <a:pt x="8093" y="3394"/>
                    <a:pt x="8106" y="3411"/>
                  </a:cubicBezTo>
                  <a:cubicBezTo>
                    <a:pt x="8124" y="3433"/>
                    <a:pt x="8147" y="3456"/>
                    <a:pt x="8173" y="3476"/>
                  </a:cubicBezTo>
                  <a:cubicBezTo>
                    <a:pt x="8226" y="3517"/>
                    <a:pt x="8296" y="3550"/>
                    <a:pt x="8363" y="3576"/>
                  </a:cubicBezTo>
                  <a:cubicBezTo>
                    <a:pt x="8397" y="3589"/>
                    <a:pt x="8432" y="3595"/>
                    <a:pt x="8465" y="3595"/>
                  </a:cubicBezTo>
                  <a:cubicBezTo>
                    <a:pt x="8616" y="3595"/>
                    <a:pt x="8746" y="3477"/>
                    <a:pt x="8724" y="3334"/>
                  </a:cubicBezTo>
                  <a:cubicBezTo>
                    <a:pt x="8657" y="2907"/>
                    <a:pt x="8530" y="2487"/>
                    <a:pt x="8308" y="2116"/>
                  </a:cubicBezTo>
                  <a:cubicBezTo>
                    <a:pt x="8177" y="1895"/>
                    <a:pt x="8022" y="1693"/>
                    <a:pt x="7837" y="1520"/>
                  </a:cubicBezTo>
                  <a:cubicBezTo>
                    <a:pt x="7476" y="1192"/>
                    <a:pt x="7025" y="977"/>
                    <a:pt x="6670" y="633"/>
                  </a:cubicBezTo>
                  <a:cubicBezTo>
                    <a:pt x="6484" y="451"/>
                    <a:pt x="6413" y="0"/>
                    <a:pt x="6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67"/>
            <p:cNvSpPr/>
            <p:nvPr/>
          </p:nvSpPr>
          <p:spPr>
            <a:xfrm>
              <a:off x="5237054" y="3599511"/>
              <a:ext cx="353137" cy="338168"/>
            </a:xfrm>
            <a:custGeom>
              <a:avLst/>
              <a:gdLst/>
              <a:ahLst/>
              <a:cxnLst/>
              <a:rect l="l" t="t" r="r" b="b"/>
              <a:pathLst>
                <a:path w="9602" h="9195" extrusionOk="0">
                  <a:moveTo>
                    <a:pt x="1174" y="1"/>
                  </a:moveTo>
                  <a:cubicBezTo>
                    <a:pt x="518" y="1"/>
                    <a:pt x="238" y="863"/>
                    <a:pt x="258" y="1547"/>
                  </a:cubicBezTo>
                  <a:cubicBezTo>
                    <a:pt x="274" y="2054"/>
                    <a:pt x="374" y="2558"/>
                    <a:pt x="511" y="3054"/>
                  </a:cubicBezTo>
                  <a:cubicBezTo>
                    <a:pt x="552" y="3199"/>
                    <a:pt x="523" y="3356"/>
                    <a:pt x="438" y="3478"/>
                  </a:cubicBezTo>
                  <a:cubicBezTo>
                    <a:pt x="293" y="3688"/>
                    <a:pt x="166" y="3917"/>
                    <a:pt x="73" y="4151"/>
                  </a:cubicBezTo>
                  <a:cubicBezTo>
                    <a:pt x="0" y="4333"/>
                    <a:pt x="126" y="4525"/>
                    <a:pt x="290" y="4525"/>
                  </a:cubicBezTo>
                  <a:cubicBezTo>
                    <a:pt x="311" y="4525"/>
                    <a:pt x="333" y="4522"/>
                    <a:pt x="356" y="4515"/>
                  </a:cubicBezTo>
                  <a:lnTo>
                    <a:pt x="358" y="4515"/>
                  </a:lnTo>
                  <a:cubicBezTo>
                    <a:pt x="207" y="4967"/>
                    <a:pt x="156" y="5551"/>
                    <a:pt x="274" y="6034"/>
                  </a:cubicBezTo>
                  <a:cubicBezTo>
                    <a:pt x="304" y="6157"/>
                    <a:pt x="403" y="6230"/>
                    <a:pt x="504" y="6230"/>
                  </a:cubicBezTo>
                  <a:cubicBezTo>
                    <a:pt x="555" y="6230"/>
                    <a:pt x="606" y="6212"/>
                    <a:pt x="650" y="6173"/>
                  </a:cubicBezTo>
                  <a:cubicBezTo>
                    <a:pt x="715" y="6114"/>
                    <a:pt x="782" y="6059"/>
                    <a:pt x="833" y="6022"/>
                  </a:cubicBezTo>
                  <a:lnTo>
                    <a:pt x="833" y="6022"/>
                  </a:lnTo>
                  <a:cubicBezTo>
                    <a:pt x="829" y="6530"/>
                    <a:pt x="937" y="7113"/>
                    <a:pt x="1201" y="7538"/>
                  </a:cubicBezTo>
                  <a:cubicBezTo>
                    <a:pt x="1244" y="7610"/>
                    <a:pt x="1319" y="7646"/>
                    <a:pt x="1395" y="7646"/>
                  </a:cubicBezTo>
                  <a:cubicBezTo>
                    <a:pt x="1470" y="7646"/>
                    <a:pt x="1545" y="7610"/>
                    <a:pt x="1590" y="7538"/>
                  </a:cubicBezTo>
                  <a:cubicBezTo>
                    <a:pt x="1619" y="7491"/>
                    <a:pt x="1641" y="7448"/>
                    <a:pt x="1655" y="7415"/>
                  </a:cubicBezTo>
                  <a:cubicBezTo>
                    <a:pt x="1859" y="7997"/>
                    <a:pt x="2278" y="8478"/>
                    <a:pt x="2786" y="8733"/>
                  </a:cubicBezTo>
                  <a:cubicBezTo>
                    <a:pt x="2817" y="8749"/>
                    <a:pt x="2850" y="8756"/>
                    <a:pt x="2881" y="8756"/>
                  </a:cubicBezTo>
                  <a:cubicBezTo>
                    <a:pt x="2974" y="8756"/>
                    <a:pt x="3061" y="8694"/>
                    <a:pt x="3102" y="8594"/>
                  </a:cubicBezTo>
                  <a:cubicBezTo>
                    <a:pt x="3128" y="8531"/>
                    <a:pt x="3161" y="8472"/>
                    <a:pt x="3202" y="8417"/>
                  </a:cubicBezTo>
                  <a:cubicBezTo>
                    <a:pt x="3628" y="8878"/>
                    <a:pt x="4205" y="9159"/>
                    <a:pt x="4797" y="9194"/>
                  </a:cubicBezTo>
                  <a:cubicBezTo>
                    <a:pt x="5388" y="9159"/>
                    <a:pt x="5966" y="8878"/>
                    <a:pt x="6394" y="8417"/>
                  </a:cubicBezTo>
                  <a:cubicBezTo>
                    <a:pt x="6435" y="8470"/>
                    <a:pt x="6468" y="8531"/>
                    <a:pt x="6494" y="8594"/>
                  </a:cubicBezTo>
                  <a:cubicBezTo>
                    <a:pt x="6535" y="8695"/>
                    <a:pt x="6621" y="8756"/>
                    <a:pt x="6713" y="8756"/>
                  </a:cubicBezTo>
                  <a:cubicBezTo>
                    <a:pt x="6746" y="8756"/>
                    <a:pt x="6778" y="8749"/>
                    <a:pt x="6810" y="8733"/>
                  </a:cubicBezTo>
                  <a:cubicBezTo>
                    <a:pt x="7316" y="8478"/>
                    <a:pt x="7734" y="7999"/>
                    <a:pt x="7938" y="7415"/>
                  </a:cubicBezTo>
                  <a:cubicBezTo>
                    <a:pt x="7953" y="7448"/>
                    <a:pt x="7977" y="7491"/>
                    <a:pt x="8006" y="7538"/>
                  </a:cubicBezTo>
                  <a:cubicBezTo>
                    <a:pt x="8050" y="7610"/>
                    <a:pt x="8125" y="7646"/>
                    <a:pt x="8200" y="7646"/>
                  </a:cubicBezTo>
                  <a:cubicBezTo>
                    <a:pt x="8275" y="7646"/>
                    <a:pt x="8350" y="7610"/>
                    <a:pt x="8395" y="7538"/>
                  </a:cubicBezTo>
                  <a:cubicBezTo>
                    <a:pt x="8658" y="7113"/>
                    <a:pt x="8769" y="6530"/>
                    <a:pt x="8762" y="6022"/>
                  </a:cubicBezTo>
                  <a:lnTo>
                    <a:pt x="8762" y="6022"/>
                  </a:lnTo>
                  <a:cubicBezTo>
                    <a:pt x="8813" y="6059"/>
                    <a:pt x="8881" y="6114"/>
                    <a:pt x="8946" y="6173"/>
                  </a:cubicBezTo>
                  <a:cubicBezTo>
                    <a:pt x="8990" y="6212"/>
                    <a:pt x="9041" y="6230"/>
                    <a:pt x="9092" y="6230"/>
                  </a:cubicBezTo>
                  <a:cubicBezTo>
                    <a:pt x="9194" y="6230"/>
                    <a:pt x="9293" y="6157"/>
                    <a:pt x="9321" y="6034"/>
                  </a:cubicBezTo>
                  <a:cubicBezTo>
                    <a:pt x="9442" y="5551"/>
                    <a:pt x="9391" y="4967"/>
                    <a:pt x="9238" y="4515"/>
                  </a:cubicBezTo>
                  <a:lnTo>
                    <a:pt x="9240" y="4515"/>
                  </a:lnTo>
                  <a:cubicBezTo>
                    <a:pt x="9263" y="4522"/>
                    <a:pt x="9286" y="4525"/>
                    <a:pt x="9308" y="4525"/>
                  </a:cubicBezTo>
                  <a:cubicBezTo>
                    <a:pt x="9478" y="4525"/>
                    <a:pt x="9602" y="4332"/>
                    <a:pt x="9529" y="4151"/>
                  </a:cubicBezTo>
                  <a:cubicBezTo>
                    <a:pt x="9438" y="3917"/>
                    <a:pt x="9313" y="3693"/>
                    <a:pt x="9166" y="3478"/>
                  </a:cubicBezTo>
                  <a:cubicBezTo>
                    <a:pt x="9081" y="3352"/>
                    <a:pt x="9050" y="3199"/>
                    <a:pt x="9091" y="3054"/>
                  </a:cubicBezTo>
                  <a:cubicBezTo>
                    <a:pt x="9230" y="2562"/>
                    <a:pt x="9325" y="2054"/>
                    <a:pt x="9344" y="1547"/>
                  </a:cubicBezTo>
                  <a:cubicBezTo>
                    <a:pt x="9366" y="863"/>
                    <a:pt x="9086" y="1"/>
                    <a:pt x="8429" y="1"/>
                  </a:cubicBezTo>
                  <a:cubicBezTo>
                    <a:pt x="8289" y="1"/>
                    <a:pt x="8133" y="39"/>
                    <a:pt x="7959" y="127"/>
                  </a:cubicBezTo>
                  <a:cubicBezTo>
                    <a:pt x="7230" y="494"/>
                    <a:pt x="6769" y="1014"/>
                    <a:pt x="6286" y="1624"/>
                  </a:cubicBezTo>
                  <a:cubicBezTo>
                    <a:pt x="6239" y="1614"/>
                    <a:pt x="6192" y="1604"/>
                    <a:pt x="6143" y="1593"/>
                  </a:cubicBezTo>
                  <a:cubicBezTo>
                    <a:pt x="5700" y="1503"/>
                    <a:pt x="5250" y="1457"/>
                    <a:pt x="4801" y="1457"/>
                  </a:cubicBezTo>
                  <a:cubicBezTo>
                    <a:pt x="4352" y="1457"/>
                    <a:pt x="3902" y="1503"/>
                    <a:pt x="3459" y="1593"/>
                  </a:cubicBezTo>
                  <a:cubicBezTo>
                    <a:pt x="3410" y="1604"/>
                    <a:pt x="3365" y="1614"/>
                    <a:pt x="3316" y="1624"/>
                  </a:cubicBezTo>
                  <a:cubicBezTo>
                    <a:pt x="2835" y="1014"/>
                    <a:pt x="2374" y="494"/>
                    <a:pt x="1643" y="127"/>
                  </a:cubicBezTo>
                  <a:cubicBezTo>
                    <a:pt x="1470" y="39"/>
                    <a:pt x="1313" y="1"/>
                    <a:pt x="1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67"/>
            <p:cNvSpPr/>
            <p:nvPr/>
          </p:nvSpPr>
          <p:spPr>
            <a:xfrm>
              <a:off x="5336019" y="3783098"/>
              <a:ext cx="160350" cy="117577"/>
            </a:xfrm>
            <a:custGeom>
              <a:avLst/>
              <a:gdLst/>
              <a:ahLst/>
              <a:cxnLst/>
              <a:rect l="l" t="t" r="r" b="b"/>
              <a:pathLst>
                <a:path w="4360" h="3197" extrusionOk="0">
                  <a:moveTo>
                    <a:pt x="2055" y="1"/>
                  </a:moveTo>
                  <a:cubicBezTo>
                    <a:pt x="1593" y="1"/>
                    <a:pt x="1129" y="62"/>
                    <a:pt x="727" y="228"/>
                  </a:cubicBezTo>
                  <a:cubicBezTo>
                    <a:pt x="266" y="420"/>
                    <a:pt x="1" y="804"/>
                    <a:pt x="23" y="1310"/>
                  </a:cubicBezTo>
                  <a:cubicBezTo>
                    <a:pt x="52" y="1870"/>
                    <a:pt x="494" y="2276"/>
                    <a:pt x="1021" y="2397"/>
                  </a:cubicBezTo>
                  <a:cubicBezTo>
                    <a:pt x="1074" y="2409"/>
                    <a:pt x="1133" y="2421"/>
                    <a:pt x="1174" y="2458"/>
                  </a:cubicBezTo>
                  <a:cubicBezTo>
                    <a:pt x="1225" y="2501"/>
                    <a:pt x="1245" y="2572"/>
                    <a:pt x="1267" y="2635"/>
                  </a:cubicBezTo>
                  <a:cubicBezTo>
                    <a:pt x="1405" y="3009"/>
                    <a:pt x="1784" y="3197"/>
                    <a:pt x="2163" y="3197"/>
                  </a:cubicBezTo>
                  <a:cubicBezTo>
                    <a:pt x="2540" y="3197"/>
                    <a:pt x="2917" y="3011"/>
                    <a:pt x="3054" y="2635"/>
                  </a:cubicBezTo>
                  <a:cubicBezTo>
                    <a:pt x="3079" y="2572"/>
                    <a:pt x="3099" y="2501"/>
                    <a:pt x="3150" y="2458"/>
                  </a:cubicBezTo>
                  <a:cubicBezTo>
                    <a:pt x="3193" y="2421"/>
                    <a:pt x="3248" y="2409"/>
                    <a:pt x="3303" y="2397"/>
                  </a:cubicBezTo>
                  <a:cubicBezTo>
                    <a:pt x="3830" y="2276"/>
                    <a:pt x="4272" y="1868"/>
                    <a:pt x="4299" y="1310"/>
                  </a:cubicBezTo>
                  <a:cubicBezTo>
                    <a:pt x="4360" y="179"/>
                    <a:pt x="3008" y="20"/>
                    <a:pt x="2165" y="2"/>
                  </a:cubicBezTo>
                  <a:cubicBezTo>
                    <a:pt x="2128" y="1"/>
                    <a:pt x="2092" y="1"/>
                    <a:pt x="2055" y="1"/>
                  </a:cubicBezTo>
                  <a:close/>
                </a:path>
              </a:pathLst>
            </a:custGeom>
            <a:solidFill>
              <a:srgbClr val="FFF1F6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67"/>
            <p:cNvSpPr/>
            <p:nvPr/>
          </p:nvSpPr>
          <p:spPr>
            <a:xfrm>
              <a:off x="5334437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67"/>
            <p:cNvSpPr/>
            <p:nvPr/>
          </p:nvSpPr>
          <p:spPr>
            <a:xfrm>
              <a:off x="5478858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67"/>
            <p:cNvSpPr/>
            <p:nvPr/>
          </p:nvSpPr>
          <p:spPr>
            <a:xfrm>
              <a:off x="5369044" y="3973231"/>
              <a:ext cx="90068" cy="54136"/>
            </a:xfrm>
            <a:custGeom>
              <a:avLst/>
              <a:gdLst/>
              <a:ahLst/>
              <a:cxnLst/>
              <a:rect l="l" t="t" r="r" b="b"/>
              <a:pathLst>
                <a:path w="2449" h="1472" extrusionOk="0">
                  <a:moveTo>
                    <a:pt x="2259" y="1"/>
                  </a:moveTo>
                  <a:cubicBezTo>
                    <a:pt x="2152" y="1"/>
                    <a:pt x="2065" y="86"/>
                    <a:pt x="2065" y="193"/>
                  </a:cubicBezTo>
                  <a:lnTo>
                    <a:pt x="2065" y="236"/>
                  </a:lnTo>
                  <a:cubicBezTo>
                    <a:pt x="2065" y="601"/>
                    <a:pt x="1777" y="980"/>
                    <a:pt x="1420" y="1062"/>
                  </a:cubicBezTo>
                  <a:cubicBezTo>
                    <a:pt x="1353" y="1077"/>
                    <a:pt x="1288" y="1084"/>
                    <a:pt x="1224" y="1084"/>
                  </a:cubicBezTo>
                  <a:cubicBezTo>
                    <a:pt x="760" y="1084"/>
                    <a:pt x="382" y="708"/>
                    <a:pt x="382" y="244"/>
                  </a:cubicBezTo>
                  <a:lnTo>
                    <a:pt x="382" y="203"/>
                  </a:lnTo>
                  <a:cubicBezTo>
                    <a:pt x="382" y="97"/>
                    <a:pt x="300" y="5"/>
                    <a:pt x="196" y="3"/>
                  </a:cubicBezTo>
                  <a:cubicBezTo>
                    <a:pt x="195" y="3"/>
                    <a:pt x="194" y="3"/>
                    <a:pt x="192" y="3"/>
                  </a:cubicBezTo>
                  <a:cubicBezTo>
                    <a:pt x="88" y="3"/>
                    <a:pt x="0" y="88"/>
                    <a:pt x="0" y="195"/>
                  </a:cubicBezTo>
                  <a:lnTo>
                    <a:pt x="0" y="227"/>
                  </a:lnTo>
                  <a:cubicBezTo>
                    <a:pt x="0" y="899"/>
                    <a:pt x="531" y="1462"/>
                    <a:pt x="1202" y="1472"/>
                  </a:cubicBezTo>
                  <a:cubicBezTo>
                    <a:pt x="1209" y="1472"/>
                    <a:pt x="1217" y="1472"/>
                    <a:pt x="1224" y="1472"/>
                  </a:cubicBezTo>
                  <a:cubicBezTo>
                    <a:pt x="1899" y="1472"/>
                    <a:pt x="2448" y="924"/>
                    <a:pt x="2448" y="248"/>
                  </a:cubicBezTo>
                  <a:lnTo>
                    <a:pt x="2448" y="203"/>
                  </a:lnTo>
                  <a:cubicBezTo>
                    <a:pt x="2448" y="95"/>
                    <a:pt x="2369" y="3"/>
                    <a:pt x="2262" y="1"/>
                  </a:cubicBezTo>
                  <a:cubicBezTo>
                    <a:pt x="2261" y="1"/>
                    <a:pt x="2260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67"/>
            <p:cNvSpPr/>
            <p:nvPr/>
          </p:nvSpPr>
          <p:spPr>
            <a:xfrm>
              <a:off x="5304134" y="3726794"/>
              <a:ext cx="68480" cy="41632"/>
            </a:xfrm>
            <a:custGeom>
              <a:avLst/>
              <a:gdLst/>
              <a:ahLst/>
              <a:cxnLst/>
              <a:rect l="l" t="t" r="r" b="b"/>
              <a:pathLst>
                <a:path w="1862" h="1132" extrusionOk="0">
                  <a:moveTo>
                    <a:pt x="210" y="1"/>
                  </a:moveTo>
                  <a:cubicBezTo>
                    <a:pt x="115" y="1"/>
                    <a:pt x="32" y="70"/>
                    <a:pt x="15" y="166"/>
                  </a:cubicBezTo>
                  <a:cubicBezTo>
                    <a:pt x="1" y="264"/>
                    <a:pt x="27" y="360"/>
                    <a:pt x="93" y="440"/>
                  </a:cubicBezTo>
                  <a:cubicBezTo>
                    <a:pt x="168" y="533"/>
                    <a:pt x="292" y="595"/>
                    <a:pt x="419" y="601"/>
                  </a:cubicBezTo>
                  <a:cubicBezTo>
                    <a:pt x="426" y="601"/>
                    <a:pt x="434" y="601"/>
                    <a:pt x="441" y="601"/>
                  </a:cubicBezTo>
                  <a:cubicBezTo>
                    <a:pt x="540" y="601"/>
                    <a:pt x="629" y="576"/>
                    <a:pt x="707" y="552"/>
                  </a:cubicBezTo>
                  <a:cubicBezTo>
                    <a:pt x="739" y="542"/>
                    <a:pt x="770" y="533"/>
                    <a:pt x="798" y="527"/>
                  </a:cubicBezTo>
                  <a:cubicBezTo>
                    <a:pt x="852" y="516"/>
                    <a:pt x="907" y="508"/>
                    <a:pt x="961" y="508"/>
                  </a:cubicBezTo>
                  <a:cubicBezTo>
                    <a:pt x="1148" y="508"/>
                    <a:pt x="1333" y="604"/>
                    <a:pt x="1453" y="992"/>
                  </a:cubicBezTo>
                  <a:cubicBezTo>
                    <a:pt x="1480" y="1078"/>
                    <a:pt x="1557" y="1131"/>
                    <a:pt x="1643" y="1131"/>
                  </a:cubicBezTo>
                  <a:cubicBezTo>
                    <a:pt x="1659" y="1131"/>
                    <a:pt x="1680" y="1129"/>
                    <a:pt x="1700" y="1123"/>
                  </a:cubicBezTo>
                  <a:cubicBezTo>
                    <a:pt x="1806" y="1098"/>
                    <a:pt x="1861" y="988"/>
                    <a:pt x="1831" y="882"/>
                  </a:cubicBezTo>
                  <a:cubicBezTo>
                    <a:pt x="1647" y="280"/>
                    <a:pt x="1292" y="118"/>
                    <a:pt x="964" y="118"/>
                  </a:cubicBezTo>
                  <a:cubicBezTo>
                    <a:pt x="879" y="118"/>
                    <a:pt x="796" y="129"/>
                    <a:pt x="719" y="146"/>
                  </a:cubicBezTo>
                  <a:cubicBezTo>
                    <a:pt x="676" y="156"/>
                    <a:pt x="637" y="166"/>
                    <a:pt x="598" y="176"/>
                  </a:cubicBezTo>
                  <a:cubicBezTo>
                    <a:pt x="537" y="195"/>
                    <a:pt x="482" y="211"/>
                    <a:pt x="435" y="211"/>
                  </a:cubicBezTo>
                  <a:cubicBezTo>
                    <a:pt x="427" y="211"/>
                    <a:pt x="413" y="205"/>
                    <a:pt x="405" y="201"/>
                  </a:cubicBezTo>
                  <a:cubicBezTo>
                    <a:pt x="405" y="105"/>
                    <a:pt x="337" y="19"/>
                    <a:pt x="239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67"/>
            <p:cNvSpPr/>
            <p:nvPr/>
          </p:nvSpPr>
          <p:spPr>
            <a:xfrm>
              <a:off x="5454990" y="3726941"/>
              <a:ext cx="68406" cy="41706"/>
            </a:xfrm>
            <a:custGeom>
              <a:avLst/>
              <a:gdLst/>
              <a:ahLst/>
              <a:cxnLst/>
              <a:rect l="l" t="t" r="r" b="b"/>
              <a:pathLst>
                <a:path w="1860" h="1134" extrusionOk="0">
                  <a:moveTo>
                    <a:pt x="1653" y="0"/>
                  </a:moveTo>
                  <a:cubicBezTo>
                    <a:pt x="1643" y="0"/>
                    <a:pt x="1632" y="1"/>
                    <a:pt x="1621" y="3"/>
                  </a:cubicBezTo>
                  <a:cubicBezTo>
                    <a:pt x="1523" y="17"/>
                    <a:pt x="1455" y="101"/>
                    <a:pt x="1455" y="199"/>
                  </a:cubicBezTo>
                  <a:cubicBezTo>
                    <a:pt x="1447" y="203"/>
                    <a:pt x="1435" y="209"/>
                    <a:pt x="1425" y="209"/>
                  </a:cubicBezTo>
                  <a:cubicBezTo>
                    <a:pt x="1423" y="209"/>
                    <a:pt x="1420" y="209"/>
                    <a:pt x="1418" y="209"/>
                  </a:cubicBezTo>
                  <a:cubicBezTo>
                    <a:pt x="1374" y="209"/>
                    <a:pt x="1320" y="192"/>
                    <a:pt x="1264" y="174"/>
                  </a:cubicBezTo>
                  <a:cubicBezTo>
                    <a:pt x="1225" y="164"/>
                    <a:pt x="1186" y="152"/>
                    <a:pt x="1143" y="144"/>
                  </a:cubicBezTo>
                  <a:cubicBezTo>
                    <a:pt x="1066" y="127"/>
                    <a:pt x="983" y="116"/>
                    <a:pt x="899" y="116"/>
                  </a:cubicBezTo>
                  <a:cubicBezTo>
                    <a:pt x="571" y="116"/>
                    <a:pt x="217" y="279"/>
                    <a:pt x="32" y="882"/>
                  </a:cubicBezTo>
                  <a:cubicBezTo>
                    <a:pt x="1" y="986"/>
                    <a:pt x="56" y="1096"/>
                    <a:pt x="162" y="1127"/>
                  </a:cubicBezTo>
                  <a:cubicBezTo>
                    <a:pt x="183" y="1131"/>
                    <a:pt x="201" y="1133"/>
                    <a:pt x="219" y="1133"/>
                  </a:cubicBezTo>
                  <a:cubicBezTo>
                    <a:pt x="305" y="1133"/>
                    <a:pt x="380" y="1080"/>
                    <a:pt x="409" y="997"/>
                  </a:cubicBezTo>
                  <a:cubicBezTo>
                    <a:pt x="527" y="608"/>
                    <a:pt x="713" y="509"/>
                    <a:pt x="901" y="509"/>
                  </a:cubicBezTo>
                  <a:cubicBezTo>
                    <a:pt x="956" y="509"/>
                    <a:pt x="1010" y="517"/>
                    <a:pt x="1064" y="529"/>
                  </a:cubicBezTo>
                  <a:cubicBezTo>
                    <a:pt x="1092" y="536"/>
                    <a:pt x="1123" y="546"/>
                    <a:pt x="1156" y="556"/>
                  </a:cubicBezTo>
                  <a:cubicBezTo>
                    <a:pt x="1231" y="578"/>
                    <a:pt x="1319" y="604"/>
                    <a:pt x="1414" y="604"/>
                  </a:cubicBezTo>
                  <a:cubicBezTo>
                    <a:pt x="1423" y="604"/>
                    <a:pt x="1433" y="603"/>
                    <a:pt x="1443" y="603"/>
                  </a:cubicBezTo>
                  <a:cubicBezTo>
                    <a:pt x="1570" y="599"/>
                    <a:pt x="1694" y="538"/>
                    <a:pt x="1770" y="444"/>
                  </a:cubicBezTo>
                  <a:cubicBezTo>
                    <a:pt x="1833" y="360"/>
                    <a:pt x="1859" y="262"/>
                    <a:pt x="1845" y="164"/>
                  </a:cubicBezTo>
                  <a:cubicBezTo>
                    <a:pt x="1829" y="69"/>
                    <a:pt x="1747" y="0"/>
                    <a:pt x="1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67"/>
            <p:cNvSpPr/>
            <p:nvPr/>
          </p:nvSpPr>
          <p:spPr>
            <a:xfrm>
              <a:off x="5529867" y="3768792"/>
              <a:ext cx="107022" cy="48620"/>
            </a:xfrm>
            <a:custGeom>
              <a:avLst/>
              <a:gdLst/>
              <a:ahLst/>
              <a:cxnLst/>
              <a:rect l="l" t="t" r="r" b="b"/>
              <a:pathLst>
                <a:path w="2910" h="1322" extrusionOk="0">
                  <a:moveTo>
                    <a:pt x="228" y="1"/>
                  </a:moveTo>
                  <a:cubicBezTo>
                    <a:pt x="210" y="1"/>
                    <a:pt x="199" y="1"/>
                    <a:pt x="195" y="1"/>
                  </a:cubicBezTo>
                  <a:cubicBezTo>
                    <a:pt x="86" y="3"/>
                    <a:pt x="1" y="95"/>
                    <a:pt x="5" y="203"/>
                  </a:cubicBezTo>
                  <a:cubicBezTo>
                    <a:pt x="7" y="307"/>
                    <a:pt x="93" y="393"/>
                    <a:pt x="199" y="393"/>
                  </a:cubicBezTo>
                  <a:cubicBezTo>
                    <a:pt x="202" y="393"/>
                    <a:pt x="204" y="393"/>
                    <a:pt x="207" y="393"/>
                  </a:cubicBezTo>
                  <a:cubicBezTo>
                    <a:pt x="207" y="393"/>
                    <a:pt x="211" y="393"/>
                    <a:pt x="216" y="393"/>
                  </a:cubicBezTo>
                  <a:cubicBezTo>
                    <a:pt x="333" y="393"/>
                    <a:pt x="1484" y="413"/>
                    <a:pt x="2565" y="1278"/>
                  </a:cubicBezTo>
                  <a:cubicBezTo>
                    <a:pt x="2602" y="1307"/>
                    <a:pt x="2644" y="1321"/>
                    <a:pt x="2687" y="1321"/>
                  </a:cubicBezTo>
                  <a:cubicBezTo>
                    <a:pt x="2746" y="1321"/>
                    <a:pt x="2802" y="1297"/>
                    <a:pt x="2840" y="1248"/>
                  </a:cubicBezTo>
                  <a:cubicBezTo>
                    <a:pt x="2910" y="1164"/>
                    <a:pt x="2893" y="1042"/>
                    <a:pt x="2810" y="972"/>
                  </a:cubicBezTo>
                  <a:cubicBezTo>
                    <a:pt x="1652" y="47"/>
                    <a:pt x="447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67"/>
            <p:cNvSpPr/>
            <p:nvPr/>
          </p:nvSpPr>
          <p:spPr>
            <a:xfrm>
              <a:off x="5520967" y="3801082"/>
              <a:ext cx="98747" cy="66052"/>
            </a:xfrm>
            <a:custGeom>
              <a:avLst/>
              <a:gdLst/>
              <a:ahLst/>
              <a:cxnLst/>
              <a:rect l="l" t="t" r="r" b="b"/>
              <a:pathLst>
                <a:path w="2685" h="1796" extrusionOk="0">
                  <a:moveTo>
                    <a:pt x="214" y="0"/>
                  </a:moveTo>
                  <a:cubicBezTo>
                    <a:pt x="118" y="0"/>
                    <a:pt x="33" y="68"/>
                    <a:pt x="18" y="164"/>
                  </a:cubicBezTo>
                  <a:cubicBezTo>
                    <a:pt x="0" y="272"/>
                    <a:pt x="71" y="374"/>
                    <a:pt x="177" y="390"/>
                  </a:cubicBezTo>
                  <a:cubicBezTo>
                    <a:pt x="192" y="394"/>
                    <a:pt x="1377" y="602"/>
                    <a:pt x="2315" y="1724"/>
                  </a:cubicBezTo>
                  <a:cubicBezTo>
                    <a:pt x="2352" y="1771"/>
                    <a:pt x="2409" y="1796"/>
                    <a:pt x="2464" y="1796"/>
                  </a:cubicBezTo>
                  <a:cubicBezTo>
                    <a:pt x="2509" y="1796"/>
                    <a:pt x="2554" y="1781"/>
                    <a:pt x="2591" y="1751"/>
                  </a:cubicBezTo>
                  <a:cubicBezTo>
                    <a:pt x="2674" y="1681"/>
                    <a:pt x="2685" y="1557"/>
                    <a:pt x="2615" y="1475"/>
                  </a:cubicBezTo>
                  <a:cubicBezTo>
                    <a:pt x="1589" y="243"/>
                    <a:pt x="298" y="13"/>
                    <a:pt x="245" y="3"/>
                  </a:cubicBezTo>
                  <a:cubicBezTo>
                    <a:pt x="234" y="1"/>
                    <a:pt x="22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67"/>
            <p:cNvSpPr/>
            <p:nvPr/>
          </p:nvSpPr>
          <p:spPr>
            <a:xfrm>
              <a:off x="5190642" y="3768866"/>
              <a:ext cx="106949" cy="48693"/>
            </a:xfrm>
            <a:custGeom>
              <a:avLst/>
              <a:gdLst/>
              <a:ahLst/>
              <a:cxnLst/>
              <a:rect l="l" t="t" r="r" b="b"/>
              <a:pathLst>
                <a:path w="2908" h="1324" extrusionOk="0">
                  <a:moveTo>
                    <a:pt x="2684" y="1"/>
                  </a:moveTo>
                  <a:cubicBezTo>
                    <a:pt x="2463" y="1"/>
                    <a:pt x="1258" y="47"/>
                    <a:pt x="100" y="974"/>
                  </a:cubicBezTo>
                  <a:cubicBezTo>
                    <a:pt x="17" y="1042"/>
                    <a:pt x="0" y="1164"/>
                    <a:pt x="70" y="1250"/>
                  </a:cubicBezTo>
                  <a:cubicBezTo>
                    <a:pt x="109" y="1297"/>
                    <a:pt x="168" y="1323"/>
                    <a:pt x="223" y="1323"/>
                  </a:cubicBezTo>
                  <a:cubicBezTo>
                    <a:pt x="266" y="1323"/>
                    <a:pt x="311" y="1307"/>
                    <a:pt x="345" y="1280"/>
                  </a:cubicBezTo>
                  <a:cubicBezTo>
                    <a:pt x="1422" y="415"/>
                    <a:pt x="2568" y="393"/>
                    <a:pt x="2692" y="393"/>
                  </a:cubicBezTo>
                  <a:cubicBezTo>
                    <a:pt x="2699" y="393"/>
                    <a:pt x="2703" y="393"/>
                    <a:pt x="2703" y="393"/>
                  </a:cubicBezTo>
                  <a:lnTo>
                    <a:pt x="2709" y="393"/>
                  </a:lnTo>
                  <a:cubicBezTo>
                    <a:pt x="2813" y="393"/>
                    <a:pt x="2903" y="307"/>
                    <a:pt x="2905" y="203"/>
                  </a:cubicBezTo>
                  <a:cubicBezTo>
                    <a:pt x="2907" y="97"/>
                    <a:pt x="2824" y="5"/>
                    <a:pt x="2718" y="1"/>
                  </a:cubicBezTo>
                  <a:cubicBezTo>
                    <a:pt x="2713" y="1"/>
                    <a:pt x="2702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67"/>
            <p:cNvSpPr/>
            <p:nvPr/>
          </p:nvSpPr>
          <p:spPr>
            <a:xfrm>
              <a:off x="5207743" y="3801045"/>
              <a:ext cx="98784" cy="66015"/>
            </a:xfrm>
            <a:custGeom>
              <a:avLst/>
              <a:gdLst/>
              <a:ahLst/>
              <a:cxnLst/>
              <a:rect l="l" t="t" r="r" b="b"/>
              <a:pathLst>
                <a:path w="2686" h="1795" extrusionOk="0">
                  <a:moveTo>
                    <a:pt x="2475" y="1"/>
                  </a:moveTo>
                  <a:cubicBezTo>
                    <a:pt x="2464" y="1"/>
                    <a:pt x="2453" y="2"/>
                    <a:pt x="2442" y="4"/>
                  </a:cubicBezTo>
                  <a:cubicBezTo>
                    <a:pt x="2389" y="14"/>
                    <a:pt x="1100" y="242"/>
                    <a:pt x="70" y="1472"/>
                  </a:cubicBezTo>
                  <a:cubicBezTo>
                    <a:pt x="1" y="1558"/>
                    <a:pt x="11" y="1680"/>
                    <a:pt x="94" y="1748"/>
                  </a:cubicBezTo>
                  <a:cubicBezTo>
                    <a:pt x="131" y="1778"/>
                    <a:pt x="176" y="1795"/>
                    <a:pt x="219" y="1795"/>
                  </a:cubicBezTo>
                  <a:cubicBezTo>
                    <a:pt x="276" y="1795"/>
                    <a:pt x="331" y="1772"/>
                    <a:pt x="370" y="1723"/>
                  </a:cubicBezTo>
                  <a:cubicBezTo>
                    <a:pt x="1300" y="611"/>
                    <a:pt x="2491" y="391"/>
                    <a:pt x="2506" y="389"/>
                  </a:cubicBezTo>
                  <a:cubicBezTo>
                    <a:pt x="2614" y="371"/>
                    <a:pt x="2685" y="269"/>
                    <a:pt x="2667" y="163"/>
                  </a:cubicBezTo>
                  <a:cubicBezTo>
                    <a:pt x="2654" y="71"/>
                    <a:pt x="2570" y="1"/>
                    <a:pt x="2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67"/>
            <p:cNvSpPr/>
            <p:nvPr/>
          </p:nvSpPr>
          <p:spPr>
            <a:xfrm>
              <a:off x="5391919" y="3827634"/>
              <a:ext cx="43692" cy="39499"/>
            </a:xfrm>
            <a:custGeom>
              <a:avLst/>
              <a:gdLst/>
              <a:ahLst/>
              <a:cxnLst/>
              <a:rect l="l" t="t" r="r" b="b"/>
              <a:pathLst>
                <a:path w="1188" h="1074" extrusionOk="0">
                  <a:moveTo>
                    <a:pt x="590" y="1"/>
                  </a:moveTo>
                  <a:cubicBezTo>
                    <a:pt x="496" y="1"/>
                    <a:pt x="410" y="67"/>
                    <a:pt x="396" y="164"/>
                  </a:cubicBezTo>
                  <a:cubicBezTo>
                    <a:pt x="396" y="166"/>
                    <a:pt x="335" y="494"/>
                    <a:pt x="82" y="733"/>
                  </a:cubicBezTo>
                  <a:cubicBezTo>
                    <a:pt x="2" y="806"/>
                    <a:pt x="0" y="931"/>
                    <a:pt x="74" y="1010"/>
                  </a:cubicBezTo>
                  <a:cubicBezTo>
                    <a:pt x="113" y="1051"/>
                    <a:pt x="164" y="1074"/>
                    <a:pt x="217" y="1074"/>
                  </a:cubicBezTo>
                  <a:cubicBezTo>
                    <a:pt x="266" y="1074"/>
                    <a:pt x="313" y="1055"/>
                    <a:pt x="351" y="1021"/>
                  </a:cubicBezTo>
                  <a:cubicBezTo>
                    <a:pt x="453" y="923"/>
                    <a:pt x="535" y="817"/>
                    <a:pt x="594" y="710"/>
                  </a:cubicBezTo>
                  <a:cubicBezTo>
                    <a:pt x="655" y="812"/>
                    <a:pt x="735" y="921"/>
                    <a:pt x="837" y="1021"/>
                  </a:cubicBezTo>
                  <a:cubicBezTo>
                    <a:pt x="874" y="1055"/>
                    <a:pt x="922" y="1074"/>
                    <a:pt x="971" y="1074"/>
                  </a:cubicBezTo>
                  <a:cubicBezTo>
                    <a:pt x="1022" y="1074"/>
                    <a:pt x="1075" y="1053"/>
                    <a:pt x="1114" y="1012"/>
                  </a:cubicBezTo>
                  <a:cubicBezTo>
                    <a:pt x="1188" y="933"/>
                    <a:pt x="1186" y="808"/>
                    <a:pt x="1106" y="735"/>
                  </a:cubicBezTo>
                  <a:cubicBezTo>
                    <a:pt x="853" y="498"/>
                    <a:pt x="794" y="172"/>
                    <a:pt x="794" y="164"/>
                  </a:cubicBezTo>
                  <a:cubicBezTo>
                    <a:pt x="776" y="67"/>
                    <a:pt x="690" y="1"/>
                    <a:pt x="598" y="1"/>
                  </a:cubicBezTo>
                  <a:cubicBezTo>
                    <a:pt x="597" y="1"/>
                    <a:pt x="595" y="1"/>
                    <a:pt x="594" y="1"/>
                  </a:cubicBezTo>
                  <a:cubicBezTo>
                    <a:pt x="593" y="1"/>
                    <a:pt x="591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67"/>
            <p:cNvSpPr/>
            <p:nvPr/>
          </p:nvSpPr>
          <p:spPr>
            <a:xfrm>
              <a:off x="5392066" y="3808217"/>
              <a:ext cx="45788" cy="34608"/>
            </a:xfrm>
            <a:custGeom>
              <a:avLst/>
              <a:gdLst/>
              <a:ahLst/>
              <a:cxnLst/>
              <a:rect l="l" t="t" r="r" b="b"/>
              <a:pathLst>
                <a:path w="1245" h="941" extrusionOk="0">
                  <a:moveTo>
                    <a:pt x="623" y="1"/>
                  </a:moveTo>
                  <a:cubicBezTo>
                    <a:pt x="530" y="1"/>
                    <a:pt x="437" y="16"/>
                    <a:pt x="347" y="45"/>
                  </a:cubicBezTo>
                  <a:cubicBezTo>
                    <a:pt x="178" y="104"/>
                    <a:pt x="1" y="225"/>
                    <a:pt x="62" y="476"/>
                  </a:cubicBezTo>
                  <a:cubicBezTo>
                    <a:pt x="62" y="476"/>
                    <a:pt x="113" y="722"/>
                    <a:pt x="517" y="916"/>
                  </a:cubicBezTo>
                  <a:cubicBezTo>
                    <a:pt x="549" y="932"/>
                    <a:pt x="585" y="941"/>
                    <a:pt x="622" y="941"/>
                  </a:cubicBezTo>
                  <a:cubicBezTo>
                    <a:pt x="659" y="941"/>
                    <a:pt x="696" y="932"/>
                    <a:pt x="731" y="916"/>
                  </a:cubicBezTo>
                  <a:cubicBezTo>
                    <a:pt x="1133" y="722"/>
                    <a:pt x="1184" y="476"/>
                    <a:pt x="1184" y="476"/>
                  </a:cubicBezTo>
                  <a:cubicBezTo>
                    <a:pt x="1245" y="225"/>
                    <a:pt x="1069" y="104"/>
                    <a:pt x="898" y="45"/>
                  </a:cubicBezTo>
                  <a:cubicBezTo>
                    <a:pt x="809" y="16"/>
                    <a:pt x="717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4" name="Google Shape;3754;p67"/>
          <p:cNvGrpSpPr/>
          <p:nvPr/>
        </p:nvGrpSpPr>
        <p:grpSpPr>
          <a:xfrm>
            <a:off x="3563260" y="2460505"/>
            <a:ext cx="432824" cy="480156"/>
            <a:chOff x="4048423" y="2460505"/>
            <a:chExt cx="432824" cy="480156"/>
          </a:xfrm>
        </p:grpSpPr>
        <p:sp>
          <p:nvSpPr>
            <p:cNvPr id="3755" name="Google Shape;3755;p67"/>
            <p:cNvSpPr/>
            <p:nvPr/>
          </p:nvSpPr>
          <p:spPr>
            <a:xfrm>
              <a:off x="4108810" y="2460505"/>
              <a:ext cx="314520" cy="340927"/>
            </a:xfrm>
            <a:custGeom>
              <a:avLst/>
              <a:gdLst/>
              <a:ahLst/>
              <a:cxnLst/>
              <a:rect l="l" t="t" r="r" b="b"/>
              <a:pathLst>
                <a:path w="8552" h="9270" extrusionOk="0">
                  <a:moveTo>
                    <a:pt x="7509" y="0"/>
                  </a:moveTo>
                  <a:cubicBezTo>
                    <a:pt x="6936" y="0"/>
                    <a:pt x="6193" y="861"/>
                    <a:pt x="5721" y="1467"/>
                  </a:cubicBezTo>
                  <a:cubicBezTo>
                    <a:pt x="5661" y="1451"/>
                    <a:pt x="5604" y="1437"/>
                    <a:pt x="5545" y="1424"/>
                  </a:cubicBezTo>
                  <a:cubicBezTo>
                    <a:pt x="5130" y="1329"/>
                    <a:pt x="4700" y="1281"/>
                    <a:pt x="4273" y="1281"/>
                  </a:cubicBezTo>
                  <a:cubicBezTo>
                    <a:pt x="3843" y="1281"/>
                    <a:pt x="3416" y="1329"/>
                    <a:pt x="3008" y="1424"/>
                  </a:cubicBezTo>
                  <a:cubicBezTo>
                    <a:pt x="2928" y="1441"/>
                    <a:pt x="2850" y="1461"/>
                    <a:pt x="2771" y="1486"/>
                  </a:cubicBezTo>
                  <a:cubicBezTo>
                    <a:pt x="2302" y="876"/>
                    <a:pt x="1549" y="1"/>
                    <a:pt x="970" y="1"/>
                  </a:cubicBezTo>
                  <a:cubicBezTo>
                    <a:pt x="867" y="1"/>
                    <a:pt x="769" y="28"/>
                    <a:pt x="680" y="90"/>
                  </a:cubicBezTo>
                  <a:cubicBezTo>
                    <a:pt x="327" y="335"/>
                    <a:pt x="423" y="1061"/>
                    <a:pt x="476" y="1414"/>
                  </a:cubicBezTo>
                  <a:cubicBezTo>
                    <a:pt x="545" y="1857"/>
                    <a:pt x="672" y="2322"/>
                    <a:pt x="864" y="2742"/>
                  </a:cubicBezTo>
                  <a:cubicBezTo>
                    <a:pt x="152" y="3640"/>
                    <a:pt x="1" y="4639"/>
                    <a:pt x="68" y="5718"/>
                  </a:cubicBezTo>
                  <a:cubicBezTo>
                    <a:pt x="74" y="5817"/>
                    <a:pt x="168" y="5883"/>
                    <a:pt x="267" y="5883"/>
                  </a:cubicBezTo>
                  <a:cubicBezTo>
                    <a:pt x="305" y="5883"/>
                    <a:pt x="343" y="5874"/>
                    <a:pt x="378" y="5853"/>
                  </a:cubicBezTo>
                  <a:cubicBezTo>
                    <a:pt x="460" y="5804"/>
                    <a:pt x="539" y="5753"/>
                    <a:pt x="617" y="5698"/>
                  </a:cubicBezTo>
                  <a:lnTo>
                    <a:pt x="617" y="5698"/>
                  </a:lnTo>
                  <a:cubicBezTo>
                    <a:pt x="303" y="6269"/>
                    <a:pt x="284" y="6959"/>
                    <a:pt x="558" y="7548"/>
                  </a:cubicBezTo>
                  <a:cubicBezTo>
                    <a:pt x="590" y="7619"/>
                    <a:pt x="667" y="7659"/>
                    <a:pt x="745" y="7659"/>
                  </a:cubicBezTo>
                  <a:cubicBezTo>
                    <a:pt x="794" y="7659"/>
                    <a:pt x="843" y="7643"/>
                    <a:pt x="882" y="7609"/>
                  </a:cubicBezTo>
                  <a:cubicBezTo>
                    <a:pt x="945" y="7556"/>
                    <a:pt x="1013" y="7498"/>
                    <a:pt x="1077" y="7443"/>
                  </a:cubicBezTo>
                  <a:lnTo>
                    <a:pt x="1077" y="7443"/>
                  </a:lnTo>
                  <a:cubicBezTo>
                    <a:pt x="709" y="7771"/>
                    <a:pt x="1613" y="8465"/>
                    <a:pt x="1869" y="8627"/>
                  </a:cubicBezTo>
                  <a:cubicBezTo>
                    <a:pt x="2543" y="9055"/>
                    <a:pt x="3407" y="9269"/>
                    <a:pt x="4271" y="9269"/>
                  </a:cubicBezTo>
                  <a:cubicBezTo>
                    <a:pt x="5135" y="9269"/>
                    <a:pt x="5998" y="9055"/>
                    <a:pt x="6673" y="8627"/>
                  </a:cubicBezTo>
                  <a:cubicBezTo>
                    <a:pt x="6931" y="8465"/>
                    <a:pt x="7835" y="7771"/>
                    <a:pt x="7468" y="7443"/>
                  </a:cubicBezTo>
                  <a:lnTo>
                    <a:pt x="7468" y="7443"/>
                  </a:lnTo>
                  <a:cubicBezTo>
                    <a:pt x="7532" y="7498"/>
                    <a:pt x="7599" y="7556"/>
                    <a:pt x="7663" y="7609"/>
                  </a:cubicBezTo>
                  <a:cubicBezTo>
                    <a:pt x="7702" y="7643"/>
                    <a:pt x="7751" y="7659"/>
                    <a:pt x="7799" y="7659"/>
                  </a:cubicBezTo>
                  <a:cubicBezTo>
                    <a:pt x="7877" y="7659"/>
                    <a:pt x="7954" y="7619"/>
                    <a:pt x="7987" y="7548"/>
                  </a:cubicBezTo>
                  <a:cubicBezTo>
                    <a:pt x="8260" y="6963"/>
                    <a:pt x="8242" y="6271"/>
                    <a:pt x="7928" y="5698"/>
                  </a:cubicBezTo>
                  <a:lnTo>
                    <a:pt x="7928" y="5698"/>
                  </a:lnTo>
                  <a:cubicBezTo>
                    <a:pt x="8005" y="5751"/>
                    <a:pt x="8085" y="5804"/>
                    <a:pt x="8166" y="5853"/>
                  </a:cubicBezTo>
                  <a:cubicBezTo>
                    <a:pt x="8201" y="5874"/>
                    <a:pt x="8240" y="5883"/>
                    <a:pt x="8277" y="5883"/>
                  </a:cubicBezTo>
                  <a:cubicBezTo>
                    <a:pt x="8377" y="5883"/>
                    <a:pt x="8471" y="5816"/>
                    <a:pt x="8476" y="5718"/>
                  </a:cubicBezTo>
                  <a:cubicBezTo>
                    <a:pt x="8552" y="4617"/>
                    <a:pt x="8391" y="3599"/>
                    <a:pt x="7640" y="2683"/>
                  </a:cubicBezTo>
                  <a:cubicBezTo>
                    <a:pt x="7820" y="2277"/>
                    <a:pt x="7936" y="1837"/>
                    <a:pt x="8003" y="1414"/>
                  </a:cubicBezTo>
                  <a:cubicBezTo>
                    <a:pt x="8056" y="1061"/>
                    <a:pt x="8150" y="335"/>
                    <a:pt x="7799" y="90"/>
                  </a:cubicBezTo>
                  <a:cubicBezTo>
                    <a:pt x="7710" y="28"/>
                    <a:pt x="7612" y="0"/>
                    <a:pt x="7509" y="0"/>
                  </a:cubicBez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67"/>
            <p:cNvSpPr/>
            <p:nvPr/>
          </p:nvSpPr>
          <p:spPr>
            <a:xfrm>
              <a:off x="4108589" y="2773654"/>
              <a:ext cx="312278" cy="167007"/>
            </a:xfrm>
            <a:custGeom>
              <a:avLst/>
              <a:gdLst/>
              <a:ahLst/>
              <a:cxnLst/>
              <a:rect l="l" t="t" r="r" b="b"/>
              <a:pathLst>
                <a:path w="8491" h="4541" extrusionOk="0">
                  <a:moveTo>
                    <a:pt x="3073" y="0"/>
                  </a:moveTo>
                  <a:lnTo>
                    <a:pt x="2779" y="847"/>
                  </a:lnTo>
                  <a:cubicBezTo>
                    <a:pt x="2689" y="1065"/>
                    <a:pt x="2514" y="1248"/>
                    <a:pt x="2298" y="1342"/>
                  </a:cubicBezTo>
                  <a:cubicBezTo>
                    <a:pt x="2155" y="1408"/>
                    <a:pt x="1996" y="1430"/>
                    <a:pt x="1849" y="1481"/>
                  </a:cubicBezTo>
                  <a:cubicBezTo>
                    <a:pt x="1700" y="1532"/>
                    <a:pt x="1553" y="1616"/>
                    <a:pt x="1484" y="1756"/>
                  </a:cubicBezTo>
                  <a:cubicBezTo>
                    <a:pt x="1453" y="1818"/>
                    <a:pt x="1445" y="1889"/>
                    <a:pt x="1455" y="1958"/>
                  </a:cubicBezTo>
                  <a:cubicBezTo>
                    <a:pt x="1475" y="2075"/>
                    <a:pt x="1396" y="2183"/>
                    <a:pt x="1282" y="2207"/>
                  </a:cubicBezTo>
                  <a:cubicBezTo>
                    <a:pt x="1106" y="2246"/>
                    <a:pt x="937" y="2307"/>
                    <a:pt x="804" y="2425"/>
                  </a:cubicBezTo>
                  <a:cubicBezTo>
                    <a:pt x="639" y="2570"/>
                    <a:pt x="564" y="2838"/>
                    <a:pt x="647" y="3027"/>
                  </a:cubicBezTo>
                  <a:cubicBezTo>
                    <a:pt x="688" y="3121"/>
                    <a:pt x="651" y="3233"/>
                    <a:pt x="568" y="3292"/>
                  </a:cubicBezTo>
                  <a:cubicBezTo>
                    <a:pt x="445" y="3376"/>
                    <a:pt x="333" y="3470"/>
                    <a:pt x="239" y="3584"/>
                  </a:cubicBezTo>
                  <a:cubicBezTo>
                    <a:pt x="43" y="3827"/>
                    <a:pt x="1" y="4039"/>
                    <a:pt x="166" y="4276"/>
                  </a:cubicBezTo>
                  <a:cubicBezTo>
                    <a:pt x="194" y="4316"/>
                    <a:pt x="227" y="4353"/>
                    <a:pt x="260" y="4384"/>
                  </a:cubicBezTo>
                  <a:cubicBezTo>
                    <a:pt x="380" y="4488"/>
                    <a:pt x="533" y="4541"/>
                    <a:pt x="692" y="4541"/>
                  </a:cubicBezTo>
                  <a:lnTo>
                    <a:pt x="7795" y="4541"/>
                  </a:lnTo>
                  <a:cubicBezTo>
                    <a:pt x="7952" y="4541"/>
                    <a:pt x="8109" y="4488"/>
                    <a:pt x="8225" y="4384"/>
                  </a:cubicBezTo>
                  <a:cubicBezTo>
                    <a:pt x="8260" y="4353"/>
                    <a:pt x="8291" y="4316"/>
                    <a:pt x="8319" y="4276"/>
                  </a:cubicBezTo>
                  <a:cubicBezTo>
                    <a:pt x="8491" y="4041"/>
                    <a:pt x="8448" y="3827"/>
                    <a:pt x="8252" y="3584"/>
                  </a:cubicBezTo>
                  <a:cubicBezTo>
                    <a:pt x="8160" y="3470"/>
                    <a:pt x="8044" y="3378"/>
                    <a:pt x="7921" y="3292"/>
                  </a:cubicBezTo>
                  <a:cubicBezTo>
                    <a:pt x="7838" y="3233"/>
                    <a:pt x="7803" y="3121"/>
                    <a:pt x="7844" y="3027"/>
                  </a:cubicBezTo>
                  <a:cubicBezTo>
                    <a:pt x="7926" y="2836"/>
                    <a:pt x="7850" y="2570"/>
                    <a:pt x="7685" y="2425"/>
                  </a:cubicBezTo>
                  <a:cubicBezTo>
                    <a:pt x="7552" y="2307"/>
                    <a:pt x="7385" y="2246"/>
                    <a:pt x="7208" y="2207"/>
                  </a:cubicBezTo>
                  <a:cubicBezTo>
                    <a:pt x="7093" y="2183"/>
                    <a:pt x="7014" y="2073"/>
                    <a:pt x="7034" y="1958"/>
                  </a:cubicBezTo>
                  <a:cubicBezTo>
                    <a:pt x="7044" y="1891"/>
                    <a:pt x="7038" y="1818"/>
                    <a:pt x="7008" y="1756"/>
                  </a:cubicBezTo>
                  <a:cubicBezTo>
                    <a:pt x="6938" y="1616"/>
                    <a:pt x="6789" y="1532"/>
                    <a:pt x="6642" y="1481"/>
                  </a:cubicBezTo>
                  <a:cubicBezTo>
                    <a:pt x="6494" y="1430"/>
                    <a:pt x="6339" y="1404"/>
                    <a:pt x="6194" y="1342"/>
                  </a:cubicBezTo>
                  <a:cubicBezTo>
                    <a:pt x="5975" y="1248"/>
                    <a:pt x="5798" y="1065"/>
                    <a:pt x="5712" y="847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67"/>
            <p:cNvSpPr/>
            <p:nvPr/>
          </p:nvSpPr>
          <p:spPr>
            <a:xfrm>
              <a:off x="4197330" y="2900018"/>
              <a:ext cx="14159" cy="40565"/>
            </a:xfrm>
            <a:custGeom>
              <a:avLst/>
              <a:gdLst/>
              <a:ahLst/>
              <a:cxnLst/>
              <a:rect l="l" t="t" r="r" b="b"/>
              <a:pathLst>
                <a:path w="385" h="1103" extrusionOk="0">
                  <a:moveTo>
                    <a:pt x="191" y="0"/>
                  </a:moveTo>
                  <a:cubicBezTo>
                    <a:pt x="184" y="0"/>
                    <a:pt x="177" y="1"/>
                    <a:pt x="170" y="1"/>
                  </a:cubicBezTo>
                  <a:cubicBezTo>
                    <a:pt x="72" y="14"/>
                    <a:pt x="1" y="101"/>
                    <a:pt x="1" y="199"/>
                  </a:cubicBezTo>
                  <a:lnTo>
                    <a:pt x="1" y="1103"/>
                  </a:lnTo>
                  <a:lnTo>
                    <a:pt x="378" y="1103"/>
                  </a:lnTo>
                  <a:lnTo>
                    <a:pt x="384" y="1097"/>
                  </a:lnTo>
                  <a:lnTo>
                    <a:pt x="384" y="197"/>
                  </a:lnTo>
                  <a:cubicBezTo>
                    <a:pt x="384" y="88"/>
                    <a:pt x="296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67"/>
            <p:cNvSpPr/>
            <p:nvPr/>
          </p:nvSpPr>
          <p:spPr>
            <a:xfrm>
              <a:off x="4318361" y="2900018"/>
              <a:ext cx="14049" cy="40565"/>
            </a:xfrm>
            <a:custGeom>
              <a:avLst/>
              <a:gdLst/>
              <a:ahLst/>
              <a:cxnLst/>
              <a:rect l="l" t="t" r="r" b="b"/>
              <a:pathLst>
                <a:path w="382" h="1103" extrusionOk="0">
                  <a:moveTo>
                    <a:pt x="188" y="0"/>
                  </a:moveTo>
                  <a:cubicBezTo>
                    <a:pt x="181" y="0"/>
                    <a:pt x="174" y="1"/>
                    <a:pt x="167" y="1"/>
                  </a:cubicBezTo>
                  <a:cubicBezTo>
                    <a:pt x="72" y="14"/>
                    <a:pt x="0" y="101"/>
                    <a:pt x="0" y="199"/>
                  </a:cubicBezTo>
                  <a:lnTo>
                    <a:pt x="0" y="1103"/>
                  </a:lnTo>
                  <a:lnTo>
                    <a:pt x="378" y="1103"/>
                  </a:lnTo>
                  <a:lnTo>
                    <a:pt x="382" y="1097"/>
                  </a:lnTo>
                  <a:lnTo>
                    <a:pt x="382" y="197"/>
                  </a:lnTo>
                  <a:cubicBezTo>
                    <a:pt x="382" y="88"/>
                    <a:pt x="295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67"/>
            <p:cNvSpPr/>
            <p:nvPr/>
          </p:nvSpPr>
          <p:spPr>
            <a:xfrm>
              <a:off x="4178353" y="2668585"/>
              <a:ext cx="178370" cy="108420"/>
            </a:xfrm>
            <a:custGeom>
              <a:avLst/>
              <a:gdLst/>
              <a:ahLst/>
              <a:cxnLst/>
              <a:rect l="l" t="t" r="r" b="b"/>
              <a:pathLst>
                <a:path w="4850" h="2948" extrusionOk="0">
                  <a:moveTo>
                    <a:pt x="2277" y="0"/>
                  </a:moveTo>
                  <a:cubicBezTo>
                    <a:pt x="1765" y="0"/>
                    <a:pt x="1252" y="57"/>
                    <a:pt x="809" y="209"/>
                  </a:cubicBezTo>
                  <a:cubicBezTo>
                    <a:pt x="297" y="387"/>
                    <a:pt x="1" y="740"/>
                    <a:pt x="27" y="1207"/>
                  </a:cubicBezTo>
                  <a:cubicBezTo>
                    <a:pt x="58" y="1725"/>
                    <a:pt x="552" y="2100"/>
                    <a:pt x="1137" y="2208"/>
                  </a:cubicBezTo>
                  <a:cubicBezTo>
                    <a:pt x="1198" y="2219"/>
                    <a:pt x="1261" y="2233"/>
                    <a:pt x="1308" y="2266"/>
                  </a:cubicBezTo>
                  <a:cubicBezTo>
                    <a:pt x="1367" y="2306"/>
                    <a:pt x="1388" y="2370"/>
                    <a:pt x="1412" y="2431"/>
                  </a:cubicBezTo>
                  <a:cubicBezTo>
                    <a:pt x="1565" y="2774"/>
                    <a:pt x="1987" y="2948"/>
                    <a:pt x="2409" y="2948"/>
                  </a:cubicBezTo>
                  <a:cubicBezTo>
                    <a:pt x="2828" y="2948"/>
                    <a:pt x="3247" y="2777"/>
                    <a:pt x="3399" y="2431"/>
                  </a:cubicBezTo>
                  <a:cubicBezTo>
                    <a:pt x="3424" y="2372"/>
                    <a:pt x="3446" y="2306"/>
                    <a:pt x="3503" y="2266"/>
                  </a:cubicBezTo>
                  <a:cubicBezTo>
                    <a:pt x="3552" y="2233"/>
                    <a:pt x="3613" y="2219"/>
                    <a:pt x="3675" y="2208"/>
                  </a:cubicBezTo>
                  <a:cubicBezTo>
                    <a:pt x="4260" y="2100"/>
                    <a:pt x="4754" y="1725"/>
                    <a:pt x="4784" y="1207"/>
                  </a:cubicBezTo>
                  <a:cubicBezTo>
                    <a:pt x="4850" y="162"/>
                    <a:pt x="3342" y="20"/>
                    <a:pt x="2408" y="1"/>
                  </a:cubicBezTo>
                  <a:cubicBezTo>
                    <a:pt x="2364" y="0"/>
                    <a:pt x="2321" y="0"/>
                    <a:pt x="2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67"/>
            <p:cNvSpPr/>
            <p:nvPr/>
          </p:nvSpPr>
          <p:spPr>
            <a:xfrm>
              <a:off x="4048423" y="2634604"/>
              <a:ext cx="115334" cy="34129"/>
            </a:xfrm>
            <a:custGeom>
              <a:avLst/>
              <a:gdLst/>
              <a:ahLst/>
              <a:cxnLst/>
              <a:rect l="l" t="t" r="r" b="b"/>
              <a:pathLst>
                <a:path w="3136" h="928" extrusionOk="0">
                  <a:moveTo>
                    <a:pt x="834" y="0"/>
                  </a:moveTo>
                  <a:cubicBezTo>
                    <a:pt x="628" y="0"/>
                    <a:pt x="411" y="14"/>
                    <a:pt x="184" y="46"/>
                  </a:cubicBezTo>
                  <a:cubicBezTo>
                    <a:pt x="78" y="60"/>
                    <a:pt x="1" y="160"/>
                    <a:pt x="17" y="266"/>
                  </a:cubicBezTo>
                  <a:cubicBezTo>
                    <a:pt x="30" y="366"/>
                    <a:pt x="115" y="437"/>
                    <a:pt x="211" y="437"/>
                  </a:cubicBezTo>
                  <a:cubicBezTo>
                    <a:pt x="220" y="437"/>
                    <a:pt x="229" y="437"/>
                    <a:pt x="237" y="436"/>
                  </a:cubicBezTo>
                  <a:cubicBezTo>
                    <a:pt x="439" y="408"/>
                    <a:pt x="632" y="396"/>
                    <a:pt x="817" y="396"/>
                  </a:cubicBezTo>
                  <a:cubicBezTo>
                    <a:pt x="1997" y="396"/>
                    <a:pt x="2795" y="890"/>
                    <a:pt x="2803" y="897"/>
                  </a:cubicBezTo>
                  <a:cubicBezTo>
                    <a:pt x="2834" y="917"/>
                    <a:pt x="2873" y="927"/>
                    <a:pt x="2907" y="927"/>
                  </a:cubicBezTo>
                  <a:cubicBezTo>
                    <a:pt x="2975" y="927"/>
                    <a:pt x="3038" y="895"/>
                    <a:pt x="3077" y="836"/>
                  </a:cubicBezTo>
                  <a:cubicBezTo>
                    <a:pt x="3136" y="744"/>
                    <a:pt x="3109" y="621"/>
                    <a:pt x="3018" y="562"/>
                  </a:cubicBezTo>
                  <a:cubicBezTo>
                    <a:pt x="2975" y="536"/>
                    <a:pt x="2120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67"/>
            <p:cNvSpPr/>
            <p:nvPr/>
          </p:nvSpPr>
          <p:spPr>
            <a:xfrm>
              <a:off x="4061552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549" y="0"/>
                  </a:moveTo>
                  <a:cubicBezTo>
                    <a:pt x="2539" y="0"/>
                    <a:pt x="2528" y="1"/>
                    <a:pt x="2518" y="2"/>
                  </a:cubicBezTo>
                  <a:cubicBezTo>
                    <a:pt x="2463" y="13"/>
                    <a:pt x="1133" y="247"/>
                    <a:pt x="70" y="1518"/>
                  </a:cubicBezTo>
                  <a:cubicBezTo>
                    <a:pt x="1" y="1602"/>
                    <a:pt x="11" y="1728"/>
                    <a:pt x="97" y="1795"/>
                  </a:cubicBezTo>
                  <a:cubicBezTo>
                    <a:pt x="133" y="1826"/>
                    <a:pt x="180" y="1842"/>
                    <a:pt x="223" y="1842"/>
                  </a:cubicBezTo>
                  <a:cubicBezTo>
                    <a:pt x="280" y="1842"/>
                    <a:pt x="335" y="1820"/>
                    <a:pt x="374" y="1771"/>
                  </a:cubicBezTo>
                  <a:cubicBezTo>
                    <a:pt x="1335" y="620"/>
                    <a:pt x="2567" y="394"/>
                    <a:pt x="2583" y="392"/>
                  </a:cubicBezTo>
                  <a:cubicBezTo>
                    <a:pt x="2691" y="374"/>
                    <a:pt x="2763" y="272"/>
                    <a:pt x="2744" y="163"/>
                  </a:cubicBezTo>
                  <a:cubicBezTo>
                    <a:pt x="2730" y="68"/>
                    <a:pt x="2645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67"/>
            <p:cNvSpPr/>
            <p:nvPr/>
          </p:nvSpPr>
          <p:spPr>
            <a:xfrm>
              <a:off x="4365986" y="2634604"/>
              <a:ext cx="115260" cy="34056"/>
            </a:xfrm>
            <a:custGeom>
              <a:avLst/>
              <a:gdLst/>
              <a:ahLst/>
              <a:cxnLst/>
              <a:rect l="l" t="t" r="r" b="b"/>
              <a:pathLst>
                <a:path w="3134" h="926" extrusionOk="0">
                  <a:moveTo>
                    <a:pt x="2301" y="0"/>
                  </a:moveTo>
                  <a:cubicBezTo>
                    <a:pt x="1018" y="0"/>
                    <a:pt x="161" y="536"/>
                    <a:pt x="119" y="562"/>
                  </a:cubicBezTo>
                  <a:cubicBezTo>
                    <a:pt x="29" y="619"/>
                    <a:pt x="0" y="742"/>
                    <a:pt x="60" y="833"/>
                  </a:cubicBezTo>
                  <a:cubicBezTo>
                    <a:pt x="94" y="893"/>
                    <a:pt x="158" y="925"/>
                    <a:pt x="225" y="925"/>
                  </a:cubicBezTo>
                  <a:cubicBezTo>
                    <a:pt x="260" y="925"/>
                    <a:pt x="296" y="917"/>
                    <a:pt x="331" y="897"/>
                  </a:cubicBezTo>
                  <a:cubicBezTo>
                    <a:pt x="340" y="890"/>
                    <a:pt x="1139" y="396"/>
                    <a:pt x="2318" y="396"/>
                  </a:cubicBezTo>
                  <a:cubicBezTo>
                    <a:pt x="2502" y="396"/>
                    <a:pt x="2696" y="408"/>
                    <a:pt x="2897" y="436"/>
                  </a:cubicBezTo>
                  <a:cubicBezTo>
                    <a:pt x="2906" y="437"/>
                    <a:pt x="2914" y="437"/>
                    <a:pt x="2923" y="437"/>
                  </a:cubicBezTo>
                  <a:cubicBezTo>
                    <a:pt x="3019" y="437"/>
                    <a:pt x="3104" y="366"/>
                    <a:pt x="3119" y="266"/>
                  </a:cubicBezTo>
                  <a:cubicBezTo>
                    <a:pt x="3134" y="160"/>
                    <a:pt x="3056" y="60"/>
                    <a:pt x="2950" y="46"/>
                  </a:cubicBezTo>
                  <a:cubicBezTo>
                    <a:pt x="2724" y="14"/>
                    <a:pt x="2507" y="0"/>
                    <a:pt x="2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67"/>
            <p:cNvSpPr/>
            <p:nvPr/>
          </p:nvSpPr>
          <p:spPr>
            <a:xfrm>
              <a:off x="4366427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15" y="0"/>
                  </a:moveTo>
                  <a:cubicBezTo>
                    <a:pt x="121" y="0"/>
                    <a:pt x="36" y="68"/>
                    <a:pt x="19" y="163"/>
                  </a:cubicBezTo>
                  <a:cubicBezTo>
                    <a:pt x="1" y="272"/>
                    <a:pt x="72" y="374"/>
                    <a:pt x="180" y="392"/>
                  </a:cubicBezTo>
                  <a:cubicBezTo>
                    <a:pt x="192" y="394"/>
                    <a:pt x="1420" y="612"/>
                    <a:pt x="2389" y="1771"/>
                  </a:cubicBezTo>
                  <a:cubicBezTo>
                    <a:pt x="2428" y="1820"/>
                    <a:pt x="2485" y="1842"/>
                    <a:pt x="2540" y="1842"/>
                  </a:cubicBezTo>
                  <a:cubicBezTo>
                    <a:pt x="2587" y="1842"/>
                    <a:pt x="2630" y="1830"/>
                    <a:pt x="2669" y="1795"/>
                  </a:cubicBezTo>
                  <a:cubicBezTo>
                    <a:pt x="2753" y="1724"/>
                    <a:pt x="2763" y="1602"/>
                    <a:pt x="2693" y="1518"/>
                  </a:cubicBezTo>
                  <a:cubicBezTo>
                    <a:pt x="1631" y="247"/>
                    <a:pt x="303" y="13"/>
                    <a:pt x="245" y="2"/>
                  </a:cubicBezTo>
                  <a:cubicBezTo>
                    <a:pt x="235" y="1"/>
                    <a:pt x="22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67"/>
            <p:cNvSpPr/>
            <p:nvPr/>
          </p:nvSpPr>
          <p:spPr>
            <a:xfrm>
              <a:off x="4228332" y="2838675"/>
              <a:ext cx="73187" cy="45273"/>
            </a:xfrm>
            <a:custGeom>
              <a:avLst/>
              <a:gdLst/>
              <a:ahLst/>
              <a:cxnLst/>
              <a:rect l="l" t="t" r="r" b="b"/>
              <a:pathLst>
                <a:path w="1990" h="1231" extrusionOk="0">
                  <a:moveTo>
                    <a:pt x="190" y="1"/>
                  </a:moveTo>
                  <a:cubicBezTo>
                    <a:pt x="188" y="1"/>
                    <a:pt x="187" y="1"/>
                    <a:pt x="186" y="1"/>
                  </a:cubicBezTo>
                  <a:cubicBezTo>
                    <a:pt x="82" y="5"/>
                    <a:pt x="0" y="97"/>
                    <a:pt x="0" y="201"/>
                  </a:cubicBezTo>
                  <a:lnTo>
                    <a:pt x="0" y="235"/>
                  </a:lnTo>
                  <a:cubicBezTo>
                    <a:pt x="0" y="784"/>
                    <a:pt x="445" y="1231"/>
                    <a:pt x="994" y="1231"/>
                  </a:cubicBezTo>
                  <a:cubicBezTo>
                    <a:pt x="1542" y="1231"/>
                    <a:pt x="1989" y="784"/>
                    <a:pt x="1989" y="241"/>
                  </a:cubicBezTo>
                  <a:lnTo>
                    <a:pt x="1989" y="194"/>
                  </a:lnTo>
                  <a:cubicBezTo>
                    <a:pt x="1989" y="91"/>
                    <a:pt x="1903" y="5"/>
                    <a:pt x="1800" y="5"/>
                  </a:cubicBezTo>
                  <a:cubicBezTo>
                    <a:pt x="1798" y="5"/>
                    <a:pt x="1796" y="5"/>
                    <a:pt x="1793" y="5"/>
                  </a:cubicBezTo>
                  <a:cubicBezTo>
                    <a:pt x="1687" y="7"/>
                    <a:pt x="1606" y="99"/>
                    <a:pt x="1606" y="203"/>
                  </a:cubicBezTo>
                  <a:lnTo>
                    <a:pt x="1606" y="233"/>
                  </a:lnTo>
                  <a:cubicBezTo>
                    <a:pt x="1606" y="572"/>
                    <a:pt x="1332" y="846"/>
                    <a:pt x="995" y="846"/>
                  </a:cubicBezTo>
                  <a:cubicBezTo>
                    <a:pt x="951" y="846"/>
                    <a:pt x="905" y="841"/>
                    <a:pt x="859" y="831"/>
                  </a:cubicBezTo>
                  <a:cubicBezTo>
                    <a:pt x="596" y="772"/>
                    <a:pt x="382" y="496"/>
                    <a:pt x="382" y="225"/>
                  </a:cubicBezTo>
                  <a:lnTo>
                    <a:pt x="382" y="192"/>
                  </a:lnTo>
                  <a:cubicBezTo>
                    <a:pt x="382" y="88"/>
                    <a:pt x="294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67"/>
            <p:cNvSpPr/>
            <p:nvPr/>
          </p:nvSpPr>
          <p:spPr>
            <a:xfrm>
              <a:off x="4214505" y="2686936"/>
              <a:ext cx="100586" cy="35270"/>
            </a:xfrm>
            <a:custGeom>
              <a:avLst/>
              <a:gdLst/>
              <a:ahLst/>
              <a:cxnLst/>
              <a:rect l="l" t="t" r="r" b="b"/>
              <a:pathLst>
                <a:path w="2735" h="959" extrusionOk="0">
                  <a:moveTo>
                    <a:pt x="1361" y="0"/>
                  </a:moveTo>
                  <a:cubicBezTo>
                    <a:pt x="1318" y="0"/>
                    <a:pt x="1275" y="15"/>
                    <a:pt x="1237" y="47"/>
                  </a:cubicBezTo>
                  <a:cubicBezTo>
                    <a:pt x="1200" y="82"/>
                    <a:pt x="1176" y="126"/>
                    <a:pt x="1172" y="175"/>
                  </a:cubicBezTo>
                  <a:cubicBezTo>
                    <a:pt x="1156" y="326"/>
                    <a:pt x="1068" y="461"/>
                    <a:pt x="939" y="524"/>
                  </a:cubicBezTo>
                  <a:cubicBezTo>
                    <a:pt x="889" y="550"/>
                    <a:pt x="835" y="563"/>
                    <a:pt x="782" y="563"/>
                  </a:cubicBezTo>
                  <a:cubicBezTo>
                    <a:pt x="717" y="563"/>
                    <a:pt x="652" y="544"/>
                    <a:pt x="590" y="506"/>
                  </a:cubicBezTo>
                  <a:cubicBezTo>
                    <a:pt x="491" y="445"/>
                    <a:pt x="421" y="353"/>
                    <a:pt x="407" y="257"/>
                  </a:cubicBezTo>
                  <a:cubicBezTo>
                    <a:pt x="392" y="159"/>
                    <a:pt x="307" y="90"/>
                    <a:pt x="212" y="90"/>
                  </a:cubicBezTo>
                  <a:cubicBezTo>
                    <a:pt x="202" y="90"/>
                    <a:pt x="192" y="90"/>
                    <a:pt x="183" y="92"/>
                  </a:cubicBezTo>
                  <a:cubicBezTo>
                    <a:pt x="74" y="106"/>
                    <a:pt x="1" y="208"/>
                    <a:pt x="17" y="316"/>
                  </a:cubicBezTo>
                  <a:cubicBezTo>
                    <a:pt x="50" y="526"/>
                    <a:pt x="183" y="720"/>
                    <a:pt x="386" y="842"/>
                  </a:cubicBezTo>
                  <a:cubicBezTo>
                    <a:pt x="511" y="920"/>
                    <a:pt x="650" y="959"/>
                    <a:pt x="784" y="959"/>
                  </a:cubicBezTo>
                  <a:cubicBezTo>
                    <a:pt x="896" y="959"/>
                    <a:pt x="1011" y="932"/>
                    <a:pt x="1119" y="879"/>
                  </a:cubicBezTo>
                  <a:cubicBezTo>
                    <a:pt x="1215" y="830"/>
                    <a:pt x="1298" y="761"/>
                    <a:pt x="1370" y="679"/>
                  </a:cubicBezTo>
                  <a:cubicBezTo>
                    <a:pt x="1439" y="761"/>
                    <a:pt x="1527" y="830"/>
                    <a:pt x="1623" y="879"/>
                  </a:cubicBezTo>
                  <a:cubicBezTo>
                    <a:pt x="1731" y="932"/>
                    <a:pt x="1843" y="959"/>
                    <a:pt x="1957" y="959"/>
                  </a:cubicBezTo>
                  <a:cubicBezTo>
                    <a:pt x="2092" y="959"/>
                    <a:pt x="2231" y="920"/>
                    <a:pt x="2355" y="842"/>
                  </a:cubicBezTo>
                  <a:cubicBezTo>
                    <a:pt x="2557" y="720"/>
                    <a:pt x="2692" y="530"/>
                    <a:pt x="2724" y="316"/>
                  </a:cubicBezTo>
                  <a:cubicBezTo>
                    <a:pt x="2734" y="208"/>
                    <a:pt x="2661" y="106"/>
                    <a:pt x="2553" y="92"/>
                  </a:cubicBezTo>
                  <a:cubicBezTo>
                    <a:pt x="2543" y="90"/>
                    <a:pt x="2533" y="90"/>
                    <a:pt x="2523" y="90"/>
                  </a:cubicBezTo>
                  <a:cubicBezTo>
                    <a:pt x="2428" y="90"/>
                    <a:pt x="2343" y="159"/>
                    <a:pt x="2328" y="257"/>
                  </a:cubicBezTo>
                  <a:cubicBezTo>
                    <a:pt x="2314" y="351"/>
                    <a:pt x="2247" y="445"/>
                    <a:pt x="2145" y="506"/>
                  </a:cubicBezTo>
                  <a:cubicBezTo>
                    <a:pt x="2083" y="544"/>
                    <a:pt x="2018" y="563"/>
                    <a:pt x="1953" y="563"/>
                  </a:cubicBezTo>
                  <a:cubicBezTo>
                    <a:pt x="1900" y="563"/>
                    <a:pt x="1847" y="550"/>
                    <a:pt x="1796" y="524"/>
                  </a:cubicBezTo>
                  <a:cubicBezTo>
                    <a:pt x="1684" y="469"/>
                    <a:pt x="1598" y="353"/>
                    <a:pt x="1572" y="228"/>
                  </a:cubicBezTo>
                  <a:cubicBezTo>
                    <a:pt x="1559" y="167"/>
                    <a:pt x="1559" y="106"/>
                    <a:pt x="1510" y="63"/>
                  </a:cubicBezTo>
                  <a:cubicBezTo>
                    <a:pt x="1467" y="23"/>
                    <a:pt x="14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67"/>
            <p:cNvSpPr/>
            <p:nvPr/>
          </p:nvSpPr>
          <p:spPr>
            <a:xfrm>
              <a:off x="4235467" y="2658251"/>
              <a:ext cx="58623" cy="35895"/>
            </a:xfrm>
            <a:custGeom>
              <a:avLst/>
              <a:gdLst/>
              <a:ahLst/>
              <a:cxnLst/>
              <a:rect l="l" t="t" r="r" b="b"/>
              <a:pathLst>
                <a:path w="1594" h="976" extrusionOk="0">
                  <a:moveTo>
                    <a:pt x="797" y="0"/>
                  </a:moveTo>
                  <a:cubicBezTo>
                    <a:pt x="677" y="0"/>
                    <a:pt x="558" y="16"/>
                    <a:pt x="443" y="48"/>
                  </a:cubicBezTo>
                  <a:cubicBezTo>
                    <a:pt x="224" y="109"/>
                    <a:pt x="0" y="233"/>
                    <a:pt x="80" y="490"/>
                  </a:cubicBezTo>
                  <a:cubicBezTo>
                    <a:pt x="80" y="490"/>
                    <a:pt x="143" y="749"/>
                    <a:pt x="661" y="949"/>
                  </a:cubicBezTo>
                  <a:cubicBezTo>
                    <a:pt x="704" y="967"/>
                    <a:pt x="750" y="975"/>
                    <a:pt x="797" y="975"/>
                  </a:cubicBezTo>
                  <a:cubicBezTo>
                    <a:pt x="843" y="975"/>
                    <a:pt x="889" y="967"/>
                    <a:pt x="932" y="949"/>
                  </a:cubicBezTo>
                  <a:cubicBezTo>
                    <a:pt x="1450" y="749"/>
                    <a:pt x="1514" y="490"/>
                    <a:pt x="1514" y="490"/>
                  </a:cubicBezTo>
                  <a:cubicBezTo>
                    <a:pt x="1593" y="231"/>
                    <a:pt x="1369" y="107"/>
                    <a:pt x="1151" y="48"/>
                  </a:cubicBezTo>
                  <a:cubicBezTo>
                    <a:pt x="1035" y="16"/>
                    <a:pt x="916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67"/>
            <p:cNvSpPr/>
            <p:nvPr/>
          </p:nvSpPr>
          <p:spPr>
            <a:xfrm>
              <a:off x="4159450" y="2611545"/>
              <a:ext cx="78299" cy="34387"/>
            </a:xfrm>
            <a:custGeom>
              <a:avLst/>
              <a:gdLst/>
              <a:ahLst/>
              <a:cxnLst/>
              <a:rect l="l" t="t" r="r" b="b"/>
              <a:pathLst>
                <a:path w="2129" h="935" extrusionOk="0">
                  <a:moveTo>
                    <a:pt x="1187" y="1"/>
                  </a:moveTo>
                  <a:cubicBezTo>
                    <a:pt x="1029" y="1"/>
                    <a:pt x="878" y="43"/>
                    <a:pt x="745" y="100"/>
                  </a:cubicBezTo>
                  <a:cubicBezTo>
                    <a:pt x="702" y="118"/>
                    <a:pt x="664" y="139"/>
                    <a:pt x="627" y="159"/>
                  </a:cubicBezTo>
                  <a:cubicBezTo>
                    <a:pt x="562" y="194"/>
                    <a:pt x="505" y="224"/>
                    <a:pt x="454" y="230"/>
                  </a:cubicBezTo>
                  <a:cubicBezTo>
                    <a:pt x="449" y="231"/>
                    <a:pt x="445" y="232"/>
                    <a:pt x="441" y="232"/>
                  </a:cubicBezTo>
                  <a:cubicBezTo>
                    <a:pt x="424" y="232"/>
                    <a:pt x="408" y="225"/>
                    <a:pt x="398" y="220"/>
                  </a:cubicBezTo>
                  <a:cubicBezTo>
                    <a:pt x="385" y="126"/>
                    <a:pt x="303" y="53"/>
                    <a:pt x="206" y="53"/>
                  </a:cubicBezTo>
                  <a:cubicBezTo>
                    <a:pt x="202" y="53"/>
                    <a:pt x="198" y="53"/>
                    <a:pt x="194" y="53"/>
                  </a:cubicBezTo>
                  <a:cubicBezTo>
                    <a:pt x="86" y="55"/>
                    <a:pt x="1" y="147"/>
                    <a:pt x="7" y="257"/>
                  </a:cubicBezTo>
                  <a:cubicBezTo>
                    <a:pt x="11" y="359"/>
                    <a:pt x="60" y="451"/>
                    <a:pt x="141" y="520"/>
                  </a:cubicBezTo>
                  <a:cubicBezTo>
                    <a:pt x="222" y="587"/>
                    <a:pt x="330" y="624"/>
                    <a:pt x="439" y="624"/>
                  </a:cubicBezTo>
                  <a:cubicBezTo>
                    <a:pt x="463" y="624"/>
                    <a:pt x="487" y="622"/>
                    <a:pt x="511" y="618"/>
                  </a:cubicBezTo>
                  <a:cubicBezTo>
                    <a:pt x="629" y="602"/>
                    <a:pt x="723" y="551"/>
                    <a:pt x="806" y="506"/>
                  </a:cubicBezTo>
                  <a:cubicBezTo>
                    <a:pt x="841" y="492"/>
                    <a:pt x="872" y="473"/>
                    <a:pt x="902" y="461"/>
                  </a:cubicBezTo>
                  <a:cubicBezTo>
                    <a:pt x="1003" y="417"/>
                    <a:pt x="1095" y="394"/>
                    <a:pt x="1180" y="394"/>
                  </a:cubicBezTo>
                  <a:cubicBezTo>
                    <a:pt x="1394" y="394"/>
                    <a:pt x="1567" y="536"/>
                    <a:pt x="1728" y="830"/>
                  </a:cubicBezTo>
                  <a:cubicBezTo>
                    <a:pt x="1763" y="897"/>
                    <a:pt x="1832" y="934"/>
                    <a:pt x="1902" y="934"/>
                  </a:cubicBezTo>
                  <a:cubicBezTo>
                    <a:pt x="1932" y="934"/>
                    <a:pt x="1965" y="928"/>
                    <a:pt x="1998" y="912"/>
                  </a:cubicBezTo>
                  <a:cubicBezTo>
                    <a:pt x="2092" y="859"/>
                    <a:pt x="2128" y="740"/>
                    <a:pt x="2077" y="645"/>
                  </a:cubicBezTo>
                  <a:cubicBezTo>
                    <a:pt x="1811" y="153"/>
                    <a:pt x="1487" y="1"/>
                    <a:pt x="1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67"/>
            <p:cNvSpPr/>
            <p:nvPr/>
          </p:nvSpPr>
          <p:spPr>
            <a:xfrm>
              <a:off x="4291882" y="2611508"/>
              <a:ext cx="78336" cy="34424"/>
            </a:xfrm>
            <a:custGeom>
              <a:avLst/>
              <a:gdLst/>
              <a:ahLst/>
              <a:cxnLst/>
              <a:rect l="l" t="t" r="r" b="b"/>
              <a:pathLst>
                <a:path w="2130" h="936" extrusionOk="0">
                  <a:moveTo>
                    <a:pt x="942" y="0"/>
                  </a:moveTo>
                  <a:cubicBezTo>
                    <a:pt x="642" y="0"/>
                    <a:pt x="319" y="153"/>
                    <a:pt x="55" y="646"/>
                  </a:cubicBezTo>
                  <a:cubicBezTo>
                    <a:pt x="0" y="741"/>
                    <a:pt x="37" y="862"/>
                    <a:pt x="133" y="913"/>
                  </a:cubicBezTo>
                  <a:cubicBezTo>
                    <a:pt x="163" y="929"/>
                    <a:pt x="198" y="935"/>
                    <a:pt x="229" y="935"/>
                  </a:cubicBezTo>
                  <a:cubicBezTo>
                    <a:pt x="298" y="935"/>
                    <a:pt x="365" y="901"/>
                    <a:pt x="404" y="831"/>
                  </a:cubicBezTo>
                  <a:cubicBezTo>
                    <a:pt x="563" y="537"/>
                    <a:pt x="734" y="395"/>
                    <a:pt x="950" y="395"/>
                  </a:cubicBezTo>
                  <a:cubicBezTo>
                    <a:pt x="1036" y="395"/>
                    <a:pt x="1128" y="418"/>
                    <a:pt x="1230" y="462"/>
                  </a:cubicBezTo>
                  <a:cubicBezTo>
                    <a:pt x="1261" y="474"/>
                    <a:pt x="1291" y="490"/>
                    <a:pt x="1324" y="507"/>
                  </a:cubicBezTo>
                  <a:cubicBezTo>
                    <a:pt x="1408" y="552"/>
                    <a:pt x="1505" y="603"/>
                    <a:pt x="1620" y="619"/>
                  </a:cubicBezTo>
                  <a:cubicBezTo>
                    <a:pt x="1644" y="623"/>
                    <a:pt x="1668" y="625"/>
                    <a:pt x="1692" y="625"/>
                  </a:cubicBezTo>
                  <a:cubicBezTo>
                    <a:pt x="1800" y="625"/>
                    <a:pt x="1909" y="588"/>
                    <a:pt x="1989" y="521"/>
                  </a:cubicBezTo>
                  <a:cubicBezTo>
                    <a:pt x="2075" y="454"/>
                    <a:pt x="2120" y="360"/>
                    <a:pt x="2126" y="258"/>
                  </a:cubicBezTo>
                  <a:cubicBezTo>
                    <a:pt x="2130" y="150"/>
                    <a:pt x="2046" y="58"/>
                    <a:pt x="1936" y="54"/>
                  </a:cubicBezTo>
                  <a:cubicBezTo>
                    <a:pt x="1932" y="54"/>
                    <a:pt x="1928" y="54"/>
                    <a:pt x="1924" y="54"/>
                  </a:cubicBezTo>
                  <a:cubicBezTo>
                    <a:pt x="1828" y="54"/>
                    <a:pt x="1748" y="127"/>
                    <a:pt x="1732" y="221"/>
                  </a:cubicBezTo>
                  <a:cubicBezTo>
                    <a:pt x="1722" y="228"/>
                    <a:pt x="1708" y="233"/>
                    <a:pt x="1692" y="233"/>
                  </a:cubicBezTo>
                  <a:cubicBezTo>
                    <a:pt x="1688" y="233"/>
                    <a:pt x="1683" y="232"/>
                    <a:pt x="1679" y="231"/>
                  </a:cubicBezTo>
                  <a:cubicBezTo>
                    <a:pt x="1628" y="225"/>
                    <a:pt x="1571" y="195"/>
                    <a:pt x="1505" y="160"/>
                  </a:cubicBezTo>
                  <a:cubicBezTo>
                    <a:pt x="1467" y="140"/>
                    <a:pt x="1428" y="119"/>
                    <a:pt x="1385" y="101"/>
                  </a:cubicBezTo>
                  <a:cubicBezTo>
                    <a:pt x="1252" y="43"/>
                    <a:pt x="1100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9" name="Google Shape;3769;p67"/>
          <p:cNvGrpSpPr/>
          <p:nvPr/>
        </p:nvGrpSpPr>
        <p:grpSpPr>
          <a:xfrm>
            <a:off x="3564326" y="3599553"/>
            <a:ext cx="430654" cy="480129"/>
            <a:chOff x="7113255" y="3465961"/>
            <a:chExt cx="317802" cy="354313"/>
          </a:xfrm>
        </p:grpSpPr>
        <p:sp>
          <p:nvSpPr>
            <p:cNvPr id="3770" name="Google Shape;3770;p67"/>
            <p:cNvSpPr/>
            <p:nvPr/>
          </p:nvSpPr>
          <p:spPr>
            <a:xfrm>
              <a:off x="7144709" y="3465961"/>
              <a:ext cx="254519" cy="354313"/>
            </a:xfrm>
            <a:custGeom>
              <a:avLst/>
              <a:gdLst/>
              <a:ahLst/>
              <a:cxnLst/>
              <a:rect l="l" t="t" r="r" b="b"/>
              <a:pathLst>
                <a:path w="9378" h="13055" extrusionOk="0">
                  <a:moveTo>
                    <a:pt x="941" y="0"/>
                  </a:moveTo>
                  <a:cubicBezTo>
                    <a:pt x="797" y="0"/>
                    <a:pt x="657" y="109"/>
                    <a:pt x="653" y="281"/>
                  </a:cubicBezTo>
                  <a:cubicBezTo>
                    <a:pt x="653" y="281"/>
                    <a:pt x="629" y="2680"/>
                    <a:pt x="688" y="3875"/>
                  </a:cubicBezTo>
                  <a:cubicBezTo>
                    <a:pt x="694" y="3961"/>
                    <a:pt x="673" y="4045"/>
                    <a:pt x="633" y="4118"/>
                  </a:cubicBezTo>
                  <a:cubicBezTo>
                    <a:pt x="51" y="5161"/>
                    <a:pt x="0" y="6576"/>
                    <a:pt x="704" y="7521"/>
                  </a:cubicBezTo>
                  <a:cubicBezTo>
                    <a:pt x="1226" y="8218"/>
                    <a:pt x="2046" y="8561"/>
                    <a:pt x="2870" y="8739"/>
                  </a:cubicBezTo>
                  <a:cubicBezTo>
                    <a:pt x="2958" y="8757"/>
                    <a:pt x="3009" y="8843"/>
                    <a:pt x="2989" y="8928"/>
                  </a:cubicBezTo>
                  <a:cubicBezTo>
                    <a:pt x="2887" y="9332"/>
                    <a:pt x="2621" y="9679"/>
                    <a:pt x="2254" y="9881"/>
                  </a:cubicBezTo>
                  <a:cubicBezTo>
                    <a:pt x="1540" y="10270"/>
                    <a:pt x="400" y="11186"/>
                    <a:pt x="400" y="13055"/>
                  </a:cubicBezTo>
                  <a:lnTo>
                    <a:pt x="9002" y="13055"/>
                  </a:lnTo>
                  <a:cubicBezTo>
                    <a:pt x="8998" y="11184"/>
                    <a:pt x="7858" y="10266"/>
                    <a:pt x="7144" y="9879"/>
                  </a:cubicBezTo>
                  <a:cubicBezTo>
                    <a:pt x="6785" y="9683"/>
                    <a:pt x="6522" y="9348"/>
                    <a:pt x="6418" y="8953"/>
                  </a:cubicBezTo>
                  <a:cubicBezTo>
                    <a:pt x="6412" y="8934"/>
                    <a:pt x="6410" y="8918"/>
                    <a:pt x="6405" y="8900"/>
                  </a:cubicBezTo>
                  <a:lnTo>
                    <a:pt x="6401" y="8883"/>
                  </a:lnTo>
                  <a:cubicBezTo>
                    <a:pt x="6387" y="8802"/>
                    <a:pt x="6438" y="8724"/>
                    <a:pt x="6520" y="8704"/>
                  </a:cubicBezTo>
                  <a:cubicBezTo>
                    <a:pt x="7360" y="8506"/>
                    <a:pt x="8205" y="8143"/>
                    <a:pt x="8723" y="7411"/>
                  </a:cubicBezTo>
                  <a:cubicBezTo>
                    <a:pt x="9378" y="6480"/>
                    <a:pt x="9316" y="5130"/>
                    <a:pt x="8764" y="4116"/>
                  </a:cubicBezTo>
                  <a:cubicBezTo>
                    <a:pt x="8723" y="4043"/>
                    <a:pt x="8704" y="3961"/>
                    <a:pt x="8706" y="3880"/>
                  </a:cubicBezTo>
                  <a:cubicBezTo>
                    <a:pt x="8766" y="2680"/>
                    <a:pt x="8743" y="281"/>
                    <a:pt x="8743" y="281"/>
                  </a:cubicBezTo>
                  <a:cubicBezTo>
                    <a:pt x="8738" y="109"/>
                    <a:pt x="8597" y="1"/>
                    <a:pt x="8452" y="1"/>
                  </a:cubicBezTo>
                  <a:cubicBezTo>
                    <a:pt x="8375" y="1"/>
                    <a:pt x="8297" y="32"/>
                    <a:pt x="8237" y="100"/>
                  </a:cubicBezTo>
                  <a:cubicBezTo>
                    <a:pt x="7709" y="703"/>
                    <a:pt x="7093" y="1401"/>
                    <a:pt x="6548" y="2023"/>
                  </a:cubicBezTo>
                  <a:cubicBezTo>
                    <a:pt x="6461" y="2120"/>
                    <a:pt x="6338" y="2176"/>
                    <a:pt x="6211" y="2176"/>
                  </a:cubicBezTo>
                  <a:cubicBezTo>
                    <a:pt x="6169" y="2176"/>
                    <a:pt x="6127" y="2170"/>
                    <a:pt x="6085" y="2158"/>
                  </a:cubicBezTo>
                  <a:cubicBezTo>
                    <a:pt x="5663" y="2036"/>
                    <a:pt x="5242" y="1967"/>
                    <a:pt x="4851" y="1967"/>
                  </a:cubicBezTo>
                  <a:cubicBezTo>
                    <a:pt x="4778" y="1967"/>
                    <a:pt x="4707" y="1970"/>
                    <a:pt x="4637" y="1974"/>
                  </a:cubicBezTo>
                  <a:cubicBezTo>
                    <a:pt x="4596" y="1973"/>
                    <a:pt x="4555" y="1972"/>
                    <a:pt x="4514" y="1972"/>
                  </a:cubicBezTo>
                  <a:cubicBezTo>
                    <a:pt x="4135" y="1972"/>
                    <a:pt x="3725" y="2039"/>
                    <a:pt x="3317" y="2160"/>
                  </a:cubicBezTo>
                  <a:cubicBezTo>
                    <a:pt x="3274" y="2173"/>
                    <a:pt x="3230" y="2179"/>
                    <a:pt x="3186" y="2179"/>
                  </a:cubicBezTo>
                  <a:cubicBezTo>
                    <a:pt x="3060" y="2179"/>
                    <a:pt x="2938" y="2126"/>
                    <a:pt x="2852" y="2027"/>
                  </a:cubicBezTo>
                  <a:cubicBezTo>
                    <a:pt x="2307" y="1403"/>
                    <a:pt x="1685" y="708"/>
                    <a:pt x="1157" y="100"/>
                  </a:cubicBezTo>
                  <a:cubicBezTo>
                    <a:pt x="1097" y="31"/>
                    <a:pt x="1018" y="0"/>
                    <a:pt x="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67"/>
            <p:cNvSpPr/>
            <p:nvPr/>
          </p:nvSpPr>
          <p:spPr>
            <a:xfrm>
              <a:off x="7182188" y="3517878"/>
              <a:ext cx="30912" cy="38675"/>
            </a:xfrm>
            <a:custGeom>
              <a:avLst/>
              <a:gdLst/>
              <a:ahLst/>
              <a:cxnLst/>
              <a:rect l="l" t="t" r="r" b="b"/>
              <a:pathLst>
                <a:path w="1139" h="1425" extrusionOk="0">
                  <a:moveTo>
                    <a:pt x="165" y="1"/>
                  </a:moveTo>
                  <a:cubicBezTo>
                    <a:pt x="81" y="1"/>
                    <a:pt x="0" y="67"/>
                    <a:pt x="0" y="165"/>
                  </a:cubicBezTo>
                  <a:lnTo>
                    <a:pt x="0" y="1224"/>
                  </a:lnTo>
                  <a:cubicBezTo>
                    <a:pt x="0" y="1341"/>
                    <a:pt x="96" y="1425"/>
                    <a:pt x="201" y="1425"/>
                  </a:cubicBezTo>
                  <a:cubicBezTo>
                    <a:pt x="233" y="1425"/>
                    <a:pt x="266" y="1417"/>
                    <a:pt x="298" y="1399"/>
                  </a:cubicBezTo>
                  <a:lnTo>
                    <a:pt x="996" y="1024"/>
                  </a:lnTo>
                  <a:cubicBezTo>
                    <a:pt x="1120" y="957"/>
                    <a:pt x="1138" y="785"/>
                    <a:pt x="1030" y="694"/>
                  </a:cubicBezTo>
                  <a:lnTo>
                    <a:pt x="272" y="41"/>
                  </a:lnTo>
                  <a:cubicBezTo>
                    <a:pt x="239" y="13"/>
                    <a:pt x="202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67"/>
            <p:cNvSpPr/>
            <p:nvPr/>
          </p:nvSpPr>
          <p:spPr>
            <a:xfrm>
              <a:off x="7331264" y="3517878"/>
              <a:ext cx="30858" cy="38675"/>
            </a:xfrm>
            <a:custGeom>
              <a:avLst/>
              <a:gdLst/>
              <a:ahLst/>
              <a:cxnLst/>
              <a:rect l="l" t="t" r="r" b="b"/>
              <a:pathLst>
                <a:path w="1137" h="1425" extrusionOk="0">
                  <a:moveTo>
                    <a:pt x="972" y="1"/>
                  </a:moveTo>
                  <a:cubicBezTo>
                    <a:pt x="936" y="1"/>
                    <a:pt x="899" y="13"/>
                    <a:pt x="868" y="41"/>
                  </a:cubicBezTo>
                  <a:lnTo>
                    <a:pt x="107" y="694"/>
                  </a:lnTo>
                  <a:cubicBezTo>
                    <a:pt x="1" y="785"/>
                    <a:pt x="17" y="957"/>
                    <a:pt x="143" y="1024"/>
                  </a:cubicBezTo>
                  <a:lnTo>
                    <a:pt x="839" y="1399"/>
                  </a:lnTo>
                  <a:cubicBezTo>
                    <a:pt x="871" y="1417"/>
                    <a:pt x="904" y="1425"/>
                    <a:pt x="936" y="1425"/>
                  </a:cubicBezTo>
                  <a:cubicBezTo>
                    <a:pt x="1041" y="1425"/>
                    <a:pt x="1137" y="1341"/>
                    <a:pt x="1137" y="1224"/>
                  </a:cubicBezTo>
                  <a:lnTo>
                    <a:pt x="1137" y="165"/>
                  </a:lnTo>
                  <a:cubicBezTo>
                    <a:pt x="1137" y="67"/>
                    <a:pt x="1056" y="1"/>
                    <a:pt x="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67"/>
            <p:cNvSpPr/>
            <p:nvPr/>
          </p:nvSpPr>
          <p:spPr>
            <a:xfrm>
              <a:off x="7252669" y="3651836"/>
              <a:ext cx="38946" cy="37942"/>
            </a:xfrm>
            <a:custGeom>
              <a:avLst/>
              <a:gdLst/>
              <a:ahLst/>
              <a:cxnLst/>
              <a:rect l="l" t="t" r="r" b="b"/>
              <a:pathLst>
                <a:path w="1435" h="1398" extrusionOk="0">
                  <a:moveTo>
                    <a:pt x="730" y="0"/>
                  </a:moveTo>
                  <a:cubicBezTo>
                    <a:pt x="726" y="0"/>
                    <a:pt x="722" y="0"/>
                    <a:pt x="718" y="1"/>
                  </a:cubicBezTo>
                  <a:cubicBezTo>
                    <a:pt x="714" y="0"/>
                    <a:pt x="710" y="0"/>
                    <a:pt x="706" y="0"/>
                  </a:cubicBezTo>
                  <a:cubicBezTo>
                    <a:pt x="611" y="0"/>
                    <a:pt x="530" y="70"/>
                    <a:pt x="514" y="168"/>
                  </a:cubicBezTo>
                  <a:cubicBezTo>
                    <a:pt x="514" y="174"/>
                    <a:pt x="432" y="688"/>
                    <a:pt x="73" y="1069"/>
                  </a:cubicBezTo>
                  <a:cubicBezTo>
                    <a:pt x="0" y="1145"/>
                    <a:pt x="4" y="1269"/>
                    <a:pt x="84" y="1345"/>
                  </a:cubicBezTo>
                  <a:cubicBezTo>
                    <a:pt x="122" y="1380"/>
                    <a:pt x="169" y="1398"/>
                    <a:pt x="218" y="1398"/>
                  </a:cubicBezTo>
                  <a:cubicBezTo>
                    <a:pt x="271" y="1398"/>
                    <a:pt x="322" y="1378"/>
                    <a:pt x="361" y="1337"/>
                  </a:cubicBezTo>
                  <a:cubicBezTo>
                    <a:pt x="522" y="1165"/>
                    <a:pt x="636" y="978"/>
                    <a:pt x="718" y="804"/>
                  </a:cubicBezTo>
                  <a:cubicBezTo>
                    <a:pt x="800" y="978"/>
                    <a:pt x="914" y="1165"/>
                    <a:pt x="1075" y="1337"/>
                  </a:cubicBezTo>
                  <a:cubicBezTo>
                    <a:pt x="1114" y="1378"/>
                    <a:pt x="1167" y="1398"/>
                    <a:pt x="1218" y="1398"/>
                  </a:cubicBezTo>
                  <a:cubicBezTo>
                    <a:pt x="1267" y="1398"/>
                    <a:pt x="1316" y="1380"/>
                    <a:pt x="1352" y="1345"/>
                  </a:cubicBezTo>
                  <a:cubicBezTo>
                    <a:pt x="1432" y="1269"/>
                    <a:pt x="1434" y="1145"/>
                    <a:pt x="1361" y="1065"/>
                  </a:cubicBezTo>
                  <a:cubicBezTo>
                    <a:pt x="1004" y="688"/>
                    <a:pt x="920" y="172"/>
                    <a:pt x="920" y="166"/>
                  </a:cubicBezTo>
                  <a:cubicBezTo>
                    <a:pt x="904" y="70"/>
                    <a:pt x="825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67"/>
            <p:cNvSpPr/>
            <p:nvPr/>
          </p:nvSpPr>
          <p:spPr>
            <a:xfrm>
              <a:off x="7113255" y="3633219"/>
              <a:ext cx="80090" cy="36693"/>
            </a:xfrm>
            <a:custGeom>
              <a:avLst/>
              <a:gdLst/>
              <a:ahLst/>
              <a:cxnLst/>
              <a:rect l="l" t="t" r="r" b="b"/>
              <a:pathLst>
                <a:path w="2951" h="1352" extrusionOk="0">
                  <a:moveTo>
                    <a:pt x="2717" y="0"/>
                  </a:moveTo>
                  <a:cubicBezTo>
                    <a:pt x="2479" y="0"/>
                    <a:pt x="1263" y="58"/>
                    <a:pt x="99" y="999"/>
                  </a:cubicBezTo>
                  <a:cubicBezTo>
                    <a:pt x="13" y="1068"/>
                    <a:pt x="1" y="1190"/>
                    <a:pt x="68" y="1278"/>
                  </a:cubicBezTo>
                  <a:cubicBezTo>
                    <a:pt x="105" y="1327"/>
                    <a:pt x="164" y="1352"/>
                    <a:pt x="221" y="1352"/>
                  </a:cubicBezTo>
                  <a:cubicBezTo>
                    <a:pt x="264" y="1352"/>
                    <a:pt x="307" y="1337"/>
                    <a:pt x="343" y="1309"/>
                  </a:cubicBezTo>
                  <a:cubicBezTo>
                    <a:pt x="1456" y="410"/>
                    <a:pt x="2641" y="393"/>
                    <a:pt x="2740" y="393"/>
                  </a:cubicBezTo>
                  <a:cubicBezTo>
                    <a:pt x="2744" y="393"/>
                    <a:pt x="2746" y="393"/>
                    <a:pt x="2746" y="393"/>
                  </a:cubicBezTo>
                  <a:cubicBezTo>
                    <a:pt x="2748" y="393"/>
                    <a:pt x="2749" y="393"/>
                    <a:pt x="2750" y="393"/>
                  </a:cubicBezTo>
                  <a:cubicBezTo>
                    <a:pt x="2857" y="393"/>
                    <a:pt x="2946" y="310"/>
                    <a:pt x="2948" y="201"/>
                  </a:cubicBezTo>
                  <a:cubicBezTo>
                    <a:pt x="2950" y="93"/>
                    <a:pt x="2867" y="3"/>
                    <a:pt x="2756" y="1"/>
                  </a:cubicBezTo>
                  <a:cubicBezTo>
                    <a:pt x="2752" y="1"/>
                    <a:pt x="2738" y="0"/>
                    <a:pt x="2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67"/>
            <p:cNvSpPr/>
            <p:nvPr/>
          </p:nvSpPr>
          <p:spPr>
            <a:xfrm>
              <a:off x="7126200" y="3657427"/>
              <a:ext cx="73957" cy="49639"/>
            </a:xfrm>
            <a:custGeom>
              <a:avLst/>
              <a:gdLst/>
              <a:ahLst/>
              <a:cxnLst/>
              <a:rect l="l" t="t" r="r" b="b"/>
              <a:pathLst>
                <a:path w="2725" h="1829" extrusionOk="0">
                  <a:moveTo>
                    <a:pt x="2510" y="0"/>
                  </a:moveTo>
                  <a:cubicBezTo>
                    <a:pt x="2500" y="0"/>
                    <a:pt x="2490" y="1"/>
                    <a:pt x="2479" y="3"/>
                  </a:cubicBezTo>
                  <a:cubicBezTo>
                    <a:pt x="2422" y="13"/>
                    <a:pt x="1113" y="252"/>
                    <a:pt x="70" y="1506"/>
                  </a:cubicBezTo>
                  <a:cubicBezTo>
                    <a:pt x="1" y="1590"/>
                    <a:pt x="11" y="1714"/>
                    <a:pt x="95" y="1783"/>
                  </a:cubicBezTo>
                  <a:cubicBezTo>
                    <a:pt x="129" y="1814"/>
                    <a:pt x="176" y="1828"/>
                    <a:pt x="219" y="1828"/>
                  </a:cubicBezTo>
                  <a:cubicBezTo>
                    <a:pt x="276" y="1828"/>
                    <a:pt x="331" y="1806"/>
                    <a:pt x="370" y="1757"/>
                  </a:cubicBezTo>
                  <a:cubicBezTo>
                    <a:pt x="1317" y="619"/>
                    <a:pt x="2532" y="394"/>
                    <a:pt x="2545" y="390"/>
                  </a:cubicBezTo>
                  <a:cubicBezTo>
                    <a:pt x="2653" y="374"/>
                    <a:pt x="2724" y="272"/>
                    <a:pt x="2706" y="164"/>
                  </a:cubicBezTo>
                  <a:cubicBezTo>
                    <a:pt x="2689" y="68"/>
                    <a:pt x="2604" y="0"/>
                    <a:pt x="2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67"/>
            <p:cNvSpPr/>
            <p:nvPr/>
          </p:nvSpPr>
          <p:spPr>
            <a:xfrm>
              <a:off x="7350967" y="3633138"/>
              <a:ext cx="80090" cy="36558"/>
            </a:xfrm>
            <a:custGeom>
              <a:avLst/>
              <a:gdLst/>
              <a:ahLst/>
              <a:cxnLst/>
              <a:rect l="l" t="t" r="r" b="b"/>
              <a:pathLst>
                <a:path w="2951" h="1347" extrusionOk="0">
                  <a:moveTo>
                    <a:pt x="210" y="0"/>
                  </a:moveTo>
                  <a:cubicBezTo>
                    <a:pt x="202" y="0"/>
                    <a:pt x="197" y="0"/>
                    <a:pt x="195" y="0"/>
                  </a:cubicBezTo>
                  <a:cubicBezTo>
                    <a:pt x="84" y="4"/>
                    <a:pt x="1" y="96"/>
                    <a:pt x="3" y="202"/>
                  </a:cubicBezTo>
                  <a:cubicBezTo>
                    <a:pt x="5" y="311"/>
                    <a:pt x="95" y="394"/>
                    <a:pt x="201" y="394"/>
                  </a:cubicBezTo>
                  <a:cubicBezTo>
                    <a:pt x="202" y="394"/>
                    <a:pt x="204" y="394"/>
                    <a:pt x="205" y="394"/>
                  </a:cubicBezTo>
                  <a:cubicBezTo>
                    <a:pt x="205" y="394"/>
                    <a:pt x="208" y="394"/>
                    <a:pt x="213" y="394"/>
                  </a:cubicBezTo>
                  <a:cubicBezTo>
                    <a:pt x="321" y="394"/>
                    <a:pt x="1500" y="412"/>
                    <a:pt x="2606" y="1304"/>
                  </a:cubicBezTo>
                  <a:cubicBezTo>
                    <a:pt x="2642" y="1334"/>
                    <a:pt x="2685" y="1346"/>
                    <a:pt x="2728" y="1346"/>
                  </a:cubicBezTo>
                  <a:cubicBezTo>
                    <a:pt x="2787" y="1346"/>
                    <a:pt x="2844" y="1322"/>
                    <a:pt x="2881" y="1273"/>
                  </a:cubicBezTo>
                  <a:cubicBezTo>
                    <a:pt x="2950" y="1193"/>
                    <a:pt x="2938" y="1069"/>
                    <a:pt x="2855" y="1000"/>
                  </a:cubicBezTo>
                  <a:cubicBezTo>
                    <a:pt x="1642" y="22"/>
                    <a:pt x="371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67"/>
            <p:cNvSpPr/>
            <p:nvPr/>
          </p:nvSpPr>
          <p:spPr>
            <a:xfrm>
              <a:off x="7344155" y="3657427"/>
              <a:ext cx="73957" cy="49639"/>
            </a:xfrm>
            <a:custGeom>
              <a:avLst/>
              <a:gdLst/>
              <a:ahLst/>
              <a:cxnLst/>
              <a:rect l="l" t="t" r="r" b="b"/>
              <a:pathLst>
                <a:path w="2725" h="1829" extrusionOk="0">
                  <a:moveTo>
                    <a:pt x="215" y="0"/>
                  </a:moveTo>
                  <a:cubicBezTo>
                    <a:pt x="121" y="0"/>
                    <a:pt x="36" y="68"/>
                    <a:pt x="19" y="164"/>
                  </a:cubicBezTo>
                  <a:cubicBezTo>
                    <a:pt x="1" y="272"/>
                    <a:pt x="72" y="374"/>
                    <a:pt x="180" y="390"/>
                  </a:cubicBezTo>
                  <a:cubicBezTo>
                    <a:pt x="193" y="394"/>
                    <a:pt x="1406" y="619"/>
                    <a:pt x="2355" y="1757"/>
                  </a:cubicBezTo>
                  <a:cubicBezTo>
                    <a:pt x="2394" y="1804"/>
                    <a:pt x="2449" y="1828"/>
                    <a:pt x="2506" y="1828"/>
                  </a:cubicBezTo>
                  <a:cubicBezTo>
                    <a:pt x="2549" y="1828"/>
                    <a:pt x="2594" y="1814"/>
                    <a:pt x="2630" y="1783"/>
                  </a:cubicBezTo>
                  <a:cubicBezTo>
                    <a:pt x="2714" y="1714"/>
                    <a:pt x="2724" y="1590"/>
                    <a:pt x="2655" y="1506"/>
                  </a:cubicBezTo>
                  <a:cubicBezTo>
                    <a:pt x="1612" y="252"/>
                    <a:pt x="303" y="13"/>
                    <a:pt x="246" y="3"/>
                  </a:cubicBezTo>
                  <a:cubicBezTo>
                    <a:pt x="236" y="1"/>
                    <a:pt x="22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67"/>
            <p:cNvSpPr/>
            <p:nvPr/>
          </p:nvSpPr>
          <p:spPr>
            <a:xfrm>
              <a:off x="7229248" y="3788889"/>
              <a:ext cx="10422" cy="31320"/>
            </a:xfrm>
            <a:custGeom>
              <a:avLst/>
              <a:gdLst/>
              <a:ahLst/>
              <a:cxnLst/>
              <a:rect l="l" t="t" r="r" b="b"/>
              <a:pathLst>
                <a:path w="384" h="1154" extrusionOk="0">
                  <a:moveTo>
                    <a:pt x="190" y="0"/>
                  </a:moveTo>
                  <a:cubicBezTo>
                    <a:pt x="183" y="0"/>
                    <a:pt x="176" y="1"/>
                    <a:pt x="169" y="1"/>
                  </a:cubicBezTo>
                  <a:cubicBezTo>
                    <a:pt x="72" y="14"/>
                    <a:pt x="0" y="101"/>
                    <a:pt x="0" y="201"/>
                  </a:cubicBezTo>
                  <a:lnTo>
                    <a:pt x="0" y="1154"/>
                  </a:lnTo>
                  <a:lnTo>
                    <a:pt x="384" y="1154"/>
                  </a:lnTo>
                  <a:lnTo>
                    <a:pt x="384" y="197"/>
                  </a:lnTo>
                  <a:cubicBezTo>
                    <a:pt x="384" y="88"/>
                    <a:pt x="295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67"/>
            <p:cNvSpPr/>
            <p:nvPr/>
          </p:nvSpPr>
          <p:spPr>
            <a:xfrm>
              <a:off x="7304694" y="3788889"/>
              <a:ext cx="10367" cy="31320"/>
            </a:xfrm>
            <a:custGeom>
              <a:avLst/>
              <a:gdLst/>
              <a:ahLst/>
              <a:cxnLst/>
              <a:rect l="l" t="t" r="r" b="b"/>
              <a:pathLst>
                <a:path w="382" h="1154" extrusionOk="0">
                  <a:moveTo>
                    <a:pt x="188" y="0"/>
                  </a:moveTo>
                  <a:cubicBezTo>
                    <a:pt x="181" y="0"/>
                    <a:pt x="175" y="1"/>
                    <a:pt x="168" y="1"/>
                  </a:cubicBezTo>
                  <a:cubicBezTo>
                    <a:pt x="72" y="14"/>
                    <a:pt x="0" y="101"/>
                    <a:pt x="0" y="201"/>
                  </a:cubicBezTo>
                  <a:lnTo>
                    <a:pt x="0" y="1154"/>
                  </a:lnTo>
                  <a:lnTo>
                    <a:pt x="382" y="1154"/>
                  </a:lnTo>
                  <a:lnTo>
                    <a:pt x="382" y="197"/>
                  </a:lnTo>
                  <a:cubicBezTo>
                    <a:pt x="382" y="88"/>
                    <a:pt x="294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67"/>
            <p:cNvSpPr/>
            <p:nvPr/>
          </p:nvSpPr>
          <p:spPr>
            <a:xfrm>
              <a:off x="7203547" y="3594003"/>
              <a:ext cx="51973" cy="23530"/>
            </a:xfrm>
            <a:custGeom>
              <a:avLst/>
              <a:gdLst/>
              <a:ahLst/>
              <a:cxnLst/>
              <a:rect l="l" t="t" r="r" b="b"/>
              <a:pathLst>
                <a:path w="1915" h="867" extrusionOk="0">
                  <a:moveTo>
                    <a:pt x="1067" y="0"/>
                  </a:moveTo>
                  <a:cubicBezTo>
                    <a:pt x="924" y="0"/>
                    <a:pt x="787" y="39"/>
                    <a:pt x="668" y="92"/>
                  </a:cubicBezTo>
                  <a:cubicBezTo>
                    <a:pt x="629" y="110"/>
                    <a:pt x="592" y="126"/>
                    <a:pt x="560" y="143"/>
                  </a:cubicBezTo>
                  <a:cubicBezTo>
                    <a:pt x="507" y="171"/>
                    <a:pt x="458" y="196"/>
                    <a:pt x="417" y="202"/>
                  </a:cubicBezTo>
                  <a:cubicBezTo>
                    <a:pt x="413" y="202"/>
                    <a:pt x="405" y="202"/>
                    <a:pt x="396" y="198"/>
                  </a:cubicBezTo>
                  <a:cubicBezTo>
                    <a:pt x="377" y="109"/>
                    <a:pt x="297" y="45"/>
                    <a:pt x="203" y="45"/>
                  </a:cubicBezTo>
                  <a:cubicBezTo>
                    <a:pt x="200" y="45"/>
                    <a:pt x="197" y="45"/>
                    <a:pt x="194" y="45"/>
                  </a:cubicBezTo>
                  <a:cubicBezTo>
                    <a:pt x="86" y="51"/>
                    <a:pt x="1" y="143"/>
                    <a:pt x="7" y="249"/>
                  </a:cubicBezTo>
                  <a:cubicBezTo>
                    <a:pt x="11" y="347"/>
                    <a:pt x="56" y="432"/>
                    <a:pt x="133" y="498"/>
                  </a:cubicBezTo>
                  <a:cubicBezTo>
                    <a:pt x="210" y="559"/>
                    <a:pt x="314" y="593"/>
                    <a:pt x="416" y="593"/>
                  </a:cubicBezTo>
                  <a:cubicBezTo>
                    <a:pt x="436" y="593"/>
                    <a:pt x="456" y="592"/>
                    <a:pt x="476" y="589"/>
                  </a:cubicBezTo>
                  <a:cubicBezTo>
                    <a:pt x="580" y="573"/>
                    <a:pt x="668" y="528"/>
                    <a:pt x="741" y="489"/>
                  </a:cubicBezTo>
                  <a:cubicBezTo>
                    <a:pt x="770" y="473"/>
                    <a:pt x="796" y="461"/>
                    <a:pt x="823" y="449"/>
                  </a:cubicBezTo>
                  <a:cubicBezTo>
                    <a:pt x="911" y="410"/>
                    <a:pt x="989" y="393"/>
                    <a:pt x="1058" y="393"/>
                  </a:cubicBezTo>
                  <a:cubicBezTo>
                    <a:pt x="1277" y="393"/>
                    <a:pt x="1406" y="563"/>
                    <a:pt x="1510" y="759"/>
                  </a:cubicBezTo>
                  <a:cubicBezTo>
                    <a:pt x="1549" y="830"/>
                    <a:pt x="1618" y="867"/>
                    <a:pt x="1688" y="867"/>
                  </a:cubicBezTo>
                  <a:cubicBezTo>
                    <a:pt x="1718" y="867"/>
                    <a:pt x="1751" y="859"/>
                    <a:pt x="1781" y="844"/>
                  </a:cubicBezTo>
                  <a:cubicBezTo>
                    <a:pt x="1877" y="793"/>
                    <a:pt x="1914" y="673"/>
                    <a:pt x="1861" y="575"/>
                  </a:cubicBezTo>
                  <a:cubicBezTo>
                    <a:pt x="1624" y="137"/>
                    <a:pt x="1335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67"/>
            <p:cNvSpPr/>
            <p:nvPr/>
          </p:nvSpPr>
          <p:spPr>
            <a:xfrm>
              <a:off x="7288818" y="3594084"/>
              <a:ext cx="51892" cy="23503"/>
            </a:xfrm>
            <a:custGeom>
              <a:avLst/>
              <a:gdLst/>
              <a:ahLst/>
              <a:cxnLst/>
              <a:rect l="l" t="t" r="r" b="b"/>
              <a:pathLst>
                <a:path w="1912" h="866" extrusionOk="0">
                  <a:moveTo>
                    <a:pt x="848" y="0"/>
                  </a:moveTo>
                  <a:cubicBezTo>
                    <a:pt x="580" y="0"/>
                    <a:pt x="290" y="137"/>
                    <a:pt x="51" y="576"/>
                  </a:cubicBezTo>
                  <a:cubicBezTo>
                    <a:pt x="0" y="672"/>
                    <a:pt x="37" y="790"/>
                    <a:pt x="131" y="843"/>
                  </a:cubicBezTo>
                  <a:cubicBezTo>
                    <a:pt x="161" y="858"/>
                    <a:pt x="192" y="866"/>
                    <a:pt x="224" y="866"/>
                  </a:cubicBezTo>
                  <a:cubicBezTo>
                    <a:pt x="294" y="866"/>
                    <a:pt x="363" y="827"/>
                    <a:pt x="398" y="762"/>
                  </a:cubicBezTo>
                  <a:cubicBezTo>
                    <a:pt x="503" y="566"/>
                    <a:pt x="634" y="395"/>
                    <a:pt x="853" y="395"/>
                  </a:cubicBezTo>
                  <a:cubicBezTo>
                    <a:pt x="922" y="395"/>
                    <a:pt x="999" y="412"/>
                    <a:pt x="1087" y="450"/>
                  </a:cubicBezTo>
                  <a:cubicBezTo>
                    <a:pt x="1112" y="460"/>
                    <a:pt x="1138" y="476"/>
                    <a:pt x="1169" y="491"/>
                  </a:cubicBezTo>
                  <a:cubicBezTo>
                    <a:pt x="1242" y="529"/>
                    <a:pt x="1330" y="576"/>
                    <a:pt x="1434" y="591"/>
                  </a:cubicBezTo>
                  <a:cubicBezTo>
                    <a:pt x="1455" y="594"/>
                    <a:pt x="1476" y="595"/>
                    <a:pt x="1497" y="595"/>
                  </a:cubicBezTo>
                  <a:cubicBezTo>
                    <a:pt x="1599" y="595"/>
                    <a:pt x="1702" y="560"/>
                    <a:pt x="1775" y="499"/>
                  </a:cubicBezTo>
                  <a:cubicBezTo>
                    <a:pt x="1854" y="435"/>
                    <a:pt x="1897" y="346"/>
                    <a:pt x="1903" y="252"/>
                  </a:cubicBezTo>
                  <a:cubicBezTo>
                    <a:pt x="1911" y="140"/>
                    <a:pt x="1826" y="48"/>
                    <a:pt x="1718" y="46"/>
                  </a:cubicBezTo>
                  <a:cubicBezTo>
                    <a:pt x="1714" y="46"/>
                    <a:pt x="1710" y="46"/>
                    <a:pt x="1706" y="46"/>
                  </a:cubicBezTo>
                  <a:cubicBezTo>
                    <a:pt x="1613" y="46"/>
                    <a:pt x="1535" y="113"/>
                    <a:pt x="1516" y="199"/>
                  </a:cubicBezTo>
                  <a:cubicBezTo>
                    <a:pt x="1508" y="201"/>
                    <a:pt x="1499" y="201"/>
                    <a:pt x="1495" y="201"/>
                  </a:cubicBezTo>
                  <a:cubicBezTo>
                    <a:pt x="1454" y="195"/>
                    <a:pt x="1406" y="168"/>
                    <a:pt x="1352" y="142"/>
                  </a:cubicBezTo>
                  <a:cubicBezTo>
                    <a:pt x="1320" y="123"/>
                    <a:pt x="1283" y="107"/>
                    <a:pt x="1244" y="91"/>
                  </a:cubicBezTo>
                  <a:cubicBezTo>
                    <a:pt x="1126" y="39"/>
                    <a:pt x="990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67"/>
            <p:cNvSpPr/>
            <p:nvPr/>
          </p:nvSpPr>
          <p:spPr>
            <a:xfrm>
              <a:off x="7241352" y="3737433"/>
              <a:ext cx="61716" cy="24589"/>
            </a:xfrm>
            <a:custGeom>
              <a:avLst/>
              <a:gdLst/>
              <a:ahLst/>
              <a:cxnLst/>
              <a:rect l="l" t="t" r="r" b="b"/>
              <a:pathLst>
                <a:path w="2274" h="906" extrusionOk="0">
                  <a:moveTo>
                    <a:pt x="222" y="0"/>
                  </a:moveTo>
                  <a:cubicBezTo>
                    <a:pt x="180" y="0"/>
                    <a:pt x="138" y="14"/>
                    <a:pt x="103" y="41"/>
                  </a:cubicBezTo>
                  <a:cubicBezTo>
                    <a:pt x="15" y="108"/>
                    <a:pt x="1" y="233"/>
                    <a:pt x="66" y="316"/>
                  </a:cubicBezTo>
                  <a:cubicBezTo>
                    <a:pt x="360" y="696"/>
                    <a:pt x="739" y="906"/>
                    <a:pt x="1137" y="906"/>
                  </a:cubicBezTo>
                  <a:cubicBezTo>
                    <a:pt x="1535" y="906"/>
                    <a:pt x="1916" y="696"/>
                    <a:pt x="2208" y="316"/>
                  </a:cubicBezTo>
                  <a:cubicBezTo>
                    <a:pt x="2273" y="233"/>
                    <a:pt x="2257" y="108"/>
                    <a:pt x="2171" y="41"/>
                  </a:cubicBezTo>
                  <a:cubicBezTo>
                    <a:pt x="2135" y="14"/>
                    <a:pt x="2092" y="0"/>
                    <a:pt x="2050" y="0"/>
                  </a:cubicBezTo>
                  <a:cubicBezTo>
                    <a:pt x="1991" y="0"/>
                    <a:pt x="1934" y="27"/>
                    <a:pt x="1896" y="78"/>
                  </a:cubicBezTo>
                  <a:cubicBezTo>
                    <a:pt x="1678" y="357"/>
                    <a:pt x="1408" y="512"/>
                    <a:pt x="1137" y="512"/>
                  </a:cubicBezTo>
                  <a:cubicBezTo>
                    <a:pt x="866" y="512"/>
                    <a:pt x="597" y="357"/>
                    <a:pt x="378" y="78"/>
                  </a:cubicBezTo>
                  <a:cubicBezTo>
                    <a:pt x="339" y="27"/>
                    <a:pt x="280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67"/>
            <p:cNvSpPr/>
            <p:nvPr/>
          </p:nvSpPr>
          <p:spPr>
            <a:xfrm>
              <a:off x="7251339" y="3629148"/>
              <a:ext cx="41714" cy="31292"/>
            </a:xfrm>
            <a:custGeom>
              <a:avLst/>
              <a:gdLst/>
              <a:ahLst/>
              <a:cxnLst/>
              <a:rect l="l" t="t" r="r" b="b"/>
              <a:pathLst>
                <a:path w="1537" h="1153" extrusionOk="0">
                  <a:moveTo>
                    <a:pt x="768" y="0"/>
                  </a:moveTo>
                  <a:cubicBezTo>
                    <a:pt x="652" y="0"/>
                    <a:pt x="538" y="19"/>
                    <a:pt x="428" y="55"/>
                  </a:cubicBezTo>
                  <a:cubicBezTo>
                    <a:pt x="216" y="127"/>
                    <a:pt x="0" y="276"/>
                    <a:pt x="76" y="582"/>
                  </a:cubicBezTo>
                  <a:cubicBezTo>
                    <a:pt x="76" y="582"/>
                    <a:pt x="137" y="886"/>
                    <a:pt x="636" y="1122"/>
                  </a:cubicBezTo>
                  <a:cubicBezTo>
                    <a:pt x="678" y="1143"/>
                    <a:pt x="724" y="1153"/>
                    <a:pt x="769" y="1153"/>
                  </a:cubicBezTo>
                  <a:cubicBezTo>
                    <a:pt x="814" y="1153"/>
                    <a:pt x="859" y="1143"/>
                    <a:pt x="900" y="1122"/>
                  </a:cubicBezTo>
                  <a:cubicBezTo>
                    <a:pt x="1399" y="884"/>
                    <a:pt x="1461" y="582"/>
                    <a:pt x="1461" y="582"/>
                  </a:cubicBezTo>
                  <a:cubicBezTo>
                    <a:pt x="1536" y="276"/>
                    <a:pt x="1318" y="127"/>
                    <a:pt x="1110" y="55"/>
                  </a:cubicBezTo>
                  <a:cubicBezTo>
                    <a:pt x="999" y="19"/>
                    <a:pt x="883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4" name="Google Shape;3784;p67"/>
          <p:cNvGrpSpPr/>
          <p:nvPr/>
        </p:nvGrpSpPr>
        <p:grpSpPr>
          <a:xfrm>
            <a:off x="5237539" y="1394254"/>
            <a:ext cx="352430" cy="480241"/>
            <a:chOff x="5237539" y="1394254"/>
            <a:chExt cx="352430" cy="480241"/>
          </a:xfrm>
        </p:grpSpPr>
        <p:sp>
          <p:nvSpPr>
            <p:cNvPr id="3785" name="Google Shape;3785;p67"/>
            <p:cNvSpPr/>
            <p:nvPr/>
          </p:nvSpPr>
          <p:spPr>
            <a:xfrm>
              <a:off x="5242430" y="1394254"/>
              <a:ext cx="342582" cy="480241"/>
            </a:xfrm>
            <a:custGeom>
              <a:avLst/>
              <a:gdLst/>
              <a:ahLst/>
              <a:cxnLst/>
              <a:rect l="l" t="t" r="r" b="b"/>
              <a:pathLst>
                <a:path w="9315" h="13058" extrusionOk="0">
                  <a:moveTo>
                    <a:pt x="803" y="0"/>
                  </a:moveTo>
                  <a:cubicBezTo>
                    <a:pt x="717" y="0"/>
                    <a:pt x="634" y="37"/>
                    <a:pt x="563" y="132"/>
                  </a:cubicBezTo>
                  <a:cubicBezTo>
                    <a:pt x="264" y="540"/>
                    <a:pt x="174" y="1087"/>
                    <a:pt x="96" y="1575"/>
                  </a:cubicBezTo>
                  <a:cubicBezTo>
                    <a:pt x="0" y="2211"/>
                    <a:pt x="25" y="2864"/>
                    <a:pt x="182" y="3488"/>
                  </a:cubicBezTo>
                  <a:cubicBezTo>
                    <a:pt x="255" y="3786"/>
                    <a:pt x="478" y="4353"/>
                    <a:pt x="767" y="4734"/>
                  </a:cubicBezTo>
                  <a:cubicBezTo>
                    <a:pt x="859" y="4855"/>
                    <a:pt x="890" y="5010"/>
                    <a:pt x="857" y="5159"/>
                  </a:cubicBezTo>
                  <a:lnTo>
                    <a:pt x="857" y="5161"/>
                  </a:lnTo>
                  <a:cubicBezTo>
                    <a:pt x="614" y="6274"/>
                    <a:pt x="1467" y="7405"/>
                    <a:pt x="2467" y="7953"/>
                  </a:cubicBezTo>
                  <a:cubicBezTo>
                    <a:pt x="2646" y="8051"/>
                    <a:pt x="2840" y="8139"/>
                    <a:pt x="3001" y="8269"/>
                  </a:cubicBezTo>
                  <a:cubicBezTo>
                    <a:pt x="3150" y="8388"/>
                    <a:pt x="3289" y="8524"/>
                    <a:pt x="3431" y="8651"/>
                  </a:cubicBezTo>
                  <a:lnTo>
                    <a:pt x="3205" y="9567"/>
                  </a:lnTo>
                  <a:cubicBezTo>
                    <a:pt x="3121" y="9912"/>
                    <a:pt x="2895" y="10203"/>
                    <a:pt x="2583" y="10373"/>
                  </a:cubicBezTo>
                  <a:cubicBezTo>
                    <a:pt x="1979" y="10701"/>
                    <a:pt x="1014" y="11476"/>
                    <a:pt x="1014" y="13057"/>
                  </a:cubicBezTo>
                  <a:lnTo>
                    <a:pt x="8295" y="13057"/>
                  </a:lnTo>
                  <a:cubicBezTo>
                    <a:pt x="8295" y="12374"/>
                    <a:pt x="8113" y="11839"/>
                    <a:pt x="7858" y="11427"/>
                  </a:cubicBezTo>
                  <a:cubicBezTo>
                    <a:pt x="7770" y="11284"/>
                    <a:pt x="7546" y="11392"/>
                    <a:pt x="7444" y="11278"/>
                  </a:cubicBezTo>
                  <a:cubicBezTo>
                    <a:pt x="7162" y="10958"/>
                    <a:pt x="6897" y="10556"/>
                    <a:pt x="6648" y="10417"/>
                  </a:cubicBezTo>
                  <a:cubicBezTo>
                    <a:pt x="6336" y="10248"/>
                    <a:pt x="6189" y="9907"/>
                    <a:pt x="6104" y="9565"/>
                  </a:cubicBezTo>
                  <a:lnTo>
                    <a:pt x="5877" y="8651"/>
                  </a:lnTo>
                  <a:cubicBezTo>
                    <a:pt x="6020" y="8524"/>
                    <a:pt x="6159" y="8392"/>
                    <a:pt x="6304" y="8271"/>
                  </a:cubicBezTo>
                  <a:cubicBezTo>
                    <a:pt x="6420" y="8174"/>
                    <a:pt x="6552" y="8096"/>
                    <a:pt x="6691" y="8029"/>
                  </a:cubicBezTo>
                  <a:cubicBezTo>
                    <a:pt x="7754" y="7517"/>
                    <a:pt x="8709" y="6327"/>
                    <a:pt x="8454" y="5159"/>
                  </a:cubicBezTo>
                  <a:lnTo>
                    <a:pt x="8454" y="5155"/>
                  </a:lnTo>
                  <a:cubicBezTo>
                    <a:pt x="8419" y="5008"/>
                    <a:pt x="8450" y="4855"/>
                    <a:pt x="8541" y="4732"/>
                  </a:cubicBezTo>
                  <a:cubicBezTo>
                    <a:pt x="8833" y="4353"/>
                    <a:pt x="9055" y="3784"/>
                    <a:pt x="9129" y="3486"/>
                  </a:cubicBezTo>
                  <a:cubicBezTo>
                    <a:pt x="9290" y="2864"/>
                    <a:pt x="9314" y="2209"/>
                    <a:pt x="9217" y="1577"/>
                  </a:cubicBezTo>
                  <a:cubicBezTo>
                    <a:pt x="9143" y="1089"/>
                    <a:pt x="9051" y="540"/>
                    <a:pt x="8751" y="132"/>
                  </a:cubicBezTo>
                  <a:cubicBezTo>
                    <a:pt x="8681" y="37"/>
                    <a:pt x="8598" y="0"/>
                    <a:pt x="8512" y="0"/>
                  </a:cubicBezTo>
                  <a:cubicBezTo>
                    <a:pt x="8396" y="0"/>
                    <a:pt x="8275" y="66"/>
                    <a:pt x="8174" y="143"/>
                  </a:cubicBezTo>
                  <a:cubicBezTo>
                    <a:pt x="7936" y="324"/>
                    <a:pt x="7695" y="510"/>
                    <a:pt x="7466" y="704"/>
                  </a:cubicBezTo>
                  <a:cubicBezTo>
                    <a:pt x="7011" y="1083"/>
                    <a:pt x="6581" y="1497"/>
                    <a:pt x="6210" y="1956"/>
                  </a:cubicBezTo>
                  <a:cubicBezTo>
                    <a:pt x="6124" y="2058"/>
                    <a:pt x="5343" y="3180"/>
                    <a:pt x="5343" y="3378"/>
                  </a:cubicBezTo>
                  <a:lnTo>
                    <a:pt x="5335" y="3378"/>
                  </a:lnTo>
                  <a:cubicBezTo>
                    <a:pt x="5133" y="3366"/>
                    <a:pt x="4894" y="3359"/>
                    <a:pt x="4655" y="3359"/>
                  </a:cubicBezTo>
                  <a:cubicBezTo>
                    <a:pt x="4416" y="3359"/>
                    <a:pt x="4176" y="3366"/>
                    <a:pt x="3972" y="3378"/>
                  </a:cubicBezTo>
                  <a:lnTo>
                    <a:pt x="3972" y="3368"/>
                  </a:lnTo>
                  <a:cubicBezTo>
                    <a:pt x="3948" y="3147"/>
                    <a:pt x="3191" y="2058"/>
                    <a:pt x="3105" y="1956"/>
                  </a:cubicBezTo>
                  <a:cubicBezTo>
                    <a:pt x="2734" y="1495"/>
                    <a:pt x="2303" y="1083"/>
                    <a:pt x="1849" y="704"/>
                  </a:cubicBezTo>
                  <a:cubicBezTo>
                    <a:pt x="1620" y="510"/>
                    <a:pt x="1381" y="324"/>
                    <a:pt x="1141" y="143"/>
                  </a:cubicBezTo>
                  <a:cubicBezTo>
                    <a:pt x="1039" y="66"/>
                    <a:pt x="918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67"/>
            <p:cNvSpPr/>
            <p:nvPr/>
          </p:nvSpPr>
          <p:spPr>
            <a:xfrm>
              <a:off x="5242480" y="1394254"/>
              <a:ext cx="342582" cy="480241"/>
            </a:xfrm>
            <a:custGeom>
              <a:avLst/>
              <a:gdLst/>
              <a:ahLst/>
              <a:cxnLst/>
              <a:rect l="l" t="t" r="r" b="b"/>
              <a:pathLst>
                <a:path w="9315" h="13058" extrusionOk="0">
                  <a:moveTo>
                    <a:pt x="803" y="0"/>
                  </a:moveTo>
                  <a:cubicBezTo>
                    <a:pt x="717" y="0"/>
                    <a:pt x="634" y="37"/>
                    <a:pt x="563" y="132"/>
                  </a:cubicBezTo>
                  <a:cubicBezTo>
                    <a:pt x="264" y="540"/>
                    <a:pt x="174" y="1087"/>
                    <a:pt x="96" y="1575"/>
                  </a:cubicBezTo>
                  <a:cubicBezTo>
                    <a:pt x="0" y="2211"/>
                    <a:pt x="25" y="2864"/>
                    <a:pt x="182" y="3488"/>
                  </a:cubicBezTo>
                  <a:cubicBezTo>
                    <a:pt x="255" y="3786"/>
                    <a:pt x="478" y="4353"/>
                    <a:pt x="767" y="4734"/>
                  </a:cubicBezTo>
                  <a:cubicBezTo>
                    <a:pt x="859" y="4855"/>
                    <a:pt x="890" y="5010"/>
                    <a:pt x="857" y="5159"/>
                  </a:cubicBezTo>
                  <a:lnTo>
                    <a:pt x="857" y="5161"/>
                  </a:lnTo>
                  <a:cubicBezTo>
                    <a:pt x="614" y="6274"/>
                    <a:pt x="1467" y="7405"/>
                    <a:pt x="2467" y="7953"/>
                  </a:cubicBezTo>
                  <a:cubicBezTo>
                    <a:pt x="2646" y="8051"/>
                    <a:pt x="2840" y="8139"/>
                    <a:pt x="3001" y="8269"/>
                  </a:cubicBezTo>
                  <a:cubicBezTo>
                    <a:pt x="3150" y="8388"/>
                    <a:pt x="3289" y="8524"/>
                    <a:pt x="3431" y="8651"/>
                  </a:cubicBezTo>
                  <a:lnTo>
                    <a:pt x="3205" y="9567"/>
                  </a:lnTo>
                  <a:cubicBezTo>
                    <a:pt x="3121" y="9912"/>
                    <a:pt x="2895" y="10203"/>
                    <a:pt x="2583" y="10373"/>
                  </a:cubicBezTo>
                  <a:cubicBezTo>
                    <a:pt x="1979" y="10701"/>
                    <a:pt x="1014" y="11476"/>
                    <a:pt x="1014" y="13057"/>
                  </a:cubicBezTo>
                  <a:lnTo>
                    <a:pt x="8295" y="13057"/>
                  </a:lnTo>
                  <a:cubicBezTo>
                    <a:pt x="8295" y="12374"/>
                    <a:pt x="8113" y="11839"/>
                    <a:pt x="7858" y="11427"/>
                  </a:cubicBezTo>
                  <a:cubicBezTo>
                    <a:pt x="7770" y="11284"/>
                    <a:pt x="7546" y="11392"/>
                    <a:pt x="7444" y="11278"/>
                  </a:cubicBezTo>
                  <a:cubicBezTo>
                    <a:pt x="7162" y="10958"/>
                    <a:pt x="6897" y="10556"/>
                    <a:pt x="6648" y="10417"/>
                  </a:cubicBezTo>
                  <a:cubicBezTo>
                    <a:pt x="6336" y="10248"/>
                    <a:pt x="6189" y="9907"/>
                    <a:pt x="6104" y="9565"/>
                  </a:cubicBezTo>
                  <a:lnTo>
                    <a:pt x="5877" y="8651"/>
                  </a:lnTo>
                  <a:cubicBezTo>
                    <a:pt x="6020" y="8524"/>
                    <a:pt x="6159" y="8392"/>
                    <a:pt x="6304" y="8271"/>
                  </a:cubicBezTo>
                  <a:cubicBezTo>
                    <a:pt x="6420" y="8174"/>
                    <a:pt x="6552" y="8096"/>
                    <a:pt x="6691" y="8029"/>
                  </a:cubicBezTo>
                  <a:cubicBezTo>
                    <a:pt x="7754" y="7517"/>
                    <a:pt x="8709" y="6327"/>
                    <a:pt x="8454" y="5159"/>
                  </a:cubicBezTo>
                  <a:lnTo>
                    <a:pt x="8454" y="5155"/>
                  </a:lnTo>
                  <a:cubicBezTo>
                    <a:pt x="8419" y="5008"/>
                    <a:pt x="8450" y="4855"/>
                    <a:pt x="8541" y="4732"/>
                  </a:cubicBezTo>
                  <a:cubicBezTo>
                    <a:pt x="8833" y="4353"/>
                    <a:pt x="9055" y="3784"/>
                    <a:pt x="9129" y="3486"/>
                  </a:cubicBezTo>
                  <a:cubicBezTo>
                    <a:pt x="9290" y="2864"/>
                    <a:pt x="9314" y="2209"/>
                    <a:pt x="9217" y="1577"/>
                  </a:cubicBezTo>
                  <a:cubicBezTo>
                    <a:pt x="9143" y="1089"/>
                    <a:pt x="9051" y="540"/>
                    <a:pt x="8751" y="132"/>
                  </a:cubicBezTo>
                  <a:cubicBezTo>
                    <a:pt x="8681" y="37"/>
                    <a:pt x="8598" y="0"/>
                    <a:pt x="8512" y="0"/>
                  </a:cubicBezTo>
                  <a:cubicBezTo>
                    <a:pt x="8396" y="0"/>
                    <a:pt x="8275" y="66"/>
                    <a:pt x="8174" y="143"/>
                  </a:cubicBezTo>
                  <a:cubicBezTo>
                    <a:pt x="7936" y="324"/>
                    <a:pt x="7695" y="510"/>
                    <a:pt x="7466" y="704"/>
                  </a:cubicBezTo>
                  <a:cubicBezTo>
                    <a:pt x="7011" y="1083"/>
                    <a:pt x="6581" y="1497"/>
                    <a:pt x="6210" y="1956"/>
                  </a:cubicBezTo>
                  <a:cubicBezTo>
                    <a:pt x="6124" y="2058"/>
                    <a:pt x="5343" y="3180"/>
                    <a:pt x="5343" y="3378"/>
                  </a:cubicBezTo>
                  <a:lnTo>
                    <a:pt x="5335" y="3378"/>
                  </a:lnTo>
                  <a:cubicBezTo>
                    <a:pt x="5133" y="3366"/>
                    <a:pt x="4894" y="3359"/>
                    <a:pt x="4655" y="3359"/>
                  </a:cubicBezTo>
                  <a:cubicBezTo>
                    <a:pt x="4416" y="3359"/>
                    <a:pt x="4176" y="3366"/>
                    <a:pt x="3972" y="3378"/>
                  </a:cubicBezTo>
                  <a:lnTo>
                    <a:pt x="3972" y="3368"/>
                  </a:lnTo>
                  <a:cubicBezTo>
                    <a:pt x="3948" y="3147"/>
                    <a:pt x="3191" y="2058"/>
                    <a:pt x="3105" y="1956"/>
                  </a:cubicBezTo>
                  <a:cubicBezTo>
                    <a:pt x="2734" y="1495"/>
                    <a:pt x="2303" y="1083"/>
                    <a:pt x="1849" y="704"/>
                  </a:cubicBezTo>
                  <a:cubicBezTo>
                    <a:pt x="1620" y="510"/>
                    <a:pt x="1381" y="324"/>
                    <a:pt x="1141" y="143"/>
                  </a:cubicBezTo>
                  <a:cubicBezTo>
                    <a:pt x="1039" y="66"/>
                    <a:pt x="918" y="0"/>
                    <a:pt x="803" y="0"/>
                  </a:cubicBezTo>
                  <a:close/>
                </a:path>
              </a:pathLst>
            </a:custGeom>
            <a:solidFill>
              <a:srgbClr val="FFF1F6">
                <a:alpha val="39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67"/>
            <p:cNvSpPr/>
            <p:nvPr/>
          </p:nvSpPr>
          <p:spPr>
            <a:xfrm>
              <a:off x="5263724" y="1438863"/>
              <a:ext cx="91796" cy="115150"/>
            </a:xfrm>
            <a:custGeom>
              <a:avLst/>
              <a:gdLst/>
              <a:ahLst/>
              <a:cxnLst/>
              <a:rect l="l" t="t" r="r" b="b"/>
              <a:pathLst>
                <a:path w="2496" h="3131" extrusionOk="0">
                  <a:moveTo>
                    <a:pt x="516" y="1"/>
                  </a:moveTo>
                  <a:cubicBezTo>
                    <a:pt x="439" y="1"/>
                    <a:pt x="365" y="52"/>
                    <a:pt x="343" y="133"/>
                  </a:cubicBezTo>
                  <a:cubicBezTo>
                    <a:pt x="211" y="670"/>
                    <a:pt x="1" y="2012"/>
                    <a:pt x="860" y="2989"/>
                  </a:cubicBezTo>
                  <a:cubicBezTo>
                    <a:pt x="940" y="3082"/>
                    <a:pt x="1056" y="3131"/>
                    <a:pt x="1175" y="3131"/>
                  </a:cubicBezTo>
                  <a:cubicBezTo>
                    <a:pt x="1241" y="3131"/>
                    <a:pt x="1309" y="3115"/>
                    <a:pt x="1372" y="3083"/>
                  </a:cubicBezTo>
                  <a:lnTo>
                    <a:pt x="2200" y="2661"/>
                  </a:lnTo>
                  <a:cubicBezTo>
                    <a:pt x="2414" y="2550"/>
                    <a:pt x="2495" y="2287"/>
                    <a:pt x="2381" y="2079"/>
                  </a:cubicBezTo>
                  <a:cubicBezTo>
                    <a:pt x="2108" y="1571"/>
                    <a:pt x="1533" y="672"/>
                    <a:pt x="613" y="31"/>
                  </a:cubicBezTo>
                  <a:cubicBezTo>
                    <a:pt x="583" y="10"/>
                    <a:pt x="549" y="1"/>
                    <a:pt x="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67"/>
            <p:cNvSpPr/>
            <p:nvPr/>
          </p:nvSpPr>
          <p:spPr>
            <a:xfrm>
              <a:off x="5471841" y="1438863"/>
              <a:ext cx="91870" cy="115150"/>
            </a:xfrm>
            <a:custGeom>
              <a:avLst/>
              <a:gdLst/>
              <a:ahLst/>
              <a:cxnLst/>
              <a:rect l="l" t="t" r="r" b="b"/>
              <a:pathLst>
                <a:path w="2498" h="3131" extrusionOk="0">
                  <a:moveTo>
                    <a:pt x="1983" y="1"/>
                  </a:moveTo>
                  <a:cubicBezTo>
                    <a:pt x="1949" y="1"/>
                    <a:pt x="1915" y="10"/>
                    <a:pt x="1885" y="31"/>
                  </a:cubicBezTo>
                  <a:cubicBezTo>
                    <a:pt x="965" y="672"/>
                    <a:pt x="388" y="1571"/>
                    <a:pt x="117" y="2079"/>
                  </a:cubicBezTo>
                  <a:cubicBezTo>
                    <a:pt x="0" y="2287"/>
                    <a:pt x="82" y="2550"/>
                    <a:pt x="296" y="2661"/>
                  </a:cubicBezTo>
                  <a:lnTo>
                    <a:pt x="1126" y="3083"/>
                  </a:lnTo>
                  <a:cubicBezTo>
                    <a:pt x="1189" y="3115"/>
                    <a:pt x="1256" y="3131"/>
                    <a:pt x="1323" y="3131"/>
                  </a:cubicBezTo>
                  <a:cubicBezTo>
                    <a:pt x="1441" y="3131"/>
                    <a:pt x="1556" y="3082"/>
                    <a:pt x="1638" y="2989"/>
                  </a:cubicBezTo>
                  <a:cubicBezTo>
                    <a:pt x="2497" y="2012"/>
                    <a:pt x="2287" y="670"/>
                    <a:pt x="2154" y="133"/>
                  </a:cubicBezTo>
                  <a:cubicBezTo>
                    <a:pt x="2135" y="52"/>
                    <a:pt x="2060" y="1"/>
                    <a:pt x="19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67"/>
            <p:cNvSpPr/>
            <p:nvPr/>
          </p:nvSpPr>
          <p:spPr>
            <a:xfrm>
              <a:off x="5358864" y="1833803"/>
              <a:ext cx="14123" cy="40565"/>
            </a:xfrm>
            <a:custGeom>
              <a:avLst/>
              <a:gdLst/>
              <a:ahLst/>
              <a:cxnLst/>
              <a:rect l="l" t="t" r="r" b="b"/>
              <a:pathLst>
                <a:path w="384" h="1103" extrusionOk="0">
                  <a:moveTo>
                    <a:pt x="194" y="0"/>
                  </a:moveTo>
                  <a:cubicBezTo>
                    <a:pt x="89" y="0"/>
                    <a:pt x="0" y="88"/>
                    <a:pt x="0" y="197"/>
                  </a:cubicBezTo>
                  <a:lnTo>
                    <a:pt x="0" y="1103"/>
                  </a:lnTo>
                  <a:lnTo>
                    <a:pt x="384" y="1103"/>
                  </a:lnTo>
                  <a:lnTo>
                    <a:pt x="384" y="203"/>
                  </a:lnTo>
                  <a:cubicBezTo>
                    <a:pt x="384" y="103"/>
                    <a:pt x="312" y="18"/>
                    <a:pt x="214" y="1"/>
                  </a:cubicBezTo>
                  <a:cubicBezTo>
                    <a:pt x="208" y="1"/>
                    <a:pt x="201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67"/>
            <p:cNvSpPr/>
            <p:nvPr/>
          </p:nvSpPr>
          <p:spPr>
            <a:xfrm>
              <a:off x="5454519" y="1833987"/>
              <a:ext cx="14123" cy="40492"/>
            </a:xfrm>
            <a:custGeom>
              <a:avLst/>
              <a:gdLst/>
              <a:ahLst/>
              <a:cxnLst/>
              <a:rect l="l" t="t" r="r" b="b"/>
              <a:pathLst>
                <a:path w="384" h="1101" extrusionOk="0">
                  <a:moveTo>
                    <a:pt x="198" y="0"/>
                  </a:moveTo>
                  <a:cubicBezTo>
                    <a:pt x="189" y="0"/>
                    <a:pt x="179" y="1"/>
                    <a:pt x="169" y="3"/>
                  </a:cubicBezTo>
                  <a:cubicBezTo>
                    <a:pt x="72" y="15"/>
                    <a:pt x="0" y="100"/>
                    <a:pt x="0" y="200"/>
                  </a:cubicBezTo>
                  <a:lnTo>
                    <a:pt x="0" y="1100"/>
                  </a:lnTo>
                  <a:lnTo>
                    <a:pt x="384" y="1100"/>
                  </a:lnTo>
                  <a:lnTo>
                    <a:pt x="384" y="196"/>
                  </a:lnTo>
                  <a:cubicBezTo>
                    <a:pt x="384" y="88"/>
                    <a:pt x="300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67"/>
            <p:cNvSpPr/>
            <p:nvPr/>
          </p:nvSpPr>
          <p:spPr>
            <a:xfrm>
              <a:off x="5324736" y="1585600"/>
              <a:ext cx="67707" cy="31077"/>
            </a:xfrm>
            <a:custGeom>
              <a:avLst/>
              <a:gdLst/>
              <a:ahLst/>
              <a:cxnLst/>
              <a:rect l="l" t="t" r="r" b="b"/>
              <a:pathLst>
                <a:path w="1841" h="845" extrusionOk="0">
                  <a:moveTo>
                    <a:pt x="1023" y="1"/>
                  </a:moveTo>
                  <a:cubicBezTo>
                    <a:pt x="885" y="1"/>
                    <a:pt x="753" y="38"/>
                    <a:pt x="639" y="88"/>
                  </a:cubicBezTo>
                  <a:cubicBezTo>
                    <a:pt x="602" y="107"/>
                    <a:pt x="569" y="121"/>
                    <a:pt x="537" y="139"/>
                  </a:cubicBezTo>
                  <a:cubicBezTo>
                    <a:pt x="488" y="164"/>
                    <a:pt x="443" y="190"/>
                    <a:pt x="404" y="194"/>
                  </a:cubicBezTo>
                  <a:lnTo>
                    <a:pt x="394" y="194"/>
                  </a:lnTo>
                  <a:cubicBezTo>
                    <a:pt x="372" y="110"/>
                    <a:pt x="292" y="47"/>
                    <a:pt x="198" y="47"/>
                  </a:cubicBezTo>
                  <a:cubicBezTo>
                    <a:pt x="197" y="47"/>
                    <a:pt x="195" y="47"/>
                    <a:pt x="194" y="47"/>
                  </a:cubicBezTo>
                  <a:cubicBezTo>
                    <a:pt x="86" y="51"/>
                    <a:pt x="0" y="141"/>
                    <a:pt x="6" y="251"/>
                  </a:cubicBezTo>
                  <a:cubicBezTo>
                    <a:pt x="10" y="343"/>
                    <a:pt x="55" y="429"/>
                    <a:pt x="131" y="494"/>
                  </a:cubicBezTo>
                  <a:cubicBezTo>
                    <a:pt x="204" y="554"/>
                    <a:pt x="302" y="587"/>
                    <a:pt x="400" y="587"/>
                  </a:cubicBezTo>
                  <a:cubicBezTo>
                    <a:pt x="422" y="587"/>
                    <a:pt x="444" y="585"/>
                    <a:pt x="465" y="582"/>
                  </a:cubicBezTo>
                  <a:cubicBezTo>
                    <a:pt x="565" y="568"/>
                    <a:pt x="649" y="525"/>
                    <a:pt x="720" y="486"/>
                  </a:cubicBezTo>
                  <a:cubicBezTo>
                    <a:pt x="749" y="470"/>
                    <a:pt x="773" y="457"/>
                    <a:pt x="796" y="447"/>
                  </a:cubicBezTo>
                  <a:cubicBezTo>
                    <a:pt x="868" y="416"/>
                    <a:pt x="942" y="393"/>
                    <a:pt x="1016" y="393"/>
                  </a:cubicBezTo>
                  <a:cubicBezTo>
                    <a:pt x="1156" y="393"/>
                    <a:pt x="1299" y="475"/>
                    <a:pt x="1444" y="741"/>
                  </a:cubicBezTo>
                  <a:cubicBezTo>
                    <a:pt x="1479" y="806"/>
                    <a:pt x="1548" y="845"/>
                    <a:pt x="1618" y="845"/>
                  </a:cubicBezTo>
                  <a:cubicBezTo>
                    <a:pt x="1648" y="845"/>
                    <a:pt x="1681" y="837"/>
                    <a:pt x="1710" y="821"/>
                  </a:cubicBezTo>
                  <a:cubicBezTo>
                    <a:pt x="1803" y="770"/>
                    <a:pt x="1840" y="649"/>
                    <a:pt x="1789" y="555"/>
                  </a:cubicBezTo>
                  <a:cubicBezTo>
                    <a:pt x="1560" y="132"/>
                    <a:pt x="1281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67"/>
            <p:cNvSpPr/>
            <p:nvPr/>
          </p:nvSpPr>
          <p:spPr>
            <a:xfrm>
              <a:off x="5434918" y="1585674"/>
              <a:ext cx="67707" cy="31003"/>
            </a:xfrm>
            <a:custGeom>
              <a:avLst/>
              <a:gdLst/>
              <a:ahLst/>
              <a:cxnLst/>
              <a:rect l="l" t="t" r="r" b="b"/>
              <a:pathLst>
                <a:path w="1841" h="843" extrusionOk="0">
                  <a:moveTo>
                    <a:pt x="819" y="1"/>
                  </a:moveTo>
                  <a:cubicBezTo>
                    <a:pt x="561" y="1"/>
                    <a:pt x="283" y="132"/>
                    <a:pt x="54" y="555"/>
                  </a:cubicBezTo>
                  <a:cubicBezTo>
                    <a:pt x="1" y="649"/>
                    <a:pt x="39" y="770"/>
                    <a:pt x="133" y="821"/>
                  </a:cubicBezTo>
                  <a:cubicBezTo>
                    <a:pt x="164" y="835"/>
                    <a:pt x="197" y="843"/>
                    <a:pt x="227" y="843"/>
                  </a:cubicBezTo>
                  <a:cubicBezTo>
                    <a:pt x="299" y="843"/>
                    <a:pt x="366" y="808"/>
                    <a:pt x="398" y="741"/>
                  </a:cubicBezTo>
                  <a:cubicBezTo>
                    <a:pt x="498" y="556"/>
                    <a:pt x="619" y="396"/>
                    <a:pt x="825" y="396"/>
                  </a:cubicBezTo>
                  <a:cubicBezTo>
                    <a:pt x="889" y="396"/>
                    <a:pt x="962" y="412"/>
                    <a:pt x="1045" y="447"/>
                  </a:cubicBezTo>
                  <a:cubicBezTo>
                    <a:pt x="1070" y="457"/>
                    <a:pt x="1094" y="472"/>
                    <a:pt x="1123" y="486"/>
                  </a:cubicBezTo>
                  <a:cubicBezTo>
                    <a:pt x="1194" y="525"/>
                    <a:pt x="1276" y="568"/>
                    <a:pt x="1378" y="584"/>
                  </a:cubicBezTo>
                  <a:cubicBezTo>
                    <a:pt x="1397" y="587"/>
                    <a:pt x="1417" y="588"/>
                    <a:pt x="1437" y="588"/>
                  </a:cubicBezTo>
                  <a:cubicBezTo>
                    <a:pt x="1536" y="588"/>
                    <a:pt x="1638" y="555"/>
                    <a:pt x="1712" y="494"/>
                  </a:cubicBezTo>
                  <a:cubicBezTo>
                    <a:pt x="1788" y="433"/>
                    <a:pt x="1830" y="345"/>
                    <a:pt x="1837" y="251"/>
                  </a:cubicBezTo>
                  <a:cubicBezTo>
                    <a:pt x="1841" y="145"/>
                    <a:pt x="1757" y="54"/>
                    <a:pt x="1647" y="47"/>
                  </a:cubicBezTo>
                  <a:cubicBezTo>
                    <a:pt x="1644" y="47"/>
                    <a:pt x="1641" y="47"/>
                    <a:pt x="1638" y="47"/>
                  </a:cubicBezTo>
                  <a:cubicBezTo>
                    <a:pt x="1548" y="47"/>
                    <a:pt x="1471" y="109"/>
                    <a:pt x="1449" y="196"/>
                  </a:cubicBezTo>
                  <a:lnTo>
                    <a:pt x="1439" y="196"/>
                  </a:lnTo>
                  <a:cubicBezTo>
                    <a:pt x="1402" y="190"/>
                    <a:pt x="1355" y="166"/>
                    <a:pt x="1306" y="139"/>
                  </a:cubicBezTo>
                  <a:cubicBezTo>
                    <a:pt x="1274" y="121"/>
                    <a:pt x="1239" y="103"/>
                    <a:pt x="1204" y="88"/>
                  </a:cubicBezTo>
                  <a:cubicBezTo>
                    <a:pt x="1089" y="38"/>
                    <a:pt x="957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67"/>
            <p:cNvSpPr/>
            <p:nvPr/>
          </p:nvSpPr>
          <p:spPr>
            <a:xfrm>
              <a:off x="5388506" y="1658601"/>
              <a:ext cx="51562" cy="47737"/>
            </a:xfrm>
            <a:custGeom>
              <a:avLst/>
              <a:gdLst/>
              <a:ahLst/>
              <a:cxnLst/>
              <a:rect l="l" t="t" r="r" b="b"/>
              <a:pathLst>
                <a:path w="1402" h="1298" extrusionOk="0">
                  <a:moveTo>
                    <a:pt x="688" y="0"/>
                  </a:moveTo>
                  <a:cubicBezTo>
                    <a:pt x="583" y="0"/>
                    <a:pt x="496" y="85"/>
                    <a:pt x="496" y="192"/>
                  </a:cubicBezTo>
                  <a:lnTo>
                    <a:pt x="496" y="694"/>
                  </a:lnTo>
                  <a:lnTo>
                    <a:pt x="133" y="898"/>
                  </a:lnTo>
                  <a:cubicBezTo>
                    <a:pt x="41" y="949"/>
                    <a:pt x="0" y="1065"/>
                    <a:pt x="51" y="1157"/>
                  </a:cubicBezTo>
                  <a:cubicBezTo>
                    <a:pt x="86" y="1222"/>
                    <a:pt x="152" y="1259"/>
                    <a:pt x="220" y="1259"/>
                  </a:cubicBezTo>
                  <a:cubicBezTo>
                    <a:pt x="252" y="1259"/>
                    <a:pt x="284" y="1251"/>
                    <a:pt x="314" y="1234"/>
                  </a:cubicBezTo>
                  <a:lnTo>
                    <a:pt x="681" y="1028"/>
                  </a:lnTo>
                  <a:lnTo>
                    <a:pt x="1083" y="1269"/>
                  </a:lnTo>
                  <a:cubicBezTo>
                    <a:pt x="1114" y="1287"/>
                    <a:pt x="1148" y="1298"/>
                    <a:pt x="1183" y="1298"/>
                  </a:cubicBezTo>
                  <a:cubicBezTo>
                    <a:pt x="1246" y="1298"/>
                    <a:pt x="1312" y="1265"/>
                    <a:pt x="1346" y="1206"/>
                  </a:cubicBezTo>
                  <a:cubicBezTo>
                    <a:pt x="1401" y="1112"/>
                    <a:pt x="1373" y="994"/>
                    <a:pt x="1281" y="941"/>
                  </a:cubicBezTo>
                  <a:lnTo>
                    <a:pt x="877" y="698"/>
                  </a:lnTo>
                  <a:lnTo>
                    <a:pt x="877" y="198"/>
                  </a:lnTo>
                  <a:cubicBezTo>
                    <a:pt x="877" y="94"/>
                    <a:pt x="796" y="2"/>
                    <a:pt x="692" y="0"/>
                  </a:cubicBezTo>
                  <a:cubicBezTo>
                    <a:pt x="690" y="0"/>
                    <a:pt x="689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67"/>
            <p:cNvSpPr/>
            <p:nvPr/>
          </p:nvSpPr>
          <p:spPr>
            <a:xfrm>
              <a:off x="5237539" y="1631129"/>
              <a:ext cx="108162" cy="49392"/>
            </a:xfrm>
            <a:custGeom>
              <a:avLst/>
              <a:gdLst/>
              <a:ahLst/>
              <a:cxnLst/>
              <a:rect l="l" t="t" r="r" b="b"/>
              <a:pathLst>
                <a:path w="2941" h="1343" extrusionOk="0">
                  <a:moveTo>
                    <a:pt x="2729" y="1"/>
                  </a:moveTo>
                  <a:cubicBezTo>
                    <a:pt x="2560" y="1"/>
                    <a:pt x="1303" y="25"/>
                    <a:pt x="101" y="994"/>
                  </a:cubicBezTo>
                  <a:cubicBezTo>
                    <a:pt x="13" y="1059"/>
                    <a:pt x="1" y="1186"/>
                    <a:pt x="68" y="1270"/>
                  </a:cubicBezTo>
                  <a:cubicBezTo>
                    <a:pt x="107" y="1318"/>
                    <a:pt x="164" y="1343"/>
                    <a:pt x="221" y="1343"/>
                  </a:cubicBezTo>
                  <a:cubicBezTo>
                    <a:pt x="266" y="1343"/>
                    <a:pt x="309" y="1331"/>
                    <a:pt x="348" y="1300"/>
                  </a:cubicBezTo>
                  <a:cubicBezTo>
                    <a:pt x="1450" y="409"/>
                    <a:pt x="2630" y="392"/>
                    <a:pt x="2730" y="392"/>
                  </a:cubicBezTo>
                  <a:cubicBezTo>
                    <a:pt x="2734" y="392"/>
                    <a:pt x="2736" y="392"/>
                    <a:pt x="2736" y="392"/>
                  </a:cubicBezTo>
                  <a:cubicBezTo>
                    <a:pt x="2738" y="392"/>
                    <a:pt x="2739" y="392"/>
                    <a:pt x="2740" y="392"/>
                  </a:cubicBezTo>
                  <a:cubicBezTo>
                    <a:pt x="2845" y="392"/>
                    <a:pt x="2934" y="309"/>
                    <a:pt x="2938" y="201"/>
                  </a:cubicBezTo>
                  <a:cubicBezTo>
                    <a:pt x="2940" y="95"/>
                    <a:pt x="2857" y="3"/>
                    <a:pt x="2746" y="1"/>
                  </a:cubicBezTo>
                  <a:cubicBezTo>
                    <a:pt x="2744" y="1"/>
                    <a:pt x="2738" y="1"/>
                    <a:pt x="2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67"/>
            <p:cNvSpPr/>
            <p:nvPr/>
          </p:nvSpPr>
          <p:spPr>
            <a:xfrm>
              <a:off x="5255045" y="1663750"/>
              <a:ext cx="99887" cy="67045"/>
            </a:xfrm>
            <a:custGeom>
              <a:avLst/>
              <a:gdLst/>
              <a:ahLst/>
              <a:cxnLst/>
              <a:rect l="l" t="t" r="r" b="b"/>
              <a:pathLst>
                <a:path w="2716" h="1823" extrusionOk="0">
                  <a:moveTo>
                    <a:pt x="2504" y="0"/>
                  </a:moveTo>
                  <a:cubicBezTo>
                    <a:pt x="2493" y="0"/>
                    <a:pt x="2482" y="1"/>
                    <a:pt x="2470" y="3"/>
                  </a:cubicBezTo>
                  <a:cubicBezTo>
                    <a:pt x="2415" y="13"/>
                    <a:pt x="1110" y="250"/>
                    <a:pt x="69" y="1500"/>
                  </a:cubicBezTo>
                  <a:cubicBezTo>
                    <a:pt x="0" y="1584"/>
                    <a:pt x="12" y="1708"/>
                    <a:pt x="96" y="1778"/>
                  </a:cubicBezTo>
                  <a:cubicBezTo>
                    <a:pt x="131" y="1808"/>
                    <a:pt x="178" y="1823"/>
                    <a:pt x="220" y="1823"/>
                  </a:cubicBezTo>
                  <a:cubicBezTo>
                    <a:pt x="278" y="1823"/>
                    <a:pt x="333" y="1800"/>
                    <a:pt x="371" y="1749"/>
                  </a:cubicBezTo>
                  <a:cubicBezTo>
                    <a:pt x="1314" y="617"/>
                    <a:pt x="2523" y="393"/>
                    <a:pt x="2536" y="391"/>
                  </a:cubicBezTo>
                  <a:cubicBezTo>
                    <a:pt x="2644" y="372"/>
                    <a:pt x="2715" y="270"/>
                    <a:pt x="2697" y="164"/>
                  </a:cubicBezTo>
                  <a:cubicBezTo>
                    <a:pt x="2680" y="68"/>
                    <a:pt x="2597" y="0"/>
                    <a:pt x="2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67"/>
            <p:cNvSpPr/>
            <p:nvPr/>
          </p:nvSpPr>
          <p:spPr>
            <a:xfrm>
              <a:off x="5481881" y="1631093"/>
              <a:ext cx="108089" cy="49429"/>
            </a:xfrm>
            <a:custGeom>
              <a:avLst/>
              <a:gdLst/>
              <a:ahLst/>
              <a:cxnLst/>
              <a:rect l="l" t="t" r="r" b="b"/>
              <a:pathLst>
                <a:path w="2939" h="1344" extrusionOk="0">
                  <a:moveTo>
                    <a:pt x="235" y="1"/>
                  </a:moveTo>
                  <a:cubicBezTo>
                    <a:pt x="213" y="1"/>
                    <a:pt x="199" y="1"/>
                    <a:pt x="194" y="2"/>
                  </a:cubicBezTo>
                  <a:cubicBezTo>
                    <a:pt x="86" y="4"/>
                    <a:pt x="1" y="93"/>
                    <a:pt x="5" y="202"/>
                  </a:cubicBezTo>
                  <a:cubicBezTo>
                    <a:pt x="7" y="310"/>
                    <a:pt x="94" y="393"/>
                    <a:pt x="201" y="393"/>
                  </a:cubicBezTo>
                  <a:cubicBezTo>
                    <a:pt x="202" y="393"/>
                    <a:pt x="203" y="393"/>
                    <a:pt x="205" y="393"/>
                  </a:cubicBezTo>
                  <a:cubicBezTo>
                    <a:pt x="205" y="393"/>
                    <a:pt x="209" y="393"/>
                    <a:pt x="214" y="393"/>
                  </a:cubicBezTo>
                  <a:cubicBezTo>
                    <a:pt x="331" y="393"/>
                    <a:pt x="1496" y="414"/>
                    <a:pt x="2595" y="1301"/>
                  </a:cubicBezTo>
                  <a:cubicBezTo>
                    <a:pt x="2630" y="1330"/>
                    <a:pt x="2673" y="1344"/>
                    <a:pt x="2718" y="1344"/>
                  </a:cubicBezTo>
                  <a:cubicBezTo>
                    <a:pt x="2773" y="1344"/>
                    <a:pt x="2832" y="1319"/>
                    <a:pt x="2873" y="1271"/>
                  </a:cubicBezTo>
                  <a:cubicBezTo>
                    <a:pt x="2938" y="1187"/>
                    <a:pt x="2926" y="1064"/>
                    <a:pt x="2842" y="995"/>
                  </a:cubicBezTo>
                  <a:cubicBezTo>
                    <a:pt x="1684" y="59"/>
                    <a:pt x="474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67"/>
            <p:cNvSpPr/>
            <p:nvPr/>
          </p:nvSpPr>
          <p:spPr>
            <a:xfrm>
              <a:off x="5472650" y="1663823"/>
              <a:ext cx="99814" cy="66972"/>
            </a:xfrm>
            <a:custGeom>
              <a:avLst/>
              <a:gdLst/>
              <a:ahLst/>
              <a:cxnLst/>
              <a:rect l="l" t="t" r="r" b="b"/>
              <a:pathLst>
                <a:path w="2714" h="1821" extrusionOk="0">
                  <a:moveTo>
                    <a:pt x="212" y="0"/>
                  </a:moveTo>
                  <a:cubicBezTo>
                    <a:pt x="117" y="0"/>
                    <a:pt x="34" y="68"/>
                    <a:pt x="17" y="164"/>
                  </a:cubicBezTo>
                  <a:cubicBezTo>
                    <a:pt x="1" y="270"/>
                    <a:pt x="72" y="372"/>
                    <a:pt x="178" y="391"/>
                  </a:cubicBezTo>
                  <a:cubicBezTo>
                    <a:pt x="190" y="391"/>
                    <a:pt x="1394" y="611"/>
                    <a:pt x="2343" y="1749"/>
                  </a:cubicBezTo>
                  <a:cubicBezTo>
                    <a:pt x="2381" y="1798"/>
                    <a:pt x="2438" y="1821"/>
                    <a:pt x="2494" y="1821"/>
                  </a:cubicBezTo>
                  <a:cubicBezTo>
                    <a:pt x="2536" y="1821"/>
                    <a:pt x="2583" y="1806"/>
                    <a:pt x="2618" y="1778"/>
                  </a:cubicBezTo>
                  <a:cubicBezTo>
                    <a:pt x="2704" y="1706"/>
                    <a:pt x="2714" y="1584"/>
                    <a:pt x="2644" y="1500"/>
                  </a:cubicBezTo>
                  <a:cubicBezTo>
                    <a:pt x="1606" y="248"/>
                    <a:pt x="301" y="13"/>
                    <a:pt x="246" y="3"/>
                  </a:cubicBezTo>
                  <a:cubicBezTo>
                    <a:pt x="234" y="1"/>
                    <a:pt x="223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67"/>
            <p:cNvSpPr/>
            <p:nvPr/>
          </p:nvSpPr>
          <p:spPr>
            <a:xfrm>
              <a:off x="5415169" y="1743665"/>
              <a:ext cx="116511" cy="77343"/>
            </a:xfrm>
            <a:custGeom>
              <a:avLst/>
              <a:gdLst/>
              <a:ahLst/>
              <a:cxnLst/>
              <a:rect l="l" t="t" r="r" b="b"/>
              <a:pathLst>
                <a:path w="3168" h="2103" extrusionOk="0">
                  <a:moveTo>
                    <a:pt x="1394" y="1"/>
                  </a:moveTo>
                  <a:cubicBezTo>
                    <a:pt x="1362" y="17"/>
                    <a:pt x="1331" y="35"/>
                    <a:pt x="1299" y="52"/>
                  </a:cubicBezTo>
                  <a:cubicBezTo>
                    <a:pt x="882" y="249"/>
                    <a:pt x="421" y="270"/>
                    <a:pt x="207" y="739"/>
                  </a:cubicBezTo>
                  <a:cubicBezTo>
                    <a:pt x="1" y="1191"/>
                    <a:pt x="418" y="1678"/>
                    <a:pt x="895" y="1678"/>
                  </a:cubicBezTo>
                  <a:cubicBezTo>
                    <a:pt x="909" y="1678"/>
                    <a:pt x="922" y="1678"/>
                    <a:pt x="935" y="1677"/>
                  </a:cubicBezTo>
                  <a:cubicBezTo>
                    <a:pt x="1064" y="1670"/>
                    <a:pt x="1194" y="1638"/>
                    <a:pt x="1320" y="1638"/>
                  </a:cubicBezTo>
                  <a:cubicBezTo>
                    <a:pt x="1373" y="1638"/>
                    <a:pt x="1425" y="1644"/>
                    <a:pt x="1476" y="1659"/>
                  </a:cubicBezTo>
                  <a:cubicBezTo>
                    <a:pt x="1621" y="1700"/>
                    <a:pt x="1737" y="1812"/>
                    <a:pt x="1862" y="1898"/>
                  </a:cubicBezTo>
                  <a:cubicBezTo>
                    <a:pt x="2061" y="2033"/>
                    <a:pt x="2303" y="2102"/>
                    <a:pt x="2543" y="2102"/>
                  </a:cubicBezTo>
                  <a:cubicBezTo>
                    <a:pt x="2673" y="2102"/>
                    <a:pt x="2803" y="2082"/>
                    <a:pt x="2926" y="2040"/>
                  </a:cubicBezTo>
                  <a:cubicBezTo>
                    <a:pt x="3012" y="2010"/>
                    <a:pt x="3094" y="1971"/>
                    <a:pt x="3167" y="1924"/>
                  </a:cubicBezTo>
                  <a:cubicBezTo>
                    <a:pt x="2833" y="1388"/>
                    <a:pt x="2376" y="1055"/>
                    <a:pt x="2031" y="867"/>
                  </a:cubicBezTo>
                  <a:cubicBezTo>
                    <a:pt x="1721" y="698"/>
                    <a:pt x="1494" y="404"/>
                    <a:pt x="1409" y="62"/>
                  </a:cubicBezTo>
                  <a:lnTo>
                    <a:pt x="13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67"/>
            <p:cNvSpPr/>
            <p:nvPr/>
          </p:nvSpPr>
          <p:spPr>
            <a:xfrm>
              <a:off x="5389241" y="1634881"/>
              <a:ext cx="48951" cy="36594"/>
            </a:xfrm>
            <a:custGeom>
              <a:avLst/>
              <a:gdLst/>
              <a:ahLst/>
              <a:cxnLst/>
              <a:rect l="l" t="t" r="r" b="b"/>
              <a:pathLst>
                <a:path w="1331" h="995" extrusionOk="0">
                  <a:moveTo>
                    <a:pt x="665" y="0"/>
                  </a:moveTo>
                  <a:cubicBezTo>
                    <a:pt x="566" y="0"/>
                    <a:pt x="467" y="16"/>
                    <a:pt x="372" y="48"/>
                  </a:cubicBezTo>
                  <a:cubicBezTo>
                    <a:pt x="190" y="109"/>
                    <a:pt x="0" y="237"/>
                    <a:pt x="68" y="503"/>
                  </a:cubicBezTo>
                  <a:cubicBezTo>
                    <a:pt x="68" y="503"/>
                    <a:pt x="121" y="766"/>
                    <a:pt x="551" y="970"/>
                  </a:cubicBezTo>
                  <a:cubicBezTo>
                    <a:pt x="587" y="986"/>
                    <a:pt x="626" y="994"/>
                    <a:pt x="665" y="994"/>
                  </a:cubicBezTo>
                  <a:cubicBezTo>
                    <a:pt x="705" y="994"/>
                    <a:pt x="744" y="986"/>
                    <a:pt x="780" y="970"/>
                  </a:cubicBezTo>
                  <a:cubicBezTo>
                    <a:pt x="1210" y="766"/>
                    <a:pt x="1263" y="503"/>
                    <a:pt x="1263" y="503"/>
                  </a:cubicBezTo>
                  <a:cubicBezTo>
                    <a:pt x="1330" y="237"/>
                    <a:pt x="1141" y="109"/>
                    <a:pt x="959" y="48"/>
                  </a:cubicBezTo>
                  <a:cubicBezTo>
                    <a:pt x="864" y="16"/>
                    <a:pt x="765" y="0"/>
                    <a:pt x="665" y="0"/>
                  </a:cubicBezTo>
                  <a:close/>
                </a:path>
              </a:pathLst>
            </a:custGeom>
            <a:solidFill>
              <a:srgbClr val="B6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" name="Google Shape;3804;p68"/>
          <p:cNvSpPr txBox="1">
            <a:spLocks noGrp="1"/>
          </p:cNvSpPr>
          <p:nvPr>
            <p:ph type="title"/>
          </p:nvPr>
        </p:nvSpPr>
        <p:spPr>
          <a:xfrm>
            <a:off x="2301871" y="785397"/>
            <a:ext cx="72453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600,000,000</a:t>
            </a:r>
            <a:endParaRPr/>
          </a:p>
        </p:txBody>
      </p:sp>
      <p:sp>
        <p:nvSpPr>
          <p:cNvPr id="3805" name="Google Shape;3805;p68"/>
          <p:cNvSpPr txBox="1">
            <a:spLocks noGrp="1"/>
          </p:cNvSpPr>
          <p:nvPr>
            <p:ph type="subTitle" idx="1"/>
          </p:nvPr>
        </p:nvSpPr>
        <p:spPr>
          <a:xfrm>
            <a:off x="3216096" y="1451122"/>
            <a:ext cx="54168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approximate number of cats in the world</a:t>
            </a:r>
            <a:endParaRPr/>
          </a:p>
        </p:txBody>
      </p:sp>
      <p:sp>
        <p:nvSpPr>
          <p:cNvPr id="3806" name="Google Shape;3806;p68"/>
          <p:cNvSpPr txBox="1">
            <a:spLocks noGrp="1"/>
          </p:cNvSpPr>
          <p:nvPr>
            <p:ph type="subTitle" idx="3"/>
          </p:nvPr>
        </p:nvSpPr>
        <p:spPr>
          <a:xfrm>
            <a:off x="3216096" y="2806085"/>
            <a:ext cx="54168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runs the Egyptian Mau, the fastest cat</a:t>
            </a:r>
            <a:endParaRPr/>
          </a:p>
        </p:txBody>
      </p:sp>
      <p:sp>
        <p:nvSpPr>
          <p:cNvPr id="3807" name="Google Shape;3807;p68"/>
          <p:cNvSpPr txBox="1">
            <a:spLocks noGrp="1"/>
          </p:cNvSpPr>
          <p:nvPr>
            <p:ph type="subTitle" idx="5"/>
          </p:nvPr>
        </p:nvSpPr>
        <p:spPr>
          <a:xfrm>
            <a:off x="3216096" y="4161047"/>
            <a:ext cx="54168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common story of cats and people began</a:t>
            </a:r>
            <a:endParaRPr/>
          </a:p>
        </p:txBody>
      </p:sp>
      <p:sp>
        <p:nvSpPr>
          <p:cNvPr id="3808" name="Google Shape;3808;p68"/>
          <p:cNvSpPr txBox="1">
            <a:spLocks noGrp="1"/>
          </p:cNvSpPr>
          <p:nvPr>
            <p:ph type="title" idx="2"/>
          </p:nvPr>
        </p:nvSpPr>
        <p:spPr>
          <a:xfrm>
            <a:off x="2301871" y="2140322"/>
            <a:ext cx="72453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MPH (miles per hour)</a:t>
            </a:r>
            <a:endParaRPr/>
          </a:p>
        </p:txBody>
      </p:sp>
      <p:sp>
        <p:nvSpPr>
          <p:cNvPr id="3809" name="Google Shape;3809;p68"/>
          <p:cNvSpPr txBox="1">
            <a:spLocks noGrp="1"/>
          </p:cNvSpPr>
          <p:nvPr>
            <p:ph type="title" idx="4"/>
          </p:nvPr>
        </p:nvSpPr>
        <p:spPr>
          <a:xfrm>
            <a:off x="2301871" y="3495247"/>
            <a:ext cx="7245300" cy="8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10,000 years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35" y="935562"/>
            <a:ext cx="2817119" cy="40673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296B5C06-A83F-47DC-8E0D-E2490E1F1AC8}"/>
              </a:ext>
            </a:extLst>
          </p:cNvPr>
          <p:cNvSpPr/>
          <p:nvPr/>
        </p:nvSpPr>
        <p:spPr>
          <a:xfrm>
            <a:off x="2975525" y="3015708"/>
            <a:ext cx="258603" cy="273919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755F72-F41B-4EFA-BDAE-BB4A76E1CED1}"/>
              </a:ext>
            </a:extLst>
          </p:cNvPr>
          <p:cNvSpPr txBox="1"/>
          <p:nvPr/>
        </p:nvSpPr>
        <p:spPr>
          <a:xfrm>
            <a:off x="310870" y="3552948"/>
            <a:ext cx="2574996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3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6795D44-9742-4DCB-8D5E-43479B497D80}"/>
              </a:ext>
            </a:extLst>
          </p:cNvPr>
          <p:cNvSpPr txBox="1"/>
          <p:nvPr/>
        </p:nvSpPr>
        <p:spPr>
          <a:xfrm>
            <a:off x="1096361" y="4091727"/>
            <a:ext cx="257499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cs typeface="Arial" pitchFamily="34" charset="0"/>
              </a:rPr>
              <a:t>PRESENTATION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A8A6CB-8DB8-46D2-97BE-CD55BA384CE0}"/>
              </a:ext>
            </a:extLst>
          </p:cNvPr>
          <p:cNvSpPr txBox="1"/>
          <p:nvPr/>
        </p:nvSpPr>
        <p:spPr>
          <a:xfrm>
            <a:off x="796529" y="4579737"/>
            <a:ext cx="2874828" cy="253916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105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05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05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ECADF9E-6C88-4B47-A379-83F907A3A85D}"/>
              </a:ext>
            </a:extLst>
          </p:cNvPr>
          <p:cNvSpPr txBox="1"/>
          <p:nvPr/>
        </p:nvSpPr>
        <p:spPr>
          <a:xfrm>
            <a:off x="796529" y="1675340"/>
            <a:ext cx="2837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rgbClr val="595757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500" dirty="0">
                <a:solidFill>
                  <a:srgbClr val="595757"/>
                </a:solidFill>
              </a:rPr>
              <a:t>Get a modern PowerPoint  Presentation that is beautifully designed. </a:t>
            </a:r>
            <a:endParaRPr lang="ko-KR" altLang="en-US" sz="1500" dirty="0">
              <a:solidFill>
                <a:srgbClr val="595757"/>
              </a:solidFill>
              <a:cs typeface="Arial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857F6-9CAC-4A4F-AAE7-CF35CCB1C922}"/>
              </a:ext>
            </a:extLst>
          </p:cNvPr>
          <p:cNvSpPr/>
          <p:nvPr/>
        </p:nvSpPr>
        <p:spPr>
          <a:xfrm rot="10800000">
            <a:off x="497817" y="1538380"/>
            <a:ext cx="258603" cy="273919"/>
          </a:xfrm>
          <a:custGeom>
            <a:avLst/>
            <a:gdLst/>
            <a:ahLst/>
            <a:cxnLst/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3F0E02F-F9FD-4846-A54D-D9BC84A558D0}"/>
              </a:ext>
            </a:extLst>
          </p:cNvPr>
          <p:cNvSpPr txBox="1"/>
          <p:nvPr/>
        </p:nvSpPr>
        <p:spPr>
          <a:xfrm>
            <a:off x="1252794" y="590246"/>
            <a:ext cx="61022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800" dirty="0" smtClean="0">
                <a:solidFill>
                  <a:schemeClr val="accent1"/>
                </a:solidFill>
                <a:cs typeface="Arial" pitchFamily="34" charset="0"/>
              </a:rPr>
              <a:t>Layout Clean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176" y="1298534"/>
            <a:ext cx="3363978" cy="353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Google Shape;3814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3815" name="Google Shape;3815;p69"/>
          <p:cNvSpPr txBox="1">
            <a:spLocks noGrp="1"/>
          </p:cNvSpPr>
          <p:nvPr>
            <p:ph type="subTitle" idx="2"/>
          </p:nvPr>
        </p:nvSpPr>
        <p:spPr>
          <a:xfrm>
            <a:off x="5406138" y="3415728"/>
            <a:ext cx="25929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James</a:t>
            </a:r>
            <a:endParaRPr/>
          </a:p>
        </p:txBody>
      </p:sp>
      <p:sp>
        <p:nvSpPr>
          <p:cNvPr id="3816" name="Google Shape;3816;p69"/>
          <p:cNvSpPr txBox="1">
            <a:spLocks noGrp="1"/>
          </p:cNvSpPr>
          <p:nvPr>
            <p:ph type="subTitle" idx="1"/>
          </p:nvPr>
        </p:nvSpPr>
        <p:spPr>
          <a:xfrm>
            <a:off x="1144963" y="3415853"/>
            <a:ext cx="25929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Agata Patterson</a:t>
            </a:r>
            <a:endParaRPr/>
          </a:p>
        </p:txBody>
      </p:sp>
      <p:sp>
        <p:nvSpPr>
          <p:cNvPr id="3817" name="Google Shape;3817;p69"/>
          <p:cNvSpPr txBox="1">
            <a:spLocks noGrp="1"/>
          </p:cNvSpPr>
          <p:nvPr>
            <p:ph type="subTitle" idx="3"/>
          </p:nvPr>
        </p:nvSpPr>
        <p:spPr>
          <a:xfrm>
            <a:off x="1261825" y="3908328"/>
            <a:ext cx="2359200" cy="7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“Neptune is the farthest planet from the Sun and the fourth-largest”</a:t>
            </a:r>
            <a:endParaRPr/>
          </a:p>
        </p:txBody>
      </p:sp>
      <p:sp>
        <p:nvSpPr>
          <p:cNvPr id="3818" name="Google Shape;3818;p69"/>
          <p:cNvSpPr txBox="1">
            <a:spLocks noGrp="1"/>
          </p:cNvSpPr>
          <p:nvPr>
            <p:ph type="subTitle" idx="4"/>
          </p:nvPr>
        </p:nvSpPr>
        <p:spPr>
          <a:xfrm>
            <a:off x="5523000" y="3908328"/>
            <a:ext cx="2359200" cy="7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“Despite being red, Mars is a cold place. It’s full of iron oxide dust” 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923" y="1352488"/>
            <a:ext cx="1832979" cy="18329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850" y="1323145"/>
            <a:ext cx="1791476" cy="174029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5" name="Google Shape;3855;p72"/>
          <p:cNvGrpSpPr/>
          <p:nvPr/>
        </p:nvGrpSpPr>
        <p:grpSpPr>
          <a:xfrm>
            <a:off x="790876" y="1327786"/>
            <a:ext cx="3717838" cy="2280928"/>
            <a:chOff x="790876" y="1327786"/>
            <a:chExt cx="3717838" cy="2280928"/>
          </a:xfrm>
        </p:grpSpPr>
        <p:grpSp>
          <p:nvGrpSpPr>
            <p:cNvPr id="3856" name="Google Shape;3856;p72"/>
            <p:cNvGrpSpPr/>
            <p:nvPr/>
          </p:nvGrpSpPr>
          <p:grpSpPr>
            <a:xfrm>
              <a:off x="790876" y="1327786"/>
              <a:ext cx="3717838" cy="2280928"/>
              <a:chOff x="790876" y="1327786"/>
              <a:chExt cx="3717838" cy="2280928"/>
            </a:xfrm>
          </p:grpSpPr>
          <p:sp>
            <p:nvSpPr>
              <p:cNvPr id="3857" name="Google Shape;3857;p72"/>
              <p:cNvSpPr/>
              <p:nvPr/>
            </p:nvSpPr>
            <p:spPr>
              <a:xfrm>
                <a:off x="923821" y="1327786"/>
                <a:ext cx="3451947" cy="2153883"/>
              </a:xfrm>
              <a:custGeom>
                <a:avLst/>
                <a:gdLst/>
                <a:ahLst/>
                <a:cxnLst/>
                <a:rect l="l" t="t" r="r" b="b"/>
                <a:pathLst>
                  <a:path w="253913" h="158432" extrusionOk="0">
                    <a:moveTo>
                      <a:pt x="5615" y="0"/>
                    </a:moveTo>
                    <a:cubicBezTo>
                      <a:pt x="2464" y="0"/>
                      <a:pt x="1" y="2536"/>
                      <a:pt x="1" y="5614"/>
                    </a:cubicBezTo>
                    <a:lnTo>
                      <a:pt x="1" y="158431"/>
                    </a:lnTo>
                    <a:lnTo>
                      <a:pt x="253912" y="158431"/>
                    </a:lnTo>
                    <a:lnTo>
                      <a:pt x="253912" y="5614"/>
                    </a:lnTo>
                    <a:cubicBezTo>
                      <a:pt x="253912" y="2499"/>
                      <a:pt x="251341" y="0"/>
                      <a:pt x="248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72"/>
              <p:cNvSpPr/>
              <p:nvPr/>
            </p:nvSpPr>
            <p:spPr>
              <a:xfrm>
                <a:off x="976026" y="1378006"/>
                <a:ext cx="3347048" cy="182703"/>
              </a:xfrm>
              <a:custGeom>
                <a:avLst/>
                <a:gdLst/>
                <a:ahLst/>
                <a:cxnLst/>
                <a:rect l="l" t="t" r="r" b="b"/>
                <a:pathLst>
                  <a:path w="246197" h="13439" extrusionOk="0">
                    <a:moveTo>
                      <a:pt x="4057" y="1"/>
                    </a:moveTo>
                    <a:cubicBezTo>
                      <a:pt x="1811" y="1"/>
                      <a:pt x="0" y="1812"/>
                      <a:pt x="0" y="4057"/>
                    </a:cubicBezTo>
                    <a:lnTo>
                      <a:pt x="0" y="13439"/>
                    </a:lnTo>
                    <a:lnTo>
                      <a:pt x="246197" y="13439"/>
                    </a:lnTo>
                    <a:lnTo>
                      <a:pt x="246197" y="4057"/>
                    </a:lnTo>
                    <a:cubicBezTo>
                      <a:pt x="246197" y="1812"/>
                      <a:pt x="244385" y="1"/>
                      <a:pt x="242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72"/>
              <p:cNvSpPr/>
              <p:nvPr/>
            </p:nvSpPr>
            <p:spPr>
              <a:xfrm>
                <a:off x="790876" y="3452603"/>
                <a:ext cx="3717838" cy="156111"/>
              </a:xfrm>
              <a:custGeom>
                <a:avLst/>
                <a:gdLst/>
                <a:ahLst/>
                <a:cxnLst/>
                <a:rect l="l" t="t" r="r" b="b"/>
                <a:pathLst>
                  <a:path w="273471" h="11483" extrusionOk="0">
                    <a:moveTo>
                      <a:pt x="0" y="0"/>
                    </a:moveTo>
                    <a:lnTo>
                      <a:pt x="72" y="688"/>
                    </a:lnTo>
                    <a:cubicBezTo>
                      <a:pt x="1123" y="6882"/>
                      <a:pt x="6520" y="11482"/>
                      <a:pt x="12786" y="11482"/>
                    </a:cubicBezTo>
                    <a:lnTo>
                      <a:pt x="260649" y="11482"/>
                    </a:lnTo>
                    <a:cubicBezTo>
                      <a:pt x="266951" y="11482"/>
                      <a:pt x="272312" y="6955"/>
                      <a:pt x="273326" y="688"/>
                    </a:cubicBezTo>
                    <a:lnTo>
                      <a:pt x="273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72"/>
              <p:cNvSpPr/>
              <p:nvPr/>
            </p:nvSpPr>
            <p:spPr>
              <a:xfrm>
                <a:off x="975963" y="3164253"/>
                <a:ext cx="3347100" cy="287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1" name="Google Shape;3861;p72"/>
            <p:cNvSpPr/>
            <p:nvPr/>
          </p:nvSpPr>
          <p:spPr>
            <a:xfrm>
              <a:off x="923325" y="3389075"/>
              <a:ext cx="3451589" cy="63751"/>
            </a:xfrm>
            <a:custGeom>
              <a:avLst/>
              <a:gdLst/>
              <a:ahLst/>
              <a:cxnLst/>
              <a:rect l="l" t="t" r="r" b="b"/>
              <a:pathLst>
                <a:path w="253840" h="6811" extrusionOk="0">
                  <a:moveTo>
                    <a:pt x="1" y="1"/>
                  </a:moveTo>
                  <a:lnTo>
                    <a:pt x="1" y="6810"/>
                  </a:lnTo>
                  <a:lnTo>
                    <a:pt x="253840" y="6810"/>
                  </a:lnTo>
                  <a:lnTo>
                    <a:pt x="253840" y="1"/>
                  </a:ln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2" name="Google Shape;3862;p72"/>
          <p:cNvSpPr txBox="1">
            <a:spLocks noGrp="1"/>
          </p:cNvSpPr>
          <p:nvPr>
            <p:ph type="title"/>
          </p:nvPr>
        </p:nvSpPr>
        <p:spPr>
          <a:xfrm>
            <a:off x="5102800" y="1781550"/>
            <a:ext cx="33135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</a:t>
            </a:r>
            <a:endParaRPr/>
          </a:p>
        </p:txBody>
      </p:sp>
      <p:sp>
        <p:nvSpPr>
          <p:cNvPr id="3863" name="Google Shape;3863;p72"/>
          <p:cNvSpPr txBox="1">
            <a:spLocks noGrp="1"/>
          </p:cNvSpPr>
          <p:nvPr>
            <p:ph type="subTitle" idx="1"/>
          </p:nvPr>
        </p:nvSpPr>
        <p:spPr>
          <a:xfrm>
            <a:off x="5102800" y="2593675"/>
            <a:ext cx="3313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 work. Just delete this one and add yours</a:t>
            </a:r>
            <a:endParaRPr/>
          </a:p>
        </p:txBody>
      </p:sp>
      <p:sp>
        <p:nvSpPr>
          <p:cNvPr id="3864" name="Google Shape;3864;p72"/>
          <p:cNvSpPr/>
          <p:nvPr/>
        </p:nvSpPr>
        <p:spPr>
          <a:xfrm>
            <a:off x="519600" y="3511525"/>
            <a:ext cx="4260900" cy="304200"/>
          </a:xfrm>
          <a:prstGeom prst="ellipse">
            <a:avLst/>
          </a:prstGeom>
          <a:solidFill>
            <a:srgbClr val="FFB000">
              <a:alpha val="11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63" y="1415734"/>
            <a:ext cx="3347100" cy="186927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A86D14-8B43-41E5-9E28-37564952F45E}"/>
              </a:ext>
            </a:extLst>
          </p:cNvPr>
          <p:cNvSpPr/>
          <p:nvPr/>
        </p:nvSpPr>
        <p:spPr>
          <a:xfrm>
            <a:off x="185738" y="207722"/>
            <a:ext cx="5879306" cy="4728057"/>
          </a:xfrm>
          <a:prstGeom prst="rect">
            <a:avLst/>
          </a:prstGeom>
          <a:solidFill>
            <a:schemeClr val="accent2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6507956" y="3907079"/>
            <a:ext cx="2364582" cy="1028700"/>
          </a:xfrm>
          <a:prstGeom prst="rect">
            <a:avLst/>
          </a:prstGeom>
          <a:solidFill>
            <a:srgbClr val="D9D9D9">
              <a:alpha val="40000"/>
            </a:srgb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A9E604-6E02-4FC5-92C5-AE7A46138162}"/>
              </a:ext>
            </a:extLst>
          </p:cNvPr>
          <p:cNvSpPr txBox="1"/>
          <p:nvPr/>
        </p:nvSpPr>
        <p:spPr>
          <a:xfrm>
            <a:off x="1943101" y="467895"/>
            <a:ext cx="39862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tx1"/>
                </a:solidFill>
                <a:cs typeface="Arial" pitchFamily="34" charset="0"/>
              </a:rPr>
              <a:t>Modern PowerPoint  Presentation</a:t>
            </a:r>
            <a:endParaRPr lang="ko-KR" altLang="en-US" sz="15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E4CA07-F2BB-45DE-A014-B1151F2CC96F}"/>
              </a:ext>
            </a:extLst>
          </p:cNvPr>
          <p:cNvSpPr txBox="1"/>
          <p:nvPr/>
        </p:nvSpPr>
        <p:spPr>
          <a:xfrm>
            <a:off x="1943101" y="770649"/>
            <a:ext cx="39862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46C5CB-A4B1-4A21-80B4-CDB74E3AF958}"/>
              </a:ext>
            </a:extLst>
          </p:cNvPr>
          <p:cNvSpPr txBox="1"/>
          <p:nvPr/>
        </p:nvSpPr>
        <p:spPr>
          <a:xfrm>
            <a:off x="525520" y="2011494"/>
            <a:ext cx="540379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900" dirty="0">
              <a:cs typeface="Arial" pitchFamily="34" charset="0"/>
            </a:endParaRPr>
          </a:p>
          <a:p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900" dirty="0">
              <a:cs typeface="Arial" pitchFamily="34" charset="0"/>
            </a:endParaRPr>
          </a:p>
          <a:p>
            <a:r>
              <a:rPr lang="en-US" altLang="ko-KR" sz="9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625" y="2109477"/>
            <a:ext cx="2970000" cy="15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73"/>
          <p:cNvSpPr txBox="1">
            <a:spLocks noGrp="1"/>
          </p:cNvSpPr>
          <p:nvPr>
            <p:ph type="ctrTitle"/>
          </p:nvPr>
        </p:nvSpPr>
        <p:spPr>
          <a:xfrm>
            <a:off x="2241634" y="2881540"/>
            <a:ext cx="4108500" cy="10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3871" name="Google Shape;3871;p73"/>
          <p:cNvSpPr txBox="1">
            <a:spLocks noGrp="1"/>
          </p:cNvSpPr>
          <p:nvPr>
            <p:ph type="subTitle" idx="1"/>
          </p:nvPr>
        </p:nvSpPr>
        <p:spPr>
          <a:xfrm>
            <a:off x="2471734" y="3931751"/>
            <a:ext cx="3648300" cy="366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Does anyone have any questions</a:t>
            </a:r>
            <a:r>
              <a:rPr lang="en" dirty="0" smtClean="0">
                <a:solidFill>
                  <a:schemeClr val="dk2"/>
                </a:solidFill>
              </a:rPr>
              <a:t>?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325" y="395339"/>
            <a:ext cx="3569930" cy="248620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61365" y="2483644"/>
            <a:ext cx="8679656" cy="5429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767171"/>
                </a:solidFill>
              </a:rPr>
              <a:t>https://www.plantillaspower-point.com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89156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550" name="Google Shape;2550;p44"/>
          <p:cNvSpPr txBox="1">
            <a:spLocks noGrp="1"/>
          </p:cNvSpPr>
          <p:nvPr>
            <p:ph type="subTitle" idx="1"/>
          </p:nvPr>
        </p:nvSpPr>
        <p:spPr>
          <a:xfrm>
            <a:off x="2066647" y="2065267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A cat’s life</a:t>
            </a:r>
            <a:endParaRPr b="0" dirty="0"/>
          </a:p>
        </p:txBody>
      </p:sp>
      <p:sp>
        <p:nvSpPr>
          <p:cNvPr id="2551" name="Google Shape;2551;p44"/>
          <p:cNvSpPr txBox="1">
            <a:spLocks noGrp="1"/>
          </p:cNvSpPr>
          <p:nvPr>
            <p:ph type="title" idx="2"/>
          </p:nvPr>
        </p:nvSpPr>
        <p:spPr>
          <a:xfrm>
            <a:off x="887372" y="2082542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52" name="Google Shape;2552;p44"/>
          <p:cNvSpPr txBox="1">
            <a:spLocks noGrp="1"/>
          </p:cNvSpPr>
          <p:nvPr>
            <p:ph type="subTitle" idx="3"/>
          </p:nvPr>
        </p:nvSpPr>
        <p:spPr>
          <a:xfrm>
            <a:off x="2066647" y="2410717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553" name="Google Shape;2553;p44"/>
          <p:cNvSpPr txBox="1">
            <a:spLocks noGrp="1"/>
          </p:cNvSpPr>
          <p:nvPr>
            <p:ph type="title" idx="4"/>
          </p:nvPr>
        </p:nvSpPr>
        <p:spPr>
          <a:xfrm>
            <a:off x="887372" y="3708054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54" name="Google Shape;2554;p44"/>
          <p:cNvSpPr txBox="1">
            <a:spLocks noGrp="1"/>
          </p:cNvSpPr>
          <p:nvPr>
            <p:ph type="subTitle" idx="5"/>
          </p:nvPr>
        </p:nvSpPr>
        <p:spPr>
          <a:xfrm>
            <a:off x="2066647" y="3702554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Body language</a:t>
            </a:r>
            <a:endParaRPr b="0" dirty="0"/>
          </a:p>
        </p:txBody>
      </p:sp>
      <p:sp>
        <p:nvSpPr>
          <p:cNvPr id="2555" name="Google Shape;2555;p44"/>
          <p:cNvSpPr txBox="1">
            <a:spLocks noGrp="1"/>
          </p:cNvSpPr>
          <p:nvPr>
            <p:ph type="subTitle" idx="6"/>
          </p:nvPr>
        </p:nvSpPr>
        <p:spPr>
          <a:xfrm>
            <a:off x="2066647" y="4046429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556" name="Google Shape;2556;p44"/>
          <p:cNvSpPr txBox="1">
            <a:spLocks noGrp="1"/>
          </p:cNvSpPr>
          <p:nvPr>
            <p:ph type="title" idx="7"/>
          </p:nvPr>
        </p:nvSpPr>
        <p:spPr>
          <a:xfrm>
            <a:off x="4821772" y="2085892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57" name="Google Shape;2557;p44"/>
          <p:cNvSpPr txBox="1">
            <a:spLocks noGrp="1"/>
          </p:cNvSpPr>
          <p:nvPr>
            <p:ph type="subTitle" idx="8"/>
          </p:nvPr>
        </p:nvSpPr>
        <p:spPr>
          <a:xfrm>
            <a:off x="6000947" y="2065267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Bond with your cat</a:t>
            </a:r>
            <a:endParaRPr b="0"/>
          </a:p>
        </p:txBody>
      </p:sp>
      <p:sp>
        <p:nvSpPr>
          <p:cNvPr id="2558" name="Google Shape;2558;p44"/>
          <p:cNvSpPr txBox="1">
            <a:spLocks noGrp="1"/>
          </p:cNvSpPr>
          <p:nvPr>
            <p:ph type="subTitle" idx="9"/>
          </p:nvPr>
        </p:nvSpPr>
        <p:spPr>
          <a:xfrm>
            <a:off x="6000947" y="2418792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559" name="Google Shape;2559;p44"/>
          <p:cNvSpPr txBox="1">
            <a:spLocks noGrp="1"/>
          </p:cNvSpPr>
          <p:nvPr>
            <p:ph type="title" idx="13"/>
          </p:nvPr>
        </p:nvSpPr>
        <p:spPr>
          <a:xfrm>
            <a:off x="4821672" y="3708054"/>
            <a:ext cx="1176900" cy="9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560" name="Google Shape;2560;p44"/>
          <p:cNvSpPr txBox="1">
            <a:spLocks noGrp="1"/>
          </p:cNvSpPr>
          <p:nvPr>
            <p:ph type="subTitle" idx="14"/>
          </p:nvPr>
        </p:nvSpPr>
        <p:spPr>
          <a:xfrm>
            <a:off x="6000947" y="3692904"/>
            <a:ext cx="23592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Learn about cats</a:t>
            </a:r>
            <a:endParaRPr b="0" dirty="0"/>
          </a:p>
        </p:txBody>
      </p:sp>
      <p:sp>
        <p:nvSpPr>
          <p:cNvPr id="2561" name="Google Shape;2561;p44"/>
          <p:cNvSpPr txBox="1">
            <a:spLocks noGrp="1"/>
          </p:cNvSpPr>
          <p:nvPr>
            <p:ph type="subTitle" idx="15"/>
          </p:nvPr>
        </p:nvSpPr>
        <p:spPr>
          <a:xfrm>
            <a:off x="6000947" y="4040954"/>
            <a:ext cx="2359200" cy="7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2567556" y="3100563"/>
            <a:ext cx="545458" cy="625415"/>
          </a:xfrm>
          <a:custGeom>
            <a:avLst/>
            <a:gdLst>
              <a:gd name="T0" fmla="*/ 205 w 371"/>
              <a:gd name="T1" fmla="*/ 379 h 426"/>
              <a:gd name="T2" fmla="*/ 174 w 371"/>
              <a:gd name="T3" fmla="*/ 386 h 426"/>
              <a:gd name="T4" fmla="*/ 152 w 371"/>
              <a:gd name="T5" fmla="*/ 391 h 426"/>
              <a:gd name="T6" fmla="*/ 147 w 371"/>
              <a:gd name="T7" fmla="*/ 373 h 426"/>
              <a:gd name="T8" fmla="*/ 154 w 371"/>
              <a:gd name="T9" fmla="*/ 363 h 426"/>
              <a:gd name="T10" fmla="*/ 164 w 371"/>
              <a:gd name="T11" fmla="*/ 352 h 426"/>
              <a:gd name="T12" fmla="*/ 74 w 371"/>
              <a:gd name="T13" fmla="*/ 269 h 426"/>
              <a:gd name="T14" fmla="*/ 29 w 371"/>
              <a:gd name="T15" fmla="*/ 254 h 426"/>
              <a:gd name="T16" fmla="*/ 12 w 371"/>
              <a:gd name="T17" fmla="*/ 249 h 426"/>
              <a:gd name="T18" fmla="*/ 0 w 371"/>
              <a:gd name="T19" fmla="*/ 231 h 426"/>
              <a:gd name="T20" fmla="*/ 20 w 371"/>
              <a:gd name="T21" fmla="*/ 221 h 426"/>
              <a:gd name="T22" fmla="*/ 59 w 371"/>
              <a:gd name="T23" fmla="*/ 231 h 426"/>
              <a:gd name="T24" fmla="*/ 51 w 371"/>
              <a:gd name="T25" fmla="*/ 210 h 426"/>
              <a:gd name="T26" fmla="*/ 24 w 371"/>
              <a:gd name="T27" fmla="*/ 201 h 426"/>
              <a:gd name="T28" fmla="*/ 15 w 371"/>
              <a:gd name="T29" fmla="*/ 183 h 426"/>
              <a:gd name="T30" fmla="*/ 34 w 371"/>
              <a:gd name="T31" fmla="*/ 174 h 426"/>
              <a:gd name="T32" fmla="*/ 75 w 371"/>
              <a:gd name="T33" fmla="*/ 185 h 426"/>
              <a:gd name="T34" fmla="*/ 66 w 371"/>
              <a:gd name="T35" fmla="*/ 166 h 426"/>
              <a:gd name="T36" fmla="*/ 71 w 371"/>
              <a:gd name="T37" fmla="*/ 65 h 426"/>
              <a:gd name="T38" fmla="*/ 95 w 371"/>
              <a:gd name="T39" fmla="*/ 20 h 426"/>
              <a:gd name="T40" fmla="*/ 126 w 371"/>
              <a:gd name="T41" fmla="*/ 8 h 426"/>
              <a:gd name="T42" fmla="*/ 163 w 371"/>
              <a:gd name="T43" fmla="*/ 19 h 426"/>
              <a:gd name="T44" fmla="*/ 199 w 371"/>
              <a:gd name="T45" fmla="*/ 28 h 426"/>
              <a:gd name="T46" fmla="*/ 248 w 371"/>
              <a:gd name="T47" fmla="*/ 41 h 426"/>
              <a:gd name="T48" fmla="*/ 264 w 371"/>
              <a:gd name="T49" fmla="*/ 60 h 426"/>
              <a:gd name="T50" fmla="*/ 259 w 371"/>
              <a:gd name="T51" fmla="*/ 135 h 426"/>
              <a:gd name="T52" fmla="*/ 212 w 371"/>
              <a:gd name="T53" fmla="*/ 209 h 426"/>
              <a:gd name="T54" fmla="*/ 287 w 371"/>
              <a:gd name="T55" fmla="*/ 298 h 426"/>
              <a:gd name="T56" fmla="*/ 310 w 371"/>
              <a:gd name="T57" fmla="*/ 263 h 426"/>
              <a:gd name="T58" fmla="*/ 353 w 371"/>
              <a:gd name="T59" fmla="*/ 217 h 426"/>
              <a:gd name="T60" fmla="*/ 371 w 371"/>
              <a:gd name="T61" fmla="*/ 224 h 426"/>
              <a:gd name="T62" fmla="*/ 358 w 371"/>
              <a:gd name="T63" fmla="*/ 237 h 426"/>
              <a:gd name="T64" fmla="*/ 329 w 371"/>
              <a:gd name="T65" fmla="*/ 271 h 426"/>
              <a:gd name="T66" fmla="*/ 295 w 371"/>
              <a:gd name="T67" fmla="*/ 318 h 426"/>
              <a:gd name="T68" fmla="*/ 285 w 371"/>
              <a:gd name="T69" fmla="*/ 326 h 426"/>
              <a:gd name="T70" fmla="*/ 208 w 371"/>
              <a:gd name="T71" fmla="*/ 422 h 426"/>
              <a:gd name="T72" fmla="*/ 185 w 371"/>
              <a:gd name="T73" fmla="*/ 424 h 426"/>
              <a:gd name="T74" fmla="*/ 186 w 371"/>
              <a:gd name="T75" fmla="*/ 401 h 426"/>
              <a:gd name="T76" fmla="*/ 205 w 371"/>
              <a:gd name="T77" fmla="*/ 37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71" h="426">
                <a:moveTo>
                  <a:pt x="205" y="379"/>
                </a:moveTo>
                <a:cubicBezTo>
                  <a:pt x="189" y="366"/>
                  <a:pt x="184" y="379"/>
                  <a:pt x="174" y="386"/>
                </a:cubicBezTo>
                <a:cubicBezTo>
                  <a:pt x="169" y="391"/>
                  <a:pt x="159" y="392"/>
                  <a:pt x="152" y="391"/>
                </a:cubicBezTo>
                <a:cubicBezTo>
                  <a:pt x="150" y="391"/>
                  <a:pt x="147" y="380"/>
                  <a:pt x="147" y="373"/>
                </a:cubicBezTo>
                <a:cubicBezTo>
                  <a:pt x="147" y="370"/>
                  <a:pt x="151" y="366"/>
                  <a:pt x="154" y="363"/>
                </a:cubicBezTo>
                <a:cubicBezTo>
                  <a:pt x="157" y="360"/>
                  <a:pt x="160" y="357"/>
                  <a:pt x="164" y="352"/>
                </a:cubicBezTo>
                <a:cubicBezTo>
                  <a:pt x="134" y="324"/>
                  <a:pt x="105" y="295"/>
                  <a:pt x="74" y="269"/>
                </a:cubicBezTo>
                <a:cubicBezTo>
                  <a:pt x="62" y="260"/>
                  <a:pt x="44" y="259"/>
                  <a:pt x="29" y="254"/>
                </a:cubicBezTo>
                <a:cubicBezTo>
                  <a:pt x="23" y="252"/>
                  <a:pt x="16" y="252"/>
                  <a:pt x="12" y="249"/>
                </a:cubicBezTo>
                <a:cubicBezTo>
                  <a:pt x="7" y="244"/>
                  <a:pt x="4" y="237"/>
                  <a:pt x="0" y="231"/>
                </a:cubicBezTo>
                <a:cubicBezTo>
                  <a:pt x="6" y="228"/>
                  <a:pt x="14" y="220"/>
                  <a:pt x="20" y="221"/>
                </a:cubicBezTo>
                <a:cubicBezTo>
                  <a:pt x="33" y="222"/>
                  <a:pt x="46" y="227"/>
                  <a:pt x="59" y="231"/>
                </a:cubicBezTo>
                <a:cubicBezTo>
                  <a:pt x="66" y="219"/>
                  <a:pt x="62" y="213"/>
                  <a:pt x="51" y="210"/>
                </a:cubicBezTo>
                <a:cubicBezTo>
                  <a:pt x="42" y="207"/>
                  <a:pt x="32" y="206"/>
                  <a:pt x="24" y="201"/>
                </a:cubicBezTo>
                <a:cubicBezTo>
                  <a:pt x="19" y="198"/>
                  <a:pt x="18" y="189"/>
                  <a:pt x="15" y="183"/>
                </a:cubicBezTo>
                <a:cubicBezTo>
                  <a:pt x="21" y="180"/>
                  <a:pt x="28" y="173"/>
                  <a:pt x="34" y="174"/>
                </a:cubicBezTo>
                <a:cubicBezTo>
                  <a:pt x="47" y="176"/>
                  <a:pt x="59" y="181"/>
                  <a:pt x="75" y="185"/>
                </a:cubicBezTo>
                <a:cubicBezTo>
                  <a:pt x="71" y="177"/>
                  <a:pt x="68" y="172"/>
                  <a:pt x="66" y="166"/>
                </a:cubicBezTo>
                <a:cubicBezTo>
                  <a:pt x="49" y="132"/>
                  <a:pt x="52" y="98"/>
                  <a:pt x="71" y="65"/>
                </a:cubicBezTo>
                <a:cubicBezTo>
                  <a:pt x="80" y="51"/>
                  <a:pt x="88" y="36"/>
                  <a:pt x="95" y="20"/>
                </a:cubicBezTo>
                <a:cubicBezTo>
                  <a:pt x="103" y="1"/>
                  <a:pt x="108" y="0"/>
                  <a:pt x="126" y="8"/>
                </a:cubicBezTo>
                <a:cubicBezTo>
                  <a:pt x="138" y="13"/>
                  <a:pt x="150" y="16"/>
                  <a:pt x="163" y="19"/>
                </a:cubicBezTo>
                <a:cubicBezTo>
                  <a:pt x="175" y="22"/>
                  <a:pt x="188" y="22"/>
                  <a:pt x="199" y="28"/>
                </a:cubicBezTo>
                <a:cubicBezTo>
                  <a:pt x="215" y="35"/>
                  <a:pt x="229" y="43"/>
                  <a:pt x="248" y="41"/>
                </a:cubicBezTo>
                <a:cubicBezTo>
                  <a:pt x="261" y="39"/>
                  <a:pt x="265" y="48"/>
                  <a:pt x="264" y="60"/>
                </a:cubicBezTo>
                <a:cubicBezTo>
                  <a:pt x="262" y="85"/>
                  <a:pt x="262" y="110"/>
                  <a:pt x="259" y="135"/>
                </a:cubicBezTo>
                <a:cubicBezTo>
                  <a:pt x="256" y="166"/>
                  <a:pt x="239" y="190"/>
                  <a:pt x="212" y="209"/>
                </a:cubicBezTo>
                <a:cubicBezTo>
                  <a:pt x="235" y="241"/>
                  <a:pt x="276" y="256"/>
                  <a:pt x="287" y="298"/>
                </a:cubicBezTo>
                <a:cubicBezTo>
                  <a:pt x="305" y="292"/>
                  <a:pt x="308" y="278"/>
                  <a:pt x="310" y="263"/>
                </a:cubicBezTo>
                <a:cubicBezTo>
                  <a:pt x="313" y="238"/>
                  <a:pt x="330" y="220"/>
                  <a:pt x="353" y="217"/>
                </a:cubicBezTo>
                <a:cubicBezTo>
                  <a:pt x="359" y="217"/>
                  <a:pt x="365" y="222"/>
                  <a:pt x="371" y="224"/>
                </a:cubicBezTo>
                <a:cubicBezTo>
                  <a:pt x="367" y="229"/>
                  <a:pt x="363" y="235"/>
                  <a:pt x="358" y="237"/>
                </a:cubicBezTo>
                <a:cubicBezTo>
                  <a:pt x="340" y="242"/>
                  <a:pt x="331" y="253"/>
                  <a:pt x="329" y="271"/>
                </a:cubicBezTo>
                <a:cubicBezTo>
                  <a:pt x="328" y="293"/>
                  <a:pt x="317" y="309"/>
                  <a:pt x="295" y="318"/>
                </a:cubicBezTo>
                <a:cubicBezTo>
                  <a:pt x="291" y="320"/>
                  <a:pt x="286" y="323"/>
                  <a:pt x="285" y="326"/>
                </a:cubicBezTo>
                <a:cubicBezTo>
                  <a:pt x="271" y="367"/>
                  <a:pt x="233" y="390"/>
                  <a:pt x="208" y="422"/>
                </a:cubicBezTo>
                <a:cubicBezTo>
                  <a:pt x="204" y="426"/>
                  <a:pt x="193" y="423"/>
                  <a:pt x="185" y="424"/>
                </a:cubicBezTo>
                <a:cubicBezTo>
                  <a:pt x="185" y="416"/>
                  <a:pt x="183" y="407"/>
                  <a:pt x="186" y="401"/>
                </a:cubicBezTo>
                <a:cubicBezTo>
                  <a:pt x="190" y="393"/>
                  <a:pt x="198" y="387"/>
                  <a:pt x="205" y="3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6747984" y="3061809"/>
            <a:ext cx="545458" cy="625415"/>
          </a:xfrm>
          <a:custGeom>
            <a:avLst/>
            <a:gdLst>
              <a:gd name="T0" fmla="*/ 205 w 371"/>
              <a:gd name="T1" fmla="*/ 379 h 426"/>
              <a:gd name="T2" fmla="*/ 174 w 371"/>
              <a:gd name="T3" fmla="*/ 386 h 426"/>
              <a:gd name="T4" fmla="*/ 152 w 371"/>
              <a:gd name="T5" fmla="*/ 391 h 426"/>
              <a:gd name="T6" fmla="*/ 147 w 371"/>
              <a:gd name="T7" fmla="*/ 373 h 426"/>
              <a:gd name="T8" fmla="*/ 154 w 371"/>
              <a:gd name="T9" fmla="*/ 363 h 426"/>
              <a:gd name="T10" fmla="*/ 164 w 371"/>
              <a:gd name="T11" fmla="*/ 352 h 426"/>
              <a:gd name="T12" fmla="*/ 74 w 371"/>
              <a:gd name="T13" fmla="*/ 269 h 426"/>
              <a:gd name="T14" fmla="*/ 29 w 371"/>
              <a:gd name="T15" fmla="*/ 254 h 426"/>
              <a:gd name="T16" fmla="*/ 12 w 371"/>
              <a:gd name="T17" fmla="*/ 249 h 426"/>
              <a:gd name="T18" fmla="*/ 0 w 371"/>
              <a:gd name="T19" fmla="*/ 231 h 426"/>
              <a:gd name="T20" fmla="*/ 20 w 371"/>
              <a:gd name="T21" fmla="*/ 221 h 426"/>
              <a:gd name="T22" fmla="*/ 59 w 371"/>
              <a:gd name="T23" fmla="*/ 231 h 426"/>
              <a:gd name="T24" fmla="*/ 51 w 371"/>
              <a:gd name="T25" fmla="*/ 210 h 426"/>
              <a:gd name="T26" fmla="*/ 24 w 371"/>
              <a:gd name="T27" fmla="*/ 201 h 426"/>
              <a:gd name="T28" fmla="*/ 15 w 371"/>
              <a:gd name="T29" fmla="*/ 183 h 426"/>
              <a:gd name="T30" fmla="*/ 34 w 371"/>
              <a:gd name="T31" fmla="*/ 174 h 426"/>
              <a:gd name="T32" fmla="*/ 75 w 371"/>
              <a:gd name="T33" fmla="*/ 185 h 426"/>
              <a:gd name="T34" fmla="*/ 66 w 371"/>
              <a:gd name="T35" fmla="*/ 166 h 426"/>
              <a:gd name="T36" fmla="*/ 71 w 371"/>
              <a:gd name="T37" fmla="*/ 65 h 426"/>
              <a:gd name="T38" fmla="*/ 95 w 371"/>
              <a:gd name="T39" fmla="*/ 20 h 426"/>
              <a:gd name="T40" fmla="*/ 126 w 371"/>
              <a:gd name="T41" fmla="*/ 8 h 426"/>
              <a:gd name="T42" fmla="*/ 163 w 371"/>
              <a:gd name="T43" fmla="*/ 19 h 426"/>
              <a:gd name="T44" fmla="*/ 199 w 371"/>
              <a:gd name="T45" fmla="*/ 28 h 426"/>
              <a:gd name="T46" fmla="*/ 248 w 371"/>
              <a:gd name="T47" fmla="*/ 41 h 426"/>
              <a:gd name="T48" fmla="*/ 264 w 371"/>
              <a:gd name="T49" fmla="*/ 60 h 426"/>
              <a:gd name="T50" fmla="*/ 259 w 371"/>
              <a:gd name="T51" fmla="*/ 135 h 426"/>
              <a:gd name="T52" fmla="*/ 212 w 371"/>
              <a:gd name="T53" fmla="*/ 209 h 426"/>
              <a:gd name="T54" fmla="*/ 287 w 371"/>
              <a:gd name="T55" fmla="*/ 298 h 426"/>
              <a:gd name="T56" fmla="*/ 310 w 371"/>
              <a:gd name="T57" fmla="*/ 263 h 426"/>
              <a:gd name="T58" fmla="*/ 353 w 371"/>
              <a:gd name="T59" fmla="*/ 217 h 426"/>
              <a:gd name="T60" fmla="*/ 371 w 371"/>
              <a:gd name="T61" fmla="*/ 224 h 426"/>
              <a:gd name="T62" fmla="*/ 358 w 371"/>
              <a:gd name="T63" fmla="*/ 237 h 426"/>
              <a:gd name="T64" fmla="*/ 329 w 371"/>
              <a:gd name="T65" fmla="*/ 271 h 426"/>
              <a:gd name="T66" fmla="*/ 295 w 371"/>
              <a:gd name="T67" fmla="*/ 318 h 426"/>
              <a:gd name="T68" fmla="*/ 285 w 371"/>
              <a:gd name="T69" fmla="*/ 326 h 426"/>
              <a:gd name="T70" fmla="*/ 208 w 371"/>
              <a:gd name="T71" fmla="*/ 422 h 426"/>
              <a:gd name="T72" fmla="*/ 185 w 371"/>
              <a:gd name="T73" fmla="*/ 424 h 426"/>
              <a:gd name="T74" fmla="*/ 186 w 371"/>
              <a:gd name="T75" fmla="*/ 401 h 426"/>
              <a:gd name="T76" fmla="*/ 205 w 371"/>
              <a:gd name="T77" fmla="*/ 37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71" h="426">
                <a:moveTo>
                  <a:pt x="205" y="379"/>
                </a:moveTo>
                <a:cubicBezTo>
                  <a:pt x="189" y="366"/>
                  <a:pt x="184" y="379"/>
                  <a:pt x="174" y="386"/>
                </a:cubicBezTo>
                <a:cubicBezTo>
                  <a:pt x="169" y="391"/>
                  <a:pt x="159" y="392"/>
                  <a:pt x="152" y="391"/>
                </a:cubicBezTo>
                <a:cubicBezTo>
                  <a:pt x="150" y="391"/>
                  <a:pt x="147" y="380"/>
                  <a:pt x="147" y="373"/>
                </a:cubicBezTo>
                <a:cubicBezTo>
                  <a:pt x="147" y="370"/>
                  <a:pt x="151" y="366"/>
                  <a:pt x="154" y="363"/>
                </a:cubicBezTo>
                <a:cubicBezTo>
                  <a:pt x="157" y="360"/>
                  <a:pt x="160" y="357"/>
                  <a:pt x="164" y="352"/>
                </a:cubicBezTo>
                <a:cubicBezTo>
                  <a:pt x="134" y="324"/>
                  <a:pt x="105" y="295"/>
                  <a:pt x="74" y="269"/>
                </a:cubicBezTo>
                <a:cubicBezTo>
                  <a:pt x="62" y="260"/>
                  <a:pt x="44" y="259"/>
                  <a:pt x="29" y="254"/>
                </a:cubicBezTo>
                <a:cubicBezTo>
                  <a:pt x="23" y="252"/>
                  <a:pt x="16" y="252"/>
                  <a:pt x="12" y="249"/>
                </a:cubicBezTo>
                <a:cubicBezTo>
                  <a:pt x="7" y="244"/>
                  <a:pt x="4" y="237"/>
                  <a:pt x="0" y="231"/>
                </a:cubicBezTo>
                <a:cubicBezTo>
                  <a:pt x="6" y="228"/>
                  <a:pt x="14" y="220"/>
                  <a:pt x="20" y="221"/>
                </a:cubicBezTo>
                <a:cubicBezTo>
                  <a:pt x="33" y="222"/>
                  <a:pt x="46" y="227"/>
                  <a:pt x="59" y="231"/>
                </a:cubicBezTo>
                <a:cubicBezTo>
                  <a:pt x="66" y="219"/>
                  <a:pt x="62" y="213"/>
                  <a:pt x="51" y="210"/>
                </a:cubicBezTo>
                <a:cubicBezTo>
                  <a:pt x="42" y="207"/>
                  <a:pt x="32" y="206"/>
                  <a:pt x="24" y="201"/>
                </a:cubicBezTo>
                <a:cubicBezTo>
                  <a:pt x="19" y="198"/>
                  <a:pt x="18" y="189"/>
                  <a:pt x="15" y="183"/>
                </a:cubicBezTo>
                <a:cubicBezTo>
                  <a:pt x="21" y="180"/>
                  <a:pt x="28" y="173"/>
                  <a:pt x="34" y="174"/>
                </a:cubicBezTo>
                <a:cubicBezTo>
                  <a:pt x="47" y="176"/>
                  <a:pt x="59" y="181"/>
                  <a:pt x="75" y="185"/>
                </a:cubicBezTo>
                <a:cubicBezTo>
                  <a:pt x="71" y="177"/>
                  <a:pt x="68" y="172"/>
                  <a:pt x="66" y="166"/>
                </a:cubicBezTo>
                <a:cubicBezTo>
                  <a:pt x="49" y="132"/>
                  <a:pt x="52" y="98"/>
                  <a:pt x="71" y="65"/>
                </a:cubicBezTo>
                <a:cubicBezTo>
                  <a:pt x="80" y="51"/>
                  <a:pt x="88" y="36"/>
                  <a:pt x="95" y="20"/>
                </a:cubicBezTo>
                <a:cubicBezTo>
                  <a:pt x="103" y="1"/>
                  <a:pt x="108" y="0"/>
                  <a:pt x="126" y="8"/>
                </a:cubicBezTo>
                <a:cubicBezTo>
                  <a:pt x="138" y="13"/>
                  <a:pt x="150" y="16"/>
                  <a:pt x="163" y="19"/>
                </a:cubicBezTo>
                <a:cubicBezTo>
                  <a:pt x="175" y="22"/>
                  <a:pt x="188" y="22"/>
                  <a:pt x="199" y="28"/>
                </a:cubicBezTo>
                <a:cubicBezTo>
                  <a:pt x="215" y="35"/>
                  <a:pt x="229" y="43"/>
                  <a:pt x="248" y="41"/>
                </a:cubicBezTo>
                <a:cubicBezTo>
                  <a:pt x="261" y="39"/>
                  <a:pt x="265" y="48"/>
                  <a:pt x="264" y="60"/>
                </a:cubicBezTo>
                <a:cubicBezTo>
                  <a:pt x="262" y="85"/>
                  <a:pt x="262" y="110"/>
                  <a:pt x="259" y="135"/>
                </a:cubicBezTo>
                <a:cubicBezTo>
                  <a:pt x="256" y="166"/>
                  <a:pt x="239" y="190"/>
                  <a:pt x="212" y="209"/>
                </a:cubicBezTo>
                <a:cubicBezTo>
                  <a:pt x="235" y="241"/>
                  <a:pt x="276" y="256"/>
                  <a:pt x="287" y="298"/>
                </a:cubicBezTo>
                <a:cubicBezTo>
                  <a:pt x="305" y="292"/>
                  <a:pt x="308" y="278"/>
                  <a:pt x="310" y="263"/>
                </a:cubicBezTo>
                <a:cubicBezTo>
                  <a:pt x="313" y="238"/>
                  <a:pt x="330" y="220"/>
                  <a:pt x="353" y="217"/>
                </a:cubicBezTo>
                <a:cubicBezTo>
                  <a:pt x="359" y="217"/>
                  <a:pt x="365" y="222"/>
                  <a:pt x="371" y="224"/>
                </a:cubicBezTo>
                <a:cubicBezTo>
                  <a:pt x="367" y="229"/>
                  <a:pt x="363" y="235"/>
                  <a:pt x="358" y="237"/>
                </a:cubicBezTo>
                <a:cubicBezTo>
                  <a:pt x="340" y="242"/>
                  <a:pt x="331" y="253"/>
                  <a:pt x="329" y="271"/>
                </a:cubicBezTo>
                <a:cubicBezTo>
                  <a:pt x="328" y="293"/>
                  <a:pt x="317" y="309"/>
                  <a:pt x="295" y="318"/>
                </a:cubicBezTo>
                <a:cubicBezTo>
                  <a:pt x="291" y="320"/>
                  <a:pt x="286" y="323"/>
                  <a:pt x="285" y="326"/>
                </a:cubicBezTo>
                <a:cubicBezTo>
                  <a:pt x="271" y="367"/>
                  <a:pt x="233" y="390"/>
                  <a:pt x="208" y="422"/>
                </a:cubicBezTo>
                <a:cubicBezTo>
                  <a:pt x="204" y="426"/>
                  <a:pt x="193" y="423"/>
                  <a:pt x="185" y="424"/>
                </a:cubicBezTo>
                <a:cubicBezTo>
                  <a:pt x="185" y="416"/>
                  <a:pt x="183" y="407"/>
                  <a:pt x="186" y="401"/>
                </a:cubicBezTo>
                <a:cubicBezTo>
                  <a:pt x="190" y="393"/>
                  <a:pt x="198" y="387"/>
                  <a:pt x="205" y="3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6747984" y="1437012"/>
            <a:ext cx="545458" cy="625415"/>
          </a:xfrm>
          <a:custGeom>
            <a:avLst/>
            <a:gdLst>
              <a:gd name="T0" fmla="*/ 205 w 371"/>
              <a:gd name="T1" fmla="*/ 379 h 426"/>
              <a:gd name="T2" fmla="*/ 174 w 371"/>
              <a:gd name="T3" fmla="*/ 386 h 426"/>
              <a:gd name="T4" fmla="*/ 152 w 371"/>
              <a:gd name="T5" fmla="*/ 391 h 426"/>
              <a:gd name="T6" fmla="*/ 147 w 371"/>
              <a:gd name="T7" fmla="*/ 373 h 426"/>
              <a:gd name="T8" fmla="*/ 154 w 371"/>
              <a:gd name="T9" fmla="*/ 363 h 426"/>
              <a:gd name="T10" fmla="*/ 164 w 371"/>
              <a:gd name="T11" fmla="*/ 352 h 426"/>
              <a:gd name="T12" fmla="*/ 74 w 371"/>
              <a:gd name="T13" fmla="*/ 269 h 426"/>
              <a:gd name="T14" fmla="*/ 29 w 371"/>
              <a:gd name="T15" fmla="*/ 254 h 426"/>
              <a:gd name="T16" fmla="*/ 12 w 371"/>
              <a:gd name="T17" fmla="*/ 249 h 426"/>
              <a:gd name="T18" fmla="*/ 0 w 371"/>
              <a:gd name="T19" fmla="*/ 231 h 426"/>
              <a:gd name="T20" fmla="*/ 20 w 371"/>
              <a:gd name="T21" fmla="*/ 221 h 426"/>
              <a:gd name="T22" fmla="*/ 59 w 371"/>
              <a:gd name="T23" fmla="*/ 231 h 426"/>
              <a:gd name="T24" fmla="*/ 51 w 371"/>
              <a:gd name="T25" fmla="*/ 210 h 426"/>
              <a:gd name="T26" fmla="*/ 24 w 371"/>
              <a:gd name="T27" fmla="*/ 201 h 426"/>
              <a:gd name="T28" fmla="*/ 15 w 371"/>
              <a:gd name="T29" fmla="*/ 183 h 426"/>
              <a:gd name="T30" fmla="*/ 34 w 371"/>
              <a:gd name="T31" fmla="*/ 174 h 426"/>
              <a:gd name="T32" fmla="*/ 75 w 371"/>
              <a:gd name="T33" fmla="*/ 185 h 426"/>
              <a:gd name="T34" fmla="*/ 66 w 371"/>
              <a:gd name="T35" fmla="*/ 166 h 426"/>
              <a:gd name="T36" fmla="*/ 71 w 371"/>
              <a:gd name="T37" fmla="*/ 65 h 426"/>
              <a:gd name="T38" fmla="*/ 95 w 371"/>
              <a:gd name="T39" fmla="*/ 20 h 426"/>
              <a:gd name="T40" fmla="*/ 126 w 371"/>
              <a:gd name="T41" fmla="*/ 8 h 426"/>
              <a:gd name="T42" fmla="*/ 163 w 371"/>
              <a:gd name="T43" fmla="*/ 19 h 426"/>
              <a:gd name="T44" fmla="*/ 199 w 371"/>
              <a:gd name="T45" fmla="*/ 28 h 426"/>
              <a:gd name="T46" fmla="*/ 248 w 371"/>
              <a:gd name="T47" fmla="*/ 41 h 426"/>
              <a:gd name="T48" fmla="*/ 264 w 371"/>
              <a:gd name="T49" fmla="*/ 60 h 426"/>
              <a:gd name="T50" fmla="*/ 259 w 371"/>
              <a:gd name="T51" fmla="*/ 135 h 426"/>
              <a:gd name="T52" fmla="*/ 212 w 371"/>
              <a:gd name="T53" fmla="*/ 209 h 426"/>
              <a:gd name="T54" fmla="*/ 287 w 371"/>
              <a:gd name="T55" fmla="*/ 298 h 426"/>
              <a:gd name="T56" fmla="*/ 310 w 371"/>
              <a:gd name="T57" fmla="*/ 263 h 426"/>
              <a:gd name="T58" fmla="*/ 353 w 371"/>
              <a:gd name="T59" fmla="*/ 217 h 426"/>
              <a:gd name="T60" fmla="*/ 371 w 371"/>
              <a:gd name="T61" fmla="*/ 224 h 426"/>
              <a:gd name="T62" fmla="*/ 358 w 371"/>
              <a:gd name="T63" fmla="*/ 237 h 426"/>
              <a:gd name="T64" fmla="*/ 329 w 371"/>
              <a:gd name="T65" fmla="*/ 271 h 426"/>
              <a:gd name="T66" fmla="*/ 295 w 371"/>
              <a:gd name="T67" fmla="*/ 318 h 426"/>
              <a:gd name="T68" fmla="*/ 285 w 371"/>
              <a:gd name="T69" fmla="*/ 326 h 426"/>
              <a:gd name="T70" fmla="*/ 208 w 371"/>
              <a:gd name="T71" fmla="*/ 422 h 426"/>
              <a:gd name="T72" fmla="*/ 185 w 371"/>
              <a:gd name="T73" fmla="*/ 424 h 426"/>
              <a:gd name="T74" fmla="*/ 186 w 371"/>
              <a:gd name="T75" fmla="*/ 401 h 426"/>
              <a:gd name="T76" fmla="*/ 205 w 371"/>
              <a:gd name="T77" fmla="*/ 37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71" h="426">
                <a:moveTo>
                  <a:pt x="205" y="379"/>
                </a:moveTo>
                <a:cubicBezTo>
                  <a:pt x="189" y="366"/>
                  <a:pt x="184" y="379"/>
                  <a:pt x="174" y="386"/>
                </a:cubicBezTo>
                <a:cubicBezTo>
                  <a:pt x="169" y="391"/>
                  <a:pt x="159" y="392"/>
                  <a:pt x="152" y="391"/>
                </a:cubicBezTo>
                <a:cubicBezTo>
                  <a:pt x="150" y="391"/>
                  <a:pt x="147" y="380"/>
                  <a:pt x="147" y="373"/>
                </a:cubicBezTo>
                <a:cubicBezTo>
                  <a:pt x="147" y="370"/>
                  <a:pt x="151" y="366"/>
                  <a:pt x="154" y="363"/>
                </a:cubicBezTo>
                <a:cubicBezTo>
                  <a:pt x="157" y="360"/>
                  <a:pt x="160" y="357"/>
                  <a:pt x="164" y="352"/>
                </a:cubicBezTo>
                <a:cubicBezTo>
                  <a:pt x="134" y="324"/>
                  <a:pt x="105" y="295"/>
                  <a:pt x="74" y="269"/>
                </a:cubicBezTo>
                <a:cubicBezTo>
                  <a:pt x="62" y="260"/>
                  <a:pt x="44" y="259"/>
                  <a:pt x="29" y="254"/>
                </a:cubicBezTo>
                <a:cubicBezTo>
                  <a:pt x="23" y="252"/>
                  <a:pt x="16" y="252"/>
                  <a:pt x="12" y="249"/>
                </a:cubicBezTo>
                <a:cubicBezTo>
                  <a:pt x="7" y="244"/>
                  <a:pt x="4" y="237"/>
                  <a:pt x="0" y="231"/>
                </a:cubicBezTo>
                <a:cubicBezTo>
                  <a:pt x="6" y="228"/>
                  <a:pt x="14" y="220"/>
                  <a:pt x="20" y="221"/>
                </a:cubicBezTo>
                <a:cubicBezTo>
                  <a:pt x="33" y="222"/>
                  <a:pt x="46" y="227"/>
                  <a:pt x="59" y="231"/>
                </a:cubicBezTo>
                <a:cubicBezTo>
                  <a:pt x="66" y="219"/>
                  <a:pt x="62" y="213"/>
                  <a:pt x="51" y="210"/>
                </a:cubicBezTo>
                <a:cubicBezTo>
                  <a:pt x="42" y="207"/>
                  <a:pt x="32" y="206"/>
                  <a:pt x="24" y="201"/>
                </a:cubicBezTo>
                <a:cubicBezTo>
                  <a:pt x="19" y="198"/>
                  <a:pt x="18" y="189"/>
                  <a:pt x="15" y="183"/>
                </a:cubicBezTo>
                <a:cubicBezTo>
                  <a:pt x="21" y="180"/>
                  <a:pt x="28" y="173"/>
                  <a:pt x="34" y="174"/>
                </a:cubicBezTo>
                <a:cubicBezTo>
                  <a:pt x="47" y="176"/>
                  <a:pt x="59" y="181"/>
                  <a:pt x="75" y="185"/>
                </a:cubicBezTo>
                <a:cubicBezTo>
                  <a:pt x="71" y="177"/>
                  <a:pt x="68" y="172"/>
                  <a:pt x="66" y="166"/>
                </a:cubicBezTo>
                <a:cubicBezTo>
                  <a:pt x="49" y="132"/>
                  <a:pt x="52" y="98"/>
                  <a:pt x="71" y="65"/>
                </a:cubicBezTo>
                <a:cubicBezTo>
                  <a:pt x="80" y="51"/>
                  <a:pt x="88" y="36"/>
                  <a:pt x="95" y="20"/>
                </a:cubicBezTo>
                <a:cubicBezTo>
                  <a:pt x="103" y="1"/>
                  <a:pt x="108" y="0"/>
                  <a:pt x="126" y="8"/>
                </a:cubicBezTo>
                <a:cubicBezTo>
                  <a:pt x="138" y="13"/>
                  <a:pt x="150" y="16"/>
                  <a:pt x="163" y="19"/>
                </a:cubicBezTo>
                <a:cubicBezTo>
                  <a:pt x="175" y="22"/>
                  <a:pt x="188" y="22"/>
                  <a:pt x="199" y="28"/>
                </a:cubicBezTo>
                <a:cubicBezTo>
                  <a:pt x="215" y="35"/>
                  <a:pt x="229" y="43"/>
                  <a:pt x="248" y="41"/>
                </a:cubicBezTo>
                <a:cubicBezTo>
                  <a:pt x="261" y="39"/>
                  <a:pt x="265" y="48"/>
                  <a:pt x="264" y="60"/>
                </a:cubicBezTo>
                <a:cubicBezTo>
                  <a:pt x="262" y="85"/>
                  <a:pt x="262" y="110"/>
                  <a:pt x="259" y="135"/>
                </a:cubicBezTo>
                <a:cubicBezTo>
                  <a:pt x="256" y="166"/>
                  <a:pt x="239" y="190"/>
                  <a:pt x="212" y="209"/>
                </a:cubicBezTo>
                <a:cubicBezTo>
                  <a:pt x="235" y="241"/>
                  <a:pt x="276" y="256"/>
                  <a:pt x="287" y="298"/>
                </a:cubicBezTo>
                <a:cubicBezTo>
                  <a:pt x="305" y="292"/>
                  <a:pt x="308" y="278"/>
                  <a:pt x="310" y="263"/>
                </a:cubicBezTo>
                <a:cubicBezTo>
                  <a:pt x="313" y="238"/>
                  <a:pt x="330" y="220"/>
                  <a:pt x="353" y="217"/>
                </a:cubicBezTo>
                <a:cubicBezTo>
                  <a:pt x="359" y="217"/>
                  <a:pt x="365" y="222"/>
                  <a:pt x="371" y="224"/>
                </a:cubicBezTo>
                <a:cubicBezTo>
                  <a:pt x="367" y="229"/>
                  <a:pt x="363" y="235"/>
                  <a:pt x="358" y="237"/>
                </a:cubicBezTo>
                <a:cubicBezTo>
                  <a:pt x="340" y="242"/>
                  <a:pt x="331" y="253"/>
                  <a:pt x="329" y="271"/>
                </a:cubicBezTo>
                <a:cubicBezTo>
                  <a:pt x="328" y="293"/>
                  <a:pt x="317" y="309"/>
                  <a:pt x="295" y="318"/>
                </a:cubicBezTo>
                <a:cubicBezTo>
                  <a:pt x="291" y="320"/>
                  <a:pt x="286" y="323"/>
                  <a:pt x="285" y="326"/>
                </a:cubicBezTo>
                <a:cubicBezTo>
                  <a:pt x="271" y="367"/>
                  <a:pt x="233" y="390"/>
                  <a:pt x="208" y="422"/>
                </a:cubicBezTo>
                <a:cubicBezTo>
                  <a:pt x="204" y="426"/>
                  <a:pt x="193" y="423"/>
                  <a:pt x="185" y="424"/>
                </a:cubicBezTo>
                <a:cubicBezTo>
                  <a:pt x="185" y="416"/>
                  <a:pt x="183" y="407"/>
                  <a:pt x="186" y="401"/>
                </a:cubicBezTo>
                <a:cubicBezTo>
                  <a:pt x="190" y="393"/>
                  <a:pt x="198" y="387"/>
                  <a:pt x="205" y="3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2553673" y="1401513"/>
            <a:ext cx="545458" cy="625415"/>
          </a:xfrm>
          <a:custGeom>
            <a:avLst/>
            <a:gdLst>
              <a:gd name="T0" fmla="*/ 205 w 371"/>
              <a:gd name="T1" fmla="*/ 379 h 426"/>
              <a:gd name="T2" fmla="*/ 174 w 371"/>
              <a:gd name="T3" fmla="*/ 386 h 426"/>
              <a:gd name="T4" fmla="*/ 152 w 371"/>
              <a:gd name="T5" fmla="*/ 391 h 426"/>
              <a:gd name="T6" fmla="*/ 147 w 371"/>
              <a:gd name="T7" fmla="*/ 373 h 426"/>
              <a:gd name="T8" fmla="*/ 154 w 371"/>
              <a:gd name="T9" fmla="*/ 363 h 426"/>
              <a:gd name="T10" fmla="*/ 164 w 371"/>
              <a:gd name="T11" fmla="*/ 352 h 426"/>
              <a:gd name="T12" fmla="*/ 74 w 371"/>
              <a:gd name="T13" fmla="*/ 269 h 426"/>
              <a:gd name="T14" fmla="*/ 29 w 371"/>
              <a:gd name="T15" fmla="*/ 254 h 426"/>
              <a:gd name="T16" fmla="*/ 12 w 371"/>
              <a:gd name="T17" fmla="*/ 249 h 426"/>
              <a:gd name="T18" fmla="*/ 0 w 371"/>
              <a:gd name="T19" fmla="*/ 231 h 426"/>
              <a:gd name="T20" fmla="*/ 20 w 371"/>
              <a:gd name="T21" fmla="*/ 221 h 426"/>
              <a:gd name="T22" fmla="*/ 59 w 371"/>
              <a:gd name="T23" fmla="*/ 231 h 426"/>
              <a:gd name="T24" fmla="*/ 51 w 371"/>
              <a:gd name="T25" fmla="*/ 210 h 426"/>
              <a:gd name="T26" fmla="*/ 24 w 371"/>
              <a:gd name="T27" fmla="*/ 201 h 426"/>
              <a:gd name="T28" fmla="*/ 15 w 371"/>
              <a:gd name="T29" fmla="*/ 183 h 426"/>
              <a:gd name="T30" fmla="*/ 34 w 371"/>
              <a:gd name="T31" fmla="*/ 174 h 426"/>
              <a:gd name="T32" fmla="*/ 75 w 371"/>
              <a:gd name="T33" fmla="*/ 185 h 426"/>
              <a:gd name="T34" fmla="*/ 66 w 371"/>
              <a:gd name="T35" fmla="*/ 166 h 426"/>
              <a:gd name="T36" fmla="*/ 71 w 371"/>
              <a:gd name="T37" fmla="*/ 65 h 426"/>
              <a:gd name="T38" fmla="*/ 95 w 371"/>
              <a:gd name="T39" fmla="*/ 20 h 426"/>
              <a:gd name="T40" fmla="*/ 126 w 371"/>
              <a:gd name="T41" fmla="*/ 8 h 426"/>
              <a:gd name="T42" fmla="*/ 163 w 371"/>
              <a:gd name="T43" fmla="*/ 19 h 426"/>
              <a:gd name="T44" fmla="*/ 199 w 371"/>
              <a:gd name="T45" fmla="*/ 28 h 426"/>
              <a:gd name="T46" fmla="*/ 248 w 371"/>
              <a:gd name="T47" fmla="*/ 41 h 426"/>
              <a:gd name="T48" fmla="*/ 264 w 371"/>
              <a:gd name="T49" fmla="*/ 60 h 426"/>
              <a:gd name="T50" fmla="*/ 259 w 371"/>
              <a:gd name="T51" fmla="*/ 135 h 426"/>
              <a:gd name="T52" fmla="*/ 212 w 371"/>
              <a:gd name="T53" fmla="*/ 209 h 426"/>
              <a:gd name="T54" fmla="*/ 287 w 371"/>
              <a:gd name="T55" fmla="*/ 298 h 426"/>
              <a:gd name="T56" fmla="*/ 310 w 371"/>
              <a:gd name="T57" fmla="*/ 263 h 426"/>
              <a:gd name="T58" fmla="*/ 353 w 371"/>
              <a:gd name="T59" fmla="*/ 217 h 426"/>
              <a:gd name="T60" fmla="*/ 371 w 371"/>
              <a:gd name="T61" fmla="*/ 224 h 426"/>
              <a:gd name="T62" fmla="*/ 358 w 371"/>
              <a:gd name="T63" fmla="*/ 237 h 426"/>
              <a:gd name="T64" fmla="*/ 329 w 371"/>
              <a:gd name="T65" fmla="*/ 271 h 426"/>
              <a:gd name="T66" fmla="*/ 295 w 371"/>
              <a:gd name="T67" fmla="*/ 318 h 426"/>
              <a:gd name="T68" fmla="*/ 285 w 371"/>
              <a:gd name="T69" fmla="*/ 326 h 426"/>
              <a:gd name="T70" fmla="*/ 208 w 371"/>
              <a:gd name="T71" fmla="*/ 422 h 426"/>
              <a:gd name="T72" fmla="*/ 185 w 371"/>
              <a:gd name="T73" fmla="*/ 424 h 426"/>
              <a:gd name="T74" fmla="*/ 186 w 371"/>
              <a:gd name="T75" fmla="*/ 401 h 426"/>
              <a:gd name="T76" fmla="*/ 205 w 371"/>
              <a:gd name="T77" fmla="*/ 37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71" h="426">
                <a:moveTo>
                  <a:pt x="205" y="379"/>
                </a:moveTo>
                <a:cubicBezTo>
                  <a:pt x="189" y="366"/>
                  <a:pt x="184" y="379"/>
                  <a:pt x="174" y="386"/>
                </a:cubicBezTo>
                <a:cubicBezTo>
                  <a:pt x="169" y="391"/>
                  <a:pt x="159" y="392"/>
                  <a:pt x="152" y="391"/>
                </a:cubicBezTo>
                <a:cubicBezTo>
                  <a:pt x="150" y="391"/>
                  <a:pt x="147" y="380"/>
                  <a:pt x="147" y="373"/>
                </a:cubicBezTo>
                <a:cubicBezTo>
                  <a:pt x="147" y="370"/>
                  <a:pt x="151" y="366"/>
                  <a:pt x="154" y="363"/>
                </a:cubicBezTo>
                <a:cubicBezTo>
                  <a:pt x="157" y="360"/>
                  <a:pt x="160" y="357"/>
                  <a:pt x="164" y="352"/>
                </a:cubicBezTo>
                <a:cubicBezTo>
                  <a:pt x="134" y="324"/>
                  <a:pt x="105" y="295"/>
                  <a:pt x="74" y="269"/>
                </a:cubicBezTo>
                <a:cubicBezTo>
                  <a:pt x="62" y="260"/>
                  <a:pt x="44" y="259"/>
                  <a:pt x="29" y="254"/>
                </a:cubicBezTo>
                <a:cubicBezTo>
                  <a:pt x="23" y="252"/>
                  <a:pt x="16" y="252"/>
                  <a:pt x="12" y="249"/>
                </a:cubicBezTo>
                <a:cubicBezTo>
                  <a:pt x="7" y="244"/>
                  <a:pt x="4" y="237"/>
                  <a:pt x="0" y="231"/>
                </a:cubicBezTo>
                <a:cubicBezTo>
                  <a:pt x="6" y="228"/>
                  <a:pt x="14" y="220"/>
                  <a:pt x="20" y="221"/>
                </a:cubicBezTo>
                <a:cubicBezTo>
                  <a:pt x="33" y="222"/>
                  <a:pt x="46" y="227"/>
                  <a:pt x="59" y="231"/>
                </a:cubicBezTo>
                <a:cubicBezTo>
                  <a:pt x="66" y="219"/>
                  <a:pt x="62" y="213"/>
                  <a:pt x="51" y="210"/>
                </a:cubicBezTo>
                <a:cubicBezTo>
                  <a:pt x="42" y="207"/>
                  <a:pt x="32" y="206"/>
                  <a:pt x="24" y="201"/>
                </a:cubicBezTo>
                <a:cubicBezTo>
                  <a:pt x="19" y="198"/>
                  <a:pt x="18" y="189"/>
                  <a:pt x="15" y="183"/>
                </a:cubicBezTo>
                <a:cubicBezTo>
                  <a:pt x="21" y="180"/>
                  <a:pt x="28" y="173"/>
                  <a:pt x="34" y="174"/>
                </a:cubicBezTo>
                <a:cubicBezTo>
                  <a:pt x="47" y="176"/>
                  <a:pt x="59" y="181"/>
                  <a:pt x="75" y="185"/>
                </a:cubicBezTo>
                <a:cubicBezTo>
                  <a:pt x="71" y="177"/>
                  <a:pt x="68" y="172"/>
                  <a:pt x="66" y="166"/>
                </a:cubicBezTo>
                <a:cubicBezTo>
                  <a:pt x="49" y="132"/>
                  <a:pt x="52" y="98"/>
                  <a:pt x="71" y="65"/>
                </a:cubicBezTo>
                <a:cubicBezTo>
                  <a:pt x="80" y="51"/>
                  <a:pt x="88" y="36"/>
                  <a:pt x="95" y="20"/>
                </a:cubicBezTo>
                <a:cubicBezTo>
                  <a:pt x="103" y="1"/>
                  <a:pt x="108" y="0"/>
                  <a:pt x="126" y="8"/>
                </a:cubicBezTo>
                <a:cubicBezTo>
                  <a:pt x="138" y="13"/>
                  <a:pt x="150" y="16"/>
                  <a:pt x="163" y="19"/>
                </a:cubicBezTo>
                <a:cubicBezTo>
                  <a:pt x="175" y="22"/>
                  <a:pt x="188" y="22"/>
                  <a:pt x="199" y="28"/>
                </a:cubicBezTo>
                <a:cubicBezTo>
                  <a:pt x="215" y="35"/>
                  <a:pt x="229" y="43"/>
                  <a:pt x="248" y="41"/>
                </a:cubicBezTo>
                <a:cubicBezTo>
                  <a:pt x="261" y="39"/>
                  <a:pt x="265" y="48"/>
                  <a:pt x="264" y="60"/>
                </a:cubicBezTo>
                <a:cubicBezTo>
                  <a:pt x="262" y="85"/>
                  <a:pt x="262" y="110"/>
                  <a:pt x="259" y="135"/>
                </a:cubicBezTo>
                <a:cubicBezTo>
                  <a:pt x="256" y="166"/>
                  <a:pt x="239" y="190"/>
                  <a:pt x="212" y="209"/>
                </a:cubicBezTo>
                <a:cubicBezTo>
                  <a:pt x="235" y="241"/>
                  <a:pt x="276" y="256"/>
                  <a:pt x="287" y="298"/>
                </a:cubicBezTo>
                <a:cubicBezTo>
                  <a:pt x="305" y="292"/>
                  <a:pt x="308" y="278"/>
                  <a:pt x="310" y="263"/>
                </a:cubicBezTo>
                <a:cubicBezTo>
                  <a:pt x="313" y="238"/>
                  <a:pt x="330" y="220"/>
                  <a:pt x="353" y="217"/>
                </a:cubicBezTo>
                <a:cubicBezTo>
                  <a:pt x="359" y="217"/>
                  <a:pt x="365" y="222"/>
                  <a:pt x="371" y="224"/>
                </a:cubicBezTo>
                <a:cubicBezTo>
                  <a:pt x="367" y="229"/>
                  <a:pt x="363" y="235"/>
                  <a:pt x="358" y="237"/>
                </a:cubicBezTo>
                <a:cubicBezTo>
                  <a:pt x="340" y="242"/>
                  <a:pt x="331" y="253"/>
                  <a:pt x="329" y="271"/>
                </a:cubicBezTo>
                <a:cubicBezTo>
                  <a:pt x="328" y="293"/>
                  <a:pt x="317" y="309"/>
                  <a:pt x="295" y="318"/>
                </a:cubicBezTo>
                <a:cubicBezTo>
                  <a:pt x="291" y="320"/>
                  <a:pt x="286" y="323"/>
                  <a:pt x="285" y="326"/>
                </a:cubicBezTo>
                <a:cubicBezTo>
                  <a:pt x="271" y="367"/>
                  <a:pt x="233" y="390"/>
                  <a:pt x="208" y="422"/>
                </a:cubicBezTo>
                <a:cubicBezTo>
                  <a:pt x="204" y="426"/>
                  <a:pt x="193" y="423"/>
                  <a:pt x="185" y="424"/>
                </a:cubicBezTo>
                <a:cubicBezTo>
                  <a:pt x="185" y="416"/>
                  <a:pt x="183" y="407"/>
                  <a:pt x="186" y="401"/>
                </a:cubicBezTo>
                <a:cubicBezTo>
                  <a:pt x="190" y="393"/>
                  <a:pt x="198" y="387"/>
                  <a:pt x="205" y="3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" name="Google Shape;4864;p76"/>
          <p:cNvSpPr txBox="1">
            <a:spLocks noGrp="1"/>
          </p:cNvSpPr>
          <p:nvPr>
            <p:ph type="title"/>
          </p:nvPr>
        </p:nvSpPr>
        <p:spPr>
          <a:xfrm>
            <a:off x="311700" y="13151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704217"/>
            <a:ext cx="3895132" cy="39807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60213"/>
            <a:ext cx="3548733" cy="362474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" name="Google Shape;4864;p76"/>
          <p:cNvSpPr txBox="1">
            <a:spLocks noGrp="1"/>
          </p:cNvSpPr>
          <p:nvPr>
            <p:ph type="title"/>
          </p:nvPr>
        </p:nvSpPr>
        <p:spPr>
          <a:xfrm>
            <a:off x="311700" y="13151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858416"/>
            <a:ext cx="4147182" cy="381231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713" y="1089046"/>
            <a:ext cx="4218587" cy="33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3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" name="Google Shape;4864;p76"/>
          <p:cNvSpPr txBox="1">
            <a:spLocks noGrp="1"/>
          </p:cNvSpPr>
          <p:nvPr>
            <p:ph type="title"/>
          </p:nvPr>
        </p:nvSpPr>
        <p:spPr>
          <a:xfrm>
            <a:off x="311700" y="13151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196806"/>
            <a:ext cx="4484715" cy="37484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124" y="704217"/>
            <a:ext cx="2679710" cy="28160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163" y="1027901"/>
            <a:ext cx="2361771" cy="21686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0750" y="2054250"/>
            <a:ext cx="922500" cy="103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4930" y="3339678"/>
            <a:ext cx="3646437" cy="161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48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" name="Google Shape;4864;p76"/>
          <p:cNvSpPr txBox="1">
            <a:spLocks noGrp="1"/>
          </p:cNvSpPr>
          <p:nvPr>
            <p:ph type="title"/>
          </p:nvPr>
        </p:nvSpPr>
        <p:spPr>
          <a:xfrm>
            <a:off x="311700" y="13151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704217"/>
            <a:ext cx="2373750" cy="1833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906" y="1135932"/>
            <a:ext cx="5274394" cy="34543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949" y="2863110"/>
            <a:ext cx="1436486" cy="20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80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" name="Google Shape;4864;p76"/>
          <p:cNvSpPr txBox="1">
            <a:spLocks noGrp="1"/>
          </p:cNvSpPr>
          <p:nvPr>
            <p:ph type="title"/>
          </p:nvPr>
        </p:nvSpPr>
        <p:spPr>
          <a:xfrm>
            <a:off x="311700" y="13151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417867"/>
            <a:ext cx="1405133" cy="15764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2280708"/>
            <a:ext cx="3327239" cy="24833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001" y="2577407"/>
            <a:ext cx="1383750" cy="23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806" y="836094"/>
            <a:ext cx="1616051" cy="15929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2319" y="355586"/>
            <a:ext cx="3047842" cy="25539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6373" y="3037801"/>
            <a:ext cx="1979734" cy="18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95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" name="Google Shape;4864;p76"/>
          <p:cNvSpPr txBox="1">
            <a:spLocks noGrp="1"/>
          </p:cNvSpPr>
          <p:nvPr>
            <p:ph type="title"/>
          </p:nvPr>
        </p:nvSpPr>
        <p:spPr>
          <a:xfrm>
            <a:off x="311700" y="13151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731369"/>
            <a:ext cx="3607157" cy="39378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7867"/>
            <a:ext cx="3546322" cy="42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17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4" name="Google Shape;4004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Cats icon pack</a:t>
            </a:r>
            <a:endParaRPr/>
          </a:p>
        </p:txBody>
      </p:sp>
      <p:grpSp>
        <p:nvGrpSpPr>
          <p:cNvPr id="4005" name="Google Shape;4005;p74"/>
          <p:cNvGrpSpPr/>
          <p:nvPr/>
        </p:nvGrpSpPr>
        <p:grpSpPr>
          <a:xfrm>
            <a:off x="2475035" y="1959052"/>
            <a:ext cx="258465" cy="329961"/>
            <a:chOff x="2371391" y="2009621"/>
            <a:chExt cx="277561" cy="354340"/>
          </a:xfrm>
        </p:grpSpPr>
        <p:sp>
          <p:nvSpPr>
            <p:cNvPr id="4006" name="Google Shape;4006;p74"/>
            <p:cNvSpPr/>
            <p:nvPr/>
          </p:nvSpPr>
          <p:spPr>
            <a:xfrm>
              <a:off x="2371391" y="2009621"/>
              <a:ext cx="277561" cy="354340"/>
            </a:xfrm>
            <a:custGeom>
              <a:avLst/>
              <a:gdLst/>
              <a:ahLst/>
              <a:cxnLst/>
              <a:rect l="l" t="t" r="r" b="b"/>
              <a:pathLst>
                <a:path w="10227" h="13056" extrusionOk="0">
                  <a:moveTo>
                    <a:pt x="509" y="1"/>
                  </a:moveTo>
                  <a:cubicBezTo>
                    <a:pt x="229" y="1"/>
                    <a:pt x="1" y="227"/>
                    <a:pt x="1" y="509"/>
                  </a:cubicBezTo>
                  <a:lnTo>
                    <a:pt x="1" y="12548"/>
                  </a:lnTo>
                  <a:cubicBezTo>
                    <a:pt x="1" y="12830"/>
                    <a:pt x="229" y="13056"/>
                    <a:pt x="509" y="13056"/>
                  </a:cubicBezTo>
                  <a:lnTo>
                    <a:pt x="9719" y="13056"/>
                  </a:lnTo>
                  <a:cubicBezTo>
                    <a:pt x="10000" y="13056"/>
                    <a:pt x="10227" y="12830"/>
                    <a:pt x="10227" y="12548"/>
                  </a:cubicBezTo>
                  <a:lnTo>
                    <a:pt x="10227" y="509"/>
                  </a:lnTo>
                  <a:cubicBezTo>
                    <a:pt x="10227" y="227"/>
                    <a:pt x="10000" y="1"/>
                    <a:pt x="97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74"/>
            <p:cNvSpPr/>
            <p:nvPr/>
          </p:nvSpPr>
          <p:spPr>
            <a:xfrm>
              <a:off x="2398422" y="2035919"/>
              <a:ext cx="224231" cy="301770"/>
            </a:xfrm>
            <a:custGeom>
              <a:avLst/>
              <a:gdLst/>
              <a:ahLst/>
              <a:cxnLst/>
              <a:rect l="l" t="t" r="r" b="b"/>
              <a:pathLst>
                <a:path w="8262" h="11119" extrusionOk="0">
                  <a:moveTo>
                    <a:pt x="115" y="1"/>
                  </a:moveTo>
                  <a:cubicBezTo>
                    <a:pt x="51" y="1"/>
                    <a:pt x="0" y="52"/>
                    <a:pt x="0" y="115"/>
                  </a:cubicBezTo>
                  <a:lnTo>
                    <a:pt x="0" y="11004"/>
                  </a:lnTo>
                  <a:cubicBezTo>
                    <a:pt x="0" y="11067"/>
                    <a:pt x="51" y="11118"/>
                    <a:pt x="115" y="11118"/>
                  </a:cubicBezTo>
                  <a:lnTo>
                    <a:pt x="8148" y="11118"/>
                  </a:lnTo>
                  <a:cubicBezTo>
                    <a:pt x="8211" y="11118"/>
                    <a:pt x="8262" y="11067"/>
                    <a:pt x="8262" y="11004"/>
                  </a:cubicBezTo>
                  <a:lnTo>
                    <a:pt x="8262" y="115"/>
                  </a:lnTo>
                  <a:cubicBezTo>
                    <a:pt x="8262" y="52"/>
                    <a:pt x="8211" y="1"/>
                    <a:pt x="8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74"/>
            <p:cNvSpPr/>
            <p:nvPr/>
          </p:nvSpPr>
          <p:spPr>
            <a:xfrm>
              <a:off x="2417256" y="2249884"/>
              <a:ext cx="123813" cy="60549"/>
            </a:xfrm>
            <a:custGeom>
              <a:avLst/>
              <a:gdLst/>
              <a:ahLst/>
              <a:cxnLst/>
              <a:rect l="l" t="t" r="r" b="b"/>
              <a:pathLst>
                <a:path w="4562" h="2231" extrusionOk="0">
                  <a:moveTo>
                    <a:pt x="2239" y="1"/>
                  </a:moveTo>
                  <a:cubicBezTo>
                    <a:pt x="2188" y="1"/>
                    <a:pt x="2137" y="21"/>
                    <a:pt x="2099" y="60"/>
                  </a:cubicBezTo>
                  <a:cubicBezTo>
                    <a:pt x="1734" y="432"/>
                    <a:pt x="1187" y="643"/>
                    <a:pt x="631" y="643"/>
                  </a:cubicBezTo>
                  <a:cubicBezTo>
                    <a:pt x="503" y="643"/>
                    <a:pt x="375" y="632"/>
                    <a:pt x="249" y="609"/>
                  </a:cubicBezTo>
                  <a:cubicBezTo>
                    <a:pt x="237" y="606"/>
                    <a:pt x="224" y="605"/>
                    <a:pt x="212" y="605"/>
                  </a:cubicBezTo>
                  <a:cubicBezTo>
                    <a:pt x="120" y="605"/>
                    <a:pt x="38" y="672"/>
                    <a:pt x="20" y="766"/>
                  </a:cubicBezTo>
                  <a:cubicBezTo>
                    <a:pt x="0" y="874"/>
                    <a:pt x="71" y="976"/>
                    <a:pt x="177" y="996"/>
                  </a:cubicBezTo>
                  <a:cubicBezTo>
                    <a:pt x="329" y="1023"/>
                    <a:pt x="481" y="1037"/>
                    <a:pt x="633" y="1037"/>
                  </a:cubicBezTo>
                  <a:cubicBezTo>
                    <a:pt x="935" y="1037"/>
                    <a:pt x="1232" y="984"/>
                    <a:pt x="1510" y="886"/>
                  </a:cubicBezTo>
                  <a:lnTo>
                    <a:pt x="1510" y="886"/>
                  </a:lnTo>
                  <a:cubicBezTo>
                    <a:pt x="1507" y="888"/>
                    <a:pt x="1479" y="935"/>
                    <a:pt x="1461" y="960"/>
                  </a:cubicBezTo>
                  <a:cubicBezTo>
                    <a:pt x="1383" y="1057"/>
                    <a:pt x="1265" y="1233"/>
                    <a:pt x="1185" y="1404"/>
                  </a:cubicBezTo>
                  <a:cubicBezTo>
                    <a:pt x="1024" y="1761"/>
                    <a:pt x="1132" y="1935"/>
                    <a:pt x="1253" y="2018"/>
                  </a:cubicBezTo>
                  <a:cubicBezTo>
                    <a:pt x="1316" y="2062"/>
                    <a:pt x="1382" y="2081"/>
                    <a:pt x="1449" y="2081"/>
                  </a:cubicBezTo>
                  <a:cubicBezTo>
                    <a:pt x="1676" y="2081"/>
                    <a:pt x="1909" y="1872"/>
                    <a:pt x="2038" y="1757"/>
                  </a:cubicBezTo>
                  <a:lnTo>
                    <a:pt x="2040" y="1755"/>
                  </a:lnTo>
                  <a:cubicBezTo>
                    <a:pt x="2093" y="1875"/>
                    <a:pt x="2183" y="1971"/>
                    <a:pt x="2297" y="2031"/>
                  </a:cubicBezTo>
                  <a:cubicBezTo>
                    <a:pt x="2379" y="2072"/>
                    <a:pt x="2457" y="2090"/>
                    <a:pt x="2531" y="2090"/>
                  </a:cubicBezTo>
                  <a:cubicBezTo>
                    <a:pt x="2717" y="2090"/>
                    <a:pt x="2875" y="1979"/>
                    <a:pt x="2999" y="1849"/>
                  </a:cubicBezTo>
                  <a:cubicBezTo>
                    <a:pt x="3039" y="1926"/>
                    <a:pt x="3090" y="1990"/>
                    <a:pt x="3154" y="2047"/>
                  </a:cubicBezTo>
                  <a:cubicBezTo>
                    <a:pt x="3309" y="2181"/>
                    <a:pt x="3531" y="2230"/>
                    <a:pt x="3768" y="2230"/>
                  </a:cubicBezTo>
                  <a:cubicBezTo>
                    <a:pt x="3980" y="2230"/>
                    <a:pt x="4200" y="2192"/>
                    <a:pt x="4390" y="2145"/>
                  </a:cubicBezTo>
                  <a:cubicBezTo>
                    <a:pt x="4496" y="2120"/>
                    <a:pt x="4561" y="2012"/>
                    <a:pt x="4537" y="1908"/>
                  </a:cubicBezTo>
                  <a:cubicBezTo>
                    <a:pt x="4514" y="1819"/>
                    <a:pt x="4434" y="1757"/>
                    <a:pt x="4345" y="1757"/>
                  </a:cubicBezTo>
                  <a:cubicBezTo>
                    <a:pt x="4329" y="1757"/>
                    <a:pt x="4314" y="1759"/>
                    <a:pt x="4298" y="1763"/>
                  </a:cubicBezTo>
                  <a:cubicBezTo>
                    <a:pt x="4098" y="1812"/>
                    <a:pt x="3916" y="1836"/>
                    <a:pt x="3767" y="1836"/>
                  </a:cubicBezTo>
                  <a:cubicBezTo>
                    <a:pt x="3605" y="1836"/>
                    <a:pt x="3482" y="1807"/>
                    <a:pt x="3417" y="1751"/>
                  </a:cubicBezTo>
                  <a:cubicBezTo>
                    <a:pt x="3309" y="1655"/>
                    <a:pt x="3286" y="1490"/>
                    <a:pt x="3284" y="1400"/>
                  </a:cubicBezTo>
                  <a:cubicBezTo>
                    <a:pt x="3282" y="1315"/>
                    <a:pt x="3223" y="1241"/>
                    <a:pt x="3139" y="1217"/>
                  </a:cubicBezTo>
                  <a:cubicBezTo>
                    <a:pt x="3123" y="1212"/>
                    <a:pt x="3106" y="1210"/>
                    <a:pt x="3089" y="1210"/>
                  </a:cubicBezTo>
                  <a:cubicBezTo>
                    <a:pt x="3021" y="1210"/>
                    <a:pt x="2958" y="1245"/>
                    <a:pt x="2919" y="1304"/>
                  </a:cubicBezTo>
                  <a:cubicBezTo>
                    <a:pt x="2752" y="1572"/>
                    <a:pt x="2628" y="1696"/>
                    <a:pt x="2530" y="1696"/>
                  </a:cubicBezTo>
                  <a:cubicBezTo>
                    <a:pt x="2512" y="1696"/>
                    <a:pt x="2495" y="1692"/>
                    <a:pt x="2478" y="1684"/>
                  </a:cubicBezTo>
                  <a:cubicBezTo>
                    <a:pt x="2438" y="1663"/>
                    <a:pt x="2407" y="1625"/>
                    <a:pt x="2391" y="1572"/>
                  </a:cubicBezTo>
                  <a:cubicBezTo>
                    <a:pt x="2368" y="1490"/>
                    <a:pt x="2383" y="1386"/>
                    <a:pt x="2427" y="1315"/>
                  </a:cubicBezTo>
                  <a:cubicBezTo>
                    <a:pt x="2483" y="1223"/>
                    <a:pt x="2456" y="1100"/>
                    <a:pt x="2364" y="1043"/>
                  </a:cubicBezTo>
                  <a:cubicBezTo>
                    <a:pt x="2333" y="1024"/>
                    <a:pt x="2298" y="1015"/>
                    <a:pt x="2263" y="1015"/>
                  </a:cubicBezTo>
                  <a:cubicBezTo>
                    <a:pt x="2196" y="1015"/>
                    <a:pt x="2130" y="1048"/>
                    <a:pt x="2093" y="1108"/>
                  </a:cubicBezTo>
                  <a:cubicBezTo>
                    <a:pt x="2009" y="1245"/>
                    <a:pt x="1899" y="1363"/>
                    <a:pt x="1777" y="1470"/>
                  </a:cubicBezTo>
                  <a:cubicBezTo>
                    <a:pt x="1640" y="1594"/>
                    <a:pt x="1558" y="1649"/>
                    <a:pt x="1510" y="1674"/>
                  </a:cubicBezTo>
                  <a:cubicBezTo>
                    <a:pt x="1530" y="1600"/>
                    <a:pt x="1595" y="1457"/>
                    <a:pt x="1785" y="1180"/>
                  </a:cubicBezTo>
                  <a:cubicBezTo>
                    <a:pt x="1981" y="890"/>
                    <a:pt x="2181" y="603"/>
                    <a:pt x="2391" y="319"/>
                  </a:cubicBezTo>
                  <a:lnTo>
                    <a:pt x="2397" y="315"/>
                  </a:lnTo>
                  <a:cubicBezTo>
                    <a:pt x="2458" y="231"/>
                    <a:pt x="2446" y="115"/>
                    <a:pt x="2366" y="48"/>
                  </a:cubicBezTo>
                  <a:cubicBezTo>
                    <a:pt x="2329" y="16"/>
                    <a:pt x="2284" y="1"/>
                    <a:pt x="2239" y="1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74"/>
            <p:cNvSpPr/>
            <p:nvPr/>
          </p:nvSpPr>
          <p:spPr>
            <a:xfrm>
              <a:off x="2488442" y="2133538"/>
              <a:ext cx="27031" cy="10367"/>
            </a:xfrm>
            <a:custGeom>
              <a:avLst/>
              <a:gdLst/>
              <a:ahLst/>
              <a:cxnLst/>
              <a:rect l="l" t="t" r="r" b="b"/>
              <a:pathLst>
                <a:path w="996" h="382" extrusionOk="0">
                  <a:moveTo>
                    <a:pt x="214" y="0"/>
                  </a:moveTo>
                  <a:cubicBezTo>
                    <a:pt x="94" y="0"/>
                    <a:pt x="0" y="108"/>
                    <a:pt x="29" y="231"/>
                  </a:cubicBezTo>
                  <a:cubicBezTo>
                    <a:pt x="45" y="320"/>
                    <a:pt x="131" y="381"/>
                    <a:pt x="223" y="381"/>
                  </a:cubicBezTo>
                  <a:lnTo>
                    <a:pt x="794" y="381"/>
                  </a:lnTo>
                  <a:cubicBezTo>
                    <a:pt x="898" y="381"/>
                    <a:pt x="990" y="300"/>
                    <a:pt x="992" y="196"/>
                  </a:cubicBezTo>
                  <a:cubicBezTo>
                    <a:pt x="996" y="88"/>
                    <a:pt x="908" y="0"/>
                    <a:pt x="802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74"/>
            <p:cNvSpPr/>
            <p:nvPr/>
          </p:nvSpPr>
          <p:spPr>
            <a:xfrm>
              <a:off x="2418179" y="2133538"/>
              <a:ext cx="53900" cy="10367"/>
            </a:xfrm>
            <a:custGeom>
              <a:avLst/>
              <a:gdLst/>
              <a:ahLst/>
              <a:cxnLst/>
              <a:rect l="l" t="t" r="r" b="b"/>
              <a:pathLst>
                <a:path w="1986" h="382" extrusionOk="0">
                  <a:moveTo>
                    <a:pt x="205" y="0"/>
                  </a:moveTo>
                  <a:cubicBezTo>
                    <a:pt x="101" y="0"/>
                    <a:pt x="9" y="82"/>
                    <a:pt x="7" y="186"/>
                  </a:cubicBezTo>
                  <a:cubicBezTo>
                    <a:pt x="1" y="292"/>
                    <a:pt x="88" y="381"/>
                    <a:pt x="199" y="381"/>
                  </a:cubicBezTo>
                  <a:lnTo>
                    <a:pt x="1784" y="381"/>
                  </a:lnTo>
                  <a:cubicBezTo>
                    <a:pt x="1888" y="381"/>
                    <a:pt x="1979" y="300"/>
                    <a:pt x="1983" y="196"/>
                  </a:cubicBezTo>
                  <a:cubicBezTo>
                    <a:pt x="1985" y="88"/>
                    <a:pt x="1898" y="0"/>
                    <a:pt x="1792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74"/>
            <p:cNvSpPr/>
            <p:nvPr/>
          </p:nvSpPr>
          <p:spPr>
            <a:xfrm>
              <a:off x="2417175" y="2158425"/>
              <a:ext cx="98980" cy="10395"/>
            </a:xfrm>
            <a:custGeom>
              <a:avLst/>
              <a:gdLst/>
              <a:ahLst/>
              <a:cxnLst/>
              <a:rect l="l" t="t" r="r" b="b"/>
              <a:pathLst>
                <a:path w="3647" h="383" extrusionOk="0">
                  <a:moveTo>
                    <a:pt x="211" y="1"/>
                  </a:moveTo>
                  <a:cubicBezTo>
                    <a:pt x="113" y="1"/>
                    <a:pt x="25" y="72"/>
                    <a:pt x="13" y="168"/>
                  </a:cubicBezTo>
                  <a:cubicBezTo>
                    <a:pt x="1" y="287"/>
                    <a:pt x="95" y="382"/>
                    <a:pt x="209" y="382"/>
                  </a:cubicBezTo>
                  <a:lnTo>
                    <a:pt x="3432" y="382"/>
                  </a:lnTo>
                  <a:cubicBezTo>
                    <a:pt x="3532" y="382"/>
                    <a:pt x="3618" y="311"/>
                    <a:pt x="3632" y="215"/>
                  </a:cubicBezTo>
                  <a:cubicBezTo>
                    <a:pt x="3646" y="99"/>
                    <a:pt x="3552" y="1"/>
                    <a:pt x="3434" y="1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74"/>
            <p:cNvSpPr/>
            <p:nvPr/>
          </p:nvSpPr>
          <p:spPr>
            <a:xfrm>
              <a:off x="2462579" y="2182633"/>
              <a:ext cx="52733" cy="10422"/>
            </a:xfrm>
            <a:custGeom>
              <a:avLst/>
              <a:gdLst/>
              <a:ahLst/>
              <a:cxnLst/>
              <a:rect l="l" t="t" r="r" b="b"/>
              <a:pathLst>
                <a:path w="1943" h="384" extrusionOk="0">
                  <a:moveTo>
                    <a:pt x="211" y="0"/>
                  </a:moveTo>
                  <a:cubicBezTo>
                    <a:pt x="113" y="0"/>
                    <a:pt x="25" y="72"/>
                    <a:pt x="13" y="170"/>
                  </a:cubicBezTo>
                  <a:cubicBezTo>
                    <a:pt x="1" y="284"/>
                    <a:pt x="88" y="384"/>
                    <a:pt x="201" y="384"/>
                  </a:cubicBezTo>
                  <a:lnTo>
                    <a:pt x="1739" y="384"/>
                  </a:lnTo>
                  <a:cubicBezTo>
                    <a:pt x="1851" y="384"/>
                    <a:pt x="1943" y="284"/>
                    <a:pt x="1928" y="170"/>
                  </a:cubicBezTo>
                  <a:cubicBezTo>
                    <a:pt x="1920" y="72"/>
                    <a:pt x="1830" y="0"/>
                    <a:pt x="1735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74"/>
            <p:cNvSpPr/>
            <p:nvPr/>
          </p:nvSpPr>
          <p:spPr>
            <a:xfrm>
              <a:off x="2417853" y="2182633"/>
              <a:ext cx="28606" cy="10422"/>
            </a:xfrm>
            <a:custGeom>
              <a:avLst/>
              <a:gdLst/>
              <a:ahLst/>
              <a:cxnLst/>
              <a:rect l="l" t="t" r="r" b="b"/>
              <a:pathLst>
                <a:path w="1054" h="384" extrusionOk="0">
                  <a:moveTo>
                    <a:pt x="202" y="0"/>
                  </a:moveTo>
                  <a:cubicBezTo>
                    <a:pt x="98" y="0"/>
                    <a:pt x="7" y="82"/>
                    <a:pt x="2" y="186"/>
                  </a:cubicBezTo>
                  <a:cubicBezTo>
                    <a:pt x="0" y="294"/>
                    <a:pt x="86" y="384"/>
                    <a:pt x="194" y="384"/>
                  </a:cubicBezTo>
                  <a:lnTo>
                    <a:pt x="853" y="384"/>
                  </a:lnTo>
                  <a:cubicBezTo>
                    <a:pt x="957" y="384"/>
                    <a:pt x="1049" y="302"/>
                    <a:pt x="1051" y="196"/>
                  </a:cubicBezTo>
                  <a:cubicBezTo>
                    <a:pt x="1053" y="90"/>
                    <a:pt x="967" y="0"/>
                    <a:pt x="859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74"/>
            <p:cNvSpPr/>
            <p:nvPr/>
          </p:nvSpPr>
          <p:spPr>
            <a:xfrm>
              <a:off x="2417175" y="2207547"/>
              <a:ext cx="78109" cy="10422"/>
            </a:xfrm>
            <a:custGeom>
              <a:avLst/>
              <a:gdLst/>
              <a:ahLst/>
              <a:cxnLst/>
              <a:rect l="l" t="t" r="r" b="b"/>
              <a:pathLst>
                <a:path w="2878" h="384" extrusionOk="0">
                  <a:moveTo>
                    <a:pt x="211" y="0"/>
                  </a:moveTo>
                  <a:cubicBezTo>
                    <a:pt x="113" y="0"/>
                    <a:pt x="25" y="72"/>
                    <a:pt x="13" y="170"/>
                  </a:cubicBezTo>
                  <a:cubicBezTo>
                    <a:pt x="1" y="286"/>
                    <a:pt x="95" y="384"/>
                    <a:pt x="209" y="384"/>
                  </a:cubicBezTo>
                  <a:lnTo>
                    <a:pt x="2663" y="384"/>
                  </a:lnTo>
                  <a:cubicBezTo>
                    <a:pt x="2761" y="384"/>
                    <a:pt x="2849" y="312"/>
                    <a:pt x="2861" y="215"/>
                  </a:cubicBezTo>
                  <a:cubicBezTo>
                    <a:pt x="2877" y="100"/>
                    <a:pt x="2781" y="0"/>
                    <a:pt x="2665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74"/>
            <p:cNvSpPr/>
            <p:nvPr/>
          </p:nvSpPr>
          <p:spPr>
            <a:xfrm>
              <a:off x="2422711" y="2068540"/>
              <a:ext cx="175053" cy="31808"/>
            </a:xfrm>
            <a:custGeom>
              <a:avLst/>
              <a:gdLst/>
              <a:ahLst/>
              <a:cxnLst/>
              <a:rect l="l" t="t" r="r" b="b"/>
              <a:pathLst>
                <a:path w="6450" h="1172" extrusionOk="0">
                  <a:moveTo>
                    <a:pt x="201" y="0"/>
                  </a:moveTo>
                  <a:cubicBezTo>
                    <a:pt x="89" y="0"/>
                    <a:pt x="1" y="90"/>
                    <a:pt x="1" y="202"/>
                  </a:cubicBezTo>
                  <a:lnTo>
                    <a:pt x="1" y="969"/>
                  </a:lnTo>
                  <a:cubicBezTo>
                    <a:pt x="1" y="1081"/>
                    <a:pt x="89" y="1171"/>
                    <a:pt x="201" y="1171"/>
                  </a:cubicBezTo>
                  <a:lnTo>
                    <a:pt x="6247" y="1171"/>
                  </a:lnTo>
                  <a:cubicBezTo>
                    <a:pt x="6359" y="1171"/>
                    <a:pt x="6449" y="1081"/>
                    <a:pt x="6449" y="969"/>
                  </a:cubicBezTo>
                  <a:lnTo>
                    <a:pt x="6449" y="202"/>
                  </a:lnTo>
                  <a:cubicBezTo>
                    <a:pt x="6449" y="90"/>
                    <a:pt x="6359" y="0"/>
                    <a:pt x="6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74"/>
            <p:cNvSpPr/>
            <p:nvPr/>
          </p:nvSpPr>
          <p:spPr>
            <a:xfrm>
              <a:off x="2556209" y="2180570"/>
              <a:ext cx="31130" cy="45405"/>
            </a:xfrm>
            <a:custGeom>
              <a:avLst/>
              <a:gdLst/>
              <a:ahLst/>
              <a:cxnLst/>
              <a:rect l="l" t="t" r="r" b="b"/>
              <a:pathLst>
                <a:path w="1147" h="1673" extrusionOk="0">
                  <a:moveTo>
                    <a:pt x="0" y="1"/>
                  </a:moveTo>
                  <a:lnTo>
                    <a:pt x="0" y="1565"/>
                  </a:lnTo>
                  <a:cubicBezTo>
                    <a:pt x="0" y="1630"/>
                    <a:pt x="52" y="1673"/>
                    <a:pt x="107" y="1673"/>
                  </a:cubicBezTo>
                  <a:cubicBezTo>
                    <a:pt x="130" y="1673"/>
                    <a:pt x="155" y="1665"/>
                    <a:pt x="176" y="1647"/>
                  </a:cubicBezTo>
                  <a:lnTo>
                    <a:pt x="504" y="1372"/>
                  </a:lnTo>
                  <a:cubicBezTo>
                    <a:pt x="524" y="1355"/>
                    <a:pt x="549" y="1347"/>
                    <a:pt x="573" y="1347"/>
                  </a:cubicBezTo>
                  <a:cubicBezTo>
                    <a:pt x="598" y="1347"/>
                    <a:pt x="622" y="1355"/>
                    <a:pt x="643" y="1372"/>
                  </a:cubicBezTo>
                  <a:lnTo>
                    <a:pt x="971" y="1647"/>
                  </a:lnTo>
                  <a:cubicBezTo>
                    <a:pt x="992" y="1665"/>
                    <a:pt x="1016" y="1673"/>
                    <a:pt x="1039" y="1673"/>
                  </a:cubicBezTo>
                  <a:cubicBezTo>
                    <a:pt x="1094" y="1673"/>
                    <a:pt x="1147" y="1629"/>
                    <a:pt x="1147" y="1565"/>
                  </a:cubicBezTo>
                  <a:lnTo>
                    <a:pt x="11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74"/>
            <p:cNvSpPr/>
            <p:nvPr/>
          </p:nvSpPr>
          <p:spPr>
            <a:xfrm>
              <a:off x="2545950" y="2138830"/>
              <a:ext cx="52082" cy="52082"/>
            </a:xfrm>
            <a:custGeom>
              <a:avLst/>
              <a:gdLst/>
              <a:ahLst/>
              <a:cxnLst/>
              <a:rect l="l" t="t" r="r" b="b"/>
              <a:pathLst>
                <a:path w="1919" h="1919" extrusionOk="0">
                  <a:moveTo>
                    <a:pt x="959" y="1"/>
                  </a:moveTo>
                  <a:cubicBezTo>
                    <a:pt x="429" y="1"/>
                    <a:pt x="1" y="429"/>
                    <a:pt x="1" y="960"/>
                  </a:cubicBezTo>
                  <a:cubicBezTo>
                    <a:pt x="1" y="1488"/>
                    <a:pt x="429" y="1918"/>
                    <a:pt x="959" y="1918"/>
                  </a:cubicBezTo>
                  <a:cubicBezTo>
                    <a:pt x="1488" y="1918"/>
                    <a:pt x="1918" y="1488"/>
                    <a:pt x="1918" y="960"/>
                  </a:cubicBezTo>
                  <a:cubicBezTo>
                    <a:pt x="1918" y="429"/>
                    <a:pt x="1488" y="1"/>
                    <a:pt x="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8" name="Google Shape;4018;p74"/>
          <p:cNvGrpSpPr/>
          <p:nvPr/>
        </p:nvGrpSpPr>
        <p:grpSpPr>
          <a:xfrm>
            <a:off x="3196197" y="1959052"/>
            <a:ext cx="225736" cy="329952"/>
            <a:chOff x="3145834" y="2009621"/>
            <a:chExt cx="242414" cy="354330"/>
          </a:xfrm>
        </p:grpSpPr>
        <p:sp>
          <p:nvSpPr>
            <p:cNvPr id="4019" name="Google Shape;4019;p74"/>
            <p:cNvSpPr/>
            <p:nvPr/>
          </p:nvSpPr>
          <p:spPr>
            <a:xfrm>
              <a:off x="3338278" y="2038388"/>
              <a:ext cx="48906" cy="122347"/>
            </a:xfrm>
            <a:custGeom>
              <a:avLst/>
              <a:gdLst/>
              <a:ahLst/>
              <a:cxnLst/>
              <a:rect l="l" t="t" r="r" b="b"/>
              <a:pathLst>
                <a:path w="1802" h="4508" extrusionOk="0">
                  <a:moveTo>
                    <a:pt x="804" y="1"/>
                  </a:moveTo>
                  <a:cubicBezTo>
                    <a:pt x="751" y="1"/>
                    <a:pt x="693" y="23"/>
                    <a:pt x="639" y="75"/>
                  </a:cubicBezTo>
                  <a:cubicBezTo>
                    <a:pt x="623" y="91"/>
                    <a:pt x="612" y="116"/>
                    <a:pt x="612" y="140"/>
                  </a:cubicBezTo>
                  <a:lnTo>
                    <a:pt x="612" y="2127"/>
                  </a:lnTo>
                  <a:cubicBezTo>
                    <a:pt x="612" y="2182"/>
                    <a:pt x="657" y="2227"/>
                    <a:pt x="712" y="2227"/>
                  </a:cubicBezTo>
                  <a:lnTo>
                    <a:pt x="1098" y="2227"/>
                  </a:lnTo>
                  <a:cubicBezTo>
                    <a:pt x="1208" y="2227"/>
                    <a:pt x="1284" y="2362"/>
                    <a:pt x="1169" y="2472"/>
                  </a:cubicBezTo>
                  <a:cubicBezTo>
                    <a:pt x="1163" y="2480"/>
                    <a:pt x="1153" y="2482"/>
                    <a:pt x="1147" y="2482"/>
                  </a:cubicBezTo>
                  <a:lnTo>
                    <a:pt x="137" y="2482"/>
                  </a:lnTo>
                  <a:cubicBezTo>
                    <a:pt x="62" y="2482"/>
                    <a:pt x="0" y="2543"/>
                    <a:pt x="0" y="2617"/>
                  </a:cubicBezTo>
                  <a:lnTo>
                    <a:pt x="0" y="3037"/>
                  </a:lnTo>
                  <a:cubicBezTo>
                    <a:pt x="0" y="3324"/>
                    <a:pt x="235" y="3557"/>
                    <a:pt x="521" y="3557"/>
                  </a:cubicBezTo>
                  <a:lnTo>
                    <a:pt x="612" y="3557"/>
                  </a:lnTo>
                  <a:lnTo>
                    <a:pt x="612" y="4312"/>
                  </a:lnTo>
                  <a:cubicBezTo>
                    <a:pt x="612" y="4420"/>
                    <a:pt x="700" y="4508"/>
                    <a:pt x="804" y="4508"/>
                  </a:cubicBezTo>
                  <a:cubicBezTo>
                    <a:pt x="908" y="4508"/>
                    <a:pt x="996" y="4420"/>
                    <a:pt x="996" y="4306"/>
                  </a:cubicBezTo>
                  <a:lnTo>
                    <a:pt x="996" y="3526"/>
                  </a:lnTo>
                  <a:cubicBezTo>
                    <a:pt x="996" y="3314"/>
                    <a:pt x="825" y="3143"/>
                    <a:pt x="612" y="3143"/>
                  </a:cubicBezTo>
                  <a:lnTo>
                    <a:pt x="537" y="3143"/>
                  </a:lnTo>
                  <a:cubicBezTo>
                    <a:pt x="468" y="3143"/>
                    <a:pt x="410" y="3088"/>
                    <a:pt x="410" y="3018"/>
                  </a:cubicBezTo>
                  <a:lnTo>
                    <a:pt x="410" y="2990"/>
                  </a:lnTo>
                  <a:cubicBezTo>
                    <a:pt x="410" y="2921"/>
                    <a:pt x="468" y="2865"/>
                    <a:pt x="537" y="2865"/>
                  </a:cubicBezTo>
                  <a:lnTo>
                    <a:pt x="1082" y="2865"/>
                  </a:lnTo>
                  <a:cubicBezTo>
                    <a:pt x="1500" y="2865"/>
                    <a:pt x="1802" y="2339"/>
                    <a:pt x="1396" y="1895"/>
                  </a:cubicBezTo>
                  <a:cubicBezTo>
                    <a:pt x="1353" y="1846"/>
                    <a:pt x="1292" y="1819"/>
                    <a:pt x="1228" y="1819"/>
                  </a:cubicBezTo>
                  <a:lnTo>
                    <a:pt x="996" y="1819"/>
                  </a:lnTo>
                  <a:lnTo>
                    <a:pt x="996" y="197"/>
                  </a:lnTo>
                  <a:cubicBezTo>
                    <a:pt x="996" y="89"/>
                    <a:pt x="910" y="1"/>
                    <a:pt x="8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74"/>
            <p:cNvSpPr/>
            <p:nvPr/>
          </p:nvSpPr>
          <p:spPr>
            <a:xfrm>
              <a:off x="3343923" y="2147813"/>
              <a:ext cx="32975" cy="32975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6" y="0"/>
                  </a:moveTo>
                  <a:cubicBezTo>
                    <a:pt x="272" y="0"/>
                    <a:pt x="1" y="272"/>
                    <a:pt x="1" y="608"/>
                  </a:cubicBezTo>
                  <a:cubicBezTo>
                    <a:pt x="1" y="943"/>
                    <a:pt x="272" y="1214"/>
                    <a:pt x="606" y="1214"/>
                  </a:cubicBezTo>
                  <a:cubicBezTo>
                    <a:pt x="941" y="1214"/>
                    <a:pt x="1214" y="943"/>
                    <a:pt x="1214" y="608"/>
                  </a:cubicBezTo>
                  <a:cubicBezTo>
                    <a:pt x="1214" y="272"/>
                    <a:pt x="941" y="0"/>
                    <a:pt x="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74"/>
            <p:cNvSpPr/>
            <p:nvPr/>
          </p:nvSpPr>
          <p:spPr>
            <a:xfrm>
              <a:off x="3240740" y="2044223"/>
              <a:ext cx="53276" cy="288634"/>
            </a:xfrm>
            <a:custGeom>
              <a:avLst/>
              <a:gdLst/>
              <a:ahLst/>
              <a:cxnLst/>
              <a:rect l="l" t="t" r="r" b="b"/>
              <a:pathLst>
                <a:path w="1963" h="10635" extrusionOk="0">
                  <a:moveTo>
                    <a:pt x="0" y="1"/>
                  </a:moveTo>
                  <a:lnTo>
                    <a:pt x="0" y="10635"/>
                  </a:lnTo>
                  <a:lnTo>
                    <a:pt x="1963" y="10635"/>
                  </a:lnTo>
                  <a:lnTo>
                    <a:pt x="19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74"/>
            <p:cNvSpPr/>
            <p:nvPr/>
          </p:nvSpPr>
          <p:spPr>
            <a:xfrm>
              <a:off x="3145889" y="2009621"/>
              <a:ext cx="242360" cy="40167"/>
            </a:xfrm>
            <a:custGeom>
              <a:avLst/>
              <a:gdLst/>
              <a:ahLst/>
              <a:cxnLst/>
              <a:rect l="l" t="t" r="r" b="b"/>
              <a:pathLst>
                <a:path w="8930" h="1480" extrusionOk="0">
                  <a:moveTo>
                    <a:pt x="397" y="1"/>
                  </a:moveTo>
                  <a:cubicBezTo>
                    <a:pt x="178" y="1"/>
                    <a:pt x="1" y="180"/>
                    <a:pt x="1" y="397"/>
                  </a:cubicBezTo>
                  <a:lnTo>
                    <a:pt x="1" y="762"/>
                  </a:lnTo>
                  <a:cubicBezTo>
                    <a:pt x="1" y="1159"/>
                    <a:pt x="323" y="1480"/>
                    <a:pt x="721" y="1480"/>
                  </a:cubicBezTo>
                  <a:lnTo>
                    <a:pt x="8207" y="1480"/>
                  </a:lnTo>
                  <a:cubicBezTo>
                    <a:pt x="8605" y="1480"/>
                    <a:pt x="8925" y="1161"/>
                    <a:pt x="8929" y="766"/>
                  </a:cubicBezTo>
                  <a:lnTo>
                    <a:pt x="8929" y="397"/>
                  </a:lnTo>
                  <a:cubicBezTo>
                    <a:pt x="8929" y="176"/>
                    <a:pt x="8750" y="1"/>
                    <a:pt x="8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74"/>
            <p:cNvSpPr/>
            <p:nvPr/>
          </p:nvSpPr>
          <p:spPr>
            <a:xfrm>
              <a:off x="3145834" y="2323756"/>
              <a:ext cx="242306" cy="40194"/>
            </a:xfrm>
            <a:custGeom>
              <a:avLst/>
              <a:gdLst/>
              <a:ahLst/>
              <a:cxnLst/>
              <a:rect l="l" t="t" r="r" b="b"/>
              <a:pathLst>
                <a:path w="8928" h="1481" extrusionOk="0">
                  <a:moveTo>
                    <a:pt x="397" y="0"/>
                  </a:moveTo>
                  <a:cubicBezTo>
                    <a:pt x="176" y="0"/>
                    <a:pt x="1" y="177"/>
                    <a:pt x="1" y="396"/>
                  </a:cubicBezTo>
                  <a:lnTo>
                    <a:pt x="1" y="1265"/>
                  </a:lnTo>
                  <a:cubicBezTo>
                    <a:pt x="1" y="1385"/>
                    <a:pt x="99" y="1481"/>
                    <a:pt x="217" y="1481"/>
                  </a:cubicBezTo>
                  <a:lnTo>
                    <a:pt x="8711" y="1481"/>
                  </a:lnTo>
                  <a:cubicBezTo>
                    <a:pt x="8831" y="1481"/>
                    <a:pt x="8927" y="1385"/>
                    <a:pt x="8927" y="1265"/>
                  </a:cubicBezTo>
                  <a:lnTo>
                    <a:pt x="8927" y="396"/>
                  </a:lnTo>
                  <a:cubicBezTo>
                    <a:pt x="8927" y="175"/>
                    <a:pt x="8750" y="0"/>
                    <a:pt x="85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74"/>
            <p:cNvSpPr/>
            <p:nvPr/>
          </p:nvSpPr>
          <p:spPr>
            <a:xfrm>
              <a:off x="3224077" y="2121678"/>
              <a:ext cx="86549" cy="26380"/>
            </a:xfrm>
            <a:custGeom>
              <a:avLst/>
              <a:gdLst/>
              <a:ahLst/>
              <a:cxnLst/>
              <a:rect l="l" t="t" r="r" b="b"/>
              <a:pathLst>
                <a:path w="3189" h="972" extrusionOk="0"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lnTo>
                    <a:pt x="0" y="529"/>
                  </a:lnTo>
                  <a:cubicBezTo>
                    <a:pt x="0" y="774"/>
                    <a:pt x="198" y="971"/>
                    <a:pt x="443" y="971"/>
                  </a:cubicBezTo>
                  <a:lnTo>
                    <a:pt x="2746" y="971"/>
                  </a:lnTo>
                  <a:cubicBezTo>
                    <a:pt x="2991" y="971"/>
                    <a:pt x="3189" y="774"/>
                    <a:pt x="3189" y="529"/>
                  </a:cubicBezTo>
                  <a:lnTo>
                    <a:pt x="3189" y="443"/>
                  </a:lnTo>
                  <a:cubicBezTo>
                    <a:pt x="3189" y="198"/>
                    <a:pt x="2991" y="0"/>
                    <a:pt x="2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74"/>
            <p:cNvSpPr/>
            <p:nvPr/>
          </p:nvSpPr>
          <p:spPr>
            <a:xfrm>
              <a:off x="3224077" y="2173541"/>
              <a:ext cx="86549" cy="26434"/>
            </a:xfrm>
            <a:custGeom>
              <a:avLst/>
              <a:gdLst/>
              <a:ahLst/>
              <a:cxnLst/>
              <a:rect l="l" t="t" r="r" b="b"/>
              <a:pathLst>
                <a:path w="3189" h="974" extrusionOk="0">
                  <a:moveTo>
                    <a:pt x="443" y="1"/>
                  </a:moveTo>
                  <a:cubicBezTo>
                    <a:pt x="198" y="1"/>
                    <a:pt x="0" y="201"/>
                    <a:pt x="0" y="446"/>
                  </a:cubicBezTo>
                  <a:lnTo>
                    <a:pt x="0" y="529"/>
                  </a:lnTo>
                  <a:cubicBezTo>
                    <a:pt x="0" y="774"/>
                    <a:pt x="198" y="974"/>
                    <a:pt x="443" y="974"/>
                  </a:cubicBezTo>
                  <a:lnTo>
                    <a:pt x="2746" y="974"/>
                  </a:lnTo>
                  <a:cubicBezTo>
                    <a:pt x="2991" y="974"/>
                    <a:pt x="3189" y="774"/>
                    <a:pt x="3189" y="529"/>
                  </a:cubicBezTo>
                  <a:lnTo>
                    <a:pt x="3189" y="446"/>
                  </a:lnTo>
                  <a:cubicBezTo>
                    <a:pt x="3189" y="201"/>
                    <a:pt x="2991" y="1"/>
                    <a:pt x="27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74"/>
            <p:cNvSpPr/>
            <p:nvPr/>
          </p:nvSpPr>
          <p:spPr>
            <a:xfrm>
              <a:off x="3224077" y="2225486"/>
              <a:ext cx="86549" cy="26380"/>
            </a:xfrm>
            <a:custGeom>
              <a:avLst/>
              <a:gdLst/>
              <a:ahLst/>
              <a:cxnLst/>
              <a:rect l="l" t="t" r="r" b="b"/>
              <a:pathLst>
                <a:path w="3189" h="972" extrusionOk="0"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lnTo>
                    <a:pt x="0" y="529"/>
                  </a:lnTo>
                  <a:cubicBezTo>
                    <a:pt x="0" y="773"/>
                    <a:pt x="198" y="971"/>
                    <a:pt x="443" y="971"/>
                  </a:cubicBezTo>
                  <a:lnTo>
                    <a:pt x="2746" y="971"/>
                  </a:lnTo>
                  <a:cubicBezTo>
                    <a:pt x="2991" y="971"/>
                    <a:pt x="3189" y="773"/>
                    <a:pt x="3189" y="529"/>
                  </a:cubicBezTo>
                  <a:lnTo>
                    <a:pt x="3189" y="443"/>
                  </a:lnTo>
                  <a:cubicBezTo>
                    <a:pt x="3189" y="198"/>
                    <a:pt x="2991" y="0"/>
                    <a:pt x="2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74"/>
            <p:cNvSpPr/>
            <p:nvPr/>
          </p:nvSpPr>
          <p:spPr>
            <a:xfrm>
              <a:off x="3224077" y="2095381"/>
              <a:ext cx="86549" cy="26380"/>
            </a:xfrm>
            <a:custGeom>
              <a:avLst/>
              <a:gdLst/>
              <a:ahLst/>
              <a:cxnLst/>
              <a:rect l="l" t="t" r="r" b="b"/>
              <a:pathLst>
                <a:path w="3189" h="972" extrusionOk="0">
                  <a:moveTo>
                    <a:pt x="443" y="1"/>
                  </a:moveTo>
                  <a:cubicBezTo>
                    <a:pt x="198" y="1"/>
                    <a:pt x="0" y="198"/>
                    <a:pt x="0" y="443"/>
                  </a:cubicBezTo>
                  <a:lnTo>
                    <a:pt x="0" y="529"/>
                  </a:lnTo>
                  <a:cubicBezTo>
                    <a:pt x="0" y="774"/>
                    <a:pt x="198" y="972"/>
                    <a:pt x="443" y="972"/>
                  </a:cubicBezTo>
                  <a:lnTo>
                    <a:pt x="2746" y="972"/>
                  </a:lnTo>
                  <a:cubicBezTo>
                    <a:pt x="2991" y="972"/>
                    <a:pt x="3189" y="774"/>
                    <a:pt x="3189" y="529"/>
                  </a:cubicBezTo>
                  <a:lnTo>
                    <a:pt x="3189" y="443"/>
                  </a:lnTo>
                  <a:cubicBezTo>
                    <a:pt x="3189" y="198"/>
                    <a:pt x="2991" y="1"/>
                    <a:pt x="2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74"/>
            <p:cNvSpPr/>
            <p:nvPr/>
          </p:nvSpPr>
          <p:spPr>
            <a:xfrm>
              <a:off x="3224077" y="2147244"/>
              <a:ext cx="86549" cy="26434"/>
            </a:xfrm>
            <a:custGeom>
              <a:avLst/>
              <a:gdLst/>
              <a:ahLst/>
              <a:cxnLst/>
              <a:rect l="l" t="t" r="r" b="b"/>
              <a:pathLst>
                <a:path w="3189" h="974" extrusionOk="0">
                  <a:moveTo>
                    <a:pt x="443" y="1"/>
                  </a:moveTo>
                  <a:cubicBezTo>
                    <a:pt x="198" y="1"/>
                    <a:pt x="0" y="201"/>
                    <a:pt x="0" y="446"/>
                  </a:cubicBezTo>
                  <a:lnTo>
                    <a:pt x="0" y="529"/>
                  </a:lnTo>
                  <a:cubicBezTo>
                    <a:pt x="0" y="774"/>
                    <a:pt x="198" y="974"/>
                    <a:pt x="443" y="974"/>
                  </a:cubicBezTo>
                  <a:lnTo>
                    <a:pt x="2746" y="974"/>
                  </a:lnTo>
                  <a:cubicBezTo>
                    <a:pt x="2991" y="974"/>
                    <a:pt x="3189" y="774"/>
                    <a:pt x="3189" y="529"/>
                  </a:cubicBezTo>
                  <a:lnTo>
                    <a:pt x="3189" y="446"/>
                  </a:lnTo>
                  <a:cubicBezTo>
                    <a:pt x="3189" y="201"/>
                    <a:pt x="2991" y="1"/>
                    <a:pt x="2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74"/>
            <p:cNvSpPr/>
            <p:nvPr/>
          </p:nvSpPr>
          <p:spPr>
            <a:xfrm>
              <a:off x="3224077" y="2199839"/>
              <a:ext cx="86549" cy="26434"/>
            </a:xfrm>
            <a:custGeom>
              <a:avLst/>
              <a:gdLst/>
              <a:ahLst/>
              <a:cxnLst/>
              <a:rect l="l" t="t" r="r" b="b"/>
              <a:pathLst>
                <a:path w="3189" h="974" extrusionOk="0">
                  <a:moveTo>
                    <a:pt x="443" y="1"/>
                  </a:moveTo>
                  <a:cubicBezTo>
                    <a:pt x="198" y="1"/>
                    <a:pt x="0" y="201"/>
                    <a:pt x="0" y="445"/>
                  </a:cubicBezTo>
                  <a:lnTo>
                    <a:pt x="0" y="529"/>
                  </a:lnTo>
                  <a:cubicBezTo>
                    <a:pt x="0" y="774"/>
                    <a:pt x="198" y="974"/>
                    <a:pt x="443" y="974"/>
                  </a:cubicBezTo>
                  <a:lnTo>
                    <a:pt x="2746" y="974"/>
                  </a:lnTo>
                  <a:cubicBezTo>
                    <a:pt x="2991" y="974"/>
                    <a:pt x="3189" y="774"/>
                    <a:pt x="3189" y="529"/>
                  </a:cubicBezTo>
                  <a:lnTo>
                    <a:pt x="3189" y="445"/>
                  </a:lnTo>
                  <a:cubicBezTo>
                    <a:pt x="3189" y="201"/>
                    <a:pt x="2991" y="1"/>
                    <a:pt x="2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74"/>
            <p:cNvSpPr/>
            <p:nvPr/>
          </p:nvSpPr>
          <p:spPr>
            <a:xfrm>
              <a:off x="3224077" y="2251783"/>
              <a:ext cx="86549" cy="26380"/>
            </a:xfrm>
            <a:custGeom>
              <a:avLst/>
              <a:gdLst/>
              <a:ahLst/>
              <a:cxnLst/>
              <a:rect l="l" t="t" r="r" b="b"/>
              <a:pathLst>
                <a:path w="3189" h="972" extrusionOk="0"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lnTo>
                    <a:pt x="0" y="529"/>
                  </a:lnTo>
                  <a:cubicBezTo>
                    <a:pt x="0" y="773"/>
                    <a:pt x="198" y="971"/>
                    <a:pt x="443" y="971"/>
                  </a:cubicBezTo>
                  <a:lnTo>
                    <a:pt x="2746" y="971"/>
                  </a:lnTo>
                  <a:cubicBezTo>
                    <a:pt x="2991" y="971"/>
                    <a:pt x="3189" y="773"/>
                    <a:pt x="3189" y="529"/>
                  </a:cubicBezTo>
                  <a:lnTo>
                    <a:pt x="3189" y="443"/>
                  </a:lnTo>
                  <a:cubicBezTo>
                    <a:pt x="3189" y="198"/>
                    <a:pt x="2991" y="0"/>
                    <a:pt x="2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1" name="Google Shape;4031;p74"/>
          <p:cNvGrpSpPr/>
          <p:nvPr/>
        </p:nvGrpSpPr>
        <p:grpSpPr>
          <a:xfrm>
            <a:off x="3959436" y="1959052"/>
            <a:ext cx="280470" cy="330034"/>
            <a:chOff x="3965464" y="2009621"/>
            <a:chExt cx="301192" cy="354418"/>
          </a:xfrm>
        </p:grpSpPr>
        <p:sp>
          <p:nvSpPr>
            <p:cNvPr id="4032" name="Google Shape;4032;p74"/>
            <p:cNvSpPr/>
            <p:nvPr/>
          </p:nvSpPr>
          <p:spPr>
            <a:xfrm>
              <a:off x="4107456" y="2038090"/>
              <a:ext cx="22173" cy="42203"/>
            </a:xfrm>
            <a:custGeom>
              <a:avLst/>
              <a:gdLst/>
              <a:ahLst/>
              <a:cxnLst/>
              <a:rect l="l" t="t" r="r" b="b"/>
              <a:pathLst>
                <a:path w="817" h="1555" extrusionOk="0">
                  <a:moveTo>
                    <a:pt x="0" y="0"/>
                  </a:moveTo>
                  <a:lnTo>
                    <a:pt x="0" y="1555"/>
                  </a:lnTo>
                  <a:lnTo>
                    <a:pt x="816" y="155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74"/>
            <p:cNvSpPr/>
            <p:nvPr/>
          </p:nvSpPr>
          <p:spPr>
            <a:xfrm>
              <a:off x="4125124" y="2017274"/>
              <a:ext cx="75856" cy="34739"/>
            </a:xfrm>
            <a:custGeom>
              <a:avLst/>
              <a:gdLst/>
              <a:ahLst/>
              <a:cxnLst/>
              <a:rect l="l" t="t" r="r" b="b"/>
              <a:pathLst>
                <a:path w="2795" h="1280" extrusionOk="0">
                  <a:moveTo>
                    <a:pt x="459" y="0"/>
                  </a:moveTo>
                  <a:cubicBezTo>
                    <a:pt x="198" y="0"/>
                    <a:pt x="0" y="268"/>
                    <a:pt x="127" y="543"/>
                  </a:cubicBezTo>
                  <a:cubicBezTo>
                    <a:pt x="184" y="663"/>
                    <a:pt x="306" y="739"/>
                    <a:pt x="441" y="739"/>
                  </a:cubicBezTo>
                  <a:lnTo>
                    <a:pt x="2052" y="739"/>
                  </a:lnTo>
                  <a:lnTo>
                    <a:pt x="2052" y="928"/>
                  </a:lnTo>
                  <a:cubicBezTo>
                    <a:pt x="2052" y="1063"/>
                    <a:pt x="2126" y="1187"/>
                    <a:pt x="2252" y="1241"/>
                  </a:cubicBezTo>
                  <a:cubicBezTo>
                    <a:pt x="2311" y="1268"/>
                    <a:pt x="2369" y="1280"/>
                    <a:pt x="2425" y="1280"/>
                  </a:cubicBezTo>
                  <a:cubicBezTo>
                    <a:pt x="2630" y="1280"/>
                    <a:pt x="2795" y="1114"/>
                    <a:pt x="2795" y="910"/>
                  </a:cubicBezTo>
                  <a:lnTo>
                    <a:pt x="2795" y="339"/>
                  </a:lnTo>
                  <a:cubicBezTo>
                    <a:pt x="2795" y="153"/>
                    <a:pt x="2642" y="0"/>
                    <a:pt x="2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74"/>
            <p:cNvSpPr/>
            <p:nvPr/>
          </p:nvSpPr>
          <p:spPr>
            <a:xfrm>
              <a:off x="4096329" y="2009675"/>
              <a:ext cx="44374" cy="34631"/>
            </a:xfrm>
            <a:custGeom>
              <a:avLst/>
              <a:gdLst/>
              <a:ahLst/>
              <a:cxnLst/>
              <a:rect l="l" t="t" r="r" b="b"/>
              <a:pathLst>
                <a:path w="1635" h="1276" extrusionOk="0">
                  <a:moveTo>
                    <a:pt x="190" y="1"/>
                  </a:moveTo>
                  <a:cubicBezTo>
                    <a:pt x="84" y="1"/>
                    <a:pt x="0" y="89"/>
                    <a:pt x="0" y="193"/>
                  </a:cubicBezTo>
                  <a:lnTo>
                    <a:pt x="0" y="1086"/>
                  </a:lnTo>
                  <a:cubicBezTo>
                    <a:pt x="0" y="1192"/>
                    <a:pt x="86" y="1276"/>
                    <a:pt x="190" y="1276"/>
                  </a:cubicBezTo>
                  <a:lnTo>
                    <a:pt x="1443" y="1276"/>
                  </a:lnTo>
                  <a:cubicBezTo>
                    <a:pt x="1549" y="1276"/>
                    <a:pt x="1634" y="1190"/>
                    <a:pt x="1632" y="1088"/>
                  </a:cubicBezTo>
                  <a:lnTo>
                    <a:pt x="1632" y="193"/>
                  </a:lnTo>
                  <a:cubicBezTo>
                    <a:pt x="1632" y="86"/>
                    <a:pt x="1545" y="1"/>
                    <a:pt x="1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74"/>
            <p:cNvSpPr/>
            <p:nvPr/>
          </p:nvSpPr>
          <p:spPr>
            <a:xfrm>
              <a:off x="4082543" y="2075461"/>
              <a:ext cx="72600" cy="25593"/>
            </a:xfrm>
            <a:custGeom>
              <a:avLst/>
              <a:gdLst/>
              <a:ahLst/>
              <a:cxnLst/>
              <a:rect l="l" t="t" r="r" b="b"/>
              <a:pathLst>
                <a:path w="2675" h="943" extrusionOk="0">
                  <a:moveTo>
                    <a:pt x="286" y="0"/>
                  </a:moveTo>
                  <a:cubicBezTo>
                    <a:pt x="127" y="0"/>
                    <a:pt x="1" y="127"/>
                    <a:pt x="1" y="286"/>
                  </a:cubicBezTo>
                  <a:lnTo>
                    <a:pt x="1" y="943"/>
                  </a:lnTo>
                  <a:lnTo>
                    <a:pt x="2675" y="943"/>
                  </a:lnTo>
                  <a:lnTo>
                    <a:pt x="2675" y="286"/>
                  </a:lnTo>
                  <a:cubicBezTo>
                    <a:pt x="2675" y="127"/>
                    <a:pt x="2548" y="0"/>
                    <a:pt x="2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74"/>
            <p:cNvSpPr/>
            <p:nvPr/>
          </p:nvSpPr>
          <p:spPr>
            <a:xfrm>
              <a:off x="4045850" y="2097660"/>
              <a:ext cx="146067" cy="266379"/>
            </a:xfrm>
            <a:custGeom>
              <a:avLst/>
              <a:gdLst/>
              <a:ahLst/>
              <a:cxnLst/>
              <a:rect l="l" t="t" r="r" b="b"/>
              <a:pathLst>
                <a:path w="5382" h="9815" extrusionOk="0">
                  <a:moveTo>
                    <a:pt x="1283" y="0"/>
                  </a:moveTo>
                  <a:cubicBezTo>
                    <a:pt x="575" y="0"/>
                    <a:pt x="0" y="573"/>
                    <a:pt x="0" y="1283"/>
                  </a:cubicBezTo>
                  <a:lnTo>
                    <a:pt x="0" y="9314"/>
                  </a:lnTo>
                  <a:cubicBezTo>
                    <a:pt x="0" y="9590"/>
                    <a:pt x="222" y="9814"/>
                    <a:pt x="502" y="9814"/>
                  </a:cubicBezTo>
                  <a:lnTo>
                    <a:pt x="4879" y="9814"/>
                  </a:lnTo>
                  <a:cubicBezTo>
                    <a:pt x="5157" y="9814"/>
                    <a:pt x="5381" y="9590"/>
                    <a:pt x="5381" y="9314"/>
                  </a:cubicBezTo>
                  <a:lnTo>
                    <a:pt x="5381" y="1283"/>
                  </a:lnTo>
                  <a:cubicBezTo>
                    <a:pt x="5381" y="573"/>
                    <a:pt x="4808" y="0"/>
                    <a:pt x="4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74"/>
            <p:cNvSpPr/>
            <p:nvPr/>
          </p:nvSpPr>
          <p:spPr>
            <a:xfrm>
              <a:off x="4216230" y="2064985"/>
              <a:ext cx="50426" cy="50399"/>
            </a:xfrm>
            <a:custGeom>
              <a:avLst/>
              <a:gdLst/>
              <a:ahLst/>
              <a:cxnLst/>
              <a:rect l="l" t="t" r="r" b="b"/>
              <a:pathLst>
                <a:path w="1858" h="1857" extrusionOk="0">
                  <a:moveTo>
                    <a:pt x="929" y="1"/>
                  </a:moveTo>
                  <a:cubicBezTo>
                    <a:pt x="417" y="1"/>
                    <a:pt x="1" y="417"/>
                    <a:pt x="1" y="929"/>
                  </a:cubicBezTo>
                  <a:cubicBezTo>
                    <a:pt x="1" y="1441"/>
                    <a:pt x="417" y="1857"/>
                    <a:pt x="929" y="1857"/>
                  </a:cubicBezTo>
                  <a:cubicBezTo>
                    <a:pt x="1441" y="1857"/>
                    <a:pt x="1857" y="1441"/>
                    <a:pt x="1857" y="929"/>
                  </a:cubicBezTo>
                  <a:cubicBezTo>
                    <a:pt x="1857" y="417"/>
                    <a:pt x="1441" y="1"/>
                    <a:pt x="929" y="1"/>
                  </a:cubicBezTo>
                  <a:close/>
                </a:path>
              </a:pathLst>
            </a:custGeom>
            <a:solidFill>
              <a:srgbClr val="5953FF">
                <a:alpha val="2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74"/>
            <p:cNvSpPr/>
            <p:nvPr/>
          </p:nvSpPr>
          <p:spPr>
            <a:xfrm>
              <a:off x="3965464" y="2109330"/>
              <a:ext cx="50399" cy="50399"/>
            </a:xfrm>
            <a:custGeom>
              <a:avLst/>
              <a:gdLst/>
              <a:ahLst/>
              <a:cxnLst/>
              <a:rect l="l" t="t" r="r" b="b"/>
              <a:pathLst>
                <a:path w="1857" h="1857" extrusionOk="0">
                  <a:moveTo>
                    <a:pt x="928" y="1"/>
                  </a:moveTo>
                  <a:cubicBezTo>
                    <a:pt x="416" y="1"/>
                    <a:pt x="0" y="417"/>
                    <a:pt x="0" y="929"/>
                  </a:cubicBezTo>
                  <a:cubicBezTo>
                    <a:pt x="0" y="1443"/>
                    <a:pt x="416" y="1857"/>
                    <a:pt x="928" y="1857"/>
                  </a:cubicBezTo>
                  <a:cubicBezTo>
                    <a:pt x="1440" y="1857"/>
                    <a:pt x="1856" y="1443"/>
                    <a:pt x="1856" y="929"/>
                  </a:cubicBezTo>
                  <a:cubicBezTo>
                    <a:pt x="1856" y="417"/>
                    <a:pt x="1440" y="1"/>
                    <a:pt x="928" y="1"/>
                  </a:cubicBezTo>
                  <a:close/>
                </a:path>
              </a:pathLst>
            </a:custGeom>
            <a:solidFill>
              <a:srgbClr val="5953FF">
                <a:alpha val="2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74"/>
            <p:cNvSpPr/>
            <p:nvPr/>
          </p:nvSpPr>
          <p:spPr>
            <a:xfrm>
              <a:off x="3978301" y="2009621"/>
              <a:ext cx="75096" cy="75042"/>
            </a:xfrm>
            <a:custGeom>
              <a:avLst/>
              <a:gdLst/>
              <a:ahLst/>
              <a:cxnLst/>
              <a:rect l="l" t="t" r="r" b="b"/>
              <a:pathLst>
                <a:path w="2767" h="2765" extrusionOk="0">
                  <a:moveTo>
                    <a:pt x="1383" y="1"/>
                  </a:moveTo>
                  <a:cubicBezTo>
                    <a:pt x="621" y="1"/>
                    <a:pt x="0" y="619"/>
                    <a:pt x="0" y="1382"/>
                  </a:cubicBezTo>
                  <a:cubicBezTo>
                    <a:pt x="0" y="2147"/>
                    <a:pt x="621" y="2765"/>
                    <a:pt x="1383" y="2765"/>
                  </a:cubicBezTo>
                  <a:cubicBezTo>
                    <a:pt x="2146" y="2765"/>
                    <a:pt x="2767" y="2147"/>
                    <a:pt x="2767" y="1382"/>
                  </a:cubicBezTo>
                  <a:cubicBezTo>
                    <a:pt x="2767" y="619"/>
                    <a:pt x="2146" y="1"/>
                    <a:pt x="1383" y="1"/>
                  </a:cubicBezTo>
                  <a:close/>
                </a:path>
              </a:pathLst>
            </a:custGeom>
            <a:solidFill>
              <a:srgbClr val="5953FF">
                <a:alpha val="2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74"/>
            <p:cNvSpPr/>
            <p:nvPr/>
          </p:nvSpPr>
          <p:spPr>
            <a:xfrm>
              <a:off x="4240547" y="2080291"/>
              <a:ext cx="13543" cy="19866"/>
            </a:xfrm>
            <a:custGeom>
              <a:avLst/>
              <a:gdLst/>
              <a:ahLst/>
              <a:cxnLst/>
              <a:rect l="l" t="t" r="r" b="b"/>
              <a:pathLst>
                <a:path w="499" h="732" extrusionOk="0">
                  <a:moveTo>
                    <a:pt x="223" y="1"/>
                  </a:moveTo>
                  <a:cubicBezTo>
                    <a:pt x="191" y="1"/>
                    <a:pt x="157" y="9"/>
                    <a:pt x="127" y="26"/>
                  </a:cubicBezTo>
                  <a:cubicBezTo>
                    <a:pt x="33" y="79"/>
                    <a:pt x="0" y="200"/>
                    <a:pt x="53" y="293"/>
                  </a:cubicBezTo>
                  <a:cubicBezTo>
                    <a:pt x="84" y="344"/>
                    <a:pt x="92" y="414"/>
                    <a:pt x="72" y="473"/>
                  </a:cubicBezTo>
                  <a:cubicBezTo>
                    <a:pt x="39" y="577"/>
                    <a:pt x="94" y="685"/>
                    <a:pt x="196" y="722"/>
                  </a:cubicBezTo>
                  <a:cubicBezTo>
                    <a:pt x="219" y="730"/>
                    <a:pt x="239" y="732"/>
                    <a:pt x="259" y="732"/>
                  </a:cubicBezTo>
                  <a:cubicBezTo>
                    <a:pt x="345" y="732"/>
                    <a:pt x="421" y="679"/>
                    <a:pt x="441" y="597"/>
                  </a:cubicBezTo>
                  <a:cubicBezTo>
                    <a:pt x="498" y="434"/>
                    <a:pt x="480" y="251"/>
                    <a:pt x="396" y="100"/>
                  </a:cubicBezTo>
                  <a:cubicBezTo>
                    <a:pt x="359" y="36"/>
                    <a:pt x="292" y="1"/>
                    <a:pt x="223" y="1"/>
                  </a:cubicBezTo>
                  <a:close/>
                </a:path>
              </a:pathLst>
            </a:custGeom>
            <a:solidFill>
              <a:srgbClr val="24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74"/>
            <p:cNvSpPr/>
            <p:nvPr/>
          </p:nvSpPr>
          <p:spPr>
            <a:xfrm>
              <a:off x="3989754" y="2124637"/>
              <a:ext cx="13543" cy="19866"/>
            </a:xfrm>
            <a:custGeom>
              <a:avLst/>
              <a:gdLst/>
              <a:ahLst/>
              <a:cxnLst/>
              <a:rect l="l" t="t" r="r" b="b"/>
              <a:pathLst>
                <a:path w="499" h="732" extrusionOk="0">
                  <a:moveTo>
                    <a:pt x="225" y="1"/>
                  </a:moveTo>
                  <a:cubicBezTo>
                    <a:pt x="192" y="1"/>
                    <a:pt x="158" y="9"/>
                    <a:pt x="127" y="26"/>
                  </a:cubicBezTo>
                  <a:cubicBezTo>
                    <a:pt x="33" y="79"/>
                    <a:pt x="1" y="200"/>
                    <a:pt x="54" y="293"/>
                  </a:cubicBezTo>
                  <a:cubicBezTo>
                    <a:pt x="84" y="344"/>
                    <a:pt x="93" y="414"/>
                    <a:pt x="72" y="473"/>
                  </a:cubicBezTo>
                  <a:cubicBezTo>
                    <a:pt x="39" y="577"/>
                    <a:pt x="95" y="687"/>
                    <a:pt x="197" y="722"/>
                  </a:cubicBezTo>
                  <a:cubicBezTo>
                    <a:pt x="219" y="730"/>
                    <a:pt x="239" y="732"/>
                    <a:pt x="260" y="732"/>
                  </a:cubicBezTo>
                  <a:cubicBezTo>
                    <a:pt x="345" y="732"/>
                    <a:pt x="421" y="679"/>
                    <a:pt x="441" y="597"/>
                  </a:cubicBezTo>
                  <a:cubicBezTo>
                    <a:pt x="498" y="434"/>
                    <a:pt x="480" y="251"/>
                    <a:pt x="396" y="100"/>
                  </a:cubicBezTo>
                  <a:cubicBezTo>
                    <a:pt x="359" y="36"/>
                    <a:pt x="293" y="1"/>
                    <a:pt x="225" y="1"/>
                  </a:cubicBezTo>
                  <a:close/>
                </a:path>
              </a:pathLst>
            </a:custGeom>
            <a:solidFill>
              <a:srgbClr val="24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74"/>
            <p:cNvSpPr/>
            <p:nvPr/>
          </p:nvSpPr>
          <p:spPr>
            <a:xfrm>
              <a:off x="4021425" y="2032526"/>
              <a:ext cx="14873" cy="26462"/>
            </a:xfrm>
            <a:custGeom>
              <a:avLst/>
              <a:gdLst/>
              <a:ahLst/>
              <a:cxnLst/>
              <a:rect l="l" t="t" r="r" b="b"/>
              <a:pathLst>
                <a:path w="548" h="975" extrusionOk="0">
                  <a:moveTo>
                    <a:pt x="225" y="0"/>
                  </a:moveTo>
                  <a:cubicBezTo>
                    <a:pt x="192" y="0"/>
                    <a:pt x="159" y="9"/>
                    <a:pt x="129" y="26"/>
                  </a:cubicBezTo>
                  <a:cubicBezTo>
                    <a:pt x="33" y="79"/>
                    <a:pt x="1" y="199"/>
                    <a:pt x="56" y="295"/>
                  </a:cubicBezTo>
                  <a:cubicBezTo>
                    <a:pt x="127" y="422"/>
                    <a:pt x="141" y="577"/>
                    <a:pt x="96" y="715"/>
                  </a:cubicBezTo>
                  <a:cubicBezTo>
                    <a:pt x="62" y="819"/>
                    <a:pt x="119" y="929"/>
                    <a:pt x="221" y="964"/>
                  </a:cubicBezTo>
                  <a:cubicBezTo>
                    <a:pt x="243" y="972"/>
                    <a:pt x="264" y="974"/>
                    <a:pt x="284" y="974"/>
                  </a:cubicBezTo>
                  <a:cubicBezTo>
                    <a:pt x="366" y="974"/>
                    <a:pt x="445" y="923"/>
                    <a:pt x="466" y="838"/>
                  </a:cubicBezTo>
                  <a:cubicBezTo>
                    <a:pt x="547" y="597"/>
                    <a:pt x="521" y="322"/>
                    <a:pt x="396" y="101"/>
                  </a:cubicBezTo>
                  <a:cubicBezTo>
                    <a:pt x="360" y="36"/>
                    <a:pt x="294" y="0"/>
                    <a:pt x="225" y="0"/>
                  </a:cubicBezTo>
                  <a:close/>
                </a:path>
              </a:pathLst>
            </a:custGeom>
            <a:solidFill>
              <a:srgbClr val="24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74"/>
            <p:cNvSpPr/>
            <p:nvPr/>
          </p:nvSpPr>
          <p:spPr>
            <a:xfrm>
              <a:off x="4070873" y="2188983"/>
              <a:ext cx="95397" cy="83483"/>
            </a:xfrm>
            <a:custGeom>
              <a:avLst/>
              <a:gdLst/>
              <a:ahLst/>
              <a:cxnLst/>
              <a:rect l="l" t="t" r="r" b="b"/>
              <a:pathLst>
                <a:path w="3515" h="3076" extrusionOk="0">
                  <a:moveTo>
                    <a:pt x="3013" y="0"/>
                  </a:moveTo>
                  <a:cubicBezTo>
                    <a:pt x="2943" y="0"/>
                    <a:pt x="2872" y="28"/>
                    <a:pt x="2817" y="91"/>
                  </a:cubicBezTo>
                  <a:cubicBezTo>
                    <a:pt x="2668" y="258"/>
                    <a:pt x="2515" y="431"/>
                    <a:pt x="2381" y="588"/>
                  </a:cubicBezTo>
                  <a:cubicBezTo>
                    <a:pt x="2197" y="523"/>
                    <a:pt x="2006" y="485"/>
                    <a:pt x="1832" y="485"/>
                  </a:cubicBezTo>
                  <a:cubicBezTo>
                    <a:pt x="1801" y="485"/>
                    <a:pt x="1770" y="486"/>
                    <a:pt x="1740" y="489"/>
                  </a:cubicBezTo>
                  <a:cubicBezTo>
                    <a:pt x="1724" y="488"/>
                    <a:pt x="1708" y="487"/>
                    <a:pt x="1691" y="487"/>
                  </a:cubicBezTo>
                  <a:cubicBezTo>
                    <a:pt x="1520" y="487"/>
                    <a:pt x="1333" y="525"/>
                    <a:pt x="1147" y="590"/>
                  </a:cubicBezTo>
                  <a:cubicBezTo>
                    <a:pt x="1012" y="435"/>
                    <a:pt x="859" y="262"/>
                    <a:pt x="708" y="93"/>
                  </a:cubicBezTo>
                  <a:cubicBezTo>
                    <a:pt x="653" y="31"/>
                    <a:pt x="582" y="3"/>
                    <a:pt x="512" y="3"/>
                  </a:cubicBezTo>
                  <a:cubicBezTo>
                    <a:pt x="378" y="3"/>
                    <a:pt x="248" y="106"/>
                    <a:pt x="247" y="266"/>
                  </a:cubicBezTo>
                  <a:cubicBezTo>
                    <a:pt x="245" y="593"/>
                    <a:pt x="251" y="919"/>
                    <a:pt x="269" y="1245"/>
                  </a:cubicBezTo>
                  <a:cubicBezTo>
                    <a:pt x="31" y="1639"/>
                    <a:pt x="0" y="2190"/>
                    <a:pt x="271" y="2553"/>
                  </a:cubicBezTo>
                  <a:cubicBezTo>
                    <a:pt x="504" y="2865"/>
                    <a:pt x="900" y="2987"/>
                    <a:pt x="1259" y="3040"/>
                  </a:cubicBezTo>
                  <a:cubicBezTo>
                    <a:pt x="1416" y="3064"/>
                    <a:pt x="1573" y="3075"/>
                    <a:pt x="1731" y="3075"/>
                  </a:cubicBezTo>
                  <a:cubicBezTo>
                    <a:pt x="1917" y="3075"/>
                    <a:pt x="2103" y="3059"/>
                    <a:pt x="2287" y="3028"/>
                  </a:cubicBezTo>
                  <a:cubicBezTo>
                    <a:pt x="2646" y="2965"/>
                    <a:pt x="3035" y="2830"/>
                    <a:pt x="3260" y="2516"/>
                  </a:cubicBezTo>
                  <a:cubicBezTo>
                    <a:pt x="3515" y="2153"/>
                    <a:pt x="3482" y="1625"/>
                    <a:pt x="3256" y="1243"/>
                  </a:cubicBezTo>
                  <a:cubicBezTo>
                    <a:pt x="3274" y="917"/>
                    <a:pt x="3282" y="590"/>
                    <a:pt x="3278" y="264"/>
                  </a:cubicBezTo>
                  <a:cubicBezTo>
                    <a:pt x="3277" y="104"/>
                    <a:pt x="3147" y="0"/>
                    <a:pt x="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4" name="Google Shape;4044;p74"/>
          <p:cNvGrpSpPr/>
          <p:nvPr/>
        </p:nvGrpSpPr>
        <p:grpSpPr>
          <a:xfrm>
            <a:off x="4662073" y="2028095"/>
            <a:ext cx="330012" cy="191995"/>
            <a:chOff x="4720015" y="2083765"/>
            <a:chExt cx="354394" cy="206180"/>
          </a:xfrm>
        </p:grpSpPr>
        <p:sp>
          <p:nvSpPr>
            <p:cNvPr id="4045" name="Google Shape;4045;p74"/>
            <p:cNvSpPr/>
            <p:nvPr/>
          </p:nvSpPr>
          <p:spPr>
            <a:xfrm>
              <a:off x="4720015" y="2087076"/>
              <a:ext cx="354394" cy="44374"/>
            </a:xfrm>
            <a:custGeom>
              <a:avLst/>
              <a:gdLst/>
              <a:ahLst/>
              <a:cxnLst/>
              <a:rect l="l" t="t" r="r" b="b"/>
              <a:pathLst>
                <a:path w="13058" h="1635" extrusionOk="0">
                  <a:moveTo>
                    <a:pt x="354" y="1"/>
                  </a:moveTo>
                  <a:cubicBezTo>
                    <a:pt x="158" y="1"/>
                    <a:pt x="1" y="158"/>
                    <a:pt x="1" y="351"/>
                  </a:cubicBezTo>
                  <a:lnTo>
                    <a:pt x="1" y="1284"/>
                  </a:lnTo>
                  <a:cubicBezTo>
                    <a:pt x="1" y="1477"/>
                    <a:pt x="158" y="1635"/>
                    <a:pt x="354" y="1635"/>
                  </a:cubicBezTo>
                  <a:lnTo>
                    <a:pt x="12707" y="1635"/>
                  </a:lnTo>
                  <a:cubicBezTo>
                    <a:pt x="12901" y="1635"/>
                    <a:pt x="13058" y="1479"/>
                    <a:pt x="13058" y="1284"/>
                  </a:cubicBezTo>
                  <a:lnTo>
                    <a:pt x="13058" y="351"/>
                  </a:lnTo>
                  <a:cubicBezTo>
                    <a:pt x="13058" y="158"/>
                    <a:pt x="12901" y="1"/>
                    <a:pt x="12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74"/>
            <p:cNvSpPr/>
            <p:nvPr/>
          </p:nvSpPr>
          <p:spPr>
            <a:xfrm>
              <a:off x="4720069" y="2087130"/>
              <a:ext cx="131086" cy="44320"/>
            </a:xfrm>
            <a:custGeom>
              <a:avLst/>
              <a:gdLst/>
              <a:ahLst/>
              <a:cxnLst/>
              <a:rect l="l" t="t" r="r" b="b"/>
              <a:pathLst>
                <a:path w="4830" h="1633" extrusionOk="0">
                  <a:moveTo>
                    <a:pt x="364" y="1"/>
                  </a:moveTo>
                  <a:cubicBezTo>
                    <a:pt x="164" y="1"/>
                    <a:pt x="1" y="162"/>
                    <a:pt x="1" y="364"/>
                  </a:cubicBezTo>
                  <a:lnTo>
                    <a:pt x="1" y="1271"/>
                  </a:lnTo>
                  <a:cubicBezTo>
                    <a:pt x="1" y="1469"/>
                    <a:pt x="162" y="1633"/>
                    <a:pt x="364" y="1633"/>
                  </a:cubicBezTo>
                  <a:lnTo>
                    <a:pt x="4350" y="1633"/>
                  </a:lnTo>
                  <a:lnTo>
                    <a:pt x="4774" y="957"/>
                  </a:lnTo>
                  <a:cubicBezTo>
                    <a:pt x="4829" y="870"/>
                    <a:pt x="4829" y="764"/>
                    <a:pt x="4774" y="676"/>
                  </a:cubicBezTo>
                  <a:lnTo>
                    <a:pt x="43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74"/>
            <p:cNvSpPr/>
            <p:nvPr/>
          </p:nvSpPr>
          <p:spPr>
            <a:xfrm>
              <a:off x="4786614" y="2083765"/>
              <a:ext cx="28986" cy="51837"/>
            </a:xfrm>
            <a:custGeom>
              <a:avLst/>
              <a:gdLst/>
              <a:ahLst/>
              <a:cxnLst/>
              <a:rect l="l" t="t" r="r" b="b"/>
              <a:pathLst>
                <a:path w="1068" h="1910" extrusionOk="0">
                  <a:moveTo>
                    <a:pt x="166" y="0"/>
                  </a:moveTo>
                  <a:cubicBezTo>
                    <a:pt x="74" y="0"/>
                    <a:pt x="1" y="74"/>
                    <a:pt x="1" y="165"/>
                  </a:cubicBezTo>
                  <a:lnTo>
                    <a:pt x="1" y="1744"/>
                  </a:lnTo>
                  <a:cubicBezTo>
                    <a:pt x="1" y="1836"/>
                    <a:pt x="74" y="1909"/>
                    <a:pt x="166" y="1909"/>
                  </a:cubicBezTo>
                  <a:lnTo>
                    <a:pt x="902" y="1909"/>
                  </a:lnTo>
                  <a:cubicBezTo>
                    <a:pt x="994" y="1909"/>
                    <a:pt x="1068" y="1836"/>
                    <a:pt x="1068" y="1744"/>
                  </a:cubicBezTo>
                  <a:lnTo>
                    <a:pt x="1068" y="165"/>
                  </a:lnTo>
                  <a:cubicBezTo>
                    <a:pt x="1068" y="74"/>
                    <a:pt x="994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74"/>
            <p:cNvSpPr/>
            <p:nvPr/>
          </p:nvSpPr>
          <p:spPr>
            <a:xfrm>
              <a:off x="4882768" y="2083765"/>
              <a:ext cx="29040" cy="81610"/>
            </a:xfrm>
            <a:custGeom>
              <a:avLst/>
              <a:gdLst/>
              <a:ahLst/>
              <a:cxnLst/>
              <a:rect l="l" t="t" r="r" b="b"/>
              <a:pathLst>
                <a:path w="1070" h="3007" extrusionOk="0">
                  <a:moveTo>
                    <a:pt x="166" y="0"/>
                  </a:moveTo>
                  <a:cubicBezTo>
                    <a:pt x="74" y="0"/>
                    <a:pt x="1" y="74"/>
                    <a:pt x="1" y="165"/>
                  </a:cubicBezTo>
                  <a:lnTo>
                    <a:pt x="1" y="2840"/>
                  </a:lnTo>
                  <a:cubicBezTo>
                    <a:pt x="1" y="2931"/>
                    <a:pt x="74" y="3007"/>
                    <a:pt x="166" y="3007"/>
                  </a:cubicBezTo>
                  <a:lnTo>
                    <a:pt x="905" y="3007"/>
                  </a:lnTo>
                  <a:cubicBezTo>
                    <a:pt x="996" y="3007"/>
                    <a:pt x="1070" y="2931"/>
                    <a:pt x="1070" y="2840"/>
                  </a:cubicBezTo>
                  <a:lnTo>
                    <a:pt x="1070" y="165"/>
                  </a:lnTo>
                  <a:cubicBezTo>
                    <a:pt x="1070" y="74"/>
                    <a:pt x="996" y="0"/>
                    <a:pt x="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74"/>
            <p:cNvSpPr/>
            <p:nvPr/>
          </p:nvSpPr>
          <p:spPr>
            <a:xfrm>
              <a:off x="4750410" y="2104174"/>
              <a:ext cx="10666" cy="10666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1" y="89"/>
                    <a:pt x="1" y="197"/>
                  </a:cubicBezTo>
                  <a:cubicBezTo>
                    <a:pt x="1" y="305"/>
                    <a:pt x="88" y="393"/>
                    <a:pt x="196" y="393"/>
                  </a:cubicBezTo>
                  <a:cubicBezTo>
                    <a:pt x="305" y="393"/>
                    <a:pt x="392" y="305"/>
                    <a:pt x="392" y="197"/>
                  </a:cubicBezTo>
                  <a:cubicBezTo>
                    <a:pt x="392" y="89"/>
                    <a:pt x="30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74"/>
            <p:cNvSpPr/>
            <p:nvPr/>
          </p:nvSpPr>
          <p:spPr>
            <a:xfrm>
              <a:off x="5001963" y="2104174"/>
              <a:ext cx="10666" cy="10666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7" y="1"/>
                  </a:moveTo>
                  <a:cubicBezTo>
                    <a:pt x="89" y="1"/>
                    <a:pt x="1" y="89"/>
                    <a:pt x="1" y="197"/>
                  </a:cubicBezTo>
                  <a:cubicBezTo>
                    <a:pt x="1" y="305"/>
                    <a:pt x="89" y="393"/>
                    <a:pt x="197" y="393"/>
                  </a:cubicBezTo>
                  <a:cubicBezTo>
                    <a:pt x="305" y="393"/>
                    <a:pt x="392" y="305"/>
                    <a:pt x="392" y="197"/>
                  </a:cubicBezTo>
                  <a:cubicBezTo>
                    <a:pt x="392" y="89"/>
                    <a:pt x="305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74"/>
            <p:cNvSpPr/>
            <p:nvPr/>
          </p:nvSpPr>
          <p:spPr>
            <a:xfrm>
              <a:off x="5032875" y="2104174"/>
              <a:ext cx="10693" cy="10666"/>
            </a:xfrm>
            <a:custGeom>
              <a:avLst/>
              <a:gdLst/>
              <a:ahLst/>
              <a:cxnLst/>
              <a:rect l="l" t="t" r="r" b="b"/>
              <a:pathLst>
                <a:path w="394" h="393" extrusionOk="0">
                  <a:moveTo>
                    <a:pt x="196" y="1"/>
                  </a:moveTo>
                  <a:cubicBezTo>
                    <a:pt x="88" y="1"/>
                    <a:pt x="0" y="89"/>
                    <a:pt x="0" y="197"/>
                  </a:cubicBezTo>
                  <a:cubicBezTo>
                    <a:pt x="0" y="305"/>
                    <a:pt x="88" y="393"/>
                    <a:pt x="196" y="393"/>
                  </a:cubicBezTo>
                  <a:cubicBezTo>
                    <a:pt x="306" y="393"/>
                    <a:pt x="394" y="305"/>
                    <a:pt x="394" y="197"/>
                  </a:cubicBezTo>
                  <a:cubicBezTo>
                    <a:pt x="394" y="89"/>
                    <a:pt x="306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74"/>
            <p:cNvSpPr/>
            <p:nvPr/>
          </p:nvSpPr>
          <p:spPr>
            <a:xfrm>
              <a:off x="4829521" y="2154001"/>
              <a:ext cx="135890" cy="135944"/>
            </a:xfrm>
            <a:custGeom>
              <a:avLst/>
              <a:gdLst/>
              <a:ahLst/>
              <a:cxnLst/>
              <a:rect l="l" t="t" r="r" b="b"/>
              <a:pathLst>
                <a:path w="5007" h="5009" extrusionOk="0">
                  <a:moveTo>
                    <a:pt x="2504" y="1"/>
                  </a:moveTo>
                  <a:cubicBezTo>
                    <a:pt x="1120" y="1"/>
                    <a:pt x="1" y="1121"/>
                    <a:pt x="1" y="2504"/>
                  </a:cubicBezTo>
                  <a:cubicBezTo>
                    <a:pt x="1" y="3887"/>
                    <a:pt x="1120" y="5009"/>
                    <a:pt x="2504" y="5009"/>
                  </a:cubicBezTo>
                  <a:cubicBezTo>
                    <a:pt x="3887" y="5009"/>
                    <a:pt x="5006" y="3887"/>
                    <a:pt x="5006" y="2504"/>
                  </a:cubicBezTo>
                  <a:cubicBezTo>
                    <a:pt x="5006" y="1121"/>
                    <a:pt x="3887" y="1"/>
                    <a:pt x="2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74"/>
            <p:cNvSpPr/>
            <p:nvPr/>
          </p:nvSpPr>
          <p:spPr>
            <a:xfrm>
              <a:off x="4859428" y="2188115"/>
              <a:ext cx="76019" cy="67606"/>
            </a:xfrm>
            <a:custGeom>
              <a:avLst/>
              <a:gdLst/>
              <a:ahLst/>
              <a:cxnLst/>
              <a:rect l="l" t="t" r="r" b="b"/>
              <a:pathLst>
                <a:path w="2801" h="2491" extrusionOk="0">
                  <a:moveTo>
                    <a:pt x="2425" y="0"/>
                  </a:moveTo>
                  <a:cubicBezTo>
                    <a:pt x="2375" y="0"/>
                    <a:pt x="2325" y="20"/>
                    <a:pt x="2287" y="64"/>
                  </a:cubicBezTo>
                  <a:cubicBezTo>
                    <a:pt x="2154" y="215"/>
                    <a:pt x="2016" y="370"/>
                    <a:pt x="1897" y="508"/>
                  </a:cubicBezTo>
                  <a:cubicBezTo>
                    <a:pt x="1749" y="456"/>
                    <a:pt x="1597" y="426"/>
                    <a:pt x="1457" y="426"/>
                  </a:cubicBezTo>
                  <a:cubicBezTo>
                    <a:pt x="1434" y="426"/>
                    <a:pt x="1410" y="427"/>
                    <a:pt x="1387" y="429"/>
                  </a:cubicBezTo>
                  <a:cubicBezTo>
                    <a:pt x="1374" y="428"/>
                    <a:pt x="1361" y="428"/>
                    <a:pt x="1347" y="428"/>
                  </a:cubicBezTo>
                  <a:cubicBezTo>
                    <a:pt x="1209" y="428"/>
                    <a:pt x="1061" y="456"/>
                    <a:pt x="912" y="510"/>
                  </a:cubicBezTo>
                  <a:cubicBezTo>
                    <a:pt x="790" y="370"/>
                    <a:pt x="653" y="215"/>
                    <a:pt x="520" y="64"/>
                  </a:cubicBezTo>
                  <a:cubicBezTo>
                    <a:pt x="482" y="20"/>
                    <a:pt x="432" y="1"/>
                    <a:pt x="383" y="1"/>
                  </a:cubicBezTo>
                  <a:cubicBezTo>
                    <a:pt x="288" y="1"/>
                    <a:pt x="196" y="73"/>
                    <a:pt x="196" y="184"/>
                  </a:cubicBezTo>
                  <a:cubicBezTo>
                    <a:pt x="194" y="467"/>
                    <a:pt x="198" y="749"/>
                    <a:pt x="214" y="1033"/>
                  </a:cubicBezTo>
                  <a:cubicBezTo>
                    <a:pt x="23" y="1345"/>
                    <a:pt x="0" y="1785"/>
                    <a:pt x="216" y="2075"/>
                  </a:cubicBezTo>
                  <a:cubicBezTo>
                    <a:pt x="402" y="2326"/>
                    <a:pt x="716" y="2420"/>
                    <a:pt x="1004" y="2462"/>
                  </a:cubicBezTo>
                  <a:cubicBezTo>
                    <a:pt x="1129" y="2481"/>
                    <a:pt x="1255" y="2490"/>
                    <a:pt x="1381" y="2490"/>
                  </a:cubicBezTo>
                  <a:cubicBezTo>
                    <a:pt x="1530" y="2490"/>
                    <a:pt x="1678" y="2478"/>
                    <a:pt x="1826" y="2452"/>
                  </a:cubicBezTo>
                  <a:cubicBezTo>
                    <a:pt x="2113" y="2401"/>
                    <a:pt x="2424" y="2297"/>
                    <a:pt x="2603" y="2042"/>
                  </a:cubicBezTo>
                  <a:cubicBezTo>
                    <a:pt x="2801" y="1759"/>
                    <a:pt x="2774" y="1338"/>
                    <a:pt x="2593" y="1033"/>
                  </a:cubicBezTo>
                  <a:cubicBezTo>
                    <a:pt x="2607" y="749"/>
                    <a:pt x="2613" y="467"/>
                    <a:pt x="2611" y="184"/>
                  </a:cubicBezTo>
                  <a:cubicBezTo>
                    <a:pt x="2609" y="72"/>
                    <a:pt x="2518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4" name="Google Shape;4054;p74"/>
          <p:cNvGrpSpPr/>
          <p:nvPr/>
        </p:nvGrpSpPr>
        <p:grpSpPr>
          <a:xfrm>
            <a:off x="5494887" y="1958800"/>
            <a:ext cx="190531" cy="330537"/>
            <a:chOff x="5614359" y="2009350"/>
            <a:chExt cx="204608" cy="354958"/>
          </a:xfrm>
        </p:grpSpPr>
        <p:sp>
          <p:nvSpPr>
            <p:cNvPr id="4055" name="Google Shape;4055;p74"/>
            <p:cNvSpPr/>
            <p:nvPr/>
          </p:nvSpPr>
          <p:spPr>
            <a:xfrm>
              <a:off x="5661472" y="2057739"/>
              <a:ext cx="110758" cy="38783"/>
            </a:xfrm>
            <a:custGeom>
              <a:avLst/>
              <a:gdLst/>
              <a:ahLst/>
              <a:cxnLst/>
              <a:rect l="l" t="t" r="r" b="b"/>
              <a:pathLst>
                <a:path w="4081" h="1429" extrusionOk="0">
                  <a:moveTo>
                    <a:pt x="1" y="0"/>
                  </a:moveTo>
                  <a:lnTo>
                    <a:pt x="1" y="1428"/>
                  </a:lnTo>
                  <a:lnTo>
                    <a:pt x="4081" y="1428"/>
                  </a:lnTo>
                  <a:lnTo>
                    <a:pt x="40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74"/>
            <p:cNvSpPr/>
            <p:nvPr/>
          </p:nvSpPr>
          <p:spPr>
            <a:xfrm>
              <a:off x="5614359" y="2090333"/>
              <a:ext cx="204608" cy="273354"/>
            </a:xfrm>
            <a:custGeom>
              <a:avLst/>
              <a:gdLst/>
              <a:ahLst/>
              <a:cxnLst/>
              <a:rect l="l" t="t" r="r" b="b"/>
              <a:pathLst>
                <a:path w="7539" h="10072" extrusionOk="0">
                  <a:moveTo>
                    <a:pt x="1733" y="1"/>
                  </a:moveTo>
                  <a:cubicBezTo>
                    <a:pt x="1733" y="1"/>
                    <a:pt x="1376" y="405"/>
                    <a:pt x="1333" y="464"/>
                  </a:cubicBezTo>
                  <a:cubicBezTo>
                    <a:pt x="1092" y="786"/>
                    <a:pt x="976" y="1133"/>
                    <a:pt x="1037" y="1512"/>
                  </a:cubicBezTo>
                  <a:cubicBezTo>
                    <a:pt x="1102" y="1939"/>
                    <a:pt x="1404" y="2267"/>
                    <a:pt x="1376" y="2720"/>
                  </a:cubicBezTo>
                  <a:cubicBezTo>
                    <a:pt x="1353" y="3132"/>
                    <a:pt x="1160" y="3510"/>
                    <a:pt x="960" y="3877"/>
                  </a:cubicBezTo>
                  <a:cubicBezTo>
                    <a:pt x="217" y="5247"/>
                    <a:pt x="1" y="6971"/>
                    <a:pt x="397" y="8446"/>
                  </a:cubicBezTo>
                  <a:cubicBezTo>
                    <a:pt x="468" y="8713"/>
                    <a:pt x="568" y="8993"/>
                    <a:pt x="682" y="9274"/>
                  </a:cubicBezTo>
                  <a:lnTo>
                    <a:pt x="990" y="9856"/>
                  </a:lnTo>
                  <a:cubicBezTo>
                    <a:pt x="1062" y="9988"/>
                    <a:pt x="1204" y="10072"/>
                    <a:pt x="1364" y="10072"/>
                  </a:cubicBezTo>
                  <a:lnTo>
                    <a:pt x="6178" y="10072"/>
                  </a:lnTo>
                  <a:cubicBezTo>
                    <a:pt x="6335" y="10072"/>
                    <a:pt x="6480" y="9988"/>
                    <a:pt x="6549" y="9856"/>
                  </a:cubicBezTo>
                  <a:lnTo>
                    <a:pt x="6857" y="9274"/>
                  </a:lnTo>
                  <a:cubicBezTo>
                    <a:pt x="6975" y="8993"/>
                    <a:pt x="7071" y="8713"/>
                    <a:pt x="7143" y="8446"/>
                  </a:cubicBezTo>
                  <a:cubicBezTo>
                    <a:pt x="7538" y="6971"/>
                    <a:pt x="7322" y="5247"/>
                    <a:pt x="6580" y="3877"/>
                  </a:cubicBezTo>
                  <a:cubicBezTo>
                    <a:pt x="6382" y="3507"/>
                    <a:pt x="6188" y="3132"/>
                    <a:pt x="6163" y="2720"/>
                  </a:cubicBezTo>
                  <a:cubicBezTo>
                    <a:pt x="6139" y="2267"/>
                    <a:pt x="6437" y="1935"/>
                    <a:pt x="6504" y="1512"/>
                  </a:cubicBezTo>
                  <a:cubicBezTo>
                    <a:pt x="6565" y="1131"/>
                    <a:pt x="6445" y="786"/>
                    <a:pt x="6208" y="464"/>
                  </a:cubicBezTo>
                  <a:cubicBezTo>
                    <a:pt x="6163" y="405"/>
                    <a:pt x="5806" y="1"/>
                    <a:pt x="58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74"/>
            <p:cNvSpPr/>
            <p:nvPr/>
          </p:nvSpPr>
          <p:spPr>
            <a:xfrm>
              <a:off x="5649802" y="2009350"/>
              <a:ext cx="133502" cy="53222"/>
            </a:xfrm>
            <a:custGeom>
              <a:avLst/>
              <a:gdLst/>
              <a:ahLst/>
              <a:cxnLst/>
              <a:rect l="l" t="t" r="r" b="b"/>
              <a:pathLst>
                <a:path w="4919" h="1961" extrusionOk="0">
                  <a:moveTo>
                    <a:pt x="349" y="1"/>
                  </a:moveTo>
                  <a:cubicBezTo>
                    <a:pt x="155" y="1"/>
                    <a:pt x="0" y="156"/>
                    <a:pt x="0" y="349"/>
                  </a:cubicBezTo>
                  <a:lnTo>
                    <a:pt x="0" y="1612"/>
                  </a:lnTo>
                  <a:cubicBezTo>
                    <a:pt x="0" y="1806"/>
                    <a:pt x="155" y="1961"/>
                    <a:pt x="349" y="1961"/>
                  </a:cubicBezTo>
                  <a:lnTo>
                    <a:pt x="4570" y="1961"/>
                  </a:lnTo>
                  <a:cubicBezTo>
                    <a:pt x="4762" y="1961"/>
                    <a:pt x="4919" y="1804"/>
                    <a:pt x="4919" y="1612"/>
                  </a:cubicBezTo>
                  <a:lnTo>
                    <a:pt x="4919" y="349"/>
                  </a:lnTo>
                  <a:cubicBezTo>
                    <a:pt x="4919" y="156"/>
                    <a:pt x="4764" y="1"/>
                    <a:pt x="45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74"/>
            <p:cNvSpPr/>
            <p:nvPr/>
          </p:nvSpPr>
          <p:spPr>
            <a:xfrm>
              <a:off x="5644592" y="2192186"/>
              <a:ext cx="144086" cy="172122"/>
            </a:xfrm>
            <a:custGeom>
              <a:avLst/>
              <a:gdLst/>
              <a:ahLst/>
              <a:cxnLst/>
              <a:rect l="l" t="t" r="r" b="b"/>
              <a:pathLst>
                <a:path w="5309" h="6342" extrusionOk="0">
                  <a:moveTo>
                    <a:pt x="2652" y="1"/>
                  </a:moveTo>
                  <a:cubicBezTo>
                    <a:pt x="2319" y="1"/>
                    <a:pt x="1987" y="68"/>
                    <a:pt x="1708" y="201"/>
                  </a:cubicBezTo>
                  <a:cubicBezTo>
                    <a:pt x="1351" y="373"/>
                    <a:pt x="1047" y="634"/>
                    <a:pt x="804" y="934"/>
                  </a:cubicBezTo>
                  <a:cubicBezTo>
                    <a:pt x="239" y="1637"/>
                    <a:pt x="1" y="2547"/>
                    <a:pt x="1" y="3420"/>
                  </a:cubicBezTo>
                  <a:cubicBezTo>
                    <a:pt x="1" y="4634"/>
                    <a:pt x="470" y="5401"/>
                    <a:pt x="1031" y="6341"/>
                  </a:cubicBezTo>
                  <a:lnTo>
                    <a:pt x="4278" y="6341"/>
                  </a:lnTo>
                  <a:cubicBezTo>
                    <a:pt x="4839" y="5401"/>
                    <a:pt x="5308" y="4634"/>
                    <a:pt x="5308" y="3420"/>
                  </a:cubicBezTo>
                  <a:cubicBezTo>
                    <a:pt x="5308" y="2547"/>
                    <a:pt x="5068" y="1637"/>
                    <a:pt x="4505" y="934"/>
                  </a:cubicBezTo>
                  <a:cubicBezTo>
                    <a:pt x="4262" y="634"/>
                    <a:pt x="3958" y="373"/>
                    <a:pt x="3601" y="201"/>
                  </a:cubicBezTo>
                  <a:cubicBezTo>
                    <a:pt x="3320" y="68"/>
                    <a:pt x="2986" y="1"/>
                    <a:pt x="26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74"/>
            <p:cNvSpPr/>
            <p:nvPr/>
          </p:nvSpPr>
          <p:spPr>
            <a:xfrm>
              <a:off x="5671948" y="2238268"/>
              <a:ext cx="89209" cy="79249"/>
            </a:xfrm>
            <a:custGeom>
              <a:avLst/>
              <a:gdLst/>
              <a:ahLst/>
              <a:cxnLst/>
              <a:rect l="l" t="t" r="r" b="b"/>
              <a:pathLst>
                <a:path w="3287" h="2920" extrusionOk="0">
                  <a:moveTo>
                    <a:pt x="451" y="0"/>
                  </a:moveTo>
                  <a:cubicBezTo>
                    <a:pt x="341" y="0"/>
                    <a:pt x="234" y="84"/>
                    <a:pt x="233" y="215"/>
                  </a:cubicBezTo>
                  <a:cubicBezTo>
                    <a:pt x="231" y="547"/>
                    <a:pt x="235" y="878"/>
                    <a:pt x="253" y="1210"/>
                  </a:cubicBezTo>
                  <a:cubicBezTo>
                    <a:pt x="29" y="1577"/>
                    <a:pt x="0" y="2091"/>
                    <a:pt x="255" y="2434"/>
                  </a:cubicBezTo>
                  <a:cubicBezTo>
                    <a:pt x="472" y="2724"/>
                    <a:pt x="843" y="2838"/>
                    <a:pt x="1179" y="2887"/>
                  </a:cubicBezTo>
                  <a:cubicBezTo>
                    <a:pt x="1326" y="2908"/>
                    <a:pt x="1474" y="2919"/>
                    <a:pt x="1621" y="2919"/>
                  </a:cubicBezTo>
                  <a:cubicBezTo>
                    <a:pt x="1795" y="2919"/>
                    <a:pt x="1968" y="2904"/>
                    <a:pt x="2140" y="2875"/>
                  </a:cubicBezTo>
                  <a:cubicBezTo>
                    <a:pt x="2477" y="2815"/>
                    <a:pt x="2842" y="2691"/>
                    <a:pt x="3050" y="2395"/>
                  </a:cubicBezTo>
                  <a:cubicBezTo>
                    <a:pt x="3287" y="2061"/>
                    <a:pt x="3256" y="1569"/>
                    <a:pt x="3046" y="1212"/>
                  </a:cubicBezTo>
                  <a:cubicBezTo>
                    <a:pt x="3062" y="880"/>
                    <a:pt x="3068" y="549"/>
                    <a:pt x="3066" y="217"/>
                  </a:cubicBezTo>
                  <a:cubicBezTo>
                    <a:pt x="3064" y="87"/>
                    <a:pt x="2957" y="3"/>
                    <a:pt x="2846" y="3"/>
                  </a:cubicBezTo>
                  <a:cubicBezTo>
                    <a:pt x="2789" y="3"/>
                    <a:pt x="2730" y="26"/>
                    <a:pt x="2685" y="78"/>
                  </a:cubicBezTo>
                  <a:cubicBezTo>
                    <a:pt x="2532" y="253"/>
                    <a:pt x="2369" y="435"/>
                    <a:pt x="2226" y="598"/>
                  </a:cubicBezTo>
                  <a:cubicBezTo>
                    <a:pt x="2048" y="536"/>
                    <a:pt x="1867" y="500"/>
                    <a:pt x="1700" y="500"/>
                  </a:cubicBezTo>
                  <a:cubicBezTo>
                    <a:pt x="1676" y="500"/>
                    <a:pt x="1652" y="501"/>
                    <a:pt x="1628" y="502"/>
                  </a:cubicBezTo>
                  <a:cubicBezTo>
                    <a:pt x="1615" y="502"/>
                    <a:pt x="1602" y="502"/>
                    <a:pt x="1589" y="502"/>
                  </a:cubicBezTo>
                  <a:cubicBezTo>
                    <a:pt x="1426" y="502"/>
                    <a:pt x="1249" y="536"/>
                    <a:pt x="1071" y="598"/>
                  </a:cubicBezTo>
                  <a:cubicBezTo>
                    <a:pt x="929" y="435"/>
                    <a:pt x="767" y="251"/>
                    <a:pt x="612" y="74"/>
                  </a:cubicBezTo>
                  <a:cubicBezTo>
                    <a:pt x="567" y="23"/>
                    <a:pt x="509" y="0"/>
                    <a:pt x="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74"/>
            <p:cNvSpPr/>
            <p:nvPr/>
          </p:nvSpPr>
          <p:spPr>
            <a:xfrm>
              <a:off x="5693144" y="2143553"/>
              <a:ext cx="46925" cy="10367"/>
            </a:xfrm>
            <a:custGeom>
              <a:avLst/>
              <a:gdLst/>
              <a:ahLst/>
              <a:cxnLst/>
              <a:rect l="l" t="t" r="r" b="b"/>
              <a:pathLst>
                <a:path w="1729" h="382" extrusionOk="0">
                  <a:moveTo>
                    <a:pt x="205" y="0"/>
                  </a:moveTo>
                  <a:cubicBezTo>
                    <a:pt x="92" y="0"/>
                    <a:pt x="1" y="96"/>
                    <a:pt x="15" y="214"/>
                  </a:cubicBezTo>
                  <a:cubicBezTo>
                    <a:pt x="25" y="310"/>
                    <a:pt x="115" y="382"/>
                    <a:pt x="211" y="382"/>
                  </a:cubicBezTo>
                  <a:lnTo>
                    <a:pt x="1524" y="382"/>
                  </a:lnTo>
                  <a:cubicBezTo>
                    <a:pt x="1639" y="382"/>
                    <a:pt x="1728" y="284"/>
                    <a:pt x="1714" y="168"/>
                  </a:cubicBezTo>
                  <a:cubicBezTo>
                    <a:pt x="1704" y="72"/>
                    <a:pt x="1614" y="0"/>
                    <a:pt x="1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74"/>
            <p:cNvSpPr/>
            <p:nvPr/>
          </p:nvSpPr>
          <p:spPr>
            <a:xfrm>
              <a:off x="5680415" y="2124175"/>
              <a:ext cx="72437" cy="10367"/>
            </a:xfrm>
            <a:custGeom>
              <a:avLst/>
              <a:gdLst/>
              <a:ahLst/>
              <a:cxnLst/>
              <a:rect l="l" t="t" r="r" b="b"/>
              <a:pathLst>
                <a:path w="2669" h="382" extrusionOk="0">
                  <a:moveTo>
                    <a:pt x="204" y="0"/>
                  </a:moveTo>
                  <a:cubicBezTo>
                    <a:pt x="92" y="0"/>
                    <a:pt x="1" y="96"/>
                    <a:pt x="15" y="214"/>
                  </a:cubicBezTo>
                  <a:cubicBezTo>
                    <a:pt x="25" y="310"/>
                    <a:pt x="115" y="382"/>
                    <a:pt x="211" y="382"/>
                  </a:cubicBezTo>
                  <a:lnTo>
                    <a:pt x="2465" y="382"/>
                  </a:lnTo>
                  <a:cubicBezTo>
                    <a:pt x="2581" y="382"/>
                    <a:pt x="2669" y="284"/>
                    <a:pt x="2654" y="168"/>
                  </a:cubicBezTo>
                  <a:cubicBezTo>
                    <a:pt x="2644" y="72"/>
                    <a:pt x="2554" y="0"/>
                    <a:pt x="2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2" name="Google Shape;4062;p74"/>
          <p:cNvGrpSpPr/>
          <p:nvPr/>
        </p:nvGrpSpPr>
        <p:grpSpPr>
          <a:xfrm>
            <a:off x="2447160" y="2631413"/>
            <a:ext cx="314132" cy="330004"/>
            <a:chOff x="2341457" y="2731657"/>
            <a:chExt cx="337341" cy="354386"/>
          </a:xfrm>
        </p:grpSpPr>
        <p:sp>
          <p:nvSpPr>
            <p:cNvPr id="4063" name="Google Shape;4063;p74"/>
            <p:cNvSpPr/>
            <p:nvPr/>
          </p:nvSpPr>
          <p:spPr>
            <a:xfrm>
              <a:off x="2488171" y="2799370"/>
              <a:ext cx="157303" cy="90865"/>
            </a:xfrm>
            <a:custGeom>
              <a:avLst/>
              <a:gdLst/>
              <a:ahLst/>
              <a:cxnLst/>
              <a:rect l="l" t="t" r="r" b="b"/>
              <a:pathLst>
                <a:path w="5796" h="3348" extrusionOk="0">
                  <a:moveTo>
                    <a:pt x="2897" y="1"/>
                  </a:moveTo>
                  <a:cubicBezTo>
                    <a:pt x="2551" y="1"/>
                    <a:pt x="2205" y="118"/>
                    <a:pt x="1920" y="352"/>
                  </a:cubicBezTo>
                  <a:cubicBezTo>
                    <a:pt x="1785" y="461"/>
                    <a:pt x="1661" y="585"/>
                    <a:pt x="1540" y="714"/>
                  </a:cubicBezTo>
                  <a:cubicBezTo>
                    <a:pt x="1287" y="981"/>
                    <a:pt x="936" y="1107"/>
                    <a:pt x="635" y="1307"/>
                  </a:cubicBezTo>
                  <a:cubicBezTo>
                    <a:pt x="74" y="1682"/>
                    <a:pt x="0" y="2447"/>
                    <a:pt x="471" y="2943"/>
                  </a:cubicBezTo>
                  <a:cubicBezTo>
                    <a:pt x="728" y="3212"/>
                    <a:pt x="1078" y="3347"/>
                    <a:pt x="1442" y="3347"/>
                  </a:cubicBezTo>
                  <a:cubicBezTo>
                    <a:pt x="1511" y="3347"/>
                    <a:pt x="1581" y="3343"/>
                    <a:pt x="1650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3" y="2995"/>
                    <a:pt x="3311" y="3036"/>
                    <a:pt x="3507" y="3119"/>
                  </a:cubicBezTo>
                  <a:cubicBezTo>
                    <a:pt x="3713" y="3204"/>
                    <a:pt x="3917" y="3300"/>
                    <a:pt x="4143" y="3333"/>
                  </a:cubicBezTo>
                  <a:cubicBezTo>
                    <a:pt x="4213" y="3343"/>
                    <a:pt x="4282" y="3347"/>
                    <a:pt x="4351" y="3347"/>
                  </a:cubicBezTo>
                  <a:cubicBezTo>
                    <a:pt x="4715" y="3347"/>
                    <a:pt x="5062" y="3212"/>
                    <a:pt x="5322" y="2943"/>
                  </a:cubicBezTo>
                  <a:cubicBezTo>
                    <a:pt x="5795" y="2447"/>
                    <a:pt x="5722" y="1685"/>
                    <a:pt x="5159" y="1307"/>
                  </a:cubicBezTo>
                  <a:cubicBezTo>
                    <a:pt x="4857" y="1107"/>
                    <a:pt x="4506" y="981"/>
                    <a:pt x="4253" y="714"/>
                  </a:cubicBezTo>
                  <a:cubicBezTo>
                    <a:pt x="4133" y="585"/>
                    <a:pt x="4006" y="461"/>
                    <a:pt x="3874" y="352"/>
                  </a:cubicBezTo>
                  <a:cubicBezTo>
                    <a:pt x="3589" y="118"/>
                    <a:pt x="3244" y="1"/>
                    <a:pt x="2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74"/>
            <p:cNvSpPr/>
            <p:nvPr/>
          </p:nvSpPr>
          <p:spPr>
            <a:xfrm>
              <a:off x="2454735" y="2777631"/>
              <a:ext cx="40330" cy="40086"/>
            </a:xfrm>
            <a:custGeom>
              <a:avLst/>
              <a:gdLst/>
              <a:ahLst/>
              <a:cxnLst/>
              <a:rect l="l" t="t" r="r" b="b"/>
              <a:pathLst>
                <a:path w="1486" h="1477" extrusionOk="0">
                  <a:moveTo>
                    <a:pt x="677" y="0"/>
                  </a:moveTo>
                  <a:cubicBezTo>
                    <a:pt x="613" y="0"/>
                    <a:pt x="549" y="11"/>
                    <a:pt x="488" y="34"/>
                  </a:cubicBezTo>
                  <a:cubicBezTo>
                    <a:pt x="155" y="152"/>
                    <a:pt x="0" y="566"/>
                    <a:pt x="141" y="956"/>
                  </a:cubicBezTo>
                  <a:cubicBezTo>
                    <a:pt x="254" y="1273"/>
                    <a:pt x="529" y="1476"/>
                    <a:pt x="806" y="1476"/>
                  </a:cubicBezTo>
                  <a:cubicBezTo>
                    <a:pt x="870" y="1476"/>
                    <a:pt x="934" y="1466"/>
                    <a:pt x="995" y="1443"/>
                  </a:cubicBezTo>
                  <a:cubicBezTo>
                    <a:pt x="1328" y="1323"/>
                    <a:pt x="1485" y="911"/>
                    <a:pt x="1344" y="521"/>
                  </a:cubicBezTo>
                  <a:cubicBezTo>
                    <a:pt x="1230" y="204"/>
                    <a:pt x="954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74"/>
            <p:cNvSpPr/>
            <p:nvPr/>
          </p:nvSpPr>
          <p:spPr>
            <a:xfrm>
              <a:off x="2508987" y="2731657"/>
              <a:ext cx="43261" cy="45215"/>
            </a:xfrm>
            <a:custGeom>
              <a:avLst/>
              <a:gdLst/>
              <a:ahLst/>
              <a:cxnLst/>
              <a:rect l="l" t="t" r="r" b="b"/>
              <a:pathLst>
                <a:path w="1594" h="1666" extrusionOk="0">
                  <a:moveTo>
                    <a:pt x="751" y="1"/>
                  </a:moveTo>
                  <a:cubicBezTo>
                    <a:pt x="708" y="1"/>
                    <a:pt x="665" y="5"/>
                    <a:pt x="622" y="14"/>
                  </a:cubicBezTo>
                  <a:cubicBezTo>
                    <a:pt x="237" y="98"/>
                    <a:pt x="0" y="530"/>
                    <a:pt x="96" y="981"/>
                  </a:cubicBezTo>
                  <a:cubicBezTo>
                    <a:pt x="181" y="1384"/>
                    <a:pt x="499" y="1665"/>
                    <a:pt x="841" y="1665"/>
                  </a:cubicBezTo>
                  <a:cubicBezTo>
                    <a:pt x="883" y="1665"/>
                    <a:pt x="926" y="1661"/>
                    <a:pt x="969" y="1652"/>
                  </a:cubicBezTo>
                  <a:cubicBezTo>
                    <a:pt x="1357" y="1571"/>
                    <a:pt x="1593" y="1136"/>
                    <a:pt x="1497" y="685"/>
                  </a:cubicBezTo>
                  <a:cubicBezTo>
                    <a:pt x="1412" y="282"/>
                    <a:pt x="1093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74"/>
            <p:cNvSpPr/>
            <p:nvPr/>
          </p:nvSpPr>
          <p:spPr>
            <a:xfrm>
              <a:off x="2638468" y="2777414"/>
              <a:ext cx="40330" cy="40113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5"/>
                    <a:pt x="141" y="521"/>
                  </a:cubicBezTo>
                  <a:cubicBezTo>
                    <a:pt x="0" y="911"/>
                    <a:pt x="157" y="1325"/>
                    <a:pt x="490" y="1445"/>
                  </a:cubicBezTo>
                  <a:cubicBezTo>
                    <a:pt x="551" y="1467"/>
                    <a:pt x="614" y="1477"/>
                    <a:pt x="677" y="1477"/>
                  </a:cubicBezTo>
                  <a:cubicBezTo>
                    <a:pt x="955" y="1477"/>
                    <a:pt x="1232" y="1273"/>
                    <a:pt x="1347" y="955"/>
                  </a:cubicBezTo>
                  <a:cubicBezTo>
                    <a:pt x="1485" y="566"/>
                    <a:pt x="1330" y="154"/>
                    <a:pt x="998" y="33"/>
                  </a:cubicBezTo>
                  <a:cubicBezTo>
                    <a:pt x="936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74"/>
            <p:cNvSpPr/>
            <p:nvPr/>
          </p:nvSpPr>
          <p:spPr>
            <a:xfrm>
              <a:off x="2581394" y="2731929"/>
              <a:ext cx="43261" cy="45161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1" y="1"/>
                  </a:moveTo>
                  <a:cubicBezTo>
                    <a:pt x="499" y="1"/>
                    <a:pt x="181" y="282"/>
                    <a:pt x="96" y="683"/>
                  </a:cubicBezTo>
                  <a:cubicBezTo>
                    <a:pt x="0" y="1136"/>
                    <a:pt x="237" y="1569"/>
                    <a:pt x="622" y="1650"/>
                  </a:cubicBezTo>
                  <a:cubicBezTo>
                    <a:pt x="665" y="1659"/>
                    <a:pt x="708" y="1664"/>
                    <a:pt x="751" y="1664"/>
                  </a:cubicBezTo>
                  <a:cubicBezTo>
                    <a:pt x="1093" y="1664"/>
                    <a:pt x="1412" y="1382"/>
                    <a:pt x="1498" y="981"/>
                  </a:cubicBezTo>
                  <a:cubicBezTo>
                    <a:pt x="1593" y="528"/>
                    <a:pt x="1357" y="96"/>
                    <a:pt x="969" y="14"/>
                  </a:cubicBezTo>
                  <a:cubicBezTo>
                    <a:pt x="926" y="5"/>
                    <a:pt x="883" y="1"/>
                    <a:pt x="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74"/>
            <p:cNvSpPr/>
            <p:nvPr/>
          </p:nvSpPr>
          <p:spPr>
            <a:xfrm>
              <a:off x="2374946" y="2995178"/>
              <a:ext cx="157249" cy="90865"/>
            </a:xfrm>
            <a:custGeom>
              <a:avLst/>
              <a:gdLst/>
              <a:ahLst/>
              <a:cxnLst/>
              <a:rect l="l" t="t" r="r" b="b"/>
              <a:pathLst>
                <a:path w="5794" h="3348" extrusionOk="0">
                  <a:moveTo>
                    <a:pt x="2898" y="1"/>
                  </a:moveTo>
                  <a:cubicBezTo>
                    <a:pt x="2552" y="1"/>
                    <a:pt x="2206" y="118"/>
                    <a:pt x="1920" y="353"/>
                  </a:cubicBezTo>
                  <a:cubicBezTo>
                    <a:pt x="1785" y="463"/>
                    <a:pt x="1661" y="587"/>
                    <a:pt x="1541" y="716"/>
                  </a:cubicBezTo>
                  <a:cubicBezTo>
                    <a:pt x="1288" y="983"/>
                    <a:pt x="937" y="1107"/>
                    <a:pt x="635" y="1309"/>
                  </a:cubicBezTo>
                  <a:cubicBezTo>
                    <a:pt x="74" y="1685"/>
                    <a:pt x="1" y="2449"/>
                    <a:pt x="472" y="2943"/>
                  </a:cubicBezTo>
                  <a:cubicBezTo>
                    <a:pt x="728" y="3214"/>
                    <a:pt x="1077" y="3348"/>
                    <a:pt x="1440" y="3348"/>
                  </a:cubicBezTo>
                  <a:cubicBezTo>
                    <a:pt x="1510" y="3348"/>
                    <a:pt x="1581" y="3343"/>
                    <a:pt x="1651" y="3333"/>
                  </a:cubicBezTo>
                  <a:cubicBezTo>
                    <a:pt x="1877" y="3302"/>
                    <a:pt x="2081" y="3208"/>
                    <a:pt x="2287" y="3119"/>
                  </a:cubicBezTo>
                  <a:cubicBezTo>
                    <a:pt x="2482" y="3036"/>
                    <a:pt x="2689" y="2995"/>
                    <a:pt x="2896" y="2995"/>
                  </a:cubicBezTo>
                  <a:cubicBezTo>
                    <a:pt x="3104" y="2995"/>
                    <a:pt x="3311" y="3036"/>
                    <a:pt x="3507" y="3119"/>
                  </a:cubicBezTo>
                  <a:cubicBezTo>
                    <a:pt x="3713" y="3206"/>
                    <a:pt x="3917" y="3300"/>
                    <a:pt x="4144" y="3333"/>
                  </a:cubicBezTo>
                  <a:cubicBezTo>
                    <a:pt x="4214" y="3343"/>
                    <a:pt x="4284" y="3348"/>
                    <a:pt x="4354" y="3348"/>
                  </a:cubicBezTo>
                  <a:cubicBezTo>
                    <a:pt x="4716" y="3348"/>
                    <a:pt x="5062" y="3214"/>
                    <a:pt x="5323" y="2943"/>
                  </a:cubicBezTo>
                  <a:cubicBezTo>
                    <a:pt x="5794" y="2449"/>
                    <a:pt x="5722" y="1687"/>
                    <a:pt x="5159" y="1309"/>
                  </a:cubicBezTo>
                  <a:cubicBezTo>
                    <a:pt x="4857" y="1107"/>
                    <a:pt x="4507" y="983"/>
                    <a:pt x="4254" y="716"/>
                  </a:cubicBezTo>
                  <a:cubicBezTo>
                    <a:pt x="4133" y="587"/>
                    <a:pt x="4007" y="463"/>
                    <a:pt x="3874" y="353"/>
                  </a:cubicBezTo>
                  <a:cubicBezTo>
                    <a:pt x="3590" y="118"/>
                    <a:pt x="3244" y="1"/>
                    <a:pt x="2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74"/>
            <p:cNvSpPr/>
            <p:nvPr/>
          </p:nvSpPr>
          <p:spPr>
            <a:xfrm>
              <a:off x="2341457" y="2973494"/>
              <a:ext cx="40330" cy="40113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676" y="1"/>
                  </a:moveTo>
                  <a:cubicBezTo>
                    <a:pt x="613" y="1"/>
                    <a:pt x="550" y="11"/>
                    <a:pt x="488" y="34"/>
                  </a:cubicBezTo>
                  <a:cubicBezTo>
                    <a:pt x="155" y="154"/>
                    <a:pt x="0" y="566"/>
                    <a:pt x="141" y="956"/>
                  </a:cubicBezTo>
                  <a:cubicBezTo>
                    <a:pt x="254" y="1274"/>
                    <a:pt x="530" y="1477"/>
                    <a:pt x="809" y="1477"/>
                  </a:cubicBezTo>
                  <a:cubicBezTo>
                    <a:pt x="872" y="1477"/>
                    <a:pt x="935" y="1467"/>
                    <a:pt x="996" y="1445"/>
                  </a:cubicBezTo>
                  <a:cubicBezTo>
                    <a:pt x="1328" y="1325"/>
                    <a:pt x="1485" y="913"/>
                    <a:pt x="1345" y="523"/>
                  </a:cubicBezTo>
                  <a:cubicBezTo>
                    <a:pt x="1230" y="206"/>
                    <a:pt x="954" y="1"/>
                    <a:pt x="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74"/>
            <p:cNvSpPr/>
            <p:nvPr/>
          </p:nvSpPr>
          <p:spPr>
            <a:xfrm>
              <a:off x="2395762" y="2927466"/>
              <a:ext cx="43261" cy="45161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755" y="0"/>
                  </a:moveTo>
                  <a:cubicBezTo>
                    <a:pt x="712" y="0"/>
                    <a:pt x="668" y="5"/>
                    <a:pt x="625" y="14"/>
                  </a:cubicBezTo>
                  <a:cubicBezTo>
                    <a:pt x="237" y="96"/>
                    <a:pt x="1" y="528"/>
                    <a:pt x="96" y="979"/>
                  </a:cubicBezTo>
                  <a:cubicBezTo>
                    <a:pt x="182" y="1382"/>
                    <a:pt x="501" y="1663"/>
                    <a:pt x="842" y="1663"/>
                  </a:cubicBezTo>
                  <a:cubicBezTo>
                    <a:pt x="884" y="1663"/>
                    <a:pt x="927" y="1659"/>
                    <a:pt x="969" y="1650"/>
                  </a:cubicBezTo>
                  <a:cubicBezTo>
                    <a:pt x="1357" y="1569"/>
                    <a:pt x="1594" y="1136"/>
                    <a:pt x="1498" y="683"/>
                  </a:cubicBezTo>
                  <a:cubicBezTo>
                    <a:pt x="1413" y="281"/>
                    <a:pt x="1095" y="0"/>
                    <a:pt x="7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74"/>
            <p:cNvSpPr/>
            <p:nvPr/>
          </p:nvSpPr>
          <p:spPr>
            <a:xfrm>
              <a:off x="2525297" y="2973223"/>
              <a:ext cx="40330" cy="40113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810" y="1"/>
                  </a:moveTo>
                  <a:cubicBezTo>
                    <a:pt x="532" y="1"/>
                    <a:pt x="256" y="206"/>
                    <a:pt x="142" y="523"/>
                  </a:cubicBezTo>
                  <a:cubicBezTo>
                    <a:pt x="1" y="911"/>
                    <a:pt x="158" y="1325"/>
                    <a:pt x="490" y="1445"/>
                  </a:cubicBezTo>
                  <a:cubicBezTo>
                    <a:pt x="552" y="1467"/>
                    <a:pt x="615" y="1477"/>
                    <a:pt x="677" y="1477"/>
                  </a:cubicBezTo>
                  <a:cubicBezTo>
                    <a:pt x="956" y="1477"/>
                    <a:pt x="1232" y="1273"/>
                    <a:pt x="1345" y="955"/>
                  </a:cubicBezTo>
                  <a:cubicBezTo>
                    <a:pt x="1486" y="566"/>
                    <a:pt x="1331" y="154"/>
                    <a:pt x="998" y="33"/>
                  </a:cubicBezTo>
                  <a:cubicBezTo>
                    <a:pt x="937" y="11"/>
                    <a:pt x="873" y="1"/>
                    <a:pt x="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74"/>
            <p:cNvSpPr/>
            <p:nvPr/>
          </p:nvSpPr>
          <p:spPr>
            <a:xfrm>
              <a:off x="2468007" y="2927683"/>
              <a:ext cx="43261" cy="45161"/>
            </a:xfrm>
            <a:custGeom>
              <a:avLst/>
              <a:gdLst/>
              <a:ahLst/>
              <a:cxnLst/>
              <a:rect l="l" t="t" r="r" b="b"/>
              <a:pathLst>
                <a:path w="1594" h="1664" extrusionOk="0">
                  <a:moveTo>
                    <a:pt x="843" y="1"/>
                  </a:moveTo>
                  <a:cubicBezTo>
                    <a:pt x="501" y="1"/>
                    <a:pt x="182" y="282"/>
                    <a:pt x="96" y="683"/>
                  </a:cubicBezTo>
                  <a:cubicBezTo>
                    <a:pt x="1" y="1136"/>
                    <a:pt x="237" y="1569"/>
                    <a:pt x="625" y="1650"/>
                  </a:cubicBezTo>
                  <a:cubicBezTo>
                    <a:pt x="668" y="1659"/>
                    <a:pt x="711" y="1664"/>
                    <a:pt x="753" y="1664"/>
                  </a:cubicBezTo>
                  <a:cubicBezTo>
                    <a:pt x="1095" y="1664"/>
                    <a:pt x="1415" y="1382"/>
                    <a:pt x="1500" y="981"/>
                  </a:cubicBezTo>
                  <a:cubicBezTo>
                    <a:pt x="1594" y="528"/>
                    <a:pt x="1359" y="96"/>
                    <a:pt x="972" y="14"/>
                  </a:cubicBezTo>
                  <a:cubicBezTo>
                    <a:pt x="929" y="5"/>
                    <a:pt x="886" y="1"/>
                    <a:pt x="8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3" name="Google Shape;4073;p74"/>
          <p:cNvGrpSpPr/>
          <p:nvPr/>
        </p:nvGrpSpPr>
        <p:grpSpPr>
          <a:xfrm>
            <a:off x="3143581" y="2631413"/>
            <a:ext cx="334327" cy="330054"/>
            <a:chOff x="3089331" y="2731657"/>
            <a:chExt cx="359029" cy="354439"/>
          </a:xfrm>
        </p:grpSpPr>
        <p:sp>
          <p:nvSpPr>
            <p:cNvPr id="4074" name="Google Shape;4074;p74"/>
            <p:cNvSpPr/>
            <p:nvPr/>
          </p:nvSpPr>
          <p:spPr>
            <a:xfrm>
              <a:off x="3293987" y="2798121"/>
              <a:ext cx="83781" cy="83727"/>
            </a:xfrm>
            <a:custGeom>
              <a:avLst/>
              <a:gdLst/>
              <a:ahLst/>
              <a:cxnLst/>
              <a:rect l="l" t="t" r="r" b="b"/>
              <a:pathLst>
                <a:path w="3087" h="3085" extrusionOk="0">
                  <a:moveTo>
                    <a:pt x="2365" y="1"/>
                  </a:moveTo>
                  <a:lnTo>
                    <a:pt x="1" y="2363"/>
                  </a:lnTo>
                  <a:lnTo>
                    <a:pt x="723" y="3085"/>
                  </a:lnTo>
                  <a:lnTo>
                    <a:pt x="3087" y="721"/>
                  </a:lnTo>
                  <a:lnTo>
                    <a:pt x="23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74"/>
            <p:cNvSpPr/>
            <p:nvPr/>
          </p:nvSpPr>
          <p:spPr>
            <a:xfrm>
              <a:off x="3089331" y="3021313"/>
              <a:ext cx="65842" cy="64783"/>
            </a:xfrm>
            <a:custGeom>
              <a:avLst/>
              <a:gdLst/>
              <a:ahLst/>
              <a:cxnLst/>
              <a:rect l="l" t="t" r="r" b="b"/>
              <a:pathLst>
                <a:path w="2426" h="2387" extrusionOk="0">
                  <a:moveTo>
                    <a:pt x="2213" y="0"/>
                  </a:moveTo>
                  <a:cubicBezTo>
                    <a:pt x="2163" y="0"/>
                    <a:pt x="2113" y="20"/>
                    <a:pt x="2075" y="59"/>
                  </a:cubicBezTo>
                  <a:lnTo>
                    <a:pt x="76" y="2058"/>
                  </a:lnTo>
                  <a:cubicBezTo>
                    <a:pt x="0" y="2131"/>
                    <a:pt x="0" y="2253"/>
                    <a:pt x="76" y="2329"/>
                  </a:cubicBezTo>
                  <a:cubicBezTo>
                    <a:pt x="114" y="2368"/>
                    <a:pt x="165" y="2386"/>
                    <a:pt x="214" y="2386"/>
                  </a:cubicBezTo>
                  <a:cubicBezTo>
                    <a:pt x="263" y="2386"/>
                    <a:pt x="314" y="2366"/>
                    <a:pt x="349" y="2329"/>
                  </a:cubicBezTo>
                  <a:lnTo>
                    <a:pt x="2348" y="330"/>
                  </a:lnTo>
                  <a:cubicBezTo>
                    <a:pt x="2426" y="256"/>
                    <a:pt x="2421" y="134"/>
                    <a:pt x="2348" y="59"/>
                  </a:cubicBezTo>
                  <a:cubicBezTo>
                    <a:pt x="2311" y="20"/>
                    <a:pt x="2262" y="0"/>
                    <a:pt x="22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74"/>
            <p:cNvSpPr/>
            <p:nvPr/>
          </p:nvSpPr>
          <p:spPr>
            <a:xfrm>
              <a:off x="3297434" y="2731657"/>
              <a:ext cx="150926" cy="142675"/>
            </a:xfrm>
            <a:custGeom>
              <a:avLst/>
              <a:gdLst/>
              <a:ahLst/>
              <a:cxnLst/>
              <a:rect l="l" t="t" r="r" b="b"/>
              <a:pathLst>
                <a:path w="5561" h="5257" extrusionOk="0">
                  <a:moveTo>
                    <a:pt x="1727" y="1"/>
                  </a:moveTo>
                  <a:cubicBezTo>
                    <a:pt x="1324" y="1"/>
                    <a:pt x="921" y="155"/>
                    <a:pt x="614" y="463"/>
                  </a:cubicBezTo>
                  <a:cubicBezTo>
                    <a:pt x="0" y="1077"/>
                    <a:pt x="0" y="2074"/>
                    <a:pt x="614" y="2688"/>
                  </a:cubicBezTo>
                  <a:cubicBezTo>
                    <a:pt x="920" y="2996"/>
                    <a:pt x="1323" y="3150"/>
                    <a:pt x="1727" y="3150"/>
                  </a:cubicBezTo>
                  <a:cubicBezTo>
                    <a:pt x="1964" y="3150"/>
                    <a:pt x="2201" y="3097"/>
                    <a:pt x="2419" y="2990"/>
                  </a:cubicBezTo>
                  <a:lnTo>
                    <a:pt x="2419" y="2990"/>
                  </a:lnTo>
                  <a:cubicBezTo>
                    <a:pt x="2130" y="3576"/>
                    <a:pt x="2230" y="4304"/>
                    <a:pt x="2719" y="4796"/>
                  </a:cubicBezTo>
                  <a:cubicBezTo>
                    <a:pt x="3027" y="5103"/>
                    <a:pt x="3430" y="5256"/>
                    <a:pt x="3833" y="5256"/>
                  </a:cubicBezTo>
                  <a:cubicBezTo>
                    <a:pt x="4236" y="5256"/>
                    <a:pt x="4639" y="5103"/>
                    <a:pt x="4947" y="4796"/>
                  </a:cubicBezTo>
                  <a:cubicBezTo>
                    <a:pt x="5561" y="4180"/>
                    <a:pt x="5561" y="3182"/>
                    <a:pt x="4947" y="2568"/>
                  </a:cubicBezTo>
                  <a:cubicBezTo>
                    <a:pt x="4640" y="2262"/>
                    <a:pt x="4236" y="2109"/>
                    <a:pt x="3833" y="2109"/>
                  </a:cubicBezTo>
                  <a:cubicBezTo>
                    <a:pt x="3596" y="2109"/>
                    <a:pt x="3359" y="2162"/>
                    <a:pt x="3141" y="2268"/>
                  </a:cubicBezTo>
                  <a:cubicBezTo>
                    <a:pt x="3429" y="1681"/>
                    <a:pt x="3329" y="952"/>
                    <a:pt x="2840" y="463"/>
                  </a:cubicBezTo>
                  <a:cubicBezTo>
                    <a:pt x="2533" y="155"/>
                    <a:pt x="2130" y="1"/>
                    <a:pt x="1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74"/>
            <p:cNvSpPr/>
            <p:nvPr/>
          </p:nvSpPr>
          <p:spPr>
            <a:xfrm>
              <a:off x="3326093" y="2756218"/>
              <a:ext cx="36449" cy="36449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301" y="1"/>
                    <a:pt x="1" y="300"/>
                    <a:pt x="1" y="672"/>
                  </a:cubicBezTo>
                  <a:cubicBezTo>
                    <a:pt x="1" y="1043"/>
                    <a:pt x="301" y="1343"/>
                    <a:pt x="672" y="1343"/>
                  </a:cubicBezTo>
                  <a:cubicBezTo>
                    <a:pt x="1043" y="1343"/>
                    <a:pt x="1343" y="1043"/>
                    <a:pt x="1343" y="672"/>
                  </a:cubicBezTo>
                  <a:cubicBezTo>
                    <a:pt x="1343" y="300"/>
                    <a:pt x="1043" y="1"/>
                    <a:pt x="672" y="1"/>
                  </a:cubicBezTo>
                  <a:close/>
                </a:path>
              </a:pathLst>
            </a:custGeom>
            <a:solidFill>
              <a:srgbClr val="F9F3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74"/>
            <p:cNvSpPr/>
            <p:nvPr/>
          </p:nvSpPr>
          <p:spPr>
            <a:xfrm>
              <a:off x="3383275" y="2813400"/>
              <a:ext cx="36422" cy="36395"/>
            </a:xfrm>
            <a:custGeom>
              <a:avLst/>
              <a:gdLst/>
              <a:ahLst/>
              <a:cxnLst/>
              <a:rect l="l" t="t" r="r" b="b"/>
              <a:pathLst>
                <a:path w="1342" h="1341" extrusionOk="0">
                  <a:moveTo>
                    <a:pt x="670" y="1"/>
                  </a:moveTo>
                  <a:cubicBezTo>
                    <a:pt x="301" y="1"/>
                    <a:pt x="1" y="301"/>
                    <a:pt x="1" y="672"/>
                  </a:cubicBezTo>
                  <a:cubicBezTo>
                    <a:pt x="1" y="1041"/>
                    <a:pt x="301" y="1341"/>
                    <a:pt x="670" y="1341"/>
                  </a:cubicBezTo>
                  <a:cubicBezTo>
                    <a:pt x="1041" y="1341"/>
                    <a:pt x="1341" y="1041"/>
                    <a:pt x="1341" y="672"/>
                  </a:cubicBezTo>
                  <a:cubicBezTo>
                    <a:pt x="1341" y="301"/>
                    <a:pt x="1041" y="1"/>
                    <a:pt x="670" y="1"/>
                  </a:cubicBezTo>
                  <a:close/>
                </a:path>
              </a:pathLst>
            </a:custGeom>
            <a:solidFill>
              <a:srgbClr val="F9F3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74"/>
            <p:cNvSpPr/>
            <p:nvPr/>
          </p:nvSpPr>
          <p:spPr>
            <a:xfrm>
              <a:off x="3120269" y="3006441"/>
              <a:ext cx="49178" cy="48716"/>
            </a:xfrm>
            <a:custGeom>
              <a:avLst/>
              <a:gdLst/>
              <a:ahLst/>
              <a:cxnLst/>
              <a:rect l="l" t="t" r="r" b="b"/>
              <a:pathLst>
                <a:path w="1812" h="1795" extrusionOk="0">
                  <a:moveTo>
                    <a:pt x="680" y="1"/>
                  </a:moveTo>
                  <a:lnTo>
                    <a:pt x="78" y="603"/>
                  </a:lnTo>
                  <a:cubicBezTo>
                    <a:pt x="0" y="682"/>
                    <a:pt x="0" y="811"/>
                    <a:pt x="78" y="888"/>
                  </a:cubicBezTo>
                  <a:lnTo>
                    <a:pt x="924" y="1735"/>
                  </a:lnTo>
                  <a:cubicBezTo>
                    <a:pt x="964" y="1774"/>
                    <a:pt x="1016" y="1794"/>
                    <a:pt x="1068" y="1794"/>
                  </a:cubicBezTo>
                  <a:cubicBezTo>
                    <a:pt x="1120" y="1794"/>
                    <a:pt x="1171" y="1774"/>
                    <a:pt x="1210" y="1735"/>
                  </a:cubicBezTo>
                  <a:lnTo>
                    <a:pt x="1812" y="1133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74"/>
            <p:cNvSpPr/>
            <p:nvPr/>
          </p:nvSpPr>
          <p:spPr>
            <a:xfrm>
              <a:off x="3126973" y="2850282"/>
              <a:ext cx="198719" cy="197172"/>
            </a:xfrm>
            <a:custGeom>
              <a:avLst/>
              <a:gdLst/>
              <a:ahLst/>
              <a:cxnLst/>
              <a:rect l="l" t="t" r="r" b="b"/>
              <a:pathLst>
                <a:path w="7322" h="7265" extrusionOk="0">
                  <a:moveTo>
                    <a:pt x="5284" y="0"/>
                  </a:moveTo>
                  <a:lnTo>
                    <a:pt x="235" y="5049"/>
                  </a:lnTo>
                  <a:cubicBezTo>
                    <a:pt x="0" y="5286"/>
                    <a:pt x="0" y="5669"/>
                    <a:pt x="235" y="5904"/>
                  </a:cubicBezTo>
                  <a:lnTo>
                    <a:pt x="1418" y="7087"/>
                  </a:lnTo>
                  <a:cubicBezTo>
                    <a:pt x="1535" y="7205"/>
                    <a:pt x="1689" y="7264"/>
                    <a:pt x="1844" y="7264"/>
                  </a:cubicBezTo>
                  <a:cubicBezTo>
                    <a:pt x="1998" y="7264"/>
                    <a:pt x="2153" y="7205"/>
                    <a:pt x="2273" y="7087"/>
                  </a:cubicBezTo>
                  <a:lnTo>
                    <a:pt x="7321" y="2038"/>
                  </a:lnTo>
                  <a:lnTo>
                    <a:pt x="52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74"/>
            <p:cNvSpPr/>
            <p:nvPr/>
          </p:nvSpPr>
          <p:spPr>
            <a:xfrm>
              <a:off x="3266794" y="2910369"/>
              <a:ext cx="16420" cy="15388"/>
            </a:xfrm>
            <a:custGeom>
              <a:avLst/>
              <a:gdLst/>
              <a:ahLst/>
              <a:cxnLst/>
              <a:rect l="l" t="t" r="r" b="b"/>
              <a:pathLst>
                <a:path w="605" h="567" extrusionOk="0">
                  <a:moveTo>
                    <a:pt x="215" y="1"/>
                  </a:moveTo>
                  <a:cubicBezTo>
                    <a:pt x="166" y="1"/>
                    <a:pt x="116" y="20"/>
                    <a:pt x="78" y="59"/>
                  </a:cubicBezTo>
                  <a:cubicBezTo>
                    <a:pt x="1" y="132"/>
                    <a:pt x="1" y="255"/>
                    <a:pt x="78" y="332"/>
                  </a:cubicBezTo>
                  <a:lnTo>
                    <a:pt x="256" y="509"/>
                  </a:lnTo>
                  <a:cubicBezTo>
                    <a:pt x="295" y="548"/>
                    <a:pt x="346" y="567"/>
                    <a:pt x="395" y="567"/>
                  </a:cubicBezTo>
                  <a:cubicBezTo>
                    <a:pt x="446" y="567"/>
                    <a:pt x="493" y="548"/>
                    <a:pt x="529" y="509"/>
                  </a:cubicBezTo>
                  <a:cubicBezTo>
                    <a:pt x="605" y="436"/>
                    <a:pt x="605" y="314"/>
                    <a:pt x="529" y="236"/>
                  </a:cubicBezTo>
                  <a:lnTo>
                    <a:pt x="350" y="59"/>
                  </a:lnTo>
                  <a:cubicBezTo>
                    <a:pt x="313" y="20"/>
                    <a:pt x="264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74"/>
            <p:cNvSpPr/>
            <p:nvPr/>
          </p:nvSpPr>
          <p:spPr>
            <a:xfrm>
              <a:off x="3235421" y="2923368"/>
              <a:ext cx="25593" cy="24589"/>
            </a:xfrm>
            <a:custGeom>
              <a:avLst/>
              <a:gdLst/>
              <a:ahLst/>
              <a:cxnLst/>
              <a:rect l="l" t="t" r="r" b="b"/>
              <a:pathLst>
                <a:path w="943" h="906" extrusionOk="0">
                  <a:moveTo>
                    <a:pt x="214" y="1"/>
                  </a:moveTo>
                  <a:cubicBezTo>
                    <a:pt x="165" y="1"/>
                    <a:pt x="115" y="20"/>
                    <a:pt x="76" y="59"/>
                  </a:cubicBezTo>
                  <a:cubicBezTo>
                    <a:pt x="0" y="132"/>
                    <a:pt x="0" y="255"/>
                    <a:pt x="76" y="332"/>
                  </a:cubicBezTo>
                  <a:lnTo>
                    <a:pt x="594" y="848"/>
                  </a:lnTo>
                  <a:cubicBezTo>
                    <a:pt x="633" y="887"/>
                    <a:pt x="684" y="906"/>
                    <a:pt x="731" y="906"/>
                  </a:cubicBezTo>
                  <a:cubicBezTo>
                    <a:pt x="782" y="906"/>
                    <a:pt x="831" y="887"/>
                    <a:pt x="867" y="848"/>
                  </a:cubicBezTo>
                  <a:cubicBezTo>
                    <a:pt x="943" y="775"/>
                    <a:pt x="943" y="653"/>
                    <a:pt x="867" y="577"/>
                  </a:cubicBezTo>
                  <a:lnTo>
                    <a:pt x="349" y="59"/>
                  </a:lnTo>
                  <a:cubicBezTo>
                    <a:pt x="312" y="20"/>
                    <a:pt x="263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74"/>
            <p:cNvSpPr/>
            <p:nvPr/>
          </p:nvSpPr>
          <p:spPr>
            <a:xfrm>
              <a:off x="3222475" y="2954822"/>
              <a:ext cx="16393" cy="15334"/>
            </a:xfrm>
            <a:custGeom>
              <a:avLst/>
              <a:gdLst/>
              <a:ahLst/>
              <a:cxnLst/>
              <a:rect l="l" t="t" r="r" b="b"/>
              <a:pathLst>
                <a:path w="604" h="565" extrusionOk="0">
                  <a:moveTo>
                    <a:pt x="214" y="0"/>
                  </a:moveTo>
                  <a:cubicBezTo>
                    <a:pt x="164" y="0"/>
                    <a:pt x="114" y="19"/>
                    <a:pt x="75" y="57"/>
                  </a:cubicBezTo>
                  <a:cubicBezTo>
                    <a:pt x="0" y="132"/>
                    <a:pt x="0" y="255"/>
                    <a:pt x="75" y="330"/>
                  </a:cubicBezTo>
                  <a:lnTo>
                    <a:pt x="255" y="510"/>
                  </a:lnTo>
                  <a:cubicBezTo>
                    <a:pt x="294" y="546"/>
                    <a:pt x="345" y="565"/>
                    <a:pt x="392" y="565"/>
                  </a:cubicBezTo>
                  <a:cubicBezTo>
                    <a:pt x="441" y="565"/>
                    <a:pt x="490" y="546"/>
                    <a:pt x="528" y="510"/>
                  </a:cubicBezTo>
                  <a:cubicBezTo>
                    <a:pt x="604" y="434"/>
                    <a:pt x="604" y="312"/>
                    <a:pt x="528" y="236"/>
                  </a:cubicBezTo>
                  <a:lnTo>
                    <a:pt x="349" y="57"/>
                  </a:lnTo>
                  <a:cubicBezTo>
                    <a:pt x="312" y="19"/>
                    <a:pt x="263" y="0"/>
                    <a:pt x="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74"/>
            <p:cNvSpPr/>
            <p:nvPr/>
          </p:nvSpPr>
          <p:spPr>
            <a:xfrm>
              <a:off x="3191021" y="2967822"/>
              <a:ext cx="25647" cy="24535"/>
            </a:xfrm>
            <a:custGeom>
              <a:avLst/>
              <a:gdLst/>
              <a:ahLst/>
              <a:cxnLst/>
              <a:rect l="l" t="t" r="r" b="b"/>
              <a:pathLst>
                <a:path w="945" h="904" extrusionOk="0">
                  <a:moveTo>
                    <a:pt x="215" y="0"/>
                  </a:moveTo>
                  <a:cubicBezTo>
                    <a:pt x="165" y="0"/>
                    <a:pt x="116" y="19"/>
                    <a:pt x="78" y="57"/>
                  </a:cubicBezTo>
                  <a:cubicBezTo>
                    <a:pt x="0" y="133"/>
                    <a:pt x="0" y="255"/>
                    <a:pt x="78" y="330"/>
                  </a:cubicBezTo>
                  <a:lnTo>
                    <a:pt x="596" y="848"/>
                  </a:lnTo>
                  <a:cubicBezTo>
                    <a:pt x="633" y="887"/>
                    <a:pt x="684" y="904"/>
                    <a:pt x="733" y="904"/>
                  </a:cubicBezTo>
                  <a:cubicBezTo>
                    <a:pt x="782" y="904"/>
                    <a:pt x="833" y="887"/>
                    <a:pt x="867" y="848"/>
                  </a:cubicBezTo>
                  <a:cubicBezTo>
                    <a:pt x="945" y="775"/>
                    <a:pt x="945" y="653"/>
                    <a:pt x="867" y="575"/>
                  </a:cubicBezTo>
                  <a:lnTo>
                    <a:pt x="351" y="57"/>
                  </a:lnTo>
                  <a:cubicBezTo>
                    <a:pt x="313" y="19"/>
                    <a:pt x="26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74"/>
            <p:cNvSpPr/>
            <p:nvPr/>
          </p:nvSpPr>
          <p:spPr>
            <a:xfrm>
              <a:off x="3178021" y="2999222"/>
              <a:ext cx="16393" cy="15388"/>
            </a:xfrm>
            <a:custGeom>
              <a:avLst/>
              <a:gdLst/>
              <a:ahLst/>
              <a:cxnLst/>
              <a:rect l="l" t="t" r="r" b="b"/>
              <a:pathLst>
                <a:path w="604" h="567" extrusionOk="0">
                  <a:moveTo>
                    <a:pt x="214" y="1"/>
                  </a:moveTo>
                  <a:cubicBezTo>
                    <a:pt x="165" y="1"/>
                    <a:pt x="115" y="20"/>
                    <a:pt x="78" y="59"/>
                  </a:cubicBezTo>
                  <a:cubicBezTo>
                    <a:pt x="0" y="132"/>
                    <a:pt x="0" y="255"/>
                    <a:pt x="78" y="332"/>
                  </a:cubicBezTo>
                  <a:lnTo>
                    <a:pt x="255" y="509"/>
                  </a:lnTo>
                  <a:cubicBezTo>
                    <a:pt x="294" y="548"/>
                    <a:pt x="345" y="567"/>
                    <a:pt x="394" y="567"/>
                  </a:cubicBezTo>
                  <a:cubicBezTo>
                    <a:pt x="443" y="567"/>
                    <a:pt x="494" y="546"/>
                    <a:pt x="528" y="509"/>
                  </a:cubicBezTo>
                  <a:cubicBezTo>
                    <a:pt x="604" y="436"/>
                    <a:pt x="604" y="314"/>
                    <a:pt x="528" y="236"/>
                  </a:cubicBezTo>
                  <a:lnTo>
                    <a:pt x="349" y="59"/>
                  </a:lnTo>
                  <a:cubicBezTo>
                    <a:pt x="312" y="20"/>
                    <a:pt x="263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74"/>
            <p:cNvSpPr/>
            <p:nvPr/>
          </p:nvSpPr>
          <p:spPr>
            <a:xfrm>
              <a:off x="3255612" y="2831014"/>
              <a:ext cx="89888" cy="88721"/>
            </a:xfrm>
            <a:custGeom>
              <a:avLst/>
              <a:gdLst/>
              <a:ahLst/>
              <a:cxnLst/>
              <a:rect l="l" t="t" r="r" b="b"/>
              <a:pathLst>
                <a:path w="3312" h="3269" extrusionOk="0">
                  <a:moveTo>
                    <a:pt x="640" y="0"/>
                  </a:moveTo>
                  <a:cubicBezTo>
                    <a:pt x="582" y="0"/>
                    <a:pt x="524" y="23"/>
                    <a:pt x="480" y="68"/>
                  </a:cubicBezTo>
                  <a:lnTo>
                    <a:pt x="89" y="457"/>
                  </a:lnTo>
                  <a:cubicBezTo>
                    <a:pt x="1" y="547"/>
                    <a:pt x="1" y="690"/>
                    <a:pt x="89" y="780"/>
                  </a:cubicBezTo>
                  <a:lnTo>
                    <a:pt x="2512" y="3201"/>
                  </a:lnTo>
                  <a:cubicBezTo>
                    <a:pt x="2557" y="3246"/>
                    <a:pt x="2615" y="3268"/>
                    <a:pt x="2673" y="3268"/>
                  </a:cubicBezTo>
                  <a:cubicBezTo>
                    <a:pt x="2731" y="3268"/>
                    <a:pt x="2788" y="3246"/>
                    <a:pt x="2832" y="3201"/>
                  </a:cubicBezTo>
                  <a:lnTo>
                    <a:pt x="3224" y="2811"/>
                  </a:lnTo>
                  <a:cubicBezTo>
                    <a:pt x="3312" y="2722"/>
                    <a:pt x="3312" y="2579"/>
                    <a:pt x="3224" y="2491"/>
                  </a:cubicBezTo>
                  <a:lnTo>
                    <a:pt x="801" y="68"/>
                  </a:lnTo>
                  <a:cubicBezTo>
                    <a:pt x="756" y="23"/>
                    <a:pt x="698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7" name="Google Shape;4087;p74"/>
          <p:cNvGrpSpPr/>
          <p:nvPr/>
        </p:nvGrpSpPr>
        <p:grpSpPr>
          <a:xfrm>
            <a:off x="4758233" y="2631766"/>
            <a:ext cx="137863" cy="329423"/>
            <a:chOff x="4823279" y="2732037"/>
            <a:chExt cx="148049" cy="353762"/>
          </a:xfrm>
        </p:grpSpPr>
        <p:sp>
          <p:nvSpPr>
            <p:cNvPr id="4088" name="Google Shape;4088;p74"/>
            <p:cNvSpPr/>
            <p:nvPr/>
          </p:nvSpPr>
          <p:spPr>
            <a:xfrm>
              <a:off x="4871478" y="2932161"/>
              <a:ext cx="52136" cy="67117"/>
            </a:xfrm>
            <a:custGeom>
              <a:avLst/>
              <a:gdLst/>
              <a:ahLst/>
              <a:cxnLst/>
              <a:rect l="l" t="t" r="r" b="b"/>
              <a:pathLst>
                <a:path w="1921" h="2473" extrusionOk="0">
                  <a:moveTo>
                    <a:pt x="423" y="0"/>
                  </a:moveTo>
                  <a:cubicBezTo>
                    <a:pt x="423" y="0"/>
                    <a:pt x="346" y="1869"/>
                    <a:pt x="1" y="2473"/>
                  </a:cubicBezTo>
                  <a:lnTo>
                    <a:pt x="1920" y="2473"/>
                  </a:lnTo>
                  <a:cubicBezTo>
                    <a:pt x="1580" y="1869"/>
                    <a:pt x="1504" y="0"/>
                    <a:pt x="1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74"/>
            <p:cNvSpPr/>
            <p:nvPr/>
          </p:nvSpPr>
          <p:spPr>
            <a:xfrm>
              <a:off x="4823279" y="2991732"/>
              <a:ext cx="148049" cy="94067"/>
            </a:xfrm>
            <a:custGeom>
              <a:avLst/>
              <a:gdLst/>
              <a:ahLst/>
              <a:cxnLst/>
              <a:rect l="l" t="t" r="r" b="b"/>
              <a:pathLst>
                <a:path w="5455" h="3466" extrusionOk="0">
                  <a:moveTo>
                    <a:pt x="292" y="0"/>
                  </a:moveTo>
                  <a:cubicBezTo>
                    <a:pt x="131" y="0"/>
                    <a:pt x="0" y="131"/>
                    <a:pt x="0" y="292"/>
                  </a:cubicBezTo>
                  <a:lnTo>
                    <a:pt x="0" y="3174"/>
                  </a:lnTo>
                  <a:cubicBezTo>
                    <a:pt x="0" y="3335"/>
                    <a:pt x="131" y="3466"/>
                    <a:pt x="292" y="3466"/>
                  </a:cubicBezTo>
                  <a:lnTo>
                    <a:pt x="5163" y="3466"/>
                  </a:lnTo>
                  <a:cubicBezTo>
                    <a:pt x="5324" y="3466"/>
                    <a:pt x="5455" y="3335"/>
                    <a:pt x="5455" y="3174"/>
                  </a:cubicBezTo>
                  <a:lnTo>
                    <a:pt x="5455" y="292"/>
                  </a:lnTo>
                  <a:cubicBezTo>
                    <a:pt x="5455" y="131"/>
                    <a:pt x="5324" y="0"/>
                    <a:pt x="5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74"/>
            <p:cNvSpPr/>
            <p:nvPr/>
          </p:nvSpPr>
          <p:spPr>
            <a:xfrm>
              <a:off x="4844963" y="2732037"/>
              <a:ext cx="105168" cy="210606"/>
            </a:xfrm>
            <a:custGeom>
              <a:avLst/>
              <a:gdLst/>
              <a:ahLst/>
              <a:cxnLst/>
              <a:rect l="l" t="t" r="r" b="b"/>
              <a:pathLst>
                <a:path w="3875" h="7760" extrusionOk="0">
                  <a:moveTo>
                    <a:pt x="560" y="0"/>
                  </a:moveTo>
                  <a:cubicBezTo>
                    <a:pt x="432" y="0"/>
                    <a:pt x="309" y="98"/>
                    <a:pt x="307" y="249"/>
                  </a:cubicBezTo>
                  <a:cubicBezTo>
                    <a:pt x="303" y="632"/>
                    <a:pt x="313" y="1014"/>
                    <a:pt x="331" y="1397"/>
                  </a:cubicBezTo>
                  <a:cubicBezTo>
                    <a:pt x="72" y="1820"/>
                    <a:pt x="39" y="2415"/>
                    <a:pt x="333" y="2809"/>
                  </a:cubicBezTo>
                  <a:cubicBezTo>
                    <a:pt x="464" y="2986"/>
                    <a:pt x="643" y="3105"/>
                    <a:pt x="841" y="3186"/>
                  </a:cubicBezTo>
                  <a:cubicBezTo>
                    <a:pt x="1117" y="3303"/>
                    <a:pt x="1263" y="3603"/>
                    <a:pt x="1174" y="3886"/>
                  </a:cubicBezTo>
                  <a:lnTo>
                    <a:pt x="1168" y="3908"/>
                  </a:lnTo>
                  <a:cubicBezTo>
                    <a:pt x="1021" y="4345"/>
                    <a:pt x="688" y="4684"/>
                    <a:pt x="433" y="5063"/>
                  </a:cubicBezTo>
                  <a:cubicBezTo>
                    <a:pt x="209" y="5398"/>
                    <a:pt x="37" y="5781"/>
                    <a:pt x="25" y="6183"/>
                  </a:cubicBezTo>
                  <a:cubicBezTo>
                    <a:pt x="1" y="6958"/>
                    <a:pt x="658" y="7692"/>
                    <a:pt x="1429" y="7760"/>
                  </a:cubicBezTo>
                  <a:lnTo>
                    <a:pt x="2445" y="7760"/>
                  </a:lnTo>
                  <a:cubicBezTo>
                    <a:pt x="3220" y="7690"/>
                    <a:pt x="3874" y="6956"/>
                    <a:pt x="3850" y="6181"/>
                  </a:cubicBezTo>
                  <a:cubicBezTo>
                    <a:pt x="3838" y="5777"/>
                    <a:pt x="3666" y="5396"/>
                    <a:pt x="3442" y="5061"/>
                  </a:cubicBezTo>
                  <a:cubicBezTo>
                    <a:pt x="3187" y="4682"/>
                    <a:pt x="2852" y="4339"/>
                    <a:pt x="2708" y="3906"/>
                  </a:cubicBezTo>
                  <a:cubicBezTo>
                    <a:pt x="2702" y="3890"/>
                    <a:pt x="2697" y="3872"/>
                    <a:pt x="2691" y="3855"/>
                  </a:cubicBezTo>
                  <a:cubicBezTo>
                    <a:pt x="2610" y="3576"/>
                    <a:pt x="2757" y="3284"/>
                    <a:pt x="3024" y="3172"/>
                  </a:cubicBezTo>
                  <a:cubicBezTo>
                    <a:pt x="3232" y="3082"/>
                    <a:pt x="3424" y="2954"/>
                    <a:pt x="3558" y="2764"/>
                  </a:cubicBezTo>
                  <a:cubicBezTo>
                    <a:pt x="3832" y="2377"/>
                    <a:pt x="3797" y="1807"/>
                    <a:pt x="3552" y="1397"/>
                  </a:cubicBezTo>
                  <a:cubicBezTo>
                    <a:pt x="3573" y="1014"/>
                    <a:pt x="3579" y="632"/>
                    <a:pt x="3575" y="249"/>
                  </a:cubicBezTo>
                  <a:cubicBezTo>
                    <a:pt x="3572" y="98"/>
                    <a:pt x="3447" y="0"/>
                    <a:pt x="3320" y="0"/>
                  </a:cubicBezTo>
                  <a:cubicBezTo>
                    <a:pt x="3254" y="0"/>
                    <a:pt x="3187" y="27"/>
                    <a:pt x="3136" y="86"/>
                  </a:cubicBezTo>
                  <a:cubicBezTo>
                    <a:pt x="2957" y="288"/>
                    <a:pt x="2771" y="500"/>
                    <a:pt x="2608" y="688"/>
                  </a:cubicBezTo>
                  <a:cubicBezTo>
                    <a:pt x="2401" y="615"/>
                    <a:pt x="2187" y="575"/>
                    <a:pt x="1992" y="575"/>
                  </a:cubicBezTo>
                  <a:cubicBezTo>
                    <a:pt x="1967" y="575"/>
                    <a:pt x="1941" y="576"/>
                    <a:pt x="1916" y="577"/>
                  </a:cubicBezTo>
                  <a:cubicBezTo>
                    <a:pt x="1903" y="577"/>
                    <a:pt x="1890" y="577"/>
                    <a:pt x="1877" y="577"/>
                  </a:cubicBezTo>
                  <a:cubicBezTo>
                    <a:pt x="1689" y="577"/>
                    <a:pt x="1480" y="617"/>
                    <a:pt x="1276" y="688"/>
                  </a:cubicBezTo>
                  <a:cubicBezTo>
                    <a:pt x="1110" y="500"/>
                    <a:pt x="925" y="288"/>
                    <a:pt x="745" y="86"/>
                  </a:cubicBezTo>
                  <a:cubicBezTo>
                    <a:pt x="693" y="27"/>
                    <a:pt x="626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74"/>
            <p:cNvSpPr/>
            <p:nvPr/>
          </p:nvSpPr>
          <p:spPr>
            <a:xfrm>
              <a:off x="4855710" y="3020743"/>
              <a:ext cx="83076" cy="36666"/>
            </a:xfrm>
            <a:custGeom>
              <a:avLst/>
              <a:gdLst/>
              <a:ahLst/>
              <a:cxnLst/>
              <a:rect l="l" t="t" r="r" b="b"/>
              <a:pathLst>
                <a:path w="3061" h="1351" extrusionOk="0">
                  <a:moveTo>
                    <a:pt x="333" y="0"/>
                  </a:moveTo>
                  <a:cubicBezTo>
                    <a:pt x="149" y="0"/>
                    <a:pt x="0" y="147"/>
                    <a:pt x="0" y="330"/>
                  </a:cubicBezTo>
                  <a:lnTo>
                    <a:pt x="0" y="1020"/>
                  </a:lnTo>
                  <a:cubicBezTo>
                    <a:pt x="0" y="1204"/>
                    <a:pt x="149" y="1350"/>
                    <a:pt x="333" y="1350"/>
                  </a:cubicBezTo>
                  <a:lnTo>
                    <a:pt x="2730" y="1350"/>
                  </a:lnTo>
                  <a:cubicBezTo>
                    <a:pt x="2913" y="1350"/>
                    <a:pt x="3060" y="1202"/>
                    <a:pt x="3060" y="1018"/>
                  </a:cubicBezTo>
                  <a:lnTo>
                    <a:pt x="3060" y="330"/>
                  </a:lnTo>
                  <a:cubicBezTo>
                    <a:pt x="3060" y="147"/>
                    <a:pt x="2913" y="0"/>
                    <a:pt x="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74"/>
            <p:cNvSpPr/>
            <p:nvPr/>
          </p:nvSpPr>
          <p:spPr>
            <a:xfrm>
              <a:off x="4861735" y="2779232"/>
              <a:ext cx="30994" cy="16827"/>
            </a:xfrm>
            <a:custGeom>
              <a:avLst/>
              <a:gdLst/>
              <a:ahLst/>
              <a:cxnLst/>
              <a:rect l="l" t="t" r="r" b="b"/>
              <a:pathLst>
                <a:path w="1142" h="620" extrusionOk="0">
                  <a:moveTo>
                    <a:pt x="617" y="1"/>
                  </a:moveTo>
                  <a:cubicBezTo>
                    <a:pt x="521" y="1"/>
                    <a:pt x="439" y="28"/>
                    <a:pt x="386" y="50"/>
                  </a:cubicBezTo>
                  <a:cubicBezTo>
                    <a:pt x="368" y="58"/>
                    <a:pt x="354" y="66"/>
                    <a:pt x="337" y="75"/>
                  </a:cubicBezTo>
                  <a:cubicBezTo>
                    <a:pt x="300" y="40"/>
                    <a:pt x="252" y="19"/>
                    <a:pt x="202" y="19"/>
                  </a:cubicBezTo>
                  <a:cubicBezTo>
                    <a:pt x="199" y="19"/>
                    <a:pt x="197" y="19"/>
                    <a:pt x="195" y="19"/>
                  </a:cubicBezTo>
                  <a:cubicBezTo>
                    <a:pt x="84" y="26"/>
                    <a:pt x="1" y="115"/>
                    <a:pt x="7" y="223"/>
                  </a:cubicBezTo>
                  <a:cubicBezTo>
                    <a:pt x="9" y="301"/>
                    <a:pt x="42" y="370"/>
                    <a:pt x="103" y="417"/>
                  </a:cubicBezTo>
                  <a:cubicBezTo>
                    <a:pt x="158" y="464"/>
                    <a:pt x="230" y="488"/>
                    <a:pt x="302" y="488"/>
                  </a:cubicBezTo>
                  <a:cubicBezTo>
                    <a:pt x="317" y="488"/>
                    <a:pt x="332" y="487"/>
                    <a:pt x="348" y="485"/>
                  </a:cubicBezTo>
                  <a:cubicBezTo>
                    <a:pt x="417" y="474"/>
                    <a:pt x="470" y="446"/>
                    <a:pt x="509" y="425"/>
                  </a:cubicBezTo>
                  <a:cubicBezTo>
                    <a:pt x="521" y="421"/>
                    <a:pt x="533" y="415"/>
                    <a:pt x="541" y="411"/>
                  </a:cubicBezTo>
                  <a:cubicBezTo>
                    <a:pt x="565" y="400"/>
                    <a:pt x="588" y="391"/>
                    <a:pt x="611" y="391"/>
                  </a:cubicBezTo>
                  <a:cubicBezTo>
                    <a:pt x="650" y="391"/>
                    <a:pt x="691" y="418"/>
                    <a:pt x="743" y="515"/>
                  </a:cubicBezTo>
                  <a:cubicBezTo>
                    <a:pt x="778" y="580"/>
                    <a:pt x="847" y="619"/>
                    <a:pt x="917" y="619"/>
                  </a:cubicBezTo>
                  <a:cubicBezTo>
                    <a:pt x="947" y="619"/>
                    <a:pt x="980" y="611"/>
                    <a:pt x="1011" y="595"/>
                  </a:cubicBezTo>
                  <a:cubicBezTo>
                    <a:pt x="1104" y="544"/>
                    <a:pt x="1141" y="423"/>
                    <a:pt x="1090" y="330"/>
                  </a:cubicBezTo>
                  <a:cubicBezTo>
                    <a:pt x="949" y="68"/>
                    <a:pt x="767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74"/>
            <p:cNvSpPr/>
            <p:nvPr/>
          </p:nvSpPr>
          <p:spPr>
            <a:xfrm>
              <a:off x="4902498" y="2779287"/>
              <a:ext cx="30967" cy="16773"/>
            </a:xfrm>
            <a:custGeom>
              <a:avLst/>
              <a:gdLst/>
              <a:ahLst/>
              <a:cxnLst/>
              <a:rect l="l" t="t" r="r" b="b"/>
              <a:pathLst>
                <a:path w="1141" h="618" extrusionOk="0">
                  <a:moveTo>
                    <a:pt x="523" y="0"/>
                  </a:moveTo>
                  <a:cubicBezTo>
                    <a:pt x="373" y="0"/>
                    <a:pt x="192" y="68"/>
                    <a:pt x="51" y="330"/>
                  </a:cubicBezTo>
                  <a:cubicBezTo>
                    <a:pt x="0" y="423"/>
                    <a:pt x="37" y="544"/>
                    <a:pt x="131" y="595"/>
                  </a:cubicBezTo>
                  <a:cubicBezTo>
                    <a:pt x="161" y="609"/>
                    <a:pt x="194" y="617"/>
                    <a:pt x="225" y="617"/>
                  </a:cubicBezTo>
                  <a:cubicBezTo>
                    <a:pt x="294" y="617"/>
                    <a:pt x="363" y="583"/>
                    <a:pt x="398" y="515"/>
                  </a:cubicBezTo>
                  <a:cubicBezTo>
                    <a:pt x="450" y="418"/>
                    <a:pt x="491" y="391"/>
                    <a:pt x="530" y="391"/>
                  </a:cubicBezTo>
                  <a:cubicBezTo>
                    <a:pt x="554" y="391"/>
                    <a:pt x="576" y="400"/>
                    <a:pt x="600" y="411"/>
                  </a:cubicBezTo>
                  <a:cubicBezTo>
                    <a:pt x="610" y="413"/>
                    <a:pt x="620" y="421"/>
                    <a:pt x="633" y="425"/>
                  </a:cubicBezTo>
                  <a:cubicBezTo>
                    <a:pt x="673" y="446"/>
                    <a:pt x="726" y="474"/>
                    <a:pt x="794" y="485"/>
                  </a:cubicBezTo>
                  <a:cubicBezTo>
                    <a:pt x="809" y="487"/>
                    <a:pt x="825" y="488"/>
                    <a:pt x="841" y="488"/>
                  </a:cubicBezTo>
                  <a:cubicBezTo>
                    <a:pt x="913" y="488"/>
                    <a:pt x="985" y="465"/>
                    <a:pt x="1038" y="419"/>
                  </a:cubicBezTo>
                  <a:cubicBezTo>
                    <a:pt x="1098" y="370"/>
                    <a:pt x="1132" y="301"/>
                    <a:pt x="1136" y="226"/>
                  </a:cubicBezTo>
                  <a:cubicBezTo>
                    <a:pt x="1140" y="117"/>
                    <a:pt x="1057" y="26"/>
                    <a:pt x="947" y="22"/>
                  </a:cubicBezTo>
                  <a:cubicBezTo>
                    <a:pt x="942" y="21"/>
                    <a:pt x="937" y="21"/>
                    <a:pt x="933" y="21"/>
                  </a:cubicBezTo>
                  <a:cubicBezTo>
                    <a:pt x="883" y="21"/>
                    <a:pt x="839" y="41"/>
                    <a:pt x="804" y="75"/>
                  </a:cubicBezTo>
                  <a:cubicBezTo>
                    <a:pt x="790" y="66"/>
                    <a:pt x="773" y="58"/>
                    <a:pt x="755" y="50"/>
                  </a:cubicBezTo>
                  <a:cubicBezTo>
                    <a:pt x="702" y="28"/>
                    <a:pt x="619" y="0"/>
                    <a:pt x="5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4" name="Google Shape;4094;p74"/>
          <p:cNvGrpSpPr/>
          <p:nvPr/>
        </p:nvGrpSpPr>
        <p:grpSpPr>
          <a:xfrm>
            <a:off x="5425212" y="2631185"/>
            <a:ext cx="329961" cy="330583"/>
            <a:chOff x="5539536" y="2731413"/>
            <a:chExt cx="354340" cy="355008"/>
          </a:xfrm>
        </p:grpSpPr>
        <p:sp>
          <p:nvSpPr>
            <p:cNvPr id="4095" name="Google Shape;4095;p74"/>
            <p:cNvSpPr/>
            <p:nvPr/>
          </p:nvSpPr>
          <p:spPr>
            <a:xfrm>
              <a:off x="5733337" y="2731413"/>
              <a:ext cx="131303" cy="58812"/>
            </a:xfrm>
            <a:custGeom>
              <a:avLst/>
              <a:gdLst/>
              <a:ahLst/>
              <a:cxnLst/>
              <a:rect l="l" t="t" r="r" b="b"/>
              <a:pathLst>
                <a:path w="4838" h="2167" extrusionOk="0">
                  <a:moveTo>
                    <a:pt x="562" y="1"/>
                  </a:moveTo>
                  <a:cubicBezTo>
                    <a:pt x="429" y="1"/>
                    <a:pt x="311" y="88"/>
                    <a:pt x="276" y="217"/>
                  </a:cubicBezTo>
                  <a:cubicBezTo>
                    <a:pt x="174" y="582"/>
                    <a:pt x="1" y="1355"/>
                    <a:pt x="76" y="2167"/>
                  </a:cubicBezTo>
                  <a:lnTo>
                    <a:pt x="4762" y="2167"/>
                  </a:lnTo>
                  <a:cubicBezTo>
                    <a:pt x="4837" y="1359"/>
                    <a:pt x="4664" y="582"/>
                    <a:pt x="4562" y="217"/>
                  </a:cubicBezTo>
                  <a:cubicBezTo>
                    <a:pt x="4523" y="88"/>
                    <a:pt x="4407" y="1"/>
                    <a:pt x="4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74"/>
            <p:cNvSpPr/>
            <p:nvPr/>
          </p:nvSpPr>
          <p:spPr>
            <a:xfrm>
              <a:off x="5576174" y="2919650"/>
              <a:ext cx="161972" cy="148103"/>
            </a:xfrm>
            <a:custGeom>
              <a:avLst/>
              <a:gdLst/>
              <a:ahLst/>
              <a:cxnLst/>
              <a:rect l="l" t="t" r="r" b="b"/>
              <a:pathLst>
                <a:path w="5968" h="5457" extrusionOk="0">
                  <a:moveTo>
                    <a:pt x="0" y="0"/>
                  </a:moveTo>
                  <a:lnTo>
                    <a:pt x="0" y="5457"/>
                  </a:lnTo>
                  <a:lnTo>
                    <a:pt x="5967" y="5457"/>
                  </a:lnTo>
                  <a:lnTo>
                    <a:pt x="5967" y="0"/>
                  </a:ln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74"/>
            <p:cNvSpPr/>
            <p:nvPr/>
          </p:nvSpPr>
          <p:spPr>
            <a:xfrm>
              <a:off x="5576174" y="2889851"/>
              <a:ext cx="32568" cy="47821"/>
            </a:xfrm>
            <a:custGeom>
              <a:avLst/>
              <a:gdLst/>
              <a:ahLst/>
              <a:cxnLst/>
              <a:rect l="l" t="t" r="r" b="b"/>
              <a:pathLst>
                <a:path w="1200" h="1762" extrusionOk="0">
                  <a:moveTo>
                    <a:pt x="213" y="1"/>
                  </a:moveTo>
                  <a:cubicBezTo>
                    <a:pt x="94" y="1"/>
                    <a:pt x="0" y="95"/>
                    <a:pt x="0" y="213"/>
                  </a:cubicBezTo>
                  <a:lnTo>
                    <a:pt x="0" y="1180"/>
                  </a:lnTo>
                  <a:cubicBezTo>
                    <a:pt x="0" y="1500"/>
                    <a:pt x="262" y="1761"/>
                    <a:pt x="582" y="1761"/>
                  </a:cubicBezTo>
                  <a:lnTo>
                    <a:pt x="619" y="1761"/>
                  </a:lnTo>
                  <a:cubicBezTo>
                    <a:pt x="939" y="1761"/>
                    <a:pt x="1200" y="1500"/>
                    <a:pt x="1200" y="1180"/>
                  </a:cubicBezTo>
                  <a:lnTo>
                    <a:pt x="12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74"/>
            <p:cNvSpPr/>
            <p:nvPr/>
          </p:nvSpPr>
          <p:spPr>
            <a:xfrm>
              <a:off x="5640548" y="2889851"/>
              <a:ext cx="32541" cy="47821"/>
            </a:xfrm>
            <a:custGeom>
              <a:avLst/>
              <a:gdLst/>
              <a:ahLst/>
              <a:cxnLst/>
              <a:rect l="l" t="t" r="r" b="b"/>
              <a:pathLst>
                <a:path w="1199" h="1762" extrusionOk="0">
                  <a:moveTo>
                    <a:pt x="1" y="1"/>
                  </a:moveTo>
                  <a:lnTo>
                    <a:pt x="1" y="1180"/>
                  </a:lnTo>
                  <a:cubicBezTo>
                    <a:pt x="1" y="1500"/>
                    <a:pt x="260" y="1761"/>
                    <a:pt x="582" y="1761"/>
                  </a:cubicBezTo>
                  <a:lnTo>
                    <a:pt x="617" y="1761"/>
                  </a:lnTo>
                  <a:cubicBezTo>
                    <a:pt x="939" y="1761"/>
                    <a:pt x="1198" y="1500"/>
                    <a:pt x="1198" y="1180"/>
                  </a:cubicBezTo>
                  <a:lnTo>
                    <a:pt x="11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74"/>
            <p:cNvSpPr/>
            <p:nvPr/>
          </p:nvSpPr>
          <p:spPr>
            <a:xfrm>
              <a:off x="5705655" y="2889851"/>
              <a:ext cx="32541" cy="47821"/>
            </a:xfrm>
            <a:custGeom>
              <a:avLst/>
              <a:gdLst/>
              <a:ahLst/>
              <a:cxnLst/>
              <a:rect l="l" t="t" r="r" b="b"/>
              <a:pathLst>
                <a:path w="1199" h="1762" extrusionOk="0">
                  <a:moveTo>
                    <a:pt x="1" y="1"/>
                  </a:moveTo>
                  <a:lnTo>
                    <a:pt x="1" y="1180"/>
                  </a:lnTo>
                  <a:cubicBezTo>
                    <a:pt x="1" y="1500"/>
                    <a:pt x="260" y="1761"/>
                    <a:pt x="582" y="1761"/>
                  </a:cubicBezTo>
                  <a:lnTo>
                    <a:pt x="617" y="1761"/>
                  </a:lnTo>
                  <a:cubicBezTo>
                    <a:pt x="939" y="1761"/>
                    <a:pt x="1198" y="1500"/>
                    <a:pt x="1198" y="1180"/>
                  </a:cubicBezTo>
                  <a:lnTo>
                    <a:pt x="1198" y="213"/>
                  </a:lnTo>
                  <a:cubicBezTo>
                    <a:pt x="1196" y="95"/>
                    <a:pt x="1102" y="1"/>
                    <a:pt x="9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74"/>
            <p:cNvSpPr/>
            <p:nvPr/>
          </p:nvSpPr>
          <p:spPr>
            <a:xfrm>
              <a:off x="5784494" y="2801269"/>
              <a:ext cx="29094" cy="266488"/>
            </a:xfrm>
            <a:custGeom>
              <a:avLst/>
              <a:gdLst/>
              <a:ahLst/>
              <a:cxnLst/>
              <a:rect l="l" t="t" r="r" b="b"/>
              <a:pathLst>
                <a:path w="1072" h="9819" extrusionOk="0">
                  <a:moveTo>
                    <a:pt x="0" y="1"/>
                  </a:moveTo>
                  <a:lnTo>
                    <a:pt x="0" y="9819"/>
                  </a:lnTo>
                  <a:lnTo>
                    <a:pt x="1071" y="9819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74"/>
            <p:cNvSpPr/>
            <p:nvPr/>
          </p:nvSpPr>
          <p:spPr>
            <a:xfrm>
              <a:off x="5570637" y="2840702"/>
              <a:ext cx="292054" cy="20111"/>
            </a:xfrm>
            <a:custGeom>
              <a:avLst/>
              <a:gdLst/>
              <a:ahLst/>
              <a:cxnLst/>
              <a:rect l="l" t="t" r="r" b="b"/>
              <a:pathLst>
                <a:path w="10761" h="741" extrusionOk="0">
                  <a:moveTo>
                    <a:pt x="174" y="0"/>
                  </a:moveTo>
                  <a:cubicBezTo>
                    <a:pt x="80" y="0"/>
                    <a:pt x="0" y="78"/>
                    <a:pt x="0" y="174"/>
                  </a:cubicBezTo>
                  <a:lnTo>
                    <a:pt x="0" y="567"/>
                  </a:lnTo>
                  <a:cubicBezTo>
                    <a:pt x="0" y="661"/>
                    <a:pt x="78" y="741"/>
                    <a:pt x="174" y="741"/>
                  </a:cubicBezTo>
                  <a:lnTo>
                    <a:pt x="10587" y="741"/>
                  </a:lnTo>
                  <a:cubicBezTo>
                    <a:pt x="10685" y="741"/>
                    <a:pt x="10761" y="661"/>
                    <a:pt x="10761" y="567"/>
                  </a:cubicBezTo>
                  <a:lnTo>
                    <a:pt x="10761" y="174"/>
                  </a:lnTo>
                  <a:cubicBezTo>
                    <a:pt x="10761" y="80"/>
                    <a:pt x="10685" y="0"/>
                    <a:pt x="10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74"/>
            <p:cNvSpPr/>
            <p:nvPr/>
          </p:nvSpPr>
          <p:spPr>
            <a:xfrm>
              <a:off x="5608008" y="2889851"/>
              <a:ext cx="32568" cy="47821"/>
            </a:xfrm>
            <a:custGeom>
              <a:avLst/>
              <a:gdLst/>
              <a:ahLst/>
              <a:cxnLst/>
              <a:rect l="l" t="t" r="r" b="b"/>
              <a:pathLst>
                <a:path w="1200" h="1762" extrusionOk="0">
                  <a:moveTo>
                    <a:pt x="0" y="1"/>
                  </a:moveTo>
                  <a:lnTo>
                    <a:pt x="0" y="1180"/>
                  </a:lnTo>
                  <a:cubicBezTo>
                    <a:pt x="0" y="1500"/>
                    <a:pt x="261" y="1761"/>
                    <a:pt x="582" y="1761"/>
                  </a:cubicBezTo>
                  <a:lnTo>
                    <a:pt x="618" y="1761"/>
                  </a:lnTo>
                  <a:cubicBezTo>
                    <a:pt x="939" y="1761"/>
                    <a:pt x="1200" y="1500"/>
                    <a:pt x="1200" y="1180"/>
                  </a:cubicBezTo>
                  <a:lnTo>
                    <a:pt x="1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74"/>
            <p:cNvSpPr/>
            <p:nvPr/>
          </p:nvSpPr>
          <p:spPr>
            <a:xfrm>
              <a:off x="5673061" y="2889851"/>
              <a:ext cx="32568" cy="47821"/>
            </a:xfrm>
            <a:custGeom>
              <a:avLst/>
              <a:gdLst/>
              <a:ahLst/>
              <a:cxnLst/>
              <a:rect l="l" t="t" r="r" b="b"/>
              <a:pathLst>
                <a:path w="1200" h="1762" extrusionOk="0">
                  <a:moveTo>
                    <a:pt x="0" y="1"/>
                  </a:moveTo>
                  <a:lnTo>
                    <a:pt x="0" y="1180"/>
                  </a:lnTo>
                  <a:cubicBezTo>
                    <a:pt x="0" y="1500"/>
                    <a:pt x="261" y="1761"/>
                    <a:pt x="582" y="1761"/>
                  </a:cubicBezTo>
                  <a:lnTo>
                    <a:pt x="618" y="1761"/>
                  </a:lnTo>
                  <a:cubicBezTo>
                    <a:pt x="939" y="1761"/>
                    <a:pt x="1200" y="1500"/>
                    <a:pt x="1200" y="1180"/>
                  </a:cubicBezTo>
                  <a:lnTo>
                    <a:pt x="1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74"/>
            <p:cNvSpPr/>
            <p:nvPr/>
          </p:nvSpPr>
          <p:spPr>
            <a:xfrm>
              <a:off x="5617181" y="2959219"/>
              <a:ext cx="79764" cy="79764"/>
            </a:xfrm>
            <a:custGeom>
              <a:avLst/>
              <a:gdLst/>
              <a:ahLst/>
              <a:cxnLst/>
              <a:rect l="l" t="t" r="r" b="b"/>
              <a:pathLst>
                <a:path w="2939" h="2939" extrusionOk="0">
                  <a:moveTo>
                    <a:pt x="1470" y="1"/>
                  </a:moveTo>
                  <a:cubicBezTo>
                    <a:pt x="660" y="1"/>
                    <a:pt x="1" y="658"/>
                    <a:pt x="1" y="1469"/>
                  </a:cubicBezTo>
                  <a:cubicBezTo>
                    <a:pt x="1" y="2279"/>
                    <a:pt x="660" y="2938"/>
                    <a:pt x="1470" y="2938"/>
                  </a:cubicBezTo>
                  <a:cubicBezTo>
                    <a:pt x="2282" y="2938"/>
                    <a:pt x="2938" y="2279"/>
                    <a:pt x="2938" y="1469"/>
                  </a:cubicBezTo>
                  <a:cubicBezTo>
                    <a:pt x="2938" y="658"/>
                    <a:pt x="2282" y="1"/>
                    <a:pt x="1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74"/>
            <p:cNvSpPr/>
            <p:nvPr/>
          </p:nvSpPr>
          <p:spPr>
            <a:xfrm>
              <a:off x="5726253" y="2788758"/>
              <a:ext cx="145470" cy="21576"/>
            </a:xfrm>
            <a:custGeom>
              <a:avLst/>
              <a:gdLst/>
              <a:ahLst/>
              <a:cxnLst/>
              <a:rect l="l" t="t" r="r" b="b"/>
              <a:pathLst>
                <a:path w="5360" h="795" extrusionOk="0">
                  <a:moveTo>
                    <a:pt x="182" y="1"/>
                  </a:moveTo>
                  <a:cubicBezTo>
                    <a:pt x="82" y="1"/>
                    <a:pt x="1" y="83"/>
                    <a:pt x="1" y="183"/>
                  </a:cubicBezTo>
                  <a:lnTo>
                    <a:pt x="1" y="613"/>
                  </a:lnTo>
                  <a:cubicBezTo>
                    <a:pt x="1" y="713"/>
                    <a:pt x="82" y="794"/>
                    <a:pt x="182" y="794"/>
                  </a:cubicBezTo>
                  <a:lnTo>
                    <a:pt x="5178" y="794"/>
                  </a:lnTo>
                  <a:cubicBezTo>
                    <a:pt x="5278" y="794"/>
                    <a:pt x="5359" y="713"/>
                    <a:pt x="5359" y="611"/>
                  </a:cubicBezTo>
                  <a:lnTo>
                    <a:pt x="5359" y="183"/>
                  </a:lnTo>
                  <a:cubicBezTo>
                    <a:pt x="5359" y="83"/>
                    <a:pt x="5278" y="1"/>
                    <a:pt x="5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74"/>
            <p:cNvSpPr/>
            <p:nvPr/>
          </p:nvSpPr>
          <p:spPr>
            <a:xfrm>
              <a:off x="5766446" y="2974281"/>
              <a:ext cx="64403" cy="26326"/>
            </a:xfrm>
            <a:custGeom>
              <a:avLst/>
              <a:gdLst/>
              <a:ahLst/>
              <a:cxnLst/>
              <a:rect l="l" t="t" r="r" b="b"/>
              <a:pathLst>
                <a:path w="2373" h="970" extrusionOk="0">
                  <a:moveTo>
                    <a:pt x="476" y="1"/>
                  </a:moveTo>
                  <a:cubicBezTo>
                    <a:pt x="213" y="1"/>
                    <a:pt x="0" y="213"/>
                    <a:pt x="0" y="476"/>
                  </a:cubicBezTo>
                  <a:lnTo>
                    <a:pt x="0" y="496"/>
                  </a:lnTo>
                  <a:cubicBezTo>
                    <a:pt x="0" y="757"/>
                    <a:pt x="213" y="970"/>
                    <a:pt x="476" y="970"/>
                  </a:cubicBezTo>
                  <a:lnTo>
                    <a:pt x="1900" y="970"/>
                  </a:lnTo>
                  <a:cubicBezTo>
                    <a:pt x="2161" y="970"/>
                    <a:pt x="2373" y="755"/>
                    <a:pt x="2373" y="496"/>
                  </a:cubicBezTo>
                  <a:lnTo>
                    <a:pt x="2373" y="476"/>
                  </a:lnTo>
                  <a:cubicBezTo>
                    <a:pt x="2373" y="213"/>
                    <a:pt x="2161" y="1"/>
                    <a:pt x="1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74"/>
            <p:cNvSpPr/>
            <p:nvPr/>
          </p:nvSpPr>
          <p:spPr>
            <a:xfrm>
              <a:off x="5766446" y="2921686"/>
              <a:ext cx="64403" cy="26326"/>
            </a:xfrm>
            <a:custGeom>
              <a:avLst/>
              <a:gdLst/>
              <a:ahLst/>
              <a:cxnLst/>
              <a:rect l="l" t="t" r="r" b="b"/>
              <a:pathLst>
                <a:path w="2373" h="970" extrusionOk="0">
                  <a:moveTo>
                    <a:pt x="476" y="1"/>
                  </a:moveTo>
                  <a:cubicBezTo>
                    <a:pt x="213" y="1"/>
                    <a:pt x="0" y="213"/>
                    <a:pt x="0" y="476"/>
                  </a:cubicBezTo>
                  <a:lnTo>
                    <a:pt x="0" y="496"/>
                  </a:lnTo>
                  <a:cubicBezTo>
                    <a:pt x="0" y="757"/>
                    <a:pt x="213" y="970"/>
                    <a:pt x="476" y="970"/>
                  </a:cubicBezTo>
                  <a:lnTo>
                    <a:pt x="1900" y="970"/>
                  </a:lnTo>
                  <a:cubicBezTo>
                    <a:pt x="2161" y="970"/>
                    <a:pt x="2373" y="755"/>
                    <a:pt x="2373" y="496"/>
                  </a:cubicBezTo>
                  <a:lnTo>
                    <a:pt x="2373" y="476"/>
                  </a:lnTo>
                  <a:cubicBezTo>
                    <a:pt x="2373" y="213"/>
                    <a:pt x="2161" y="1"/>
                    <a:pt x="1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74"/>
            <p:cNvSpPr/>
            <p:nvPr/>
          </p:nvSpPr>
          <p:spPr>
            <a:xfrm>
              <a:off x="5766446" y="3001312"/>
              <a:ext cx="64403" cy="26299"/>
            </a:xfrm>
            <a:custGeom>
              <a:avLst/>
              <a:gdLst/>
              <a:ahLst/>
              <a:cxnLst/>
              <a:rect l="l" t="t" r="r" b="b"/>
              <a:pathLst>
                <a:path w="2373" h="969" extrusionOk="0">
                  <a:moveTo>
                    <a:pt x="476" y="0"/>
                  </a:moveTo>
                  <a:cubicBezTo>
                    <a:pt x="213" y="0"/>
                    <a:pt x="0" y="210"/>
                    <a:pt x="0" y="473"/>
                  </a:cubicBezTo>
                  <a:lnTo>
                    <a:pt x="0" y="494"/>
                  </a:lnTo>
                  <a:cubicBezTo>
                    <a:pt x="0" y="757"/>
                    <a:pt x="213" y="969"/>
                    <a:pt x="476" y="969"/>
                  </a:cubicBezTo>
                  <a:lnTo>
                    <a:pt x="1900" y="969"/>
                  </a:lnTo>
                  <a:cubicBezTo>
                    <a:pt x="2161" y="969"/>
                    <a:pt x="2373" y="755"/>
                    <a:pt x="2373" y="494"/>
                  </a:cubicBezTo>
                  <a:lnTo>
                    <a:pt x="2373" y="473"/>
                  </a:lnTo>
                  <a:cubicBezTo>
                    <a:pt x="2373" y="210"/>
                    <a:pt x="2161" y="0"/>
                    <a:pt x="1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74"/>
            <p:cNvSpPr/>
            <p:nvPr/>
          </p:nvSpPr>
          <p:spPr>
            <a:xfrm>
              <a:off x="5766446" y="2947983"/>
              <a:ext cx="64403" cy="26326"/>
            </a:xfrm>
            <a:custGeom>
              <a:avLst/>
              <a:gdLst/>
              <a:ahLst/>
              <a:cxnLst/>
              <a:rect l="l" t="t" r="r" b="b"/>
              <a:pathLst>
                <a:path w="2373" h="970" extrusionOk="0">
                  <a:moveTo>
                    <a:pt x="476" y="1"/>
                  </a:moveTo>
                  <a:cubicBezTo>
                    <a:pt x="213" y="1"/>
                    <a:pt x="0" y="213"/>
                    <a:pt x="0" y="476"/>
                  </a:cubicBezTo>
                  <a:lnTo>
                    <a:pt x="0" y="496"/>
                  </a:lnTo>
                  <a:cubicBezTo>
                    <a:pt x="0" y="757"/>
                    <a:pt x="213" y="970"/>
                    <a:pt x="476" y="970"/>
                  </a:cubicBezTo>
                  <a:lnTo>
                    <a:pt x="1900" y="970"/>
                  </a:lnTo>
                  <a:cubicBezTo>
                    <a:pt x="2161" y="970"/>
                    <a:pt x="2373" y="755"/>
                    <a:pt x="2373" y="496"/>
                  </a:cubicBezTo>
                  <a:lnTo>
                    <a:pt x="2373" y="476"/>
                  </a:lnTo>
                  <a:cubicBezTo>
                    <a:pt x="2373" y="213"/>
                    <a:pt x="2161" y="1"/>
                    <a:pt x="1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74"/>
            <p:cNvSpPr/>
            <p:nvPr/>
          </p:nvSpPr>
          <p:spPr>
            <a:xfrm>
              <a:off x="5766446" y="2894736"/>
              <a:ext cx="64403" cy="26326"/>
            </a:xfrm>
            <a:custGeom>
              <a:avLst/>
              <a:gdLst/>
              <a:ahLst/>
              <a:cxnLst/>
              <a:rect l="l" t="t" r="r" b="b"/>
              <a:pathLst>
                <a:path w="2373" h="970" extrusionOk="0">
                  <a:moveTo>
                    <a:pt x="476" y="0"/>
                  </a:moveTo>
                  <a:cubicBezTo>
                    <a:pt x="213" y="0"/>
                    <a:pt x="0" y="210"/>
                    <a:pt x="0" y="474"/>
                  </a:cubicBezTo>
                  <a:lnTo>
                    <a:pt x="0" y="494"/>
                  </a:lnTo>
                  <a:cubicBezTo>
                    <a:pt x="0" y="757"/>
                    <a:pt x="213" y="969"/>
                    <a:pt x="476" y="969"/>
                  </a:cubicBezTo>
                  <a:lnTo>
                    <a:pt x="1900" y="969"/>
                  </a:lnTo>
                  <a:cubicBezTo>
                    <a:pt x="2161" y="969"/>
                    <a:pt x="2373" y="755"/>
                    <a:pt x="2373" y="494"/>
                  </a:cubicBezTo>
                  <a:lnTo>
                    <a:pt x="2373" y="474"/>
                  </a:lnTo>
                  <a:cubicBezTo>
                    <a:pt x="2373" y="210"/>
                    <a:pt x="2161" y="0"/>
                    <a:pt x="1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74"/>
            <p:cNvSpPr/>
            <p:nvPr/>
          </p:nvSpPr>
          <p:spPr>
            <a:xfrm>
              <a:off x="5539536" y="3061479"/>
              <a:ext cx="354340" cy="24942"/>
            </a:xfrm>
            <a:custGeom>
              <a:avLst/>
              <a:gdLst/>
              <a:ahLst/>
              <a:cxnLst/>
              <a:rect l="l" t="t" r="r" b="b"/>
              <a:pathLst>
                <a:path w="13056" h="919" extrusionOk="0">
                  <a:moveTo>
                    <a:pt x="208" y="0"/>
                  </a:moveTo>
                  <a:cubicBezTo>
                    <a:pt x="94" y="0"/>
                    <a:pt x="0" y="94"/>
                    <a:pt x="0" y="210"/>
                  </a:cubicBezTo>
                  <a:lnTo>
                    <a:pt x="0" y="710"/>
                  </a:lnTo>
                  <a:cubicBezTo>
                    <a:pt x="0" y="824"/>
                    <a:pt x="94" y="918"/>
                    <a:pt x="208" y="918"/>
                  </a:cubicBezTo>
                  <a:lnTo>
                    <a:pt x="12845" y="918"/>
                  </a:lnTo>
                  <a:cubicBezTo>
                    <a:pt x="12959" y="918"/>
                    <a:pt x="13055" y="824"/>
                    <a:pt x="13055" y="710"/>
                  </a:cubicBezTo>
                  <a:lnTo>
                    <a:pt x="13055" y="210"/>
                  </a:lnTo>
                  <a:cubicBezTo>
                    <a:pt x="13055" y="94"/>
                    <a:pt x="12959" y="0"/>
                    <a:pt x="128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2" name="Google Shape;4112;p74"/>
          <p:cNvGrpSpPr/>
          <p:nvPr/>
        </p:nvGrpSpPr>
        <p:grpSpPr>
          <a:xfrm>
            <a:off x="6159287" y="2634066"/>
            <a:ext cx="329987" cy="324821"/>
            <a:chOff x="6327847" y="2734507"/>
            <a:chExt cx="354367" cy="348820"/>
          </a:xfrm>
        </p:grpSpPr>
        <p:sp>
          <p:nvSpPr>
            <p:cNvPr id="4113" name="Google Shape;4113;p74"/>
            <p:cNvSpPr/>
            <p:nvPr/>
          </p:nvSpPr>
          <p:spPr>
            <a:xfrm>
              <a:off x="6388042" y="3054233"/>
              <a:ext cx="29094" cy="29094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0" y="0"/>
                  </a:moveTo>
                  <a:lnTo>
                    <a:pt x="0" y="545"/>
                  </a:lnTo>
                  <a:cubicBezTo>
                    <a:pt x="0" y="837"/>
                    <a:pt x="235" y="1071"/>
                    <a:pt x="527" y="1071"/>
                  </a:cubicBezTo>
                  <a:lnTo>
                    <a:pt x="547" y="1071"/>
                  </a:lnTo>
                  <a:cubicBezTo>
                    <a:pt x="837" y="1071"/>
                    <a:pt x="1071" y="837"/>
                    <a:pt x="1071" y="545"/>
                  </a:cubicBezTo>
                  <a:lnTo>
                    <a:pt x="10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74"/>
            <p:cNvSpPr/>
            <p:nvPr/>
          </p:nvSpPr>
          <p:spPr>
            <a:xfrm>
              <a:off x="6592210" y="3054233"/>
              <a:ext cx="29094" cy="29094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0" y="0"/>
                  </a:moveTo>
                  <a:lnTo>
                    <a:pt x="0" y="545"/>
                  </a:lnTo>
                  <a:cubicBezTo>
                    <a:pt x="0" y="837"/>
                    <a:pt x="235" y="1071"/>
                    <a:pt x="525" y="1071"/>
                  </a:cubicBezTo>
                  <a:lnTo>
                    <a:pt x="545" y="1071"/>
                  </a:lnTo>
                  <a:cubicBezTo>
                    <a:pt x="835" y="1071"/>
                    <a:pt x="1071" y="837"/>
                    <a:pt x="1071" y="545"/>
                  </a:cubicBezTo>
                  <a:lnTo>
                    <a:pt x="10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74"/>
            <p:cNvSpPr/>
            <p:nvPr/>
          </p:nvSpPr>
          <p:spPr>
            <a:xfrm>
              <a:off x="6336260" y="2942121"/>
              <a:ext cx="336807" cy="114178"/>
            </a:xfrm>
            <a:custGeom>
              <a:avLst/>
              <a:gdLst/>
              <a:ahLst/>
              <a:cxnLst/>
              <a:rect l="l" t="t" r="r" b="b"/>
              <a:pathLst>
                <a:path w="12410" h="4207" extrusionOk="0">
                  <a:moveTo>
                    <a:pt x="1" y="0"/>
                  </a:moveTo>
                  <a:lnTo>
                    <a:pt x="768" y="3584"/>
                  </a:lnTo>
                  <a:cubicBezTo>
                    <a:pt x="847" y="3948"/>
                    <a:pt x="1166" y="4207"/>
                    <a:pt x="1539" y="4207"/>
                  </a:cubicBezTo>
                  <a:lnTo>
                    <a:pt x="10871" y="4207"/>
                  </a:lnTo>
                  <a:cubicBezTo>
                    <a:pt x="11243" y="4207"/>
                    <a:pt x="11565" y="3948"/>
                    <a:pt x="11640" y="3584"/>
                  </a:cubicBezTo>
                  <a:lnTo>
                    <a:pt x="124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74"/>
            <p:cNvSpPr/>
            <p:nvPr/>
          </p:nvSpPr>
          <p:spPr>
            <a:xfrm>
              <a:off x="6428941" y="2734507"/>
              <a:ext cx="151495" cy="71460"/>
            </a:xfrm>
            <a:custGeom>
              <a:avLst/>
              <a:gdLst/>
              <a:ahLst/>
              <a:cxnLst/>
              <a:rect l="l" t="t" r="r" b="b"/>
              <a:pathLst>
                <a:path w="5582" h="2633" extrusionOk="0">
                  <a:moveTo>
                    <a:pt x="1214" y="1"/>
                  </a:moveTo>
                  <a:cubicBezTo>
                    <a:pt x="747" y="1"/>
                    <a:pt x="347" y="337"/>
                    <a:pt x="268" y="798"/>
                  </a:cubicBezTo>
                  <a:lnTo>
                    <a:pt x="41" y="2126"/>
                  </a:lnTo>
                  <a:cubicBezTo>
                    <a:pt x="1" y="2361"/>
                    <a:pt x="158" y="2585"/>
                    <a:pt x="396" y="2626"/>
                  </a:cubicBezTo>
                  <a:cubicBezTo>
                    <a:pt x="421" y="2631"/>
                    <a:pt x="446" y="2633"/>
                    <a:pt x="471" y="2633"/>
                  </a:cubicBezTo>
                  <a:cubicBezTo>
                    <a:pt x="677" y="2633"/>
                    <a:pt x="860" y="2485"/>
                    <a:pt x="896" y="2273"/>
                  </a:cubicBezTo>
                  <a:lnTo>
                    <a:pt x="1123" y="954"/>
                  </a:lnTo>
                  <a:cubicBezTo>
                    <a:pt x="1131" y="903"/>
                    <a:pt x="1174" y="868"/>
                    <a:pt x="1225" y="868"/>
                  </a:cubicBezTo>
                  <a:lnTo>
                    <a:pt x="4358" y="868"/>
                  </a:lnTo>
                  <a:cubicBezTo>
                    <a:pt x="4409" y="868"/>
                    <a:pt x="4452" y="903"/>
                    <a:pt x="4460" y="954"/>
                  </a:cubicBezTo>
                  <a:lnTo>
                    <a:pt x="4686" y="2273"/>
                  </a:lnTo>
                  <a:cubicBezTo>
                    <a:pt x="4723" y="2483"/>
                    <a:pt x="4907" y="2632"/>
                    <a:pt x="5113" y="2632"/>
                  </a:cubicBezTo>
                  <a:cubicBezTo>
                    <a:pt x="5139" y="2632"/>
                    <a:pt x="5164" y="2632"/>
                    <a:pt x="5186" y="2624"/>
                  </a:cubicBezTo>
                  <a:cubicBezTo>
                    <a:pt x="5423" y="2583"/>
                    <a:pt x="5582" y="2361"/>
                    <a:pt x="5541" y="2124"/>
                  </a:cubicBezTo>
                  <a:lnTo>
                    <a:pt x="5315" y="807"/>
                  </a:lnTo>
                  <a:cubicBezTo>
                    <a:pt x="5235" y="340"/>
                    <a:pt x="4833" y="1"/>
                    <a:pt x="4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74"/>
            <p:cNvSpPr/>
            <p:nvPr/>
          </p:nvSpPr>
          <p:spPr>
            <a:xfrm>
              <a:off x="6336260" y="2793317"/>
              <a:ext cx="336807" cy="114232"/>
            </a:xfrm>
            <a:custGeom>
              <a:avLst/>
              <a:gdLst/>
              <a:ahLst/>
              <a:cxnLst/>
              <a:rect l="l" t="t" r="r" b="b"/>
              <a:pathLst>
                <a:path w="12410" h="4209" extrusionOk="0">
                  <a:moveTo>
                    <a:pt x="1539" y="0"/>
                  </a:moveTo>
                  <a:cubicBezTo>
                    <a:pt x="1166" y="0"/>
                    <a:pt x="847" y="261"/>
                    <a:pt x="768" y="622"/>
                  </a:cubicBezTo>
                  <a:lnTo>
                    <a:pt x="1" y="4208"/>
                  </a:lnTo>
                  <a:lnTo>
                    <a:pt x="12409" y="4208"/>
                  </a:lnTo>
                  <a:lnTo>
                    <a:pt x="11640" y="622"/>
                  </a:lnTo>
                  <a:cubicBezTo>
                    <a:pt x="11565" y="261"/>
                    <a:pt x="11243" y="0"/>
                    <a:pt x="108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74"/>
            <p:cNvSpPr/>
            <p:nvPr/>
          </p:nvSpPr>
          <p:spPr>
            <a:xfrm>
              <a:off x="6378353" y="2818665"/>
              <a:ext cx="10422" cy="63480"/>
            </a:xfrm>
            <a:custGeom>
              <a:avLst/>
              <a:gdLst/>
              <a:ahLst/>
              <a:cxnLst/>
              <a:rect l="l" t="t" r="r" b="b"/>
              <a:pathLst>
                <a:path w="384" h="2339" extrusionOk="0">
                  <a:moveTo>
                    <a:pt x="190" y="0"/>
                  </a:moveTo>
                  <a:cubicBezTo>
                    <a:pt x="188" y="0"/>
                    <a:pt x="187" y="0"/>
                    <a:pt x="186" y="0"/>
                  </a:cubicBezTo>
                  <a:cubicBezTo>
                    <a:pt x="82" y="3"/>
                    <a:pt x="0" y="94"/>
                    <a:pt x="0" y="198"/>
                  </a:cubicBezTo>
                  <a:lnTo>
                    <a:pt x="0" y="2136"/>
                  </a:lnTo>
                  <a:cubicBezTo>
                    <a:pt x="0" y="2242"/>
                    <a:pt x="82" y="2336"/>
                    <a:pt x="186" y="2338"/>
                  </a:cubicBezTo>
                  <a:cubicBezTo>
                    <a:pt x="187" y="2338"/>
                    <a:pt x="188" y="2338"/>
                    <a:pt x="190" y="2338"/>
                  </a:cubicBezTo>
                  <a:cubicBezTo>
                    <a:pt x="296" y="2338"/>
                    <a:pt x="384" y="2253"/>
                    <a:pt x="384" y="2146"/>
                  </a:cubicBezTo>
                  <a:lnTo>
                    <a:pt x="384" y="192"/>
                  </a:lnTo>
                  <a:cubicBezTo>
                    <a:pt x="384" y="85"/>
                    <a:pt x="296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74"/>
            <p:cNvSpPr/>
            <p:nvPr/>
          </p:nvSpPr>
          <p:spPr>
            <a:xfrm>
              <a:off x="6412956" y="2818638"/>
              <a:ext cx="10422" cy="63426"/>
            </a:xfrm>
            <a:custGeom>
              <a:avLst/>
              <a:gdLst/>
              <a:ahLst/>
              <a:cxnLst/>
              <a:rect l="l" t="t" r="r" b="b"/>
              <a:pathLst>
                <a:path w="384" h="2337" extrusionOk="0">
                  <a:moveTo>
                    <a:pt x="191" y="0"/>
                  </a:moveTo>
                  <a:cubicBezTo>
                    <a:pt x="184" y="0"/>
                    <a:pt x="177" y="1"/>
                    <a:pt x="169" y="1"/>
                  </a:cubicBezTo>
                  <a:cubicBezTo>
                    <a:pt x="72" y="14"/>
                    <a:pt x="0" y="101"/>
                    <a:pt x="0" y="199"/>
                  </a:cubicBezTo>
                  <a:lnTo>
                    <a:pt x="0" y="2141"/>
                  </a:lnTo>
                  <a:cubicBezTo>
                    <a:pt x="0" y="2237"/>
                    <a:pt x="72" y="2327"/>
                    <a:pt x="169" y="2335"/>
                  </a:cubicBezTo>
                  <a:cubicBezTo>
                    <a:pt x="177" y="2336"/>
                    <a:pt x="185" y="2337"/>
                    <a:pt x="193" y="2337"/>
                  </a:cubicBezTo>
                  <a:cubicBezTo>
                    <a:pt x="297" y="2337"/>
                    <a:pt x="384" y="2250"/>
                    <a:pt x="384" y="2145"/>
                  </a:cubicBezTo>
                  <a:lnTo>
                    <a:pt x="384" y="189"/>
                  </a:lnTo>
                  <a:cubicBezTo>
                    <a:pt x="384" y="84"/>
                    <a:pt x="296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74"/>
            <p:cNvSpPr/>
            <p:nvPr/>
          </p:nvSpPr>
          <p:spPr>
            <a:xfrm>
              <a:off x="6447558" y="2818503"/>
              <a:ext cx="10422" cy="55393"/>
            </a:xfrm>
            <a:custGeom>
              <a:avLst/>
              <a:gdLst/>
              <a:ahLst/>
              <a:cxnLst/>
              <a:rect l="l" t="t" r="r" b="b"/>
              <a:pathLst>
                <a:path w="384" h="2041" extrusionOk="0">
                  <a:moveTo>
                    <a:pt x="189" y="0"/>
                  </a:moveTo>
                  <a:cubicBezTo>
                    <a:pt x="188" y="0"/>
                    <a:pt x="187" y="0"/>
                    <a:pt x="186" y="0"/>
                  </a:cubicBezTo>
                  <a:cubicBezTo>
                    <a:pt x="82" y="4"/>
                    <a:pt x="0" y="96"/>
                    <a:pt x="0" y="200"/>
                  </a:cubicBezTo>
                  <a:lnTo>
                    <a:pt x="0" y="1840"/>
                  </a:lnTo>
                  <a:cubicBezTo>
                    <a:pt x="0" y="1944"/>
                    <a:pt x="82" y="2036"/>
                    <a:pt x="186" y="2040"/>
                  </a:cubicBezTo>
                  <a:cubicBezTo>
                    <a:pt x="187" y="2040"/>
                    <a:pt x="188" y="2040"/>
                    <a:pt x="189" y="2040"/>
                  </a:cubicBezTo>
                  <a:cubicBezTo>
                    <a:pt x="296" y="2040"/>
                    <a:pt x="384" y="1955"/>
                    <a:pt x="384" y="1848"/>
                  </a:cubicBezTo>
                  <a:lnTo>
                    <a:pt x="384" y="192"/>
                  </a:lnTo>
                  <a:cubicBezTo>
                    <a:pt x="384" y="85"/>
                    <a:pt x="296" y="0"/>
                    <a:pt x="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74"/>
            <p:cNvSpPr/>
            <p:nvPr/>
          </p:nvSpPr>
          <p:spPr>
            <a:xfrm>
              <a:off x="6482161" y="2818204"/>
              <a:ext cx="10422" cy="36910"/>
            </a:xfrm>
            <a:custGeom>
              <a:avLst/>
              <a:gdLst/>
              <a:ahLst/>
              <a:cxnLst/>
              <a:rect l="l" t="t" r="r" b="b"/>
              <a:pathLst>
                <a:path w="384" h="1360" extrusionOk="0">
                  <a:moveTo>
                    <a:pt x="190" y="0"/>
                  </a:moveTo>
                  <a:cubicBezTo>
                    <a:pt x="183" y="0"/>
                    <a:pt x="176" y="0"/>
                    <a:pt x="169" y="1"/>
                  </a:cubicBezTo>
                  <a:cubicBezTo>
                    <a:pt x="71" y="15"/>
                    <a:pt x="0" y="101"/>
                    <a:pt x="0" y="201"/>
                  </a:cubicBezTo>
                  <a:lnTo>
                    <a:pt x="0" y="1162"/>
                  </a:lnTo>
                  <a:cubicBezTo>
                    <a:pt x="0" y="1262"/>
                    <a:pt x="71" y="1347"/>
                    <a:pt x="169" y="1358"/>
                  </a:cubicBezTo>
                  <a:cubicBezTo>
                    <a:pt x="178" y="1359"/>
                    <a:pt x="187" y="1360"/>
                    <a:pt x="196" y="1360"/>
                  </a:cubicBezTo>
                  <a:cubicBezTo>
                    <a:pt x="299" y="1360"/>
                    <a:pt x="383" y="1273"/>
                    <a:pt x="383" y="1170"/>
                  </a:cubicBezTo>
                  <a:lnTo>
                    <a:pt x="383" y="191"/>
                  </a:lnTo>
                  <a:cubicBezTo>
                    <a:pt x="383" y="86"/>
                    <a:pt x="295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74"/>
            <p:cNvSpPr/>
            <p:nvPr/>
          </p:nvSpPr>
          <p:spPr>
            <a:xfrm>
              <a:off x="6516736" y="2818231"/>
              <a:ext cx="10449" cy="36992"/>
            </a:xfrm>
            <a:custGeom>
              <a:avLst/>
              <a:gdLst/>
              <a:ahLst/>
              <a:cxnLst/>
              <a:rect l="l" t="t" r="r" b="b"/>
              <a:pathLst>
                <a:path w="385" h="1363" extrusionOk="0">
                  <a:moveTo>
                    <a:pt x="190" y="0"/>
                  </a:moveTo>
                  <a:cubicBezTo>
                    <a:pt x="189" y="0"/>
                    <a:pt x="188" y="0"/>
                    <a:pt x="187" y="0"/>
                  </a:cubicBezTo>
                  <a:cubicBezTo>
                    <a:pt x="83" y="4"/>
                    <a:pt x="1" y="96"/>
                    <a:pt x="1" y="200"/>
                  </a:cubicBezTo>
                  <a:lnTo>
                    <a:pt x="1" y="1161"/>
                  </a:lnTo>
                  <a:cubicBezTo>
                    <a:pt x="1" y="1265"/>
                    <a:pt x="83" y="1357"/>
                    <a:pt x="187" y="1363"/>
                  </a:cubicBezTo>
                  <a:cubicBezTo>
                    <a:pt x="188" y="1363"/>
                    <a:pt x="189" y="1363"/>
                    <a:pt x="190" y="1363"/>
                  </a:cubicBezTo>
                  <a:cubicBezTo>
                    <a:pt x="297" y="1363"/>
                    <a:pt x="384" y="1278"/>
                    <a:pt x="384" y="1171"/>
                  </a:cubicBezTo>
                  <a:lnTo>
                    <a:pt x="384" y="192"/>
                  </a:lnTo>
                  <a:cubicBezTo>
                    <a:pt x="384" y="87"/>
                    <a:pt x="297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74"/>
            <p:cNvSpPr/>
            <p:nvPr/>
          </p:nvSpPr>
          <p:spPr>
            <a:xfrm>
              <a:off x="6551338" y="2818503"/>
              <a:ext cx="10449" cy="55393"/>
            </a:xfrm>
            <a:custGeom>
              <a:avLst/>
              <a:gdLst/>
              <a:ahLst/>
              <a:cxnLst/>
              <a:rect l="l" t="t" r="r" b="b"/>
              <a:pathLst>
                <a:path w="385" h="2041" extrusionOk="0">
                  <a:moveTo>
                    <a:pt x="190" y="0"/>
                  </a:moveTo>
                  <a:cubicBezTo>
                    <a:pt x="189" y="0"/>
                    <a:pt x="188" y="0"/>
                    <a:pt x="186" y="0"/>
                  </a:cubicBezTo>
                  <a:cubicBezTo>
                    <a:pt x="82" y="4"/>
                    <a:pt x="1" y="96"/>
                    <a:pt x="1" y="200"/>
                  </a:cubicBezTo>
                  <a:lnTo>
                    <a:pt x="1" y="1840"/>
                  </a:lnTo>
                  <a:cubicBezTo>
                    <a:pt x="1" y="1944"/>
                    <a:pt x="82" y="2036"/>
                    <a:pt x="186" y="2040"/>
                  </a:cubicBezTo>
                  <a:cubicBezTo>
                    <a:pt x="188" y="2040"/>
                    <a:pt x="189" y="2040"/>
                    <a:pt x="190" y="2040"/>
                  </a:cubicBezTo>
                  <a:cubicBezTo>
                    <a:pt x="297" y="2040"/>
                    <a:pt x="384" y="1955"/>
                    <a:pt x="384" y="1848"/>
                  </a:cubicBezTo>
                  <a:lnTo>
                    <a:pt x="384" y="192"/>
                  </a:lnTo>
                  <a:cubicBezTo>
                    <a:pt x="384" y="85"/>
                    <a:pt x="297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74"/>
            <p:cNvSpPr/>
            <p:nvPr/>
          </p:nvSpPr>
          <p:spPr>
            <a:xfrm>
              <a:off x="6585941" y="2818665"/>
              <a:ext cx="10449" cy="63480"/>
            </a:xfrm>
            <a:custGeom>
              <a:avLst/>
              <a:gdLst/>
              <a:ahLst/>
              <a:cxnLst/>
              <a:rect l="l" t="t" r="r" b="b"/>
              <a:pathLst>
                <a:path w="385" h="2339" extrusionOk="0">
                  <a:moveTo>
                    <a:pt x="190" y="0"/>
                  </a:moveTo>
                  <a:cubicBezTo>
                    <a:pt x="189" y="0"/>
                    <a:pt x="188" y="0"/>
                    <a:pt x="186" y="0"/>
                  </a:cubicBezTo>
                  <a:cubicBezTo>
                    <a:pt x="82" y="3"/>
                    <a:pt x="1" y="94"/>
                    <a:pt x="1" y="198"/>
                  </a:cubicBezTo>
                  <a:lnTo>
                    <a:pt x="1" y="2136"/>
                  </a:lnTo>
                  <a:cubicBezTo>
                    <a:pt x="1" y="2242"/>
                    <a:pt x="82" y="2336"/>
                    <a:pt x="186" y="2338"/>
                  </a:cubicBezTo>
                  <a:cubicBezTo>
                    <a:pt x="188" y="2338"/>
                    <a:pt x="189" y="2338"/>
                    <a:pt x="190" y="2338"/>
                  </a:cubicBezTo>
                  <a:cubicBezTo>
                    <a:pt x="297" y="2338"/>
                    <a:pt x="384" y="2253"/>
                    <a:pt x="384" y="2146"/>
                  </a:cubicBezTo>
                  <a:lnTo>
                    <a:pt x="384" y="192"/>
                  </a:lnTo>
                  <a:cubicBezTo>
                    <a:pt x="384" y="85"/>
                    <a:pt x="297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74"/>
            <p:cNvSpPr/>
            <p:nvPr/>
          </p:nvSpPr>
          <p:spPr>
            <a:xfrm>
              <a:off x="6620543" y="2818665"/>
              <a:ext cx="10449" cy="63480"/>
            </a:xfrm>
            <a:custGeom>
              <a:avLst/>
              <a:gdLst/>
              <a:ahLst/>
              <a:cxnLst/>
              <a:rect l="l" t="t" r="r" b="b"/>
              <a:pathLst>
                <a:path w="385" h="2339" extrusionOk="0">
                  <a:moveTo>
                    <a:pt x="190" y="0"/>
                  </a:moveTo>
                  <a:cubicBezTo>
                    <a:pt x="189" y="0"/>
                    <a:pt x="188" y="0"/>
                    <a:pt x="186" y="0"/>
                  </a:cubicBezTo>
                  <a:cubicBezTo>
                    <a:pt x="82" y="3"/>
                    <a:pt x="1" y="94"/>
                    <a:pt x="1" y="198"/>
                  </a:cubicBezTo>
                  <a:lnTo>
                    <a:pt x="1" y="2136"/>
                  </a:lnTo>
                  <a:cubicBezTo>
                    <a:pt x="1" y="2242"/>
                    <a:pt x="82" y="2336"/>
                    <a:pt x="186" y="2338"/>
                  </a:cubicBezTo>
                  <a:cubicBezTo>
                    <a:pt x="188" y="2338"/>
                    <a:pt x="189" y="2338"/>
                    <a:pt x="190" y="2338"/>
                  </a:cubicBezTo>
                  <a:cubicBezTo>
                    <a:pt x="297" y="2338"/>
                    <a:pt x="384" y="2253"/>
                    <a:pt x="384" y="2146"/>
                  </a:cubicBezTo>
                  <a:lnTo>
                    <a:pt x="384" y="192"/>
                  </a:lnTo>
                  <a:cubicBezTo>
                    <a:pt x="384" y="85"/>
                    <a:pt x="297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74"/>
            <p:cNvSpPr/>
            <p:nvPr/>
          </p:nvSpPr>
          <p:spPr>
            <a:xfrm>
              <a:off x="6327847" y="2905402"/>
              <a:ext cx="354367" cy="38132"/>
            </a:xfrm>
            <a:custGeom>
              <a:avLst/>
              <a:gdLst/>
              <a:ahLst/>
              <a:cxnLst/>
              <a:rect l="l" t="t" r="r" b="b"/>
              <a:pathLst>
                <a:path w="13057" h="1405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lnTo>
                    <a:pt x="1" y="1211"/>
                  </a:lnTo>
                  <a:cubicBezTo>
                    <a:pt x="1" y="1317"/>
                    <a:pt x="87" y="1404"/>
                    <a:pt x="195" y="1404"/>
                  </a:cubicBezTo>
                  <a:lnTo>
                    <a:pt x="12862" y="1404"/>
                  </a:lnTo>
                  <a:cubicBezTo>
                    <a:pt x="12968" y="1404"/>
                    <a:pt x="13056" y="1317"/>
                    <a:pt x="13056" y="1211"/>
                  </a:cubicBezTo>
                  <a:lnTo>
                    <a:pt x="13056" y="195"/>
                  </a:lnTo>
                  <a:cubicBezTo>
                    <a:pt x="13056" y="89"/>
                    <a:pt x="12968" y="1"/>
                    <a:pt x="128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74"/>
            <p:cNvSpPr/>
            <p:nvPr/>
          </p:nvSpPr>
          <p:spPr>
            <a:xfrm>
              <a:off x="6452470" y="2872211"/>
              <a:ext cx="104489" cy="104543"/>
            </a:xfrm>
            <a:custGeom>
              <a:avLst/>
              <a:gdLst/>
              <a:ahLst/>
              <a:cxnLst/>
              <a:rect l="l" t="t" r="r" b="b"/>
              <a:pathLst>
                <a:path w="3850" h="3852" extrusionOk="0">
                  <a:moveTo>
                    <a:pt x="1924" y="0"/>
                  </a:moveTo>
                  <a:cubicBezTo>
                    <a:pt x="861" y="0"/>
                    <a:pt x="1" y="863"/>
                    <a:pt x="1" y="1926"/>
                  </a:cubicBezTo>
                  <a:cubicBezTo>
                    <a:pt x="1" y="2988"/>
                    <a:pt x="861" y="3851"/>
                    <a:pt x="1924" y="3851"/>
                  </a:cubicBezTo>
                  <a:cubicBezTo>
                    <a:pt x="2989" y="3851"/>
                    <a:pt x="3850" y="2988"/>
                    <a:pt x="3850" y="1926"/>
                  </a:cubicBezTo>
                  <a:cubicBezTo>
                    <a:pt x="3850" y="863"/>
                    <a:pt x="2989" y="0"/>
                    <a:pt x="19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74"/>
            <p:cNvSpPr/>
            <p:nvPr/>
          </p:nvSpPr>
          <p:spPr>
            <a:xfrm>
              <a:off x="6473557" y="2899540"/>
              <a:ext cx="62259" cy="55338"/>
            </a:xfrm>
            <a:custGeom>
              <a:avLst/>
              <a:gdLst/>
              <a:ahLst/>
              <a:cxnLst/>
              <a:rect l="l" t="t" r="r" b="b"/>
              <a:pathLst>
                <a:path w="2294" h="2039" extrusionOk="0">
                  <a:moveTo>
                    <a:pt x="314" y="0"/>
                  </a:moveTo>
                  <a:cubicBezTo>
                    <a:pt x="237" y="0"/>
                    <a:pt x="162" y="59"/>
                    <a:pt x="162" y="152"/>
                  </a:cubicBezTo>
                  <a:cubicBezTo>
                    <a:pt x="158" y="384"/>
                    <a:pt x="164" y="613"/>
                    <a:pt x="176" y="845"/>
                  </a:cubicBezTo>
                  <a:cubicBezTo>
                    <a:pt x="21" y="1100"/>
                    <a:pt x="1" y="1461"/>
                    <a:pt x="180" y="1700"/>
                  </a:cubicBezTo>
                  <a:cubicBezTo>
                    <a:pt x="333" y="1904"/>
                    <a:pt x="588" y="1981"/>
                    <a:pt x="825" y="2016"/>
                  </a:cubicBezTo>
                  <a:cubicBezTo>
                    <a:pt x="927" y="2031"/>
                    <a:pt x="1030" y="2039"/>
                    <a:pt x="1132" y="2039"/>
                  </a:cubicBezTo>
                  <a:cubicBezTo>
                    <a:pt x="1254" y="2039"/>
                    <a:pt x="1375" y="2028"/>
                    <a:pt x="1494" y="2006"/>
                  </a:cubicBezTo>
                  <a:cubicBezTo>
                    <a:pt x="1731" y="1965"/>
                    <a:pt x="1986" y="1877"/>
                    <a:pt x="2130" y="1671"/>
                  </a:cubicBezTo>
                  <a:cubicBezTo>
                    <a:pt x="2294" y="1437"/>
                    <a:pt x="2271" y="1092"/>
                    <a:pt x="2122" y="845"/>
                  </a:cubicBezTo>
                  <a:cubicBezTo>
                    <a:pt x="2135" y="613"/>
                    <a:pt x="2141" y="384"/>
                    <a:pt x="2139" y="152"/>
                  </a:cubicBezTo>
                  <a:cubicBezTo>
                    <a:pt x="2136" y="60"/>
                    <a:pt x="2061" y="1"/>
                    <a:pt x="1984" y="1"/>
                  </a:cubicBezTo>
                  <a:cubicBezTo>
                    <a:pt x="1945" y="1"/>
                    <a:pt x="1905" y="16"/>
                    <a:pt x="1873" y="52"/>
                  </a:cubicBezTo>
                  <a:cubicBezTo>
                    <a:pt x="1765" y="174"/>
                    <a:pt x="1653" y="303"/>
                    <a:pt x="1553" y="417"/>
                  </a:cubicBezTo>
                  <a:cubicBezTo>
                    <a:pt x="1426" y="371"/>
                    <a:pt x="1297" y="349"/>
                    <a:pt x="1177" y="349"/>
                  </a:cubicBezTo>
                  <a:cubicBezTo>
                    <a:pt x="1163" y="349"/>
                    <a:pt x="1149" y="349"/>
                    <a:pt x="1135" y="350"/>
                  </a:cubicBezTo>
                  <a:cubicBezTo>
                    <a:pt x="1126" y="349"/>
                    <a:pt x="1118" y="349"/>
                    <a:pt x="1109" y="349"/>
                  </a:cubicBezTo>
                  <a:cubicBezTo>
                    <a:pt x="997" y="349"/>
                    <a:pt x="870" y="373"/>
                    <a:pt x="747" y="417"/>
                  </a:cubicBezTo>
                  <a:cubicBezTo>
                    <a:pt x="650" y="303"/>
                    <a:pt x="537" y="174"/>
                    <a:pt x="427" y="52"/>
                  </a:cubicBezTo>
                  <a:cubicBezTo>
                    <a:pt x="396" y="16"/>
                    <a:pt x="355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9" name="Google Shape;4129;p74"/>
          <p:cNvGrpSpPr/>
          <p:nvPr/>
        </p:nvGrpSpPr>
        <p:grpSpPr>
          <a:xfrm>
            <a:off x="6919165" y="1959052"/>
            <a:ext cx="238979" cy="329953"/>
            <a:chOff x="7143868" y="2009621"/>
            <a:chExt cx="256636" cy="354331"/>
          </a:xfrm>
        </p:grpSpPr>
        <p:sp>
          <p:nvSpPr>
            <p:cNvPr id="4130" name="Google Shape;4130;p74"/>
            <p:cNvSpPr/>
            <p:nvPr/>
          </p:nvSpPr>
          <p:spPr>
            <a:xfrm>
              <a:off x="7171767" y="2284757"/>
              <a:ext cx="200727" cy="79195"/>
            </a:xfrm>
            <a:custGeom>
              <a:avLst/>
              <a:gdLst/>
              <a:ahLst/>
              <a:cxnLst/>
              <a:rect l="l" t="t" r="r" b="b"/>
              <a:pathLst>
                <a:path w="7396" h="2918" extrusionOk="0">
                  <a:moveTo>
                    <a:pt x="3699" y="1"/>
                  </a:moveTo>
                  <a:cubicBezTo>
                    <a:pt x="1657" y="1"/>
                    <a:pt x="1" y="654"/>
                    <a:pt x="1" y="1459"/>
                  </a:cubicBezTo>
                  <a:cubicBezTo>
                    <a:pt x="1" y="2265"/>
                    <a:pt x="1657" y="2918"/>
                    <a:pt x="3699" y="2918"/>
                  </a:cubicBezTo>
                  <a:cubicBezTo>
                    <a:pt x="5741" y="2918"/>
                    <a:pt x="7395" y="2265"/>
                    <a:pt x="7395" y="1459"/>
                  </a:cubicBezTo>
                  <a:cubicBezTo>
                    <a:pt x="7395" y="654"/>
                    <a:pt x="5741" y="1"/>
                    <a:pt x="3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74"/>
            <p:cNvSpPr/>
            <p:nvPr/>
          </p:nvSpPr>
          <p:spPr>
            <a:xfrm>
              <a:off x="7143868" y="2009621"/>
              <a:ext cx="256636" cy="305976"/>
            </a:xfrm>
            <a:custGeom>
              <a:avLst/>
              <a:gdLst/>
              <a:ahLst/>
              <a:cxnLst/>
              <a:rect l="l" t="t" r="r" b="b"/>
              <a:pathLst>
                <a:path w="9456" h="11274" extrusionOk="0">
                  <a:moveTo>
                    <a:pt x="4727" y="1"/>
                  </a:moveTo>
                  <a:cubicBezTo>
                    <a:pt x="2116" y="1"/>
                    <a:pt x="1" y="2118"/>
                    <a:pt x="1" y="4729"/>
                  </a:cubicBezTo>
                  <a:cubicBezTo>
                    <a:pt x="1" y="7361"/>
                    <a:pt x="1981" y="9935"/>
                    <a:pt x="4266" y="11063"/>
                  </a:cubicBezTo>
                  <a:cubicBezTo>
                    <a:pt x="4333" y="11095"/>
                    <a:pt x="4617" y="11274"/>
                    <a:pt x="4710" y="11274"/>
                  </a:cubicBezTo>
                  <a:cubicBezTo>
                    <a:pt x="4717" y="11274"/>
                    <a:pt x="4722" y="11273"/>
                    <a:pt x="4727" y="11271"/>
                  </a:cubicBezTo>
                  <a:cubicBezTo>
                    <a:pt x="4815" y="11236"/>
                    <a:pt x="4902" y="11198"/>
                    <a:pt x="4990" y="11157"/>
                  </a:cubicBezTo>
                  <a:cubicBezTo>
                    <a:pt x="7375" y="10066"/>
                    <a:pt x="9455" y="7446"/>
                    <a:pt x="9455" y="4729"/>
                  </a:cubicBezTo>
                  <a:cubicBezTo>
                    <a:pt x="9455" y="2118"/>
                    <a:pt x="7338" y="1"/>
                    <a:pt x="4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74"/>
            <p:cNvSpPr/>
            <p:nvPr/>
          </p:nvSpPr>
          <p:spPr>
            <a:xfrm>
              <a:off x="7179149" y="2044956"/>
              <a:ext cx="186045" cy="186045"/>
            </a:xfrm>
            <a:custGeom>
              <a:avLst/>
              <a:gdLst/>
              <a:ahLst/>
              <a:cxnLst/>
              <a:rect l="l" t="t" r="r" b="b"/>
              <a:pathLst>
                <a:path w="6855" h="6855" extrusionOk="0">
                  <a:moveTo>
                    <a:pt x="3427" y="0"/>
                  </a:moveTo>
                  <a:cubicBezTo>
                    <a:pt x="1534" y="0"/>
                    <a:pt x="0" y="1534"/>
                    <a:pt x="0" y="3427"/>
                  </a:cubicBezTo>
                  <a:cubicBezTo>
                    <a:pt x="0" y="5318"/>
                    <a:pt x="1534" y="6854"/>
                    <a:pt x="3427" y="6854"/>
                  </a:cubicBezTo>
                  <a:cubicBezTo>
                    <a:pt x="5320" y="6854"/>
                    <a:pt x="6854" y="5318"/>
                    <a:pt x="6854" y="3427"/>
                  </a:cubicBezTo>
                  <a:cubicBezTo>
                    <a:pt x="6854" y="1534"/>
                    <a:pt x="5320" y="0"/>
                    <a:pt x="3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74"/>
            <p:cNvSpPr/>
            <p:nvPr/>
          </p:nvSpPr>
          <p:spPr>
            <a:xfrm>
              <a:off x="7212123" y="2084579"/>
              <a:ext cx="120013" cy="106524"/>
            </a:xfrm>
            <a:custGeom>
              <a:avLst/>
              <a:gdLst/>
              <a:ahLst/>
              <a:cxnLst/>
              <a:rect l="l" t="t" r="r" b="b"/>
              <a:pathLst>
                <a:path w="4422" h="3925" extrusionOk="0">
                  <a:moveTo>
                    <a:pt x="607" y="0"/>
                  </a:moveTo>
                  <a:cubicBezTo>
                    <a:pt x="459" y="0"/>
                    <a:pt x="314" y="113"/>
                    <a:pt x="313" y="288"/>
                  </a:cubicBezTo>
                  <a:cubicBezTo>
                    <a:pt x="307" y="735"/>
                    <a:pt x="317" y="1182"/>
                    <a:pt x="339" y="1625"/>
                  </a:cubicBezTo>
                  <a:cubicBezTo>
                    <a:pt x="40" y="2116"/>
                    <a:pt x="1" y="2814"/>
                    <a:pt x="344" y="3269"/>
                  </a:cubicBezTo>
                  <a:cubicBezTo>
                    <a:pt x="635" y="3662"/>
                    <a:pt x="1131" y="3815"/>
                    <a:pt x="1586" y="3881"/>
                  </a:cubicBezTo>
                  <a:cubicBezTo>
                    <a:pt x="1780" y="3910"/>
                    <a:pt x="1977" y="3925"/>
                    <a:pt x="2174" y="3925"/>
                  </a:cubicBezTo>
                  <a:cubicBezTo>
                    <a:pt x="2409" y="3925"/>
                    <a:pt x="2644" y="3904"/>
                    <a:pt x="2877" y="3864"/>
                  </a:cubicBezTo>
                  <a:cubicBezTo>
                    <a:pt x="3332" y="3785"/>
                    <a:pt x="3822" y="3620"/>
                    <a:pt x="4101" y="3218"/>
                  </a:cubicBezTo>
                  <a:cubicBezTo>
                    <a:pt x="4421" y="2775"/>
                    <a:pt x="4376" y="2112"/>
                    <a:pt x="4095" y="1631"/>
                  </a:cubicBezTo>
                  <a:cubicBezTo>
                    <a:pt x="4117" y="1184"/>
                    <a:pt x="4127" y="737"/>
                    <a:pt x="4121" y="290"/>
                  </a:cubicBezTo>
                  <a:cubicBezTo>
                    <a:pt x="4120" y="115"/>
                    <a:pt x="3977" y="2"/>
                    <a:pt x="3829" y="2"/>
                  </a:cubicBezTo>
                  <a:cubicBezTo>
                    <a:pt x="3751" y="2"/>
                    <a:pt x="3671" y="33"/>
                    <a:pt x="3609" y="103"/>
                  </a:cubicBezTo>
                  <a:cubicBezTo>
                    <a:pt x="3403" y="337"/>
                    <a:pt x="3183" y="584"/>
                    <a:pt x="2991" y="804"/>
                  </a:cubicBezTo>
                  <a:cubicBezTo>
                    <a:pt x="2753" y="718"/>
                    <a:pt x="2505" y="673"/>
                    <a:pt x="2281" y="673"/>
                  </a:cubicBezTo>
                  <a:cubicBezTo>
                    <a:pt x="2250" y="673"/>
                    <a:pt x="2220" y="674"/>
                    <a:pt x="2190" y="676"/>
                  </a:cubicBezTo>
                  <a:cubicBezTo>
                    <a:pt x="2169" y="675"/>
                    <a:pt x="2149" y="675"/>
                    <a:pt x="2128" y="675"/>
                  </a:cubicBezTo>
                  <a:cubicBezTo>
                    <a:pt x="1912" y="675"/>
                    <a:pt x="1676" y="723"/>
                    <a:pt x="1443" y="804"/>
                  </a:cubicBezTo>
                  <a:cubicBezTo>
                    <a:pt x="1251" y="584"/>
                    <a:pt x="1031" y="337"/>
                    <a:pt x="825" y="101"/>
                  </a:cubicBezTo>
                  <a:cubicBezTo>
                    <a:pt x="765" y="31"/>
                    <a:pt x="685" y="0"/>
                    <a:pt x="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74"/>
            <p:cNvSpPr/>
            <p:nvPr/>
          </p:nvSpPr>
          <p:spPr>
            <a:xfrm>
              <a:off x="7236439" y="2137121"/>
              <a:ext cx="30967" cy="16745"/>
            </a:xfrm>
            <a:custGeom>
              <a:avLst/>
              <a:gdLst/>
              <a:ahLst/>
              <a:cxnLst/>
              <a:rect l="l" t="t" r="r" b="b"/>
              <a:pathLst>
                <a:path w="1141" h="617" extrusionOk="0">
                  <a:moveTo>
                    <a:pt x="618" y="1"/>
                  </a:moveTo>
                  <a:cubicBezTo>
                    <a:pt x="522" y="1"/>
                    <a:pt x="438" y="29"/>
                    <a:pt x="386" y="52"/>
                  </a:cubicBezTo>
                  <a:cubicBezTo>
                    <a:pt x="368" y="58"/>
                    <a:pt x="353" y="66"/>
                    <a:pt x="337" y="74"/>
                  </a:cubicBezTo>
                  <a:cubicBezTo>
                    <a:pt x="301" y="40"/>
                    <a:pt x="259" y="20"/>
                    <a:pt x="208" y="20"/>
                  </a:cubicBezTo>
                  <a:cubicBezTo>
                    <a:pt x="204" y="20"/>
                    <a:pt x="199" y="21"/>
                    <a:pt x="194" y="21"/>
                  </a:cubicBezTo>
                  <a:cubicBezTo>
                    <a:pt x="84" y="25"/>
                    <a:pt x="0" y="115"/>
                    <a:pt x="6" y="225"/>
                  </a:cubicBezTo>
                  <a:cubicBezTo>
                    <a:pt x="8" y="300"/>
                    <a:pt x="41" y="370"/>
                    <a:pt x="102" y="419"/>
                  </a:cubicBezTo>
                  <a:cubicBezTo>
                    <a:pt x="158" y="464"/>
                    <a:pt x="230" y="487"/>
                    <a:pt x="301" y="487"/>
                  </a:cubicBezTo>
                  <a:cubicBezTo>
                    <a:pt x="317" y="487"/>
                    <a:pt x="332" y="486"/>
                    <a:pt x="347" y="484"/>
                  </a:cubicBezTo>
                  <a:cubicBezTo>
                    <a:pt x="414" y="474"/>
                    <a:pt x="467" y="445"/>
                    <a:pt x="506" y="425"/>
                  </a:cubicBezTo>
                  <a:cubicBezTo>
                    <a:pt x="518" y="421"/>
                    <a:pt x="531" y="415"/>
                    <a:pt x="539" y="411"/>
                  </a:cubicBezTo>
                  <a:cubicBezTo>
                    <a:pt x="563" y="400"/>
                    <a:pt x="585" y="390"/>
                    <a:pt x="608" y="390"/>
                  </a:cubicBezTo>
                  <a:cubicBezTo>
                    <a:pt x="646" y="390"/>
                    <a:pt x="687" y="418"/>
                    <a:pt x="741" y="515"/>
                  </a:cubicBezTo>
                  <a:cubicBezTo>
                    <a:pt x="775" y="578"/>
                    <a:pt x="845" y="617"/>
                    <a:pt x="912" y="617"/>
                  </a:cubicBezTo>
                  <a:cubicBezTo>
                    <a:pt x="945" y="617"/>
                    <a:pt x="975" y="608"/>
                    <a:pt x="1010" y="594"/>
                  </a:cubicBezTo>
                  <a:cubicBezTo>
                    <a:pt x="1104" y="543"/>
                    <a:pt x="1141" y="423"/>
                    <a:pt x="1090" y="329"/>
                  </a:cubicBezTo>
                  <a:cubicBezTo>
                    <a:pt x="949" y="69"/>
                    <a:pt x="768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74"/>
            <p:cNvSpPr/>
            <p:nvPr/>
          </p:nvSpPr>
          <p:spPr>
            <a:xfrm>
              <a:off x="7277121" y="2137121"/>
              <a:ext cx="30967" cy="16745"/>
            </a:xfrm>
            <a:custGeom>
              <a:avLst/>
              <a:gdLst/>
              <a:ahLst/>
              <a:cxnLst/>
              <a:rect l="l" t="t" r="r" b="b"/>
              <a:pathLst>
                <a:path w="1141" h="617" extrusionOk="0">
                  <a:moveTo>
                    <a:pt x="525" y="0"/>
                  </a:moveTo>
                  <a:cubicBezTo>
                    <a:pt x="374" y="0"/>
                    <a:pt x="192" y="68"/>
                    <a:pt x="52" y="329"/>
                  </a:cubicBezTo>
                  <a:cubicBezTo>
                    <a:pt x="1" y="423"/>
                    <a:pt x="35" y="543"/>
                    <a:pt x="131" y="594"/>
                  </a:cubicBezTo>
                  <a:cubicBezTo>
                    <a:pt x="160" y="608"/>
                    <a:pt x="192" y="617"/>
                    <a:pt x="223" y="617"/>
                  </a:cubicBezTo>
                  <a:cubicBezTo>
                    <a:pt x="292" y="617"/>
                    <a:pt x="360" y="582"/>
                    <a:pt x="400" y="515"/>
                  </a:cubicBezTo>
                  <a:cubicBezTo>
                    <a:pt x="453" y="418"/>
                    <a:pt x="494" y="390"/>
                    <a:pt x="533" y="390"/>
                  </a:cubicBezTo>
                  <a:cubicBezTo>
                    <a:pt x="556" y="390"/>
                    <a:pt x="579" y="400"/>
                    <a:pt x="602" y="411"/>
                  </a:cubicBezTo>
                  <a:cubicBezTo>
                    <a:pt x="613" y="413"/>
                    <a:pt x="623" y="421"/>
                    <a:pt x="635" y="425"/>
                  </a:cubicBezTo>
                  <a:cubicBezTo>
                    <a:pt x="674" y="445"/>
                    <a:pt x="727" y="474"/>
                    <a:pt x="794" y="484"/>
                  </a:cubicBezTo>
                  <a:cubicBezTo>
                    <a:pt x="809" y="486"/>
                    <a:pt x="823" y="487"/>
                    <a:pt x="838" y="487"/>
                  </a:cubicBezTo>
                  <a:cubicBezTo>
                    <a:pt x="910" y="487"/>
                    <a:pt x="983" y="463"/>
                    <a:pt x="1039" y="419"/>
                  </a:cubicBezTo>
                  <a:cubicBezTo>
                    <a:pt x="1096" y="370"/>
                    <a:pt x="1133" y="300"/>
                    <a:pt x="1135" y="225"/>
                  </a:cubicBezTo>
                  <a:cubicBezTo>
                    <a:pt x="1141" y="117"/>
                    <a:pt x="1055" y="25"/>
                    <a:pt x="947" y="21"/>
                  </a:cubicBezTo>
                  <a:cubicBezTo>
                    <a:pt x="890" y="21"/>
                    <a:pt x="839" y="41"/>
                    <a:pt x="804" y="74"/>
                  </a:cubicBezTo>
                  <a:cubicBezTo>
                    <a:pt x="788" y="66"/>
                    <a:pt x="774" y="58"/>
                    <a:pt x="755" y="50"/>
                  </a:cubicBezTo>
                  <a:cubicBezTo>
                    <a:pt x="703" y="27"/>
                    <a:pt x="620" y="0"/>
                    <a:pt x="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6" name="Google Shape;4136;p74"/>
          <p:cNvGrpSpPr/>
          <p:nvPr/>
        </p:nvGrpSpPr>
        <p:grpSpPr>
          <a:xfrm>
            <a:off x="6964579" y="2631463"/>
            <a:ext cx="148200" cy="329978"/>
            <a:chOff x="7192637" y="2731712"/>
            <a:chExt cx="159149" cy="354358"/>
          </a:xfrm>
        </p:grpSpPr>
        <p:sp>
          <p:nvSpPr>
            <p:cNvPr id="4137" name="Google Shape;4137;p74"/>
            <p:cNvSpPr/>
            <p:nvPr/>
          </p:nvSpPr>
          <p:spPr>
            <a:xfrm>
              <a:off x="7204985" y="2812993"/>
              <a:ext cx="133230" cy="224258"/>
            </a:xfrm>
            <a:custGeom>
              <a:avLst/>
              <a:gdLst/>
              <a:ahLst/>
              <a:cxnLst/>
              <a:rect l="l" t="t" r="r" b="b"/>
              <a:pathLst>
                <a:path w="4909" h="8263" extrusionOk="0">
                  <a:moveTo>
                    <a:pt x="2468" y="0"/>
                  </a:moveTo>
                  <a:cubicBezTo>
                    <a:pt x="2214" y="0"/>
                    <a:pt x="2008" y="206"/>
                    <a:pt x="2008" y="458"/>
                  </a:cubicBezTo>
                  <a:lnTo>
                    <a:pt x="2008" y="2211"/>
                  </a:lnTo>
                  <a:cubicBezTo>
                    <a:pt x="2008" y="2317"/>
                    <a:pt x="1932" y="2406"/>
                    <a:pt x="1826" y="2427"/>
                  </a:cubicBezTo>
                  <a:cubicBezTo>
                    <a:pt x="839" y="2602"/>
                    <a:pt x="347" y="3173"/>
                    <a:pt x="168" y="3443"/>
                  </a:cubicBezTo>
                  <a:cubicBezTo>
                    <a:pt x="1" y="3690"/>
                    <a:pt x="107" y="4036"/>
                    <a:pt x="413" y="4138"/>
                  </a:cubicBezTo>
                  <a:cubicBezTo>
                    <a:pt x="457" y="4153"/>
                    <a:pt x="502" y="4160"/>
                    <a:pt x="547" y="4160"/>
                  </a:cubicBezTo>
                  <a:cubicBezTo>
                    <a:pt x="697" y="4160"/>
                    <a:pt x="841" y="4082"/>
                    <a:pt x="929" y="3953"/>
                  </a:cubicBezTo>
                  <a:cubicBezTo>
                    <a:pt x="1131" y="3655"/>
                    <a:pt x="1439" y="3492"/>
                    <a:pt x="1724" y="3402"/>
                  </a:cubicBezTo>
                  <a:cubicBezTo>
                    <a:pt x="1746" y="3395"/>
                    <a:pt x="1768" y="3392"/>
                    <a:pt x="1789" y="3392"/>
                  </a:cubicBezTo>
                  <a:cubicBezTo>
                    <a:pt x="1905" y="3392"/>
                    <a:pt x="2006" y="3485"/>
                    <a:pt x="2006" y="3608"/>
                  </a:cubicBezTo>
                  <a:lnTo>
                    <a:pt x="2006" y="4361"/>
                  </a:lnTo>
                  <a:cubicBezTo>
                    <a:pt x="2006" y="4467"/>
                    <a:pt x="1928" y="4556"/>
                    <a:pt x="1824" y="4577"/>
                  </a:cubicBezTo>
                  <a:cubicBezTo>
                    <a:pt x="835" y="4752"/>
                    <a:pt x="345" y="5323"/>
                    <a:pt x="168" y="5589"/>
                  </a:cubicBezTo>
                  <a:cubicBezTo>
                    <a:pt x="25" y="5801"/>
                    <a:pt x="82" y="6086"/>
                    <a:pt x="294" y="6227"/>
                  </a:cubicBezTo>
                  <a:cubicBezTo>
                    <a:pt x="371" y="6277"/>
                    <a:pt x="458" y="6301"/>
                    <a:pt x="543" y="6301"/>
                  </a:cubicBezTo>
                  <a:cubicBezTo>
                    <a:pt x="695" y="6301"/>
                    <a:pt x="844" y="6227"/>
                    <a:pt x="935" y="6095"/>
                  </a:cubicBezTo>
                  <a:cubicBezTo>
                    <a:pt x="1137" y="5799"/>
                    <a:pt x="1443" y="5636"/>
                    <a:pt x="1724" y="5548"/>
                  </a:cubicBezTo>
                  <a:cubicBezTo>
                    <a:pt x="1746" y="5541"/>
                    <a:pt x="1768" y="5538"/>
                    <a:pt x="1790" y="5538"/>
                  </a:cubicBezTo>
                  <a:cubicBezTo>
                    <a:pt x="1906" y="5538"/>
                    <a:pt x="2008" y="5630"/>
                    <a:pt x="2008" y="5754"/>
                  </a:cubicBezTo>
                  <a:lnTo>
                    <a:pt x="2008" y="7800"/>
                  </a:lnTo>
                  <a:cubicBezTo>
                    <a:pt x="2008" y="8004"/>
                    <a:pt x="2171" y="8212"/>
                    <a:pt x="2373" y="8253"/>
                  </a:cubicBezTo>
                  <a:cubicBezTo>
                    <a:pt x="2405" y="8259"/>
                    <a:pt x="2437" y="8262"/>
                    <a:pt x="2468" y="8262"/>
                  </a:cubicBezTo>
                  <a:cubicBezTo>
                    <a:pt x="2722" y="8262"/>
                    <a:pt x="2926" y="8057"/>
                    <a:pt x="2926" y="7804"/>
                  </a:cubicBezTo>
                  <a:lnTo>
                    <a:pt x="2926" y="5764"/>
                  </a:lnTo>
                  <a:cubicBezTo>
                    <a:pt x="2926" y="5764"/>
                    <a:pt x="3050" y="5553"/>
                    <a:pt x="3178" y="5553"/>
                  </a:cubicBezTo>
                  <a:cubicBezTo>
                    <a:pt x="3189" y="5553"/>
                    <a:pt x="3200" y="5555"/>
                    <a:pt x="3211" y="5558"/>
                  </a:cubicBezTo>
                  <a:cubicBezTo>
                    <a:pt x="3495" y="5648"/>
                    <a:pt x="3797" y="5809"/>
                    <a:pt x="3995" y="6105"/>
                  </a:cubicBezTo>
                  <a:cubicBezTo>
                    <a:pt x="4082" y="6233"/>
                    <a:pt x="4227" y="6307"/>
                    <a:pt x="4372" y="6307"/>
                  </a:cubicBezTo>
                  <a:cubicBezTo>
                    <a:pt x="4460" y="6307"/>
                    <a:pt x="4548" y="6280"/>
                    <a:pt x="4625" y="6229"/>
                  </a:cubicBezTo>
                  <a:cubicBezTo>
                    <a:pt x="4833" y="6088"/>
                    <a:pt x="4886" y="5809"/>
                    <a:pt x="4747" y="5599"/>
                  </a:cubicBezTo>
                  <a:cubicBezTo>
                    <a:pt x="4570" y="5338"/>
                    <a:pt x="4085" y="4771"/>
                    <a:pt x="3107" y="4597"/>
                  </a:cubicBezTo>
                  <a:cubicBezTo>
                    <a:pt x="3005" y="4577"/>
                    <a:pt x="2926" y="4383"/>
                    <a:pt x="2926" y="4383"/>
                  </a:cubicBezTo>
                  <a:lnTo>
                    <a:pt x="2926" y="3608"/>
                  </a:lnTo>
                  <a:cubicBezTo>
                    <a:pt x="2926" y="3484"/>
                    <a:pt x="3027" y="3392"/>
                    <a:pt x="3144" y="3392"/>
                  </a:cubicBezTo>
                  <a:cubicBezTo>
                    <a:pt x="3165" y="3392"/>
                    <a:pt x="3187" y="3395"/>
                    <a:pt x="3209" y="3402"/>
                  </a:cubicBezTo>
                  <a:cubicBezTo>
                    <a:pt x="3495" y="3492"/>
                    <a:pt x="3803" y="3655"/>
                    <a:pt x="4005" y="3955"/>
                  </a:cubicBezTo>
                  <a:cubicBezTo>
                    <a:pt x="4095" y="4087"/>
                    <a:pt x="4240" y="4159"/>
                    <a:pt x="4388" y="4159"/>
                  </a:cubicBezTo>
                  <a:cubicBezTo>
                    <a:pt x="4476" y="4159"/>
                    <a:pt x="4564" y="4134"/>
                    <a:pt x="4643" y="4079"/>
                  </a:cubicBezTo>
                  <a:cubicBezTo>
                    <a:pt x="4851" y="3940"/>
                    <a:pt x="4909" y="3655"/>
                    <a:pt x="4768" y="3443"/>
                  </a:cubicBezTo>
                  <a:cubicBezTo>
                    <a:pt x="4588" y="3175"/>
                    <a:pt x="4097" y="2604"/>
                    <a:pt x="3107" y="2427"/>
                  </a:cubicBezTo>
                  <a:cubicBezTo>
                    <a:pt x="3003" y="2411"/>
                    <a:pt x="2926" y="2319"/>
                    <a:pt x="2926" y="2211"/>
                  </a:cubicBezTo>
                  <a:lnTo>
                    <a:pt x="2926" y="464"/>
                  </a:lnTo>
                  <a:cubicBezTo>
                    <a:pt x="2926" y="260"/>
                    <a:pt x="2763" y="50"/>
                    <a:pt x="2563" y="10"/>
                  </a:cubicBezTo>
                  <a:cubicBezTo>
                    <a:pt x="2531" y="3"/>
                    <a:pt x="2499" y="0"/>
                    <a:pt x="24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74"/>
            <p:cNvSpPr/>
            <p:nvPr/>
          </p:nvSpPr>
          <p:spPr>
            <a:xfrm>
              <a:off x="7192637" y="2731712"/>
              <a:ext cx="159149" cy="113581"/>
            </a:xfrm>
            <a:custGeom>
              <a:avLst/>
              <a:gdLst/>
              <a:ahLst/>
              <a:cxnLst/>
              <a:rect l="l" t="t" r="r" b="b"/>
              <a:pathLst>
                <a:path w="5864" h="4185" extrusionOk="0">
                  <a:moveTo>
                    <a:pt x="2928" y="0"/>
                  </a:moveTo>
                  <a:cubicBezTo>
                    <a:pt x="2912" y="0"/>
                    <a:pt x="2895" y="1"/>
                    <a:pt x="2879" y="2"/>
                  </a:cubicBezTo>
                  <a:cubicBezTo>
                    <a:pt x="2369" y="32"/>
                    <a:pt x="1880" y="502"/>
                    <a:pt x="1531" y="830"/>
                  </a:cubicBezTo>
                  <a:cubicBezTo>
                    <a:pt x="1370" y="983"/>
                    <a:pt x="1217" y="1146"/>
                    <a:pt x="1072" y="1311"/>
                  </a:cubicBezTo>
                  <a:cubicBezTo>
                    <a:pt x="580" y="1879"/>
                    <a:pt x="227" y="2515"/>
                    <a:pt x="58" y="3253"/>
                  </a:cubicBezTo>
                  <a:cubicBezTo>
                    <a:pt x="1" y="3502"/>
                    <a:pt x="5" y="3786"/>
                    <a:pt x="190" y="3992"/>
                  </a:cubicBezTo>
                  <a:cubicBezTo>
                    <a:pt x="316" y="4130"/>
                    <a:pt x="480" y="4178"/>
                    <a:pt x="651" y="4178"/>
                  </a:cubicBezTo>
                  <a:cubicBezTo>
                    <a:pt x="809" y="4178"/>
                    <a:pt x="973" y="4137"/>
                    <a:pt x="1119" y="4090"/>
                  </a:cubicBezTo>
                  <a:cubicBezTo>
                    <a:pt x="1565" y="3943"/>
                    <a:pt x="1992" y="3727"/>
                    <a:pt x="2459" y="3655"/>
                  </a:cubicBezTo>
                  <a:cubicBezTo>
                    <a:pt x="2628" y="3630"/>
                    <a:pt x="2791" y="3618"/>
                    <a:pt x="2950" y="3618"/>
                  </a:cubicBezTo>
                  <a:cubicBezTo>
                    <a:pt x="3400" y="3618"/>
                    <a:pt x="3820" y="3716"/>
                    <a:pt x="4260" y="3898"/>
                  </a:cubicBezTo>
                  <a:cubicBezTo>
                    <a:pt x="4523" y="4006"/>
                    <a:pt x="4886" y="4185"/>
                    <a:pt x="5209" y="4185"/>
                  </a:cubicBezTo>
                  <a:cubicBezTo>
                    <a:pt x="5382" y="4185"/>
                    <a:pt x="5544" y="4134"/>
                    <a:pt x="5672" y="3992"/>
                  </a:cubicBezTo>
                  <a:cubicBezTo>
                    <a:pt x="5857" y="3786"/>
                    <a:pt x="5863" y="3502"/>
                    <a:pt x="5804" y="3253"/>
                  </a:cubicBezTo>
                  <a:cubicBezTo>
                    <a:pt x="5635" y="2525"/>
                    <a:pt x="5278" y="1877"/>
                    <a:pt x="4790" y="1311"/>
                  </a:cubicBezTo>
                  <a:cubicBezTo>
                    <a:pt x="4391" y="848"/>
                    <a:pt x="3919" y="400"/>
                    <a:pt x="3373" y="116"/>
                  </a:cubicBezTo>
                  <a:cubicBezTo>
                    <a:pt x="3234" y="44"/>
                    <a:pt x="3084" y="0"/>
                    <a:pt x="2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74"/>
            <p:cNvSpPr/>
            <p:nvPr/>
          </p:nvSpPr>
          <p:spPr>
            <a:xfrm>
              <a:off x="7199394" y="3015234"/>
              <a:ext cx="145308" cy="70835"/>
            </a:xfrm>
            <a:custGeom>
              <a:avLst/>
              <a:gdLst/>
              <a:ahLst/>
              <a:cxnLst/>
              <a:rect l="l" t="t" r="r" b="b"/>
              <a:pathLst>
                <a:path w="5354" h="2610" extrusionOk="0">
                  <a:moveTo>
                    <a:pt x="2667" y="0"/>
                  </a:moveTo>
                  <a:cubicBezTo>
                    <a:pt x="2556" y="0"/>
                    <a:pt x="2445" y="23"/>
                    <a:pt x="2342" y="68"/>
                  </a:cubicBezTo>
                  <a:cubicBezTo>
                    <a:pt x="1712" y="350"/>
                    <a:pt x="396" y="1054"/>
                    <a:pt x="33" y="2149"/>
                  </a:cubicBezTo>
                  <a:cubicBezTo>
                    <a:pt x="1" y="2253"/>
                    <a:pt x="58" y="2363"/>
                    <a:pt x="160" y="2400"/>
                  </a:cubicBezTo>
                  <a:cubicBezTo>
                    <a:pt x="387" y="2484"/>
                    <a:pt x="806" y="2610"/>
                    <a:pt x="1256" y="2610"/>
                  </a:cubicBezTo>
                  <a:cubicBezTo>
                    <a:pt x="1596" y="2610"/>
                    <a:pt x="1954" y="2538"/>
                    <a:pt x="2261" y="2322"/>
                  </a:cubicBezTo>
                  <a:cubicBezTo>
                    <a:pt x="2261" y="2322"/>
                    <a:pt x="2489" y="2163"/>
                    <a:pt x="2679" y="1947"/>
                  </a:cubicBezTo>
                  <a:cubicBezTo>
                    <a:pt x="2867" y="2163"/>
                    <a:pt x="3097" y="2322"/>
                    <a:pt x="3097" y="2322"/>
                  </a:cubicBezTo>
                  <a:cubicBezTo>
                    <a:pt x="3402" y="2538"/>
                    <a:pt x="3759" y="2610"/>
                    <a:pt x="4098" y="2610"/>
                  </a:cubicBezTo>
                  <a:cubicBezTo>
                    <a:pt x="4548" y="2610"/>
                    <a:pt x="4967" y="2484"/>
                    <a:pt x="5194" y="2400"/>
                  </a:cubicBezTo>
                  <a:cubicBezTo>
                    <a:pt x="5300" y="2363"/>
                    <a:pt x="5353" y="2247"/>
                    <a:pt x="5317" y="2143"/>
                  </a:cubicBezTo>
                  <a:cubicBezTo>
                    <a:pt x="4956" y="1088"/>
                    <a:pt x="3623" y="360"/>
                    <a:pt x="2999" y="72"/>
                  </a:cubicBezTo>
                  <a:cubicBezTo>
                    <a:pt x="2894" y="24"/>
                    <a:pt x="2781" y="0"/>
                    <a:pt x="2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74"/>
            <p:cNvSpPr/>
            <p:nvPr/>
          </p:nvSpPr>
          <p:spPr>
            <a:xfrm>
              <a:off x="7242464" y="2783005"/>
              <a:ext cx="21413" cy="10449"/>
            </a:xfrm>
            <a:custGeom>
              <a:avLst/>
              <a:gdLst/>
              <a:ahLst/>
              <a:cxnLst/>
              <a:rect l="l" t="t" r="r" b="b"/>
              <a:pathLst>
                <a:path w="789" h="385" extrusionOk="0">
                  <a:moveTo>
                    <a:pt x="194" y="1"/>
                  </a:moveTo>
                  <a:cubicBezTo>
                    <a:pt x="86" y="1"/>
                    <a:pt x="1" y="91"/>
                    <a:pt x="3" y="197"/>
                  </a:cubicBezTo>
                  <a:cubicBezTo>
                    <a:pt x="5" y="303"/>
                    <a:pt x="97" y="384"/>
                    <a:pt x="203" y="384"/>
                  </a:cubicBezTo>
                  <a:lnTo>
                    <a:pt x="594" y="384"/>
                  </a:lnTo>
                  <a:cubicBezTo>
                    <a:pt x="702" y="384"/>
                    <a:pt x="788" y="297"/>
                    <a:pt x="786" y="186"/>
                  </a:cubicBezTo>
                  <a:cubicBezTo>
                    <a:pt x="784" y="82"/>
                    <a:pt x="692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1" name="Google Shape;4141;p74"/>
          <p:cNvGrpSpPr/>
          <p:nvPr/>
        </p:nvGrpSpPr>
        <p:grpSpPr>
          <a:xfrm>
            <a:off x="2450395" y="3315069"/>
            <a:ext cx="307873" cy="330009"/>
            <a:chOff x="2344930" y="3465825"/>
            <a:chExt cx="330619" cy="354391"/>
          </a:xfrm>
        </p:grpSpPr>
        <p:sp>
          <p:nvSpPr>
            <p:cNvPr id="4142" name="Google Shape;4142;p74"/>
            <p:cNvSpPr/>
            <p:nvPr/>
          </p:nvSpPr>
          <p:spPr>
            <a:xfrm>
              <a:off x="2344930" y="3663751"/>
              <a:ext cx="330619" cy="66439"/>
            </a:xfrm>
            <a:custGeom>
              <a:avLst/>
              <a:gdLst/>
              <a:ahLst/>
              <a:cxnLst/>
              <a:rect l="l" t="t" r="r" b="b"/>
              <a:pathLst>
                <a:path w="12182" h="2448" extrusionOk="0">
                  <a:moveTo>
                    <a:pt x="258" y="0"/>
                  </a:moveTo>
                  <a:cubicBezTo>
                    <a:pt x="95" y="0"/>
                    <a:pt x="1" y="184"/>
                    <a:pt x="93" y="316"/>
                  </a:cubicBezTo>
                  <a:lnTo>
                    <a:pt x="639" y="1110"/>
                  </a:lnTo>
                  <a:cubicBezTo>
                    <a:pt x="688" y="1177"/>
                    <a:pt x="688" y="1269"/>
                    <a:pt x="639" y="1338"/>
                  </a:cubicBezTo>
                  <a:lnTo>
                    <a:pt x="93" y="2132"/>
                  </a:lnTo>
                  <a:cubicBezTo>
                    <a:pt x="1" y="2264"/>
                    <a:pt x="95" y="2448"/>
                    <a:pt x="258" y="2448"/>
                  </a:cubicBezTo>
                  <a:lnTo>
                    <a:pt x="11924" y="2448"/>
                  </a:lnTo>
                  <a:cubicBezTo>
                    <a:pt x="12087" y="2448"/>
                    <a:pt x="12181" y="2264"/>
                    <a:pt x="12089" y="2132"/>
                  </a:cubicBezTo>
                  <a:lnTo>
                    <a:pt x="11541" y="1338"/>
                  </a:lnTo>
                  <a:cubicBezTo>
                    <a:pt x="11492" y="1269"/>
                    <a:pt x="11492" y="1177"/>
                    <a:pt x="11538" y="1110"/>
                  </a:cubicBezTo>
                  <a:lnTo>
                    <a:pt x="12087" y="316"/>
                  </a:lnTo>
                  <a:cubicBezTo>
                    <a:pt x="12179" y="184"/>
                    <a:pt x="12083" y="0"/>
                    <a:pt x="11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74"/>
            <p:cNvSpPr/>
            <p:nvPr/>
          </p:nvSpPr>
          <p:spPr>
            <a:xfrm>
              <a:off x="2387240" y="3574219"/>
              <a:ext cx="245997" cy="245997"/>
            </a:xfrm>
            <a:custGeom>
              <a:avLst/>
              <a:gdLst/>
              <a:ahLst/>
              <a:cxnLst/>
              <a:rect l="l" t="t" r="r" b="b"/>
              <a:pathLst>
                <a:path w="9064" h="9064" extrusionOk="0">
                  <a:moveTo>
                    <a:pt x="4533" y="1"/>
                  </a:moveTo>
                  <a:cubicBezTo>
                    <a:pt x="4088" y="1"/>
                    <a:pt x="3699" y="229"/>
                    <a:pt x="3472" y="572"/>
                  </a:cubicBezTo>
                  <a:cubicBezTo>
                    <a:pt x="3295" y="485"/>
                    <a:pt x="3099" y="439"/>
                    <a:pt x="2900" y="439"/>
                  </a:cubicBezTo>
                  <a:cubicBezTo>
                    <a:pt x="2684" y="439"/>
                    <a:pt x="2465" y="493"/>
                    <a:pt x="2265" y="609"/>
                  </a:cubicBezTo>
                  <a:cubicBezTo>
                    <a:pt x="1881" y="831"/>
                    <a:pt x="1657" y="1223"/>
                    <a:pt x="1632" y="1633"/>
                  </a:cubicBezTo>
                  <a:cubicBezTo>
                    <a:pt x="1220" y="1659"/>
                    <a:pt x="831" y="1883"/>
                    <a:pt x="608" y="2267"/>
                  </a:cubicBezTo>
                  <a:cubicBezTo>
                    <a:pt x="386" y="2650"/>
                    <a:pt x="388" y="3103"/>
                    <a:pt x="572" y="3473"/>
                  </a:cubicBezTo>
                  <a:cubicBezTo>
                    <a:pt x="229" y="3699"/>
                    <a:pt x="0" y="4089"/>
                    <a:pt x="0" y="4533"/>
                  </a:cubicBezTo>
                  <a:cubicBezTo>
                    <a:pt x="0" y="4976"/>
                    <a:pt x="229" y="5366"/>
                    <a:pt x="572" y="5594"/>
                  </a:cubicBezTo>
                  <a:cubicBezTo>
                    <a:pt x="388" y="5963"/>
                    <a:pt x="386" y="6414"/>
                    <a:pt x="608" y="6800"/>
                  </a:cubicBezTo>
                  <a:cubicBezTo>
                    <a:pt x="831" y="7185"/>
                    <a:pt x="1222" y="7410"/>
                    <a:pt x="1632" y="7432"/>
                  </a:cubicBezTo>
                  <a:cubicBezTo>
                    <a:pt x="1659" y="7846"/>
                    <a:pt x="1883" y="8236"/>
                    <a:pt x="2265" y="8458"/>
                  </a:cubicBezTo>
                  <a:cubicBezTo>
                    <a:pt x="2465" y="8573"/>
                    <a:pt x="2684" y="8627"/>
                    <a:pt x="2900" y="8627"/>
                  </a:cubicBezTo>
                  <a:cubicBezTo>
                    <a:pt x="3099" y="8627"/>
                    <a:pt x="3295" y="8581"/>
                    <a:pt x="3472" y="8493"/>
                  </a:cubicBezTo>
                  <a:cubicBezTo>
                    <a:pt x="3699" y="8837"/>
                    <a:pt x="4088" y="9064"/>
                    <a:pt x="4533" y="9064"/>
                  </a:cubicBezTo>
                  <a:cubicBezTo>
                    <a:pt x="4976" y="9064"/>
                    <a:pt x="5365" y="8837"/>
                    <a:pt x="5594" y="8493"/>
                  </a:cubicBezTo>
                  <a:cubicBezTo>
                    <a:pt x="5771" y="8581"/>
                    <a:pt x="5967" y="8627"/>
                    <a:pt x="6165" y="8627"/>
                  </a:cubicBezTo>
                  <a:cubicBezTo>
                    <a:pt x="6380" y="8627"/>
                    <a:pt x="6599" y="8573"/>
                    <a:pt x="6799" y="8458"/>
                  </a:cubicBezTo>
                  <a:cubicBezTo>
                    <a:pt x="7185" y="8236"/>
                    <a:pt x="7409" y="7842"/>
                    <a:pt x="7432" y="7432"/>
                  </a:cubicBezTo>
                  <a:cubicBezTo>
                    <a:pt x="7846" y="7407"/>
                    <a:pt x="8235" y="7183"/>
                    <a:pt x="8458" y="6800"/>
                  </a:cubicBezTo>
                  <a:cubicBezTo>
                    <a:pt x="8678" y="6414"/>
                    <a:pt x="8676" y="5963"/>
                    <a:pt x="8492" y="5594"/>
                  </a:cubicBezTo>
                  <a:cubicBezTo>
                    <a:pt x="8837" y="5368"/>
                    <a:pt x="9064" y="4976"/>
                    <a:pt x="9064" y="4533"/>
                  </a:cubicBezTo>
                  <a:cubicBezTo>
                    <a:pt x="9064" y="4089"/>
                    <a:pt x="8837" y="3699"/>
                    <a:pt x="8492" y="3473"/>
                  </a:cubicBezTo>
                  <a:cubicBezTo>
                    <a:pt x="8676" y="3103"/>
                    <a:pt x="8678" y="2650"/>
                    <a:pt x="8458" y="2267"/>
                  </a:cubicBezTo>
                  <a:cubicBezTo>
                    <a:pt x="8235" y="1881"/>
                    <a:pt x="7842" y="1657"/>
                    <a:pt x="7432" y="1633"/>
                  </a:cubicBezTo>
                  <a:cubicBezTo>
                    <a:pt x="7407" y="1221"/>
                    <a:pt x="7183" y="831"/>
                    <a:pt x="6799" y="609"/>
                  </a:cubicBezTo>
                  <a:cubicBezTo>
                    <a:pt x="6599" y="493"/>
                    <a:pt x="6380" y="439"/>
                    <a:pt x="6165" y="439"/>
                  </a:cubicBezTo>
                  <a:cubicBezTo>
                    <a:pt x="5967" y="439"/>
                    <a:pt x="5771" y="485"/>
                    <a:pt x="5594" y="572"/>
                  </a:cubicBezTo>
                  <a:cubicBezTo>
                    <a:pt x="5365" y="229"/>
                    <a:pt x="4976" y="1"/>
                    <a:pt x="4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74"/>
            <p:cNvSpPr/>
            <p:nvPr/>
          </p:nvSpPr>
          <p:spPr>
            <a:xfrm>
              <a:off x="2447869" y="3465825"/>
              <a:ext cx="124627" cy="92276"/>
            </a:xfrm>
            <a:custGeom>
              <a:avLst/>
              <a:gdLst/>
              <a:ahLst/>
              <a:cxnLst/>
              <a:rect l="l" t="t" r="r" b="b"/>
              <a:pathLst>
                <a:path w="4592" h="3400" extrusionOk="0">
                  <a:moveTo>
                    <a:pt x="0" y="1"/>
                  </a:moveTo>
                  <a:lnTo>
                    <a:pt x="0" y="1622"/>
                  </a:lnTo>
                  <a:cubicBezTo>
                    <a:pt x="0" y="1837"/>
                    <a:pt x="110" y="2032"/>
                    <a:pt x="292" y="2147"/>
                  </a:cubicBezTo>
                  <a:lnTo>
                    <a:pt x="2297" y="3399"/>
                  </a:lnTo>
                  <a:lnTo>
                    <a:pt x="4300" y="2147"/>
                  </a:lnTo>
                  <a:cubicBezTo>
                    <a:pt x="4482" y="2034"/>
                    <a:pt x="4592" y="1837"/>
                    <a:pt x="4592" y="1622"/>
                  </a:cubicBezTo>
                  <a:lnTo>
                    <a:pt x="45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74"/>
            <p:cNvSpPr/>
            <p:nvPr/>
          </p:nvSpPr>
          <p:spPr>
            <a:xfrm>
              <a:off x="2426538" y="3613652"/>
              <a:ext cx="167237" cy="167210"/>
            </a:xfrm>
            <a:custGeom>
              <a:avLst/>
              <a:gdLst/>
              <a:ahLst/>
              <a:cxnLst/>
              <a:rect l="l" t="t" r="r" b="b"/>
              <a:pathLst>
                <a:path w="6162" h="6161" extrusionOk="0">
                  <a:moveTo>
                    <a:pt x="3081" y="0"/>
                  </a:moveTo>
                  <a:cubicBezTo>
                    <a:pt x="1382" y="0"/>
                    <a:pt x="1" y="1379"/>
                    <a:pt x="1" y="3080"/>
                  </a:cubicBezTo>
                  <a:cubicBezTo>
                    <a:pt x="1" y="4782"/>
                    <a:pt x="1382" y="6160"/>
                    <a:pt x="3081" y="6160"/>
                  </a:cubicBezTo>
                  <a:cubicBezTo>
                    <a:pt x="4782" y="6160"/>
                    <a:pt x="6161" y="4782"/>
                    <a:pt x="6161" y="3080"/>
                  </a:cubicBezTo>
                  <a:cubicBezTo>
                    <a:pt x="6161" y="1379"/>
                    <a:pt x="4782" y="0"/>
                    <a:pt x="3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74"/>
            <p:cNvSpPr/>
            <p:nvPr/>
          </p:nvSpPr>
          <p:spPr>
            <a:xfrm>
              <a:off x="2493192" y="3548762"/>
              <a:ext cx="33979" cy="33952"/>
            </a:xfrm>
            <a:custGeom>
              <a:avLst/>
              <a:gdLst/>
              <a:ahLst/>
              <a:cxnLst/>
              <a:rect l="l" t="t" r="r" b="b"/>
              <a:pathLst>
                <a:path w="1252" h="1251" extrusionOk="0">
                  <a:moveTo>
                    <a:pt x="625" y="0"/>
                  </a:moveTo>
                  <a:cubicBezTo>
                    <a:pt x="280" y="0"/>
                    <a:pt x="1" y="282"/>
                    <a:pt x="1" y="627"/>
                  </a:cubicBezTo>
                  <a:cubicBezTo>
                    <a:pt x="1" y="971"/>
                    <a:pt x="280" y="1251"/>
                    <a:pt x="625" y="1251"/>
                  </a:cubicBezTo>
                  <a:cubicBezTo>
                    <a:pt x="972" y="1251"/>
                    <a:pt x="1251" y="971"/>
                    <a:pt x="1251" y="627"/>
                  </a:cubicBezTo>
                  <a:cubicBezTo>
                    <a:pt x="1251" y="282"/>
                    <a:pt x="972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74"/>
            <p:cNvSpPr/>
            <p:nvPr/>
          </p:nvSpPr>
          <p:spPr>
            <a:xfrm>
              <a:off x="2455224" y="3649123"/>
              <a:ext cx="109917" cy="96157"/>
            </a:xfrm>
            <a:custGeom>
              <a:avLst/>
              <a:gdLst/>
              <a:ahLst/>
              <a:cxnLst/>
              <a:rect l="l" t="t" r="r" b="b"/>
              <a:pathLst>
                <a:path w="4050" h="3543" extrusionOk="0">
                  <a:moveTo>
                    <a:pt x="3469" y="0"/>
                  </a:moveTo>
                  <a:cubicBezTo>
                    <a:pt x="3388" y="0"/>
                    <a:pt x="3307" y="33"/>
                    <a:pt x="3244" y="105"/>
                  </a:cubicBezTo>
                  <a:cubicBezTo>
                    <a:pt x="3072" y="298"/>
                    <a:pt x="2897" y="498"/>
                    <a:pt x="2742" y="676"/>
                  </a:cubicBezTo>
                  <a:cubicBezTo>
                    <a:pt x="2524" y="600"/>
                    <a:pt x="2300" y="559"/>
                    <a:pt x="2096" y="559"/>
                  </a:cubicBezTo>
                  <a:cubicBezTo>
                    <a:pt x="2065" y="559"/>
                    <a:pt x="2035" y="560"/>
                    <a:pt x="2006" y="562"/>
                  </a:cubicBezTo>
                  <a:cubicBezTo>
                    <a:pt x="1989" y="561"/>
                    <a:pt x="1972" y="561"/>
                    <a:pt x="1956" y="561"/>
                  </a:cubicBezTo>
                  <a:cubicBezTo>
                    <a:pt x="1756" y="561"/>
                    <a:pt x="1535" y="605"/>
                    <a:pt x="1322" y="680"/>
                  </a:cubicBezTo>
                  <a:cubicBezTo>
                    <a:pt x="1163" y="498"/>
                    <a:pt x="988" y="298"/>
                    <a:pt x="816" y="105"/>
                  </a:cubicBezTo>
                  <a:cubicBezTo>
                    <a:pt x="754" y="34"/>
                    <a:pt x="673" y="2"/>
                    <a:pt x="593" y="2"/>
                  </a:cubicBezTo>
                  <a:cubicBezTo>
                    <a:pt x="437" y="2"/>
                    <a:pt x="286" y="121"/>
                    <a:pt x="286" y="305"/>
                  </a:cubicBezTo>
                  <a:cubicBezTo>
                    <a:pt x="284" y="682"/>
                    <a:pt x="294" y="1057"/>
                    <a:pt x="310" y="1435"/>
                  </a:cubicBezTo>
                  <a:cubicBezTo>
                    <a:pt x="35" y="1885"/>
                    <a:pt x="0" y="2520"/>
                    <a:pt x="315" y="2940"/>
                  </a:cubicBezTo>
                  <a:cubicBezTo>
                    <a:pt x="582" y="3301"/>
                    <a:pt x="1035" y="3440"/>
                    <a:pt x="1451" y="3501"/>
                  </a:cubicBezTo>
                  <a:cubicBezTo>
                    <a:pt x="1634" y="3529"/>
                    <a:pt x="1818" y="3542"/>
                    <a:pt x="2001" y="3542"/>
                  </a:cubicBezTo>
                  <a:cubicBezTo>
                    <a:pt x="2213" y="3542"/>
                    <a:pt x="2425" y="3524"/>
                    <a:pt x="2634" y="3487"/>
                  </a:cubicBezTo>
                  <a:cubicBezTo>
                    <a:pt x="3050" y="3413"/>
                    <a:pt x="3499" y="3262"/>
                    <a:pt x="3756" y="2895"/>
                  </a:cubicBezTo>
                  <a:cubicBezTo>
                    <a:pt x="4050" y="2481"/>
                    <a:pt x="4009" y="1875"/>
                    <a:pt x="3750" y="1435"/>
                  </a:cubicBezTo>
                  <a:cubicBezTo>
                    <a:pt x="3770" y="1059"/>
                    <a:pt x="3776" y="682"/>
                    <a:pt x="3774" y="305"/>
                  </a:cubicBezTo>
                  <a:cubicBezTo>
                    <a:pt x="3773" y="119"/>
                    <a:pt x="3623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74"/>
            <p:cNvSpPr/>
            <p:nvPr/>
          </p:nvSpPr>
          <p:spPr>
            <a:xfrm>
              <a:off x="2474547" y="3694961"/>
              <a:ext cx="30587" cy="16637"/>
            </a:xfrm>
            <a:custGeom>
              <a:avLst/>
              <a:gdLst/>
              <a:ahLst/>
              <a:cxnLst/>
              <a:rect l="l" t="t" r="r" b="b"/>
              <a:pathLst>
                <a:path w="1127" h="613" extrusionOk="0">
                  <a:moveTo>
                    <a:pt x="610" y="0"/>
                  </a:moveTo>
                  <a:cubicBezTo>
                    <a:pt x="537" y="0"/>
                    <a:pt x="459" y="17"/>
                    <a:pt x="380" y="52"/>
                  </a:cubicBezTo>
                  <a:cubicBezTo>
                    <a:pt x="361" y="62"/>
                    <a:pt x="345" y="68"/>
                    <a:pt x="329" y="76"/>
                  </a:cubicBezTo>
                  <a:cubicBezTo>
                    <a:pt x="296" y="43"/>
                    <a:pt x="248" y="23"/>
                    <a:pt x="196" y="23"/>
                  </a:cubicBezTo>
                  <a:cubicBezTo>
                    <a:pt x="193" y="23"/>
                    <a:pt x="190" y="23"/>
                    <a:pt x="188" y="23"/>
                  </a:cubicBezTo>
                  <a:cubicBezTo>
                    <a:pt x="82" y="27"/>
                    <a:pt x="0" y="117"/>
                    <a:pt x="4" y="221"/>
                  </a:cubicBezTo>
                  <a:cubicBezTo>
                    <a:pt x="10" y="298"/>
                    <a:pt x="43" y="364"/>
                    <a:pt x="102" y="413"/>
                  </a:cubicBezTo>
                  <a:cubicBezTo>
                    <a:pt x="154" y="460"/>
                    <a:pt x="224" y="483"/>
                    <a:pt x="295" y="483"/>
                  </a:cubicBezTo>
                  <a:cubicBezTo>
                    <a:pt x="311" y="483"/>
                    <a:pt x="326" y="482"/>
                    <a:pt x="341" y="480"/>
                  </a:cubicBezTo>
                  <a:cubicBezTo>
                    <a:pt x="408" y="470"/>
                    <a:pt x="461" y="441"/>
                    <a:pt x="500" y="421"/>
                  </a:cubicBezTo>
                  <a:cubicBezTo>
                    <a:pt x="512" y="415"/>
                    <a:pt x="522" y="411"/>
                    <a:pt x="533" y="405"/>
                  </a:cubicBezTo>
                  <a:cubicBezTo>
                    <a:pt x="556" y="395"/>
                    <a:pt x="580" y="385"/>
                    <a:pt x="604" y="385"/>
                  </a:cubicBezTo>
                  <a:cubicBezTo>
                    <a:pt x="644" y="385"/>
                    <a:pt x="688" y="412"/>
                    <a:pt x="743" y="513"/>
                  </a:cubicBezTo>
                  <a:cubicBezTo>
                    <a:pt x="775" y="576"/>
                    <a:pt x="841" y="613"/>
                    <a:pt x="910" y="613"/>
                  </a:cubicBezTo>
                  <a:cubicBezTo>
                    <a:pt x="941" y="613"/>
                    <a:pt x="971" y="606"/>
                    <a:pt x="1000" y="586"/>
                  </a:cubicBezTo>
                  <a:cubicBezTo>
                    <a:pt x="1092" y="535"/>
                    <a:pt x="1126" y="419"/>
                    <a:pt x="1075" y="327"/>
                  </a:cubicBezTo>
                  <a:cubicBezTo>
                    <a:pt x="961" y="111"/>
                    <a:pt x="798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74"/>
            <p:cNvSpPr/>
            <p:nvPr/>
          </p:nvSpPr>
          <p:spPr>
            <a:xfrm>
              <a:off x="2514523" y="3695015"/>
              <a:ext cx="30641" cy="16583"/>
            </a:xfrm>
            <a:custGeom>
              <a:avLst/>
              <a:gdLst/>
              <a:ahLst/>
              <a:cxnLst/>
              <a:rect l="l" t="t" r="r" b="b"/>
              <a:pathLst>
                <a:path w="1129" h="611" extrusionOk="0">
                  <a:moveTo>
                    <a:pt x="520" y="1"/>
                  </a:moveTo>
                  <a:cubicBezTo>
                    <a:pt x="332" y="1"/>
                    <a:pt x="167" y="113"/>
                    <a:pt x="51" y="327"/>
                  </a:cubicBezTo>
                  <a:cubicBezTo>
                    <a:pt x="0" y="421"/>
                    <a:pt x="37" y="535"/>
                    <a:pt x="129" y="586"/>
                  </a:cubicBezTo>
                  <a:cubicBezTo>
                    <a:pt x="159" y="602"/>
                    <a:pt x="190" y="611"/>
                    <a:pt x="220" y="611"/>
                  </a:cubicBezTo>
                  <a:cubicBezTo>
                    <a:pt x="290" y="611"/>
                    <a:pt x="353" y="574"/>
                    <a:pt x="386" y="513"/>
                  </a:cubicBezTo>
                  <a:cubicBezTo>
                    <a:pt x="439" y="413"/>
                    <a:pt x="481" y="385"/>
                    <a:pt x="522" y="385"/>
                  </a:cubicBezTo>
                  <a:cubicBezTo>
                    <a:pt x="547" y="385"/>
                    <a:pt x="571" y="396"/>
                    <a:pt x="596" y="407"/>
                  </a:cubicBezTo>
                  <a:cubicBezTo>
                    <a:pt x="606" y="409"/>
                    <a:pt x="616" y="413"/>
                    <a:pt x="628" y="421"/>
                  </a:cubicBezTo>
                  <a:cubicBezTo>
                    <a:pt x="667" y="441"/>
                    <a:pt x="720" y="470"/>
                    <a:pt x="785" y="480"/>
                  </a:cubicBezTo>
                  <a:cubicBezTo>
                    <a:pt x="800" y="482"/>
                    <a:pt x="814" y="483"/>
                    <a:pt x="829" y="483"/>
                  </a:cubicBezTo>
                  <a:cubicBezTo>
                    <a:pt x="900" y="483"/>
                    <a:pt x="970" y="459"/>
                    <a:pt x="1026" y="413"/>
                  </a:cubicBezTo>
                  <a:cubicBezTo>
                    <a:pt x="1085" y="366"/>
                    <a:pt x="1120" y="296"/>
                    <a:pt x="1122" y="223"/>
                  </a:cubicBezTo>
                  <a:cubicBezTo>
                    <a:pt x="1128" y="117"/>
                    <a:pt x="1044" y="29"/>
                    <a:pt x="938" y="23"/>
                  </a:cubicBezTo>
                  <a:cubicBezTo>
                    <a:pt x="936" y="23"/>
                    <a:pt x="934" y="23"/>
                    <a:pt x="931" y="23"/>
                  </a:cubicBezTo>
                  <a:cubicBezTo>
                    <a:pt x="881" y="23"/>
                    <a:pt x="833" y="43"/>
                    <a:pt x="800" y="76"/>
                  </a:cubicBezTo>
                  <a:cubicBezTo>
                    <a:pt x="783" y="70"/>
                    <a:pt x="765" y="60"/>
                    <a:pt x="749" y="52"/>
                  </a:cubicBezTo>
                  <a:cubicBezTo>
                    <a:pt x="670" y="17"/>
                    <a:pt x="593" y="1"/>
                    <a:pt x="5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0" name="Google Shape;4150;p74"/>
          <p:cNvGrpSpPr/>
          <p:nvPr/>
        </p:nvGrpSpPr>
        <p:grpSpPr>
          <a:xfrm>
            <a:off x="3192659" y="3315069"/>
            <a:ext cx="232787" cy="329961"/>
            <a:chOff x="3142035" y="3465825"/>
            <a:chExt cx="249987" cy="354340"/>
          </a:xfrm>
        </p:grpSpPr>
        <p:sp>
          <p:nvSpPr>
            <p:cNvPr id="4151" name="Google Shape;4151;p74"/>
            <p:cNvSpPr/>
            <p:nvPr/>
          </p:nvSpPr>
          <p:spPr>
            <a:xfrm>
              <a:off x="3142035" y="3474130"/>
              <a:ext cx="249254" cy="346035"/>
            </a:xfrm>
            <a:custGeom>
              <a:avLst/>
              <a:gdLst/>
              <a:ahLst/>
              <a:cxnLst/>
              <a:rect l="l" t="t" r="r" b="b"/>
              <a:pathLst>
                <a:path w="9184" h="12750" extrusionOk="0">
                  <a:moveTo>
                    <a:pt x="365" y="1"/>
                  </a:moveTo>
                  <a:cubicBezTo>
                    <a:pt x="275" y="1"/>
                    <a:pt x="204" y="72"/>
                    <a:pt x="204" y="162"/>
                  </a:cubicBezTo>
                  <a:lnTo>
                    <a:pt x="204" y="3368"/>
                  </a:lnTo>
                  <a:lnTo>
                    <a:pt x="0" y="3672"/>
                  </a:lnTo>
                  <a:lnTo>
                    <a:pt x="0" y="12589"/>
                  </a:lnTo>
                  <a:cubicBezTo>
                    <a:pt x="0" y="12678"/>
                    <a:pt x="71" y="12750"/>
                    <a:pt x="161" y="12750"/>
                  </a:cubicBezTo>
                  <a:lnTo>
                    <a:pt x="9022" y="12750"/>
                  </a:lnTo>
                  <a:cubicBezTo>
                    <a:pt x="9112" y="12750"/>
                    <a:pt x="9184" y="12678"/>
                    <a:pt x="9184" y="12591"/>
                  </a:cubicBezTo>
                  <a:lnTo>
                    <a:pt x="9184" y="3674"/>
                  </a:lnTo>
                  <a:lnTo>
                    <a:pt x="8929" y="3344"/>
                  </a:lnTo>
                  <a:lnTo>
                    <a:pt x="8929" y="162"/>
                  </a:lnTo>
                  <a:cubicBezTo>
                    <a:pt x="8929" y="72"/>
                    <a:pt x="8857" y="1"/>
                    <a:pt x="8767" y="1"/>
                  </a:cubicBezTo>
                  <a:close/>
                </a:path>
              </a:pathLst>
            </a:custGeom>
            <a:solidFill>
              <a:srgbClr val="AFAEB8">
                <a:alpha val="2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74"/>
            <p:cNvSpPr/>
            <p:nvPr/>
          </p:nvSpPr>
          <p:spPr>
            <a:xfrm>
              <a:off x="3142143" y="3465825"/>
              <a:ext cx="249878" cy="107990"/>
            </a:xfrm>
            <a:custGeom>
              <a:avLst/>
              <a:gdLst/>
              <a:ahLst/>
              <a:cxnLst/>
              <a:rect l="l" t="t" r="r" b="b"/>
              <a:pathLst>
                <a:path w="9207" h="3979" extrusionOk="0">
                  <a:moveTo>
                    <a:pt x="159" y="1"/>
                  </a:moveTo>
                  <a:cubicBezTo>
                    <a:pt x="72" y="1"/>
                    <a:pt x="0" y="72"/>
                    <a:pt x="0" y="162"/>
                  </a:cubicBezTo>
                  <a:lnTo>
                    <a:pt x="0" y="3978"/>
                  </a:lnTo>
                  <a:lnTo>
                    <a:pt x="9206" y="3978"/>
                  </a:lnTo>
                  <a:lnTo>
                    <a:pt x="9206" y="162"/>
                  </a:lnTo>
                  <a:cubicBezTo>
                    <a:pt x="9206" y="72"/>
                    <a:pt x="9135" y="1"/>
                    <a:pt x="9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74"/>
            <p:cNvSpPr/>
            <p:nvPr/>
          </p:nvSpPr>
          <p:spPr>
            <a:xfrm>
              <a:off x="3172078" y="3491878"/>
              <a:ext cx="62313" cy="55556"/>
            </a:xfrm>
            <a:custGeom>
              <a:avLst/>
              <a:gdLst/>
              <a:ahLst/>
              <a:cxnLst/>
              <a:rect l="l" t="t" r="r" b="b"/>
              <a:pathLst>
                <a:path w="2296" h="2047" extrusionOk="0">
                  <a:moveTo>
                    <a:pt x="314" y="1"/>
                  </a:moveTo>
                  <a:cubicBezTo>
                    <a:pt x="237" y="1"/>
                    <a:pt x="162" y="60"/>
                    <a:pt x="162" y="152"/>
                  </a:cubicBezTo>
                  <a:cubicBezTo>
                    <a:pt x="158" y="383"/>
                    <a:pt x="164" y="615"/>
                    <a:pt x="176" y="848"/>
                  </a:cubicBezTo>
                  <a:cubicBezTo>
                    <a:pt x="21" y="1103"/>
                    <a:pt x="1" y="1464"/>
                    <a:pt x="178" y="1705"/>
                  </a:cubicBezTo>
                  <a:cubicBezTo>
                    <a:pt x="331" y="1909"/>
                    <a:pt x="590" y="1988"/>
                    <a:pt x="825" y="2023"/>
                  </a:cubicBezTo>
                  <a:cubicBezTo>
                    <a:pt x="925" y="2039"/>
                    <a:pt x="1026" y="2046"/>
                    <a:pt x="1129" y="2046"/>
                  </a:cubicBezTo>
                  <a:cubicBezTo>
                    <a:pt x="1252" y="2046"/>
                    <a:pt x="1376" y="2035"/>
                    <a:pt x="1498" y="2013"/>
                  </a:cubicBezTo>
                  <a:cubicBezTo>
                    <a:pt x="1733" y="1972"/>
                    <a:pt x="1988" y="1886"/>
                    <a:pt x="2134" y="1676"/>
                  </a:cubicBezTo>
                  <a:cubicBezTo>
                    <a:pt x="2296" y="1442"/>
                    <a:pt x="2273" y="1099"/>
                    <a:pt x="2124" y="848"/>
                  </a:cubicBezTo>
                  <a:cubicBezTo>
                    <a:pt x="2136" y="615"/>
                    <a:pt x="2143" y="385"/>
                    <a:pt x="2141" y="152"/>
                  </a:cubicBezTo>
                  <a:cubicBezTo>
                    <a:pt x="2138" y="60"/>
                    <a:pt x="2064" y="1"/>
                    <a:pt x="1987" y="1"/>
                  </a:cubicBezTo>
                  <a:cubicBezTo>
                    <a:pt x="1947" y="1"/>
                    <a:pt x="1907" y="17"/>
                    <a:pt x="1875" y="52"/>
                  </a:cubicBezTo>
                  <a:cubicBezTo>
                    <a:pt x="1767" y="175"/>
                    <a:pt x="1653" y="303"/>
                    <a:pt x="1553" y="418"/>
                  </a:cubicBezTo>
                  <a:cubicBezTo>
                    <a:pt x="1428" y="373"/>
                    <a:pt x="1301" y="349"/>
                    <a:pt x="1185" y="349"/>
                  </a:cubicBezTo>
                  <a:cubicBezTo>
                    <a:pt x="1168" y="349"/>
                    <a:pt x="1151" y="349"/>
                    <a:pt x="1135" y="350"/>
                  </a:cubicBezTo>
                  <a:cubicBezTo>
                    <a:pt x="1126" y="350"/>
                    <a:pt x="1118" y="350"/>
                    <a:pt x="1109" y="350"/>
                  </a:cubicBezTo>
                  <a:cubicBezTo>
                    <a:pt x="995" y="350"/>
                    <a:pt x="870" y="374"/>
                    <a:pt x="747" y="418"/>
                  </a:cubicBezTo>
                  <a:cubicBezTo>
                    <a:pt x="647" y="303"/>
                    <a:pt x="533" y="175"/>
                    <a:pt x="427" y="52"/>
                  </a:cubicBezTo>
                  <a:cubicBezTo>
                    <a:pt x="396" y="17"/>
                    <a:pt x="35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74"/>
            <p:cNvSpPr/>
            <p:nvPr/>
          </p:nvSpPr>
          <p:spPr>
            <a:xfrm>
              <a:off x="3255124" y="3490739"/>
              <a:ext cx="46355" cy="10395"/>
            </a:xfrm>
            <a:custGeom>
              <a:avLst/>
              <a:gdLst/>
              <a:ahLst/>
              <a:cxnLst/>
              <a:rect l="l" t="t" r="r" b="b"/>
              <a:pathLst>
                <a:path w="1708" h="383" extrusionOk="0">
                  <a:moveTo>
                    <a:pt x="213" y="1"/>
                  </a:moveTo>
                  <a:cubicBezTo>
                    <a:pt x="115" y="1"/>
                    <a:pt x="25" y="72"/>
                    <a:pt x="15" y="168"/>
                  </a:cubicBezTo>
                  <a:cubicBezTo>
                    <a:pt x="1" y="286"/>
                    <a:pt x="90" y="382"/>
                    <a:pt x="205" y="382"/>
                  </a:cubicBezTo>
                  <a:lnTo>
                    <a:pt x="1496" y="382"/>
                  </a:lnTo>
                  <a:cubicBezTo>
                    <a:pt x="1594" y="382"/>
                    <a:pt x="1683" y="311"/>
                    <a:pt x="1694" y="215"/>
                  </a:cubicBezTo>
                  <a:cubicBezTo>
                    <a:pt x="1708" y="96"/>
                    <a:pt x="1616" y="1"/>
                    <a:pt x="15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74"/>
            <p:cNvSpPr/>
            <p:nvPr/>
          </p:nvSpPr>
          <p:spPr>
            <a:xfrm>
              <a:off x="3255124" y="3514268"/>
              <a:ext cx="110487" cy="10367"/>
            </a:xfrm>
            <a:custGeom>
              <a:avLst/>
              <a:gdLst/>
              <a:ahLst/>
              <a:cxnLst/>
              <a:rect l="l" t="t" r="r" b="b"/>
              <a:pathLst>
                <a:path w="4071" h="382" extrusionOk="0">
                  <a:moveTo>
                    <a:pt x="213" y="1"/>
                  </a:moveTo>
                  <a:cubicBezTo>
                    <a:pt x="115" y="1"/>
                    <a:pt x="25" y="72"/>
                    <a:pt x="15" y="168"/>
                  </a:cubicBezTo>
                  <a:cubicBezTo>
                    <a:pt x="1" y="286"/>
                    <a:pt x="90" y="382"/>
                    <a:pt x="205" y="382"/>
                  </a:cubicBezTo>
                  <a:lnTo>
                    <a:pt x="3858" y="382"/>
                  </a:lnTo>
                  <a:cubicBezTo>
                    <a:pt x="3956" y="382"/>
                    <a:pt x="4044" y="311"/>
                    <a:pt x="4054" y="215"/>
                  </a:cubicBezTo>
                  <a:cubicBezTo>
                    <a:pt x="4070" y="96"/>
                    <a:pt x="3978" y="1"/>
                    <a:pt x="3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74"/>
            <p:cNvSpPr/>
            <p:nvPr/>
          </p:nvSpPr>
          <p:spPr>
            <a:xfrm>
              <a:off x="3255124" y="3537798"/>
              <a:ext cx="110487" cy="10367"/>
            </a:xfrm>
            <a:custGeom>
              <a:avLst/>
              <a:gdLst/>
              <a:ahLst/>
              <a:cxnLst/>
              <a:rect l="l" t="t" r="r" b="b"/>
              <a:pathLst>
                <a:path w="4071" h="382" extrusionOk="0">
                  <a:moveTo>
                    <a:pt x="213" y="0"/>
                  </a:moveTo>
                  <a:cubicBezTo>
                    <a:pt x="115" y="0"/>
                    <a:pt x="25" y="72"/>
                    <a:pt x="15" y="168"/>
                  </a:cubicBezTo>
                  <a:cubicBezTo>
                    <a:pt x="1" y="286"/>
                    <a:pt x="92" y="382"/>
                    <a:pt x="205" y="382"/>
                  </a:cubicBezTo>
                  <a:lnTo>
                    <a:pt x="3858" y="382"/>
                  </a:lnTo>
                  <a:cubicBezTo>
                    <a:pt x="3956" y="382"/>
                    <a:pt x="4044" y="311"/>
                    <a:pt x="4054" y="215"/>
                  </a:cubicBezTo>
                  <a:cubicBezTo>
                    <a:pt x="4070" y="100"/>
                    <a:pt x="3978" y="0"/>
                    <a:pt x="3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74"/>
            <p:cNvSpPr/>
            <p:nvPr/>
          </p:nvSpPr>
          <p:spPr>
            <a:xfrm>
              <a:off x="3167763" y="3611155"/>
              <a:ext cx="36856" cy="10367"/>
            </a:xfrm>
            <a:custGeom>
              <a:avLst/>
              <a:gdLst/>
              <a:ahLst/>
              <a:cxnLst/>
              <a:rect l="l" t="t" r="r" b="b"/>
              <a:pathLst>
                <a:path w="1358" h="382" extrusionOk="0">
                  <a:moveTo>
                    <a:pt x="213" y="0"/>
                  </a:moveTo>
                  <a:cubicBezTo>
                    <a:pt x="115" y="0"/>
                    <a:pt x="27" y="72"/>
                    <a:pt x="17" y="168"/>
                  </a:cubicBezTo>
                  <a:cubicBezTo>
                    <a:pt x="1" y="286"/>
                    <a:pt x="92" y="382"/>
                    <a:pt x="205" y="382"/>
                  </a:cubicBezTo>
                  <a:lnTo>
                    <a:pt x="1147" y="382"/>
                  </a:lnTo>
                  <a:cubicBezTo>
                    <a:pt x="1243" y="382"/>
                    <a:pt x="1333" y="310"/>
                    <a:pt x="1343" y="214"/>
                  </a:cubicBezTo>
                  <a:cubicBezTo>
                    <a:pt x="1357" y="96"/>
                    <a:pt x="1265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74"/>
            <p:cNvSpPr/>
            <p:nvPr/>
          </p:nvSpPr>
          <p:spPr>
            <a:xfrm>
              <a:off x="3224239" y="3611155"/>
              <a:ext cx="141372" cy="10367"/>
            </a:xfrm>
            <a:custGeom>
              <a:avLst/>
              <a:gdLst/>
              <a:ahLst/>
              <a:cxnLst/>
              <a:rect l="l" t="t" r="r" b="b"/>
              <a:pathLst>
                <a:path w="5209" h="382" extrusionOk="0">
                  <a:moveTo>
                    <a:pt x="212" y="0"/>
                  </a:moveTo>
                  <a:cubicBezTo>
                    <a:pt x="117" y="0"/>
                    <a:pt x="27" y="72"/>
                    <a:pt x="17" y="168"/>
                  </a:cubicBezTo>
                  <a:cubicBezTo>
                    <a:pt x="0" y="286"/>
                    <a:pt x="92" y="382"/>
                    <a:pt x="204" y="382"/>
                  </a:cubicBezTo>
                  <a:lnTo>
                    <a:pt x="4996" y="382"/>
                  </a:lnTo>
                  <a:cubicBezTo>
                    <a:pt x="5094" y="382"/>
                    <a:pt x="5182" y="310"/>
                    <a:pt x="5192" y="214"/>
                  </a:cubicBezTo>
                  <a:cubicBezTo>
                    <a:pt x="5208" y="100"/>
                    <a:pt x="5116" y="0"/>
                    <a:pt x="5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74"/>
            <p:cNvSpPr/>
            <p:nvPr/>
          </p:nvSpPr>
          <p:spPr>
            <a:xfrm>
              <a:off x="3167763" y="3633952"/>
              <a:ext cx="36856" cy="10449"/>
            </a:xfrm>
            <a:custGeom>
              <a:avLst/>
              <a:gdLst/>
              <a:ahLst/>
              <a:cxnLst/>
              <a:rect l="l" t="t" r="r" b="b"/>
              <a:pathLst>
                <a:path w="1358" h="385" extrusionOk="0">
                  <a:moveTo>
                    <a:pt x="213" y="1"/>
                  </a:moveTo>
                  <a:cubicBezTo>
                    <a:pt x="115" y="1"/>
                    <a:pt x="27" y="72"/>
                    <a:pt x="17" y="170"/>
                  </a:cubicBezTo>
                  <a:cubicBezTo>
                    <a:pt x="1" y="286"/>
                    <a:pt x="92" y="384"/>
                    <a:pt x="205" y="384"/>
                  </a:cubicBezTo>
                  <a:lnTo>
                    <a:pt x="1147" y="384"/>
                  </a:lnTo>
                  <a:cubicBezTo>
                    <a:pt x="1243" y="384"/>
                    <a:pt x="1333" y="313"/>
                    <a:pt x="1343" y="215"/>
                  </a:cubicBezTo>
                  <a:cubicBezTo>
                    <a:pt x="1357" y="99"/>
                    <a:pt x="1265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74"/>
            <p:cNvSpPr/>
            <p:nvPr/>
          </p:nvSpPr>
          <p:spPr>
            <a:xfrm>
              <a:off x="3224239" y="3633952"/>
              <a:ext cx="141372" cy="10449"/>
            </a:xfrm>
            <a:custGeom>
              <a:avLst/>
              <a:gdLst/>
              <a:ahLst/>
              <a:cxnLst/>
              <a:rect l="l" t="t" r="r" b="b"/>
              <a:pathLst>
                <a:path w="5209" h="385" extrusionOk="0">
                  <a:moveTo>
                    <a:pt x="212" y="1"/>
                  </a:moveTo>
                  <a:cubicBezTo>
                    <a:pt x="117" y="1"/>
                    <a:pt x="27" y="72"/>
                    <a:pt x="17" y="170"/>
                  </a:cubicBezTo>
                  <a:cubicBezTo>
                    <a:pt x="0" y="286"/>
                    <a:pt x="92" y="384"/>
                    <a:pt x="204" y="384"/>
                  </a:cubicBezTo>
                  <a:lnTo>
                    <a:pt x="4996" y="384"/>
                  </a:lnTo>
                  <a:cubicBezTo>
                    <a:pt x="5094" y="384"/>
                    <a:pt x="5182" y="313"/>
                    <a:pt x="5192" y="215"/>
                  </a:cubicBezTo>
                  <a:cubicBezTo>
                    <a:pt x="5208" y="101"/>
                    <a:pt x="5116" y="1"/>
                    <a:pt x="50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74"/>
            <p:cNvSpPr/>
            <p:nvPr/>
          </p:nvSpPr>
          <p:spPr>
            <a:xfrm>
              <a:off x="3167763" y="3657481"/>
              <a:ext cx="36856" cy="10449"/>
            </a:xfrm>
            <a:custGeom>
              <a:avLst/>
              <a:gdLst/>
              <a:ahLst/>
              <a:cxnLst/>
              <a:rect l="l" t="t" r="r" b="b"/>
              <a:pathLst>
                <a:path w="1358" h="385" extrusionOk="0">
                  <a:moveTo>
                    <a:pt x="213" y="1"/>
                  </a:moveTo>
                  <a:cubicBezTo>
                    <a:pt x="115" y="1"/>
                    <a:pt x="27" y="72"/>
                    <a:pt x="17" y="170"/>
                  </a:cubicBezTo>
                  <a:cubicBezTo>
                    <a:pt x="1" y="286"/>
                    <a:pt x="92" y="384"/>
                    <a:pt x="205" y="384"/>
                  </a:cubicBezTo>
                  <a:lnTo>
                    <a:pt x="1147" y="384"/>
                  </a:lnTo>
                  <a:cubicBezTo>
                    <a:pt x="1243" y="384"/>
                    <a:pt x="1333" y="313"/>
                    <a:pt x="1343" y="215"/>
                  </a:cubicBezTo>
                  <a:cubicBezTo>
                    <a:pt x="1357" y="99"/>
                    <a:pt x="1265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74"/>
            <p:cNvSpPr/>
            <p:nvPr/>
          </p:nvSpPr>
          <p:spPr>
            <a:xfrm>
              <a:off x="3224239" y="3657481"/>
              <a:ext cx="141372" cy="10449"/>
            </a:xfrm>
            <a:custGeom>
              <a:avLst/>
              <a:gdLst/>
              <a:ahLst/>
              <a:cxnLst/>
              <a:rect l="l" t="t" r="r" b="b"/>
              <a:pathLst>
                <a:path w="5209" h="385" extrusionOk="0">
                  <a:moveTo>
                    <a:pt x="212" y="1"/>
                  </a:moveTo>
                  <a:cubicBezTo>
                    <a:pt x="117" y="1"/>
                    <a:pt x="27" y="72"/>
                    <a:pt x="17" y="170"/>
                  </a:cubicBezTo>
                  <a:cubicBezTo>
                    <a:pt x="0" y="286"/>
                    <a:pt x="92" y="384"/>
                    <a:pt x="204" y="384"/>
                  </a:cubicBezTo>
                  <a:lnTo>
                    <a:pt x="4996" y="384"/>
                  </a:lnTo>
                  <a:cubicBezTo>
                    <a:pt x="5094" y="384"/>
                    <a:pt x="5182" y="313"/>
                    <a:pt x="5192" y="215"/>
                  </a:cubicBezTo>
                  <a:cubicBezTo>
                    <a:pt x="5208" y="101"/>
                    <a:pt x="5116" y="1"/>
                    <a:pt x="50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74"/>
            <p:cNvSpPr/>
            <p:nvPr/>
          </p:nvSpPr>
          <p:spPr>
            <a:xfrm>
              <a:off x="3167763" y="3680360"/>
              <a:ext cx="197851" cy="10367"/>
            </a:xfrm>
            <a:custGeom>
              <a:avLst/>
              <a:gdLst/>
              <a:ahLst/>
              <a:cxnLst/>
              <a:rect l="l" t="t" r="r" b="b"/>
              <a:pathLst>
                <a:path w="7290" h="382" extrusionOk="0">
                  <a:moveTo>
                    <a:pt x="213" y="0"/>
                  </a:moveTo>
                  <a:cubicBezTo>
                    <a:pt x="117" y="0"/>
                    <a:pt x="27" y="72"/>
                    <a:pt x="17" y="167"/>
                  </a:cubicBezTo>
                  <a:cubicBezTo>
                    <a:pt x="1" y="286"/>
                    <a:pt x="92" y="382"/>
                    <a:pt x="205" y="382"/>
                  </a:cubicBezTo>
                  <a:lnTo>
                    <a:pt x="7077" y="382"/>
                  </a:lnTo>
                  <a:cubicBezTo>
                    <a:pt x="7175" y="382"/>
                    <a:pt x="7263" y="310"/>
                    <a:pt x="7273" y="214"/>
                  </a:cubicBezTo>
                  <a:cubicBezTo>
                    <a:pt x="7289" y="100"/>
                    <a:pt x="7197" y="0"/>
                    <a:pt x="7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74"/>
            <p:cNvSpPr/>
            <p:nvPr/>
          </p:nvSpPr>
          <p:spPr>
            <a:xfrm>
              <a:off x="3243291" y="3722805"/>
              <a:ext cx="122591" cy="59925"/>
            </a:xfrm>
            <a:custGeom>
              <a:avLst/>
              <a:gdLst/>
              <a:ahLst/>
              <a:cxnLst/>
              <a:rect l="l" t="t" r="r" b="b"/>
              <a:pathLst>
                <a:path w="4517" h="2208" extrusionOk="0">
                  <a:moveTo>
                    <a:pt x="2213" y="1"/>
                  </a:moveTo>
                  <a:cubicBezTo>
                    <a:pt x="2164" y="1"/>
                    <a:pt x="2114" y="20"/>
                    <a:pt x="2079" y="58"/>
                  </a:cubicBezTo>
                  <a:cubicBezTo>
                    <a:pt x="1715" y="427"/>
                    <a:pt x="1169" y="636"/>
                    <a:pt x="616" y="636"/>
                  </a:cubicBezTo>
                  <a:cubicBezTo>
                    <a:pt x="490" y="636"/>
                    <a:pt x="363" y="625"/>
                    <a:pt x="239" y="602"/>
                  </a:cubicBezTo>
                  <a:cubicBezTo>
                    <a:pt x="228" y="601"/>
                    <a:pt x="218" y="600"/>
                    <a:pt x="208" y="600"/>
                  </a:cubicBezTo>
                  <a:cubicBezTo>
                    <a:pt x="115" y="600"/>
                    <a:pt x="33" y="664"/>
                    <a:pt x="18" y="755"/>
                  </a:cubicBezTo>
                  <a:cubicBezTo>
                    <a:pt x="0" y="862"/>
                    <a:pt x="69" y="959"/>
                    <a:pt x="171" y="978"/>
                  </a:cubicBezTo>
                  <a:cubicBezTo>
                    <a:pt x="323" y="1005"/>
                    <a:pt x="476" y="1019"/>
                    <a:pt x="628" y="1019"/>
                  </a:cubicBezTo>
                  <a:cubicBezTo>
                    <a:pt x="929" y="1019"/>
                    <a:pt x="1225" y="966"/>
                    <a:pt x="1499" y="866"/>
                  </a:cubicBezTo>
                  <a:lnTo>
                    <a:pt x="1499" y="866"/>
                  </a:lnTo>
                  <a:cubicBezTo>
                    <a:pt x="1495" y="874"/>
                    <a:pt x="1489" y="878"/>
                    <a:pt x="1487" y="886"/>
                  </a:cubicBezTo>
                  <a:cubicBezTo>
                    <a:pt x="1379" y="1051"/>
                    <a:pt x="1263" y="1212"/>
                    <a:pt x="1181" y="1396"/>
                  </a:cubicBezTo>
                  <a:cubicBezTo>
                    <a:pt x="1022" y="1749"/>
                    <a:pt x="1128" y="1918"/>
                    <a:pt x="1244" y="2000"/>
                  </a:cubicBezTo>
                  <a:cubicBezTo>
                    <a:pt x="1307" y="2043"/>
                    <a:pt x="1372" y="2061"/>
                    <a:pt x="1438" y="2061"/>
                  </a:cubicBezTo>
                  <a:cubicBezTo>
                    <a:pt x="1663" y="2061"/>
                    <a:pt x="1893" y="1855"/>
                    <a:pt x="2017" y="1743"/>
                  </a:cubicBezTo>
                  <a:lnTo>
                    <a:pt x="2022" y="1739"/>
                  </a:lnTo>
                  <a:cubicBezTo>
                    <a:pt x="2073" y="1861"/>
                    <a:pt x="2162" y="1957"/>
                    <a:pt x="2277" y="2014"/>
                  </a:cubicBezTo>
                  <a:cubicBezTo>
                    <a:pt x="2358" y="2055"/>
                    <a:pt x="2435" y="2073"/>
                    <a:pt x="2509" y="2073"/>
                  </a:cubicBezTo>
                  <a:cubicBezTo>
                    <a:pt x="2692" y="2073"/>
                    <a:pt x="2849" y="1962"/>
                    <a:pt x="2974" y="1830"/>
                  </a:cubicBezTo>
                  <a:cubicBezTo>
                    <a:pt x="3015" y="1906"/>
                    <a:pt x="3066" y="1973"/>
                    <a:pt x="3129" y="2026"/>
                  </a:cubicBezTo>
                  <a:cubicBezTo>
                    <a:pt x="3282" y="2161"/>
                    <a:pt x="3502" y="2208"/>
                    <a:pt x="3735" y="2208"/>
                  </a:cubicBezTo>
                  <a:cubicBezTo>
                    <a:pt x="3945" y="2208"/>
                    <a:pt x="4163" y="2169"/>
                    <a:pt x="4351" y="2122"/>
                  </a:cubicBezTo>
                  <a:cubicBezTo>
                    <a:pt x="4453" y="2098"/>
                    <a:pt x="4516" y="1996"/>
                    <a:pt x="4490" y="1892"/>
                  </a:cubicBezTo>
                  <a:cubicBezTo>
                    <a:pt x="4467" y="1806"/>
                    <a:pt x="4385" y="1748"/>
                    <a:pt x="4298" y="1748"/>
                  </a:cubicBezTo>
                  <a:cubicBezTo>
                    <a:pt x="4284" y="1748"/>
                    <a:pt x="4269" y="1750"/>
                    <a:pt x="4255" y="1753"/>
                  </a:cubicBezTo>
                  <a:cubicBezTo>
                    <a:pt x="4054" y="1802"/>
                    <a:pt x="3872" y="1827"/>
                    <a:pt x="3723" y="1827"/>
                  </a:cubicBezTo>
                  <a:cubicBezTo>
                    <a:pt x="3562" y="1827"/>
                    <a:pt x="3441" y="1798"/>
                    <a:pt x="3376" y="1741"/>
                  </a:cubicBezTo>
                  <a:cubicBezTo>
                    <a:pt x="3266" y="1647"/>
                    <a:pt x="3245" y="1480"/>
                    <a:pt x="3243" y="1392"/>
                  </a:cubicBezTo>
                  <a:cubicBezTo>
                    <a:pt x="3241" y="1306"/>
                    <a:pt x="3182" y="1235"/>
                    <a:pt x="3103" y="1212"/>
                  </a:cubicBezTo>
                  <a:cubicBezTo>
                    <a:pt x="3086" y="1208"/>
                    <a:pt x="3069" y="1206"/>
                    <a:pt x="3053" y="1206"/>
                  </a:cubicBezTo>
                  <a:cubicBezTo>
                    <a:pt x="2988" y="1206"/>
                    <a:pt x="2927" y="1239"/>
                    <a:pt x="2893" y="1296"/>
                  </a:cubicBezTo>
                  <a:cubicBezTo>
                    <a:pt x="2725" y="1561"/>
                    <a:pt x="2603" y="1687"/>
                    <a:pt x="2503" y="1687"/>
                  </a:cubicBezTo>
                  <a:cubicBezTo>
                    <a:pt x="2484" y="1687"/>
                    <a:pt x="2466" y="1683"/>
                    <a:pt x="2448" y="1673"/>
                  </a:cubicBezTo>
                  <a:cubicBezTo>
                    <a:pt x="2405" y="1653"/>
                    <a:pt x="2376" y="1612"/>
                    <a:pt x="2362" y="1559"/>
                  </a:cubicBezTo>
                  <a:cubicBezTo>
                    <a:pt x="2338" y="1478"/>
                    <a:pt x="2354" y="1374"/>
                    <a:pt x="2397" y="1300"/>
                  </a:cubicBezTo>
                  <a:cubicBezTo>
                    <a:pt x="2454" y="1210"/>
                    <a:pt x="2425" y="1092"/>
                    <a:pt x="2336" y="1037"/>
                  </a:cubicBezTo>
                  <a:cubicBezTo>
                    <a:pt x="2304" y="1017"/>
                    <a:pt x="2269" y="1007"/>
                    <a:pt x="2235" y="1007"/>
                  </a:cubicBezTo>
                  <a:cubicBezTo>
                    <a:pt x="2172" y="1007"/>
                    <a:pt x="2110" y="1040"/>
                    <a:pt x="2073" y="1098"/>
                  </a:cubicBezTo>
                  <a:cubicBezTo>
                    <a:pt x="1989" y="1235"/>
                    <a:pt x="1879" y="1351"/>
                    <a:pt x="1758" y="1457"/>
                  </a:cubicBezTo>
                  <a:cubicBezTo>
                    <a:pt x="1614" y="1588"/>
                    <a:pt x="1532" y="1641"/>
                    <a:pt x="1483" y="1663"/>
                  </a:cubicBezTo>
                  <a:cubicBezTo>
                    <a:pt x="1501" y="1592"/>
                    <a:pt x="1565" y="1449"/>
                    <a:pt x="1758" y="1163"/>
                  </a:cubicBezTo>
                  <a:cubicBezTo>
                    <a:pt x="1952" y="878"/>
                    <a:pt x="2152" y="590"/>
                    <a:pt x="2360" y="313"/>
                  </a:cubicBezTo>
                  <a:lnTo>
                    <a:pt x="2366" y="307"/>
                  </a:lnTo>
                  <a:cubicBezTo>
                    <a:pt x="2427" y="225"/>
                    <a:pt x="2415" y="113"/>
                    <a:pt x="2338" y="48"/>
                  </a:cubicBezTo>
                  <a:cubicBezTo>
                    <a:pt x="2302" y="16"/>
                    <a:pt x="2258" y="1"/>
                    <a:pt x="2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5" name="Google Shape;4165;p74"/>
          <p:cNvGrpSpPr/>
          <p:nvPr/>
        </p:nvGrpSpPr>
        <p:grpSpPr>
          <a:xfrm>
            <a:off x="4705014" y="3315095"/>
            <a:ext cx="244030" cy="329936"/>
            <a:chOff x="4705014" y="3315095"/>
            <a:chExt cx="244030" cy="329936"/>
          </a:xfrm>
        </p:grpSpPr>
        <p:sp>
          <p:nvSpPr>
            <p:cNvPr id="4166" name="Google Shape;4166;p74"/>
            <p:cNvSpPr/>
            <p:nvPr/>
          </p:nvSpPr>
          <p:spPr>
            <a:xfrm>
              <a:off x="4705339" y="3315095"/>
              <a:ext cx="243705" cy="329936"/>
            </a:xfrm>
            <a:custGeom>
              <a:avLst/>
              <a:gdLst/>
              <a:ahLst/>
              <a:cxnLst/>
              <a:rect l="l" t="t" r="r" b="b"/>
              <a:pathLst>
                <a:path w="9643" h="13055" extrusionOk="0">
                  <a:moveTo>
                    <a:pt x="1212" y="0"/>
                  </a:moveTo>
                  <a:cubicBezTo>
                    <a:pt x="1122" y="0"/>
                    <a:pt x="1033" y="24"/>
                    <a:pt x="947" y="75"/>
                  </a:cubicBezTo>
                  <a:cubicBezTo>
                    <a:pt x="653" y="253"/>
                    <a:pt x="498" y="585"/>
                    <a:pt x="388" y="909"/>
                  </a:cubicBezTo>
                  <a:cubicBezTo>
                    <a:pt x="80" y="1815"/>
                    <a:pt x="0" y="2796"/>
                    <a:pt x="153" y="3741"/>
                  </a:cubicBezTo>
                  <a:cubicBezTo>
                    <a:pt x="192" y="3971"/>
                    <a:pt x="245" y="4206"/>
                    <a:pt x="345" y="4420"/>
                  </a:cubicBezTo>
                  <a:cubicBezTo>
                    <a:pt x="543" y="4848"/>
                    <a:pt x="918" y="5177"/>
                    <a:pt x="1336" y="5399"/>
                  </a:cubicBezTo>
                  <a:cubicBezTo>
                    <a:pt x="1385" y="5426"/>
                    <a:pt x="1428" y="5448"/>
                    <a:pt x="1469" y="5471"/>
                  </a:cubicBezTo>
                  <a:cubicBezTo>
                    <a:pt x="1634" y="5562"/>
                    <a:pt x="1732" y="5744"/>
                    <a:pt x="1714" y="5934"/>
                  </a:cubicBezTo>
                  <a:cubicBezTo>
                    <a:pt x="1630" y="6766"/>
                    <a:pt x="1907" y="7639"/>
                    <a:pt x="2534" y="8190"/>
                  </a:cubicBezTo>
                  <a:cubicBezTo>
                    <a:pt x="2813" y="8434"/>
                    <a:pt x="3152" y="8618"/>
                    <a:pt x="3384" y="8908"/>
                  </a:cubicBezTo>
                  <a:cubicBezTo>
                    <a:pt x="3386" y="8912"/>
                    <a:pt x="3388" y="8916"/>
                    <a:pt x="3390" y="8918"/>
                  </a:cubicBezTo>
                  <a:cubicBezTo>
                    <a:pt x="3605" y="9183"/>
                    <a:pt x="3682" y="9536"/>
                    <a:pt x="3601" y="9866"/>
                  </a:cubicBezTo>
                  <a:lnTo>
                    <a:pt x="3562" y="10022"/>
                  </a:lnTo>
                  <a:cubicBezTo>
                    <a:pt x="3488" y="10317"/>
                    <a:pt x="3293" y="10570"/>
                    <a:pt x="3023" y="10715"/>
                  </a:cubicBezTo>
                  <a:cubicBezTo>
                    <a:pt x="2499" y="11001"/>
                    <a:pt x="1657" y="11678"/>
                    <a:pt x="1657" y="13055"/>
                  </a:cubicBezTo>
                  <a:lnTo>
                    <a:pt x="7990" y="13055"/>
                  </a:lnTo>
                  <a:cubicBezTo>
                    <a:pt x="7990" y="11678"/>
                    <a:pt x="7150" y="11005"/>
                    <a:pt x="6628" y="10719"/>
                  </a:cubicBezTo>
                  <a:cubicBezTo>
                    <a:pt x="6358" y="10570"/>
                    <a:pt x="6163" y="10321"/>
                    <a:pt x="6089" y="10026"/>
                  </a:cubicBezTo>
                  <a:lnTo>
                    <a:pt x="6052" y="9885"/>
                  </a:lnTo>
                  <a:cubicBezTo>
                    <a:pt x="5969" y="9546"/>
                    <a:pt x="6048" y="9189"/>
                    <a:pt x="6265" y="8916"/>
                  </a:cubicBezTo>
                  <a:lnTo>
                    <a:pt x="6267" y="8912"/>
                  </a:lnTo>
                  <a:cubicBezTo>
                    <a:pt x="6499" y="8620"/>
                    <a:pt x="6836" y="8437"/>
                    <a:pt x="7117" y="8192"/>
                  </a:cubicBezTo>
                  <a:cubicBezTo>
                    <a:pt x="7744" y="7639"/>
                    <a:pt x="8021" y="6770"/>
                    <a:pt x="7937" y="5936"/>
                  </a:cubicBezTo>
                  <a:cubicBezTo>
                    <a:pt x="7917" y="5746"/>
                    <a:pt x="8015" y="5562"/>
                    <a:pt x="8182" y="5475"/>
                  </a:cubicBezTo>
                  <a:cubicBezTo>
                    <a:pt x="8223" y="5450"/>
                    <a:pt x="8266" y="5428"/>
                    <a:pt x="8315" y="5403"/>
                  </a:cubicBezTo>
                  <a:cubicBezTo>
                    <a:pt x="8733" y="5181"/>
                    <a:pt x="9108" y="4852"/>
                    <a:pt x="9306" y="4424"/>
                  </a:cubicBezTo>
                  <a:cubicBezTo>
                    <a:pt x="9406" y="4208"/>
                    <a:pt x="9459" y="3977"/>
                    <a:pt x="9498" y="3743"/>
                  </a:cubicBezTo>
                  <a:cubicBezTo>
                    <a:pt x="9643" y="2796"/>
                    <a:pt x="9561" y="1815"/>
                    <a:pt x="9253" y="909"/>
                  </a:cubicBezTo>
                  <a:cubicBezTo>
                    <a:pt x="9143" y="585"/>
                    <a:pt x="8988" y="253"/>
                    <a:pt x="8694" y="75"/>
                  </a:cubicBezTo>
                  <a:cubicBezTo>
                    <a:pt x="8608" y="24"/>
                    <a:pt x="8519" y="0"/>
                    <a:pt x="8429" y="0"/>
                  </a:cubicBezTo>
                  <a:cubicBezTo>
                    <a:pt x="7760" y="0"/>
                    <a:pt x="7028" y="1280"/>
                    <a:pt x="6771" y="1697"/>
                  </a:cubicBezTo>
                  <a:cubicBezTo>
                    <a:pt x="6511" y="2111"/>
                    <a:pt x="6281" y="2527"/>
                    <a:pt x="6077" y="3047"/>
                  </a:cubicBezTo>
                  <a:cubicBezTo>
                    <a:pt x="6004" y="3231"/>
                    <a:pt x="5828" y="3348"/>
                    <a:pt x="5638" y="3348"/>
                  </a:cubicBezTo>
                  <a:cubicBezTo>
                    <a:pt x="5605" y="3348"/>
                    <a:pt x="5571" y="3345"/>
                    <a:pt x="5536" y="3337"/>
                  </a:cubicBezTo>
                  <a:cubicBezTo>
                    <a:pt x="5304" y="3286"/>
                    <a:pt x="5065" y="3260"/>
                    <a:pt x="4826" y="3260"/>
                  </a:cubicBezTo>
                  <a:cubicBezTo>
                    <a:pt x="4590" y="3260"/>
                    <a:pt x="4352" y="3285"/>
                    <a:pt x="4119" y="3337"/>
                  </a:cubicBezTo>
                  <a:cubicBezTo>
                    <a:pt x="4083" y="3345"/>
                    <a:pt x="4048" y="3348"/>
                    <a:pt x="4013" y="3348"/>
                  </a:cubicBezTo>
                  <a:cubicBezTo>
                    <a:pt x="3820" y="3348"/>
                    <a:pt x="3640" y="3234"/>
                    <a:pt x="3568" y="3049"/>
                  </a:cubicBezTo>
                  <a:cubicBezTo>
                    <a:pt x="3364" y="2527"/>
                    <a:pt x="3129" y="2111"/>
                    <a:pt x="2870" y="1697"/>
                  </a:cubicBezTo>
                  <a:cubicBezTo>
                    <a:pt x="2610" y="1280"/>
                    <a:pt x="1880" y="0"/>
                    <a:pt x="1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74"/>
            <p:cNvSpPr/>
            <p:nvPr/>
          </p:nvSpPr>
          <p:spPr>
            <a:xfrm>
              <a:off x="4705014" y="3315095"/>
              <a:ext cx="243703" cy="329932"/>
            </a:xfrm>
            <a:custGeom>
              <a:avLst/>
              <a:gdLst/>
              <a:ahLst/>
              <a:cxnLst/>
              <a:rect l="l" t="t" r="r" b="b"/>
              <a:pathLst>
                <a:path w="9643" h="13055" extrusionOk="0">
                  <a:moveTo>
                    <a:pt x="1212" y="0"/>
                  </a:moveTo>
                  <a:cubicBezTo>
                    <a:pt x="1122" y="0"/>
                    <a:pt x="1033" y="24"/>
                    <a:pt x="947" y="75"/>
                  </a:cubicBezTo>
                  <a:cubicBezTo>
                    <a:pt x="653" y="253"/>
                    <a:pt x="498" y="585"/>
                    <a:pt x="388" y="909"/>
                  </a:cubicBezTo>
                  <a:cubicBezTo>
                    <a:pt x="80" y="1815"/>
                    <a:pt x="0" y="2796"/>
                    <a:pt x="153" y="3741"/>
                  </a:cubicBezTo>
                  <a:cubicBezTo>
                    <a:pt x="192" y="3971"/>
                    <a:pt x="245" y="4206"/>
                    <a:pt x="345" y="4420"/>
                  </a:cubicBezTo>
                  <a:cubicBezTo>
                    <a:pt x="543" y="4848"/>
                    <a:pt x="918" y="5177"/>
                    <a:pt x="1336" y="5399"/>
                  </a:cubicBezTo>
                  <a:cubicBezTo>
                    <a:pt x="1385" y="5426"/>
                    <a:pt x="1428" y="5448"/>
                    <a:pt x="1469" y="5471"/>
                  </a:cubicBezTo>
                  <a:cubicBezTo>
                    <a:pt x="1634" y="5562"/>
                    <a:pt x="1732" y="5744"/>
                    <a:pt x="1714" y="5934"/>
                  </a:cubicBezTo>
                  <a:cubicBezTo>
                    <a:pt x="1630" y="6766"/>
                    <a:pt x="1907" y="7639"/>
                    <a:pt x="2534" y="8190"/>
                  </a:cubicBezTo>
                  <a:cubicBezTo>
                    <a:pt x="2813" y="8434"/>
                    <a:pt x="3152" y="8618"/>
                    <a:pt x="3384" y="8908"/>
                  </a:cubicBezTo>
                  <a:cubicBezTo>
                    <a:pt x="3386" y="8912"/>
                    <a:pt x="3388" y="8916"/>
                    <a:pt x="3390" y="8918"/>
                  </a:cubicBezTo>
                  <a:cubicBezTo>
                    <a:pt x="3605" y="9183"/>
                    <a:pt x="3682" y="9536"/>
                    <a:pt x="3601" y="9866"/>
                  </a:cubicBezTo>
                  <a:lnTo>
                    <a:pt x="3562" y="10022"/>
                  </a:lnTo>
                  <a:cubicBezTo>
                    <a:pt x="3488" y="10317"/>
                    <a:pt x="3293" y="10570"/>
                    <a:pt x="3023" y="10715"/>
                  </a:cubicBezTo>
                  <a:cubicBezTo>
                    <a:pt x="2499" y="11001"/>
                    <a:pt x="1657" y="11678"/>
                    <a:pt x="1657" y="13055"/>
                  </a:cubicBezTo>
                  <a:lnTo>
                    <a:pt x="7990" y="13055"/>
                  </a:lnTo>
                  <a:cubicBezTo>
                    <a:pt x="7990" y="11678"/>
                    <a:pt x="7150" y="11005"/>
                    <a:pt x="6628" y="10719"/>
                  </a:cubicBezTo>
                  <a:cubicBezTo>
                    <a:pt x="6358" y="10570"/>
                    <a:pt x="6163" y="10321"/>
                    <a:pt x="6089" y="10026"/>
                  </a:cubicBezTo>
                  <a:lnTo>
                    <a:pt x="6052" y="9885"/>
                  </a:lnTo>
                  <a:cubicBezTo>
                    <a:pt x="5969" y="9546"/>
                    <a:pt x="6048" y="9189"/>
                    <a:pt x="6265" y="8916"/>
                  </a:cubicBezTo>
                  <a:lnTo>
                    <a:pt x="6267" y="8912"/>
                  </a:lnTo>
                  <a:cubicBezTo>
                    <a:pt x="6499" y="8620"/>
                    <a:pt x="6836" y="8437"/>
                    <a:pt x="7117" y="8192"/>
                  </a:cubicBezTo>
                  <a:cubicBezTo>
                    <a:pt x="7744" y="7639"/>
                    <a:pt x="8021" y="6770"/>
                    <a:pt x="7937" y="5936"/>
                  </a:cubicBezTo>
                  <a:cubicBezTo>
                    <a:pt x="7917" y="5746"/>
                    <a:pt x="8015" y="5562"/>
                    <a:pt x="8182" y="5475"/>
                  </a:cubicBezTo>
                  <a:cubicBezTo>
                    <a:pt x="8223" y="5450"/>
                    <a:pt x="8266" y="5428"/>
                    <a:pt x="8315" y="5403"/>
                  </a:cubicBezTo>
                  <a:cubicBezTo>
                    <a:pt x="8733" y="5181"/>
                    <a:pt x="9108" y="4852"/>
                    <a:pt x="9306" y="4424"/>
                  </a:cubicBezTo>
                  <a:cubicBezTo>
                    <a:pt x="9406" y="4208"/>
                    <a:pt x="9459" y="3977"/>
                    <a:pt x="9498" y="3743"/>
                  </a:cubicBezTo>
                  <a:cubicBezTo>
                    <a:pt x="9643" y="2796"/>
                    <a:pt x="9561" y="1815"/>
                    <a:pt x="9253" y="909"/>
                  </a:cubicBezTo>
                  <a:cubicBezTo>
                    <a:pt x="9143" y="585"/>
                    <a:pt x="8988" y="253"/>
                    <a:pt x="8694" y="75"/>
                  </a:cubicBezTo>
                  <a:cubicBezTo>
                    <a:pt x="8608" y="24"/>
                    <a:pt x="8519" y="0"/>
                    <a:pt x="8429" y="0"/>
                  </a:cubicBezTo>
                  <a:cubicBezTo>
                    <a:pt x="7760" y="0"/>
                    <a:pt x="7028" y="1280"/>
                    <a:pt x="6771" y="1697"/>
                  </a:cubicBezTo>
                  <a:cubicBezTo>
                    <a:pt x="6511" y="2111"/>
                    <a:pt x="6281" y="2527"/>
                    <a:pt x="6077" y="3047"/>
                  </a:cubicBezTo>
                  <a:cubicBezTo>
                    <a:pt x="6004" y="3231"/>
                    <a:pt x="5828" y="3348"/>
                    <a:pt x="5638" y="3348"/>
                  </a:cubicBezTo>
                  <a:cubicBezTo>
                    <a:pt x="5605" y="3348"/>
                    <a:pt x="5571" y="3345"/>
                    <a:pt x="5536" y="3337"/>
                  </a:cubicBezTo>
                  <a:cubicBezTo>
                    <a:pt x="5304" y="3286"/>
                    <a:pt x="5065" y="3260"/>
                    <a:pt x="4826" y="3260"/>
                  </a:cubicBezTo>
                  <a:cubicBezTo>
                    <a:pt x="4590" y="3260"/>
                    <a:pt x="4352" y="3285"/>
                    <a:pt x="4119" y="3337"/>
                  </a:cubicBezTo>
                  <a:cubicBezTo>
                    <a:pt x="4083" y="3345"/>
                    <a:pt x="4048" y="3348"/>
                    <a:pt x="4013" y="3348"/>
                  </a:cubicBezTo>
                  <a:cubicBezTo>
                    <a:pt x="3820" y="3348"/>
                    <a:pt x="3640" y="3234"/>
                    <a:pt x="3568" y="3049"/>
                  </a:cubicBezTo>
                  <a:cubicBezTo>
                    <a:pt x="3364" y="2527"/>
                    <a:pt x="3129" y="2111"/>
                    <a:pt x="2870" y="1697"/>
                  </a:cubicBezTo>
                  <a:cubicBezTo>
                    <a:pt x="2610" y="1280"/>
                    <a:pt x="1880" y="0"/>
                    <a:pt x="1212" y="0"/>
                  </a:cubicBezTo>
                  <a:close/>
                </a:path>
              </a:pathLst>
            </a:custGeom>
            <a:solidFill>
              <a:srgbClr val="FFF1F6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74"/>
            <p:cNvSpPr/>
            <p:nvPr/>
          </p:nvSpPr>
          <p:spPr>
            <a:xfrm>
              <a:off x="4870289" y="3356844"/>
              <a:ext cx="57571" cy="85953"/>
            </a:xfrm>
            <a:custGeom>
              <a:avLst/>
              <a:gdLst/>
              <a:ahLst/>
              <a:cxnLst/>
              <a:rect l="l" t="t" r="r" b="b"/>
              <a:pathLst>
                <a:path w="2278" h="3401" extrusionOk="0">
                  <a:moveTo>
                    <a:pt x="1601" y="0"/>
                  </a:moveTo>
                  <a:cubicBezTo>
                    <a:pt x="1458" y="0"/>
                    <a:pt x="1320" y="128"/>
                    <a:pt x="1223" y="249"/>
                  </a:cubicBezTo>
                  <a:cubicBezTo>
                    <a:pt x="717" y="875"/>
                    <a:pt x="325" y="1585"/>
                    <a:pt x="58" y="2344"/>
                  </a:cubicBezTo>
                  <a:cubicBezTo>
                    <a:pt x="1" y="2509"/>
                    <a:pt x="23" y="2693"/>
                    <a:pt x="115" y="2839"/>
                  </a:cubicBezTo>
                  <a:lnTo>
                    <a:pt x="295" y="3129"/>
                  </a:lnTo>
                  <a:cubicBezTo>
                    <a:pt x="405" y="3306"/>
                    <a:pt x="593" y="3401"/>
                    <a:pt x="785" y="3401"/>
                  </a:cubicBezTo>
                  <a:cubicBezTo>
                    <a:pt x="906" y="3401"/>
                    <a:pt x="1028" y="3363"/>
                    <a:pt x="1133" y="3284"/>
                  </a:cubicBezTo>
                  <a:cubicBezTo>
                    <a:pt x="1747" y="2819"/>
                    <a:pt x="2277" y="2323"/>
                    <a:pt x="2212" y="1430"/>
                  </a:cubicBezTo>
                  <a:cubicBezTo>
                    <a:pt x="2175" y="971"/>
                    <a:pt x="2092" y="498"/>
                    <a:pt x="1818" y="124"/>
                  </a:cubicBezTo>
                  <a:cubicBezTo>
                    <a:pt x="1804" y="104"/>
                    <a:pt x="1786" y="84"/>
                    <a:pt x="1765" y="65"/>
                  </a:cubicBezTo>
                  <a:cubicBezTo>
                    <a:pt x="1711" y="19"/>
                    <a:pt x="1656" y="0"/>
                    <a:pt x="1601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74"/>
            <p:cNvSpPr/>
            <p:nvPr/>
          </p:nvSpPr>
          <p:spPr>
            <a:xfrm>
              <a:off x="4726416" y="3356844"/>
              <a:ext cx="57546" cy="85953"/>
            </a:xfrm>
            <a:custGeom>
              <a:avLst/>
              <a:gdLst/>
              <a:ahLst/>
              <a:cxnLst/>
              <a:rect l="l" t="t" r="r" b="b"/>
              <a:pathLst>
                <a:path w="2277" h="3401" extrusionOk="0">
                  <a:moveTo>
                    <a:pt x="677" y="0"/>
                  </a:moveTo>
                  <a:cubicBezTo>
                    <a:pt x="622" y="0"/>
                    <a:pt x="567" y="19"/>
                    <a:pt x="513" y="65"/>
                  </a:cubicBezTo>
                  <a:cubicBezTo>
                    <a:pt x="492" y="84"/>
                    <a:pt x="474" y="104"/>
                    <a:pt x="459" y="124"/>
                  </a:cubicBezTo>
                  <a:cubicBezTo>
                    <a:pt x="186" y="498"/>
                    <a:pt x="102" y="971"/>
                    <a:pt x="66" y="1430"/>
                  </a:cubicBezTo>
                  <a:cubicBezTo>
                    <a:pt x="0" y="2323"/>
                    <a:pt x="531" y="2819"/>
                    <a:pt x="1145" y="3284"/>
                  </a:cubicBezTo>
                  <a:cubicBezTo>
                    <a:pt x="1249" y="3363"/>
                    <a:pt x="1371" y="3401"/>
                    <a:pt x="1491" y="3401"/>
                  </a:cubicBezTo>
                  <a:cubicBezTo>
                    <a:pt x="1683" y="3401"/>
                    <a:pt x="1872" y="3306"/>
                    <a:pt x="1983" y="3129"/>
                  </a:cubicBezTo>
                  <a:lnTo>
                    <a:pt x="2163" y="2839"/>
                  </a:lnTo>
                  <a:cubicBezTo>
                    <a:pt x="2255" y="2693"/>
                    <a:pt x="2277" y="2509"/>
                    <a:pt x="2218" y="2344"/>
                  </a:cubicBezTo>
                  <a:cubicBezTo>
                    <a:pt x="1953" y="1585"/>
                    <a:pt x="1561" y="875"/>
                    <a:pt x="1055" y="249"/>
                  </a:cubicBezTo>
                  <a:cubicBezTo>
                    <a:pt x="958" y="128"/>
                    <a:pt x="819" y="0"/>
                    <a:pt x="677" y="0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74"/>
            <p:cNvSpPr/>
            <p:nvPr/>
          </p:nvSpPr>
          <p:spPr>
            <a:xfrm>
              <a:off x="4765967" y="3459726"/>
              <a:ext cx="46578" cy="21431"/>
            </a:xfrm>
            <a:custGeom>
              <a:avLst/>
              <a:gdLst/>
              <a:ahLst/>
              <a:cxnLst/>
              <a:rect l="l" t="t" r="r" b="b"/>
              <a:pathLst>
                <a:path w="1843" h="848" extrusionOk="0">
                  <a:moveTo>
                    <a:pt x="1019" y="1"/>
                  </a:moveTo>
                  <a:cubicBezTo>
                    <a:pt x="883" y="1"/>
                    <a:pt x="753" y="37"/>
                    <a:pt x="639" y="86"/>
                  </a:cubicBezTo>
                  <a:cubicBezTo>
                    <a:pt x="602" y="102"/>
                    <a:pt x="569" y="121"/>
                    <a:pt x="537" y="137"/>
                  </a:cubicBezTo>
                  <a:cubicBezTo>
                    <a:pt x="488" y="164"/>
                    <a:pt x="439" y="188"/>
                    <a:pt x="404" y="194"/>
                  </a:cubicBezTo>
                  <a:lnTo>
                    <a:pt x="394" y="194"/>
                  </a:lnTo>
                  <a:cubicBezTo>
                    <a:pt x="370" y="107"/>
                    <a:pt x="293" y="45"/>
                    <a:pt x="202" y="45"/>
                  </a:cubicBezTo>
                  <a:cubicBezTo>
                    <a:pt x="200" y="45"/>
                    <a:pt x="197" y="45"/>
                    <a:pt x="194" y="45"/>
                  </a:cubicBezTo>
                  <a:cubicBezTo>
                    <a:pt x="84" y="51"/>
                    <a:pt x="0" y="143"/>
                    <a:pt x="6" y="249"/>
                  </a:cubicBezTo>
                  <a:cubicBezTo>
                    <a:pt x="8" y="347"/>
                    <a:pt x="51" y="435"/>
                    <a:pt x="129" y="496"/>
                  </a:cubicBezTo>
                  <a:cubicBezTo>
                    <a:pt x="200" y="556"/>
                    <a:pt x="299" y="589"/>
                    <a:pt x="396" y="589"/>
                  </a:cubicBezTo>
                  <a:cubicBezTo>
                    <a:pt x="418" y="589"/>
                    <a:pt x="440" y="587"/>
                    <a:pt x="461" y="584"/>
                  </a:cubicBezTo>
                  <a:cubicBezTo>
                    <a:pt x="563" y="570"/>
                    <a:pt x="645" y="525"/>
                    <a:pt x="716" y="488"/>
                  </a:cubicBezTo>
                  <a:cubicBezTo>
                    <a:pt x="745" y="472"/>
                    <a:pt x="771" y="459"/>
                    <a:pt x="794" y="449"/>
                  </a:cubicBezTo>
                  <a:cubicBezTo>
                    <a:pt x="865" y="418"/>
                    <a:pt x="939" y="395"/>
                    <a:pt x="1013" y="395"/>
                  </a:cubicBezTo>
                  <a:cubicBezTo>
                    <a:pt x="1153" y="395"/>
                    <a:pt x="1297" y="477"/>
                    <a:pt x="1440" y="743"/>
                  </a:cubicBezTo>
                  <a:cubicBezTo>
                    <a:pt x="1477" y="808"/>
                    <a:pt x="1546" y="847"/>
                    <a:pt x="1614" y="847"/>
                  </a:cubicBezTo>
                  <a:cubicBezTo>
                    <a:pt x="1644" y="847"/>
                    <a:pt x="1679" y="839"/>
                    <a:pt x="1709" y="825"/>
                  </a:cubicBezTo>
                  <a:cubicBezTo>
                    <a:pt x="1805" y="774"/>
                    <a:pt x="1842" y="653"/>
                    <a:pt x="1787" y="555"/>
                  </a:cubicBezTo>
                  <a:cubicBezTo>
                    <a:pt x="1559" y="132"/>
                    <a:pt x="1278" y="1"/>
                    <a:pt x="1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74"/>
            <p:cNvSpPr/>
            <p:nvPr/>
          </p:nvSpPr>
          <p:spPr>
            <a:xfrm>
              <a:off x="4841732" y="3459802"/>
              <a:ext cx="46578" cy="21406"/>
            </a:xfrm>
            <a:custGeom>
              <a:avLst/>
              <a:gdLst/>
              <a:ahLst/>
              <a:cxnLst/>
              <a:rect l="l" t="t" r="r" b="b"/>
              <a:pathLst>
                <a:path w="1843" h="847" extrusionOk="0">
                  <a:moveTo>
                    <a:pt x="818" y="1"/>
                  </a:moveTo>
                  <a:cubicBezTo>
                    <a:pt x="558" y="1"/>
                    <a:pt x="279" y="132"/>
                    <a:pt x="52" y="556"/>
                  </a:cubicBezTo>
                  <a:cubicBezTo>
                    <a:pt x="1" y="652"/>
                    <a:pt x="35" y="771"/>
                    <a:pt x="131" y="824"/>
                  </a:cubicBezTo>
                  <a:cubicBezTo>
                    <a:pt x="162" y="840"/>
                    <a:pt x="192" y="846"/>
                    <a:pt x="225" y="846"/>
                  </a:cubicBezTo>
                  <a:cubicBezTo>
                    <a:pt x="294" y="846"/>
                    <a:pt x="364" y="809"/>
                    <a:pt x="398" y="742"/>
                  </a:cubicBezTo>
                  <a:cubicBezTo>
                    <a:pt x="498" y="557"/>
                    <a:pt x="619" y="397"/>
                    <a:pt x="826" y="397"/>
                  </a:cubicBezTo>
                  <a:cubicBezTo>
                    <a:pt x="890" y="397"/>
                    <a:pt x="964" y="413"/>
                    <a:pt x="1047" y="448"/>
                  </a:cubicBezTo>
                  <a:cubicBezTo>
                    <a:pt x="1070" y="459"/>
                    <a:pt x="1094" y="473"/>
                    <a:pt x="1123" y="487"/>
                  </a:cubicBezTo>
                  <a:cubicBezTo>
                    <a:pt x="1194" y="526"/>
                    <a:pt x="1278" y="569"/>
                    <a:pt x="1378" y="585"/>
                  </a:cubicBezTo>
                  <a:cubicBezTo>
                    <a:pt x="1398" y="588"/>
                    <a:pt x="1418" y="589"/>
                    <a:pt x="1438" y="589"/>
                  </a:cubicBezTo>
                  <a:cubicBezTo>
                    <a:pt x="1538" y="589"/>
                    <a:pt x="1638" y="556"/>
                    <a:pt x="1712" y="495"/>
                  </a:cubicBezTo>
                  <a:cubicBezTo>
                    <a:pt x="1788" y="432"/>
                    <a:pt x="1833" y="344"/>
                    <a:pt x="1837" y="250"/>
                  </a:cubicBezTo>
                  <a:cubicBezTo>
                    <a:pt x="1843" y="140"/>
                    <a:pt x="1757" y="48"/>
                    <a:pt x="1649" y="46"/>
                  </a:cubicBezTo>
                  <a:cubicBezTo>
                    <a:pt x="1645" y="46"/>
                    <a:pt x="1641" y="46"/>
                    <a:pt x="1637" y="46"/>
                  </a:cubicBezTo>
                  <a:cubicBezTo>
                    <a:pt x="1546" y="46"/>
                    <a:pt x="1471" y="111"/>
                    <a:pt x="1449" y="193"/>
                  </a:cubicBezTo>
                  <a:lnTo>
                    <a:pt x="1439" y="193"/>
                  </a:lnTo>
                  <a:cubicBezTo>
                    <a:pt x="1400" y="189"/>
                    <a:pt x="1355" y="163"/>
                    <a:pt x="1306" y="138"/>
                  </a:cubicBezTo>
                  <a:cubicBezTo>
                    <a:pt x="1274" y="120"/>
                    <a:pt x="1241" y="106"/>
                    <a:pt x="1204" y="87"/>
                  </a:cubicBezTo>
                  <a:cubicBezTo>
                    <a:pt x="1088" y="38"/>
                    <a:pt x="956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74"/>
            <p:cNvSpPr/>
            <p:nvPr/>
          </p:nvSpPr>
          <p:spPr>
            <a:xfrm>
              <a:off x="4811886" y="3504407"/>
              <a:ext cx="30858" cy="36443"/>
            </a:xfrm>
            <a:custGeom>
              <a:avLst/>
              <a:gdLst/>
              <a:ahLst/>
              <a:cxnLst/>
              <a:rect l="l" t="t" r="r" b="b"/>
              <a:pathLst>
                <a:path w="1221" h="1442" extrusionOk="0">
                  <a:moveTo>
                    <a:pt x="593" y="0"/>
                  </a:moveTo>
                  <a:cubicBezTo>
                    <a:pt x="486" y="0"/>
                    <a:pt x="400" y="86"/>
                    <a:pt x="400" y="191"/>
                  </a:cubicBezTo>
                  <a:lnTo>
                    <a:pt x="400" y="890"/>
                  </a:lnTo>
                  <a:lnTo>
                    <a:pt x="129" y="1045"/>
                  </a:lnTo>
                  <a:cubicBezTo>
                    <a:pt x="41" y="1094"/>
                    <a:pt x="1" y="1198"/>
                    <a:pt x="39" y="1290"/>
                  </a:cubicBezTo>
                  <a:cubicBezTo>
                    <a:pt x="72" y="1365"/>
                    <a:pt x="145" y="1407"/>
                    <a:pt x="219" y="1407"/>
                  </a:cubicBezTo>
                  <a:cubicBezTo>
                    <a:pt x="250" y="1407"/>
                    <a:pt x="282" y="1400"/>
                    <a:pt x="311" y="1384"/>
                  </a:cubicBezTo>
                  <a:lnTo>
                    <a:pt x="590" y="1227"/>
                  </a:lnTo>
                  <a:lnTo>
                    <a:pt x="902" y="1413"/>
                  </a:lnTo>
                  <a:cubicBezTo>
                    <a:pt x="933" y="1431"/>
                    <a:pt x="965" y="1441"/>
                    <a:pt x="1000" y="1441"/>
                  </a:cubicBezTo>
                  <a:cubicBezTo>
                    <a:pt x="1067" y="1441"/>
                    <a:pt x="1131" y="1407"/>
                    <a:pt x="1165" y="1343"/>
                  </a:cubicBezTo>
                  <a:cubicBezTo>
                    <a:pt x="1220" y="1252"/>
                    <a:pt x="1184" y="1131"/>
                    <a:pt x="1092" y="1078"/>
                  </a:cubicBezTo>
                  <a:lnTo>
                    <a:pt x="784" y="892"/>
                  </a:lnTo>
                  <a:lnTo>
                    <a:pt x="784" y="99"/>
                  </a:lnTo>
                  <a:cubicBezTo>
                    <a:pt x="722" y="29"/>
                    <a:pt x="654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74"/>
            <p:cNvSpPr/>
            <p:nvPr/>
          </p:nvSpPr>
          <p:spPr>
            <a:xfrm>
              <a:off x="4822045" y="3398189"/>
              <a:ext cx="9654" cy="45567"/>
            </a:xfrm>
            <a:custGeom>
              <a:avLst/>
              <a:gdLst/>
              <a:ahLst/>
              <a:cxnLst/>
              <a:rect l="l" t="t" r="r" b="b"/>
              <a:pathLst>
                <a:path w="382" h="1803" extrusionOk="0">
                  <a:moveTo>
                    <a:pt x="202" y="0"/>
                  </a:moveTo>
                  <a:cubicBezTo>
                    <a:pt x="135" y="0"/>
                    <a:pt x="67" y="3"/>
                    <a:pt x="0" y="8"/>
                  </a:cubicBezTo>
                  <a:lnTo>
                    <a:pt x="0" y="1611"/>
                  </a:lnTo>
                  <a:cubicBezTo>
                    <a:pt x="0" y="1717"/>
                    <a:pt x="87" y="1802"/>
                    <a:pt x="193" y="1802"/>
                  </a:cubicBezTo>
                  <a:cubicBezTo>
                    <a:pt x="200" y="1802"/>
                    <a:pt x="208" y="1802"/>
                    <a:pt x="215" y="1801"/>
                  </a:cubicBezTo>
                  <a:cubicBezTo>
                    <a:pt x="311" y="1789"/>
                    <a:pt x="382" y="1699"/>
                    <a:pt x="382" y="1601"/>
                  </a:cubicBezTo>
                  <a:lnTo>
                    <a:pt x="382" y="6"/>
                  </a:lnTo>
                  <a:cubicBezTo>
                    <a:pt x="322" y="2"/>
                    <a:pt x="262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74"/>
            <p:cNvSpPr/>
            <p:nvPr/>
          </p:nvSpPr>
          <p:spPr>
            <a:xfrm>
              <a:off x="4840645" y="3399301"/>
              <a:ext cx="19460" cy="45542"/>
            </a:xfrm>
            <a:custGeom>
              <a:avLst/>
              <a:gdLst/>
              <a:ahLst/>
              <a:cxnLst/>
              <a:rect l="l" t="t" r="r" b="b"/>
              <a:pathLst>
                <a:path w="770" h="1802" extrusionOk="0">
                  <a:moveTo>
                    <a:pt x="1" y="1"/>
                  </a:moveTo>
                  <a:lnTo>
                    <a:pt x="1" y="554"/>
                  </a:lnTo>
                  <a:cubicBezTo>
                    <a:pt x="1" y="976"/>
                    <a:pt x="144" y="1392"/>
                    <a:pt x="401" y="1729"/>
                  </a:cubicBezTo>
                  <a:cubicBezTo>
                    <a:pt x="439" y="1778"/>
                    <a:pt x="495" y="1802"/>
                    <a:pt x="554" y="1802"/>
                  </a:cubicBezTo>
                  <a:cubicBezTo>
                    <a:pt x="594" y="1802"/>
                    <a:pt x="635" y="1788"/>
                    <a:pt x="672" y="1761"/>
                  </a:cubicBezTo>
                  <a:cubicBezTo>
                    <a:pt x="756" y="1698"/>
                    <a:pt x="770" y="1576"/>
                    <a:pt x="705" y="1496"/>
                  </a:cubicBezTo>
                  <a:cubicBezTo>
                    <a:pt x="499" y="1227"/>
                    <a:pt x="382" y="892"/>
                    <a:pt x="382" y="554"/>
                  </a:cubicBezTo>
                  <a:lnTo>
                    <a:pt x="382" y="33"/>
                  </a:lnTo>
                  <a:cubicBezTo>
                    <a:pt x="348" y="41"/>
                    <a:pt x="311" y="46"/>
                    <a:pt x="274" y="46"/>
                  </a:cubicBezTo>
                  <a:cubicBezTo>
                    <a:pt x="244" y="46"/>
                    <a:pt x="213" y="43"/>
                    <a:pt x="182" y="35"/>
                  </a:cubicBezTo>
                  <a:cubicBezTo>
                    <a:pt x="121" y="21"/>
                    <a:pt x="62" y="1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74"/>
            <p:cNvSpPr/>
            <p:nvPr/>
          </p:nvSpPr>
          <p:spPr>
            <a:xfrm>
              <a:off x="4794195" y="3399301"/>
              <a:ext cx="19460" cy="45491"/>
            </a:xfrm>
            <a:custGeom>
              <a:avLst/>
              <a:gdLst/>
              <a:ahLst/>
              <a:cxnLst/>
              <a:rect l="l" t="t" r="r" b="b"/>
              <a:pathLst>
                <a:path w="770" h="1800" extrusionOk="0">
                  <a:moveTo>
                    <a:pt x="770" y="1"/>
                  </a:moveTo>
                  <a:cubicBezTo>
                    <a:pt x="715" y="11"/>
                    <a:pt x="658" y="21"/>
                    <a:pt x="597" y="31"/>
                  </a:cubicBezTo>
                  <a:cubicBezTo>
                    <a:pt x="562" y="39"/>
                    <a:pt x="528" y="43"/>
                    <a:pt x="493" y="43"/>
                  </a:cubicBezTo>
                  <a:cubicBezTo>
                    <a:pt x="457" y="43"/>
                    <a:pt x="420" y="39"/>
                    <a:pt x="384" y="31"/>
                  </a:cubicBezTo>
                  <a:lnTo>
                    <a:pt x="384" y="547"/>
                  </a:lnTo>
                  <a:cubicBezTo>
                    <a:pt x="384" y="888"/>
                    <a:pt x="270" y="1221"/>
                    <a:pt x="64" y="1492"/>
                  </a:cubicBezTo>
                  <a:cubicBezTo>
                    <a:pt x="1" y="1576"/>
                    <a:pt x="15" y="1696"/>
                    <a:pt x="99" y="1759"/>
                  </a:cubicBezTo>
                  <a:cubicBezTo>
                    <a:pt x="136" y="1788"/>
                    <a:pt x="176" y="1800"/>
                    <a:pt x="217" y="1800"/>
                  </a:cubicBezTo>
                  <a:cubicBezTo>
                    <a:pt x="276" y="1800"/>
                    <a:pt x="331" y="1775"/>
                    <a:pt x="370" y="1727"/>
                  </a:cubicBezTo>
                  <a:cubicBezTo>
                    <a:pt x="627" y="1392"/>
                    <a:pt x="770" y="974"/>
                    <a:pt x="770" y="552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74"/>
            <p:cNvSpPr/>
            <p:nvPr/>
          </p:nvSpPr>
          <p:spPr>
            <a:xfrm>
              <a:off x="4767458" y="3589700"/>
              <a:ext cx="41220" cy="17792"/>
            </a:xfrm>
            <a:custGeom>
              <a:avLst/>
              <a:gdLst/>
              <a:ahLst/>
              <a:cxnLst/>
              <a:rect l="l" t="t" r="r" b="b"/>
              <a:pathLst>
                <a:path w="1631" h="704" extrusionOk="0">
                  <a:moveTo>
                    <a:pt x="318" y="0"/>
                  </a:moveTo>
                  <a:cubicBezTo>
                    <a:pt x="214" y="69"/>
                    <a:pt x="106" y="153"/>
                    <a:pt x="0" y="253"/>
                  </a:cubicBezTo>
                  <a:cubicBezTo>
                    <a:pt x="12" y="265"/>
                    <a:pt x="23" y="275"/>
                    <a:pt x="39" y="286"/>
                  </a:cubicBezTo>
                  <a:cubicBezTo>
                    <a:pt x="431" y="557"/>
                    <a:pt x="896" y="704"/>
                    <a:pt x="1351" y="704"/>
                  </a:cubicBezTo>
                  <a:cubicBezTo>
                    <a:pt x="1379" y="704"/>
                    <a:pt x="1408" y="702"/>
                    <a:pt x="1436" y="702"/>
                  </a:cubicBezTo>
                  <a:cubicBezTo>
                    <a:pt x="1542" y="700"/>
                    <a:pt x="1630" y="608"/>
                    <a:pt x="1624" y="498"/>
                  </a:cubicBezTo>
                  <a:cubicBezTo>
                    <a:pt x="1620" y="393"/>
                    <a:pt x="1530" y="308"/>
                    <a:pt x="1424" y="308"/>
                  </a:cubicBezTo>
                  <a:cubicBezTo>
                    <a:pt x="1423" y="308"/>
                    <a:pt x="1421" y="308"/>
                    <a:pt x="1420" y="308"/>
                  </a:cubicBezTo>
                  <a:cubicBezTo>
                    <a:pt x="1396" y="309"/>
                    <a:pt x="1371" y="310"/>
                    <a:pt x="1346" y="310"/>
                  </a:cubicBezTo>
                  <a:cubicBezTo>
                    <a:pt x="992" y="310"/>
                    <a:pt x="631" y="20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74"/>
            <p:cNvSpPr/>
            <p:nvPr/>
          </p:nvSpPr>
          <p:spPr>
            <a:xfrm>
              <a:off x="4784314" y="3577013"/>
              <a:ext cx="33385" cy="13571"/>
            </a:xfrm>
            <a:custGeom>
              <a:avLst/>
              <a:gdLst/>
              <a:ahLst/>
              <a:cxnLst/>
              <a:rect l="l" t="t" r="r" b="b"/>
              <a:pathLst>
                <a:path w="1321" h="537" extrusionOk="0">
                  <a:moveTo>
                    <a:pt x="280" y="0"/>
                  </a:moveTo>
                  <a:cubicBezTo>
                    <a:pt x="204" y="112"/>
                    <a:pt x="110" y="210"/>
                    <a:pt x="0" y="288"/>
                  </a:cubicBezTo>
                  <a:cubicBezTo>
                    <a:pt x="19" y="308"/>
                    <a:pt x="41" y="327"/>
                    <a:pt x="70" y="339"/>
                  </a:cubicBezTo>
                  <a:cubicBezTo>
                    <a:pt x="365" y="469"/>
                    <a:pt x="682" y="537"/>
                    <a:pt x="994" y="537"/>
                  </a:cubicBezTo>
                  <a:cubicBezTo>
                    <a:pt x="1039" y="537"/>
                    <a:pt x="1081" y="533"/>
                    <a:pt x="1128" y="531"/>
                  </a:cubicBezTo>
                  <a:cubicBezTo>
                    <a:pt x="1238" y="522"/>
                    <a:pt x="1320" y="431"/>
                    <a:pt x="1312" y="325"/>
                  </a:cubicBezTo>
                  <a:cubicBezTo>
                    <a:pt x="1304" y="221"/>
                    <a:pt x="1220" y="140"/>
                    <a:pt x="1117" y="140"/>
                  </a:cubicBezTo>
                  <a:cubicBezTo>
                    <a:pt x="1112" y="140"/>
                    <a:pt x="1107" y="141"/>
                    <a:pt x="1102" y="141"/>
                  </a:cubicBezTo>
                  <a:cubicBezTo>
                    <a:pt x="1069" y="143"/>
                    <a:pt x="1036" y="144"/>
                    <a:pt x="1002" y="144"/>
                  </a:cubicBezTo>
                  <a:cubicBezTo>
                    <a:pt x="759" y="144"/>
                    <a:pt x="513" y="97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74"/>
            <p:cNvSpPr/>
            <p:nvPr/>
          </p:nvSpPr>
          <p:spPr>
            <a:xfrm>
              <a:off x="4845548" y="3589700"/>
              <a:ext cx="41220" cy="17792"/>
            </a:xfrm>
            <a:custGeom>
              <a:avLst/>
              <a:gdLst/>
              <a:ahLst/>
              <a:cxnLst/>
              <a:rect l="l" t="t" r="r" b="b"/>
              <a:pathLst>
                <a:path w="1631" h="704" extrusionOk="0">
                  <a:moveTo>
                    <a:pt x="1310" y="0"/>
                  </a:moveTo>
                  <a:cubicBezTo>
                    <a:pt x="993" y="202"/>
                    <a:pt x="631" y="311"/>
                    <a:pt x="274" y="311"/>
                  </a:cubicBezTo>
                  <a:cubicBezTo>
                    <a:pt x="252" y="311"/>
                    <a:pt x="230" y="311"/>
                    <a:pt x="209" y="310"/>
                  </a:cubicBezTo>
                  <a:cubicBezTo>
                    <a:pt x="205" y="310"/>
                    <a:pt x="202" y="310"/>
                    <a:pt x="198" y="310"/>
                  </a:cubicBezTo>
                  <a:cubicBezTo>
                    <a:pt x="97" y="310"/>
                    <a:pt x="11" y="395"/>
                    <a:pt x="5" y="498"/>
                  </a:cubicBezTo>
                  <a:cubicBezTo>
                    <a:pt x="1" y="606"/>
                    <a:pt x="84" y="698"/>
                    <a:pt x="194" y="702"/>
                  </a:cubicBezTo>
                  <a:cubicBezTo>
                    <a:pt x="223" y="704"/>
                    <a:pt x="250" y="704"/>
                    <a:pt x="278" y="704"/>
                  </a:cubicBezTo>
                  <a:cubicBezTo>
                    <a:pt x="735" y="704"/>
                    <a:pt x="1198" y="557"/>
                    <a:pt x="1592" y="286"/>
                  </a:cubicBezTo>
                  <a:cubicBezTo>
                    <a:pt x="1606" y="275"/>
                    <a:pt x="1620" y="265"/>
                    <a:pt x="1631" y="253"/>
                  </a:cubicBezTo>
                  <a:cubicBezTo>
                    <a:pt x="1524" y="157"/>
                    <a:pt x="1416" y="71"/>
                    <a:pt x="1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74"/>
            <p:cNvSpPr/>
            <p:nvPr/>
          </p:nvSpPr>
          <p:spPr>
            <a:xfrm>
              <a:off x="4836526" y="3576912"/>
              <a:ext cx="33335" cy="13571"/>
            </a:xfrm>
            <a:custGeom>
              <a:avLst/>
              <a:gdLst/>
              <a:ahLst/>
              <a:cxnLst/>
              <a:rect l="l" t="t" r="r" b="b"/>
              <a:pathLst>
                <a:path w="1319" h="537" extrusionOk="0">
                  <a:moveTo>
                    <a:pt x="1041" y="0"/>
                  </a:moveTo>
                  <a:cubicBezTo>
                    <a:pt x="811" y="93"/>
                    <a:pt x="568" y="143"/>
                    <a:pt x="330" y="143"/>
                  </a:cubicBezTo>
                  <a:cubicBezTo>
                    <a:pt x="292" y="143"/>
                    <a:pt x="254" y="141"/>
                    <a:pt x="217" y="139"/>
                  </a:cubicBezTo>
                  <a:cubicBezTo>
                    <a:pt x="213" y="139"/>
                    <a:pt x="209" y="139"/>
                    <a:pt x="205" y="139"/>
                  </a:cubicBezTo>
                  <a:cubicBezTo>
                    <a:pt x="100" y="139"/>
                    <a:pt x="15" y="218"/>
                    <a:pt x="9" y="322"/>
                  </a:cubicBezTo>
                  <a:cubicBezTo>
                    <a:pt x="1" y="433"/>
                    <a:pt x="82" y="524"/>
                    <a:pt x="190" y="533"/>
                  </a:cubicBezTo>
                  <a:cubicBezTo>
                    <a:pt x="237" y="535"/>
                    <a:pt x="280" y="537"/>
                    <a:pt x="327" y="537"/>
                  </a:cubicBezTo>
                  <a:cubicBezTo>
                    <a:pt x="635" y="537"/>
                    <a:pt x="951" y="471"/>
                    <a:pt x="1247" y="341"/>
                  </a:cubicBezTo>
                  <a:cubicBezTo>
                    <a:pt x="1276" y="331"/>
                    <a:pt x="1300" y="312"/>
                    <a:pt x="1318" y="290"/>
                  </a:cubicBezTo>
                  <a:cubicBezTo>
                    <a:pt x="1208" y="210"/>
                    <a:pt x="1114" y="114"/>
                    <a:pt x="10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74"/>
            <p:cNvSpPr/>
            <p:nvPr/>
          </p:nvSpPr>
          <p:spPr>
            <a:xfrm>
              <a:off x="4732506" y="3504356"/>
              <a:ext cx="59720" cy="28609"/>
            </a:xfrm>
            <a:custGeom>
              <a:avLst/>
              <a:gdLst/>
              <a:ahLst/>
              <a:cxnLst/>
              <a:rect l="l" t="t" r="r" b="b"/>
              <a:pathLst>
                <a:path w="2363" h="1132" extrusionOk="0">
                  <a:moveTo>
                    <a:pt x="2155" y="1"/>
                  </a:moveTo>
                  <a:cubicBezTo>
                    <a:pt x="2025" y="1"/>
                    <a:pt x="1037" y="19"/>
                    <a:pt x="98" y="780"/>
                  </a:cubicBezTo>
                  <a:cubicBezTo>
                    <a:pt x="14" y="848"/>
                    <a:pt x="0" y="970"/>
                    <a:pt x="68" y="1058"/>
                  </a:cubicBezTo>
                  <a:cubicBezTo>
                    <a:pt x="106" y="1107"/>
                    <a:pt x="163" y="1131"/>
                    <a:pt x="221" y="1131"/>
                  </a:cubicBezTo>
                  <a:cubicBezTo>
                    <a:pt x="263" y="1131"/>
                    <a:pt x="306" y="1117"/>
                    <a:pt x="343" y="1088"/>
                  </a:cubicBezTo>
                  <a:cubicBezTo>
                    <a:pt x="1183" y="406"/>
                    <a:pt x="2080" y="395"/>
                    <a:pt x="2154" y="395"/>
                  </a:cubicBezTo>
                  <a:cubicBezTo>
                    <a:pt x="2156" y="395"/>
                    <a:pt x="2158" y="395"/>
                    <a:pt x="2158" y="395"/>
                  </a:cubicBezTo>
                  <a:lnTo>
                    <a:pt x="2162" y="395"/>
                  </a:lnTo>
                  <a:cubicBezTo>
                    <a:pt x="2271" y="395"/>
                    <a:pt x="2356" y="311"/>
                    <a:pt x="2360" y="203"/>
                  </a:cubicBezTo>
                  <a:cubicBezTo>
                    <a:pt x="2362" y="93"/>
                    <a:pt x="2279" y="5"/>
                    <a:pt x="2169" y="1"/>
                  </a:cubicBezTo>
                  <a:cubicBezTo>
                    <a:pt x="2167" y="1"/>
                    <a:pt x="2162" y="1"/>
                    <a:pt x="2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74"/>
            <p:cNvSpPr/>
            <p:nvPr/>
          </p:nvSpPr>
          <p:spPr>
            <a:xfrm>
              <a:off x="4741781" y="3521668"/>
              <a:ext cx="55398" cy="37833"/>
            </a:xfrm>
            <a:custGeom>
              <a:avLst/>
              <a:gdLst/>
              <a:ahLst/>
              <a:cxnLst/>
              <a:rect l="l" t="t" r="r" b="b"/>
              <a:pathLst>
                <a:path w="2192" h="1497" extrusionOk="0">
                  <a:moveTo>
                    <a:pt x="1980" y="1"/>
                  </a:moveTo>
                  <a:cubicBezTo>
                    <a:pt x="1969" y="1"/>
                    <a:pt x="1958" y="2"/>
                    <a:pt x="1946" y="3"/>
                  </a:cubicBezTo>
                  <a:cubicBezTo>
                    <a:pt x="1904" y="10"/>
                    <a:pt x="882" y="197"/>
                    <a:pt x="70" y="1172"/>
                  </a:cubicBezTo>
                  <a:cubicBezTo>
                    <a:pt x="0" y="1258"/>
                    <a:pt x="11" y="1380"/>
                    <a:pt x="96" y="1452"/>
                  </a:cubicBezTo>
                  <a:cubicBezTo>
                    <a:pt x="131" y="1482"/>
                    <a:pt x="178" y="1497"/>
                    <a:pt x="221" y="1497"/>
                  </a:cubicBezTo>
                  <a:cubicBezTo>
                    <a:pt x="276" y="1497"/>
                    <a:pt x="333" y="1474"/>
                    <a:pt x="370" y="1425"/>
                  </a:cubicBezTo>
                  <a:cubicBezTo>
                    <a:pt x="1088" y="564"/>
                    <a:pt x="2001" y="393"/>
                    <a:pt x="2012" y="393"/>
                  </a:cubicBezTo>
                  <a:cubicBezTo>
                    <a:pt x="2120" y="373"/>
                    <a:pt x="2191" y="271"/>
                    <a:pt x="2173" y="163"/>
                  </a:cubicBezTo>
                  <a:cubicBezTo>
                    <a:pt x="2158" y="68"/>
                    <a:pt x="2075" y="1"/>
                    <a:pt x="1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74"/>
            <p:cNvSpPr/>
            <p:nvPr/>
          </p:nvSpPr>
          <p:spPr>
            <a:xfrm>
              <a:off x="4862051" y="3504306"/>
              <a:ext cx="59770" cy="28432"/>
            </a:xfrm>
            <a:custGeom>
              <a:avLst/>
              <a:gdLst/>
              <a:ahLst/>
              <a:cxnLst/>
              <a:rect l="l" t="t" r="r" b="b"/>
              <a:pathLst>
                <a:path w="2365" h="1125" extrusionOk="0">
                  <a:moveTo>
                    <a:pt x="207" y="1"/>
                  </a:moveTo>
                  <a:cubicBezTo>
                    <a:pt x="201" y="1"/>
                    <a:pt x="196" y="1"/>
                    <a:pt x="194" y="1"/>
                  </a:cubicBezTo>
                  <a:cubicBezTo>
                    <a:pt x="84" y="3"/>
                    <a:pt x="0" y="95"/>
                    <a:pt x="2" y="203"/>
                  </a:cubicBezTo>
                  <a:cubicBezTo>
                    <a:pt x="4" y="312"/>
                    <a:pt x="92" y="395"/>
                    <a:pt x="200" y="395"/>
                  </a:cubicBezTo>
                  <a:cubicBezTo>
                    <a:pt x="202" y="395"/>
                    <a:pt x="203" y="395"/>
                    <a:pt x="204" y="395"/>
                  </a:cubicBezTo>
                  <a:cubicBezTo>
                    <a:pt x="205" y="395"/>
                    <a:pt x="208" y="395"/>
                    <a:pt x="213" y="395"/>
                  </a:cubicBezTo>
                  <a:cubicBezTo>
                    <a:pt x="306" y="395"/>
                    <a:pt x="1184" y="411"/>
                    <a:pt x="2018" y="1082"/>
                  </a:cubicBezTo>
                  <a:cubicBezTo>
                    <a:pt x="2053" y="1113"/>
                    <a:pt x="2095" y="1125"/>
                    <a:pt x="2140" y="1125"/>
                  </a:cubicBezTo>
                  <a:cubicBezTo>
                    <a:pt x="2197" y="1125"/>
                    <a:pt x="2254" y="1100"/>
                    <a:pt x="2293" y="1052"/>
                  </a:cubicBezTo>
                  <a:cubicBezTo>
                    <a:pt x="2365" y="970"/>
                    <a:pt x="2350" y="848"/>
                    <a:pt x="2265" y="778"/>
                  </a:cubicBezTo>
                  <a:cubicBezTo>
                    <a:pt x="1323" y="19"/>
                    <a:pt x="338" y="1"/>
                    <a:pt x="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74"/>
            <p:cNvSpPr/>
            <p:nvPr/>
          </p:nvSpPr>
          <p:spPr>
            <a:xfrm>
              <a:off x="4857097" y="3521668"/>
              <a:ext cx="55347" cy="37783"/>
            </a:xfrm>
            <a:custGeom>
              <a:avLst/>
              <a:gdLst/>
              <a:ahLst/>
              <a:cxnLst/>
              <a:rect l="l" t="t" r="r" b="b"/>
              <a:pathLst>
                <a:path w="2190" h="1495" extrusionOk="0">
                  <a:moveTo>
                    <a:pt x="211" y="1"/>
                  </a:moveTo>
                  <a:cubicBezTo>
                    <a:pt x="117" y="1"/>
                    <a:pt x="33" y="68"/>
                    <a:pt x="17" y="163"/>
                  </a:cubicBezTo>
                  <a:cubicBezTo>
                    <a:pt x="1" y="271"/>
                    <a:pt x="72" y="373"/>
                    <a:pt x="178" y="391"/>
                  </a:cubicBezTo>
                  <a:cubicBezTo>
                    <a:pt x="188" y="393"/>
                    <a:pt x="1104" y="564"/>
                    <a:pt x="1820" y="1423"/>
                  </a:cubicBezTo>
                  <a:cubicBezTo>
                    <a:pt x="1859" y="1468"/>
                    <a:pt x="1914" y="1495"/>
                    <a:pt x="1971" y="1495"/>
                  </a:cubicBezTo>
                  <a:cubicBezTo>
                    <a:pt x="2014" y="1495"/>
                    <a:pt x="2061" y="1478"/>
                    <a:pt x="2096" y="1448"/>
                  </a:cubicBezTo>
                  <a:cubicBezTo>
                    <a:pt x="2179" y="1380"/>
                    <a:pt x="2189" y="1254"/>
                    <a:pt x="2122" y="1170"/>
                  </a:cubicBezTo>
                  <a:cubicBezTo>
                    <a:pt x="1310" y="197"/>
                    <a:pt x="288" y="10"/>
                    <a:pt x="245" y="3"/>
                  </a:cubicBezTo>
                  <a:cubicBezTo>
                    <a:pt x="234" y="2"/>
                    <a:pt x="223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74"/>
            <p:cNvSpPr/>
            <p:nvPr/>
          </p:nvSpPr>
          <p:spPr>
            <a:xfrm>
              <a:off x="4810294" y="3493641"/>
              <a:ext cx="33588" cy="25146"/>
            </a:xfrm>
            <a:custGeom>
              <a:avLst/>
              <a:gdLst/>
              <a:ahLst/>
              <a:cxnLst/>
              <a:rect l="l" t="t" r="r" b="b"/>
              <a:pathLst>
                <a:path w="1329" h="995" extrusionOk="0">
                  <a:moveTo>
                    <a:pt x="664" y="0"/>
                  </a:moveTo>
                  <a:cubicBezTo>
                    <a:pt x="565" y="0"/>
                    <a:pt x="465" y="16"/>
                    <a:pt x="370" y="48"/>
                  </a:cubicBezTo>
                  <a:cubicBezTo>
                    <a:pt x="188" y="109"/>
                    <a:pt x="0" y="237"/>
                    <a:pt x="68" y="503"/>
                  </a:cubicBezTo>
                  <a:cubicBezTo>
                    <a:pt x="68" y="503"/>
                    <a:pt x="121" y="766"/>
                    <a:pt x="551" y="970"/>
                  </a:cubicBezTo>
                  <a:cubicBezTo>
                    <a:pt x="587" y="986"/>
                    <a:pt x="626" y="994"/>
                    <a:pt x="664" y="994"/>
                  </a:cubicBezTo>
                  <a:cubicBezTo>
                    <a:pt x="703" y="994"/>
                    <a:pt x="742" y="986"/>
                    <a:pt x="778" y="970"/>
                  </a:cubicBezTo>
                  <a:cubicBezTo>
                    <a:pt x="1208" y="766"/>
                    <a:pt x="1263" y="503"/>
                    <a:pt x="1263" y="503"/>
                  </a:cubicBezTo>
                  <a:cubicBezTo>
                    <a:pt x="1328" y="237"/>
                    <a:pt x="1143" y="109"/>
                    <a:pt x="959" y="48"/>
                  </a:cubicBezTo>
                  <a:cubicBezTo>
                    <a:pt x="863" y="16"/>
                    <a:pt x="764" y="0"/>
                    <a:pt x="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5" name="Google Shape;4185;p74"/>
          <p:cNvGrpSpPr/>
          <p:nvPr/>
        </p:nvGrpSpPr>
        <p:grpSpPr>
          <a:xfrm>
            <a:off x="5425136" y="3353230"/>
            <a:ext cx="331122" cy="253708"/>
            <a:chOff x="5539454" y="3506805"/>
            <a:chExt cx="355587" cy="272453"/>
          </a:xfrm>
        </p:grpSpPr>
        <p:sp>
          <p:nvSpPr>
            <p:cNvPr id="4186" name="Google Shape;4186;p74"/>
            <p:cNvSpPr/>
            <p:nvPr/>
          </p:nvSpPr>
          <p:spPr>
            <a:xfrm>
              <a:off x="5729809" y="3557284"/>
              <a:ext cx="28416" cy="83076"/>
            </a:xfrm>
            <a:custGeom>
              <a:avLst/>
              <a:gdLst/>
              <a:ahLst/>
              <a:cxnLst/>
              <a:rect l="l" t="t" r="r" b="b"/>
              <a:pathLst>
                <a:path w="1047" h="3061" extrusionOk="0">
                  <a:moveTo>
                    <a:pt x="0" y="0"/>
                  </a:moveTo>
                  <a:lnTo>
                    <a:pt x="0" y="3060"/>
                  </a:lnTo>
                  <a:lnTo>
                    <a:pt x="1047" y="3060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74"/>
            <p:cNvSpPr/>
            <p:nvPr/>
          </p:nvSpPr>
          <p:spPr>
            <a:xfrm>
              <a:off x="5659111" y="3506805"/>
              <a:ext cx="169435" cy="87038"/>
            </a:xfrm>
            <a:custGeom>
              <a:avLst/>
              <a:gdLst/>
              <a:ahLst/>
              <a:cxnLst/>
              <a:rect l="l" t="t" r="r" b="b"/>
              <a:pathLst>
                <a:path w="6243" h="3207" extrusionOk="0">
                  <a:moveTo>
                    <a:pt x="1603" y="0"/>
                  </a:moveTo>
                  <a:cubicBezTo>
                    <a:pt x="716" y="0"/>
                    <a:pt x="0" y="718"/>
                    <a:pt x="0" y="1603"/>
                  </a:cubicBezTo>
                  <a:cubicBezTo>
                    <a:pt x="0" y="2491"/>
                    <a:pt x="718" y="3207"/>
                    <a:pt x="1603" y="3207"/>
                  </a:cubicBezTo>
                  <a:cubicBezTo>
                    <a:pt x="2307" y="3207"/>
                    <a:pt x="2907" y="2754"/>
                    <a:pt x="3121" y="2124"/>
                  </a:cubicBezTo>
                  <a:cubicBezTo>
                    <a:pt x="3337" y="2754"/>
                    <a:pt x="3933" y="3207"/>
                    <a:pt x="4637" y="3207"/>
                  </a:cubicBezTo>
                  <a:cubicBezTo>
                    <a:pt x="5524" y="3207"/>
                    <a:pt x="6242" y="2489"/>
                    <a:pt x="6242" y="1603"/>
                  </a:cubicBezTo>
                  <a:cubicBezTo>
                    <a:pt x="6242" y="718"/>
                    <a:pt x="5524" y="0"/>
                    <a:pt x="4637" y="0"/>
                  </a:cubicBezTo>
                  <a:cubicBezTo>
                    <a:pt x="3933" y="0"/>
                    <a:pt x="3335" y="453"/>
                    <a:pt x="3121" y="1083"/>
                  </a:cubicBezTo>
                  <a:cubicBezTo>
                    <a:pt x="2903" y="453"/>
                    <a:pt x="2307" y="0"/>
                    <a:pt x="16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74"/>
            <p:cNvSpPr/>
            <p:nvPr/>
          </p:nvSpPr>
          <p:spPr>
            <a:xfrm>
              <a:off x="5683971" y="3531773"/>
              <a:ext cx="37100" cy="37100"/>
            </a:xfrm>
            <a:custGeom>
              <a:avLst/>
              <a:gdLst/>
              <a:ahLst/>
              <a:cxnLst/>
              <a:rect l="l" t="t" r="r" b="b"/>
              <a:pathLst>
                <a:path w="1367" h="1367" extrusionOk="0">
                  <a:moveTo>
                    <a:pt x="683" y="0"/>
                  </a:moveTo>
                  <a:cubicBezTo>
                    <a:pt x="306" y="0"/>
                    <a:pt x="0" y="306"/>
                    <a:pt x="0" y="683"/>
                  </a:cubicBezTo>
                  <a:cubicBezTo>
                    <a:pt x="0" y="1061"/>
                    <a:pt x="306" y="1367"/>
                    <a:pt x="683" y="1367"/>
                  </a:cubicBezTo>
                  <a:cubicBezTo>
                    <a:pt x="1063" y="1367"/>
                    <a:pt x="1367" y="1061"/>
                    <a:pt x="1367" y="683"/>
                  </a:cubicBezTo>
                  <a:cubicBezTo>
                    <a:pt x="1367" y="306"/>
                    <a:pt x="1063" y="0"/>
                    <a:pt x="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74"/>
            <p:cNvSpPr/>
            <p:nvPr/>
          </p:nvSpPr>
          <p:spPr>
            <a:xfrm>
              <a:off x="5766392" y="3531773"/>
              <a:ext cx="37128" cy="37100"/>
            </a:xfrm>
            <a:custGeom>
              <a:avLst/>
              <a:gdLst/>
              <a:ahLst/>
              <a:cxnLst/>
              <a:rect l="l" t="t" r="r" b="b"/>
              <a:pathLst>
                <a:path w="1368" h="1367" extrusionOk="0">
                  <a:moveTo>
                    <a:pt x="684" y="0"/>
                  </a:moveTo>
                  <a:cubicBezTo>
                    <a:pt x="306" y="0"/>
                    <a:pt x="0" y="306"/>
                    <a:pt x="0" y="683"/>
                  </a:cubicBezTo>
                  <a:cubicBezTo>
                    <a:pt x="0" y="1061"/>
                    <a:pt x="306" y="1367"/>
                    <a:pt x="684" y="1367"/>
                  </a:cubicBezTo>
                  <a:cubicBezTo>
                    <a:pt x="1061" y="1367"/>
                    <a:pt x="1367" y="1061"/>
                    <a:pt x="1367" y="683"/>
                  </a:cubicBezTo>
                  <a:cubicBezTo>
                    <a:pt x="1367" y="306"/>
                    <a:pt x="1061" y="0"/>
                    <a:pt x="6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74"/>
            <p:cNvSpPr/>
            <p:nvPr/>
          </p:nvSpPr>
          <p:spPr>
            <a:xfrm>
              <a:off x="5593679" y="3622770"/>
              <a:ext cx="301363" cy="155974"/>
            </a:xfrm>
            <a:custGeom>
              <a:avLst/>
              <a:gdLst/>
              <a:ahLst/>
              <a:cxnLst/>
              <a:rect l="l" t="t" r="r" b="b"/>
              <a:pathLst>
                <a:path w="11104" h="5747" extrusionOk="0">
                  <a:moveTo>
                    <a:pt x="5548" y="1"/>
                  </a:moveTo>
                  <a:cubicBezTo>
                    <a:pt x="2485" y="1"/>
                    <a:pt x="0" y="2573"/>
                    <a:pt x="0" y="5747"/>
                  </a:cubicBezTo>
                  <a:lnTo>
                    <a:pt x="10432" y="5747"/>
                  </a:lnTo>
                  <a:cubicBezTo>
                    <a:pt x="10809" y="5747"/>
                    <a:pt x="11103" y="5406"/>
                    <a:pt x="11054" y="5019"/>
                  </a:cubicBezTo>
                  <a:cubicBezTo>
                    <a:pt x="10707" y="2187"/>
                    <a:pt x="8374" y="1"/>
                    <a:pt x="5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74"/>
            <p:cNvSpPr/>
            <p:nvPr/>
          </p:nvSpPr>
          <p:spPr>
            <a:xfrm>
              <a:off x="5730514" y="3688664"/>
              <a:ext cx="106090" cy="89318"/>
            </a:xfrm>
            <a:custGeom>
              <a:avLst/>
              <a:gdLst/>
              <a:ahLst/>
              <a:cxnLst/>
              <a:rect l="l" t="t" r="r" b="b"/>
              <a:pathLst>
                <a:path w="3909" h="3291" extrusionOk="0">
                  <a:moveTo>
                    <a:pt x="2550" y="0"/>
                  </a:moveTo>
                  <a:cubicBezTo>
                    <a:pt x="1659" y="0"/>
                    <a:pt x="810" y="767"/>
                    <a:pt x="810" y="1681"/>
                  </a:cubicBezTo>
                  <a:cubicBezTo>
                    <a:pt x="810" y="1930"/>
                    <a:pt x="868" y="2164"/>
                    <a:pt x="970" y="2377"/>
                  </a:cubicBezTo>
                  <a:lnTo>
                    <a:pt x="666" y="2377"/>
                  </a:lnTo>
                  <a:cubicBezTo>
                    <a:pt x="298" y="2377"/>
                    <a:pt x="1" y="2674"/>
                    <a:pt x="1" y="3042"/>
                  </a:cubicBezTo>
                  <a:lnTo>
                    <a:pt x="1" y="3290"/>
                  </a:lnTo>
                  <a:lnTo>
                    <a:pt x="1781" y="3290"/>
                  </a:lnTo>
                  <a:lnTo>
                    <a:pt x="1781" y="2778"/>
                  </a:lnTo>
                  <a:cubicBezTo>
                    <a:pt x="1781" y="2662"/>
                    <a:pt x="1761" y="2544"/>
                    <a:pt x="1720" y="2434"/>
                  </a:cubicBezTo>
                  <a:cubicBezTo>
                    <a:pt x="1543" y="1952"/>
                    <a:pt x="1484" y="1316"/>
                    <a:pt x="1955" y="965"/>
                  </a:cubicBezTo>
                  <a:cubicBezTo>
                    <a:pt x="2081" y="872"/>
                    <a:pt x="2235" y="836"/>
                    <a:pt x="2391" y="836"/>
                  </a:cubicBezTo>
                  <a:cubicBezTo>
                    <a:pt x="2538" y="836"/>
                    <a:pt x="2688" y="868"/>
                    <a:pt x="2822" y="914"/>
                  </a:cubicBezTo>
                  <a:cubicBezTo>
                    <a:pt x="2954" y="963"/>
                    <a:pt x="3067" y="1042"/>
                    <a:pt x="3152" y="1118"/>
                  </a:cubicBezTo>
                  <a:cubicBezTo>
                    <a:pt x="3228" y="1187"/>
                    <a:pt x="3324" y="1224"/>
                    <a:pt x="3422" y="1224"/>
                  </a:cubicBezTo>
                  <a:cubicBezTo>
                    <a:pt x="3487" y="1224"/>
                    <a:pt x="3553" y="1208"/>
                    <a:pt x="3613" y="1173"/>
                  </a:cubicBezTo>
                  <a:lnTo>
                    <a:pt x="3909" y="1002"/>
                  </a:lnTo>
                  <a:cubicBezTo>
                    <a:pt x="3799" y="451"/>
                    <a:pt x="3301" y="90"/>
                    <a:pt x="2759" y="14"/>
                  </a:cubicBezTo>
                  <a:cubicBezTo>
                    <a:pt x="2689" y="5"/>
                    <a:pt x="2619" y="0"/>
                    <a:pt x="2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74"/>
            <p:cNvSpPr/>
            <p:nvPr/>
          </p:nvSpPr>
          <p:spPr>
            <a:xfrm>
              <a:off x="5620519" y="3627357"/>
              <a:ext cx="92195" cy="92222"/>
            </a:xfrm>
            <a:custGeom>
              <a:avLst/>
              <a:gdLst/>
              <a:ahLst/>
              <a:cxnLst/>
              <a:rect l="l" t="t" r="r" b="b"/>
              <a:pathLst>
                <a:path w="3397" h="3398" extrusionOk="0">
                  <a:moveTo>
                    <a:pt x="1700" y="1"/>
                  </a:moveTo>
                  <a:cubicBezTo>
                    <a:pt x="761" y="1"/>
                    <a:pt x="0" y="762"/>
                    <a:pt x="0" y="1700"/>
                  </a:cubicBezTo>
                  <a:cubicBezTo>
                    <a:pt x="0" y="2639"/>
                    <a:pt x="761" y="3397"/>
                    <a:pt x="1700" y="3397"/>
                  </a:cubicBezTo>
                  <a:cubicBezTo>
                    <a:pt x="2638" y="3397"/>
                    <a:pt x="3397" y="2639"/>
                    <a:pt x="3397" y="1700"/>
                  </a:cubicBezTo>
                  <a:cubicBezTo>
                    <a:pt x="3397" y="762"/>
                    <a:pt x="2638" y="1"/>
                    <a:pt x="17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74"/>
            <p:cNvSpPr/>
            <p:nvPr/>
          </p:nvSpPr>
          <p:spPr>
            <a:xfrm>
              <a:off x="5543742" y="3673494"/>
              <a:ext cx="117923" cy="105765"/>
            </a:xfrm>
            <a:custGeom>
              <a:avLst/>
              <a:gdLst/>
              <a:ahLst/>
              <a:cxnLst/>
              <a:rect l="l" t="t" r="r" b="b"/>
              <a:pathLst>
                <a:path w="4345" h="3897" extrusionOk="0">
                  <a:moveTo>
                    <a:pt x="2479" y="0"/>
                  </a:moveTo>
                  <a:cubicBezTo>
                    <a:pt x="1318" y="0"/>
                    <a:pt x="747" y="971"/>
                    <a:pt x="430" y="1948"/>
                  </a:cubicBezTo>
                  <a:cubicBezTo>
                    <a:pt x="202" y="2658"/>
                    <a:pt x="0" y="3639"/>
                    <a:pt x="977" y="3837"/>
                  </a:cubicBezTo>
                  <a:cubicBezTo>
                    <a:pt x="1172" y="3876"/>
                    <a:pt x="1382" y="3896"/>
                    <a:pt x="1600" y="3896"/>
                  </a:cubicBezTo>
                  <a:cubicBezTo>
                    <a:pt x="2855" y="3896"/>
                    <a:pt x="4345" y="3240"/>
                    <a:pt x="4345" y="1867"/>
                  </a:cubicBezTo>
                  <a:cubicBezTo>
                    <a:pt x="4345" y="837"/>
                    <a:pt x="3509" y="0"/>
                    <a:pt x="2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74"/>
            <p:cNvSpPr/>
            <p:nvPr/>
          </p:nvSpPr>
          <p:spPr>
            <a:xfrm>
              <a:off x="5539454" y="3745684"/>
              <a:ext cx="32052" cy="31971"/>
            </a:xfrm>
            <a:custGeom>
              <a:avLst/>
              <a:gdLst/>
              <a:ahLst/>
              <a:cxnLst/>
              <a:rect l="l" t="t" r="r" b="b"/>
              <a:pathLst>
                <a:path w="1181" h="1178" extrusionOk="0">
                  <a:moveTo>
                    <a:pt x="591" y="0"/>
                  </a:moveTo>
                  <a:cubicBezTo>
                    <a:pt x="266" y="0"/>
                    <a:pt x="1" y="263"/>
                    <a:pt x="1" y="590"/>
                  </a:cubicBezTo>
                  <a:cubicBezTo>
                    <a:pt x="1" y="914"/>
                    <a:pt x="266" y="1177"/>
                    <a:pt x="591" y="1177"/>
                  </a:cubicBezTo>
                  <a:cubicBezTo>
                    <a:pt x="917" y="1177"/>
                    <a:pt x="1180" y="914"/>
                    <a:pt x="1180" y="590"/>
                  </a:cubicBezTo>
                  <a:cubicBezTo>
                    <a:pt x="1180" y="263"/>
                    <a:pt x="917" y="0"/>
                    <a:pt x="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74"/>
            <p:cNvSpPr/>
            <p:nvPr/>
          </p:nvSpPr>
          <p:spPr>
            <a:xfrm>
              <a:off x="5603856" y="3711298"/>
              <a:ext cx="10422" cy="19948"/>
            </a:xfrm>
            <a:custGeom>
              <a:avLst/>
              <a:gdLst/>
              <a:ahLst/>
              <a:cxnLst/>
              <a:rect l="l" t="t" r="r" b="b"/>
              <a:pathLst>
                <a:path w="384" h="735" extrusionOk="0">
                  <a:moveTo>
                    <a:pt x="193" y="0"/>
                  </a:moveTo>
                  <a:cubicBezTo>
                    <a:pt x="191" y="0"/>
                    <a:pt x="188" y="0"/>
                    <a:pt x="186" y="0"/>
                  </a:cubicBezTo>
                  <a:cubicBezTo>
                    <a:pt x="82" y="2"/>
                    <a:pt x="0" y="94"/>
                    <a:pt x="0" y="198"/>
                  </a:cubicBezTo>
                  <a:lnTo>
                    <a:pt x="0" y="533"/>
                  </a:lnTo>
                  <a:cubicBezTo>
                    <a:pt x="0" y="637"/>
                    <a:pt x="82" y="729"/>
                    <a:pt x="186" y="735"/>
                  </a:cubicBezTo>
                  <a:cubicBezTo>
                    <a:pt x="187" y="735"/>
                    <a:pt x="188" y="735"/>
                    <a:pt x="190" y="735"/>
                  </a:cubicBezTo>
                  <a:cubicBezTo>
                    <a:pt x="296" y="735"/>
                    <a:pt x="384" y="648"/>
                    <a:pt x="384" y="543"/>
                  </a:cubicBezTo>
                  <a:lnTo>
                    <a:pt x="384" y="190"/>
                  </a:lnTo>
                  <a:cubicBezTo>
                    <a:pt x="384" y="86"/>
                    <a:pt x="298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6" name="Google Shape;4196;p74"/>
          <p:cNvGrpSpPr/>
          <p:nvPr/>
        </p:nvGrpSpPr>
        <p:grpSpPr>
          <a:xfrm>
            <a:off x="6192444" y="3315120"/>
            <a:ext cx="263616" cy="329882"/>
            <a:chOff x="6363454" y="3465879"/>
            <a:chExt cx="283092" cy="354254"/>
          </a:xfrm>
        </p:grpSpPr>
        <p:sp>
          <p:nvSpPr>
            <p:cNvPr id="4197" name="Google Shape;4197;p74"/>
            <p:cNvSpPr/>
            <p:nvPr/>
          </p:nvSpPr>
          <p:spPr>
            <a:xfrm>
              <a:off x="6461833" y="3590122"/>
              <a:ext cx="119226" cy="230011"/>
            </a:xfrm>
            <a:custGeom>
              <a:avLst/>
              <a:gdLst/>
              <a:ahLst/>
              <a:cxnLst/>
              <a:rect l="l" t="t" r="r" b="b"/>
              <a:pathLst>
                <a:path w="4393" h="8475" extrusionOk="0">
                  <a:moveTo>
                    <a:pt x="841" y="0"/>
                  </a:moveTo>
                  <a:lnTo>
                    <a:pt x="0" y="324"/>
                  </a:lnTo>
                  <a:lnTo>
                    <a:pt x="3860" y="8386"/>
                  </a:lnTo>
                  <a:cubicBezTo>
                    <a:pt x="3888" y="8442"/>
                    <a:pt x="3944" y="8475"/>
                    <a:pt x="4001" y="8475"/>
                  </a:cubicBezTo>
                  <a:cubicBezTo>
                    <a:pt x="4019" y="8475"/>
                    <a:pt x="4037" y="8472"/>
                    <a:pt x="4054" y="8466"/>
                  </a:cubicBezTo>
                  <a:lnTo>
                    <a:pt x="4082" y="8455"/>
                  </a:lnTo>
                  <a:cubicBezTo>
                    <a:pt x="4286" y="8378"/>
                    <a:pt x="4392" y="8158"/>
                    <a:pt x="4329" y="7947"/>
                  </a:cubicBezTo>
                  <a:lnTo>
                    <a:pt x="2095" y="755"/>
                  </a:lnTo>
                  <a:cubicBezTo>
                    <a:pt x="2081" y="708"/>
                    <a:pt x="2042" y="669"/>
                    <a:pt x="1993" y="661"/>
                  </a:cubicBezTo>
                  <a:lnTo>
                    <a:pt x="1035" y="441"/>
                  </a:lnTo>
                  <a:cubicBezTo>
                    <a:pt x="1016" y="439"/>
                    <a:pt x="1002" y="426"/>
                    <a:pt x="996" y="408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74"/>
            <p:cNvSpPr/>
            <p:nvPr/>
          </p:nvSpPr>
          <p:spPr>
            <a:xfrm>
              <a:off x="6363454" y="3465879"/>
              <a:ext cx="125577" cy="134859"/>
            </a:xfrm>
            <a:custGeom>
              <a:avLst/>
              <a:gdLst/>
              <a:ahLst/>
              <a:cxnLst/>
              <a:rect l="l" t="t" r="r" b="b"/>
              <a:pathLst>
                <a:path w="4627" h="4969" extrusionOk="0">
                  <a:moveTo>
                    <a:pt x="1803" y="1"/>
                  </a:moveTo>
                  <a:cubicBezTo>
                    <a:pt x="1620" y="1"/>
                    <a:pt x="1434" y="33"/>
                    <a:pt x="1253" y="101"/>
                  </a:cubicBezTo>
                  <a:cubicBezTo>
                    <a:pt x="419" y="411"/>
                    <a:pt x="1" y="1339"/>
                    <a:pt x="317" y="2171"/>
                  </a:cubicBezTo>
                  <a:cubicBezTo>
                    <a:pt x="578" y="2852"/>
                    <a:pt x="1439" y="3275"/>
                    <a:pt x="2098" y="3479"/>
                  </a:cubicBezTo>
                  <a:cubicBezTo>
                    <a:pt x="2171" y="3501"/>
                    <a:pt x="2334" y="3556"/>
                    <a:pt x="2475" y="3603"/>
                  </a:cubicBezTo>
                  <a:cubicBezTo>
                    <a:pt x="2624" y="3654"/>
                    <a:pt x="2754" y="3756"/>
                    <a:pt x="2836" y="3895"/>
                  </a:cubicBezTo>
                  <a:lnTo>
                    <a:pt x="3423" y="4864"/>
                  </a:lnTo>
                  <a:cubicBezTo>
                    <a:pt x="3463" y="4931"/>
                    <a:pt x="3536" y="4968"/>
                    <a:pt x="3612" y="4968"/>
                  </a:cubicBezTo>
                  <a:cubicBezTo>
                    <a:pt x="3638" y="4968"/>
                    <a:pt x="3664" y="4964"/>
                    <a:pt x="3689" y="4956"/>
                  </a:cubicBezTo>
                  <a:lnTo>
                    <a:pt x="4458" y="4662"/>
                  </a:lnTo>
                  <a:cubicBezTo>
                    <a:pt x="4570" y="4619"/>
                    <a:pt x="4627" y="4494"/>
                    <a:pt x="4582" y="4382"/>
                  </a:cubicBezTo>
                  <a:lnTo>
                    <a:pt x="3313" y="1053"/>
                  </a:lnTo>
                  <a:cubicBezTo>
                    <a:pt x="3068" y="405"/>
                    <a:pt x="2454" y="1"/>
                    <a:pt x="1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74"/>
            <p:cNvSpPr/>
            <p:nvPr/>
          </p:nvSpPr>
          <p:spPr>
            <a:xfrm>
              <a:off x="6388096" y="3484035"/>
              <a:ext cx="48743" cy="48743"/>
            </a:xfrm>
            <a:custGeom>
              <a:avLst/>
              <a:gdLst/>
              <a:ahLst/>
              <a:cxnLst/>
              <a:rect l="l" t="t" r="r" b="b"/>
              <a:pathLst>
                <a:path w="1796" h="1796" extrusionOk="0">
                  <a:moveTo>
                    <a:pt x="898" y="1"/>
                  </a:moveTo>
                  <a:cubicBezTo>
                    <a:pt x="402" y="1"/>
                    <a:pt x="0" y="401"/>
                    <a:pt x="0" y="898"/>
                  </a:cubicBezTo>
                  <a:cubicBezTo>
                    <a:pt x="0" y="1394"/>
                    <a:pt x="402" y="1796"/>
                    <a:pt x="898" y="1796"/>
                  </a:cubicBezTo>
                  <a:cubicBezTo>
                    <a:pt x="1393" y="1796"/>
                    <a:pt x="1795" y="1394"/>
                    <a:pt x="1795" y="898"/>
                  </a:cubicBezTo>
                  <a:cubicBezTo>
                    <a:pt x="1795" y="401"/>
                    <a:pt x="1393" y="1"/>
                    <a:pt x="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74"/>
            <p:cNvSpPr/>
            <p:nvPr/>
          </p:nvSpPr>
          <p:spPr>
            <a:xfrm>
              <a:off x="6428235" y="3590122"/>
              <a:ext cx="119280" cy="230011"/>
            </a:xfrm>
            <a:custGeom>
              <a:avLst/>
              <a:gdLst/>
              <a:ahLst/>
              <a:cxnLst/>
              <a:rect l="l" t="t" r="r" b="b"/>
              <a:pathLst>
                <a:path w="4395" h="8475" extrusionOk="0">
                  <a:moveTo>
                    <a:pt x="3554" y="0"/>
                  </a:moveTo>
                  <a:lnTo>
                    <a:pt x="3397" y="408"/>
                  </a:lnTo>
                  <a:cubicBezTo>
                    <a:pt x="3392" y="426"/>
                    <a:pt x="3376" y="439"/>
                    <a:pt x="3358" y="441"/>
                  </a:cubicBezTo>
                  <a:lnTo>
                    <a:pt x="2399" y="661"/>
                  </a:lnTo>
                  <a:cubicBezTo>
                    <a:pt x="2352" y="669"/>
                    <a:pt x="2313" y="708"/>
                    <a:pt x="2297" y="755"/>
                  </a:cubicBezTo>
                  <a:lnTo>
                    <a:pt x="63" y="7947"/>
                  </a:lnTo>
                  <a:cubicBezTo>
                    <a:pt x="0" y="8158"/>
                    <a:pt x="108" y="8378"/>
                    <a:pt x="312" y="8455"/>
                  </a:cubicBezTo>
                  <a:lnTo>
                    <a:pt x="341" y="8466"/>
                  </a:lnTo>
                  <a:cubicBezTo>
                    <a:pt x="358" y="8472"/>
                    <a:pt x="376" y="8475"/>
                    <a:pt x="393" y="8475"/>
                  </a:cubicBezTo>
                  <a:cubicBezTo>
                    <a:pt x="451" y="8475"/>
                    <a:pt x="506" y="8442"/>
                    <a:pt x="535" y="8386"/>
                  </a:cubicBezTo>
                  <a:lnTo>
                    <a:pt x="4394" y="324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74"/>
            <p:cNvSpPr/>
            <p:nvPr/>
          </p:nvSpPr>
          <p:spPr>
            <a:xfrm>
              <a:off x="6503519" y="3620762"/>
              <a:ext cx="11480" cy="10693"/>
            </a:xfrm>
            <a:custGeom>
              <a:avLst/>
              <a:gdLst/>
              <a:ahLst/>
              <a:cxnLst/>
              <a:rect l="l" t="t" r="r" b="b"/>
              <a:pathLst>
                <a:path w="423" h="394" extrusionOk="0">
                  <a:moveTo>
                    <a:pt x="210" y="0"/>
                  </a:moveTo>
                  <a:cubicBezTo>
                    <a:pt x="117" y="0"/>
                    <a:pt x="33" y="69"/>
                    <a:pt x="19" y="164"/>
                  </a:cubicBezTo>
                  <a:cubicBezTo>
                    <a:pt x="0" y="273"/>
                    <a:pt x="74" y="372"/>
                    <a:pt x="182" y="391"/>
                  </a:cubicBezTo>
                  <a:cubicBezTo>
                    <a:pt x="192" y="392"/>
                    <a:pt x="202" y="393"/>
                    <a:pt x="212" y="393"/>
                  </a:cubicBezTo>
                  <a:cubicBezTo>
                    <a:pt x="306" y="393"/>
                    <a:pt x="390" y="325"/>
                    <a:pt x="406" y="228"/>
                  </a:cubicBezTo>
                  <a:cubicBezTo>
                    <a:pt x="423" y="122"/>
                    <a:pt x="351" y="20"/>
                    <a:pt x="243" y="3"/>
                  </a:cubicBezTo>
                  <a:cubicBezTo>
                    <a:pt x="232" y="1"/>
                    <a:pt x="221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74"/>
            <p:cNvSpPr/>
            <p:nvPr/>
          </p:nvSpPr>
          <p:spPr>
            <a:xfrm>
              <a:off x="6520942" y="3465879"/>
              <a:ext cx="125604" cy="134859"/>
            </a:xfrm>
            <a:custGeom>
              <a:avLst/>
              <a:gdLst/>
              <a:ahLst/>
              <a:cxnLst/>
              <a:rect l="l" t="t" r="r" b="b"/>
              <a:pathLst>
                <a:path w="4628" h="4969" extrusionOk="0">
                  <a:moveTo>
                    <a:pt x="2824" y="1"/>
                  </a:moveTo>
                  <a:cubicBezTo>
                    <a:pt x="2173" y="1"/>
                    <a:pt x="1560" y="405"/>
                    <a:pt x="1315" y="1053"/>
                  </a:cubicBezTo>
                  <a:lnTo>
                    <a:pt x="46" y="4382"/>
                  </a:lnTo>
                  <a:cubicBezTo>
                    <a:pt x="1" y="4494"/>
                    <a:pt x="58" y="4619"/>
                    <a:pt x="170" y="4662"/>
                  </a:cubicBezTo>
                  <a:lnTo>
                    <a:pt x="939" y="4956"/>
                  </a:lnTo>
                  <a:cubicBezTo>
                    <a:pt x="964" y="4964"/>
                    <a:pt x="990" y="4968"/>
                    <a:pt x="1016" y="4968"/>
                  </a:cubicBezTo>
                  <a:cubicBezTo>
                    <a:pt x="1092" y="4968"/>
                    <a:pt x="1165" y="4931"/>
                    <a:pt x="1204" y="4864"/>
                  </a:cubicBezTo>
                  <a:lnTo>
                    <a:pt x="1792" y="3895"/>
                  </a:lnTo>
                  <a:cubicBezTo>
                    <a:pt x="1874" y="3756"/>
                    <a:pt x="2004" y="3654"/>
                    <a:pt x="2153" y="3603"/>
                  </a:cubicBezTo>
                  <a:cubicBezTo>
                    <a:pt x="2294" y="3556"/>
                    <a:pt x="2457" y="3501"/>
                    <a:pt x="2530" y="3479"/>
                  </a:cubicBezTo>
                  <a:cubicBezTo>
                    <a:pt x="3189" y="3275"/>
                    <a:pt x="4050" y="2852"/>
                    <a:pt x="4311" y="2171"/>
                  </a:cubicBezTo>
                  <a:cubicBezTo>
                    <a:pt x="4627" y="1339"/>
                    <a:pt x="4209" y="411"/>
                    <a:pt x="3375" y="101"/>
                  </a:cubicBezTo>
                  <a:cubicBezTo>
                    <a:pt x="3193" y="33"/>
                    <a:pt x="3007" y="1"/>
                    <a:pt x="2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74"/>
            <p:cNvSpPr/>
            <p:nvPr/>
          </p:nvSpPr>
          <p:spPr>
            <a:xfrm>
              <a:off x="6573158" y="3484035"/>
              <a:ext cx="48743" cy="48743"/>
            </a:xfrm>
            <a:custGeom>
              <a:avLst/>
              <a:gdLst/>
              <a:ahLst/>
              <a:cxnLst/>
              <a:rect l="l" t="t" r="r" b="b"/>
              <a:pathLst>
                <a:path w="1796" h="1796" extrusionOk="0">
                  <a:moveTo>
                    <a:pt x="898" y="1"/>
                  </a:moveTo>
                  <a:cubicBezTo>
                    <a:pt x="402" y="1"/>
                    <a:pt x="1" y="401"/>
                    <a:pt x="1" y="898"/>
                  </a:cubicBezTo>
                  <a:cubicBezTo>
                    <a:pt x="1" y="1394"/>
                    <a:pt x="402" y="1796"/>
                    <a:pt x="898" y="1796"/>
                  </a:cubicBezTo>
                  <a:cubicBezTo>
                    <a:pt x="1394" y="1796"/>
                    <a:pt x="1796" y="1394"/>
                    <a:pt x="1796" y="898"/>
                  </a:cubicBezTo>
                  <a:cubicBezTo>
                    <a:pt x="1796" y="401"/>
                    <a:pt x="1394" y="1"/>
                    <a:pt x="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4" name="Google Shape;4204;p74"/>
          <p:cNvGrpSpPr/>
          <p:nvPr/>
        </p:nvGrpSpPr>
        <p:grpSpPr>
          <a:xfrm>
            <a:off x="1863125" y="3984473"/>
            <a:ext cx="201904" cy="329958"/>
            <a:chOff x="1714270" y="4184686"/>
            <a:chExt cx="216821" cy="354336"/>
          </a:xfrm>
        </p:grpSpPr>
        <p:sp>
          <p:nvSpPr>
            <p:cNvPr id="4205" name="Google Shape;4205;p74"/>
            <p:cNvSpPr/>
            <p:nvPr/>
          </p:nvSpPr>
          <p:spPr>
            <a:xfrm>
              <a:off x="1714270" y="4184686"/>
              <a:ext cx="216821" cy="346714"/>
            </a:xfrm>
            <a:custGeom>
              <a:avLst/>
              <a:gdLst/>
              <a:ahLst/>
              <a:cxnLst/>
              <a:rect l="l" t="t" r="r" b="b"/>
              <a:pathLst>
                <a:path w="7989" h="12775" extrusionOk="0">
                  <a:moveTo>
                    <a:pt x="274" y="0"/>
                  </a:moveTo>
                  <a:cubicBezTo>
                    <a:pt x="123" y="0"/>
                    <a:pt x="5" y="123"/>
                    <a:pt x="5" y="270"/>
                  </a:cubicBezTo>
                  <a:cubicBezTo>
                    <a:pt x="1" y="1420"/>
                    <a:pt x="21" y="6018"/>
                    <a:pt x="439" y="10020"/>
                  </a:cubicBezTo>
                  <a:cubicBezTo>
                    <a:pt x="454" y="10139"/>
                    <a:pt x="643" y="10255"/>
                    <a:pt x="658" y="10373"/>
                  </a:cubicBezTo>
                  <a:cubicBezTo>
                    <a:pt x="753" y="11244"/>
                    <a:pt x="925" y="11795"/>
                    <a:pt x="1065" y="12554"/>
                  </a:cubicBezTo>
                  <a:cubicBezTo>
                    <a:pt x="1088" y="12680"/>
                    <a:pt x="1200" y="12774"/>
                    <a:pt x="1333" y="12774"/>
                  </a:cubicBezTo>
                  <a:lnTo>
                    <a:pt x="6645" y="12774"/>
                  </a:lnTo>
                  <a:cubicBezTo>
                    <a:pt x="6773" y="12774"/>
                    <a:pt x="6885" y="12682"/>
                    <a:pt x="6912" y="12554"/>
                  </a:cubicBezTo>
                  <a:cubicBezTo>
                    <a:pt x="7342" y="10228"/>
                    <a:pt x="7601" y="7705"/>
                    <a:pt x="7703" y="5159"/>
                  </a:cubicBezTo>
                  <a:cubicBezTo>
                    <a:pt x="7709" y="5053"/>
                    <a:pt x="7907" y="4706"/>
                    <a:pt x="7911" y="4602"/>
                  </a:cubicBezTo>
                  <a:cubicBezTo>
                    <a:pt x="7985" y="2564"/>
                    <a:pt x="7989" y="900"/>
                    <a:pt x="7989" y="270"/>
                  </a:cubicBezTo>
                  <a:cubicBezTo>
                    <a:pt x="7987" y="121"/>
                    <a:pt x="7864" y="0"/>
                    <a:pt x="77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74"/>
            <p:cNvSpPr/>
            <p:nvPr/>
          </p:nvSpPr>
          <p:spPr>
            <a:xfrm>
              <a:off x="1726185" y="4309010"/>
              <a:ext cx="202763" cy="230011"/>
            </a:xfrm>
            <a:custGeom>
              <a:avLst/>
              <a:gdLst/>
              <a:ahLst/>
              <a:cxnLst/>
              <a:rect l="l" t="t" r="r" b="b"/>
              <a:pathLst>
                <a:path w="7471" h="8475" extrusionOk="0">
                  <a:moveTo>
                    <a:pt x="7470" y="1"/>
                  </a:moveTo>
                  <a:lnTo>
                    <a:pt x="7470" y="1"/>
                  </a:lnTo>
                  <a:cubicBezTo>
                    <a:pt x="6828" y="384"/>
                    <a:pt x="6308" y="947"/>
                    <a:pt x="5863" y="1559"/>
                  </a:cubicBezTo>
                  <a:cubicBezTo>
                    <a:pt x="5128" y="2573"/>
                    <a:pt x="4339" y="3507"/>
                    <a:pt x="3299" y="4230"/>
                  </a:cubicBezTo>
                  <a:cubicBezTo>
                    <a:pt x="2326" y="4905"/>
                    <a:pt x="1179" y="5331"/>
                    <a:pt x="0" y="5435"/>
                  </a:cubicBezTo>
                  <a:cubicBezTo>
                    <a:pt x="106" y="6433"/>
                    <a:pt x="233" y="7393"/>
                    <a:pt x="394" y="8252"/>
                  </a:cubicBezTo>
                  <a:cubicBezTo>
                    <a:pt x="418" y="8383"/>
                    <a:pt x="531" y="8475"/>
                    <a:pt x="661" y="8475"/>
                  </a:cubicBezTo>
                  <a:lnTo>
                    <a:pt x="6450" y="8475"/>
                  </a:lnTo>
                  <a:cubicBezTo>
                    <a:pt x="6583" y="8475"/>
                    <a:pt x="6695" y="8381"/>
                    <a:pt x="6718" y="8252"/>
                  </a:cubicBezTo>
                  <a:cubicBezTo>
                    <a:pt x="7168" y="5825"/>
                    <a:pt x="7374" y="2608"/>
                    <a:pt x="7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74"/>
            <p:cNvSpPr/>
            <p:nvPr/>
          </p:nvSpPr>
          <p:spPr>
            <a:xfrm>
              <a:off x="1781196" y="4206397"/>
              <a:ext cx="83076" cy="36449"/>
            </a:xfrm>
            <a:custGeom>
              <a:avLst/>
              <a:gdLst/>
              <a:ahLst/>
              <a:cxnLst/>
              <a:rect l="l" t="t" r="r" b="b"/>
              <a:pathLst>
                <a:path w="3061" h="1343" extrusionOk="0">
                  <a:moveTo>
                    <a:pt x="1531" y="0"/>
                  </a:moveTo>
                  <a:cubicBezTo>
                    <a:pt x="1274" y="0"/>
                    <a:pt x="1064" y="210"/>
                    <a:pt x="1064" y="467"/>
                  </a:cubicBezTo>
                  <a:cubicBezTo>
                    <a:pt x="1064" y="488"/>
                    <a:pt x="1068" y="508"/>
                    <a:pt x="1070" y="526"/>
                  </a:cubicBezTo>
                  <a:lnTo>
                    <a:pt x="435" y="526"/>
                  </a:lnTo>
                  <a:cubicBezTo>
                    <a:pt x="421" y="526"/>
                    <a:pt x="407" y="530"/>
                    <a:pt x="397" y="541"/>
                  </a:cubicBezTo>
                  <a:cubicBezTo>
                    <a:pt x="1" y="893"/>
                    <a:pt x="252" y="1342"/>
                    <a:pt x="603" y="1342"/>
                  </a:cubicBezTo>
                  <a:lnTo>
                    <a:pt x="2630" y="1342"/>
                  </a:lnTo>
                  <a:cubicBezTo>
                    <a:pt x="2643" y="1342"/>
                    <a:pt x="2659" y="1336"/>
                    <a:pt x="2669" y="1326"/>
                  </a:cubicBezTo>
                  <a:cubicBezTo>
                    <a:pt x="3061" y="975"/>
                    <a:pt x="2808" y="526"/>
                    <a:pt x="2459" y="526"/>
                  </a:cubicBezTo>
                  <a:lnTo>
                    <a:pt x="1992" y="526"/>
                  </a:lnTo>
                  <a:cubicBezTo>
                    <a:pt x="1996" y="506"/>
                    <a:pt x="1998" y="488"/>
                    <a:pt x="1998" y="467"/>
                  </a:cubicBezTo>
                  <a:cubicBezTo>
                    <a:pt x="1998" y="210"/>
                    <a:pt x="1788" y="0"/>
                    <a:pt x="15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74"/>
            <p:cNvSpPr/>
            <p:nvPr/>
          </p:nvSpPr>
          <p:spPr>
            <a:xfrm>
              <a:off x="1743716" y="4270500"/>
              <a:ext cx="45324" cy="10367"/>
            </a:xfrm>
            <a:custGeom>
              <a:avLst/>
              <a:gdLst/>
              <a:ahLst/>
              <a:cxnLst/>
              <a:rect l="l" t="t" r="r" b="b"/>
              <a:pathLst>
                <a:path w="1670" h="382" extrusionOk="0">
                  <a:moveTo>
                    <a:pt x="195" y="0"/>
                  </a:moveTo>
                  <a:cubicBezTo>
                    <a:pt x="87" y="0"/>
                    <a:pt x="1" y="90"/>
                    <a:pt x="3" y="196"/>
                  </a:cubicBezTo>
                  <a:cubicBezTo>
                    <a:pt x="5" y="300"/>
                    <a:pt x="97" y="382"/>
                    <a:pt x="201" y="382"/>
                  </a:cubicBezTo>
                  <a:lnTo>
                    <a:pt x="1476" y="382"/>
                  </a:lnTo>
                  <a:cubicBezTo>
                    <a:pt x="1584" y="382"/>
                    <a:pt x="1669" y="294"/>
                    <a:pt x="1667" y="186"/>
                  </a:cubicBezTo>
                  <a:cubicBezTo>
                    <a:pt x="1665" y="82"/>
                    <a:pt x="1574" y="0"/>
                    <a:pt x="1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74"/>
            <p:cNvSpPr/>
            <p:nvPr/>
          </p:nvSpPr>
          <p:spPr>
            <a:xfrm>
              <a:off x="1744015" y="4289877"/>
              <a:ext cx="70211" cy="10367"/>
            </a:xfrm>
            <a:custGeom>
              <a:avLst/>
              <a:gdLst/>
              <a:ahLst/>
              <a:cxnLst/>
              <a:rect l="l" t="t" r="r" b="b"/>
              <a:pathLst>
                <a:path w="2587" h="382" extrusionOk="0">
                  <a:moveTo>
                    <a:pt x="194" y="0"/>
                  </a:moveTo>
                  <a:cubicBezTo>
                    <a:pt x="86" y="0"/>
                    <a:pt x="0" y="90"/>
                    <a:pt x="2" y="196"/>
                  </a:cubicBezTo>
                  <a:cubicBezTo>
                    <a:pt x="4" y="300"/>
                    <a:pt x="96" y="382"/>
                    <a:pt x="200" y="382"/>
                  </a:cubicBezTo>
                  <a:lnTo>
                    <a:pt x="2393" y="382"/>
                  </a:lnTo>
                  <a:cubicBezTo>
                    <a:pt x="2501" y="382"/>
                    <a:pt x="2587" y="294"/>
                    <a:pt x="2585" y="186"/>
                  </a:cubicBezTo>
                  <a:cubicBezTo>
                    <a:pt x="2583" y="82"/>
                    <a:pt x="2491" y="0"/>
                    <a:pt x="2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74"/>
            <p:cNvSpPr/>
            <p:nvPr/>
          </p:nvSpPr>
          <p:spPr>
            <a:xfrm>
              <a:off x="1767599" y="4335362"/>
              <a:ext cx="110134" cy="96238"/>
            </a:xfrm>
            <a:custGeom>
              <a:avLst/>
              <a:gdLst/>
              <a:ahLst/>
              <a:cxnLst/>
              <a:rect l="l" t="t" r="r" b="b"/>
              <a:pathLst>
                <a:path w="4058" h="3546" extrusionOk="0">
                  <a:moveTo>
                    <a:pt x="594" y="1"/>
                  </a:moveTo>
                  <a:cubicBezTo>
                    <a:pt x="438" y="1"/>
                    <a:pt x="287" y="120"/>
                    <a:pt x="286" y="305"/>
                  </a:cubicBezTo>
                  <a:cubicBezTo>
                    <a:pt x="284" y="682"/>
                    <a:pt x="294" y="1060"/>
                    <a:pt x="310" y="1435"/>
                  </a:cubicBezTo>
                  <a:cubicBezTo>
                    <a:pt x="35" y="1886"/>
                    <a:pt x="0" y="2524"/>
                    <a:pt x="314" y="2944"/>
                  </a:cubicBezTo>
                  <a:cubicBezTo>
                    <a:pt x="581" y="3303"/>
                    <a:pt x="1034" y="3444"/>
                    <a:pt x="1452" y="3505"/>
                  </a:cubicBezTo>
                  <a:cubicBezTo>
                    <a:pt x="1632" y="3532"/>
                    <a:pt x="1813" y="3546"/>
                    <a:pt x="1994" y="3546"/>
                  </a:cubicBezTo>
                  <a:cubicBezTo>
                    <a:pt x="2210" y="3546"/>
                    <a:pt x="2426" y="3527"/>
                    <a:pt x="2640" y="3489"/>
                  </a:cubicBezTo>
                  <a:cubicBezTo>
                    <a:pt x="3054" y="3416"/>
                    <a:pt x="3503" y="3265"/>
                    <a:pt x="3764" y="2898"/>
                  </a:cubicBezTo>
                  <a:cubicBezTo>
                    <a:pt x="4057" y="2488"/>
                    <a:pt x="4019" y="1878"/>
                    <a:pt x="3755" y="1437"/>
                  </a:cubicBezTo>
                  <a:cubicBezTo>
                    <a:pt x="3776" y="1060"/>
                    <a:pt x="3784" y="682"/>
                    <a:pt x="3782" y="305"/>
                  </a:cubicBezTo>
                  <a:cubicBezTo>
                    <a:pt x="3779" y="120"/>
                    <a:pt x="3629" y="1"/>
                    <a:pt x="3473" y="1"/>
                  </a:cubicBezTo>
                  <a:cubicBezTo>
                    <a:pt x="3393" y="1"/>
                    <a:pt x="3311" y="32"/>
                    <a:pt x="3248" y="103"/>
                  </a:cubicBezTo>
                  <a:cubicBezTo>
                    <a:pt x="3078" y="297"/>
                    <a:pt x="2901" y="497"/>
                    <a:pt x="2744" y="678"/>
                  </a:cubicBezTo>
                  <a:cubicBezTo>
                    <a:pt x="2520" y="599"/>
                    <a:pt x="2293" y="558"/>
                    <a:pt x="2087" y="558"/>
                  </a:cubicBezTo>
                  <a:cubicBezTo>
                    <a:pt x="2060" y="558"/>
                    <a:pt x="2034" y="558"/>
                    <a:pt x="2007" y="560"/>
                  </a:cubicBezTo>
                  <a:cubicBezTo>
                    <a:pt x="1991" y="559"/>
                    <a:pt x="1974" y="559"/>
                    <a:pt x="1957" y="559"/>
                  </a:cubicBezTo>
                  <a:cubicBezTo>
                    <a:pt x="1758" y="559"/>
                    <a:pt x="1537" y="603"/>
                    <a:pt x="1324" y="678"/>
                  </a:cubicBezTo>
                  <a:cubicBezTo>
                    <a:pt x="1165" y="497"/>
                    <a:pt x="989" y="297"/>
                    <a:pt x="818" y="103"/>
                  </a:cubicBezTo>
                  <a:cubicBezTo>
                    <a:pt x="755" y="32"/>
                    <a:pt x="674" y="1"/>
                    <a:pt x="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1" name="Google Shape;4211;p74"/>
          <p:cNvGrpSpPr/>
          <p:nvPr/>
        </p:nvGrpSpPr>
        <p:grpSpPr>
          <a:xfrm>
            <a:off x="2477310" y="3984473"/>
            <a:ext cx="253991" cy="329960"/>
            <a:chOff x="2373834" y="4184686"/>
            <a:chExt cx="272757" cy="354338"/>
          </a:xfrm>
        </p:grpSpPr>
        <p:sp>
          <p:nvSpPr>
            <p:cNvPr id="4212" name="Google Shape;4212;p74"/>
            <p:cNvSpPr/>
            <p:nvPr/>
          </p:nvSpPr>
          <p:spPr>
            <a:xfrm>
              <a:off x="2383848" y="4227593"/>
              <a:ext cx="253270" cy="311432"/>
            </a:xfrm>
            <a:custGeom>
              <a:avLst/>
              <a:gdLst/>
              <a:ahLst/>
              <a:cxnLst/>
              <a:rect l="l" t="t" r="r" b="b"/>
              <a:pathLst>
                <a:path w="9332" h="11475" extrusionOk="0">
                  <a:moveTo>
                    <a:pt x="682" y="0"/>
                  </a:moveTo>
                  <a:lnTo>
                    <a:pt x="15" y="11085"/>
                  </a:lnTo>
                  <a:cubicBezTo>
                    <a:pt x="1" y="11295"/>
                    <a:pt x="170" y="11475"/>
                    <a:pt x="382" y="11475"/>
                  </a:cubicBezTo>
                  <a:lnTo>
                    <a:pt x="8952" y="11475"/>
                  </a:lnTo>
                  <a:cubicBezTo>
                    <a:pt x="9164" y="11475"/>
                    <a:pt x="9331" y="11295"/>
                    <a:pt x="9319" y="11085"/>
                  </a:cubicBezTo>
                  <a:lnTo>
                    <a:pt x="86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74"/>
            <p:cNvSpPr/>
            <p:nvPr/>
          </p:nvSpPr>
          <p:spPr>
            <a:xfrm>
              <a:off x="2373834" y="4226806"/>
              <a:ext cx="272757" cy="47875"/>
            </a:xfrm>
            <a:custGeom>
              <a:avLst/>
              <a:gdLst/>
              <a:ahLst/>
              <a:cxnLst/>
              <a:rect l="l" t="t" r="r" b="b"/>
              <a:pathLst>
                <a:path w="10050" h="1764" extrusionOk="0">
                  <a:moveTo>
                    <a:pt x="429" y="1"/>
                  </a:moveTo>
                  <a:cubicBezTo>
                    <a:pt x="193" y="1"/>
                    <a:pt x="1" y="192"/>
                    <a:pt x="1" y="429"/>
                  </a:cubicBezTo>
                  <a:lnTo>
                    <a:pt x="1" y="1335"/>
                  </a:lnTo>
                  <a:cubicBezTo>
                    <a:pt x="1" y="1571"/>
                    <a:pt x="193" y="1763"/>
                    <a:pt x="429" y="1763"/>
                  </a:cubicBezTo>
                  <a:lnTo>
                    <a:pt x="9621" y="1763"/>
                  </a:lnTo>
                  <a:cubicBezTo>
                    <a:pt x="9855" y="1763"/>
                    <a:pt x="10047" y="1569"/>
                    <a:pt x="10049" y="1333"/>
                  </a:cubicBezTo>
                  <a:lnTo>
                    <a:pt x="10049" y="429"/>
                  </a:lnTo>
                  <a:cubicBezTo>
                    <a:pt x="10049" y="192"/>
                    <a:pt x="9859" y="1"/>
                    <a:pt x="9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74"/>
            <p:cNvSpPr/>
            <p:nvPr/>
          </p:nvSpPr>
          <p:spPr>
            <a:xfrm>
              <a:off x="2473489" y="4272535"/>
              <a:ext cx="73387" cy="120963"/>
            </a:xfrm>
            <a:custGeom>
              <a:avLst/>
              <a:gdLst/>
              <a:ahLst/>
              <a:cxnLst/>
              <a:rect l="l" t="t" r="r" b="b"/>
              <a:pathLst>
                <a:path w="2704" h="4457" extrusionOk="0">
                  <a:moveTo>
                    <a:pt x="1" y="1"/>
                  </a:moveTo>
                  <a:lnTo>
                    <a:pt x="1" y="4186"/>
                  </a:lnTo>
                  <a:cubicBezTo>
                    <a:pt x="1" y="4343"/>
                    <a:pt x="129" y="4456"/>
                    <a:pt x="271" y="4456"/>
                  </a:cubicBezTo>
                  <a:cubicBezTo>
                    <a:pt x="316" y="4456"/>
                    <a:pt x="361" y="4445"/>
                    <a:pt x="404" y="4421"/>
                  </a:cubicBezTo>
                  <a:lnTo>
                    <a:pt x="1220" y="3958"/>
                  </a:lnTo>
                  <a:cubicBezTo>
                    <a:pt x="1261" y="3936"/>
                    <a:pt x="1307" y="3924"/>
                    <a:pt x="1353" y="3924"/>
                  </a:cubicBezTo>
                  <a:cubicBezTo>
                    <a:pt x="1399" y="3924"/>
                    <a:pt x="1445" y="3936"/>
                    <a:pt x="1486" y="3958"/>
                  </a:cubicBezTo>
                  <a:lnTo>
                    <a:pt x="2302" y="4421"/>
                  </a:lnTo>
                  <a:cubicBezTo>
                    <a:pt x="2344" y="4445"/>
                    <a:pt x="2390" y="4456"/>
                    <a:pt x="2434" y="4456"/>
                  </a:cubicBezTo>
                  <a:cubicBezTo>
                    <a:pt x="2574" y="4456"/>
                    <a:pt x="2703" y="4343"/>
                    <a:pt x="2703" y="4186"/>
                  </a:cubicBezTo>
                  <a:lnTo>
                    <a:pt x="2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74"/>
            <p:cNvSpPr/>
            <p:nvPr/>
          </p:nvSpPr>
          <p:spPr>
            <a:xfrm>
              <a:off x="2495580" y="4272535"/>
              <a:ext cx="29148" cy="113635"/>
            </a:xfrm>
            <a:custGeom>
              <a:avLst/>
              <a:gdLst/>
              <a:ahLst/>
              <a:cxnLst/>
              <a:rect l="l" t="t" r="r" b="b"/>
              <a:pathLst>
                <a:path w="1074" h="4187" extrusionOk="0">
                  <a:moveTo>
                    <a:pt x="0" y="1"/>
                  </a:moveTo>
                  <a:lnTo>
                    <a:pt x="0" y="4186"/>
                  </a:lnTo>
                  <a:lnTo>
                    <a:pt x="402" y="3958"/>
                  </a:lnTo>
                  <a:cubicBezTo>
                    <a:pt x="445" y="3936"/>
                    <a:pt x="491" y="3924"/>
                    <a:pt x="537" y="3924"/>
                  </a:cubicBezTo>
                  <a:cubicBezTo>
                    <a:pt x="582" y="3924"/>
                    <a:pt x="628" y="3936"/>
                    <a:pt x="670" y="3958"/>
                  </a:cubicBezTo>
                  <a:lnTo>
                    <a:pt x="1073" y="4186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74"/>
            <p:cNvSpPr/>
            <p:nvPr/>
          </p:nvSpPr>
          <p:spPr>
            <a:xfrm>
              <a:off x="2447191" y="4184686"/>
              <a:ext cx="126527" cy="126527"/>
            </a:xfrm>
            <a:custGeom>
              <a:avLst/>
              <a:gdLst/>
              <a:ahLst/>
              <a:cxnLst/>
              <a:rect l="l" t="t" r="r" b="b"/>
              <a:pathLst>
                <a:path w="4662" h="4662" extrusionOk="0">
                  <a:moveTo>
                    <a:pt x="2332" y="0"/>
                  </a:moveTo>
                  <a:cubicBezTo>
                    <a:pt x="1045" y="0"/>
                    <a:pt x="1" y="1043"/>
                    <a:pt x="1" y="2330"/>
                  </a:cubicBezTo>
                  <a:cubicBezTo>
                    <a:pt x="1" y="3617"/>
                    <a:pt x="1045" y="4661"/>
                    <a:pt x="2332" y="4661"/>
                  </a:cubicBezTo>
                  <a:cubicBezTo>
                    <a:pt x="3617" y="4661"/>
                    <a:pt x="4662" y="3617"/>
                    <a:pt x="4662" y="2330"/>
                  </a:cubicBezTo>
                  <a:cubicBezTo>
                    <a:pt x="4662" y="1043"/>
                    <a:pt x="3617" y="0"/>
                    <a:pt x="2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74"/>
            <p:cNvSpPr/>
            <p:nvPr/>
          </p:nvSpPr>
          <p:spPr>
            <a:xfrm>
              <a:off x="2474873" y="4216412"/>
              <a:ext cx="70944" cy="63046"/>
            </a:xfrm>
            <a:custGeom>
              <a:avLst/>
              <a:gdLst/>
              <a:ahLst/>
              <a:cxnLst/>
              <a:rect l="l" t="t" r="r" b="b"/>
              <a:pathLst>
                <a:path w="2614" h="2323" extrusionOk="0">
                  <a:moveTo>
                    <a:pt x="2260" y="0"/>
                  </a:moveTo>
                  <a:cubicBezTo>
                    <a:pt x="2214" y="0"/>
                    <a:pt x="2168" y="18"/>
                    <a:pt x="2132" y="59"/>
                  </a:cubicBezTo>
                  <a:cubicBezTo>
                    <a:pt x="2010" y="200"/>
                    <a:pt x="1881" y="343"/>
                    <a:pt x="1767" y="473"/>
                  </a:cubicBezTo>
                  <a:cubicBezTo>
                    <a:pt x="1629" y="424"/>
                    <a:pt x="1486" y="398"/>
                    <a:pt x="1356" y="398"/>
                  </a:cubicBezTo>
                  <a:cubicBezTo>
                    <a:pt x="1335" y="398"/>
                    <a:pt x="1314" y="399"/>
                    <a:pt x="1294" y="400"/>
                  </a:cubicBezTo>
                  <a:cubicBezTo>
                    <a:pt x="1281" y="399"/>
                    <a:pt x="1269" y="399"/>
                    <a:pt x="1256" y="399"/>
                  </a:cubicBezTo>
                  <a:cubicBezTo>
                    <a:pt x="1128" y="399"/>
                    <a:pt x="989" y="427"/>
                    <a:pt x="851" y="476"/>
                  </a:cubicBezTo>
                  <a:cubicBezTo>
                    <a:pt x="739" y="345"/>
                    <a:pt x="610" y="200"/>
                    <a:pt x="488" y="59"/>
                  </a:cubicBezTo>
                  <a:cubicBezTo>
                    <a:pt x="452" y="19"/>
                    <a:pt x="405" y="1"/>
                    <a:pt x="359" y="1"/>
                  </a:cubicBezTo>
                  <a:cubicBezTo>
                    <a:pt x="271" y="1"/>
                    <a:pt x="185" y="68"/>
                    <a:pt x="184" y="172"/>
                  </a:cubicBezTo>
                  <a:cubicBezTo>
                    <a:pt x="182" y="435"/>
                    <a:pt x="186" y="700"/>
                    <a:pt x="198" y="963"/>
                  </a:cubicBezTo>
                  <a:cubicBezTo>
                    <a:pt x="21" y="1253"/>
                    <a:pt x="1" y="1665"/>
                    <a:pt x="202" y="1934"/>
                  </a:cubicBezTo>
                  <a:cubicBezTo>
                    <a:pt x="376" y="2167"/>
                    <a:pt x="666" y="2256"/>
                    <a:pt x="937" y="2297"/>
                  </a:cubicBezTo>
                  <a:cubicBezTo>
                    <a:pt x="1051" y="2314"/>
                    <a:pt x="1167" y="2322"/>
                    <a:pt x="1284" y="2322"/>
                  </a:cubicBezTo>
                  <a:cubicBezTo>
                    <a:pt x="1423" y="2322"/>
                    <a:pt x="1562" y="2310"/>
                    <a:pt x="1698" y="2287"/>
                  </a:cubicBezTo>
                  <a:cubicBezTo>
                    <a:pt x="1967" y="2240"/>
                    <a:pt x="2257" y="2140"/>
                    <a:pt x="2422" y="1903"/>
                  </a:cubicBezTo>
                  <a:cubicBezTo>
                    <a:pt x="2614" y="1636"/>
                    <a:pt x="2591" y="1247"/>
                    <a:pt x="2420" y="963"/>
                  </a:cubicBezTo>
                  <a:cubicBezTo>
                    <a:pt x="2434" y="700"/>
                    <a:pt x="2438" y="435"/>
                    <a:pt x="2436" y="172"/>
                  </a:cubicBezTo>
                  <a:cubicBezTo>
                    <a:pt x="2435" y="68"/>
                    <a:pt x="2348" y="0"/>
                    <a:pt x="2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8" name="Google Shape;4218;p74"/>
          <p:cNvGrpSpPr/>
          <p:nvPr/>
        </p:nvGrpSpPr>
        <p:grpSpPr>
          <a:xfrm>
            <a:off x="3143783" y="3984473"/>
            <a:ext cx="330012" cy="330012"/>
            <a:chOff x="3089548" y="4184686"/>
            <a:chExt cx="354394" cy="354394"/>
          </a:xfrm>
        </p:grpSpPr>
        <p:sp>
          <p:nvSpPr>
            <p:cNvPr id="4219" name="Google Shape;4219;p74"/>
            <p:cNvSpPr/>
            <p:nvPr/>
          </p:nvSpPr>
          <p:spPr>
            <a:xfrm>
              <a:off x="3089548" y="4184686"/>
              <a:ext cx="354394" cy="354394"/>
            </a:xfrm>
            <a:custGeom>
              <a:avLst/>
              <a:gdLst/>
              <a:ahLst/>
              <a:cxnLst/>
              <a:rect l="l" t="t" r="r" b="b"/>
              <a:pathLst>
                <a:path w="13058" h="13058" extrusionOk="0">
                  <a:moveTo>
                    <a:pt x="4723" y="0"/>
                  </a:moveTo>
                  <a:cubicBezTo>
                    <a:pt x="4535" y="0"/>
                    <a:pt x="4386" y="151"/>
                    <a:pt x="4386" y="337"/>
                  </a:cubicBezTo>
                  <a:lnTo>
                    <a:pt x="4386" y="4162"/>
                  </a:lnTo>
                  <a:cubicBezTo>
                    <a:pt x="4386" y="4286"/>
                    <a:pt x="4284" y="4386"/>
                    <a:pt x="4162" y="4386"/>
                  </a:cubicBezTo>
                  <a:lnTo>
                    <a:pt x="337" y="4386"/>
                  </a:lnTo>
                  <a:cubicBezTo>
                    <a:pt x="149" y="4386"/>
                    <a:pt x="0" y="4537"/>
                    <a:pt x="0" y="4723"/>
                  </a:cubicBezTo>
                  <a:lnTo>
                    <a:pt x="0" y="8335"/>
                  </a:lnTo>
                  <a:cubicBezTo>
                    <a:pt x="0" y="8521"/>
                    <a:pt x="149" y="8672"/>
                    <a:pt x="337" y="8672"/>
                  </a:cubicBezTo>
                  <a:lnTo>
                    <a:pt x="4162" y="8672"/>
                  </a:lnTo>
                  <a:cubicBezTo>
                    <a:pt x="4286" y="8672"/>
                    <a:pt x="4386" y="8774"/>
                    <a:pt x="4386" y="8896"/>
                  </a:cubicBezTo>
                  <a:lnTo>
                    <a:pt x="4386" y="12721"/>
                  </a:lnTo>
                  <a:cubicBezTo>
                    <a:pt x="4386" y="12907"/>
                    <a:pt x="4535" y="13058"/>
                    <a:pt x="4723" y="13058"/>
                  </a:cubicBezTo>
                  <a:lnTo>
                    <a:pt x="8335" y="13058"/>
                  </a:lnTo>
                  <a:cubicBezTo>
                    <a:pt x="8521" y="13058"/>
                    <a:pt x="8672" y="12907"/>
                    <a:pt x="8672" y="12721"/>
                  </a:cubicBezTo>
                  <a:lnTo>
                    <a:pt x="8672" y="8896"/>
                  </a:lnTo>
                  <a:cubicBezTo>
                    <a:pt x="8672" y="8772"/>
                    <a:pt x="8774" y="8672"/>
                    <a:pt x="8896" y="8672"/>
                  </a:cubicBezTo>
                  <a:lnTo>
                    <a:pt x="12721" y="8672"/>
                  </a:lnTo>
                  <a:cubicBezTo>
                    <a:pt x="12907" y="8672"/>
                    <a:pt x="13058" y="8521"/>
                    <a:pt x="13058" y="8335"/>
                  </a:cubicBezTo>
                  <a:lnTo>
                    <a:pt x="13058" y="4723"/>
                  </a:lnTo>
                  <a:cubicBezTo>
                    <a:pt x="13055" y="4537"/>
                    <a:pt x="12905" y="4386"/>
                    <a:pt x="12721" y="4386"/>
                  </a:cubicBezTo>
                  <a:lnTo>
                    <a:pt x="8896" y="4386"/>
                  </a:lnTo>
                  <a:cubicBezTo>
                    <a:pt x="8772" y="4386"/>
                    <a:pt x="8672" y="4284"/>
                    <a:pt x="8672" y="4162"/>
                  </a:cubicBezTo>
                  <a:lnTo>
                    <a:pt x="8672" y="337"/>
                  </a:lnTo>
                  <a:cubicBezTo>
                    <a:pt x="8672" y="151"/>
                    <a:pt x="8521" y="0"/>
                    <a:pt x="8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74"/>
            <p:cNvSpPr/>
            <p:nvPr/>
          </p:nvSpPr>
          <p:spPr>
            <a:xfrm>
              <a:off x="3115846" y="4210251"/>
              <a:ext cx="302421" cy="302475"/>
            </a:xfrm>
            <a:custGeom>
              <a:avLst/>
              <a:gdLst/>
              <a:ahLst/>
              <a:cxnLst/>
              <a:rect l="l" t="t" r="r" b="b"/>
              <a:pathLst>
                <a:path w="11143" h="11145" extrusionOk="0">
                  <a:moveTo>
                    <a:pt x="4378" y="1"/>
                  </a:moveTo>
                  <a:cubicBezTo>
                    <a:pt x="4310" y="1"/>
                    <a:pt x="4257" y="56"/>
                    <a:pt x="4257" y="121"/>
                  </a:cubicBezTo>
                  <a:lnTo>
                    <a:pt x="4257" y="4166"/>
                  </a:lnTo>
                  <a:cubicBezTo>
                    <a:pt x="4257" y="4231"/>
                    <a:pt x="4204" y="4285"/>
                    <a:pt x="4137" y="4285"/>
                  </a:cubicBezTo>
                  <a:lnTo>
                    <a:pt x="119" y="4285"/>
                  </a:lnTo>
                  <a:cubicBezTo>
                    <a:pt x="53" y="4285"/>
                    <a:pt x="0" y="4340"/>
                    <a:pt x="0" y="4405"/>
                  </a:cubicBezTo>
                  <a:lnTo>
                    <a:pt x="0" y="6741"/>
                  </a:lnTo>
                  <a:cubicBezTo>
                    <a:pt x="0" y="6808"/>
                    <a:pt x="53" y="6861"/>
                    <a:pt x="119" y="6861"/>
                  </a:cubicBezTo>
                  <a:lnTo>
                    <a:pt x="4137" y="6861"/>
                  </a:lnTo>
                  <a:cubicBezTo>
                    <a:pt x="4204" y="6861"/>
                    <a:pt x="4257" y="6914"/>
                    <a:pt x="4257" y="6981"/>
                  </a:cubicBezTo>
                  <a:lnTo>
                    <a:pt x="4257" y="11024"/>
                  </a:lnTo>
                  <a:cubicBezTo>
                    <a:pt x="4257" y="11092"/>
                    <a:pt x="4310" y="11145"/>
                    <a:pt x="4378" y="11145"/>
                  </a:cubicBezTo>
                  <a:lnTo>
                    <a:pt x="6738" y="11145"/>
                  </a:lnTo>
                  <a:cubicBezTo>
                    <a:pt x="6805" y="11145"/>
                    <a:pt x="6858" y="11092"/>
                    <a:pt x="6858" y="11024"/>
                  </a:cubicBezTo>
                  <a:lnTo>
                    <a:pt x="6858" y="7006"/>
                  </a:lnTo>
                  <a:cubicBezTo>
                    <a:pt x="6858" y="6940"/>
                    <a:pt x="6911" y="6885"/>
                    <a:pt x="6979" y="6885"/>
                  </a:cubicBezTo>
                  <a:lnTo>
                    <a:pt x="11022" y="6885"/>
                  </a:lnTo>
                  <a:cubicBezTo>
                    <a:pt x="11089" y="6885"/>
                    <a:pt x="11142" y="6832"/>
                    <a:pt x="11142" y="6767"/>
                  </a:cubicBezTo>
                  <a:lnTo>
                    <a:pt x="11142" y="4405"/>
                  </a:lnTo>
                  <a:cubicBezTo>
                    <a:pt x="11142" y="4340"/>
                    <a:pt x="11089" y="4285"/>
                    <a:pt x="11022" y="4285"/>
                  </a:cubicBezTo>
                  <a:lnTo>
                    <a:pt x="6979" y="4285"/>
                  </a:lnTo>
                  <a:cubicBezTo>
                    <a:pt x="6911" y="4285"/>
                    <a:pt x="6858" y="4231"/>
                    <a:pt x="6858" y="4166"/>
                  </a:cubicBezTo>
                  <a:lnTo>
                    <a:pt x="6858" y="121"/>
                  </a:lnTo>
                  <a:cubicBezTo>
                    <a:pt x="6858" y="56"/>
                    <a:pt x="6805" y="1"/>
                    <a:pt x="67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74"/>
            <p:cNvSpPr/>
            <p:nvPr/>
          </p:nvSpPr>
          <p:spPr>
            <a:xfrm>
              <a:off x="3270132" y="4361226"/>
              <a:ext cx="135537" cy="135510"/>
            </a:xfrm>
            <a:custGeom>
              <a:avLst/>
              <a:gdLst/>
              <a:ahLst/>
              <a:cxnLst/>
              <a:rect l="l" t="t" r="r" b="b"/>
              <a:pathLst>
                <a:path w="4994" h="4993" extrusionOk="0">
                  <a:moveTo>
                    <a:pt x="2497" y="1"/>
                  </a:moveTo>
                  <a:cubicBezTo>
                    <a:pt x="1118" y="1"/>
                    <a:pt x="0" y="1116"/>
                    <a:pt x="0" y="2495"/>
                  </a:cubicBezTo>
                  <a:cubicBezTo>
                    <a:pt x="0" y="3874"/>
                    <a:pt x="1118" y="4992"/>
                    <a:pt x="2497" y="4992"/>
                  </a:cubicBezTo>
                  <a:cubicBezTo>
                    <a:pt x="3876" y="4992"/>
                    <a:pt x="4994" y="3874"/>
                    <a:pt x="4994" y="2495"/>
                  </a:cubicBezTo>
                  <a:cubicBezTo>
                    <a:pt x="4994" y="1116"/>
                    <a:pt x="3876" y="1"/>
                    <a:pt x="2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74"/>
            <p:cNvSpPr/>
            <p:nvPr/>
          </p:nvSpPr>
          <p:spPr>
            <a:xfrm>
              <a:off x="3299849" y="4395204"/>
              <a:ext cx="75938" cy="67524"/>
            </a:xfrm>
            <a:custGeom>
              <a:avLst/>
              <a:gdLst/>
              <a:ahLst/>
              <a:cxnLst/>
              <a:rect l="l" t="t" r="r" b="b"/>
              <a:pathLst>
                <a:path w="2798" h="2488" extrusionOk="0">
                  <a:moveTo>
                    <a:pt x="2421" y="1"/>
                  </a:moveTo>
                  <a:cubicBezTo>
                    <a:pt x="2372" y="1"/>
                    <a:pt x="2322" y="20"/>
                    <a:pt x="2283" y="64"/>
                  </a:cubicBezTo>
                  <a:cubicBezTo>
                    <a:pt x="2155" y="211"/>
                    <a:pt x="2016" y="366"/>
                    <a:pt x="1894" y="507"/>
                  </a:cubicBezTo>
                  <a:cubicBezTo>
                    <a:pt x="1743" y="454"/>
                    <a:pt x="1590" y="425"/>
                    <a:pt x="1448" y="425"/>
                  </a:cubicBezTo>
                  <a:cubicBezTo>
                    <a:pt x="1426" y="425"/>
                    <a:pt x="1405" y="426"/>
                    <a:pt x="1384" y="427"/>
                  </a:cubicBezTo>
                  <a:cubicBezTo>
                    <a:pt x="1374" y="427"/>
                    <a:pt x="1364" y="427"/>
                    <a:pt x="1354" y="427"/>
                  </a:cubicBezTo>
                  <a:cubicBezTo>
                    <a:pt x="1215" y="427"/>
                    <a:pt x="1063" y="454"/>
                    <a:pt x="913" y="509"/>
                  </a:cubicBezTo>
                  <a:cubicBezTo>
                    <a:pt x="790" y="368"/>
                    <a:pt x="651" y="213"/>
                    <a:pt x="523" y="66"/>
                  </a:cubicBezTo>
                  <a:cubicBezTo>
                    <a:pt x="484" y="22"/>
                    <a:pt x="434" y="3"/>
                    <a:pt x="384" y="3"/>
                  </a:cubicBezTo>
                  <a:cubicBezTo>
                    <a:pt x="290" y="3"/>
                    <a:pt x="200" y="75"/>
                    <a:pt x="199" y="185"/>
                  </a:cubicBezTo>
                  <a:cubicBezTo>
                    <a:pt x="197" y="468"/>
                    <a:pt x="201" y="750"/>
                    <a:pt x="217" y="1031"/>
                  </a:cubicBezTo>
                  <a:cubicBezTo>
                    <a:pt x="27" y="1343"/>
                    <a:pt x="1" y="1784"/>
                    <a:pt x="219" y="2071"/>
                  </a:cubicBezTo>
                  <a:cubicBezTo>
                    <a:pt x="405" y="2320"/>
                    <a:pt x="715" y="2416"/>
                    <a:pt x="1004" y="2459"/>
                  </a:cubicBezTo>
                  <a:cubicBezTo>
                    <a:pt x="1128" y="2478"/>
                    <a:pt x="1254" y="2487"/>
                    <a:pt x="1380" y="2487"/>
                  </a:cubicBezTo>
                  <a:cubicBezTo>
                    <a:pt x="1528" y="2487"/>
                    <a:pt x="1677" y="2474"/>
                    <a:pt x="1822" y="2449"/>
                  </a:cubicBezTo>
                  <a:cubicBezTo>
                    <a:pt x="2108" y="2398"/>
                    <a:pt x="2420" y="2294"/>
                    <a:pt x="2598" y="2041"/>
                  </a:cubicBezTo>
                  <a:cubicBezTo>
                    <a:pt x="2797" y="1753"/>
                    <a:pt x="2771" y="1335"/>
                    <a:pt x="2589" y="1029"/>
                  </a:cubicBezTo>
                  <a:cubicBezTo>
                    <a:pt x="2606" y="750"/>
                    <a:pt x="2610" y="466"/>
                    <a:pt x="2608" y="183"/>
                  </a:cubicBezTo>
                  <a:cubicBezTo>
                    <a:pt x="2606" y="73"/>
                    <a:pt x="2515" y="1"/>
                    <a:pt x="2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3" name="Google Shape;4223;p74"/>
          <p:cNvGrpSpPr/>
          <p:nvPr/>
        </p:nvGrpSpPr>
        <p:grpSpPr>
          <a:xfrm>
            <a:off x="3952347" y="3984535"/>
            <a:ext cx="294599" cy="329879"/>
            <a:chOff x="3952347" y="3984535"/>
            <a:chExt cx="294599" cy="329879"/>
          </a:xfrm>
        </p:grpSpPr>
        <p:sp>
          <p:nvSpPr>
            <p:cNvPr id="4224" name="Google Shape;4224;p74"/>
            <p:cNvSpPr/>
            <p:nvPr/>
          </p:nvSpPr>
          <p:spPr>
            <a:xfrm>
              <a:off x="3989219" y="4218354"/>
              <a:ext cx="220401" cy="96061"/>
            </a:xfrm>
            <a:custGeom>
              <a:avLst/>
              <a:gdLst/>
              <a:ahLst/>
              <a:cxnLst/>
              <a:rect l="l" t="t" r="r" b="b"/>
              <a:pathLst>
                <a:path w="8721" h="3801" extrusionOk="0">
                  <a:moveTo>
                    <a:pt x="1879" y="0"/>
                  </a:moveTo>
                  <a:cubicBezTo>
                    <a:pt x="1879" y="486"/>
                    <a:pt x="1869" y="1004"/>
                    <a:pt x="1579" y="1396"/>
                  </a:cubicBezTo>
                  <a:cubicBezTo>
                    <a:pt x="1338" y="1724"/>
                    <a:pt x="943" y="1897"/>
                    <a:pt x="635" y="2169"/>
                  </a:cubicBezTo>
                  <a:cubicBezTo>
                    <a:pt x="302" y="2458"/>
                    <a:pt x="74" y="2866"/>
                    <a:pt x="0" y="3299"/>
                  </a:cubicBezTo>
                  <a:lnTo>
                    <a:pt x="0" y="3801"/>
                  </a:lnTo>
                  <a:lnTo>
                    <a:pt x="8721" y="3801"/>
                  </a:lnTo>
                  <a:lnTo>
                    <a:pt x="8721" y="3299"/>
                  </a:lnTo>
                  <a:cubicBezTo>
                    <a:pt x="8651" y="2864"/>
                    <a:pt x="8421" y="2456"/>
                    <a:pt x="8090" y="2169"/>
                  </a:cubicBezTo>
                  <a:cubicBezTo>
                    <a:pt x="7780" y="1899"/>
                    <a:pt x="7387" y="1724"/>
                    <a:pt x="7144" y="1396"/>
                  </a:cubicBezTo>
                  <a:cubicBezTo>
                    <a:pt x="6856" y="1004"/>
                    <a:pt x="6846" y="486"/>
                    <a:pt x="6846" y="0"/>
                  </a:cubicBezTo>
                  <a:close/>
                </a:path>
              </a:pathLst>
            </a:custGeom>
            <a:solidFill>
              <a:srgbClr val="D9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74"/>
            <p:cNvSpPr/>
            <p:nvPr/>
          </p:nvSpPr>
          <p:spPr>
            <a:xfrm>
              <a:off x="3955758" y="3984535"/>
              <a:ext cx="288107" cy="251689"/>
            </a:xfrm>
            <a:custGeom>
              <a:avLst/>
              <a:gdLst/>
              <a:ahLst/>
              <a:cxnLst/>
              <a:rect l="l" t="t" r="r" b="b"/>
              <a:pathLst>
                <a:path w="11400" h="9959" extrusionOk="0">
                  <a:moveTo>
                    <a:pt x="10571" y="1"/>
                  </a:moveTo>
                  <a:cubicBezTo>
                    <a:pt x="10418" y="1"/>
                    <a:pt x="10259" y="42"/>
                    <a:pt x="10112" y="91"/>
                  </a:cubicBezTo>
                  <a:cubicBezTo>
                    <a:pt x="9306" y="360"/>
                    <a:pt x="8390" y="1140"/>
                    <a:pt x="7819" y="1866"/>
                  </a:cubicBezTo>
                  <a:cubicBezTo>
                    <a:pt x="7191" y="1665"/>
                    <a:pt x="6522" y="1580"/>
                    <a:pt x="5861" y="1580"/>
                  </a:cubicBezTo>
                  <a:cubicBezTo>
                    <a:pt x="5830" y="1580"/>
                    <a:pt x="5800" y="1580"/>
                    <a:pt x="5769" y="1580"/>
                  </a:cubicBezTo>
                  <a:cubicBezTo>
                    <a:pt x="5740" y="1580"/>
                    <a:pt x="5711" y="1580"/>
                    <a:pt x="5682" y="1580"/>
                  </a:cubicBezTo>
                  <a:cubicBezTo>
                    <a:pt x="4980" y="1580"/>
                    <a:pt x="4269" y="1675"/>
                    <a:pt x="3605" y="1905"/>
                  </a:cubicBezTo>
                  <a:cubicBezTo>
                    <a:pt x="3036" y="1166"/>
                    <a:pt x="2105" y="367"/>
                    <a:pt x="1285" y="93"/>
                  </a:cubicBezTo>
                  <a:cubicBezTo>
                    <a:pt x="1137" y="44"/>
                    <a:pt x="978" y="3"/>
                    <a:pt x="824" y="3"/>
                  </a:cubicBezTo>
                  <a:cubicBezTo>
                    <a:pt x="724" y="3"/>
                    <a:pt x="626" y="20"/>
                    <a:pt x="535" y="65"/>
                  </a:cubicBezTo>
                  <a:cubicBezTo>
                    <a:pt x="398" y="132"/>
                    <a:pt x="290" y="252"/>
                    <a:pt x="217" y="385"/>
                  </a:cubicBezTo>
                  <a:cubicBezTo>
                    <a:pt x="0" y="766"/>
                    <a:pt x="17" y="1242"/>
                    <a:pt x="119" y="1666"/>
                  </a:cubicBezTo>
                  <a:cubicBezTo>
                    <a:pt x="225" y="2094"/>
                    <a:pt x="404" y="2500"/>
                    <a:pt x="500" y="2929"/>
                  </a:cubicBezTo>
                  <a:cubicBezTo>
                    <a:pt x="567" y="3243"/>
                    <a:pt x="596" y="3579"/>
                    <a:pt x="775" y="3847"/>
                  </a:cubicBezTo>
                  <a:cubicBezTo>
                    <a:pt x="796" y="3877"/>
                    <a:pt x="816" y="3906"/>
                    <a:pt x="839" y="3934"/>
                  </a:cubicBezTo>
                  <a:cubicBezTo>
                    <a:pt x="969" y="4087"/>
                    <a:pt x="1012" y="4295"/>
                    <a:pt x="941" y="4485"/>
                  </a:cubicBezTo>
                  <a:cubicBezTo>
                    <a:pt x="714" y="5093"/>
                    <a:pt x="623" y="5752"/>
                    <a:pt x="688" y="6394"/>
                  </a:cubicBezTo>
                  <a:cubicBezTo>
                    <a:pt x="869" y="8138"/>
                    <a:pt x="2277" y="9485"/>
                    <a:pt x="3913" y="9854"/>
                  </a:cubicBezTo>
                  <a:cubicBezTo>
                    <a:pt x="4217" y="9923"/>
                    <a:pt x="4993" y="9958"/>
                    <a:pt x="5770" y="9958"/>
                  </a:cubicBezTo>
                  <a:cubicBezTo>
                    <a:pt x="6546" y="9958"/>
                    <a:pt x="7322" y="9923"/>
                    <a:pt x="7625" y="9854"/>
                  </a:cubicBezTo>
                  <a:cubicBezTo>
                    <a:pt x="9263" y="9485"/>
                    <a:pt x="10671" y="8138"/>
                    <a:pt x="10852" y="6394"/>
                  </a:cubicBezTo>
                  <a:cubicBezTo>
                    <a:pt x="10924" y="5713"/>
                    <a:pt x="10814" y="5015"/>
                    <a:pt x="10559" y="4377"/>
                  </a:cubicBezTo>
                  <a:cubicBezTo>
                    <a:pt x="10489" y="4204"/>
                    <a:pt x="10510" y="4010"/>
                    <a:pt x="10614" y="3857"/>
                  </a:cubicBezTo>
                  <a:cubicBezTo>
                    <a:pt x="10618" y="3855"/>
                    <a:pt x="10620" y="3849"/>
                    <a:pt x="10622" y="3847"/>
                  </a:cubicBezTo>
                  <a:cubicBezTo>
                    <a:pt x="10801" y="3579"/>
                    <a:pt x="10826" y="3243"/>
                    <a:pt x="10897" y="2929"/>
                  </a:cubicBezTo>
                  <a:cubicBezTo>
                    <a:pt x="10995" y="2500"/>
                    <a:pt x="11175" y="2094"/>
                    <a:pt x="11277" y="1666"/>
                  </a:cubicBezTo>
                  <a:cubicBezTo>
                    <a:pt x="11383" y="1238"/>
                    <a:pt x="11399" y="764"/>
                    <a:pt x="11181" y="381"/>
                  </a:cubicBezTo>
                  <a:cubicBezTo>
                    <a:pt x="11103" y="248"/>
                    <a:pt x="10999" y="130"/>
                    <a:pt x="10861" y="63"/>
                  </a:cubicBezTo>
                  <a:cubicBezTo>
                    <a:pt x="10770" y="18"/>
                    <a:pt x="10671" y="1"/>
                    <a:pt x="10571" y="1"/>
                  </a:cubicBezTo>
                  <a:close/>
                </a:path>
              </a:pathLst>
            </a:custGeom>
            <a:solidFill>
              <a:srgbClr val="D9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74"/>
            <p:cNvSpPr/>
            <p:nvPr/>
          </p:nvSpPr>
          <p:spPr>
            <a:xfrm>
              <a:off x="4027557" y="4169654"/>
              <a:ext cx="145317" cy="88302"/>
            </a:xfrm>
            <a:custGeom>
              <a:avLst/>
              <a:gdLst/>
              <a:ahLst/>
              <a:cxnLst/>
              <a:rect l="l" t="t" r="r" b="b"/>
              <a:pathLst>
                <a:path w="5750" h="3494" extrusionOk="0">
                  <a:moveTo>
                    <a:pt x="2700" y="0"/>
                  </a:moveTo>
                  <a:cubicBezTo>
                    <a:pt x="2093" y="0"/>
                    <a:pt x="1484" y="68"/>
                    <a:pt x="960" y="250"/>
                  </a:cubicBezTo>
                  <a:cubicBezTo>
                    <a:pt x="354" y="459"/>
                    <a:pt x="1" y="877"/>
                    <a:pt x="36" y="1430"/>
                  </a:cubicBezTo>
                  <a:cubicBezTo>
                    <a:pt x="70" y="2041"/>
                    <a:pt x="656" y="2486"/>
                    <a:pt x="1351" y="2619"/>
                  </a:cubicBezTo>
                  <a:cubicBezTo>
                    <a:pt x="1423" y="2631"/>
                    <a:pt x="1498" y="2647"/>
                    <a:pt x="1555" y="2684"/>
                  </a:cubicBezTo>
                  <a:cubicBezTo>
                    <a:pt x="1623" y="2733"/>
                    <a:pt x="1649" y="2811"/>
                    <a:pt x="1680" y="2882"/>
                  </a:cubicBezTo>
                  <a:cubicBezTo>
                    <a:pt x="1860" y="3289"/>
                    <a:pt x="2359" y="3494"/>
                    <a:pt x="2859" y="3494"/>
                  </a:cubicBezTo>
                  <a:cubicBezTo>
                    <a:pt x="3356" y="3494"/>
                    <a:pt x="3854" y="3291"/>
                    <a:pt x="4036" y="2882"/>
                  </a:cubicBezTo>
                  <a:cubicBezTo>
                    <a:pt x="4066" y="2813"/>
                    <a:pt x="4091" y="2733"/>
                    <a:pt x="4160" y="2684"/>
                  </a:cubicBezTo>
                  <a:cubicBezTo>
                    <a:pt x="4215" y="2647"/>
                    <a:pt x="4291" y="2631"/>
                    <a:pt x="4364" y="2619"/>
                  </a:cubicBezTo>
                  <a:cubicBezTo>
                    <a:pt x="5058" y="2488"/>
                    <a:pt x="5641" y="2041"/>
                    <a:pt x="5680" y="1430"/>
                  </a:cubicBezTo>
                  <a:cubicBezTo>
                    <a:pt x="5749" y="195"/>
                    <a:pt x="3964" y="22"/>
                    <a:pt x="2855" y="2"/>
                  </a:cubicBezTo>
                  <a:cubicBezTo>
                    <a:pt x="2803" y="1"/>
                    <a:pt x="2751" y="0"/>
                    <a:pt x="2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74"/>
            <p:cNvSpPr/>
            <p:nvPr/>
          </p:nvSpPr>
          <p:spPr>
            <a:xfrm>
              <a:off x="4064530" y="4269328"/>
              <a:ext cx="70384" cy="22669"/>
            </a:xfrm>
            <a:custGeom>
              <a:avLst/>
              <a:gdLst/>
              <a:ahLst/>
              <a:cxnLst/>
              <a:rect l="l" t="t" r="r" b="b"/>
              <a:pathLst>
                <a:path w="2785" h="897" extrusionOk="0">
                  <a:moveTo>
                    <a:pt x="209" y="1"/>
                  </a:moveTo>
                  <a:cubicBezTo>
                    <a:pt x="160" y="1"/>
                    <a:pt x="111" y="19"/>
                    <a:pt x="74" y="56"/>
                  </a:cubicBezTo>
                  <a:cubicBezTo>
                    <a:pt x="0" y="131"/>
                    <a:pt x="0" y="254"/>
                    <a:pt x="74" y="327"/>
                  </a:cubicBezTo>
                  <a:cubicBezTo>
                    <a:pt x="441" y="694"/>
                    <a:pt x="908" y="896"/>
                    <a:pt x="1392" y="896"/>
                  </a:cubicBezTo>
                  <a:cubicBezTo>
                    <a:pt x="1877" y="896"/>
                    <a:pt x="2342" y="694"/>
                    <a:pt x="2709" y="327"/>
                  </a:cubicBezTo>
                  <a:cubicBezTo>
                    <a:pt x="2785" y="252"/>
                    <a:pt x="2785" y="129"/>
                    <a:pt x="2709" y="56"/>
                  </a:cubicBezTo>
                  <a:cubicBezTo>
                    <a:pt x="2673" y="19"/>
                    <a:pt x="2624" y="1"/>
                    <a:pt x="2575" y="1"/>
                  </a:cubicBezTo>
                  <a:cubicBezTo>
                    <a:pt x="2526" y="1"/>
                    <a:pt x="2477" y="19"/>
                    <a:pt x="2440" y="56"/>
                  </a:cubicBezTo>
                  <a:cubicBezTo>
                    <a:pt x="2144" y="349"/>
                    <a:pt x="1775" y="513"/>
                    <a:pt x="1392" y="513"/>
                  </a:cubicBezTo>
                  <a:cubicBezTo>
                    <a:pt x="1010" y="513"/>
                    <a:pt x="637" y="349"/>
                    <a:pt x="343" y="56"/>
                  </a:cubicBezTo>
                  <a:cubicBezTo>
                    <a:pt x="306" y="19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74"/>
            <p:cNvSpPr/>
            <p:nvPr/>
          </p:nvSpPr>
          <p:spPr>
            <a:xfrm>
              <a:off x="4080098" y="4188583"/>
              <a:ext cx="39248" cy="35356"/>
            </a:xfrm>
            <a:custGeom>
              <a:avLst/>
              <a:gdLst/>
              <a:ahLst/>
              <a:cxnLst/>
              <a:rect l="l" t="t" r="r" b="b"/>
              <a:pathLst>
                <a:path w="1553" h="1399" extrusionOk="0">
                  <a:moveTo>
                    <a:pt x="789" y="1"/>
                  </a:moveTo>
                  <a:cubicBezTo>
                    <a:pt x="784" y="1"/>
                    <a:pt x="779" y="1"/>
                    <a:pt x="774" y="1"/>
                  </a:cubicBezTo>
                  <a:cubicBezTo>
                    <a:pt x="771" y="1"/>
                    <a:pt x="768" y="1"/>
                    <a:pt x="766" y="1"/>
                  </a:cubicBezTo>
                  <a:cubicBezTo>
                    <a:pt x="677" y="1"/>
                    <a:pt x="598" y="67"/>
                    <a:pt x="580" y="158"/>
                  </a:cubicBezTo>
                  <a:cubicBezTo>
                    <a:pt x="580" y="164"/>
                    <a:pt x="482" y="687"/>
                    <a:pt x="80" y="1068"/>
                  </a:cubicBezTo>
                  <a:cubicBezTo>
                    <a:pt x="3" y="1139"/>
                    <a:pt x="1" y="1262"/>
                    <a:pt x="72" y="1339"/>
                  </a:cubicBezTo>
                  <a:cubicBezTo>
                    <a:pt x="111" y="1380"/>
                    <a:pt x="162" y="1399"/>
                    <a:pt x="209" y="1399"/>
                  </a:cubicBezTo>
                  <a:cubicBezTo>
                    <a:pt x="258" y="1399"/>
                    <a:pt x="304" y="1380"/>
                    <a:pt x="341" y="1343"/>
                  </a:cubicBezTo>
                  <a:cubicBezTo>
                    <a:pt x="543" y="1154"/>
                    <a:pt x="684" y="935"/>
                    <a:pt x="776" y="742"/>
                  </a:cubicBezTo>
                  <a:cubicBezTo>
                    <a:pt x="870" y="933"/>
                    <a:pt x="1008" y="1150"/>
                    <a:pt x="1208" y="1343"/>
                  </a:cubicBezTo>
                  <a:cubicBezTo>
                    <a:pt x="1247" y="1380"/>
                    <a:pt x="1294" y="1399"/>
                    <a:pt x="1341" y="1399"/>
                  </a:cubicBezTo>
                  <a:cubicBezTo>
                    <a:pt x="1392" y="1399"/>
                    <a:pt x="1443" y="1378"/>
                    <a:pt x="1479" y="1339"/>
                  </a:cubicBezTo>
                  <a:cubicBezTo>
                    <a:pt x="1553" y="1262"/>
                    <a:pt x="1551" y="1144"/>
                    <a:pt x="1475" y="1068"/>
                  </a:cubicBezTo>
                  <a:cubicBezTo>
                    <a:pt x="1071" y="689"/>
                    <a:pt x="978" y="169"/>
                    <a:pt x="974" y="158"/>
                  </a:cubicBezTo>
                  <a:cubicBezTo>
                    <a:pt x="958" y="68"/>
                    <a:pt x="879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74"/>
            <p:cNvSpPr/>
            <p:nvPr/>
          </p:nvSpPr>
          <p:spPr>
            <a:xfrm>
              <a:off x="4074942" y="4163008"/>
              <a:ext cx="49559" cy="30352"/>
            </a:xfrm>
            <a:custGeom>
              <a:avLst/>
              <a:gdLst/>
              <a:ahLst/>
              <a:cxnLst/>
              <a:rect l="l" t="t" r="r" b="b"/>
              <a:pathLst>
                <a:path w="1961" h="1201" extrusionOk="0">
                  <a:moveTo>
                    <a:pt x="981" y="0"/>
                  </a:moveTo>
                  <a:cubicBezTo>
                    <a:pt x="833" y="0"/>
                    <a:pt x="686" y="20"/>
                    <a:pt x="545" y="59"/>
                  </a:cubicBezTo>
                  <a:cubicBezTo>
                    <a:pt x="276" y="132"/>
                    <a:pt x="1" y="285"/>
                    <a:pt x="96" y="607"/>
                  </a:cubicBezTo>
                  <a:cubicBezTo>
                    <a:pt x="96" y="607"/>
                    <a:pt x="176" y="923"/>
                    <a:pt x="814" y="1170"/>
                  </a:cubicBezTo>
                  <a:cubicBezTo>
                    <a:pt x="867" y="1191"/>
                    <a:pt x="925" y="1201"/>
                    <a:pt x="982" y="1201"/>
                  </a:cubicBezTo>
                  <a:cubicBezTo>
                    <a:pt x="1039" y="1201"/>
                    <a:pt x="1097" y="1191"/>
                    <a:pt x="1151" y="1170"/>
                  </a:cubicBezTo>
                  <a:cubicBezTo>
                    <a:pt x="1787" y="923"/>
                    <a:pt x="1867" y="607"/>
                    <a:pt x="1867" y="607"/>
                  </a:cubicBezTo>
                  <a:cubicBezTo>
                    <a:pt x="1961" y="287"/>
                    <a:pt x="1683" y="132"/>
                    <a:pt x="1416" y="59"/>
                  </a:cubicBezTo>
                  <a:cubicBezTo>
                    <a:pt x="1275" y="20"/>
                    <a:pt x="1128" y="0"/>
                    <a:pt x="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74"/>
            <p:cNvSpPr/>
            <p:nvPr/>
          </p:nvSpPr>
          <p:spPr>
            <a:xfrm>
              <a:off x="4029933" y="4125782"/>
              <a:ext cx="51783" cy="22796"/>
            </a:xfrm>
            <a:custGeom>
              <a:avLst/>
              <a:gdLst/>
              <a:ahLst/>
              <a:cxnLst/>
              <a:rect l="l" t="t" r="r" b="b"/>
              <a:pathLst>
                <a:path w="2049" h="902" extrusionOk="0">
                  <a:moveTo>
                    <a:pt x="1140" y="0"/>
                  </a:moveTo>
                  <a:cubicBezTo>
                    <a:pt x="988" y="0"/>
                    <a:pt x="843" y="41"/>
                    <a:pt x="715" y="96"/>
                  </a:cubicBezTo>
                  <a:cubicBezTo>
                    <a:pt x="674" y="114"/>
                    <a:pt x="637" y="134"/>
                    <a:pt x="600" y="153"/>
                  </a:cubicBezTo>
                  <a:cubicBezTo>
                    <a:pt x="537" y="185"/>
                    <a:pt x="484" y="214"/>
                    <a:pt x="435" y="222"/>
                  </a:cubicBezTo>
                  <a:cubicBezTo>
                    <a:pt x="433" y="222"/>
                    <a:pt x="430" y="222"/>
                    <a:pt x="428" y="222"/>
                  </a:cubicBezTo>
                  <a:cubicBezTo>
                    <a:pt x="411" y="222"/>
                    <a:pt x="395" y="217"/>
                    <a:pt x="386" y="214"/>
                  </a:cubicBezTo>
                  <a:cubicBezTo>
                    <a:pt x="374" y="117"/>
                    <a:pt x="293" y="51"/>
                    <a:pt x="195" y="51"/>
                  </a:cubicBezTo>
                  <a:cubicBezTo>
                    <a:pt x="193" y="51"/>
                    <a:pt x="192" y="51"/>
                    <a:pt x="190" y="51"/>
                  </a:cubicBezTo>
                  <a:cubicBezTo>
                    <a:pt x="82" y="55"/>
                    <a:pt x="1" y="144"/>
                    <a:pt x="7" y="248"/>
                  </a:cubicBezTo>
                  <a:cubicBezTo>
                    <a:pt x="9" y="348"/>
                    <a:pt x="58" y="438"/>
                    <a:pt x="137" y="503"/>
                  </a:cubicBezTo>
                  <a:cubicBezTo>
                    <a:pt x="215" y="569"/>
                    <a:pt x="321" y="607"/>
                    <a:pt x="426" y="607"/>
                  </a:cubicBezTo>
                  <a:cubicBezTo>
                    <a:pt x="449" y="607"/>
                    <a:pt x="472" y="605"/>
                    <a:pt x="494" y="601"/>
                  </a:cubicBezTo>
                  <a:cubicBezTo>
                    <a:pt x="607" y="583"/>
                    <a:pt x="698" y="538"/>
                    <a:pt x="780" y="493"/>
                  </a:cubicBezTo>
                  <a:cubicBezTo>
                    <a:pt x="813" y="477"/>
                    <a:pt x="843" y="461"/>
                    <a:pt x="872" y="448"/>
                  </a:cubicBezTo>
                  <a:cubicBezTo>
                    <a:pt x="969" y="405"/>
                    <a:pt x="1058" y="383"/>
                    <a:pt x="1141" y="383"/>
                  </a:cubicBezTo>
                  <a:cubicBezTo>
                    <a:pt x="1346" y="383"/>
                    <a:pt x="1510" y="520"/>
                    <a:pt x="1663" y="803"/>
                  </a:cubicBezTo>
                  <a:cubicBezTo>
                    <a:pt x="1698" y="867"/>
                    <a:pt x="1763" y="901"/>
                    <a:pt x="1833" y="901"/>
                  </a:cubicBezTo>
                  <a:cubicBezTo>
                    <a:pt x="1863" y="901"/>
                    <a:pt x="1894" y="893"/>
                    <a:pt x="1922" y="881"/>
                  </a:cubicBezTo>
                  <a:cubicBezTo>
                    <a:pt x="2014" y="830"/>
                    <a:pt x="2049" y="714"/>
                    <a:pt x="1998" y="622"/>
                  </a:cubicBezTo>
                  <a:cubicBezTo>
                    <a:pt x="1742" y="147"/>
                    <a:pt x="1430" y="0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74"/>
            <p:cNvSpPr/>
            <p:nvPr/>
          </p:nvSpPr>
          <p:spPr>
            <a:xfrm>
              <a:off x="4117577" y="4125706"/>
              <a:ext cx="51783" cy="22872"/>
            </a:xfrm>
            <a:custGeom>
              <a:avLst/>
              <a:gdLst/>
              <a:ahLst/>
              <a:cxnLst/>
              <a:rect l="l" t="t" r="r" b="b"/>
              <a:pathLst>
                <a:path w="2049" h="905" extrusionOk="0">
                  <a:moveTo>
                    <a:pt x="910" y="0"/>
                  </a:moveTo>
                  <a:cubicBezTo>
                    <a:pt x="621" y="0"/>
                    <a:pt x="308" y="148"/>
                    <a:pt x="52" y="623"/>
                  </a:cubicBezTo>
                  <a:cubicBezTo>
                    <a:pt x="1" y="717"/>
                    <a:pt x="37" y="831"/>
                    <a:pt x="129" y="882"/>
                  </a:cubicBezTo>
                  <a:cubicBezTo>
                    <a:pt x="160" y="896"/>
                    <a:pt x="190" y="904"/>
                    <a:pt x="221" y="904"/>
                  </a:cubicBezTo>
                  <a:cubicBezTo>
                    <a:pt x="290" y="904"/>
                    <a:pt x="355" y="870"/>
                    <a:pt x="386" y="802"/>
                  </a:cubicBezTo>
                  <a:cubicBezTo>
                    <a:pt x="539" y="519"/>
                    <a:pt x="703" y="385"/>
                    <a:pt x="908" y="385"/>
                  </a:cubicBezTo>
                  <a:cubicBezTo>
                    <a:pt x="991" y="385"/>
                    <a:pt x="1081" y="407"/>
                    <a:pt x="1180" y="449"/>
                  </a:cubicBezTo>
                  <a:cubicBezTo>
                    <a:pt x="1210" y="462"/>
                    <a:pt x="1239" y="476"/>
                    <a:pt x="1271" y="494"/>
                  </a:cubicBezTo>
                  <a:cubicBezTo>
                    <a:pt x="1353" y="535"/>
                    <a:pt x="1445" y="584"/>
                    <a:pt x="1557" y="602"/>
                  </a:cubicBezTo>
                  <a:cubicBezTo>
                    <a:pt x="1577" y="605"/>
                    <a:pt x="1598" y="606"/>
                    <a:pt x="1618" y="606"/>
                  </a:cubicBezTo>
                  <a:cubicBezTo>
                    <a:pt x="1725" y="606"/>
                    <a:pt x="1835" y="571"/>
                    <a:pt x="1914" y="504"/>
                  </a:cubicBezTo>
                  <a:cubicBezTo>
                    <a:pt x="1993" y="437"/>
                    <a:pt x="2038" y="349"/>
                    <a:pt x="2044" y="249"/>
                  </a:cubicBezTo>
                  <a:cubicBezTo>
                    <a:pt x="2049" y="145"/>
                    <a:pt x="1965" y="56"/>
                    <a:pt x="1861" y="52"/>
                  </a:cubicBezTo>
                  <a:cubicBezTo>
                    <a:pt x="1858" y="51"/>
                    <a:pt x="1856" y="51"/>
                    <a:pt x="1853" y="51"/>
                  </a:cubicBezTo>
                  <a:cubicBezTo>
                    <a:pt x="1758" y="51"/>
                    <a:pt x="1679" y="121"/>
                    <a:pt x="1663" y="213"/>
                  </a:cubicBezTo>
                  <a:cubicBezTo>
                    <a:pt x="1655" y="217"/>
                    <a:pt x="1641" y="222"/>
                    <a:pt x="1628" y="222"/>
                  </a:cubicBezTo>
                  <a:cubicBezTo>
                    <a:pt x="1624" y="222"/>
                    <a:pt x="1620" y="222"/>
                    <a:pt x="1616" y="221"/>
                  </a:cubicBezTo>
                  <a:cubicBezTo>
                    <a:pt x="1567" y="213"/>
                    <a:pt x="1514" y="186"/>
                    <a:pt x="1449" y="154"/>
                  </a:cubicBezTo>
                  <a:cubicBezTo>
                    <a:pt x="1414" y="135"/>
                    <a:pt x="1375" y="115"/>
                    <a:pt x="1335" y="96"/>
                  </a:cubicBezTo>
                  <a:cubicBezTo>
                    <a:pt x="1207" y="41"/>
                    <a:pt x="1062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74"/>
            <p:cNvSpPr/>
            <p:nvPr/>
          </p:nvSpPr>
          <p:spPr>
            <a:xfrm>
              <a:off x="4189173" y="4153202"/>
              <a:ext cx="57773" cy="16705"/>
            </a:xfrm>
            <a:custGeom>
              <a:avLst/>
              <a:gdLst/>
              <a:ahLst/>
              <a:cxnLst/>
              <a:rect l="l" t="t" r="r" b="b"/>
              <a:pathLst>
                <a:path w="2286" h="661" extrusionOk="0">
                  <a:moveTo>
                    <a:pt x="1656" y="0"/>
                  </a:moveTo>
                  <a:cubicBezTo>
                    <a:pt x="762" y="0"/>
                    <a:pt x="166" y="286"/>
                    <a:pt x="138" y="300"/>
                  </a:cubicBezTo>
                  <a:cubicBezTo>
                    <a:pt x="40" y="345"/>
                    <a:pt x="1" y="459"/>
                    <a:pt x="48" y="555"/>
                  </a:cubicBezTo>
                  <a:cubicBezTo>
                    <a:pt x="80" y="620"/>
                    <a:pt x="146" y="661"/>
                    <a:pt x="219" y="661"/>
                  </a:cubicBezTo>
                  <a:cubicBezTo>
                    <a:pt x="246" y="661"/>
                    <a:pt x="276" y="653"/>
                    <a:pt x="303" y="646"/>
                  </a:cubicBezTo>
                  <a:cubicBezTo>
                    <a:pt x="308" y="643"/>
                    <a:pt x="850" y="384"/>
                    <a:pt x="1659" y="384"/>
                  </a:cubicBezTo>
                  <a:cubicBezTo>
                    <a:pt x="1787" y="384"/>
                    <a:pt x="1922" y="391"/>
                    <a:pt x="2063" y="406"/>
                  </a:cubicBezTo>
                  <a:cubicBezTo>
                    <a:pt x="2070" y="406"/>
                    <a:pt x="2077" y="407"/>
                    <a:pt x="2083" y="407"/>
                  </a:cubicBezTo>
                  <a:cubicBezTo>
                    <a:pt x="2183" y="407"/>
                    <a:pt x="2266" y="336"/>
                    <a:pt x="2275" y="234"/>
                  </a:cubicBezTo>
                  <a:cubicBezTo>
                    <a:pt x="2286" y="128"/>
                    <a:pt x="2210" y="35"/>
                    <a:pt x="2106" y="24"/>
                  </a:cubicBezTo>
                  <a:cubicBezTo>
                    <a:pt x="1949" y="7"/>
                    <a:pt x="1799" y="0"/>
                    <a:pt x="1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74"/>
            <p:cNvSpPr/>
            <p:nvPr/>
          </p:nvSpPr>
          <p:spPr>
            <a:xfrm>
              <a:off x="4189603" y="4186915"/>
              <a:ext cx="51202" cy="29038"/>
            </a:xfrm>
            <a:custGeom>
              <a:avLst/>
              <a:gdLst/>
              <a:ahLst/>
              <a:cxnLst/>
              <a:rect l="l" t="t" r="r" b="b"/>
              <a:pathLst>
                <a:path w="2026" h="1149" extrusionOk="0">
                  <a:moveTo>
                    <a:pt x="204" y="1"/>
                  </a:moveTo>
                  <a:cubicBezTo>
                    <a:pt x="109" y="1"/>
                    <a:pt x="24" y="71"/>
                    <a:pt x="12" y="169"/>
                  </a:cubicBezTo>
                  <a:cubicBezTo>
                    <a:pt x="0" y="273"/>
                    <a:pt x="74" y="369"/>
                    <a:pt x="178" y="383"/>
                  </a:cubicBezTo>
                  <a:cubicBezTo>
                    <a:pt x="188" y="383"/>
                    <a:pt x="1026" y="498"/>
                    <a:pt x="1685" y="1097"/>
                  </a:cubicBezTo>
                  <a:cubicBezTo>
                    <a:pt x="1720" y="1132"/>
                    <a:pt x="1767" y="1148"/>
                    <a:pt x="1812" y="1148"/>
                  </a:cubicBezTo>
                  <a:cubicBezTo>
                    <a:pt x="1863" y="1148"/>
                    <a:pt x="1918" y="1126"/>
                    <a:pt x="1954" y="1083"/>
                  </a:cubicBezTo>
                  <a:cubicBezTo>
                    <a:pt x="2026" y="1006"/>
                    <a:pt x="2022" y="885"/>
                    <a:pt x="1942" y="814"/>
                  </a:cubicBezTo>
                  <a:cubicBezTo>
                    <a:pt x="1196" y="133"/>
                    <a:pt x="265" y="8"/>
                    <a:pt x="227" y="2"/>
                  </a:cubicBezTo>
                  <a:cubicBezTo>
                    <a:pt x="219" y="1"/>
                    <a:pt x="211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74"/>
            <p:cNvSpPr/>
            <p:nvPr/>
          </p:nvSpPr>
          <p:spPr>
            <a:xfrm>
              <a:off x="3952347" y="4153050"/>
              <a:ext cx="57874" cy="16857"/>
            </a:xfrm>
            <a:custGeom>
              <a:avLst/>
              <a:gdLst/>
              <a:ahLst/>
              <a:cxnLst/>
              <a:rect l="l" t="t" r="r" b="b"/>
              <a:pathLst>
                <a:path w="2290" h="667" extrusionOk="0">
                  <a:moveTo>
                    <a:pt x="628" y="1"/>
                  </a:moveTo>
                  <a:cubicBezTo>
                    <a:pt x="487" y="1"/>
                    <a:pt x="339" y="8"/>
                    <a:pt x="184" y="24"/>
                  </a:cubicBezTo>
                  <a:cubicBezTo>
                    <a:pt x="78" y="36"/>
                    <a:pt x="1" y="128"/>
                    <a:pt x="15" y="236"/>
                  </a:cubicBezTo>
                  <a:cubicBezTo>
                    <a:pt x="26" y="336"/>
                    <a:pt x="110" y="409"/>
                    <a:pt x="206" y="409"/>
                  </a:cubicBezTo>
                  <a:cubicBezTo>
                    <a:pt x="213" y="409"/>
                    <a:pt x="219" y="408"/>
                    <a:pt x="225" y="408"/>
                  </a:cubicBezTo>
                  <a:cubicBezTo>
                    <a:pt x="366" y="393"/>
                    <a:pt x="501" y="386"/>
                    <a:pt x="630" y="386"/>
                  </a:cubicBezTo>
                  <a:cubicBezTo>
                    <a:pt x="1436" y="386"/>
                    <a:pt x="1979" y="643"/>
                    <a:pt x="1988" y="646"/>
                  </a:cubicBezTo>
                  <a:cubicBezTo>
                    <a:pt x="2016" y="663"/>
                    <a:pt x="2045" y="667"/>
                    <a:pt x="2071" y="667"/>
                  </a:cubicBezTo>
                  <a:cubicBezTo>
                    <a:pt x="2141" y="667"/>
                    <a:pt x="2210" y="626"/>
                    <a:pt x="2243" y="555"/>
                  </a:cubicBezTo>
                  <a:cubicBezTo>
                    <a:pt x="2289" y="461"/>
                    <a:pt x="2249" y="346"/>
                    <a:pt x="2153" y="300"/>
                  </a:cubicBezTo>
                  <a:cubicBezTo>
                    <a:pt x="2125" y="287"/>
                    <a:pt x="1525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74"/>
            <p:cNvSpPr/>
            <p:nvPr/>
          </p:nvSpPr>
          <p:spPr>
            <a:xfrm>
              <a:off x="3958640" y="4186915"/>
              <a:ext cx="51227" cy="29038"/>
            </a:xfrm>
            <a:custGeom>
              <a:avLst/>
              <a:gdLst/>
              <a:ahLst/>
              <a:cxnLst/>
              <a:rect l="l" t="t" r="r" b="b"/>
              <a:pathLst>
                <a:path w="2027" h="1149" extrusionOk="0">
                  <a:moveTo>
                    <a:pt x="1823" y="1"/>
                  </a:moveTo>
                  <a:cubicBezTo>
                    <a:pt x="1815" y="1"/>
                    <a:pt x="1808" y="1"/>
                    <a:pt x="1800" y="2"/>
                  </a:cubicBezTo>
                  <a:cubicBezTo>
                    <a:pt x="1759" y="8"/>
                    <a:pt x="831" y="133"/>
                    <a:pt x="84" y="814"/>
                  </a:cubicBezTo>
                  <a:cubicBezTo>
                    <a:pt x="5" y="885"/>
                    <a:pt x="1" y="1004"/>
                    <a:pt x="72" y="1083"/>
                  </a:cubicBezTo>
                  <a:cubicBezTo>
                    <a:pt x="107" y="1126"/>
                    <a:pt x="162" y="1148"/>
                    <a:pt x="213" y="1148"/>
                  </a:cubicBezTo>
                  <a:cubicBezTo>
                    <a:pt x="258" y="1148"/>
                    <a:pt x="305" y="1130"/>
                    <a:pt x="341" y="1095"/>
                  </a:cubicBezTo>
                  <a:cubicBezTo>
                    <a:pt x="998" y="500"/>
                    <a:pt x="1841" y="381"/>
                    <a:pt x="1849" y="381"/>
                  </a:cubicBezTo>
                  <a:cubicBezTo>
                    <a:pt x="1953" y="369"/>
                    <a:pt x="2026" y="273"/>
                    <a:pt x="2014" y="167"/>
                  </a:cubicBezTo>
                  <a:cubicBezTo>
                    <a:pt x="2003" y="71"/>
                    <a:pt x="1919" y="1"/>
                    <a:pt x="1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6" name="Google Shape;4236;p74"/>
          <p:cNvGrpSpPr/>
          <p:nvPr/>
        </p:nvGrpSpPr>
        <p:grpSpPr>
          <a:xfrm>
            <a:off x="4706097" y="3984574"/>
            <a:ext cx="241911" cy="329734"/>
            <a:chOff x="4767291" y="4184795"/>
            <a:chExt cx="259784" cy="354096"/>
          </a:xfrm>
        </p:grpSpPr>
        <p:sp>
          <p:nvSpPr>
            <p:cNvPr id="4237" name="Google Shape;4237;p74"/>
            <p:cNvSpPr/>
            <p:nvPr/>
          </p:nvSpPr>
          <p:spPr>
            <a:xfrm>
              <a:off x="4767291" y="4184795"/>
              <a:ext cx="259784" cy="354096"/>
            </a:xfrm>
            <a:custGeom>
              <a:avLst/>
              <a:gdLst/>
              <a:ahLst/>
              <a:cxnLst/>
              <a:rect l="l" t="t" r="r" b="b"/>
              <a:pathLst>
                <a:path w="9572" h="13047" extrusionOk="0">
                  <a:moveTo>
                    <a:pt x="4789" y="1"/>
                  </a:moveTo>
                  <a:cubicBezTo>
                    <a:pt x="4650" y="1"/>
                    <a:pt x="4510" y="44"/>
                    <a:pt x="4391" y="131"/>
                  </a:cubicBezTo>
                  <a:cubicBezTo>
                    <a:pt x="3748" y="602"/>
                    <a:pt x="2379" y="1449"/>
                    <a:pt x="688" y="1590"/>
                  </a:cubicBezTo>
                  <a:cubicBezTo>
                    <a:pt x="339" y="1618"/>
                    <a:pt x="72" y="1912"/>
                    <a:pt x="72" y="2263"/>
                  </a:cubicBezTo>
                  <a:lnTo>
                    <a:pt x="72" y="8201"/>
                  </a:lnTo>
                  <a:cubicBezTo>
                    <a:pt x="72" y="8201"/>
                    <a:pt x="1" y="11465"/>
                    <a:pt x="4652" y="13023"/>
                  </a:cubicBezTo>
                  <a:cubicBezTo>
                    <a:pt x="4697" y="13039"/>
                    <a:pt x="4744" y="13047"/>
                    <a:pt x="4792" y="13047"/>
                  </a:cubicBezTo>
                  <a:cubicBezTo>
                    <a:pt x="4837" y="13047"/>
                    <a:pt x="4883" y="13039"/>
                    <a:pt x="4927" y="13023"/>
                  </a:cubicBezTo>
                  <a:cubicBezTo>
                    <a:pt x="9572" y="11318"/>
                    <a:pt x="9507" y="8201"/>
                    <a:pt x="9507" y="8201"/>
                  </a:cubicBezTo>
                  <a:lnTo>
                    <a:pt x="9507" y="2263"/>
                  </a:lnTo>
                  <a:cubicBezTo>
                    <a:pt x="9507" y="1908"/>
                    <a:pt x="9233" y="1618"/>
                    <a:pt x="8882" y="1590"/>
                  </a:cubicBezTo>
                  <a:cubicBezTo>
                    <a:pt x="7195" y="1449"/>
                    <a:pt x="5829" y="602"/>
                    <a:pt x="5186" y="131"/>
                  </a:cubicBezTo>
                  <a:cubicBezTo>
                    <a:pt x="5068" y="44"/>
                    <a:pt x="4929" y="1"/>
                    <a:pt x="4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74"/>
            <p:cNvSpPr/>
            <p:nvPr/>
          </p:nvSpPr>
          <p:spPr>
            <a:xfrm>
              <a:off x="4794701" y="4215787"/>
              <a:ext cx="204988" cy="292108"/>
            </a:xfrm>
            <a:custGeom>
              <a:avLst/>
              <a:gdLst/>
              <a:ahLst/>
              <a:cxnLst/>
              <a:rect l="l" t="t" r="r" b="b"/>
              <a:pathLst>
                <a:path w="7553" h="10763" extrusionOk="0">
                  <a:moveTo>
                    <a:pt x="3779" y="0"/>
                  </a:moveTo>
                  <a:cubicBezTo>
                    <a:pt x="3669" y="0"/>
                    <a:pt x="3559" y="34"/>
                    <a:pt x="3466" y="103"/>
                  </a:cubicBezTo>
                  <a:cubicBezTo>
                    <a:pt x="2958" y="476"/>
                    <a:pt x="1879" y="1143"/>
                    <a:pt x="545" y="1253"/>
                  </a:cubicBezTo>
                  <a:cubicBezTo>
                    <a:pt x="270" y="1276"/>
                    <a:pt x="56" y="1504"/>
                    <a:pt x="56" y="1782"/>
                  </a:cubicBezTo>
                  <a:lnTo>
                    <a:pt x="56" y="6940"/>
                  </a:lnTo>
                  <a:cubicBezTo>
                    <a:pt x="56" y="6940"/>
                    <a:pt x="1" y="9515"/>
                    <a:pt x="3670" y="10745"/>
                  </a:cubicBezTo>
                  <a:cubicBezTo>
                    <a:pt x="3707" y="10756"/>
                    <a:pt x="3744" y="10762"/>
                    <a:pt x="3782" y="10762"/>
                  </a:cubicBezTo>
                  <a:cubicBezTo>
                    <a:pt x="3817" y="10762"/>
                    <a:pt x="3853" y="10757"/>
                    <a:pt x="3886" y="10745"/>
                  </a:cubicBezTo>
                  <a:cubicBezTo>
                    <a:pt x="7552" y="9398"/>
                    <a:pt x="7499" y="6940"/>
                    <a:pt x="7499" y="6940"/>
                  </a:cubicBezTo>
                  <a:lnTo>
                    <a:pt x="7499" y="1784"/>
                  </a:lnTo>
                  <a:cubicBezTo>
                    <a:pt x="7499" y="1506"/>
                    <a:pt x="7287" y="1276"/>
                    <a:pt x="7012" y="1253"/>
                  </a:cubicBezTo>
                  <a:cubicBezTo>
                    <a:pt x="5677" y="1143"/>
                    <a:pt x="4596" y="476"/>
                    <a:pt x="4090" y="103"/>
                  </a:cubicBezTo>
                  <a:cubicBezTo>
                    <a:pt x="3999" y="34"/>
                    <a:pt x="3889" y="0"/>
                    <a:pt x="3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74"/>
            <p:cNvSpPr/>
            <p:nvPr/>
          </p:nvSpPr>
          <p:spPr>
            <a:xfrm>
              <a:off x="4829412" y="4294301"/>
              <a:ext cx="135103" cy="135103"/>
            </a:xfrm>
            <a:custGeom>
              <a:avLst/>
              <a:gdLst/>
              <a:ahLst/>
              <a:cxnLst/>
              <a:rect l="l" t="t" r="r" b="b"/>
              <a:pathLst>
                <a:path w="4978" h="4978" extrusionOk="0">
                  <a:moveTo>
                    <a:pt x="2489" y="0"/>
                  </a:moveTo>
                  <a:cubicBezTo>
                    <a:pt x="1114" y="0"/>
                    <a:pt x="1" y="1114"/>
                    <a:pt x="1" y="2489"/>
                  </a:cubicBezTo>
                  <a:cubicBezTo>
                    <a:pt x="1" y="3864"/>
                    <a:pt x="1114" y="4978"/>
                    <a:pt x="2489" y="4978"/>
                  </a:cubicBezTo>
                  <a:cubicBezTo>
                    <a:pt x="3864" y="4978"/>
                    <a:pt x="4978" y="3864"/>
                    <a:pt x="4978" y="2489"/>
                  </a:cubicBezTo>
                  <a:cubicBezTo>
                    <a:pt x="4978" y="1114"/>
                    <a:pt x="3864" y="0"/>
                    <a:pt x="24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74"/>
            <p:cNvSpPr/>
            <p:nvPr/>
          </p:nvSpPr>
          <p:spPr>
            <a:xfrm>
              <a:off x="4859021" y="4328143"/>
              <a:ext cx="75775" cy="67253"/>
            </a:xfrm>
            <a:custGeom>
              <a:avLst/>
              <a:gdLst/>
              <a:ahLst/>
              <a:cxnLst/>
              <a:rect l="l" t="t" r="r" b="b"/>
              <a:pathLst>
                <a:path w="2792" h="2478" extrusionOk="0">
                  <a:moveTo>
                    <a:pt x="2416" y="0"/>
                  </a:moveTo>
                  <a:cubicBezTo>
                    <a:pt x="2367" y="0"/>
                    <a:pt x="2318" y="20"/>
                    <a:pt x="2279" y="63"/>
                  </a:cubicBezTo>
                  <a:cubicBezTo>
                    <a:pt x="2149" y="212"/>
                    <a:pt x="2010" y="367"/>
                    <a:pt x="1892" y="506"/>
                  </a:cubicBezTo>
                  <a:cubicBezTo>
                    <a:pt x="1741" y="453"/>
                    <a:pt x="1587" y="424"/>
                    <a:pt x="1447" y="424"/>
                  </a:cubicBezTo>
                  <a:cubicBezTo>
                    <a:pt x="1426" y="424"/>
                    <a:pt x="1405" y="425"/>
                    <a:pt x="1384" y="426"/>
                  </a:cubicBezTo>
                  <a:cubicBezTo>
                    <a:pt x="1371" y="425"/>
                    <a:pt x="1358" y="425"/>
                    <a:pt x="1345" y="425"/>
                  </a:cubicBezTo>
                  <a:cubicBezTo>
                    <a:pt x="1209" y="425"/>
                    <a:pt x="1058" y="454"/>
                    <a:pt x="913" y="508"/>
                  </a:cubicBezTo>
                  <a:cubicBezTo>
                    <a:pt x="792" y="367"/>
                    <a:pt x="654" y="214"/>
                    <a:pt x="521" y="63"/>
                  </a:cubicBezTo>
                  <a:cubicBezTo>
                    <a:pt x="483" y="20"/>
                    <a:pt x="434" y="1"/>
                    <a:pt x="385" y="1"/>
                  </a:cubicBezTo>
                  <a:cubicBezTo>
                    <a:pt x="291" y="1"/>
                    <a:pt x="200" y="73"/>
                    <a:pt x="199" y="183"/>
                  </a:cubicBezTo>
                  <a:cubicBezTo>
                    <a:pt x="195" y="463"/>
                    <a:pt x="201" y="746"/>
                    <a:pt x="215" y="1028"/>
                  </a:cubicBezTo>
                  <a:cubicBezTo>
                    <a:pt x="27" y="1338"/>
                    <a:pt x="1" y="1776"/>
                    <a:pt x="219" y="2064"/>
                  </a:cubicBezTo>
                  <a:cubicBezTo>
                    <a:pt x="403" y="2313"/>
                    <a:pt x="715" y="2409"/>
                    <a:pt x="1000" y="2450"/>
                  </a:cubicBezTo>
                  <a:cubicBezTo>
                    <a:pt x="1125" y="2468"/>
                    <a:pt x="1251" y="2478"/>
                    <a:pt x="1376" y="2478"/>
                  </a:cubicBezTo>
                  <a:cubicBezTo>
                    <a:pt x="1523" y="2478"/>
                    <a:pt x="1671" y="2465"/>
                    <a:pt x="1816" y="2439"/>
                  </a:cubicBezTo>
                  <a:cubicBezTo>
                    <a:pt x="2102" y="2388"/>
                    <a:pt x="2412" y="2284"/>
                    <a:pt x="2589" y="2031"/>
                  </a:cubicBezTo>
                  <a:cubicBezTo>
                    <a:pt x="2791" y="1750"/>
                    <a:pt x="2765" y="1332"/>
                    <a:pt x="2585" y="1028"/>
                  </a:cubicBezTo>
                  <a:cubicBezTo>
                    <a:pt x="2600" y="746"/>
                    <a:pt x="2606" y="463"/>
                    <a:pt x="2602" y="183"/>
                  </a:cubicBezTo>
                  <a:cubicBezTo>
                    <a:pt x="2600" y="72"/>
                    <a:pt x="2510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1" name="Google Shape;4241;p74"/>
          <p:cNvGrpSpPr/>
          <p:nvPr/>
        </p:nvGrpSpPr>
        <p:grpSpPr>
          <a:xfrm>
            <a:off x="5425085" y="4013814"/>
            <a:ext cx="330088" cy="271220"/>
            <a:chOff x="5539400" y="4216195"/>
            <a:chExt cx="354476" cy="291258"/>
          </a:xfrm>
        </p:grpSpPr>
        <p:sp>
          <p:nvSpPr>
            <p:cNvPr id="4242" name="Google Shape;4242;p74"/>
            <p:cNvSpPr/>
            <p:nvPr/>
          </p:nvSpPr>
          <p:spPr>
            <a:xfrm>
              <a:off x="5593326" y="4306514"/>
              <a:ext cx="247218" cy="62558"/>
            </a:xfrm>
            <a:custGeom>
              <a:avLst/>
              <a:gdLst/>
              <a:ahLst/>
              <a:cxnLst/>
              <a:rect l="l" t="t" r="r" b="b"/>
              <a:pathLst>
                <a:path w="9109" h="2305" extrusionOk="0">
                  <a:moveTo>
                    <a:pt x="4556" y="1"/>
                  </a:moveTo>
                  <a:cubicBezTo>
                    <a:pt x="4465" y="1"/>
                    <a:pt x="4373" y="8"/>
                    <a:pt x="4282" y="24"/>
                  </a:cubicBezTo>
                  <a:cubicBezTo>
                    <a:pt x="957" y="554"/>
                    <a:pt x="1" y="2304"/>
                    <a:pt x="1" y="2304"/>
                  </a:cubicBezTo>
                  <a:lnTo>
                    <a:pt x="9109" y="2304"/>
                  </a:lnTo>
                  <a:cubicBezTo>
                    <a:pt x="9109" y="2304"/>
                    <a:pt x="8150" y="552"/>
                    <a:pt x="4827" y="24"/>
                  </a:cubicBezTo>
                  <a:cubicBezTo>
                    <a:pt x="4737" y="8"/>
                    <a:pt x="4647" y="1"/>
                    <a:pt x="4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74"/>
            <p:cNvSpPr/>
            <p:nvPr/>
          </p:nvSpPr>
          <p:spPr>
            <a:xfrm>
              <a:off x="5552590" y="4367658"/>
              <a:ext cx="328720" cy="103811"/>
            </a:xfrm>
            <a:custGeom>
              <a:avLst/>
              <a:gdLst/>
              <a:ahLst/>
              <a:cxnLst/>
              <a:rect l="l" t="t" r="r" b="b"/>
              <a:pathLst>
                <a:path w="12112" h="3825" extrusionOk="0">
                  <a:moveTo>
                    <a:pt x="992" y="0"/>
                  </a:moveTo>
                  <a:cubicBezTo>
                    <a:pt x="757" y="0"/>
                    <a:pt x="551" y="155"/>
                    <a:pt x="488" y="382"/>
                  </a:cubicBezTo>
                  <a:cubicBezTo>
                    <a:pt x="308" y="1024"/>
                    <a:pt x="0" y="2393"/>
                    <a:pt x="135" y="3825"/>
                  </a:cubicBezTo>
                  <a:lnTo>
                    <a:pt x="11977" y="3825"/>
                  </a:lnTo>
                  <a:cubicBezTo>
                    <a:pt x="12111" y="2397"/>
                    <a:pt x="11803" y="1024"/>
                    <a:pt x="11626" y="382"/>
                  </a:cubicBezTo>
                  <a:cubicBezTo>
                    <a:pt x="11560" y="155"/>
                    <a:pt x="11354" y="0"/>
                    <a:pt x="11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74"/>
            <p:cNvSpPr/>
            <p:nvPr/>
          </p:nvSpPr>
          <p:spPr>
            <a:xfrm>
              <a:off x="5653276" y="4390183"/>
              <a:ext cx="127259" cy="58731"/>
            </a:xfrm>
            <a:custGeom>
              <a:avLst/>
              <a:gdLst/>
              <a:ahLst/>
              <a:cxnLst/>
              <a:rect l="l" t="t" r="r" b="b"/>
              <a:pathLst>
                <a:path w="4689" h="2164" extrusionOk="0">
                  <a:moveTo>
                    <a:pt x="1728" y="0"/>
                  </a:moveTo>
                  <a:cubicBezTo>
                    <a:pt x="1338" y="0"/>
                    <a:pt x="955" y="104"/>
                    <a:pt x="625" y="317"/>
                  </a:cubicBezTo>
                  <a:cubicBezTo>
                    <a:pt x="382" y="474"/>
                    <a:pt x="185" y="684"/>
                    <a:pt x="48" y="926"/>
                  </a:cubicBezTo>
                  <a:cubicBezTo>
                    <a:pt x="48" y="926"/>
                    <a:pt x="48" y="929"/>
                    <a:pt x="46" y="931"/>
                  </a:cubicBezTo>
                  <a:cubicBezTo>
                    <a:pt x="1" y="1026"/>
                    <a:pt x="1" y="1139"/>
                    <a:pt x="46" y="1232"/>
                  </a:cubicBezTo>
                  <a:cubicBezTo>
                    <a:pt x="46" y="1235"/>
                    <a:pt x="48" y="1235"/>
                    <a:pt x="48" y="1237"/>
                  </a:cubicBezTo>
                  <a:cubicBezTo>
                    <a:pt x="185" y="1479"/>
                    <a:pt x="382" y="1691"/>
                    <a:pt x="625" y="1846"/>
                  </a:cubicBezTo>
                  <a:cubicBezTo>
                    <a:pt x="955" y="2061"/>
                    <a:pt x="1339" y="2164"/>
                    <a:pt x="1729" y="2164"/>
                  </a:cubicBezTo>
                  <a:cubicBezTo>
                    <a:pt x="1911" y="2164"/>
                    <a:pt x="2095" y="2141"/>
                    <a:pt x="2275" y="2097"/>
                  </a:cubicBezTo>
                  <a:cubicBezTo>
                    <a:pt x="2626" y="2010"/>
                    <a:pt x="2938" y="1836"/>
                    <a:pt x="3177" y="1594"/>
                  </a:cubicBezTo>
                  <a:cubicBezTo>
                    <a:pt x="3196" y="1574"/>
                    <a:pt x="3222" y="1564"/>
                    <a:pt x="3247" y="1564"/>
                  </a:cubicBezTo>
                  <a:cubicBezTo>
                    <a:pt x="3277" y="1564"/>
                    <a:pt x="3307" y="1577"/>
                    <a:pt x="3328" y="1600"/>
                  </a:cubicBezTo>
                  <a:cubicBezTo>
                    <a:pt x="3510" y="1812"/>
                    <a:pt x="3754" y="1946"/>
                    <a:pt x="4040" y="1975"/>
                  </a:cubicBezTo>
                  <a:cubicBezTo>
                    <a:pt x="4148" y="1985"/>
                    <a:pt x="4425" y="2020"/>
                    <a:pt x="4585" y="2101"/>
                  </a:cubicBezTo>
                  <a:cubicBezTo>
                    <a:pt x="4594" y="2106"/>
                    <a:pt x="4605" y="2109"/>
                    <a:pt x="4615" y="2109"/>
                  </a:cubicBezTo>
                  <a:cubicBezTo>
                    <a:pt x="4646" y="2109"/>
                    <a:pt x="4675" y="2086"/>
                    <a:pt x="4676" y="2050"/>
                  </a:cubicBezTo>
                  <a:cubicBezTo>
                    <a:pt x="4689" y="1795"/>
                    <a:pt x="4676" y="1200"/>
                    <a:pt x="4285" y="1079"/>
                  </a:cubicBezTo>
                  <a:cubicBezTo>
                    <a:pt x="4676" y="959"/>
                    <a:pt x="4689" y="363"/>
                    <a:pt x="4676" y="113"/>
                  </a:cubicBezTo>
                  <a:cubicBezTo>
                    <a:pt x="4675" y="78"/>
                    <a:pt x="4646" y="54"/>
                    <a:pt x="4615" y="54"/>
                  </a:cubicBezTo>
                  <a:cubicBezTo>
                    <a:pt x="4605" y="54"/>
                    <a:pt x="4594" y="56"/>
                    <a:pt x="4585" y="62"/>
                  </a:cubicBezTo>
                  <a:cubicBezTo>
                    <a:pt x="4425" y="143"/>
                    <a:pt x="4148" y="180"/>
                    <a:pt x="4040" y="190"/>
                  </a:cubicBezTo>
                  <a:cubicBezTo>
                    <a:pt x="3754" y="219"/>
                    <a:pt x="3508" y="353"/>
                    <a:pt x="3328" y="565"/>
                  </a:cubicBezTo>
                  <a:cubicBezTo>
                    <a:pt x="3308" y="589"/>
                    <a:pt x="3279" y="600"/>
                    <a:pt x="3250" y="600"/>
                  </a:cubicBezTo>
                  <a:cubicBezTo>
                    <a:pt x="3224" y="600"/>
                    <a:pt x="3197" y="590"/>
                    <a:pt x="3177" y="570"/>
                  </a:cubicBezTo>
                  <a:cubicBezTo>
                    <a:pt x="2940" y="327"/>
                    <a:pt x="2626" y="153"/>
                    <a:pt x="2275" y="68"/>
                  </a:cubicBezTo>
                  <a:cubicBezTo>
                    <a:pt x="2095" y="23"/>
                    <a:pt x="1911" y="0"/>
                    <a:pt x="1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74"/>
            <p:cNvSpPr/>
            <p:nvPr/>
          </p:nvSpPr>
          <p:spPr>
            <a:xfrm>
              <a:off x="5653276" y="4390835"/>
              <a:ext cx="49910" cy="57293"/>
            </a:xfrm>
            <a:custGeom>
              <a:avLst/>
              <a:gdLst/>
              <a:ahLst/>
              <a:cxnLst/>
              <a:rect l="l" t="t" r="r" b="b"/>
              <a:pathLst>
                <a:path w="1839" h="2111" extrusionOk="0">
                  <a:moveTo>
                    <a:pt x="1400" y="1"/>
                  </a:moveTo>
                  <a:cubicBezTo>
                    <a:pt x="1127" y="42"/>
                    <a:pt x="862" y="138"/>
                    <a:pt x="625" y="291"/>
                  </a:cubicBezTo>
                  <a:cubicBezTo>
                    <a:pt x="382" y="446"/>
                    <a:pt x="185" y="658"/>
                    <a:pt x="48" y="900"/>
                  </a:cubicBezTo>
                  <a:cubicBezTo>
                    <a:pt x="48" y="902"/>
                    <a:pt x="46" y="902"/>
                    <a:pt x="46" y="905"/>
                  </a:cubicBezTo>
                  <a:cubicBezTo>
                    <a:pt x="1" y="1000"/>
                    <a:pt x="1" y="1113"/>
                    <a:pt x="46" y="1206"/>
                  </a:cubicBezTo>
                  <a:cubicBezTo>
                    <a:pt x="48" y="1208"/>
                    <a:pt x="48" y="1211"/>
                    <a:pt x="48" y="1211"/>
                  </a:cubicBezTo>
                  <a:cubicBezTo>
                    <a:pt x="185" y="1453"/>
                    <a:pt x="382" y="1665"/>
                    <a:pt x="625" y="1820"/>
                  </a:cubicBezTo>
                  <a:cubicBezTo>
                    <a:pt x="862" y="1973"/>
                    <a:pt x="1125" y="2067"/>
                    <a:pt x="1400" y="2110"/>
                  </a:cubicBezTo>
                  <a:cubicBezTo>
                    <a:pt x="1670" y="1841"/>
                    <a:pt x="1839" y="1468"/>
                    <a:pt x="1839" y="1055"/>
                  </a:cubicBezTo>
                  <a:cubicBezTo>
                    <a:pt x="1839" y="643"/>
                    <a:pt x="1670" y="270"/>
                    <a:pt x="1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74"/>
            <p:cNvSpPr/>
            <p:nvPr/>
          </p:nvSpPr>
          <p:spPr>
            <a:xfrm>
              <a:off x="5677213" y="4409425"/>
              <a:ext cx="6948" cy="11806"/>
            </a:xfrm>
            <a:custGeom>
              <a:avLst/>
              <a:gdLst/>
              <a:ahLst/>
              <a:cxnLst/>
              <a:rect l="l" t="t" r="r" b="b"/>
              <a:pathLst>
                <a:path w="256" h="435" extrusionOk="0">
                  <a:moveTo>
                    <a:pt x="132" y="1"/>
                  </a:moveTo>
                  <a:cubicBezTo>
                    <a:pt x="128" y="1"/>
                    <a:pt x="123" y="1"/>
                    <a:pt x="119" y="1"/>
                  </a:cubicBezTo>
                  <a:cubicBezTo>
                    <a:pt x="49" y="5"/>
                    <a:pt x="0" y="67"/>
                    <a:pt x="0" y="134"/>
                  </a:cubicBezTo>
                  <a:lnTo>
                    <a:pt x="0" y="297"/>
                  </a:lnTo>
                  <a:cubicBezTo>
                    <a:pt x="0" y="366"/>
                    <a:pt x="49" y="424"/>
                    <a:pt x="119" y="434"/>
                  </a:cubicBezTo>
                  <a:cubicBezTo>
                    <a:pt x="122" y="434"/>
                    <a:pt x="126" y="434"/>
                    <a:pt x="129" y="434"/>
                  </a:cubicBezTo>
                  <a:cubicBezTo>
                    <a:pt x="198" y="434"/>
                    <a:pt x="255" y="377"/>
                    <a:pt x="255" y="307"/>
                  </a:cubicBezTo>
                  <a:lnTo>
                    <a:pt x="255" y="128"/>
                  </a:lnTo>
                  <a:cubicBezTo>
                    <a:pt x="255" y="59"/>
                    <a:pt x="201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74"/>
            <p:cNvSpPr/>
            <p:nvPr/>
          </p:nvSpPr>
          <p:spPr>
            <a:xfrm>
              <a:off x="5648744" y="4240891"/>
              <a:ext cx="18591" cy="45514"/>
            </a:xfrm>
            <a:custGeom>
              <a:avLst/>
              <a:gdLst/>
              <a:ahLst/>
              <a:cxnLst/>
              <a:rect l="l" t="t" r="r" b="b"/>
              <a:pathLst>
                <a:path w="685" h="1677" extrusionOk="0">
                  <a:moveTo>
                    <a:pt x="464" y="0"/>
                  </a:moveTo>
                  <a:cubicBezTo>
                    <a:pt x="452" y="0"/>
                    <a:pt x="440" y="1"/>
                    <a:pt x="427" y="4"/>
                  </a:cubicBezTo>
                  <a:cubicBezTo>
                    <a:pt x="170" y="55"/>
                    <a:pt x="1" y="298"/>
                    <a:pt x="27" y="579"/>
                  </a:cubicBezTo>
                  <a:cubicBezTo>
                    <a:pt x="41" y="738"/>
                    <a:pt x="127" y="850"/>
                    <a:pt x="192" y="942"/>
                  </a:cubicBezTo>
                  <a:cubicBezTo>
                    <a:pt x="225" y="991"/>
                    <a:pt x="260" y="1034"/>
                    <a:pt x="276" y="1075"/>
                  </a:cubicBezTo>
                  <a:cubicBezTo>
                    <a:pt x="292" y="1112"/>
                    <a:pt x="286" y="1161"/>
                    <a:pt x="266" y="1205"/>
                  </a:cubicBezTo>
                  <a:cubicBezTo>
                    <a:pt x="243" y="1252"/>
                    <a:pt x="205" y="1289"/>
                    <a:pt x="162" y="1303"/>
                  </a:cubicBezTo>
                  <a:cubicBezTo>
                    <a:pt x="62" y="1334"/>
                    <a:pt x="7" y="1440"/>
                    <a:pt x="37" y="1542"/>
                  </a:cubicBezTo>
                  <a:cubicBezTo>
                    <a:pt x="62" y="1624"/>
                    <a:pt x="139" y="1677"/>
                    <a:pt x="221" y="1677"/>
                  </a:cubicBezTo>
                  <a:cubicBezTo>
                    <a:pt x="239" y="1677"/>
                    <a:pt x="260" y="1675"/>
                    <a:pt x="276" y="1671"/>
                  </a:cubicBezTo>
                  <a:cubicBezTo>
                    <a:pt x="421" y="1626"/>
                    <a:pt x="543" y="1513"/>
                    <a:pt x="613" y="1369"/>
                  </a:cubicBezTo>
                  <a:cubicBezTo>
                    <a:pt x="680" y="1226"/>
                    <a:pt x="684" y="1065"/>
                    <a:pt x="629" y="930"/>
                  </a:cubicBezTo>
                  <a:cubicBezTo>
                    <a:pt x="594" y="846"/>
                    <a:pt x="543" y="777"/>
                    <a:pt x="500" y="718"/>
                  </a:cubicBezTo>
                  <a:cubicBezTo>
                    <a:pt x="447" y="644"/>
                    <a:pt x="415" y="595"/>
                    <a:pt x="409" y="544"/>
                  </a:cubicBezTo>
                  <a:cubicBezTo>
                    <a:pt x="405" y="473"/>
                    <a:pt x="435" y="396"/>
                    <a:pt x="507" y="379"/>
                  </a:cubicBezTo>
                  <a:cubicBezTo>
                    <a:pt x="609" y="357"/>
                    <a:pt x="674" y="257"/>
                    <a:pt x="653" y="153"/>
                  </a:cubicBezTo>
                  <a:cubicBezTo>
                    <a:pt x="634" y="63"/>
                    <a:pt x="55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74"/>
            <p:cNvSpPr/>
            <p:nvPr/>
          </p:nvSpPr>
          <p:spPr>
            <a:xfrm>
              <a:off x="5707554" y="4216195"/>
              <a:ext cx="18509" cy="45514"/>
            </a:xfrm>
            <a:custGeom>
              <a:avLst/>
              <a:gdLst/>
              <a:ahLst/>
              <a:cxnLst/>
              <a:rect l="l" t="t" r="r" b="b"/>
              <a:pathLst>
                <a:path w="682" h="1677" extrusionOk="0">
                  <a:moveTo>
                    <a:pt x="463" y="0"/>
                  </a:moveTo>
                  <a:cubicBezTo>
                    <a:pt x="450" y="0"/>
                    <a:pt x="437" y="2"/>
                    <a:pt x="424" y="4"/>
                  </a:cubicBezTo>
                  <a:cubicBezTo>
                    <a:pt x="167" y="55"/>
                    <a:pt x="0" y="298"/>
                    <a:pt x="25" y="577"/>
                  </a:cubicBezTo>
                  <a:cubicBezTo>
                    <a:pt x="41" y="738"/>
                    <a:pt x="124" y="851"/>
                    <a:pt x="190" y="942"/>
                  </a:cubicBezTo>
                  <a:cubicBezTo>
                    <a:pt x="224" y="991"/>
                    <a:pt x="257" y="1034"/>
                    <a:pt x="275" y="1075"/>
                  </a:cubicBezTo>
                  <a:cubicBezTo>
                    <a:pt x="290" y="1112"/>
                    <a:pt x="286" y="1159"/>
                    <a:pt x="265" y="1206"/>
                  </a:cubicBezTo>
                  <a:cubicBezTo>
                    <a:pt x="241" y="1251"/>
                    <a:pt x="204" y="1289"/>
                    <a:pt x="159" y="1302"/>
                  </a:cubicBezTo>
                  <a:cubicBezTo>
                    <a:pt x="61" y="1332"/>
                    <a:pt x="4" y="1440"/>
                    <a:pt x="35" y="1542"/>
                  </a:cubicBezTo>
                  <a:cubicBezTo>
                    <a:pt x="61" y="1624"/>
                    <a:pt x="137" y="1677"/>
                    <a:pt x="218" y="1677"/>
                  </a:cubicBezTo>
                  <a:cubicBezTo>
                    <a:pt x="239" y="1677"/>
                    <a:pt x="257" y="1675"/>
                    <a:pt x="273" y="1669"/>
                  </a:cubicBezTo>
                  <a:cubicBezTo>
                    <a:pt x="420" y="1626"/>
                    <a:pt x="543" y="1514"/>
                    <a:pt x="610" y="1369"/>
                  </a:cubicBezTo>
                  <a:cubicBezTo>
                    <a:pt x="677" y="1226"/>
                    <a:pt x="681" y="1065"/>
                    <a:pt x="626" y="930"/>
                  </a:cubicBezTo>
                  <a:cubicBezTo>
                    <a:pt x="594" y="845"/>
                    <a:pt x="543" y="777"/>
                    <a:pt x="498" y="718"/>
                  </a:cubicBezTo>
                  <a:cubicBezTo>
                    <a:pt x="445" y="645"/>
                    <a:pt x="412" y="596"/>
                    <a:pt x="406" y="545"/>
                  </a:cubicBezTo>
                  <a:cubicBezTo>
                    <a:pt x="402" y="473"/>
                    <a:pt x="433" y="394"/>
                    <a:pt x="504" y="379"/>
                  </a:cubicBezTo>
                  <a:cubicBezTo>
                    <a:pt x="606" y="355"/>
                    <a:pt x="671" y="257"/>
                    <a:pt x="651" y="151"/>
                  </a:cubicBezTo>
                  <a:cubicBezTo>
                    <a:pt x="631" y="62"/>
                    <a:pt x="553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74"/>
            <p:cNvSpPr/>
            <p:nvPr/>
          </p:nvSpPr>
          <p:spPr>
            <a:xfrm>
              <a:off x="5766338" y="4240891"/>
              <a:ext cx="18564" cy="45514"/>
            </a:xfrm>
            <a:custGeom>
              <a:avLst/>
              <a:gdLst/>
              <a:ahLst/>
              <a:cxnLst/>
              <a:rect l="l" t="t" r="r" b="b"/>
              <a:pathLst>
                <a:path w="684" h="1677" extrusionOk="0">
                  <a:moveTo>
                    <a:pt x="464" y="0"/>
                  </a:moveTo>
                  <a:cubicBezTo>
                    <a:pt x="452" y="0"/>
                    <a:pt x="439" y="1"/>
                    <a:pt x="427" y="4"/>
                  </a:cubicBezTo>
                  <a:cubicBezTo>
                    <a:pt x="170" y="55"/>
                    <a:pt x="0" y="298"/>
                    <a:pt x="27" y="579"/>
                  </a:cubicBezTo>
                  <a:cubicBezTo>
                    <a:pt x="41" y="738"/>
                    <a:pt x="125" y="850"/>
                    <a:pt x="192" y="942"/>
                  </a:cubicBezTo>
                  <a:cubicBezTo>
                    <a:pt x="227" y="991"/>
                    <a:pt x="257" y="1034"/>
                    <a:pt x="276" y="1075"/>
                  </a:cubicBezTo>
                  <a:cubicBezTo>
                    <a:pt x="292" y="1112"/>
                    <a:pt x="286" y="1161"/>
                    <a:pt x="266" y="1205"/>
                  </a:cubicBezTo>
                  <a:cubicBezTo>
                    <a:pt x="243" y="1252"/>
                    <a:pt x="204" y="1289"/>
                    <a:pt x="162" y="1303"/>
                  </a:cubicBezTo>
                  <a:cubicBezTo>
                    <a:pt x="62" y="1334"/>
                    <a:pt x="7" y="1440"/>
                    <a:pt x="37" y="1542"/>
                  </a:cubicBezTo>
                  <a:cubicBezTo>
                    <a:pt x="62" y="1624"/>
                    <a:pt x="139" y="1677"/>
                    <a:pt x="221" y="1677"/>
                  </a:cubicBezTo>
                  <a:cubicBezTo>
                    <a:pt x="237" y="1677"/>
                    <a:pt x="255" y="1675"/>
                    <a:pt x="276" y="1671"/>
                  </a:cubicBezTo>
                  <a:cubicBezTo>
                    <a:pt x="421" y="1626"/>
                    <a:pt x="543" y="1513"/>
                    <a:pt x="612" y="1369"/>
                  </a:cubicBezTo>
                  <a:cubicBezTo>
                    <a:pt x="678" y="1226"/>
                    <a:pt x="684" y="1065"/>
                    <a:pt x="627" y="930"/>
                  </a:cubicBezTo>
                  <a:cubicBezTo>
                    <a:pt x="594" y="846"/>
                    <a:pt x="543" y="777"/>
                    <a:pt x="500" y="718"/>
                  </a:cubicBezTo>
                  <a:cubicBezTo>
                    <a:pt x="447" y="644"/>
                    <a:pt x="412" y="595"/>
                    <a:pt x="408" y="544"/>
                  </a:cubicBezTo>
                  <a:cubicBezTo>
                    <a:pt x="402" y="473"/>
                    <a:pt x="433" y="396"/>
                    <a:pt x="504" y="379"/>
                  </a:cubicBezTo>
                  <a:cubicBezTo>
                    <a:pt x="606" y="357"/>
                    <a:pt x="674" y="257"/>
                    <a:pt x="653" y="153"/>
                  </a:cubicBezTo>
                  <a:cubicBezTo>
                    <a:pt x="633" y="63"/>
                    <a:pt x="55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74"/>
            <p:cNvSpPr/>
            <p:nvPr/>
          </p:nvSpPr>
          <p:spPr>
            <a:xfrm>
              <a:off x="5539400" y="4470054"/>
              <a:ext cx="354476" cy="37399"/>
            </a:xfrm>
            <a:custGeom>
              <a:avLst/>
              <a:gdLst/>
              <a:ahLst/>
              <a:cxnLst/>
              <a:rect l="l" t="t" r="r" b="b"/>
              <a:pathLst>
                <a:path w="13061" h="1378" extrusionOk="0">
                  <a:moveTo>
                    <a:pt x="321" y="1"/>
                  </a:moveTo>
                  <a:cubicBezTo>
                    <a:pt x="144" y="1"/>
                    <a:pt x="1" y="144"/>
                    <a:pt x="1" y="319"/>
                  </a:cubicBezTo>
                  <a:lnTo>
                    <a:pt x="1" y="1060"/>
                  </a:lnTo>
                  <a:cubicBezTo>
                    <a:pt x="1" y="1235"/>
                    <a:pt x="144" y="1378"/>
                    <a:pt x="321" y="1378"/>
                  </a:cubicBezTo>
                  <a:lnTo>
                    <a:pt x="12740" y="1378"/>
                  </a:lnTo>
                  <a:cubicBezTo>
                    <a:pt x="12917" y="1378"/>
                    <a:pt x="13060" y="1235"/>
                    <a:pt x="13060" y="1062"/>
                  </a:cubicBezTo>
                  <a:lnTo>
                    <a:pt x="13060" y="319"/>
                  </a:lnTo>
                  <a:cubicBezTo>
                    <a:pt x="13060" y="144"/>
                    <a:pt x="12917" y="1"/>
                    <a:pt x="1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1" name="Google Shape;4251;p74"/>
          <p:cNvGrpSpPr/>
          <p:nvPr/>
        </p:nvGrpSpPr>
        <p:grpSpPr>
          <a:xfrm>
            <a:off x="2478295" y="1275117"/>
            <a:ext cx="251760" cy="329453"/>
            <a:chOff x="2374892" y="1275155"/>
            <a:chExt cx="270361" cy="353794"/>
          </a:xfrm>
        </p:grpSpPr>
        <p:sp>
          <p:nvSpPr>
            <p:cNvPr id="4252" name="Google Shape;4252;p74"/>
            <p:cNvSpPr/>
            <p:nvPr/>
          </p:nvSpPr>
          <p:spPr>
            <a:xfrm>
              <a:off x="2458888" y="1275155"/>
              <a:ext cx="102589" cy="81800"/>
            </a:xfrm>
            <a:custGeom>
              <a:avLst/>
              <a:gdLst/>
              <a:ahLst/>
              <a:cxnLst/>
              <a:rect l="l" t="t" r="r" b="b"/>
              <a:pathLst>
                <a:path w="3780" h="3014" extrusionOk="0">
                  <a:moveTo>
                    <a:pt x="677" y="0"/>
                  </a:moveTo>
                  <a:cubicBezTo>
                    <a:pt x="504" y="0"/>
                    <a:pt x="344" y="123"/>
                    <a:pt x="306" y="307"/>
                  </a:cubicBezTo>
                  <a:cubicBezTo>
                    <a:pt x="0" y="1873"/>
                    <a:pt x="983" y="3014"/>
                    <a:pt x="983" y="3014"/>
                  </a:cubicBezTo>
                  <a:lnTo>
                    <a:pt x="2799" y="3014"/>
                  </a:lnTo>
                  <a:cubicBezTo>
                    <a:pt x="2799" y="3012"/>
                    <a:pt x="3780" y="1873"/>
                    <a:pt x="3474" y="307"/>
                  </a:cubicBezTo>
                  <a:cubicBezTo>
                    <a:pt x="3439" y="123"/>
                    <a:pt x="3278" y="1"/>
                    <a:pt x="3102" y="1"/>
                  </a:cubicBezTo>
                  <a:cubicBezTo>
                    <a:pt x="3060" y="1"/>
                    <a:pt x="3017" y="8"/>
                    <a:pt x="2974" y="23"/>
                  </a:cubicBezTo>
                  <a:cubicBezTo>
                    <a:pt x="2682" y="127"/>
                    <a:pt x="2268" y="250"/>
                    <a:pt x="1891" y="258"/>
                  </a:cubicBezTo>
                  <a:cubicBezTo>
                    <a:pt x="1514" y="250"/>
                    <a:pt x="1097" y="129"/>
                    <a:pt x="806" y="23"/>
                  </a:cubicBezTo>
                  <a:cubicBezTo>
                    <a:pt x="763" y="8"/>
                    <a:pt x="720" y="0"/>
                    <a:pt x="677" y="0"/>
                  </a:cubicBezTo>
                  <a:close/>
                </a:path>
              </a:pathLst>
            </a:custGeom>
            <a:solidFill>
              <a:srgbClr val="7D61F7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74"/>
            <p:cNvSpPr/>
            <p:nvPr/>
          </p:nvSpPr>
          <p:spPr>
            <a:xfrm>
              <a:off x="2388516" y="1367998"/>
              <a:ext cx="243337" cy="260951"/>
            </a:xfrm>
            <a:custGeom>
              <a:avLst/>
              <a:gdLst/>
              <a:ahLst/>
              <a:cxnLst/>
              <a:rect l="l" t="t" r="r" b="b"/>
              <a:pathLst>
                <a:path w="8966" h="9615" extrusionOk="0">
                  <a:moveTo>
                    <a:pt x="4484" y="1"/>
                  </a:moveTo>
                  <a:cubicBezTo>
                    <a:pt x="4484" y="1"/>
                    <a:pt x="594" y="1263"/>
                    <a:pt x="202" y="5255"/>
                  </a:cubicBezTo>
                  <a:cubicBezTo>
                    <a:pt x="202" y="5255"/>
                    <a:pt x="0" y="7626"/>
                    <a:pt x="423" y="8760"/>
                  </a:cubicBezTo>
                  <a:cubicBezTo>
                    <a:pt x="614" y="9274"/>
                    <a:pt x="1110" y="9615"/>
                    <a:pt x="1657" y="9615"/>
                  </a:cubicBezTo>
                  <a:lnTo>
                    <a:pt x="7311" y="9615"/>
                  </a:lnTo>
                  <a:cubicBezTo>
                    <a:pt x="7858" y="9615"/>
                    <a:pt x="8354" y="9274"/>
                    <a:pt x="8545" y="8760"/>
                  </a:cubicBezTo>
                  <a:cubicBezTo>
                    <a:pt x="8966" y="7626"/>
                    <a:pt x="8764" y="5255"/>
                    <a:pt x="8764" y="5255"/>
                  </a:cubicBezTo>
                  <a:cubicBezTo>
                    <a:pt x="8372" y="1263"/>
                    <a:pt x="4484" y="1"/>
                    <a:pt x="4484" y="1"/>
                  </a:cubicBezTo>
                  <a:close/>
                </a:path>
              </a:pathLst>
            </a:custGeom>
            <a:solidFill>
              <a:srgbClr val="7D61F7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74"/>
            <p:cNvSpPr/>
            <p:nvPr/>
          </p:nvSpPr>
          <p:spPr>
            <a:xfrm>
              <a:off x="2439782" y="1533302"/>
              <a:ext cx="141182" cy="33979"/>
            </a:xfrm>
            <a:custGeom>
              <a:avLst/>
              <a:gdLst/>
              <a:ahLst/>
              <a:cxnLst/>
              <a:rect l="l" t="t" r="r" b="b"/>
              <a:pathLst>
                <a:path w="5202" h="1252" extrusionOk="0">
                  <a:moveTo>
                    <a:pt x="610" y="1"/>
                  </a:moveTo>
                  <a:cubicBezTo>
                    <a:pt x="274" y="1"/>
                    <a:pt x="0" y="274"/>
                    <a:pt x="0" y="611"/>
                  </a:cubicBezTo>
                  <a:lnTo>
                    <a:pt x="0" y="641"/>
                  </a:lnTo>
                  <a:cubicBezTo>
                    <a:pt x="0" y="978"/>
                    <a:pt x="274" y="1251"/>
                    <a:pt x="610" y="1251"/>
                  </a:cubicBezTo>
                  <a:lnTo>
                    <a:pt x="4594" y="1251"/>
                  </a:lnTo>
                  <a:cubicBezTo>
                    <a:pt x="4931" y="1251"/>
                    <a:pt x="5202" y="978"/>
                    <a:pt x="5202" y="641"/>
                  </a:cubicBezTo>
                  <a:lnTo>
                    <a:pt x="5202" y="611"/>
                  </a:lnTo>
                  <a:cubicBezTo>
                    <a:pt x="5202" y="274"/>
                    <a:pt x="4931" y="1"/>
                    <a:pt x="45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74"/>
            <p:cNvSpPr/>
            <p:nvPr/>
          </p:nvSpPr>
          <p:spPr>
            <a:xfrm>
              <a:off x="2426646" y="1567253"/>
              <a:ext cx="167508" cy="33898"/>
            </a:xfrm>
            <a:custGeom>
              <a:avLst/>
              <a:gdLst/>
              <a:ahLst/>
              <a:cxnLst/>
              <a:rect l="l" t="t" r="r" b="b"/>
              <a:pathLst>
                <a:path w="6172" h="1249" extrusionOk="0">
                  <a:moveTo>
                    <a:pt x="611" y="0"/>
                  </a:moveTo>
                  <a:cubicBezTo>
                    <a:pt x="272" y="0"/>
                    <a:pt x="1" y="273"/>
                    <a:pt x="1" y="610"/>
                  </a:cubicBezTo>
                  <a:lnTo>
                    <a:pt x="1" y="641"/>
                  </a:lnTo>
                  <a:cubicBezTo>
                    <a:pt x="1" y="977"/>
                    <a:pt x="274" y="1249"/>
                    <a:pt x="611" y="1249"/>
                  </a:cubicBezTo>
                  <a:lnTo>
                    <a:pt x="5561" y="1249"/>
                  </a:lnTo>
                  <a:cubicBezTo>
                    <a:pt x="5898" y="1249"/>
                    <a:pt x="6171" y="977"/>
                    <a:pt x="6171" y="641"/>
                  </a:cubicBezTo>
                  <a:lnTo>
                    <a:pt x="6171" y="610"/>
                  </a:lnTo>
                  <a:cubicBezTo>
                    <a:pt x="6171" y="273"/>
                    <a:pt x="5898" y="0"/>
                    <a:pt x="55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74"/>
            <p:cNvSpPr/>
            <p:nvPr/>
          </p:nvSpPr>
          <p:spPr>
            <a:xfrm>
              <a:off x="2453731" y="1495280"/>
              <a:ext cx="112794" cy="38050"/>
            </a:xfrm>
            <a:custGeom>
              <a:avLst/>
              <a:gdLst/>
              <a:ahLst/>
              <a:cxnLst/>
              <a:rect l="l" t="t" r="r" b="b"/>
              <a:pathLst>
                <a:path w="4156" h="1402" extrusionOk="0">
                  <a:moveTo>
                    <a:pt x="678" y="0"/>
                  </a:moveTo>
                  <a:cubicBezTo>
                    <a:pt x="302" y="0"/>
                    <a:pt x="0" y="304"/>
                    <a:pt x="0" y="678"/>
                  </a:cubicBezTo>
                  <a:lnTo>
                    <a:pt x="0" y="724"/>
                  </a:lnTo>
                  <a:cubicBezTo>
                    <a:pt x="0" y="1100"/>
                    <a:pt x="302" y="1402"/>
                    <a:pt x="678" y="1402"/>
                  </a:cubicBezTo>
                  <a:lnTo>
                    <a:pt x="3478" y="1402"/>
                  </a:lnTo>
                  <a:cubicBezTo>
                    <a:pt x="3850" y="1402"/>
                    <a:pt x="4153" y="1100"/>
                    <a:pt x="4156" y="724"/>
                  </a:cubicBezTo>
                  <a:lnTo>
                    <a:pt x="4156" y="678"/>
                  </a:lnTo>
                  <a:cubicBezTo>
                    <a:pt x="4156" y="304"/>
                    <a:pt x="3852" y="0"/>
                    <a:pt x="3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74"/>
            <p:cNvSpPr/>
            <p:nvPr/>
          </p:nvSpPr>
          <p:spPr>
            <a:xfrm>
              <a:off x="2474818" y="1455956"/>
              <a:ext cx="72002" cy="39353"/>
            </a:xfrm>
            <a:custGeom>
              <a:avLst/>
              <a:gdLst/>
              <a:ahLst/>
              <a:cxnLst/>
              <a:rect l="l" t="t" r="r" b="b"/>
              <a:pathLst>
                <a:path w="2653" h="1450" extrusionOk="0">
                  <a:moveTo>
                    <a:pt x="2223" y="0"/>
                  </a:moveTo>
                  <a:cubicBezTo>
                    <a:pt x="2141" y="0"/>
                    <a:pt x="2057" y="38"/>
                    <a:pt x="2004" y="117"/>
                  </a:cubicBezTo>
                  <a:cubicBezTo>
                    <a:pt x="1779" y="458"/>
                    <a:pt x="1453" y="737"/>
                    <a:pt x="1122" y="980"/>
                  </a:cubicBezTo>
                  <a:cubicBezTo>
                    <a:pt x="791" y="1223"/>
                    <a:pt x="419" y="1447"/>
                    <a:pt x="12" y="1449"/>
                  </a:cubicBezTo>
                  <a:lnTo>
                    <a:pt x="2561" y="1449"/>
                  </a:lnTo>
                  <a:cubicBezTo>
                    <a:pt x="2652" y="1035"/>
                    <a:pt x="2612" y="574"/>
                    <a:pt x="2461" y="164"/>
                  </a:cubicBezTo>
                  <a:cubicBezTo>
                    <a:pt x="2421" y="57"/>
                    <a:pt x="2323" y="0"/>
                    <a:pt x="2223" y="0"/>
                  </a:cubicBezTo>
                  <a:close/>
                  <a:moveTo>
                    <a:pt x="0" y="1449"/>
                  </a:moveTo>
                  <a:cubicBezTo>
                    <a:pt x="2" y="1449"/>
                    <a:pt x="4" y="1449"/>
                    <a:pt x="6" y="1449"/>
                  </a:cubicBezTo>
                  <a:cubicBezTo>
                    <a:pt x="8" y="1449"/>
                    <a:pt x="10" y="1449"/>
                    <a:pt x="12" y="14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74"/>
            <p:cNvSpPr/>
            <p:nvPr/>
          </p:nvSpPr>
          <p:spPr>
            <a:xfrm>
              <a:off x="2626825" y="1382382"/>
              <a:ext cx="18428" cy="43288"/>
            </a:xfrm>
            <a:custGeom>
              <a:avLst/>
              <a:gdLst/>
              <a:ahLst/>
              <a:cxnLst/>
              <a:rect l="l" t="t" r="r" b="b"/>
              <a:pathLst>
                <a:path w="679" h="1595" extrusionOk="0">
                  <a:moveTo>
                    <a:pt x="455" y="1"/>
                  </a:moveTo>
                  <a:cubicBezTo>
                    <a:pt x="442" y="1"/>
                    <a:pt x="429" y="2"/>
                    <a:pt x="415" y="5"/>
                  </a:cubicBezTo>
                  <a:cubicBezTo>
                    <a:pt x="164" y="56"/>
                    <a:pt x="1" y="289"/>
                    <a:pt x="28" y="560"/>
                  </a:cubicBezTo>
                  <a:cubicBezTo>
                    <a:pt x="42" y="713"/>
                    <a:pt x="121" y="819"/>
                    <a:pt x="185" y="907"/>
                  </a:cubicBezTo>
                  <a:cubicBezTo>
                    <a:pt x="217" y="948"/>
                    <a:pt x="246" y="988"/>
                    <a:pt x="262" y="1023"/>
                  </a:cubicBezTo>
                  <a:cubicBezTo>
                    <a:pt x="274" y="1052"/>
                    <a:pt x="270" y="1092"/>
                    <a:pt x="254" y="1127"/>
                  </a:cubicBezTo>
                  <a:cubicBezTo>
                    <a:pt x="236" y="1170"/>
                    <a:pt x="203" y="1200"/>
                    <a:pt x="168" y="1211"/>
                  </a:cubicBezTo>
                  <a:cubicBezTo>
                    <a:pt x="64" y="1243"/>
                    <a:pt x="5" y="1353"/>
                    <a:pt x="40" y="1457"/>
                  </a:cubicBezTo>
                  <a:cubicBezTo>
                    <a:pt x="66" y="1541"/>
                    <a:pt x="144" y="1594"/>
                    <a:pt x="227" y="1594"/>
                  </a:cubicBezTo>
                  <a:cubicBezTo>
                    <a:pt x="248" y="1594"/>
                    <a:pt x="268" y="1590"/>
                    <a:pt x="285" y="1586"/>
                  </a:cubicBezTo>
                  <a:cubicBezTo>
                    <a:pt x="425" y="1543"/>
                    <a:pt x="542" y="1437"/>
                    <a:pt x="609" y="1296"/>
                  </a:cubicBezTo>
                  <a:cubicBezTo>
                    <a:pt x="674" y="1158"/>
                    <a:pt x="678" y="1003"/>
                    <a:pt x="623" y="872"/>
                  </a:cubicBezTo>
                  <a:cubicBezTo>
                    <a:pt x="588" y="795"/>
                    <a:pt x="542" y="729"/>
                    <a:pt x="501" y="674"/>
                  </a:cubicBezTo>
                  <a:cubicBezTo>
                    <a:pt x="452" y="607"/>
                    <a:pt x="421" y="564"/>
                    <a:pt x="419" y="523"/>
                  </a:cubicBezTo>
                  <a:cubicBezTo>
                    <a:pt x="415" y="478"/>
                    <a:pt x="431" y="403"/>
                    <a:pt x="493" y="391"/>
                  </a:cubicBezTo>
                  <a:cubicBezTo>
                    <a:pt x="601" y="368"/>
                    <a:pt x="670" y="266"/>
                    <a:pt x="646" y="158"/>
                  </a:cubicBezTo>
                  <a:cubicBezTo>
                    <a:pt x="626" y="65"/>
                    <a:pt x="546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74"/>
            <p:cNvSpPr/>
            <p:nvPr/>
          </p:nvSpPr>
          <p:spPr>
            <a:xfrm>
              <a:off x="2374892" y="1382382"/>
              <a:ext cx="18401" cy="43288"/>
            </a:xfrm>
            <a:custGeom>
              <a:avLst/>
              <a:gdLst/>
              <a:ahLst/>
              <a:cxnLst/>
              <a:rect l="l" t="t" r="r" b="b"/>
              <a:pathLst>
                <a:path w="678" h="1595" extrusionOk="0">
                  <a:moveTo>
                    <a:pt x="453" y="1"/>
                  </a:moveTo>
                  <a:cubicBezTo>
                    <a:pt x="440" y="1"/>
                    <a:pt x="426" y="2"/>
                    <a:pt x="413" y="5"/>
                  </a:cubicBezTo>
                  <a:cubicBezTo>
                    <a:pt x="164" y="56"/>
                    <a:pt x="1" y="289"/>
                    <a:pt x="25" y="560"/>
                  </a:cubicBezTo>
                  <a:cubicBezTo>
                    <a:pt x="41" y="713"/>
                    <a:pt x="121" y="819"/>
                    <a:pt x="184" y="907"/>
                  </a:cubicBezTo>
                  <a:cubicBezTo>
                    <a:pt x="217" y="948"/>
                    <a:pt x="245" y="988"/>
                    <a:pt x="260" y="1023"/>
                  </a:cubicBezTo>
                  <a:cubicBezTo>
                    <a:pt x="274" y="1052"/>
                    <a:pt x="270" y="1092"/>
                    <a:pt x="253" y="1127"/>
                  </a:cubicBezTo>
                  <a:cubicBezTo>
                    <a:pt x="235" y="1170"/>
                    <a:pt x="202" y="1200"/>
                    <a:pt x="168" y="1211"/>
                  </a:cubicBezTo>
                  <a:cubicBezTo>
                    <a:pt x="64" y="1243"/>
                    <a:pt x="5" y="1353"/>
                    <a:pt x="37" y="1457"/>
                  </a:cubicBezTo>
                  <a:cubicBezTo>
                    <a:pt x="66" y="1541"/>
                    <a:pt x="143" y="1594"/>
                    <a:pt x="227" y="1594"/>
                  </a:cubicBezTo>
                  <a:cubicBezTo>
                    <a:pt x="245" y="1594"/>
                    <a:pt x="266" y="1590"/>
                    <a:pt x="284" y="1586"/>
                  </a:cubicBezTo>
                  <a:cubicBezTo>
                    <a:pt x="423" y="1543"/>
                    <a:pt x="541" y="1437"/>
                    <a:pt x="606" y="1296"/>
                  </a:cubicBezTo>
                  <a:cubicBezTo>
                    <a:pt x="674" y="1158"/>
                    <a:pt x="678" y="1003"/>
                    <a:pt x="623" y="872"/>
                  </a:cubicBezTo>
                  <a:cubicBezTo>
                    <a:pt x="586" y="795"/>
                    <a:pt x="541" y="729"/>
                    <a:pt x="500" y="674"/>
                  </a:cubicBezTo>
                  <a:cubicBezTo>
                    <a:pt x="451" y="607"/>
                    <a:pt x="421" y="564"/>
                    <a:pt x="419" y="523"/>
                  </a:cubicBezTo>
                  <a:cubicBezTo>
                    <a:pt x="413" y="478"/>
                    <a:pt x="431" y="403"/>
                    <a:pt x="492" y="391"/>
                  </a:cubicBezTo>
                  <a:cubicBezTo>
                    <a:pt x="598" y="368"/>
                    <a:pt x="668" y="266"/>
                    <a:pt x="645" y="158"/>
                  </a:cubicBezTo>
                  <a:cubicBezTo>
                    <a:pt x="626" y="65"/>
                    <a:pt x="545" y="1"/>
                    <a:pt x="4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74"/>
            <p:cNvSpPr/>
            <p:nvPr/>
          </p:nvSpPr>
          <p:spPr>
            <a:xfrm>
              <a:off x="2415139" y="1353180"/>
              <a:ext cx="18455" cy="43153"/>
            </a:xfrm>
            <a:custGeom>
              <a:avLst/>
              <a:gdLst/>
              <a:ahLst/>
              <a:cxnLst/>
              <a:rect l="l" t="t" r="r" b="b"/>
              <a:pathLst>
                <a:path w="680" h="1590" extrusionOk="0">
                  <a:moveTo>
                    <a:pt x="453" y="0"/>
                  </a:moveTo>
                  <a:cubicBezTo>
                    <a:pt x="441" y="0"/>
                    <a:pt x="428" y="2"/>
                    <a:pt x="415" y="4"/>
                  </a:cubicBezTo>
                  <a:cubicBezTo>
                    <a:pt x="164" y="55"/>
                    <a:pt x="1" y="288"/>
                    <a:pt x="27" y="557"/>
                  </a:cubicBezTo>
                  <a:cubicBezTo>
                    <a:pt x="41" y="710"/>
                    <a:pt x="121" y="818"/>
                    <a:pt x="184" y="904"/>
                  </a:cubicBezTo>
                  <a:cubicBezTo>
                    <a:pt x="219" y="944"/>
                    <a:pt x="245" y="985"/>
                    <a:pt x="262" y="1022"/>
                  </a:cubicBezTo>
                  <a:cubicBezTo>
                    <a:pt x="274" y="1048"/>
                    <a:pt x="272" y="1089"/>
                    <a:pt x="253" y="1126"/>
                  </a:cubicBezTo>
                  <a:cubicBezTo>
                    <a:pt x="235" y="1167"/>
                    <a:pt x="202" y="1197"/>
                    <a:pt x="170" y="1208"/>
                  </a:cubicBezTo>
                  <a:cubicBezTo>
                    <a:pt x="66" y="1238"/>
                    <a:pt x="7" y="1348"/>
                    <a:pt x="39" y="1452"/>
                  </a:cubicBezTo>
                  <a:cubicBezTo>
                    <a:pt x="68" y="1536"/>
                    <a:pt x="143" y="1589"/>
                    <a:pt x="229" y="1589"/>
                  </a:cubicBezTo>
                  <a:cubicBezTo>
                    <a:pt x="249" y="1589"/>
                    <a:pt x="266" y="1587"/>
                    <a:pt x="284" y="1585"/>
                  </a:cubicBezTo>
                  <a:cubicBezTo>
                    <a:pt x="425" y="1542"/>
                    <a:pt x="541" y="1434"/>
                    <a:pt x="608" y="1293"/>
                  </a:cubicBezTo>
                  <a:cubicBezTo>
                    <a:pt x="674" y="1157"/>
                    <a:pt x="680" y="1002"/>
                    <a:pt x="623" y="871"/>
                  </a:cubicBezTo>
                  <a:cubicBezTo>
                    <a:pt x="588" y="791"/>
                    <a:pt x="541" y="728"/>
                    <a:pt x="500" y="671"/>
                  </a:cubicBezTo>
                  <a:cubicBezTo>
                    <a:pt x="453" y="606"/>
                    <a:pt x="423" y="563"/>
                    <a:pt x="419" y="522"/>
                  </a:cubicBezTo>
                  <a:cubicBezTo>
                    <a:pt x="415" y="475"/>
                    <a:pt x="433" y="402"/>
                    <a:pt x="494" y="390"/>
                  </a:cubicBezTo>
                  <a:cubicBezTo>
                    <a:pt x="600" y="365"/>
                    <a:pt x="670" y="263"/>
                    <a:pt x="647" y="157"/>
                  </a:cubicBezTo>
                  <a:cubicBezTo>
                    <a:pt x="626" y="62"/>
                    <a:pt x="545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74"/>
            <p:cNvSpPr/>
            <p:nvPr/>
          </p:nvSpPr>
          <p:spPr>
            <a:xfrm>
              <a:off x="2587473" y="1346694"/>
              <a:ext cx="18401" cy="43207"/>
            </a:xfrm>
            <a:custGeom>
              <a:avLst/>
              <a:gdLst/>
              <a:ahLst/>
              <a:cxnLst/>
              <a:rect l="l" t="t" r="r" b="b"/>
              <a:pathLst>
                <a:path w="678" h="1592" extrusionOk="0">
                  <a:moveTo>
                    <a:pt x="451" y="1"/>
                  </a:moveTo>
                  <a:cubicBezTo>
                    <a:pt x="439" y="1"/>
                    <a:pt x="426" y="2"/>
                    <a:pt x="413" y="4"/>
                  </a:cubicBezTo>
                  <a:cubicBezTo>
                    <a:pt x="164" y="55"/>
                    <a:pt x="1" y="288"/>
                    <a:pt x="25" y="559"/>
                  </a:cubicBezTo>
                  <a:cubicBezTo>
                    <a:pt x="41" y="712"/>
                    <a:pt x="121" y="818"/>
                    <a:pt x="184" y="906"/>
                  </a:cubicBezTo>
                  <a:cubicBezTo>
                    <a:pt x="217" y="947"/>
                    <a:pt x="245" y="988"/>
                    <a:pt x="260" y="1022"/>
                  </a:cubicBezTo>
                  <a:cubicBezTo>
                    <a:pt x="274" y="1051"/>
                    <a:pt x="270" y="1092"/>
                    <a:pt x="254" y="1128"/>
                  </a:cubicBezTo>
                  <a:cubicBezTo>
                    <a:pt x="235" y="1167"/>
                    <a:pt x="203" y="1200"/>
                    <a:pt x="168" y="1210"/>
                  </a:cubicBezTo>
                  <a:cubicBezTo>
                    <a:pt x="64" y="1241"/>
                    <a:pt x="5" y="1349"/>
                    <a:pt x="39" y="1455"/>
                  </a:cubicBezTo>
                  <a:cubicBezTo>
                    <a:pt x="66" y="1538"/>
                    <a:pt x="143" y="1591"/>
                    <a:pt x="227" y="1591"/>
                  </a:cubicBezTo>
                  <a:cubicBezTo>
                    <a:pt x="247" y="1591"/>
                    <a:pt x="266" y="1589"/>
                    <a:pt x="284" y="1585"/>
                  </a:cubicBezTo>
                  <a:cubicBezTo>
                    <a:pt x="423" y="1542"/>
                    <a:pt x="541" y="1436"/>
                    <a:pt x="606" y="1296"/>
                  </a:cubicBezTo>
                  <a:cubicBezTo>
                    <a:pt x="674" y="1157"/>
                    <a:pt x="678" y="1002"/>
                    <a:pt x="623" y="871"/>
                  </a:cubicBezTo>
                  <a:cubicBezTo>
                    <a:pt x="586" y="794"/>
                    <a:pt x="541" y="729"/>
                    <a:pt x="500" y="673"/>
                  </a:cubicBezTo>
                  <a:cubicBezTo>
                    <a:pt x="451" y="606"/>
                    <a:pt x="423" y="565"/>
                    <a:pt x="419" y="523"/>
                  </a:cubicBezTo>
                  <a:cubicBezTo>
                    <a:pt x="413" y="478"/>
                    <a:pt x="431" y="402"/>
                    <a:pt x="492" y="390"/>
                  </a:cubicBezTo>
                  <a:cubicBezTo>
                    <a:pt x="600" y="367"/>
                    <a:pt x="668" y="265"/>
                    <a:pt x="645" y="157"/>
                  </a:cubicBezTo>
                  <a:cubicBezTo>
                    <a:pt x="625" y="64"/>
                    <a:pt x="544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74"/>
            <p:cNvSpPr/>
            <p:nvPr/>
          </p:nvSpPr>
          <p:spPr>
            <a:xfrm>
              <a:off x="2473489" y="1373154"/>
              <a:ext cx="35906" cy="55773"/>
            </a:xfrm>
            <a:custGeom>
              <a:avLst/>
              <a:gdLst/>
              <a:ahLst/>
              <a:cxnLst/>
              <a:rect l="l" t="t" r="r" b="b"/>
              <a:pathLst>
                <a:path w="1323" h="2055" extrusionOk="0">
                  <a:moveTo>
                    <a:pt x="1097" y="1"/>
                  </a:moveTo>
                  <a:cubicBezTo>
                    <a:pt x="1070" y="1"/>
                    <a:pt x="1043" y="7"/>
                    <a:pt x="1016" y="19"/>
                  </a:cubicBezTo>
                  <a:cubicBezTo>
                    <a:pt x="982" y="33"/>
                    <a:pt x="217" y="400"/>
                    <a:pt x="17" y="1830"/>
                  </a:cubicBezTo>
                  <a:cubicBezTo>
                    <a:pt x="1" y="1936"/>
                    <a:pt x="78" y="2036"/>
                    <a:pt x="184" y="2052"/>
                  </a:cubicBezTo>
                  <a:cubicBezTo>
                    <a:pt x="194" y="2055"/>
                    <a:pt x="202" y="2055"/>
                    <a:pt x="213" y="2055"/>
                  </a:cubicBezTo>
                  <a:cubicBezTo>
                    <a:pt x="307" y="2055"/>
                    <a:pt x="390" y="1985"/>
                    <a:pt x="406" y="1885"/>
                  </a:cubicBezTo>
                  <a:cubicBezTo>
                    <a:pt x="574" y="692"/>
                    <a:pt x="1153" y="392"/>
                    <a:pt x="1182" y="376"/>
                  </a:cubicBezTo>
                  <a:cubicBezTo>
                    <a:pt x="1277" y="331"/>
                    <a:pt x="1322" y="213"/>
                    <a:pt x="1275" y="117"/>
                  </a:cubicBezTo>
                  <a:cubicBezTo>
                    <a:pt x="1243" y="44"/>
                    <a:pt x="1172" y="1"/>
                    <a:pt x="10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74"/>
            <p:cNvSpPr/>
            <p:nvPr/>
          </p:nvSpPr>
          <p:spPr>
            <a:xfrm>
              <a:off x="2511076" y="1373181"/>
              <a:ext cx="35960" cy="55746"/>
            </a:xfrm>
            <a:custGeom>
              <a:avLst/>
              <a:gdLst/>
              <a:ahLst/>
              <a:cxnLst/>
              <a:rect l="l" t="t" r="r" b="b"/>
              <a:pathLst>
                <a:path w="1325" h="2054" extrusionOk="0">
                  <a:moveTo>
                    <a:pt x="227" y="1"/>
                  </a:moveTo>
                  <a:cubicBezTo>
                    <a:pt x="152" y="1"/>
                    <a:pt x="80" y="42"/>
                    <a:pt x="45" y="116"/>
                  </a:cubicBezTo>
                  <a:cubicBezTo>
                    <a:pt x="1" y="216"/>
                    <a:pt x="41" y="330"/>
                    <a:pt x="141" y="375"/>
                  </a:cubicBezTo>
                  <a:cubicBezTo>
                    <a:pt x="164" y="389"/>
                    <a:pt x="747" y="687"/>
                    <a:pt x="917" y="1884"/>
                  </a:cubicBezTo>
                  <a:cubicBezTo>
                    <a:pt x="929" y="1982"/>
                    <a:pt x="1012" y="2054"/>
                    <a:pt x="1110" y="2054"/>
                  </a:cubicBezTo>
                  <a:cubicBezTo>
                    <a:pt x="1120" y="2054"/>
                    <a:pt x="1127" y="2054"/>
                    <a:pt x="1141" y="2051"/>
                  </a:cubicBezTo>
                  <a:cubicBezTo>
                    <a:pt x="1249" y="2035"/>
                    <a:pt x="1324" y="1937"/>
                    <a:pt x="1308" y="1829"/>
                  </a:cubicBezTo>
                  <a:cubicBezTo>
                    <a:pt x="1106" y="401"/>
                    <a:pt x="341" y="34"/>
                    <a:pt x="309" y="18"/>
                  </a:cubicBezTo>
                  <a:cubicBezTo>
                    <a:pt x="282" y="6"/>
                    <a:pt x="254" y="1"/>
                    <a:pt x="2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74"/>
            <p:cNvSpPr/>
            <p:nvPr/>
          </p:nvSpPr>
          <p:spPr>
            <a:xfrm>
              <a:off x="2474438" y="1356220"/>
              <a:ext cx="71948" cy="26272"/>
            </a:xfrm>
            <a:custGeom>
              <a:avLst/>
              <a:gdLst/>
              <a:ahLst/>
              <a:cxnLst/>
              <a:rect l="l" t="t" r="r" b="b"/>
              <a:pathLst>
                <a:path w="2651" h="968" extrusionOk="0">
                  <a:moveTo>
                    <a:pt x="404" y="0"/>
                  </a:moveTo>
                  <a:cubicBezTo>
                    <a:pt x="182" y="0"/>
                    <a:pt x="0" y="180"/>
                    <a:pt x="0" y="404"/>
                  </a:cubicBezTo>
                  <a:lnTo>
                    <a:pt x="0" y="565"/>
                  </a:lnTo>
                  <a:cubicBezTo>
                    <a:pt x="0" y="788"/>
                    <a:pt x="180" y="967"/>
                    <a:pt x="404" y="967"/>
                  </a:cubicBezTo>
                  <a:lnTo>
                    <a:pt x="2248" y="967"/>
                  </a:lnTo>
                  <a:cubicBezTo>
                    <a:pt x="2470" y="967"/>
                    <a:pt x="2650" y="788"/>
                    <a:pt x="2650" y="565"/>
                  </a:cubicBezTo>
                  <a:lnTo>
                    <a:pt x="2650" y="404"/>
                  </a:lnTo>
                  <a:cubicBezTo>
                    <a:pt x="2650" y="182"/>
                    <a:pt x="2473" y="0"/>
                    <a:pt x="2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5" name="Google Shape;4265;p74"/>
          <p:cNvGrpSpPr/>
          <p:nvPr/>
        </p:nvGrpSpPr>
        <p:grpSpPr>
          <a:xfrm>
            <a:off x="3234307" y="1274966"/>
            <a:ext cx="149514" cy="329701"/>
            <a:chOff x="3186760" y="1274992"/>
            <a:chExt cx="160560" cy="354060"/>
          </a:xfrm>
        </p:grpSpPr>
        <p:sp>
          <p:nvSpPr>
            <p:cNvPr id="4266" name="Google Shape;4266;p74"/>
            <p:cNvSpPr/>
            <p:nvPr/>
          </p:nvSpPr>
          <p:spPr>
            <a:xfrm>
              <a:off x="3199868" y="1322051"/>
              <a:ext cx="134289" cy="179965"/>
            </a:xfrm>
            <a:custGeom>
              <a:avLst/>
              <a:gdLst/>
              <a:ahLst/>
              <a:cxnLst/>
              <a:rect l="l" t="t" r="r" b="b"/>
              <a:pathLst>
                <a:path w="4948" h="6631" extrusionOk="0">
                  <a:moveTo>
                    <a:pt x="1" y="1"/>
                  </a:moveTo>
                  <a:lnTo>
                    <a:pt x="1" y="6630"/>
                  </a:lnTo>
                  <a:lnTo>
                    <a:pt x="4947" y="6630"/>
                  </a:lnTo>
                  <a:lnTo>
                    <a:pt x="4947" y="1"/>
                  </a:lnTo>
                  <a:close/>
                </a:path>
              </a:pathLst>
            </a:custGeom>
            <a:solidFill>
              <a:srgbClr val="AFAEB8">
                <a:alpha val="2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74"/>
            <p:cNvSpPr/>
            <p:nvPr/>
          </p:nvSpPr>
          <p:spPr>
            <a:xfrm>
              <a:off x="3255178" y="1538133"/>
              <a:ext cx="86549" cy="90919"/>
            </a:xfrm>
            <a:custGeom>
              <a:avLst/>
              <a:gdLst/>
              <a:ahLst/>
              <a:cxnLst/>
              <a:rect l="l" t="t" r="r" b="b"/>
              <a:pathLst>
                <a:path w="3189" h="3350" extrusionOk="0">
                  <a:moveTo>
                    <a:pt x="448" y="1"/>
                  </a:moveTo>
                  <a:cubicBezTo>
                    <a:pt x="200" y="1"/>
                    <a:pt x="1" y="209"/>
                    <a:pt x="1" y="461"/>
                  </a:cubicBezTo>
                  <a:lnTo>
                    <a:pt x="1" y="2001"/>
                  </a:lnTo>
                  <a:cubicBezTo>
                    <a:pt x="1" y="2183"/>
                    <a:pt x="113" y="2346"/>
                    <a:pt x="282" y="2413"/>
                  </a:cubicBezTo>
                  <a:lnTo>
                    <a:pt x="2518" y="3317"/>
                  </a:lnTo>
                  <a:cubicBezTo>
                    <a:pt x="2571" y="3339"/>
                    <a:pt x="2628" y="3350"/>
                    <a:pt x="2683" y="3350"/>
                  </a:cubicBezTo>
                  <a:cubicBezTo>
                    <a:pt x="2863" y="3350"/>
                    <a:pt x="3028" y="3246"/>
                    <a:pt x="3097" y="3072"/>
                  </a:cubicBezTo>
                  <a:cubicBezTo>
                    <a:pt x="3189" y="2842"/>
                    <a:pt x="3079" y="2583"/>
                    <a:pt x="2848" y="2491"/>
                  </a:cubicBezTo>
                  <a:lnTo>
                    <a:pt x="894" y="1699"/>
                  </a:lnTo>
                  <a:lnTo>
                    <a:pt x="894" y="445"/>
                  </a:lnTo>
                  <a:cubicBezTo>
                    <a:pt x="894" y="214"/>
                    <a:pt x="715" y="21"/>
                    <a:pt x="486" y="2"/>
                  </a:cubicBezTo>
                  <a:cubicBezTo>
                    <a:pt x="473" y="1"/>
                    <a:pt x="461" y="1"/>
                    <a:pt x="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74"/>
            <p:cNvSpPr/>
            <p:nvPr/>
          </p:nvSpPr>
          <p:spPr>
            <a:xfrm>
              <a:off x="3233087" y="1524835"/>
              <a:ext cx="67199" cy="34631"/>
            </a:xfrm>
            <a:custGeom>
              <a:avLst/>
              <a:gdLst/>
              <a:ahLst/>
              <a:cxnLst/>
              <a:rect l="l" t="t" r="r" b="b"/>
              <a:pathLst>
                <a:path w="2476" h="1276" extrusionOk="0">
                  <a:moveTo>
                    <a:pt x="1" y="1"/>
                  </a:moveTo>
                  <a:lnTo>
                    <a:pt x="1" y="88"/>
                  </a:lnTo>
                  <a:cubicBezTo>
                    <a:pt x="1" y="745"/>
                    <a:pt x="531" y="1276"/>
                    <a:pt x="1188" y="1276"/>
                  </a:cubicBezTo>
                  <a:lnTo>
                    <a:pt x="1290" y="1276"/>
                  </a:lnTo>
                  <a:cubicBezTo>
                    <a:pt x="1945" y="1276"/>
                    <a:pt x="2475" y="745"/>
                    <a:pt x="2475" y="88"/>
                  </a:cubicBezTo>
                  <a:lnTo>
                    <a:pt x="24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74"/>
            <p:cNvSpPr/>
            <p:nvPr/>
          </p:nvSpPr>
          <p:spPr>
            <a:xfrm>
              <a:off x="3204021" y="1274992"/>
              <a:ext cx="125984" cy="29094"/>
            </a:xfrm>
            <a:custGeom>
              <a:avLst/>
              <a:gdLst/>
              <a:ahLst/>
              <a:cxnLst/>
              <a:rect l="l" t="t" r="r" b="b"/>
              <a:pathLst>
                <a:path w="4642" h="1072" extrusionOk="0">
                  <a:moveTo>
                    <a:pt x="409" y="1"/>
                  </a:moveTo>
                  <a:cubicBezTo>
                    <a:pt x="184" y="1"/>
                    <a:pt x="1" y="184"/>
                    <a:pt x="1" y="409"/>
                  </a:cubicBezTo>
                  <a:lnTo>
                    <a:pt x="1" y="1072"/>
                  </a:lnTo>
                  <a:lnTo>
                    <a:pt x="4641" y="1072"/>
                  </a:lnTo>
                  <a:lnTo>
                    <a:pt x="4641" y="409"/>
                  </a:lnTo>
                  <a:cubicBezTo>
                    <a:pt x="4641" y="184"/>
                    <a:pt x="4458" y="1"/>
                    <a:pt x="4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74"/>
            <p:cNvSpPr/>
            <p:nvPr/>
          </p:nvSpPr>
          <p:spPr>
            <a:xfrm>
              <a:off x="3186760" y="1298522"/>
              <a:ext cx="160560" cy="31862"/>
            </a:xfrm>
            <a:custGeom>
              <a:avLst/>
              <a:gdLst/>
              <a:ahLst/>
              <a:cxnLst/>
              <a:rect l="l" t="t" r="r" b="b"/>
              <a:pathLst>
                <a:path w="5916" h="1174" extrusionOk="0">
                  <a:moveTo>
                    <a:pt x="367" y="1"/>
                  </a:moveTo>
                  <a:cubicBezTo>
                    <a:pt x="163" y="1"/>
                    <a:pt x="0" y="164"/>
                    <a:pt x="0" y="368"/>
                  </a:cubicBezTo>
                  <a:lnTo>
                    <a:pt x="0" y="806"/>
                  </a:lnTo>
                  <a:cubicBezTo>
                    <a:pt x="0" y="1010"/>
                    <a:pt x="163" y="1174"/>
                    <a:pt x="367" y="1174"/>
                  </a:cubicBezTo>
                  <a:lnTo>
                    <a:pt x="5549" y="1174"/>
                  </a:lnTo>
                  <a:cubicBezTo>
                    <a:pt x="5753" y="1174"/>
                    <a:pt x="5916" y="1008"/>
                    <a:pt x="5916" y="806"/>
                  </a:cubicBezTo>
                  <a:lnTo>
                    <a:pt x="5916" y="368"/>
                  </a:lnTo>
                  <a:cubicBezTo>
                    <a:pt x="5916" y="164"/>
                    <a:pt x="5753" y="1"/>
                    <a:pt x="5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74"/>
            <p:cNvSpPr/>
            <p:nvPr/>
          </p:nvSpPr>
          <p:spPr>
            <a:xfrm>
              <a:off x="3186760" y="1494385"/>
              <a:ext cx="160560" cy="31862"/>
            </a:xfrm>
            <a:custGeom>
              <a:avLst/>
              <a:gdLst/>
              <a:ahLst/>
              <a:cxnLst/>
              <a:rect l="l" t="t" r="r" b="b"/>
              <a:pathLst>
                <a:path w="5916" h="1174" extrusionOk="0">
                  <a:moveTo>
                    <a:pt x="367" y="1"/>
                  </a:moveTo>
                  <a:cubicBezTo>
                    <a:pt x="163" y="1"/>
                    <a:pt x="0" y="164"/>
                    <a:pt x="0" y="368"/>
                  </a:cubicBezTo>
                  <a:lnTo>
                    <a:pt x="0" y="806"/>
                  </a:lnTo>
                  <a:cubicBezTo>
                    <a:pt x="0" y="1010"/>
                    <a:pt x="163" y="1174"/>
                    <a:pt x="367" y="1174"/>
                  </a:cubicBezTo>
                  <a:lnTo>
                    <a:pt x="5549" y="1174"/>
                  </a:lnTo>
                  <a:cubicBezTo>
                    <a:pt x="5753" y="1174"/>
                    <a:pt x="5916" y="1006"/>
                    <a:pt x="5916" y="806"/>
                  </a:cubicBezTo>
                  <a:lnTo>
                    <a:pt x="5916" y="368"/>
                  </a:lnTo>
                  <a:cubicBezTo>
                    <a:pt x="5916" y="164"/>
                    <a:pt x="5753" y="1"/>
                    <a:pt x="5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74"/>
            <p:cNvSpPr/>
            <p:nvPr/>
          </p:nvSpPr>
          <p:spPr>
            <a:xfrm>
              <a:off x="3199868" y="1398177"/>
              <a:ext cx="134289" cy="96238"/>
            </a:xfrm>
            <a:custGeom>
              <a:avLst/>
              <a:gdLst/>
              <a:ahLst/>
              <a:cxnLst/>
              <a:rect l="l" t="t" r="r" b="b"/>
              <a:pathLst>
                <a:path w="4948" h="3546" extrusionOk="0">
                  <a:moveTo>
                    <a:pt x="1" y="0"/>
                  </a:moveTo>
                  <a:lnTo>
                    <a:pt x="1" y="3546"/>
                  </a:lnTo>
                  <a:lnTo>
                    <a:pt x="4947" y="3546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5953FF">
                <a:alpha val="21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74"/>
            <p:cNvSpPr/>
            <p:nvPr/>
          </p:nvSpPr>
          <p:spPr>
            <a:xfrm>
              <a:off x="3249804" y="1353288"/>
              <a:ext cx="22065" cy="117706"/>
            </a:xfrm>
            <a:custGeom>
              <a:avLst/>
              <a:gdLst/>
              <a:ahLst/>
              <a:cxnLst/>
              <a:rect l="l" t="t" r="r" b="b"/>
              <a:pathLst>
                <a:path w="813" h="4337" extrusionOk="0">
                  <a:moveTo>
                    <a:pt x="623" y="0"/>
                  </a:moveTo>
                  <a:cubicBezTo>
                    <a:pt x="517" y="0"/>
                    <a:pt x="431" y="86"/>
                    <a:pt x="431" y="192"/>
                  </a:cubicBezTo>
                  <a:lnTo>
                    <a:pt x="431" y="457"/>
                  </a:lnTo>
                  <a:lnTo>
                    <a:pt x="211" y="457"/>
                  </a:lnTo>
                  <a:cubicBezTo>
                    <a:pt x="115" y="457"/>
                    <a:pt x="25" y="528"/>
                    <a:pt x="15" y="624"/>
                  </a:cubicBezTo>
                  <a:cubicBezTo>
                    <a:pt x="1" y="743"/>
                    <a:pt x="93" y="838"/>
                    <a:pt x="205" y="838"/>
                  </a:cubicBezTo>
                  <a:lnTo>
                    <a:pt x="431" y="838"/>
                  </a:lnTo>
                  <a:lnTo>
                    <a:pt x="431" y="1477"/>
                  </a:lnTo>
                  <a:lnTo>
                    <a:pt x="211" y="1477"/>
                  </a:lnTo>
                  <a:cubicBezTo>
                    <a:pt x="115" y="1477"/>
                    <a:pt x="25" y="1546"/>
                    <a:pt x="15" y="1644"/>
                  </a:cubicBezTo>
                  <a:cubicBezTo>
                    <a:pt x="1" y="1762"/>
                    <a:pt x="93" y="1858"/>
                    <a:pt x="205" y="1858"/>
                  </a:cubicBezTo>
                  <a:lnTo>
                    <a:pt x="431" y="1858"/>
                  </a:lnTo>
                  <a:lnTo>
                    <a:pt x="431" y="2497"/>
                  </a:lnTo>
                  <a:lnTo>
                    <a:pt x="211" y="2497"/>
                  </a:lnTo>
                  <a:cubicBezTo>
                    <a:pt x="115" y="2497"/>
                    <a:pt x="25" y="2566"/>
                    <a:pt x="15" y="2664"/>
                  </a:cubicBezTo>
                  <a:cubicBezTo>
                    <a:pt x="1" y="2782"/>
                    <a:pt x="93" y="2878"/>
                    <a:pt x="205" y="2878"/>
                  </a:cubicBezTo>
                  <a:lnTo>
                    <a:pt x="431" y="2878"/>
                  </a:lnTo>
                  <a:lnTo>
                    <a:pt x="431" y="3517"/>
                  </a:lnTo>
                  <a:lnTo>
                    <a:pt x="211" y="3517"/>
                  </a:lnTo>
                  <a:cubicBezTo>
                    <a:pt x="115" y="3517"/>
                    <a:pt x="25" y="3586"/>
                    <a:pt x="15" y="3684"/>
                  </a:cubicBezTo>
                  <a:cubicBezTo>
                    <a:pt x="1" y="3802"/>
                    <a:pt x="93" y="3898"/>
                    <a:pt x="205" y="3898"/>
                  </a:cubicBezTo>
                  <a:lnTo>
                    <a:pt x="431" y="3898"/>
                  </a:lnTo>
                  <a:lnTo>
                    <a:pt x="431" y="4137"/>
                  </a:lnTo>
                  <a:cubicBezTo>
                    <a:pt x="431" y="4235"/>
                    <a:pt x="503" y="4325"/>
                    <a:pt x="598" y="4335"/>
                  </a:cubicBezTo>
                  <a:cubicBezTo>
                    <a:pt x="607" y="4336"/>
                    <a:pt x="615" y="4336"/>
                    <a:pt x="623" y="4336"/>
                  </a:cubicBezTo>
                  <a:cubicBezTo>
                    <a:pt x="730" y="4336"/>
                    <a:pt x="813" y="4249"/>
                    <a:pt x="813" y="4145"/>
                  </a:cubicBezTo>
                  <a:lnTo>
                    <a:pt x="813" y="192"/>
                  </a:lnTo>
                  <a:cubicBezTo>
                    <a:pt x="813" y="84"/>
                    <a:pt x="727" y="0"/>
                    <a:pt x="6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4" name="Google Shape;4274;p74"/>
          <p:cNvGrpSpPr/>
          <p:nvPr/>
        </p:nvGrpSpPr>
        <p:grpSpPr>
          <a:xfrm>
            <a:off x="3934695" y="1274764"/>
            <a:ext cx="329961" cy="330061"/>
            <a:chOff x="3938895" y="1274775"/>
            <a:chExt cx="354340" cy="354447"/>
          </a:xfrm>
        </p:grpSpPr>
        <p:sp>
          <p:nvSpPr>
            <p:cNvPr id="4275" name="Google Shape;4275;p74"/>
            <p:cNvSpPr/>
            <p:nvPr/>
          </p:nvSpPr>
          <p:spPr>
            <a:xfrm>
              <a:off x="3940442" y="1274775"/>
              <a:ext cx="352793" cy="354177"/>
            </a:xfrm>
            <a:custGeom>
              <a:avLst/>
              <a:gdLst/>
              <a:ahLst/>
              <a:cxnLst/>
              <a:rect l="l" t="t" r="r" b="b"/>
              <a:pathLst>
                <a:path w="12999" h="13050" extrusionOk="0">
                  <a:moveTo>
                    <a:pt x="6471" y="1"/>
                  </a:moveTo>
                  <a:cubicBezTo>
                    <a:pt x="5055" y="1"/>
                    <a:pt x="3745" y="453"/>
                    <a:pt x="2677" y="1218"/>
                  </a:cubicBezTo>
                  <a:cubicBezTo>
                    <a:pt x="2644" y="1243"/>
                    <a:pt x="2650" y="1345"/>
                    <a:pt x="2617" y="1371"/>
                  </a:cubicBezTo>
                  <a:cubicBezTo>
                    <a:pt x="2126" y="1734"/>
                    <a:pt x="1736" y="2138"/>
                    <a:pt x="1363" y="2626"/>
                  </a:cubicBezTo>
                  <a:cubicBezTo>
                    <a:pt x="1334" y="2660"/>
                    <a:pt x="1218" y="2652"/>
                    <a:pt x="1191" y="2689"/>
                  </a:cubicBezTo>
                  <a:cubicBezTo>
                    <a:pt x="745" y="3303"/>
                    <a:pt x="400" y="4003"/>
                    <a:pt x="188" y="4753"/>
                  </a:cubicBezTo>
                  <a:cubicBezTo>
                    <a:pt x="184" y="4780"/>
                    <a:pt x="239" y="4941"/>
                    <a:pt x="231" y="4966"/>
                  </a:cubicBezTo>
                  <a:cubicBezTo>
                    <a:pt x="86" y="5506"/>
                    <a:pt x="35" y="5943"/>
                    <a:pt x="35" y="6528"/>
                  </a:cubicBezTo>
                  <a:cubicBezTo>
                    <a:pt x="35" y="6787"/>
                    <a:pt x="45" y="7056"/>
                    <a:pt x="74" y="7307"/>
                  </a:cubicBezTo>
                  <a:cubicBezTo>
                    <a:pt x="78" y="7344"/>
                    <a:pt x="0" y="7362"/>
                    <a:pt x="4" y="7401"/>
                  </a:cubicBezTo>
                  <a:cubicBezTo>
                    <a:pt x="327" y="9812"/>
                    <a:pt x="1965" y="11809"/>
                    <a:pt x="4176" y="12642"/>
                  </a:cubicBezTo>
                  <a:cubicBezTo>
                    <a:pt x="4183" y="12644"/>
                    <a:pt x="4198" y="12646"/>
                    <a:pt x="4217" y="12646"/>
                  </a:cubicBezTo>
                  <a:cubicBezTo>
                    <a:pt x="4289" y="12646"/>
                    <a:pt x="4428" y="12630"/>
                    <a:pt x="4500" y="12630"/>
                  </a:cubicBezTo>
                  <a:cubicBezTo>
                    <a:pt x="4519" y="12630"/>
                    <a:pt x="4534" y="12631"/>
                    <a:pt x="4541" y="12633"/>
                  </a:cubicBezTo>
                  <a:cubicBezTo>
                    <a:pt x="5218" y="12872"/>
                    <a:pt x="5742" y="12974"/>
                    <a:pt x="6501" y="12974"/>
                  </a:cubicBezTo>
                  <a:cubicBezTo>
                    <a:pt x="6619" y="12974"/>
                    <a:pt x="6711" y="13050"/>
                    <a:pt x="6827" y="13050"/>
                  </a:cubicBezTo>
                  <a:cubicBezTo>
                    <a:pt x="6831" y="13050"/>
                    <a:pt x="6835" y="13050"/>
                    <a:pt x="6840" y="13050"/>
                  </a:cubicBezTo>
                  <a:cubicBezTo>
                    <a:pt x="10273" y="12858"/>
                    <a:pt x="12998" y="10012"/>
                    <a:pt x="12998" y="6532"/>
                  </a:cubicBezTo>
                  <a:cubicBezTo>
                    <a:pt x="12998" y="5212"/>
                    <a:pt x="12609" y="3984"/>
                    <a:pt x="11936" y="2954"/>
                  </a:cubicBezTo>
                  <a:cubicBezTo>
                    <a:pt x="11929" y="2944"/>
                    <a:pt x="11922" y="2940"/>
                    <a:pt x="11915" y="2940"/>
                  </a:cubicBezTo>
                  <a:cubicBezTo>
                    <a:pt x="11896" y="2940"/>
                    <a:pt x="11876" y="2966"/>
                    <a:pt x="11857" y="2966"/>
                  </a:cubicBezTo>
                  <a:cubicBezTo>
                    <a:pt x="11850" y="2966"/>
                    <a:pt x="11842" y="2962"/>
                    <a:pt x="11836" y="2952"/>
                  </a:cubicBezTo>
                  <a:cubicBezTo>
                    <a:pt x="11460" y="2414"/>
                    <a:pt x="11048" y="1959"/>
                    <a:pt x="10532" y="1557"/>
                  </a:cubicBezTo>
                  <a:cubicBezTo>
                    <a:pt x="10501" y="1530"/>
                    <a:pt x="10428" y="1337"/>
                    <a:pt x="10397" y="1314"/>
                  </a:cubicBezTo>
                  <a:cubicBezTo>
                    <a:pt x="9304" y="490"/>
                    <a:pt x="7943" y="1"/>
                    <a:pt x="6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74"/>
            <p:cNvSpPr/>
            <p:nvPr/>
          </p:nvSpPr>
          <p:spPr>
            <a:xfrm>
              <a:off x="3972873" y="1307830"/>
              <a:ext cx="199398" cy="94176"/>
            </a:xfrm>
            <a:custGeom>
              <a:avLst/>
              <a:gdLst/>
              <a:ahLst/>
              <a:cxnLst/>
              <a:rect l="l" t="t" r="r" b="b"/>
              <a:pathLst>
                <a:path w="7347" h="3470" extrusionOk="0">
                  <a:moveTo>
                    <a:pt x="1484" y="0"/>
                  </a:moveTo>
                  <a:cubicBezTo>
                    <a:pt x="912" y="408"/>
                    <a:pt x="413" y="904"/>
                    <a:pt x="1" y="1471"/>
                  </a:cubicBezTo>
                  <a:cubicBezTo>
                    <a:pt x="1006" y="2236"/>
                    <a:pt x="2193" y="2777"/>
                    <a:pt x="3421" y="3093"/>
                  </a:cubicBezTo>
                  <a:cubicBezTo>
                    <a:pt x="4452" y="3357"/>
                    <a:pt x="5513" y="3469"/>
                    <a:pt x="6578" y="3469"/>
                  </a:cubicBezTo>
                  <a:cubicBezTo>
                    <a:pt x="6756" y="3469"/>
                    <a:pt x="6935" y="3466"/>
                    <a:pt x="7114" y="3460"/>
                  </a:cubicBezTo>
                  <a:cubicBezTo>
                    <a:pt x="7254" y="2807"/>
                    <a:pt x="7334" y="2142"/>
                    <a:pt x="7346" y="1473"/>
                  </a:cubicBezTo>
                  <a:lnTo>
                    <a:pt x="7346" y="1473"/>
                  </a:lnTo>
                  <a:cubicBezTo>
                    <a:pt x="7180" y="1479"/>
                    <a:pt x="7014" y="1482"/>
                    <a:pt x="6849" y="1482"/>
                  </a:cubicBezTo>
                  <a:cubicBezTo>
                    <a:pt x="5922" y="1482"/>
                    <a:pt x="4999" y="1383"/>
                    <a:pt x="4105" y="1153"/>
                  </a:cubicBezTo>
                  <a:cubicBezTo>
                    <a:pt x="3177" y="912"/>
                    <a:pt x="2279" y="527"/>
                    <a:pt x="14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74"/>
            <p:cNvSpPr/>
            <p:nvPr/>
          </p:nvSpPr>
          <p:spPr>
            <a:xfrm>
              <a:off x="3938895" y="1403930"/>
              <a:ext cx="207567" cy="114884"/>
            </a:xfrm>
            <a:custGeom>
              <a:avLst/>
              <a:gdLst/>
              <a:ahLst/>
              <a:cxnLst/>
              <a:rect l="l" t="t" r="r" b="b"/>
              <a:pathLst>
                <a:path w="7648" h="4233" extrusionOk="0">
                  <a:moveTo>
                    <a:pt x="245" y="1"/>
                  </a:moveTo>
                  <a:cubicBezTo>
                    <a:pt x="84" y="564"/>
                    <a:pt x="0" y="1161"/>
                    <a:pt x="0" y="1775"/>
                  </a:cubicBezTo>
                  <a:cubicBezTo>
                    <a:pt x="0" y="2071"/>
                    <a:pt x="20" y="2361"/>
                    <a:pt x="59" y="2646"/>
                  </a:cubicBezTo>
                  <a:cubicBezTo>
                    <a:pt x="1144" y="3364"/>
                    <a:pt x="2403" y="3829"/>
                    <a:pt x="3688" y="4058"/>
                  </a:cubicBezTo>
                  <a:cubicBezTo>
                    <a:pt x="4376" y="4178"/>
                    <a:pt x="5071" y="4233"/>
                    <a:pt x="5770" y="4233"/>
                  </a:cubicBezTo>
                  <a:cubicBezTo>
                    <a:pt x="5923" y="4233"/>
                    <a:pt x="6076" y="4230"/>
                    <a:pt x="6230" y="4225"/>
                  </a:cubicBezTo>
                  <a:cubicBezTo>
                    <a:pt x="6752" y="3613"/>
                    <a:pt x="7201" y="2940"/>
                    <a:pt x="7560" y="2218"/>
                  </a:cubicBezTo>
                  <a:cubicBezTo>
                    <a:pt x="7590" y="2157"/>
                    <a:pt x="7619" y="2100"/>
                    <a:pt x="7648" y="2040"/>
                  </a:cubicBezTo>
                  <a:lnTo>
                    <a:pt x="7648" y="2040"/>
                  </a:lnTo>
                  <a:cubicBezTo>
                    <a:pt x="7366" y="2056"/>
                    <a:pt x="7085" y="2065"/>
                    <a:pt x="6804" y="2065"/>
                  </a:cubicBezTo>
                  <a:cubicBezTo>
                    <a:pt x="5866" y="2065"/>
                    <a:pt x="4931" y="1972"/>
                    <a:pt x="4019" y="1765"/>
                  </a:cubicBezTo>
                  <a:cubicBezTo>
                    <a:pt x="2654" y="1451"/>
                    <a:pt x="1338" y="865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74"/>
            <p:cNvSpPr/>
            <p:nvPr/>
          </p:nvSpPr>
          <p:spPr>
            <a:xfrm>
              <a:off x="4053639" y="1310436"/>
              <a:ext cx="210742" cy="318786"/>
            </a:xfrm>
            <a:custGeom>
              <a:avLst/>
              <a:gdLst/>
              <a:ahLst/>
              <a:cxnLst/>
              <a:rect l="l" t="t" r="r" b="b"/>
              <a:pathLst>
                <a:path w="7765" h="11746" extrusionOk="0">
                  <a:moveTo>
                    <a:pt x="6226" y="0"/>
                  </a:moveTo>
                  <a:lnTo>
                    <a:pt x="6226" y="0"/>
                  </a:lnTo>
                  <a:cubicBezTo>
                    <a:pt x="6377" y="1277"/>
                    <a:pt x="5800" y="3909"/>
                    <a:pt x="5376" y="5114"/>
                  </a:cubicBezTo>
                  <a:cubicBezTo>
                    <a:pt x="5162" y="5720"/>
                    <a:pt x="4907" y="6310"/>
                    <a:pt x="4607" y="6877"/>
                  </a:cubicBezTo>
                  <a:cubicBezTo>
                    <a:pt x="3679" y="8647"/>
                    <a:pt x="2328" y="10322"/>
                    <a:pt x="474" y="11144"/>
                  </a:cubicBezTo>
                  <a:cubicBezTo>
                    <a:pt x="319" y="11211"/>
                    <a:pt x="160" y="11277"/>
                    <a:pt x="1" y="11330"/>
                  </a:cubicBezTo>
                  <a:cubicBezTo>
                    <a:pt x="715" y="11597"/>
                    <a:pt x="1490" y="11746"/>
                    <a:pt x="2298" y="11746"/>
                  </a:cubicBezTo>
                  <a:cubicBezTo>
                    <a:pt x="2422" y="11746"/>
                    <a:pt x="2544" y="11742"/>
                    <a:pt x="2667" y="11736"/>
                  </a:cubicBezTo>
                  <a:cubicBezTo>
                    <a:pt x="4034" y="10557"/>
                    <a:pt x="5290" y="9161"/>
                    <a:pt x="6145" y="7558"/>
                  </a:cubicBezTo>
                  <a:cubicBezTo>
                    <a:pt x="6826" y="6281"/>
                    <a:pt x="7120" y="4971"/>
                    <a:pt x="7448" y="3574"/>
                  </a:cubicBezTo>
                  <a:cubicBezTo>
                    <a:pt x="7579" y="3029"/>
                    <a:pt x="7660" y="2477"/>
                    <a:pt x="7726" y="1924"/>
                  </a:cubicBezTo>
                  <a:cubicBezTo>
                    <a:pt x="7732" y="1885"/>
                    <a:pt x="7746" y="1783"/>
                    <a:pt x="7765" y="1642"/>
                  </a:cubicBezTo>
                  <a:cubicBezTo>
                    <a:pt x="7328" y="979"/>
                    <a:pt x="6867" y="467"/>
                    <a:pt x="62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9" name="Google Shape;4279;p74"/>
          <p:cNvGrpSpPr/>
          <p:nvPr/>
        </p:nvGrpSpPr>
        <p:grpSpPr>
          <a:xfrm>
            <a:off x="4681103" y="1274865"/>
            <a:ext cx="292070" cy="329959"/>
            <a:chOff x="4740450" y="1274884"/>
            <a:chExt cx="313649" cy="354337"/>
          </a:xfrm>
        </p:grpSpPr>
        <p:sp>
          <p:nvSpPr>
            <p:cNvPr id="4280" name="Google Shape;4280;p74"/>
            <p:cNvSpPr/>
            <p:nvPr/>
          </p:nvSpPr>
          <p:spPr>
            <a:xfrm>
              <a:off x="4740450" y="1362733"/>
              <a:ext cx="313494" cy="266488"/>
            </a:xfrm>
            <a:custGeom>
              <a:avLst/>
              <a:gdLst/>
              <a:ahLst/>
              <a:cxnLst/>
              <a:rect l="l" t="t" r="r" b="b"/>
              <a:pathLst>
                <a:path w="11551" h="9819" extrusionOk="0">
                  <a:moveTo>
                    <a:pt x="0" y="1"/>
                  </a:moveTo>
                  <a:lnTo>
                    <a:pt x="0" y="9458"/>
                  </a:lnTo>
                  <a:cubicBezTo>
                    <a:pt x="0" y="9658"/>
                    <a:pt x="162" y="9819"/>
                    <a:pt x="359" y="9819"/>
                  </a:cubicBezTo>
                  <a:lnTo>
                    <a:pt x="9965" y="9819"/>
                  </a:lnTo>
                  <a:lnTo>
                    <a:pt x="11550" y="8217"/>
                  </a:lnTo>
                  <a:lnTo>
                    <a:pt x="11550" y="1"/>
                  </a:lnTo>
                  <a:close/>
                </a:path>
              </a:pathLst>
            </a:custGeom>
            <a:solidFill>
              <a:srgbClr val="AFAEB8">
                <a:alpha val="21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74"/>
            <p:cNvSpPr/>
            <p:nvPr/>
          </p:nvSpPr>
          <p:spPr>
            <a:xfrm>
              <a:off x="4740450" y="1301833"/>
              <a:ext cx="313603" cy="72735"/>
            </a:xfrm>
            <a:custGeom>
              <a:avLst/>
              <a:gdLst/>
              <a:ahLst/>
              <a:cxnLst/>
              <a:rect l="l" t="t" r="r" b="b"/>
              <a:pathLst>
                <a:path w="11555" h="2680" extrusionOk="0">
                  <a:moveTo>
                    <a:pt x="351" y="1"/>
                  </a:moveTo>
                  <a:cubicBezTo>
                    <a:pt x="158" y="1"/>
                    <a:pt x="0" y="160"/>
                    <a:pt x="0" y="354"/>
                  </a:cubicBezTo>
                  <a:lnTo>
                    <a:pt x="0" y="2679"/>
                  </a:lnTo>
                  <a:lnTo>
                    <a:pt x="11550" y="2679"/>
                  </a:lnTo>
                  <a:lnTo>
                    <a:pt x="11554" y="354"/>
                  </a:lnTo>
                  <a:cubicBezTo>
                    <a:pt x="11554" y="160"/>
                    <a:pt x="11395" y="1"/>
                    <a:pt x="11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74"/>
            <p:cNvSpPr/>
            <p:nvPr/>
          </p:nvSpPr>
          <p:spPr>
            <a:xfrm>
              <a:off x="5011001" y="1585572"/>
              <a:ext cx="43098" cy="43424"/>
            </a:xfrm>
            <a:custGeom>
              <a:avLst/>
              <a:gdLst/>
              <a:ahLst/>
              <a:cxnLst/>
              <a:rect l="l" t="t" r="r" b="b"/>
              <a:pathLst>
                <a:path w="1588" h="1600" extrusionOk="0">
                  <a:moveTo>
                    <a:pt x="361" y="0"/>
                  </a:moveTo>
                  <a:cubicBezTo>
                    <a:pt x="161" y="0"/>
                    <a:pt x="0" y="162"/>
                    <a:pt x="0" y="359"/>
                  </a:cubicBezTo>
                  <a:lnTo>
                    <a:pt x="0" y="1600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74"/>
            <p:cNvSpPr/>
            <p:nvPr/>
          </p:nvSpPr>
          <p:spPr>
            <a:xfrm>
              <a:off x="4995043" y="1456336"/>
              <a:ext cx="17098" cy="17098"/>
            </a:xfrm>
            <a:custGeom>
              <a:avLst/>
              <a:gdLst/>
              <a:ahLst/>
              <a:cxnLst/>
              <a:rect l="l" t="t" r="r" b="b"/>
              <a:pathLst>
                <a:path w="630" h="630" extrusionOk="0">
                  <a:moveTo>
                    <a:pt x="214" y="0"/>
                  </a:moveTo>
                  <a:cubicBezTo>
                    <a:pt x="172" y="0"/>
                    <a:pt x="130" y="14"/>
                    <a:pt x="95" y="42"/>
                  </a:cubicBezTo>
                  <a:cubicBezTo>
                    <a:pt x="13" y="109"/>
                    <a:pt x="1" y="230"/>
                    <a:pt x="66" y="311"/>
                  </a:cubicBezTo>
                  <a:lnTo>
                    <a:pt x="268" y="558"/>
                  </a:lnTo>
                  <a:cubicBezTo>
                    <a:pt x="303" y="603"/>
                    <a:pt x="360" y="630"/>
                    <a:pt x="415" y="630"/>
                  </a:cubicBezTo>
                  <a:cubicBezTo>
                    <a:pt x="456" y="630"/>
                    <a:pt x="501" y="617"/>
                    <a:pt x="535" y="587"/>
                  </a:cubicBezTo>
                  <a:cubicBezTo>
                    <a:pt x="617" y="519"/>
                    <a:pt x="629" y="399"/>
                    <a:pt x="564" y="317"/>
                  </a:cubicBezTo>
                  <a:lnTo>
                    <a:pt x="362" y="71"/>
                  </a:lnTo>
                  <a:cubicBezTo>
                    <a:pt x="325" y="24"/>
                    <a:pt x="270" y="0"/>
                    <a:pt x="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74"/>
            <p:cNvSpPr/>
            <p:nvPr/>
          </p:nvSpPr>
          <p:spPr>
            <a:xfrm>
              <a:off x="4949829" y="1565761"/>
              <a:ext cx="18292" cy="16121"/>
            </a:xfrm>
            <a:custGeom>
              <a:avLst/>
              <a:gdLst/>
              <a:ahLst/>
              <a:cxnLst/>
              <a:rect l="l" t="t" r="r" b="b"/>
              <a:pathLst>
                <a:path w="674" h="594" extrusionOk="0">
                  <a:moveTo>
                    <a:pt x="217" y="1"/>
                  </a:moveTo>
                  <a:cubicBezTo>
                    <a:pt x="162" y="1"/>
                    <a:pt x="108" y="24"/>
                    <a:pt x="70" y="69"/>
                  </a:cubicBezTo>
                  <a:cubicBezTo>
                    <a:pt x="0" y="151"/>
                    <a:pt x="10" y="271"/>
                    <a:pt x="92" y="341"/>
                  </a:cubicBezTo>
                  <a:lnTo>
                    <a:pt x="335" y="547"/>
                  </a:lnTo>
                  <a:cubicBezTo>
                    <a:pt x="372" y="577"/>
                    <a:pt x="414" y="594"/>
                    <a:pt x="457" y="594"/>
                  </a:cubicBezTo>
                  <a:cubicBezTo>
                    <a:pt x="510" y="594"/>
                    <a:pt x="565" y="569"/>
                    <a:pt x="606" y="524"/>
                  </a:cubicBezTo>
                  <a:cubicBezTo>
                    <a:pt x="673" y="443"/>
                    <a:pt x="663" y="322"/>
                    <a:pt x="582" y="253"/>
                  </a:cubicBezTo>
                  <a:lnTo>
                    <a:pt x="341" y="47"/>
                  </a:lnTo>
                  <a:cubicBezTo>
                    <a:pt x="305" y="16"/>
                    <a:pt x="260" y="1"/>
                    <a:pt x="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74"/>
            <p:cNvSpPr/>
            <p:nvPr/>
          </p:nvSpPr>
          <p:spPr>
            <a:xfrm>
              <a:off x="4888196" y="1581827"/>
              <a:ext cx="18754" cy="15551"/>
            </a:xfrm>
            <a:custGeom>
              <a:avLst/>
              <a:gdLst/>
              <a:ahLst/>
              <a:cxnLst/>
              <a:rect l="l" t="t" r="r" b="b"/>
              <a:pathLst>
                <a:path w="691" h="573" extrusionOk="0">
                  <a:moveTo>
                    <a:pt x="472" y="1"/>
                  </a:moveTo>
                  <a:cubicBezTo>
                    <a:pt x="433" y="1"/>
                    <a:pt x="393" y="13"/>
                    <a:pt x="360" y="38"/>
                  </a:cubicBezTo>
                  <a:lnTo>
                    <a:pt x="105" y="228"/>
                  </a:lnTo>
                  <a:cubicBezTo>
                    <a:pt x="17" y="291"/>
                    <a:pt x="1" y="412"/>
                    <a:pt x="64" y="495"/>
                  </a:cubicBezTo>
                  <a:cubicBezTo>
                    <a:pt x="99" y="544"/>
                    <a:pt x="158" y="573"/>
                    <a:pt x="217" y="573"/>
                  </a:cubicBezTo>
                  <a:cubicBezTo>
                    <a:pt x="256" y="573"/>
                    <a:pt x="297" y="559"/>
                    <a:pt x="331" y="536"/>
                  </a:cubicBezTo>
                  <a:lnTo>
                    <a:pt x="586" y="348"/>
                  </a:lnTo>
                  <a:cubicBezTo>
                    <a:pt x="674" y="283"/>
                    <a:pt x="690" y="165"/>
                    <a:pt x="627" y="79"/>
                  </a:cubicBezTo>
                  <a:cubicBezTo>
                    <a:pt x="589" y="28"/>
                    <a:pt x="531" y="1"/>
                    <a:pt x="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74"/>
            <p:cNvSpPr/>
            <p:nvPr/>
          </p:nvSpPr>
          <p:spPr>
            <a:xfrm>
              <a:off x="4781810" y="1514576"/>
              <a:ext cx="19894" cy="12403"/>
            </a:xfrm>
            <a:custGeom>
              <a:avLst/>
              <a:gdLst/>
              <a:ahLst/>
              <a:cxnLst/>
              <a:rect l="l" t="t" r="r" b="b"/>
              <a:pathLst>
                <a:path w="733" h="457" extrusionOk="0">
                  <a:moveTo>
                    <a:pt x="212" y="1"/>
                  </a:moveTo>
                  <a:cubicBezTo>
                    <a:pt x="123" y="1"/>
                    <a:pt x="44" y="62"/>
                    <a:pt x="25" y="150"/>
                  </a:cubicBezTo>
                  <a:cubicBezTo>
                    <a:pt x="0" y="256"/>
                    <a:pt x="68" y="358"/>
                    <a:pt x="170" y="381"/>
                  </a:cubicBezTo>
                  <a:lnTo>
                    <a:pt x="480" y="452"/>
                  </a:lnTo>
                  <a:cubicBezTo>
                    <a:pt x="496" y="454"/>
                    <a:pt x="510" y="456"/>
                    <a:pt x="524" y="456"/>
                  </a:cubicBezTo>
                  <a:cubicBezTo>
                    <a:pt x="610" y="456"/>
                    <a:pt x="690" y="395"/>
                    <a:pt x="710" y="305"/>
                  </a:cubicBezTo>
                  <a:cubicBezTo>
                    <a:pt x="733" y="201"/>
                    <a:pt x="667" y="99"/>
                    <a:pt x="565" y="77"/>
                  </a:cubicBezTo>
                  <a:lnTo>
                    <a:pt x="253" y="5"/>
                  </a:lnTo>
                  <a:cubicBezTo>
                    <a:pt x="239" y="2"/>
                    <a:pt x="226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74"/>
            <p:cNvSpPr/>
            <p:nvPr/>
          </p:nvSpPr>
          <p:spPr>
            <a:xfrm>
              <a:off x="4783412" y="1451749"/>
              <a:ext cx="16854" cy="17532"/>
            </a:xfrm>
            <a:custGeom>
              <a:avLst/>
              <a:gdLst/>
              <a:ahLst/>
              <a:cxnLst/>
              <a:rect l="l" t="t" r="r" b="b"/>
              <a:pathLst>
                <a:path w="621" h="646" extrusionOk="0">
                  <a:moveTo>
                    <a:pt x="402" y="0"/>
                  </a:moveTo>
                  <a:cubicBezTo>
                    <a:pt x="342" y="0"/>
                    <a:pt x="283" y="29"/>
                    <a:pt x="245" y="83"/>
                  </a:cubicBezTo>
                  <a:lnTo>
                    <a:pt x="62" y="342"/>
                  </a:lnTo>
                  <a:cubicBezTo>
                    <a:pt x="0" y="429"/>
                    <a:pt x="21" y="548"/>
                    <a:pt x="109" y="609"/>
                  </a:cubicBezTo>
                  <a:cubicBezTo>
                    <a:pt x="141" y="633"/>
                    <a:pt x="180" y="646"/>
                    <a:pt x="217" y="646"/>
                  </a:cubicBezTo>
                  <a:cubicBezTo>
                    <a:pt x="276" y="646"/>
                    <a:pt x="335" y="617"/>
                    <a:pt x="376" y="564"/>
                  </a:cubicBezTo>
                  <a:lnTo>
                    <a:pt x="559" y="303"/>
                  </a:lnTo>
                  <a:cubicBezTo>
                    <a:pt x="621" y="217"/>
                    <a:pt x="600" y="97"/>
                    <a:pt x="512" y="36"/>
                  </a:cubicBezTo>
                  <a:cubicBezTo>
                    <a:pt x="479" y="12"/>
                    <a:pt x="441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74"/>
            <p:cNvSpPr/>
            <p:nvPr/>
          </p:nvSpPr>
          <p:spPr>
            <a:xfrm>
              <a:off x="4814974" y="1568203"/>
              <a:ext cx="17234" cy="17017"/>
            </a:xfrm>
            <a:custGeom>
              <a:avLst/>
              <a:gdLst/>
              <a:ahLst/>
              <a:cxnLst/>
              <a:rect l="l" t="t" r="r" b="b"/>
              <a:pathLst>
                <a:path w="635" h="627" extrusionOk="0">
                  <a:moveTo>
                    <a:pt x="422" y="1"/>
                  </a:moveTo>
                  <a:cubicBezTo>
                    <a:pt x="367" y="1"/>
                    <a:pt x="314" y="23"/>
                    <a:pt x="276" y="67"/>
                  </a:cubicBezTo>
                  <a:lnTo>
                    <a:pt x="69" y="310"/>
                  </a:lnTo>
                  <a:cubicBezTo>
                    <a:pt x="0" y="391"/>
                    <a:pt x="10" y="510"/>
                    <a:pt x="90" y="579"/>
                  </a:cubicBezTo>
                  <a:cubicBezTo>
                    <a:pt x="125" y="610"/>
                    <a:pt x="171" y="626"/>
                    <a:pt x="214" y="626"/>
                  </a:cubicBezTo>
                  <a:cubicBezTo>
                    <a:pt x="267" y="626"/>
                    <a:pt x="322" y="602"/>
                    <a:pt x="359" y="559"/>
                  </a:cubicBezTo>
                  <a:lnTo>
                    <a:pt x="567" y="316"/>
                  </a:lnTo>
                  <a:cubicBezTo>
                    <a:pt x="635" y="234"/>
                    <a:pt x="624" y="116"/>
                    <a:pt x="547" y="47"/>
                  </a:cubicBezTo>
                  <a:cubicBezTo>
                    <a:pt x="510" y="16"/>
                    <a:pt x="466" y="1"/>
                    <a:pt x="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74"/>
            <p:cNvSpPr/>
            <p:nvPr/>
          </p:nvSpPr>
          <p:spPr>
            <a:xfrm>
              <a:off x="4936992" y="1413022"/>
              <a:ext cx="19514" cy="11426"/>
            </a:xfrm>
            <a:custGeom>
              <a:avLst/>
              <a:gdLst/>
              <a:ahLst/>
              <a:cxnLst/>
              <a:rect l="l" t="t" r="r" b="b"/>
              <a:pathLst>
                <a:path w="719" h="421" extrusionOk="0">
                  <a:moveTo>
                    <a:pt x="202" y="1"/>
                  </a:moveTo>
                  <a:cubicBezTo>
                    <a:pt x="107" y="1"/>
                    <a:pt x="24" y="71"/>
                    <a:pt x="12" y="167"/>
                  </a:cubicBezTo>
                  <a:cubicBezTo>
                    <a:pt x="0" y="271"/>
                    <a:pt x="73" y="365"/>
                    <a:pt x="177" y="379"/>
                  </a:cubicBezTo>
                  <a:lnTo>
                    <a:pt x="494" y="416"/>
                  </a:lnTo>
                  <a:cubicBezTo>
                    <a:pt x="502" y="420"/>
                    <a:pt x="510" y="420"/>
                    <a:pt x="518" y="420"/>
                  </a:cubicBezTo>
                  <a:cubicBezTo>
                    <a:pt x="612" y="420"/>
                    <a:pt x="694" y="349"/>
                    <a:pt x="706" y="251"/>
                  </a:cubicBezTo>
                  <a:cubicBezTo>
                    <a:pt x="718" y="147"/>
                    <a:pt x="645" y="53"/>
                    <a:pt x="541" y="41"/>
                  </a:cubicBezTo>
                  <a:lnTo>
                    <a:pt x="224" y="2"/>
                  </a:lnTo>
                  <a:cubicBezTo>
                    <a:pt x="217" y="1"/>
                    <a:pt x="209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74"/>
            <p:cNvSpPr/>
            <p:nvPr/>
          </p:nvSpPr>
          <p:spPr>
            <a:xfrm>
              <a:off x="4853051" y="1406264"/>
              <a:ext cx="16420" cy="17668"/>
            </a:xfrm>
            <a:custGeom>
              <a:avLst/>
              <a:gdLst/>
              <a:ahLst/>
              <a:cxnLst/>
              <a:rect l="l" t="t" r="r" b="b"/>
              <a:pathLst>
                <a:path w="605" h="651" extrusionOk="0">
                  <a:moveTo>
                    <a:pt x="386" y="0"/>
                  </a:moveTo>
                  <a:cubicBezTo>
                    <a:pt x="323" y="0"/>
                    <a:pt x="261" y="32"/>
                    <a:pt x="225" y="90"/>
                  </a:cubicBezTo>
                  <a:lnTo>
                    <a:pt x="56" y="361"/>
                  </a:lnTo>
                  <a:cubicBezTo>
                    <a:pt x="1" y="449"/>
                    <a:pt x="27" y="567"/>
                    <a:pt x="117" y="622"/>
                  </a:cubicBezTo>
                  <a:cubicBezTo>
                    <a:pt x="147" y="641"/>
                    <a:pt x="180" y="651"/>
                    <a:pt x="217" y="651"/>
                  </a:cubicBezTo>
                  <a:cubicBezTo>
                    <a:pt x="280" y="651"/>
                    <a:pt x="343" y="618"/>
                    <a:pt x="380" y="561"/>
                  </a:cubicBezTo>
                  <a:lnTo>
                    <a:pt x="547" y="292"/>
                  </a:lnTo>
                  <a:cubicBezTo>
                    <a:pt x="604" y="202"/>
                    <a:pt x="576" y="86"/>
                    <a:pt x="486" y="29"/>
                  </a:cubicBezTo>
                  <a:cubicBezTo>
                    <a:pt x="455" y="9"/>
                    <a:pt x="421" y="0"/>
                    <a:pt x="3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74"/>
            <p:cNvSpPr/>
            <p:nvPr/>
          </p:nvSpPr>
          <p:spPr>
            <a:xfrm>
              <a:off x="4993713" y="1518132"/>
              <a:ext cx="19758" cy="14194"/>
            </a:xfrm>
            <a:custGeom>
              <a:avLst/>
              <a:gdLst/>
              <a:ahLst/>
              <a:cxnLst/>
              <a:rect l="l" t="t" r="r" b="b"/>
              <a:pathLst>
                <a:path w="728" h="523" extrusionOk="0">
                  <a:moveTo>
                    <a:pt x="508" y="1"/>
                  </a:moveTo>
                  <a:cubicBezTo>
                    <a:pt x="480" y="1"/>
                    <a:pt x="453" y="7"/>
                    <a:pt x="427" y="19"/>
                  </a:cubicBezTo>
                  <a:lnTo>
                    <a:pt x="138" y="158"/>
                  </a:lnTo>
                  <a:cubicBezTo>
                    <a:pt x="42" y="203"/>
                    <a:pt x="1" y="319"/>
                    <a:pt x="46" y="413"/>
                  </a:cubicBezTo>
                  <a:cubicBezTo>
                    <a:pt x="80" y="482"/>
                    <a:pt x="148" y="523"/>
                    <a:pt x="219" y="523"/>
                  </a:cubicBezTo>
                  <a:cubicBezTo>
                    <a:pt x="248" y="523"/>
                    <a:pt x="276" y="517"/>
                    <a:pt x="301" y="505"/>
                  </a:cubicBezTo>
                  <a:lnTo>
                    <a:pt x="590" y="366"/>
                  </a:lnTo>
                  <a:cubicBezTo>
                    <a:pt x="686" y="321"/>
                    <a:pt x="727" y="207"/>
                    <a:pt x="682" y="111"/>
                  </a:cubicBezTo>
                  <a:cubicBezTo>
                    <a:pt x="648" y="41"/>
                    <a:pt x="579" y="1"/>
                    <a:pt x="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74"/>
            <p:cNvSpPr/>
            <p:nvPr/>
          </p:nvSpPr>
          <p:spPr>
            <a:xfrm>
              <a:off x="4791662" y="1274884"/>
              <a:ext cx="26380" cy="47739"/>
            </a:xfrm>
            <a:custGeom>
              <a:avLst/>
              <a:gdLst/>
              <a:ahLst/>
              <a:cxnLst/>
              <a:rect l="l" t="t" r="r" b="b"/>
              <a:pathLst>
                <a:path w="972" h="1759" extrusionOk="0">
                  <a:moveTo>
                    <a:pt x="474" y="1"/>
                  </a:moveTo>
                  <a:cubicBezTo>
                    <a:pt x="212" y="1"/>
                    <a:pt x="0" y="215"/>
                    <a:pt x="0" y="476"/>
                  </a:cubicBezTo>
                  <a:lnTo>
                    <a:pt x="0" y="1282"/>
                  </a:lnTo>
                  <a:cubicBezTo>
                    <a:pt x="0" y="1545"/>
                    <a:pt x="215" y="1759"/>
                    <a:pt x="476" y="1759"/>
                  </a:cubicBezTo>
                  <a:lnTo>
                    <a:pt x="492" y="1759"/>
                  </a:lnTo>
                  <a:cubicBezTo>
                    <a:pt x="755" y="1759"/>
                    <a:pt x="969" y="1545"/>
                    <a:pt x="971" y="1282"/>
                  </a:cubicBezTo>
                  <a:lnTo>
                    <a:pt x="971" y="476"/>
                  </a:lnTo>
                  <a:cubicBezTo>
                    <a:pt x="971" y="215"/>
                    <a:pt x="757" y="1"/>
                    <a:pt x="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74"/>
            <p:cNvSpPr/>
            <p:nvPr/>
          </p:nvSpPr>
          <p:spPr>
            <a:xfrm>
              <a:off x="4977104" y="1274884"/>
              <a:ext cx="26326" cy="47739"/>
            </a:xfrm>
            <a:custGeom>
              <a:avLst/>
              <a:gdLst/>
              <a:ahLst/>
              <a:cxnLst/>
              <a:rect l="l" t="t" r="r" b="b"/>
              <a:pathLst>
                <a:path w="970" h="1759" extrusionOk="0">
                  <a:moveTo>
                    <a:pt x="476" y="1"/>
                  </a:moveTo>
                  <a:cubicBezTo>
                    <a:pt x="215" y="1"/>
                    <a:pt x="1" y="215"/>
                    <a:pt x="1" y="476"/>
                  </a:cubicBezTo>
                  <a:lnTo>
                    <a:pt x="1" y="1282"/>
                  </a:lnTo>
                  <a:cubicBezTo>
                    <a:pt x="1" y="1545"/>
                    <a:pt x="215" y="1759"/>
                    <a:pt x="476" y="1759"/>
                  </a:cubicBezTo>
                  <a:lnTo>
                    <a:pt x="493" y="1759"/>
                  </a:lnTo>
                  <a:cubicBezTo>
                    <a:pt x="756" y="1759"/>
                    <a:pt x="970" y="1545"/>
                    <a:pt x="970" y="1282"/>
                  </a:cubicBezTo>
                  <a:lnTo>
                    <a:pt x="970" y="476"/>
                  </a:lnTo>
                  <a:cubicBezTo>
                    <a:pt x="970" y="215"/>
                    <a:pt x="756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74"/>
            <p:cNvSpPr/>
            <p:nvPr/>
          </p:nvSpPr>
          <p:spPr>
            <a:xfrm>
              <a:off x="4832398" y="1443797"/>
              <a:ext cx="130353" cy="115942"/>
            </a:xfrm>
            <a:custGeom>
              <a:avLst/>
              <a:gdLst/>
              <a:ahLst/>
              <a:cxnLst/>
              <a:rect l="l" t="t" r="r" b="b"/>
              <a:pathLst>
                <a:path w="4803" h="4272" extrusionOk="0">
                  <a:moveTo>
                    <a:pt x="657" y="1"/>
                  </a:moveTo>
                  <a:cubicBezTo>
                    <a:pt x="496" y="1"/>
                    <a:pt x="339" y="125"/>
                    <a:pt x="337" y="316"/>
                  </a:cubicBezTo>
                  <a:cubicBezTo>
                    <a:pt x="331" y="800"/>
                    <a:pt x="341" y="1285"/>
                    <a:pt x="368" y="1769"/>
                  </a:cubicBezTo>
                  <a:cubicBezTo>
                    <a:pt x="41" y="2305"/>
                    <a:pt x="1" y="3060"/>
                    <a:pt x="370" y="3560"/>
                  </a:cubicBezTo>
                  <a:cubicBezTo>
                    <a:pt x="688" y="3986"/>
                    <a:pt x="1227" y="4151"/>
                    <a:pt x="1722" y="4225"/>
                  </a:cubicBezTo>
                  <a:cubicBezTo>
                    <a:pt x="1933" y="4256"/>
                    <a:pt x="2146" y="4272"/>
                    <a:pt x="2358" y="4272"/>
                  </a:cubicBezTo>
                  <a:cubicBezTo>
                    <a:pt x="2616" y="4272"/>
                    <a:pt x="2873" y="4249"/>
                    <a:pt x="3128" y="4204"/>
                  </a:cubicBezTo>
                  <a:cubicBezTo>
                    <a:pt x="3619" y="4119"/>
                    <a:pt x="4152" y="3937"/>
                    <a:pt x="4458" y="3503"/>
                  </a:cubicBezTo>
                  <a:cubicBezTo>
                    <a:pt x="4803" y="3011"/>
                    <a:pt x="4756" y="2293"/>
                    <a:pt x="4446" y="1769"/>
                  </a:cubicBezTo>
                  <a:cubicBezTo>
                    <a:pt x="4470" y="1285"/>
                    <a:pt x="4480" y="800"/>
                    <a:pt x="4476" y="316"/>
                  </a:cubicBezTo>
                  <a:cubicBezTo>
                    <a:pt x="4475" y="125"/>
                    <a:pt x="4318" y="1"/>
                    <a:pt x="4156" y="1"/>
                  </a:cubicBezTo>
                  <a:cubicBezTo>
                    <a:pt x="4071" y="1"/>
                    <a:pt x="3985" y="35"/>
                    <a:pt x="3919" y="110"/>
                  </a:cubicBezTo>
                  <a:cubicBezTo>
                    <a:pt x="3695" y="365"/>
                    <a:pt x="3458" y="633"/>
                    <a:pt x="3250" y="871"/>
                  </a:cubicBezTo>
                  <a:cubicBezTo>
                    <a:pt x="2991" y="781"/>
                    <a:pt x="2727" y="731"/>
                    <a:pt x="2486" y="731"/>
                  </a:cubicBezTo>
                  <a:cubicBezTo>
                    <a:pt x="2448" y="731"/>
                    <a:pt x="2411" y="732"/>
                    <a:pt x="2375" y="735"/>
                  </a:cubicBezTo>
                  <a:cubicBezTo>
                    <a:pt x="2354" y="734"/>
                    <a:pt x="2332" y="733"/>
                    <a:pt x="2311" y="733"/>
                  </a:cubicBezTo>
                  <a:cubicBezTo>
                    <a:pt x="2075" y="733"/>
                    <a:pt x="1815" y="784"/>
                    <a:pt x="1563" y="875"/>
                  </a:cubicBezTo>
                  <a:cubicBezTo>
                    <a:pt x="1355" y="635"/>
                    <a:pt x="1116" y="367"/>
                    <a:pt x="892" y="110"/>
                  </a:cubicBezTo>
                  <a:cubicBezTo>
                    <a:pt x="827" y="35"/>
                    <a:pt x="741" y="1"/>
                    <a:pt x="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74"/>
            <p:cNvSpPr/>
            <p:nvPr/>
          </p:nvSpPr>
          <p:spPr>
            <a:xfrm>
              <a:off x="4859428" y="1502038"/>
              <a:ext cx="32188" cy="17071"/>
            </a:xfrm>
            <a:custGeom>
              <a:avLst/>
              <a:gdLst/>
              <a:ahLst/>
              <a:cxnLst/>
              <a:rect l="l" t="t" r="r" b="b"/>
              <a:pathLst>
                <a:path w="1186" h="629" extrusionOk="0">
                  <a:moveTo>
                    <a:pt x="640" y="1"/>
                  </a:moveTo>
                  <a:cubicBezTo>
                    <a:pt x="564" y="1"/>
                    <a:pt x="483" y="19"/>
                    <a:pt x="400" y="55"/>
                  </a:cubicBezTo>
                  <a:cubicBezTo>
                    <a:pt x="378" y="65"/>
                    <a:pt x="357" y="76"/>
                    <a:pt x="339" y="86"/>
                  </a:cubicBezTo>
                  <a:cubicBezTo>
                    <a:pt x="339" y="88"/>
                    <a:pt x="337" y="88"/>
                    <a:pt x="337" y="88"/>
                  </a:cubicBezTo>
                  <a:cubicBezTo>
                    <a:pt x="301" y="51"/>
                    <a:pt x="251" y="27"/>
                    <a:pt x="195" y="27"/>
                  </a:cubicBezTo>
                  <a:cubicBezTo>
                    <a:pt x="192" y="27"/>
                    <a:pt x="190" y="27"/>
                    <a:pt x="188" y="27"/>
                  </a:cubicBezTo>
                  <a:cubicBezTo>
                    <a:pt x="84" y="31"/>
                    <a:pt x="0" y="121"/>
                    <a:pt x="4" y="225"/>
                  </a:cubicBezTo>
                  <a:cubicBezTo>
                    <a:pt x="10" y="302"/>
                    <a:pt x="43" y="371"/>
                    <a:pt x="104" y="418"/>
                  </a:cubicBezTo>
                  <a:cubicBezTo>
                    <a:pt x="158" y="464"/>
                    <a:pt x="231" y="489"/>
                    <a:pt x="305" y="489"/>
                  </a:cubicBezTo>
                  <a:cubicBezTo>
                    <a:pt x="321" y="489"/>
                    <a:pt x="336" y="488"/>
                    <a:pt x="351" y="486"/>
                  </a:cubicBezTo>
                  <a:cubicBezTo>
                    <a:pt x="420" y="475"/>
                    <a:pt x="473" y="447"/>
                    <a:pt x="516" y="424"/>
                  </a:cubicBezTo>
                  <a:cubicBezTo>
                    <a:pt x="528" y="416"/>
                    <a:pt x="543" y="412"/>
                    <a:pt x="553" y="406"/>
                  </a:cubicBezTo>
                  <a:cubicBezTo>
                    <a:pt x="583" y="392"/>
                    <a:pt x="610" y="382"/>
                    <a:pt x="638" y="382"/>
                  </a:cubicBezTo>
                  <a:cubicBezTo>
                    <a:pt x="689" y="382"/>
                    <a:pt x="738" y="417"/>
                    <a:pt x="798" y="529"/>
                  </a:cubicBezTo>
                  <a:cubicBezTo>
                    <a:pt x="830" y="592"/>
                    <a:pt x="898" y="628"/>
                    <a:pt x="965" y="628"/>
                  </a:cubicBezTo>
                  <a:cubicBezTo>
                    <a:pt x="996" y="628"/>
                    <a:pt x="1030" y="620"/>
                    <a:pt x="1057" y="608"/>
                  </a:cubicBezTo>
                  <a:cubicBezTo>
                    <a:pt x="1149" y="557"/>
                    <a:pt x="1185" y="439"/>
                    <a:pt x="1134" y="347"/>
                  </a:cubicBezTo>
                  <a:cubicBezTo>
                    <a:pt x="1011" y="119"/>
                    <a:pt x="838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74"/>
            <p:cNvSpPr/>
            <p:nvPr/>
          </p:nvSpPr>
          <p:spPr>
            <a:xfrm>
              <a:off x="4903475" y="1502011"/>
              <a:ext cx="32215" cy="17098"/>
            </a:xfrm>
            <a:custGeom>
              <a:avLst/>
              <a:gdLst/>
              <a:ahLst/>
              <a:cxnLst/>
              <a:rect l="l" t="t" r="r" b="b"/>
              <a:pathLst>
                <a:path w="1187" h="630" extrusionOk="0">
                  <a:moveTo>
                    <a:pt x="548" y="0"/>
                  </a:moveTo>
                  <a:cubicBezTo>
                    <a:pt x="349" y="0"/>
                    <a:pt x="176" y="118"/>
                    <a:pt x="52" y="346"/>
                  </a:cubicBezTo>
                  <a:cubicBezTo>
                    <a:pt x="1" y="440"/>
                    <a:pt x="36" y="556"/>
                    <a:pt x="127" y="607"/>
                  </a:cubicBezTo>
                  <a:cubicBezTo>
                    <a:pt x="158" y="621"/>
                    <a:pt x="189" y="629"/>
                    <a:pt x="219" y="629"/>
                  </a:cubicBezTo>
                  <a:cubicBezTo>
                    <a:pt x="286" y="629"/>
                    <a:pt x="352" y="591"/>
                    <a:pt x="388" y="527"/>
                  </a:cubicBezTo>
                  <a:cubicBezTo>
                    <a:pt x="448" y="416"/>
                    <a:pt x="498" y="382"/>
                    <a:pt x="549" y="382"/>
                  </a:cubicBezTo>
                  <a:cubicBezTo>
                    <a:pt x="576" y="382"/>
                    <a:pt x="604" y="392"/>
                    <a:pt x="633" y="405"/>
                  </a:cubicBezTo>
                  <a:cubicBezTo>
                    <a:pt x="643" y="409"/>
                    <a:pt x="656" y="415"/>
                    <a:pt x="668" y="423"/>
                  </a:cubicBezTo>
                  <a:cubicBezTo>
                    <a:pt x="713" y="446"/>
                    <a:pt x="766" y="474"/>
                    <a:pt x="835" y="485"/>
                  </a:cubicBezTo>
                  <a:cubicBezTo>
                    <a:pt x="851" y="487"/>
                    <a:pt x="868" y="489"/>
                    <a:pt x="884" y="489"/>
                  </a:cubicBezTo>
                  <a:cubicBezTo>
                    <a:pt x="955" y="489"/>
                    <a:pt x="1027" y="464"/>
                    <a:pt x="1082" y="417"/>
                  </a:cubicBezTo>
                  <a:cubicBezTo>
                    <a:pt x="1143" y="368"/>
                    <a:pt x="1178" y="301"/>
                    <a:pt x="1182" y="224"/>
                  </a:cubicBezTo>
                  <a:cubicBezTo>
                    <a:pt x="1186" y="119"/>
                    <a:pt x="1102" y="30"/>
                    <a:pt x="998" y="26"/>
                  </a:cubicBezTo>
                  <a:cubicBezTo>
                    <a:pt x="994" y="25"/>
                    <a:pt x="990" y="25"/>
                    <a:pt x="986" y="25"/>
                  </a:cubicBezTo>
                  <a:cubicBezTo>
                    <a:pt x="932" y="25"/>
                    <a:pt x="884" y="49"/>
                    <a:pt x="849" y="87"/>
                  </a:cubicBezTo>
                  <a:cubicBezTo>
                    <a:pt x="849" y="83"/>
                    <a:pt x="847" y="83"/>
                    <a:pt x="847" y="83"/>
                  </a:cubicBezTo>
                  <a:cubicBezTo>
                    <a:pt x="829" y="73"/>
                    <a:pt x="809" y="62"/>
                    <a:pt x="786" y="52"/>
                  </a:cubicBezTo>
                  <a:cubicBezTo>
                    <a:pt x="704" y="17"/>
                    <a:pt x="624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7" name="Google Shape;4297;p74"/>
          <p:cNvGrpSpPr/>
          <p:nvPr/>
        </p:nvGrpSpPr>
        <p:grpSpPr>
          <a:xfrm>
            <a:off x="5477727" y="1274915"/>
            <a:ext cx="224953" cy="329727"/>
            <a:chOff x="5595931" y="1274938"/>
            <a:chExt cx="241573" cy="354089"/>
          </a:xfrm>
        </p:grpSpPr>
        <p:sp>
          <p:nvSpPr>
            <p:cNvPr id="4298" name="Google Shape;4298;p74"/>
            <p:cNvSpPr/>
            <p:nvPr/>
          </p:nvSpPr>
          <p:spPr>
            <a:xfrm>
              <a:off x="5675612" y="1493625"/>
              <a:ext cx="82397" cy="135401"/>
            </a:xfrm>
            <a:custGeom>
              <a:avLst/>
              <a:gdLst/>
              <a:ahLst/>
              <a:cxnLst/>
              <a:rect l="l" t="t" r="r" b="b"/>
              <a:pathLst>
                <a:path w="3036" h="4989" extrusionOk="0">
                  <a:moveTo>
                    <a:pt x="0" y="0"/>
                  </a:moveTo>
                  <a:lnTo>
                    <a:pt x="0" y="4686"/>
                  </a:lnTo>
                  <a:cubicBezTo>
                    <a:pt x="0" y="4863"/>
                    <a:pt x="145" y="4989"/>
                    <a:pt x="304" y="4989"/>
                  </a:cubicBezTo>
                  <a:cubicBezTo>
                    <a:pt x="353" y="4989"/>
                    <a:pt x="405" y="4976"/>
                    <a:pt x="453" y="4949"/>
                  </a:cubicBezTo>
                  <a:lnTo>
                    <a:pt x="918" y="4686"/>
                  </a:lnTo>
                  <a:lnTo>
                    <a:pt x="973" y="4561"/>
                  </a:lnTo>
                  <a:lnTo>
                    <a:pt x="1371" y="4345"/>
                  </a:lnTo>
                  <a:cubicBezTo>
                    <a:pt x="1417" y="4318"/>
                    <a:pt x="1468" y="4304"/>
                    <a:pt x="1520" y="4304"/>
                  </a:cubicBezTo>
                  <a:cubicBezTo>
                    <a:pt x="1571" y="4304"/>
                    <a:pt x="1623" y="4318"/>
                    <a:pt x="1669" y="4345"/>
                  </a:cubicBezTo>
                  <a:lnTo>
                    <a:pt x="2048" y="4545"/>
                  </a:lnTo>
                  <a:lnTo>
                    <a:pt x="2117" y="4686"/>
                  </a:lnTo>
                  <a:lnTo>
                    <a:pt x="2585" y="4949"/>
                  </a:lnTo>
                  <a:cubicBezTo>
                    <a:pt x="2632" y="4976"/>
                    <a:pt x="2683" y="4989"/>
                    <a:pt x="2733" y="4989"/>
                  </a:cubicBezTo>
                  <a:cubicBezTo>
                    <a:pt x="2890" y="4989"/>
                    <a:pt x="3035" y="4863"/>
                    <a:pt x="3035" y="4686"/>
                  </a:cubicBezTo>
                  <a:lnTo>
                    <a:pt x="3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74"/>
            <p:cNvSpPr/>
            <p:nvPr/>
          </p:nvSpPr>
          <p:spPr>
            <a:xfrm>
              <a:off x="5700634" y="1493625"/>
              <a:ext cx="32459" cy="127178"/>
            </a:xfrm>
            <a:custGeom>
              <a:avLst/>
              <a:gdLst/>
              <a:ahLst/>
              <a:cxnLst/>
              <a:rect l="l" t="t" r="r" b="b"/>
              <a:pathLst>
                <a:path w="1196" h="4686" extrusionOk="0">
                  <a:moveTo>
                    <a:pt x="0" y="0"/>
                  </a:moveTo>
                  <a:lnTo>
                    <a:pt x="0" y="4686"/>
                  </a:lnTo>
                  <a:lnTo>
                    <a:pt x="449" y="4431"/>
                  </a:lnTo>
                  <a:cubicBezTo>
                    <a:pt x="494" y="4405"/>
                    <a:pt x="545" y="4392"/>
                    <a:pt x="597" y="4392"/>
                  </a:cubicBezTo>
                  <a:cubicBezTo>
                    <a:pt x="649" y="4392"/>
                    <a:pt x="701" y="4405"/>
                    <a:pt x="747" y="4431"/>
                  </a:cubicBezTo>
                  <a:lnTo>
                    <a:pt x="1195" y="4686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74"/>
            <p:cNvSpPr/>
            <p:nvPr/>
          </p:nvSpPr>
          <p:spPr>
            <a:xfrm>
              <a:off x="5609609" y="1457367"/>
              <a:ext cx="109971" cy="119253"/>
            </a:xfrm>
            <a:custGeom>
              <a:avLst/>
              <a:gdLst/>
              <a:ahLst/>
              <a:cxnLst/>
              <a:rect l="l" t="t" r="r" b="b"/>
              <a:pathLst>
                <a:path w="4052" h="4394" extrusionOk="0">
                  <a:moveTo>
                    <a:pt x="2124" y="0"/>
                  </a:moveTo>
                  <a:lnTo>
                    <a:pt x="100" y="2982"/>
                  </a:lnTo>
                  <a:cubicBezTo>
                    <a:pt x="1" y="3131"/>
                    <a:pt x="94" y="3329"/>
                    <a:pt x="274" y="3345"/>
                  </a:cubicBezTo>
                  <a:lnTo>
                    <a:pt x="1080" y="3411"/>
                  </a:lnTo>
                  <a:cubicBezTo>
                    <a:pt x="1161" y="3419"/>
                    <a:pt x="1233" y="3468"/>
                    <a:pt x="1267" y="3539"/>
                  </a:cubicBezTo>
                  <a:lnTo>
                    <a:pt x="1626" y="4263"/>
                  </a:lnTo>
                  <a:cubicBezTo>
                    <a:pt x="1669" y="4350"/>
                    <a:pt x="1752" y="4394"/>
                    <a:pt x="1836" y="4394"/>
                  </a:cubicBezTo>
                  <a:cubicBezTo>
                    <a:pt x="1909" y="4394"/>
                    <a:pt x="1982" y="4360"/>
                    <a:pt x="2028" y="4292"/>
                  </a:cubicBezTo>
                  <a:lnTo>
                    <a:pt x="4052" y="1308"/>
                  </a:lnTo>
                  <a:lnTo>
                    <a:pt x="3089" y="655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74"/>
            <p:cNvSpPr/>
            <p:nvPr/>
          </p:nvSpPr>
          <p:spPr>
            <a:xfrm>
              <a:off x="5713742" y="1457693"/>
              <a:ext cx="109971" cy="119253"/>
            </a:xfrm>
            <a:custGeom>
              <a:avLst/>
              <a:gdLst/>
              <a:ahLst/>
              <a:cxnLst/>
              <a:rect l="l" t="t" r="r" b="b"/>
              <a:pathLst>
                <a:path w="4052" h="4394" extrusionOk="0">
                  <a:moveTo>
                    <a:pt x="1928" y="0"/>
                  </a:moveTo>
                  <a:lnTo>
                    <a:pt x="965" y="655"/>
                  </a:lnTo>
                  <a:lnTo>
                    <a:pt x="1" y="1308"/>
                  </a:lnTo>
                  <a:lnTo>
                    <a:pt x="2024" y="4292"/>
                  </a:lnTo>
                  <a:cubicBezTo>
                    <a:pt x="2071" y="4360"/>
                    <a:pt x="2144" y="4394"/>
                    <a:pt x="2216" y="4394"/>
                  </a:cubicBezTo>
                  <a:cubicBezTo>
                    <a:pt x="2300" y="4394"/>
                    <a:pt x="2383" y="4350"/>
                    <a:pt x="2426" y="4264"/>
                  </a:cubicBezTo>
                  <a:lnTo>
                    <a:pt x="2785" y="3539"/>
                  </a:lnTo>
                  <a:cubicBezTo>
                    <a:pt x="2820" y="3468"/>
                    <a:pt x="2891" y="3419"/>
                    <a:pt x="2973" y="3413"/>
                  </a:cubicBezTo>
                  <a:lnTo>
                    <a:pt x="3778" y="3346"/>
                  </a:lnTo>
                  <a:cubicBezTo>
                    <a:pt x="3958" y="3331"/>
                    <a:pt x="4052" y="3131"/>
                    <a:pt x="3954" y="2985"/>
                  </a:cubicBezTo>
                  <a:lnTo>
                    <a:pt x="1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74"/>
            <p:cNvSpPr/>
            <p:nvPr/>
          </p:nvSpPr>
          <p:spPr>
            <a:xfrm>
              <a:off x="5595931" y="1274938"/>
              <a:ext cx="241573" cy="242360"/>
            </a:xfrm>
            <a:custGeom>
              <a:avLst/>
              <a:gdLst/>
              <a:ahLst/>
              <a:cxnLst/>
              <a:rect l="l" t="t" r="r" b="b"/>
              <a:pathLst>
                <a:path w="8901" h="8930" extrusionOk="0">
                  <a:moveTo>
                    <a:pt x="4452" y="1"/>
                  </a:moveTo>
                  <a:cubicBezTo>
                    <a:pt x="4148" y="1"/>
                    <a:pt x="3881" y="166"/>
                    <a:pt x="3738" y="411"/>
                  </a:cubicBezTo>
                  <a:cubicBezTo>
                    <a:pt x="3589" y="288"/>
                    <a:pt x="3402" y="220"/>
                    <a:pt x="3208" y="220"/>
                  </a:cubicBezTo>
                  <a:cubicBezTo>
                    <a:pt x="3114" y="220"/>
                    <a:pt x="3018" y="236"/>
                    <a:pt x="2924" y="270"/>
                  </a:cubicBezTo>
                  <a:cubicBezTo>
                    <a:pt x="2638" y="376"/>
                    <a:pt x="2444" y="621"/>
                    <a:pt x="2393" y="900"/>
                  </a:cubicBezTo>
                  <a:cubicBezTo>
                    <a:pt x="2304" y="868"/>
                    <a:pt x="2209" y="852"/>
                    <a:pt x="2113" y="852"/>
                  </a:cubicBezTo>
                  <a:cubicBezTo>
                    <a:pt x="1925" y="852"/>
                    <a:pt x="1737" y="915"/>
                    <a:pt x="1584" y="1045"/>
                  </a:cubicBezTo>
                  <a:cubicBezTo>
                    <a:pt x="1349" y="1243"/>
                    <a:pt x="1251" y="1541"/>
                    <a:pt x="1300" y="1820"/>
                  </a:cubicBezTo>
                  <a:cubicBezTo>
                    <a:pt x="1014" y="1824"/>
                    <a:pt x="739" y="1971"/>
                    <a:pt x="586" y="2234"/>
                  </a:cubicBezTo>
                  <a:cubicBezTo>
                    <a:pt x="433" y="2499"/>
                    <a:pt x="443" y="2810"/>
                    <a:pt x="582" y="3058"/>
                  </a:cubicBezTo>
                  <a:cubicBezTo>
                    <a:pt x="315" y="3156"/>
                    <a:pt x="107" y="3389"/>
                    <a:pt x="56" y="3691"/>
                  </a:cubicBezTo>
                  <a:cubicBezTo>
                    <a:pt x="1" y="3991"/>
                    <a:pt x="119" y="4282"/>
                    <a:pt x="335" y="4466"/>
                  </a:cubicBezTo>
                  <a:cubicBezTo>
                    <a:pt x="119" y="4649"/>
                    <a:pt x="1" y="4939"/>
                    <a:pt x="56" y="5239"/>
                  </a:cubicBezTo>
                  <a:cubicBezTo>
                    <a:pt x="109" y="5541"/>
                    <a:pt x="317" y="5773"/>
                    <a:pt x="582" y="5871"/>
                  </a:cubicBezTo>
                  <a:cubicBezTo>
                    <a:pt x="443" y="6120"/>
                    <a:pt x="433" y="6432"/>
                    <a:pt x="586" y="6695"/>
                  </a:cubicBezTo>
                  <a:cubicBezTo>
                    <a:pt x="739" y="6961"/>
                    <a:pt x="1014" y="7110"/>
                    <a:pt x="1300" y="7110"/>
                  </a:cubicBezTo>
                  <a:cubicBezTo>
                    <a:pt x="1251" y="7389"/>
                    <a:pt x="1351" y="7687"/>
                    <a:pt x="1584" y="7885"/>
                  </a:cubicBezTo>
                  <a:cubicBezTo>
                    <a:pt x="1739" y="8015"/>
                    <a:pt x="1927" y="8077"/>
                    <a:pt x="2114" y="8077"/>
                  </a:cubicBezTo>
                  <a:cubicBezTo>
                    <a:pt x="2209" y="8077"/>
                    <a:pt x="2304" y="8061"/>
                    <a:pt x="2393" y="8030"/>
                  </a:cubicBezTo>
                  <a:cubicBezTo>
                    <a:pt x="2444" y="8311"/>
                    <a:pt x="2638" y="8556"/>
                    <a:pt x="2924" y="8660"/>
                  </a:cubicBezTo>
                  <a:cubicBezTo>
                    <a:pt x="3017" y="8694"/>
                    <a:pt x="3113" y="8710"/>
                    <a:pt x="3207" y="8710"/>
                  </a:cubicBezTo>
                  <a:cubicBezTo>
                    <a:pt x="3401" y="8710"/>
                    <a:pt x="3589" y="8641"/>
                    <a:pt x="3738" y="8519"/>
                  </a:cubicBezTo>
                  <a:cubicBezTo>
                    <a:pt x="3881" y="8764"/>
                    <a:pt x="4148" y="8929"/>
                    <a:pt x="4452" y="8929"/>
                  </a:cubicBezTo>
                  <a:cubicBezTo>
                    <a:pt x="4754" y="8929"/>
                    <a:pt x="5023" y="8764"/>
                    <a:pt x="5166" y="8519"/>
                  </a:cubicBezTo>
                  <a:cubicBezTo>
                    <a:pt x="5313" y="8641"/>
                    <a:pt x="5499" y="8710"/>
                    <a:pt x="5694" y="8710"/>
                  </a:cubicBezTo>
                  <a:cubicBezTo>
                    <a:pt x="5788" y="8710"/>
                    <a:pt x="5884" y="8694"/>
                    <a:pt x="5977" y="8660"/>
                  </a:cubicBezTo>
                  <a:cubicBezTo>
                    <a:pt x="6263" y="8556"/>
                    <a:pt x="6459" y="8311"/>
                    <a:pt x="6510" y="8030"/>
                  </a:cubicBezTo>
                  <a:cubicBezTo>
                    <a:pt x="6600" y="8062"/>
                    <a:pt x="6695" y="8078"/>
                    <a:pt x="6790" y="8078"/>
                  </a:cubicBezTo>
                  <a:cubicBezTo>
                    <a:pt x="6977" y="8078"/>
                    <a:pt x="7165" y="8015"/>
                    <a:pt x="7320" y="7885"/>
                  </a:cubicBezTo>
                  <a:cubicBezTo>
                    <a:pt x="7554" y="7687"/>
                    <a:pt x="7652" y="7389"/>
                    <a:pt x="7603" y="7110"/>
                  </a:cubicBezTo>
                  <a:cubicBezTo>
                    <a:pt x="7889" y="7105"/>
                    <a:pt x="8164" y="6959"/>
                    <a:pt x="8317" y="6695"/>
                  </a:cubicBezTo>
                  <a:cubicBezTo>
                    <a:pt x="8470" y="6430"/>
                    <a:pt x="8460" y="6120"/>
                    <a:pt x="8319" y="5871"/>
                  </a:cubicBezTo>
                  <a:cubicBezTo>
                    <a:pt x="8586" y="5773"/>
                    <a:pt x="8797" y="5541"/>
                    <a:pt x="8848" y="5239"/>
                  </a:cubicBezTo>
                  <a:cubicBezTo>
                    <a:pt x="8899" y="4939"/>
                    <a:pt x="8784" y="4652"/>
                    <a:pt x="8566" y="4466"/>
                  </a:cubicBezTo>
                  <a:cubicBezTo>
                    <a:pt x="8784" y="4282"/>
                    <a:pt x="8901" y="3991"/>
                    <a:pt x="8848" y="3691"/>
                  </a:cubicBezTo>
                  <a:cubicBezTo>
                    <a:pt x="8795" y="3389"/>
                    <a:pt x="8584" y="3156"/>
                    <a:pt x="8319" y="3058"/>
                  </a:cubicBezTo>
                  <a:cubicBezTo>
                    <a:pt x="8460" y="2810"/>
                    <a:pt x="8470" y="2497"/>
                    <a:pt x="8317" y="2234"/>
                  </a:cubicBezTo>
                  <a:cubicBezTo>
                    <a:pt x="8164" y="1969"/>
                    <a:pt x="7889" y="1820"/>
                    <a:pt x="7603" y="1820"/>
                  </a:cubicBezTo>
                  <a:cubicBezTo>
                    <a:pt x="7652" y="1541"/>
                    <a:pt x="7552" y="1243"/>
                    <a:pt x="7320" y="1045"/>
                  </a:cubicBezTo>
                  <a:cubicBezTo>
                    <a:pt x="7164" y="915"/>
                    <a:pt x="6976" y="853"/>
                    <a:pt x="6789" y="853"/>
                  </a:cubicBezTo>
                  <a:cubicBezTo>
                    <a:pt x="6694" y="853"/>
                    <a:pt x="6600" y="869"/>
                    <a:pt x="6510" y="900"/>
                  </a:cubicBezTo>
                  <a:cubicBezTo>
                    <a:pt x="6459" y="621"/>
                    <a:pt x="6263" y="376"/>
                    <a:pt x="5977" y="270"/>
                  </a:cubicBezTo>
                  <a:cubicBezTo>
                    <a:pt x="5885" y="236"/>
                    <a:pt x="5789" y="220"/>
                    <a:pt x="5695" y="220"/>
                  </a:cubicBezTo>
                  <a:cubicBezTo>
                    <a:pt x="5501" y="220"/>
                    <a:pt x="5313" y="288"/>
                    <a:pt x="5166" y="411"/>
                  </a:cubicBezTo>
                  <a:cubicBezTo>
                    <a:pt x="5023" y="166"/>
                    <a:pt x="4754" y="1"/>
                    <a:pt x="4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74"/>
            <p:cNvSpPr/>
            <p:nvPr/>
          </p:nvSpPr>
          <p:spPr>
            <a:xfrm>
              <a:off x="5634794" y="1314235"/>
              <a:ext cx="163736" cy="163736"/>
            </a:xfrm>
            <a:custGeom>
              <a:avLst/>
              <a:gdLst/>
              <a:ahLst/>
              <a:cxnLst/>
              <a:rect l="l" t="t" r="r" b="b"/>
              <a:pathLst>
                <a:path w="6033" h="6033" extrusionOk="0">
                  <a:moveTo>
                    <a:pt x="3016" y="1"/>
                  </a:moveTo>
                  <a:cubicBezTo>
                    <a:pt x="1351" y="1"/>
                    <a:pt x="1" y="1351"/>
                    <a:pt x="1" y="3018"/>
                  </a:cubicBezTo>
                  <a:cubicBezTo>
                    <a:pt x="1" y="4682"/>
                    <a:pt x="1351" y="6033"/>
                    <a:pt x="3016" y="6033"/>
                  </a:cubicBezTo>
                  <a:cubicBezTo>
                    <a:pt x="4682" y="6033"/>
                    <a:pt x="6033" y="4682"/>
                    <a:pt x="6033" y="3018"/>
                  </a:cubicBezTo>
                  <a:cubicBezTo>
                    <a:pt x="6033" y="1351"/>
                    <a:pt x="4682" y="1"/>
                    <a:pt x="30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74"/>
            <p:cNvSpPr/>
            <p:nvPr/>
          </p:nvSpPr>
          <p:spPr>
            <a:xfrm>
              <a:off x="5664132" y="1350303"/>
              <a:ext cx="104950" cy="91706"/>
            </a:xfrm>
            <a:custGeom>
              <a:avLst/>
              <a:gdLst/>
              <a:ahLst/>
              <a:cxnLst/>
              <a:rect l="l" t="t" r="r" b="b"/>
              <a:pathLst>
                <a:path w="3867" h="3379" extrusionOk="0">
                  <a:moveTo>
                    <a:pt x="563" y="1"/>
                  </a:moveTo>
                  <a:cubicBezTo>
                    <a:pt x="416" y="1"/>
                    <a:pt x="273" y="114"/>
                    <a:pt x="270" y="292"/>
                  </a:cubicBezTo>
                  <a:cubicBezTo>
                    <a:pt x="268" y="651"/>
                    <a:pt x="276" y="1010"/>
                    <a:pt x="297" y="1367"/>
                  </a:cubicBezTo>
                  <a:cubicBezTo>
                    <a:pt x="33" y="1797"/>
                    <a:pt x="1" y="2405"/>
                    <a:pt x="299" y="2805"/>
                  </a:cubicBezTo>
                  <a:cubicBezTo>
                    <a:pt x="554" y="3145"/>
                    <a:pt x="988" y="3282"/>
                    <a:pt x="1386" y="3339"/>
                  </a:cubicBezTo>
                  <a:cubicBezTo>
                    <a:pt x="1557" y="3365"/>
                    <a:pt x="1730" y="3378"/>
                    <a:pt x="1903" y="3378"/>
                  </a:cubicBezTo>
                  <a:cubicBezTo>
                    <a:pt x="2107" y="3378"/>
                    <a:pt x="2312" y="3360"/>
                    <a:pt x="2514" y="3325"/>
                  </a:cubicBezTo>
                  <a:cubicBezTo>
                    <a:pt x="2910" y="3256"/>
                    <a:pt x="3338" y="3111"/>
                    <a:pt x="3585" y="2762"/>
                  </a:cubicBezTo>
                  <a:cubicBezTo>
                    <a:pt x="3866" y="2366"/>
                    <a:pt x="3828" y="1787"/>
                    <a:pt x="3579" y="1367"/>
                  </a:cubicBezTo>
                  <a:cubicBezTo>
                    <a:pt x="3595" y="1008"/>
                    <a:pt x="3605" y="651"/>
                    <a:pt x="3603" y="292"/>
                  </a:cubicBezTo>
                  <a:cubicBezTo>
                    <a:pt x="3602" y="116"/>
                    <a:pt x="3458" y="2"/>
                    <a:pt x="3309" y="2"/>
                  </a:cubicBezTo>
                  <a:cubicBezTo>
                    <a:pt x="3233" y="2"/>
                    <a:pt x="3156" y="32"/>
                    <a:pt x="3095" y="100"/>
                  </a:cubicBezTo>
                  <a:cubicBezTo>
                    <a:pt x="2932" y="285"/>
                    <a:pt x="2765" y="475"/>
                    <a:pt x="2616" y="644"/>
                  </a:cubicBezTo>
                  <a:cubicBezTo>
                    <a:pt x="2412" y="573"/>
                    <a:pt x="2202" y="533"/>
                    <a:pt x="2009" y="533"/>
                  </a:cubicBezTo>
                  <a:cubicBezTo>
                    <a:pt x="1976" y="533"/>
                    <a:pt x="1944" y="534"/>
                    <a:pt x="1912" y="536"/>
                  </a:cubicBezTo>
                  <a:cubicBezTo>
                    <a:pt x="1895" y="536"/>
                    <a:pt x="1878" y="535"/>
                    <a:pt x="1861" y="535"/>
                  </a:cubicBezTo>
                  <a:cubicBezTo>
                    <a:pt x="1674" y="535"/>
                    <a:pt x="1463" y="576"/>
                    <a:pt x="1259" y="649"/>
                  </a:cubicBezTo>
                  <a:cubicBezTo>
                    <a:pt x="1110" y="477"/>
                    <a:pt x="943" y="285"/>
                    <a:pt x="778" y="100"/>
                  </a:cubicBezTo>
                  <a:cubicBezTo>
                    <a:pt x="718" y="31"/>
                    <a:pt x="640" y="1"/>
                    <a:pt x="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74"/>
            <p:cNvSpPr/>
            <p:nvPr/>
          </p:nvSpPr>
          <p:spPr>
            <a:xfrm>
              <a:off x="5684730" y="1391582"/>
              <a:ext cx="28443" cy="16094"/>
            </a:xfrm>
            <a:custGeom>
              <a:avLst/>
              <a:gdLst/>
              <a:ahLst/>
              <a:cxnLst/>
              <a:rect l="l" t="t" r="r" b="b"/>
              <a:pathLst>
                <a:path w="1048" h="593" extrusionOk="0">
                  <a:moveTo>
                    <a:pt x="566" y="1"/>
                  </a:moveTo>
                  <a:cubicBezTo>
                    <a:pt x="477" y="1"/>
                    <a:pt x="400" y="27"/>
                    <a:pt x="351" y="48"/>
                  </a:cubicBezTo>
                  <a:cubicBezTo>
                    <a:pt x="339" y="52"/>
                    <a:pt x="331" y="56"/>
                    <a:pt x="323" y="60"/>
                  </a:cubicBezTo>
                  <a:cubicBezTo>
                    <a:pt x="289" y="33"/>
                    <a:pt x="249" y="19"/>
                    <a:pt x="204" y="19"/>
                  </a:cubicBezTo>
                  <a:cubicBezTo>
                    <a:pt x="201" y="19"/>
                    <a:pt x="197" y="19"/>
                    <a:pt x="194" y="19"/>
                  </a:cubicBezTo>
                  <a:cubicBezTo>
                    <a:pt x="86" y="21"/>
                    <a:pt x="1" y="113"/>
                    <a:pt x="7" y="223"/>
                  </a:cubicBezTo>
                  <a:cubicBezTo>
                    <a:pt x="9" y="296"/>
                    <a:pt x="41" y="364"/>
                    <a:pt x="101" y="413"/>
                  </a:cubicBezTo>
                  <a:cubicBezTo>
                    <a:pt x="153" y="456"/>
                    <a:pt x="221" y="479"/>
                    <a:pt x="290" y="479"/>
                  </a:cubicBezTo>
                  <a:cubicBezTo>
                    <a:pt x="305" y="479"/>
                    <a:pt x="320" y="478"/>
                    <a:pt x="335" y="476"/>
                  </a:cubicBezTo>
                  <a:cubicBezTo>
                    <a:pt x="398" y="466"/>
                    <a:pt x="447" y="439"/>
                    <a:pt x="484" y="423"/>
                  </a:cubicBezTo>
                  <a:cubicBezTo>
                    <a:pt x="490" y="417"/>
                    <a:pt x="498" y="415"/>
                    <a:pt x="509" y="409"/>
                  </a:cubicBezTo>
                  <a:cubicBezTo>
                    <a:pt x="527" y="401"/>
                    <a:pt x="543" y="394"/>
                    <a:pt x="558" y="394"/>
                  </a:cubicBezTo>
                  <a:cubicBezTo>
                    <a:pt x="586" y="394"/>
                    <a:pt x="612" y="415"/>
                    <a:pt x="651" y="488"/>
                  </a:cubicBezTo>
                  <a:cubicBezTo>
                    <a:pt x="688" y="555"/>
                    <a:pt x="755" y="592"/>
                    <a:pt x="825" y="592"/>
                  </a:cubicBezTo>
                  <a:cubicBezTo>
                    <a:pt x="855" y="592"/>
                    <a:pt x="888" y="584"/>
                    <a:pt x="917" y="570"/>
                  </a:cubicBezTo>
                  <a:cubicBezTo>
                    <a:pt x="1010" y="517"/>
                    <a:pt x="1047" y="398"/>
                    <a:pt x="996" y="303"/>
                  </a:cubicBezTo>
                  <a:cubicBezTo>
                    <a:pt x="868" y="63"/>
                    <a:pt x="704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74"/>
            <p:cNvSpPr/>
            <p:nvPr/>
          </p:nvSpPr>
          <p:spPr>
            <a:xfrm>
              <a:off x="5720066" y="1391636"/>
              <a:ext cx="28470" cy="16040"/>
            </a:xfrm>
            <a:custGeom>
              <a:avLst/>
              <a:gdLst/>
              <a:ahLst/>
              <a:cxnLst/>
              <a:rect l="l" t="t" r="r" b="b"/>
              <a:pathLst>
                <a:path w="1049" h="591" extrusionOk="0">
                  <a:moveTo>
                    <a:pt x="487" y="0"/>
                  </a:moveTo>
                  <a:cubicBezTo>
                    <a:pt x="350" y="0"/>
                    <a:pt x="183" y="62"/>
                    <a:pt x="53" y="301"/>
                  </a:cubicBezTo>
                  <a:cubicBezTo>
                    <a:pt x="0" y="396"/>
                    <a:pt x="35" y="517"/>
                    <a:pt x="133" y="568"/>
                  </a:cubicBezTo>
                  <a:cubicBezTo>
                    <a:pt x="163" y="584"/>
                    <a:pt x="196" y="590"/>
                    <a:pt x="226" y="590"/>
                  </a:cubicBezTo>
                  <a:cubicBezTo>
                    <a:pt x="298" y="590"/>
                    <a:pt x="367" y="556"/>
                    <a:pt x="398" y="486"/>
                  </a:cubicBezTo>
                  <a:cubicBezTo>
                    <a:pt x="437" y="413"/>
                    <a:pt x="464" y="392"/>
                    <a:pt x="491" y="392"/>
                  </a:cubicBezTo>
                  <a:cubicBezTo>
                    <a:pt x="507" y="392"/>
                    <a:pt x="522" y="399"/>
                    <a:pt x="541" y="407"/>
                  </a:cubicBezTo>
                  <a:cubicBezTo>
                    <a:pt x="549" y="411"/>
                    <a:pt x="559" y="415"/>
                    <a:pt x="565" y="421"/>
                  </a:cubicBezTo>
                  <a:cubicBezTo>
                    <a:pt x="602" y="437"/>
                    <a:pt x="651" y="464"/>
                    <a:pt x="714" y="474"/>
                  </a:cubicBezTo>
                  <a:cubicBezTo>
                    <a:pt x="728" y="476"/>
                    <a:pt x="743" y="477"/>
                    <a:pt x="757" y="477"/>
                  </a:cubicBezTo>
                  <a:cubicBezTo>
                    <a:pt x="827" y="477"/>
                    <a:pt x="896" y="453"/>
                    <a:pt x="949" y="411"/>
                  </a:cubicBezTo>
                  <a:cubicBezTo>
                    <a:pt x="1008" y="362"/>
                    <a:pt x="1040" y="294"/>
                    <a:pt x="1042" y="221"/>
                  </a:cubicBezTo>
                  <a:cubicBezTo>
                    <a:pt x="1049" y="115"/>
                    <a:pt x="963" y="23"/>
                    <a:pt x="855" y="17"/>
                  </a:cubicBezTo>
                  <a:cubicBezTo>
                    <a:pt x="852" y="17"/>
                    <a:pt x="849" y="17"/>
                    <a:pt x="846" y="17"/>
                  </a:cubicBezTo>
                  <a:cubicBezTo>
                    <a:pt x="800" y="17"/>
                    <a:pt x="761" y="31"/>
                    <a:pt x="726" y="58"/>
                  </a:cubicBezTo>
                  <a:cubicBezTo>
                    <a:pt x="718" y="54"/>
                    <a:pt x="708" y="50"/>
                    <a:pt x="698" y="46"/>
                  </a:cubicBezTo>
                  <a:cubicBezTo>
                    <a:pt x="650" y="25"/>
                    <a:pt x="575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7" name="Google Shape;4307;p74"/>
          <p:cNvGrpSpPr/>
          <p:nvPr/>
        </p:nvGrpSpPr>
        <p:grpSpPr>
          <a:xfrm>
            <a:off x="6159237" y="1312090"/>
            <a:ext cx="330037" cy="255349"/>
            <a:chOff x="6327793" y="1314859"/>
            <a:chExt cx="354421" cy="274214"/>
          </a:xfrm>
        </p:grpSpPr>
        <p:sp>
          <p:nvSpPr>
            <p:cNvPr id="4308" name="Google Shape;4308;p74"/>
            <p:cNvSpPr/>
            <p:nvPr/>
          </p:nvSpPr>
          <p:spPr>
            <a:xfrm>
              <a:off x="6354986" y="1380021"/>
              <a:ext cx="299544" cy="83130"/>
            </a:xfrm>
            <a:custGeom>
              <a:avLst/>
              <a:gdLst/>
              <a:ahLst/>
              <a:cxnLst/>
              <a:rect l="l" t="t" r="r" b="b"/>
              <a:pathLst>
                <a:path w="11037" h="3063" extrusionOk="0">
                  <a:moveTo>
                    <a:pt x="5514" y="0"/>
                  </a:moveTo>
                  <a:cubicBezTo>
                    <a:pt x="5168" y="0"/>
                    <a:pt x="4823" y="84"/>
                    <a:pt x="4509" y="251"/>
                  </a:cubicBezTo>
                  <a:lnTo>
                    <a:pt x="0" y="3062"/>
                  </a:lnTo>
                  <a:lnTo>
                    <a:pt x="11036" y="3062"/>
                  </a:lnTo>
                  <a:lnTo>
                    <a:pt x="6522" y="251"/>
                  </a:lnTo>
                  <a:cubicBezTo>
                    <a:pt x="6207" y="84"/>
                    <a:pt x="5860" y="0"/>
                    <a:pt x="5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74"/>
            <p:cNvSpPr/>
            <p:nvPr/>
          </p:nvSpPr>
          <p:spPr>
            <a:xfrm>
              <a:off x="6430162" y="1314859"/>
              <a:ext cx="18238" cy="42990"/>
            </a:xfrm>
            <a:custGeom>
              <a:avLst/>
              <a:gdLst/>
              <a:ahLst/>
              <a:cxnLst/>
              <a:rect l="l" t="t" r="r" b="b"/>
              <a:pathLst>
                <a:path w="672" h="1584" extrusionOk="0">
                  <a:moveTo>
                    <a:pt x="451" y="1"/>
                  </a:moveTo>
                  <a:cubicBezTo>
                    <a:pt x="438" y="1"/>
                    <a:pt x="425" y="2"/>
                    <a:pt x="413" y="4"/>
                  </a:cubicBezTo>
                  <a:cubicBezTo>
                    <a:pt x="164" y="53"/>
                    <a:pt x="1" y="286"/>
                    <a:pt x="27" y="553"/>
                  </a:cubicBezTo>
                  <a:cubicBezTo>
                    <a:pt x="39" y="706"/>
                    <a:pt x="119" y="814"/>
                    <a:pt x="182" y="900"/>
                  </a:cubicBezTo>
                  <a:cubicBezTo>
                    <a:pt x="213" y="941"/>
                    <a:pt x="241" y="982"/>
                    <a:pt x="256" y="1018"/>
                  </a:cubicBezTo>
                  <a:cubicBezTo>
                    <a:pt x="270" y="1049"/>
                    <a:pt x="266" y="1088"/>
                    <a:pt x="249" y="1122"/>
                  </a:cubicBezTo>
                  <a:cubicBezTo>
                    <a:pt x="229" y="1161"/>
                    <a:pt x="198" y="1192"/>
                    <a:pt x="164" y="1202"/>
                  </a:cubicBezTo>
                  <a:cubicBezTo>
                    <a:pt x="62" y="1234"/>
                    <a:pt x="5" y="1345"/>
                    <a:pt x="37" y="1447"/>
                  </a:cubicBezTo>
                  <a:cubicBezTo>
                    <a:pt x="62" y="1530"/>
                    <a:pt x="139" y="1583"/>
                    <a:pt x="223" y="1583"/>
                  </a:cubicBezTo>
                  <a:cubicBezTo>
                    <a:pt x="243" y="1583"/>
                    <a:pt x="262" y="1581"/>
                    <a:pt x="282" y="1577"/>
                  </a:cubicBezTo>
                  <a:cubicBezTo>
                    <a:pt x="423" y="1532"/>
                    <a:pt x="539" y="1428"/>
                    <a:pt x="602" y="1288"/>
                  </a:cubicBezTo>
                  <a:cubicBezTo>
                    <a:pt x="668" y="1151"/>
                    <a:pt x="672" y="998"/>
                    <a:pt x="619" y="867"/>
                  </a:cubicBezTo>
                  <a:cubicBezTo>
                    <a:pt x="586" y="786"/>
                    <a:pt x="539" y="725"/>
                    <a:pt x="498" y="669"/>
                  </a:cubicBezTo>
                  <a:cubicBezTo>
                    <a:pt x="449" y="604"/>
                    <a:pt x="419" y="561"/>
                    <a:pt x="417" y="521"/>
                  </a:cubicBezTo>
                  <a:cubicBezTo>
                    <a:pt x="415" y="476"/>
                    <a:pt x="429" y="402"/>
                    <a:pt x="490" y="390"/>
                  </a:cubicBezTo>
                  <a:cubicBezTo>
                    <a:pt x="598" y="368"/>
                    <a:pt x="664" y="266"/>
                    <a:pt x="643" y="157"/>
                  </a:cubicBezTo>
                  <a:cubicBezTo>
                    <a:pt x="623" y="64"/>
                    <a:pt x="542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74"/>
            <p:cNvSpPr/>
            <p:nvPr/>
          </p:nvSpPr>
          <p:spPr>
            <a:xfrm>
              <a:off x="6473666" y="1314859"/>
              <a:ext cx="18265" cy="42990"/>
            </a:xfrm>
            <a:custGeom>
              <a:avLst/>
              <a:gdLst/>
              <a:ahLst/>
              <a:cxnLst/>
              <a:rect l="l" t="t" r="r" b="b"/>
              <a:pathLst>
                <a:path w="673" h="1584" extrusionOk="0">
                  <a:moveTo>
                    <a:pt x="450" y="1"/>
                  </a:moveTo>
                  <a:cubicBezTo>
                    <a:pt x="438" y="1"/>
                    <a:pt x="425" y="2"/>
                    <a:pt x="413" y="4"/>
                  </a:cubicBezTo>
                  <a:cubicBezTo>
                    <a:pt x="164" y="53"/>
                    <a:pt x="1" y="286"/>
                    <a:pt x="27" y="553"/>
                  </a:cubicBezTo>
                  <a:cubicBezTo>
                    <a:pt x="40" y="706"/>
                    <a:pt x="119" y="814"/>
                    <a:pt x="182" y="900"/>
                  </a:cubicBezTo>
                  <a:cubicBezTo>
                    <a:pt x="213" y="941"/>
                    <a:pt x="242" y="982"/>
                    <a:pt x="256" y="1018"/>
                  </a:cubicBezTo>
                  <a:cubicBezTo>
                    <a:pt x="270" y="1049"/>
                    <a:pt x="268" y="1088"/>
                    <a:pt x="250" y="1122"/>
                  </a:cubicBezTo>
                  <a:cubicBezTo>
                    <a:pt x="229" y="1161"/>
                    <a:pt x="199" y="1192"/>
                    <a:pt x="166" y="1202"/>
                  </a:cubicBezTo>
                  <a:cubicBezTo>
                    <a:pt x="64" y="1234"/>
                    <a:pt x="5" y="1345"/>
                    <a:pt x="38" y="1447"/>
                  </a:cubicBezTo>
                  <a:cubicBezTo>
                    <a:pt x="64" y="1530"/>
                    <a:pt x="140" y="1583"/>
                    <a:pt x="223" y="1583"/>
                  </a:cubicBezTo>
                  <a:cubicBezTo>
                    <a:pt x="244" y="1583"/>
                    <a:pt x="264" y="1581"/>
                    <a:pt x="282" y="1577"/>
                  </a:cubicBezTo>
                  <a:cubicBezTo>
                    <a:pt x="423" y="1532"/>
                    <a:pt x="539" y="1428"/>
                    <a:pt x="605" y="1288"/>
                  </a:cubicBezTo>
                  <a:cubicBezTo>
                    <a:pt x="668" y="1151"/>
                    <a:pt x="672" y="998"/>
                    <a:pt x="619" y="867"/>
                  </a:cubicBezTo>
                  <a:cubicBezTo>
                    <a:pt x="586" y="786"/>
                    <a:pt x="539" y="725"/>
                    <a:pt x="499" y="669"/>
                  </a:cubicBezTo>
                  <a:cubicBezTo>
                    <a:pt x="452" y="604"/>
                    <a:pt x="421" y="561"/>
                    <a:pt x="417" y="521"/>
                  </a:cubicBezTo>
                  <a:cubicBezTo>
                    <a:pt x="415" y="476"/>
                    <a:pt x="431" y="402"/>
                    <a:pt x="493" y="390"/>
                  </a:cubicBezTo>
                  <a:cubicBezTo>
                    <a:pt x="599" y="368"/>
                    <a:pt x="668" y="266"/>
                    <a:pt x="646" y="157"/>
                  </a:cubicBezTo>
                  <a:cubicBezTo>
                    <a:pt x="624" y="64"/>
                    <a:pt x="541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74"/>
            <p:cNvSpPr/>
            <p:nvPr/>
          </p:nvSpPr>
          <p:spPr>
            <a:xfrm>
              <a:off x="6517306" y="1314859"/>
              <a:ext cx="18238" cy="42990"/>
            </a:xfrm>
            <a:custGeom>
              <a:avLst/>
              <a:gdLst/>
              <a:ahLst/>
              <a:cxnLst/>
              <a:rect l="l" t="t" r="r" b="b"/>
              <a:pathLst>
                <a:path w="672" h="1584" extrusionOk="0">
                  <a:moveTo>
                    <a:pt x="449" y="1"/>
                  </a:moveTo>
                  <a:cubicBezTo>
                    <a:pt x="436" y="1"/>
                    <a:pt x="423" y="2"/>
                    <a:pt x="410" y="4"/>
                  </a:cubicBezTo>
                  <a:cubicBezTo>
                    <a:pt x="164" y="53"/>
                    <a:pt x="0" y="286"/>
                    <a:pt x="25" y="553"/>
                  </a:cubicBezTo>
                  <a:cubicBezTo>
                    <a:pt x="39" y="706"/>
                    <a:pt x="119" y="814"/>
                    <a:pt x="182" y="900"/>
                  </a:cubicBezTo>
                  <a:cubicBezTo>
                    <a:pt x="212" y="941"/>
                    <a:pt x="239" y="982"/>
                    <a:pt x="255" y="1018"/>
                  </a:cubicBezTo>
                  <a:cubicBezTo>
                    <a:pt x="268" y="1049"/>
                    <a:pt x="266" y="1088"/>
                    <a:pt x="247" y="1122"/>
                  </a:cubicBezTo>
                  <a:cubicBezTo>
                    <a:pt x="227" y="1161"/>
                    <a:pt x="196" y="1192"/>
                    <a:pt x="164" y="1202"/>
                  </a:cubicBezTo>
                  <a:cubicBezTo>
                    <a:pt x="62" y="1234"/>
                    <a:pt x="2" y="1345"/>
                    <a:pt x="37" y="1447"/>
                  </a:cubicBezTo>
                  <a:cubicBezTo>
                    <a:pt x="62" y="1530"/>
                    <a:pt x="139" y="1583"/>
                    <a:pt x="223" y="1583"/>
                  </a:cubicBezTo>
                  <a:cubicBezTo>
                    <a:pt x="241" y="1583"/>
                    <a:pt x="261" y="1581"/>
                    <a:pt x="284" y="1577"/>
                  </a:cubicBezTo>
                  <a:cubicBezTo>
                    <a:pt x="425" y="1532"/>
                    <a:pt x="541" y="1428"/>
                    <a:pt x="604" y="1288"/>
                  </a:cubicBezTo>
                  <a:cubicBezTo>
                    <a:pt x="665" y="1151"/>
                    <a:pt x="671" y="998"/>
                    <a:pt x="618" y="867"/>
                  </a:cubicBezTo>
                  <a:cubicBezTo>
                    <a:pt x="584" y="786"/>
                    <a:pt x="539" y="725"/>
                    <a:pt x="498" y="669"/>
                  </a:cubicBezTo>
                  <a:cubicBezTo>
                    <a:pt x="449" y="604"/>
                    <a:pt x="418" y="561"/>
                    <a:pt x="416" y="521"/>
                  </a:cubicBezTo>
                  <a:cubicBezTo>
                    <a:pt x="414" y="476"/>
                    <a:pt x="429" y="402"/>
                    <a:pt x="490" y="390"/>
                  </a:cubicBezTo>
                  <a:cubicBezTo>
                    <a:pt x="598" y="368"/>
                    <a:pt x="663" y="266"/>
                    <a:pt x="643" y="157"/>
                  </a:cubicBezTo>
                  <a:cubicBezTo>
                    <a:pt x="623" y="64"/>
                    <a:pt x="542" y="1"/>
                    <a:pt x="4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74"/>
            <p:cNvSpPr/>
            <p:nvPr/>
          </p:nvSpPr>
          <p:spPr>
            <a:xfrm>
              <a:off x="6560810" y="1314859"/>
              <a:ext cx="18238" cy="42990"/>
            </a:xfrm>
            <a:custGeom>
              <a:avLst/>
              <a:gdLst/>
              <a:ahLst/>
              <a:cxnLst/>
              <a:rect l="l" t="t" r="r" b="b"/>
              <a:pathLst>
                <a:path w="672" h="1584" extrusionOk="0">
                  <a:moveTo>
                    <a:pt x="449" y="1"/>
                  </a:moveTo>
                  <a:cubicBezTo>
                    <a:pt x="436" y="1"/>
                    <a:pt x="423" y="2"/>
                    <a:pt x="411" y="4"/>
                  </a:cubicBezTo>
                  <a:cubicBezTo>
                    <a:pt x="164" y="53"/>
                    <a:pt x="1" y="286"/>
                    <a:pt x="27" y="553"/>
                  </a:cubicBezTo>
                  <a:cubicBezTo>
                    <a:pt x="39" y="706"/>
                    <a:pt x="119" y="814"/>
                    <a:pt x="182" y="900"/>
                  </a:cubicBezTo>
                  <a:cubicBezTo>
                    <a:pt x="213" y="941"/>
                    <a:pt x="241" y="982"/>
                    <a:pt x="256" y="1018"/>
                  </a:cubicBezTo>
                  <a:cubicBezTo>
                    <a:pt x="268" y="1049"/>
                    <a:pt x="266" y="1088"/>
                    <a:pt x="250" y="1122"/>
                  </a:cubicBezTo>
                  <a:cubicBezTo>
                    <a:pt x="229" y="1161"/>
                    <a:pt x="199" y="1192"/>
                    <a:pt x="164" y="1202"/>
                  </a:cubicBezTo>
                  <a:cubicBezTo>
                    <a:pt x="62" y="1234"/>
                    <a:pt x="5" y="1345"/>
                    <a:pt x="37" y="1447"/>
                  </a:cubicBezTo>
                  <a:cubicBezTo>
                    <a:pt x="62" y="1530"/>
                    <a:pt x="139" y="1583"/>
                    <a:pt x="223" y="1583"/>
                  </a:cubicBezTo>
                  <a:cubicBezTo>
                    <a:pt x="243" y="1583"/>
                    <a:pt x="262" y="1581"/>
                    <a:pt x="282" y="1573"/>
                  </a:cubicBezTo>
                  <a:cubicBezTo>
                    <a:pt x="423" y="1530"/>
                    <a:pt x="539" y="1426"/>
                    <a:pt x="602" y="1285"/>
                  </a:cubicBezTo>
                  <a:cubicBezTo>
                    <a:pt x="668" y="1149"/>
                    <a:pt x="672" y="996"/>
                    <a:pt x="619" y="865"/>
                  </a:cubicBezTo>
                  <a:cubicBezTo>
                    <a:pt x="586" y="786"/>
                    <a:pt x="539" y="725"/>
                    <a:pt x="498" y="669"/>
                  </a:cubicBezTo>
                  <a:cubicBezTo>
                    <a:pt x="449" y="604"/>
                    <a:pt x="419" y="561"/>
                    <a:pt x="417" y="521"/>
                  </a:cubicBezTo>
                  <a:cubicBezTo>
                    <a:pt x="415" y="476"/>
                    <a:pt x="429" y="402"/>
                    <a:pt x="490" y="390"/>
                  </a:cubicBezTo>
                  <a:cubicBezTo>
                    <a:pt x="598" y="368"/>
                    <a:pt x="666" y="266"/>
                    <a:pt x="643" y="157"/>
                  </a:cubicBezTo>
                  <a:cubicBezTo>
                    <a:pt x="623" y="64"/>
                    <a:pt x="541" y="1"/>
                    <a:pt x="4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74"/>
            <p:cNvSpPr/>
            <p:nvPr/>
          </p:nvSpPr>
          <p:spPr>
            <a:xfrm>
              <a:off x="6462213" y="1427731"/>
              <a:ext cx="10720" cy="10666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196" y="1"/>
                  </a:moveTo>
                  <a:cubicBezTo>
                    <a:pt x="88" y="1"/>
                    <a:pt x="1" y="88"/>
                    <a:pt x="1" y="196"/>
                  </a:cubicBezTo>
                  <a:cubicBezTo>
                    <a:pt x="1" y="305"/>
                    <a:pt x="88" y="392"/>
                    <a:pt x="196" y="392"/>
                  </a:cubicBezTo>
                  <a:cubicBezTo>
                    <a:pt x="305" y="392"/>
                    <a:pt x="394" y="305"/>
                    <a:pt x="394" y="196"/>
                  </a:cubicBezTo>
                  <a:cubicBezTo>
                    <a:pt x="394" y="88"/>
                    <a:pt x="305" y="1"/>
                    <a:pt x="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74"/>
            <p:cNvSpPr/>
            <p:nvPr/>
          </p:nvSpPr>
          <p:spPr>
            <a:xfrm>
              <a:off x="6479609" y="1410688"/>
              <a:ext cx="10639" cy="10720"/>
            </a:xfrm>
            <a:custGeom>
              <a:avLst/>
              <a:gdLst/>
              <a:ahLst/>
              <a:cxnLst/>
              <a:rect l="l" t="t" r="r" b="b"/>
              <a:pathLst>
                <a:path w="392" h="395" extrusionOk="0">
                  <a:moveTo>
                    <a:pt x="196" y="0"/>
                  </a:moveTo>
                  <a:cubicBezTo>
                    <a:pt x="88" y="0"/>
                    <a:pt x="0" y="88"/>
                    <a:pt x="0" y="198"/>
                  </a:cubicBezTo>
                  <a:cubicBezTo>
                    <a:pt x="0" y="306"/>
                    <a:pt x="88" y="394"/>
                    <a:pt x="196" y="394"/>
                  </a:cubicBezTo>
                  <a:cubicBezTo>
                    <a:pt x="304" y="394"/>
                    <a:pt x="392" y="306"/>
                    <a:pt x="392" y="198"/>
                  </a:cubicBezTo>
                  <a:cubicBezTo>
                    <a:pt x="392" y="88"/>
                    <a:pt x="304" y="0"/>
                    <a:pt x="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74"/>
            <p:cNvSpPr/>
            <p:nvPr/>
          </p:nvSpPr>
          <p:spPr>
            <a:xfrm>
              <a:off x="6551691" y="1432996"/>
              <a:ext cx="10693" cy="10666"/>
            </a:xfrm>
            <a:custGeom>
              <a:avLst/>
              <a:gdLst/>
              <a:ahLst/>
              <a:cxnLst/>
              <a:rect l="l" t="t" r="r" b="b"/>
              <a:pathLst>
                <a:path w="394" h="393" extrusionOk="0">
                  <a:moveTo>
                    <a:pt x="198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304"/>
                    <a:pt x="88" y="392"/>
                    <a:pt x="198" y="392"/>
                  </a:cubicBezTo>
                  <a:cubicBezTo>
                    <a:pt x="306" y="392"/>
                    <a:pt x="394" y="304"/>
                    <a:pt x="394" y="196"/>
                  </a:cubicBezTo>
                  <a:cubicBezTo>
                    <a:pt x="394" y="88"/>
                    <a:pt x="306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74"/>
            <p:cNvSpPr/>
            <p:nvPr/>
          </p:nvSpPr>
          <p:spPr>
            <a:xfrm>
              <a:off x="6345135" y="1490802"/>
              <a:ext cx="319085" cy="76128"/>
            </a:xfrm>
            <a:custGeom>
              <a:avLst/>
              <a:gdLst/>
              <a:ahLst/>
              <a:cxnLst/>
              <a:rect l="l" t="t" r="r" b="b"/>
              <a:pathLst>
                <a:path w="11757" h="2805" extrusionOk="0">
                  <a:moveTo>
                    <a:pt x="0" y="0"/>
                  </a:moveTo>
                  <a:lnTo>
                    <a:pt x="0" y="1067"/>
                  </a:lnTo>
                  <a:cubicBezTo>
                    <a:pt x="0" y="1149"/>
                    <a:pt x="17" y="1234"/>
                    <a:pt x="43" y="1310"/>
                  </a:cubicBezTo>
                  <a:lnTo>
                    <a:pt x="594" y="2805"/>
                  </a:lnTo>
                  <a:lnTo>
                    <a:pt x="11165" y="2805"/>
                  </a:lnTo>
                  <a:lnTo>
                    <a:pt x="11711" y="1310"/>
                  </a:lnTo>
                  <a:cubicBezTo>
                    <a:pt x="11740" y="1234"/>
                    <a:pt x="11756" y="1149"/>
                    <a:pt x="11756" y="1067"/>
                  </a:cubicBezTo>
                  <a:lnTo>
                    <a:pt x="117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74"/>
            <p:cNvSpPr/>
            <p:nvPr/>
          </p:nvSpPr>
          <p:spPr>
            <a:xfrm>
              <a:off x="6327902" y="1461791"/>
              <a:ext cx="354313" cy="30424"/>
            </a:xfrm>
            <a:custGeom>
              <a:avLst/>
              <a:gdLst/>
              <a:ahLst/>
              <a:cxnLst/>
              <a:rect l="l" t="t" r="r" b="b"/>
              <a:pathLst>
                <a:path w="13055" h="1121" extrusionOk="0">
                  <a:moveTo>
                    <a:pt x="552" y="0"/>
                  </a:moveTo>
                  <a:cubicBezTo>
                    <a:pt x="248" y="0"/>
                    <a:pt x="1" y="247"/>
                    <a:pt x="1" y="551"/>
                  </a:cubicBezTo>
                  <a:lnTo>
                    <a:pt x="1" y="569"/>
                  </a:lnTo>
                  <a:cubicBezTo>
                    <a:pt x="1" y="871"/>
                    <a:pt x="246" y="1120"/>
                    <a:pt x="552" y="1120"/>
                  </a:cubicBezTo>
                  <a:lnTo>
                    <a:pt x="12503" y="1120"/>
                  </a:lnTo>
                  <a:cubicBezTo>
                    <a:pt x="12805" y="1120"/>
                    <a:pt x="13054" y="875"/>
                    <a:pt x="13054" y="569"/>
                  </a:cubicBezTo>
                  <a:lnTo>
                    <a:pt x="13054" y="551"/>
                  </a:lnTo>
                  <a:cubicBezTo>
                    <a:pt x="13054" y="247"/>
                    <a:pt x="12809" y="0"/>
                    <a:pt x="125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74"/>
            <p:cNvSpPr/>
            <p:nvPr/>
          </p:nvSpPr>
          <p:spPr>
            <a:xfrm>
              <a:off x="6383890" y="1514929"/>
              <a:ext cx="10422" cy="27710"/>
            </a:xfrm>
            <a:custGeom>
              <a:avLst/>
              <a:gdLst/>
              <a:ahLst/>
              <a:cxnLst/>
              <a:rect l="l" t="t" r="r" b="b"/>
              <a:pathLst>
                <a:path w="384" h="1021" extrusionOk="0">
                  <a:moveTo>
                    <a:pt x="190" y="0"/>
                  </a:moveTo>
                  <a:cubicBezTo>
                    <a:pt x="188" y="0"/>
                    <a:pt x="187" y="0"/>
                    <a:pt x="186" y="0"/>
                  </a:cubicBezTo>
                  <a:cubicBezTo>
                    <a:pt x="82" y="3"/>
                    <a:pt x="0" y="94"/>
                    <a:pt x="0" y="198"/>
                  </a:cubicBezTo>
                  <a:lnTo>
                    <a:pt x="0" y="818"/>
                  </a:lnTo>
                  <a:cubicBezTo>
                    <a:pt x="0" y="927"/>
                    <a:pt x="82" y="1018"/>
                    <a:pt x="186" y="1020"/>
                  </a:cubicBezTo>
                  <a:cubicBezTo>
                    <a:pt x="187" y="1020"/>
                    <a:pt x="188" y="1020"/>
                    <a:pt x="190" y="1020"/>
                  </a:cubicBezTo>
                  <a:cubicBezTo>
                    <a:pt x="296" y="1020"/>
                    <a:pt x="384" y="936"/>
                    <a:pt x="384" y="829"/>
                  </a:cubicBezTo>
                  <a:lnTo>
                    <a:pt x="384" y="192"/>
                  </a:lnTo>
                  <a:cubicBezTo>
                    <a:pt x="384" y="85"/>
                    <a:pt x="296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74"/>
            <p:cNvSpPr/>
            <p:nvPr/>
          </p:nvSpPr>
          <p:spPr>
            <a:xfrm>
              <a:off x="6412956" y="1514929"/>
              <a:ext cx="10422" cy="27710"/>
            </a:xfrm>
            <a:custGeom>
              <a:avLst/>
              <a:gdLst/>
              <a:ahLst/>
              <a:cxnLst/>
              <a:rect l="l" t="t" r="r" b="b"/>
              <a:pathLst>
                <a:path w="384" h="1021" extrusionOk="0">
                  <a:moveTo>
                    <a:pt x="190" y="0"/>
                  </a:moveTo>
                  <a:cubicBezTo>
                    <a:pt x="188" y="0"/>
                    <a:pt x="187" y="0"/>
                    <a:pt x="186" y="0"/>
                  </a:cubicBezTo>
                  <a:cubicBezTo>
                    <a:pt x="82" y="3"/>
                    <a:pt x="0" y="94"/>
                    <a:pt x="0" y="198"/>
                  </a:cubicBezTo>
                  <a:lnTo>
                    <a:pt x="0" y="818"/>
                  </a:lnTo>
                  <a:cubicBezTo>
                    <a:pt x="0" y="927"/>
                    <a:pt x="82" y="1018"/>
                    <a:pt x="186" y="1020"/>
                  </a:cubicBezTo>
                  <a:cubicBezTo>
                    <a:pt x="187" y="1020"/>
                    <a:pt x="188" y="1020"/>
                    <a:pt x="190" y="1020"/>
                  </a:cubicBezTo>
                  <a:cubicBezTo>
                    <a:pt x="296" y="1020"/>
                    <a:pt x="384" y="936"/>
                    <a:pt x="384" y="829"/>
                  </a:cubicBezTo>
                  <a:lnTo>
                    <a:pt x="384" y="192"/>
                  </a:lnTo>
                  <a:cubicBezTo>
                    <a:pt x="384" y="85"/>
                    <a:pt x="296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74"/>
            <p:cNvSpPr/>
            <p:nvPr/>
          </p:nvSpPr>
          <p:spPr>
            <a:xfrm>
              <a:off x="6442022" y="1514929"/>
              <a:ext cx="10422" cy="27710"/>
            </a:xfrm>
            <a:custGeom>
              <a:avLst/>
              <a:gdLst/>
              <a:ahLst/>
              <a:cxnLst/>
              <a:rect l="l" t="t" r="r" b="b"/>
              <a:pathLst>
                <a:path w="384" h="1021" extrusionOk="0">
                  <a:moveTo>
                    <a:pt x="190" y="0"/>
                  </a:moveTo>
                  <a:cubicBezTo>
                    <a:pt x="188" y="0"/>
                    <a:pt x="187" y="0"/>
                    <a:pt x="186" y="0"/>
                  </a:cubicBezTo>
                  <a:cubicBezTo>
                    <a:pt x="82" y="3"/>
                    <a:pt x="0" y="94"/>
                    <a:pt x="0" y="198"/>
                  </a:cubicBezTo>
                  <a:lnTo>
                    <a:pt x="0" y="818"/>
                  </a:lnTo>
                  <a:cubicBezTo>
                    <a:pt x="0" y="927"/>
                    <a:pt x="82" y="1018"/>
                    <a:pt x="186" y="1020"/>
                  </a:cubicBezTo>
                  <a:cubicBezTo>
                    <a:pt x="187" y="1020"/>
                    <a:pt x="188" y="1020"/>
                    <a:pt x="190" y="1020"/>
                  </a:cubicBezTo>
                  <a:cubicBezTo>
                    <a:pt x="296" y="1020"/>
                    <a:pt x="384" y="936"/>
                    <a:pt x="384" y="829"/>
                  </a:cubicBezTo>
                  <a:lnTo>
                    <a:pt x="384" y="192"/>
                  </a:lnTo>
                  <a:cubicBezTo>
                    <a:pt x="384" y="85"/>
                    <a:pt x="296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74"/>
            <p:cNvSpPr/>
            <p:nvPr/>
          </p:nvSpPr>
          <p:spPr>
            <a:xfrm>
              <a:off x="6470409" y="1514929"/>
              <a:ext cx="10367" cy="27710"/>
            </a:xfrm>
            <a:custGeom>
              <a:avLst/>
              <a:gdLst/>
              <a:ahLst/>
              <a:cxnLst/>
              <a:rect l="l" t="t" r="r" b="b"/>
              <a:pathLst>
                <a:path w="382" h="1021" extrusionOk="0">
                  <a:moveTo>
                    <a:pt x="190" y="0"/>
                  </a:moveTo>
                  <a:cubicBezTo>
                    <a:pt x="189" y="0"/>
                    <a:pt x="187" y="0"/>
                    <a:pt x="186" y="0"/>
                  </a:cubicBezTo>
                  <a:cubicBezTo>
                    <a:pt x="82" y="3"/>
                    <a:pt x="1" y="94"/>
                    <a:pt x="1" y="198"/>
                  </a:cubicBezTo>
                  <a:lnTo>
                    <a:pt x="1" y="818"/>
                  </a:lnTo>
                  <a:cubicBezTo>
                    <a:pt x="1" y="927"/>
                    <a:pt x="82" y="1018"/>
                    <a:pt x="186" y="1020"/>
                  </a:cubicBezTo>
                  <a:cubicBezTo>
                    <a:pt x="187" y="1020"/>
                    <a:pt x="189" y="1020"/>
                    <a:pt x="190" y="1020"/>
                  </a:cubicBezTo>
                  <a:cubicBezTo>
                    <a:pt x="294" y="1020"/>
                    <a:pt x="382" y="936"/>
                    <a:pt x="382" y="829"/>
                  </a:cubicBezTo>
                  <a:lnTo>
                    <a:pt x="382" y="192"/>
                  </a:lnTo>
                  <a:cubicBezTo>
                    <a:pt x="382" y="85"/>
                    <a:pt x="294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74"/>
            <p:cNvSpPr/>
            <p:nvPr/>
          </p:nvSpPr>
          <p:spPr>
            <a:xfrm>
              <a:off x="6499475" y="1514929"/>
              <a:ext cx="10367" cy="27710"/>
            </a:xfrm>
            <a:custGeom>
              <a:avLst/>
              <a:gdLst/>
              <a:ahLst/>
              <a:cxnLst/>
              <a:rect l="l" t="t" r="r" b="b"/>
              <a:pathLst>
                <a:path w="382" h="1021" extrusionOk="0">
                  <a:moveTo>
                    <a:pt x="190" y="0"/>
                  </a:moveTo>
                  <a:cubicBezTo>
                    <a:pt x="189" y="0"/>
                    <a:pt x="187" y="0"/>
                    <a:pt x="186" y="0"/>
                  </a:cubicBezTo>
                  <a:cubicBezTo>
                    <a:pt x="82" y="3"/>
                    <a:pt x="0" y="94"/>
                    <a:pt x="0" y="198"/>
                  </a:cubicBezTo>
                  <a:lnTo>
                    <a:pt x="0" y="818"/>
                  </a:lnTo>
                  <a:cubicBezTo>
                    <a:pt x="0" y="927"/>
                    <a:pt x="82" y="1018"/>
                    <a:pt x="186" y="1020"/>
                  </a:cubicBezTo>
                  <a:cubicBezTo>
                    <a:pt x="187" y="1020"/>
                    <a:pt x="189" y="1020"/>
                    <a:pt x="190" y="1020"/>
                  </a:cubicBezTo>
                  <a:cubicBezTo>
                    <a:pt x="294" y="1020"/>
                    <a:pt x="382" y="936"/>
                    <a:pt x="382" y="829"/>
                  </a:cubicBezTo>
                  <a:lnTo>
                    <a:pt x="382" y="192"/>
                  </a:lnTo>
                  <a:cubicBezTo>
                    <a:pt x="382" y="85"/>
                    <a:pt x="294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74"/>
            <p:cNvSpPr/>
            <p:nvPr/>
          </p:nvSpPr>
          <p:spPr>
            <a:xfrm>
              <a:off x="6528541" y="1514929"/>
              <a:ext cx="10367" cy="27710"/>
            </a:xfrm>
            <a:custGeom>
              <a:avLst/>
              <a:gdLst/>
              <a:ahLst/>
              <a:cxnLst/>
              <a:rect l="l" t="t" r="r" b="b"/>
              <a:pathLst>
                <a:path w="382" h="1021" extrusionOk="0">
                  <a:moveTo>
                    <a:pt x="190" y="0"/>
                  </a:moveTo>
                  <a:cubicBezTo>
                    <a:pt x="189" y="0"/>
                    <a:pt x="187" y="0"/>
                    <a:pt x="186" y="0"/>
                  </a:cubicBezTo>
                  <a:cubicBezTo>
                    <a:pt x="82" y="3"/>
                    <a:pt x="0" y="94"/>
                    <a:pt x="0" y="198"/>
                  </a:cubicBezTo>
                  <a:lnTo>
                    <a:pt x="0" y="818"/>
                  </a:lnTo>
                  <a:cubicBezTo>
                    <a:pt x="0" y="927"/>
                    <a:pt x="82" y="1018"/>
                    <a:pt x="186" y="1020"/>
                  </a:cubicBezTo>
                  <a:cubicBezTo>
                    <a:pt x="187" y="1020"/>
                    <a:pt x="189" y="1020"/>
                    <a:pt x="190" y="1020"/>
                  </a:cubicBezTo>
                  <a:cubicBezTo>
                    <a:pt x="294" y="1020"/>
                    <a:pt x="382" y="936"/>
                    <a:pt x="382" y="829"/>
                  </a:cubicBezTo>
                  <a:lnTo>
                    <a:pt x="382" y="192"/>
                  </a:lnTo>
                  <a:cubicBezTo>
                    <a:pt x="382" y="85"/>
                    <a:pt x="294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74"/>
            <p:cNvSpPr/>
            <p:nvPr/>
          </p:nvSpPr>
          <p:spPr>
            <a:xfrm>
              <a:off x="6556875" y="1514929"/>
              <a:ext cx="10449" cy="27710"/>
            </a:xfrm>
            <a:custGeom>
              <a:avLst/>
              <a:gdLst/>
              <a:ahLst/>
              <a:cxnLst/>
              <a:rect l="l" t="t" r="r" b="b"/>
              <a:pathLst>
                <a:path w="385" h="1021" extrusionOk="0">
                  <a:moveTo>
                    <a:pt x="190" y="0"/>
                  </a:moveTo>
                  <a:cubicBezTo>
                    <a:pt x="189" y="0"/>
                    <a:pt x="188" y="0"/>
                    <a:pt x="186" y="0"/>
                  </a:cubicBezTo>
                  <a:cubicBezTo>
                    <a:pt x="82" y="3"/>
                    <a:pt x="1" y="94"/>
                    <a:pt x="1" y="198"/>
                  </a:cubicBezTo>
                  <a:lnTo>
                    <a:pt x="1" y="818"/>
                  </a:lnTo>
                  <a:cubicBezTo>
                    <a:pt x="1" y="927"/>
                    <a:pt x="82" y="1018"/>
                    <a:pt x="186" y="1020"/>
                  </a:cubicBezTo>
                  <a:cubicBezTo>
                    <a:pt x="188" y="1020"/>
                    <a:pt x="189" y="1020"/>
                    <a:pt x="190" y="1020"/>
                  </a:cubicBezTo>
                  <a:cubicBezTo>
                    <a:pt x="297" y="1020"/>
                    <a:pt x="384" y="936"/>
                    <a:pt x="384" y="829"/>
                  </a:cubicBezTo>
                  <a:lnTo>
                    <a:pt x="384" y="192"/>
                  </a:lnTo>
                  <a:cubicBezTo>
                    <a:pt x="384" y="85"/>
                    <a:pt x="297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74"/>
            <p:cNvSpPr/>
            <p:nvPr/>
          </p:nvSpPr>
          <p:spPr>
            <a:xfrm>
              <a:off x="6585941" y="1514929"/>
              <a:ext cx="10449" cy="27710"/>
            </a:xfrm>
            <a:custGeom>
              <a:avLst/>
              <a:gdLst/>
              <a:ahLst/>
              <a:cxnLst/>
              <a:rect l="l" t="t" r="r" b="b"/>
              <a:pathLst>
                <a:path w="385" h="1021" extrusionOk="0">
                  <a:moveTo>
                    <a:pt x="190" y="0"/>
                  </a:moveTo>
                  <a:cubicBezTo>
                    <a:pt x="189" y="0"/>
                    <a:pt x="188" y="0"/>
                    <a:pt x="186" y="0"/>
                  </a:cubicBezTo>
                  <a:cubicBezTo>
                    <a:pt x="82" y="3"/>
                    <a:pt x="1" y="94"/>
                    <a:pt x="1" y="198"/>
                  </a:cubicBezTo>
                  <a:lnTo>
                    <a:pt x="1" y="818"/>
                  </a:lnTo>
                  <a:cubicBezTo>
                    <a:pt x="1" y="927"/>
                    <a:pt x="82" y="1018"/>
                    <a:pt x="186" y="1020"/>
                  </a:cubicBezTo>
                  <a:cubicBezTo>
                    <a:pt x="188" y="1020"/>
                    <a:pt x="189" y="1020"/>
                    <a:pt x="190" y="1020"/>
                  </a:cubicBezTo>
                  <a:cubicBezTo>
                    <a:pt x="297" y="1020"/>
                    <a:pt x="384" y="936"/>
                    <a:pt x="384" y="829"/>
                  </a:cubicBezTo>
                  <a:lnTo>
                    <a:pt x="384" y="192"/>
                  </a:lnTo>
                  <a:cubicBezTo>
                    <a:pt x="384" y="85"/>
                    <a:pt x="297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74"/>
            <p:cNvSpPr/>
            <p:nvPr/>
          </p:nvSpPr>
          <p:spPr>
            <a:xfrm>
              <a:off x="6615007" y="1514929"/>
              <a:ext cx="10449" cy="27710"/>
            </a:xfrm>
            <a:custGeom>
              <a:avLst/>
              <a:gdLst/>
              <a:ahLst/>
              <a:cxnLst/>
              <a:rect l="l" t="t" r="r" b="b"/>
              <a:pathLst>
                <a:path w="385" h="1021" extrusionOk="0">
                  <a:moveTo>
                    <a:pt x="190" y="0"/>
                  </a:moveTo>
                  <a:cubicBezTo>
                    <a:pt x="189" y="0"/>
                    <a:pt x="188" y="0"/>
                    <a:pt x="186" y="0"/>
                  </a:cubicBezTo>
                  <a:cubicBezTo>
                    <a:pt x="82" y="3"/>
                    <a:pt x="1" y="94"/>
                    <a:pt x="1" y="198"/>
                  </a:cubicBezTo>
                  <a:lnTo>
                    <a:pt x="1" y="818"/>
                  </a:lnTo>
                  <a:cubicBezTo>
                    <a:pt x="1" y="927"/>
                    <a:pt x="82" y="1018"/>
                    <a:pt x="186" y="1020"/>
                  </a:cubicBezTo>
                  <a:cubicBezTo>
                    <a:pt x="188" y="1020"/>
                    <a:pt x="189" y="1020"/>
                    <a:pt x="190" y="1020"/>
                  </a:cubicBezTo>
                  <a:cubicBezTo>
                    <a:pt x="297" y="1020"/>
                    <a:pt x="384" y="936"/>
                    <a:pt x="384" y="829"/>
                  </a:cubicBezTo>
                  <a:lnTo>
                    <a:pt x="384" y="192"/>
                  </a:lnTo>
                  <a:cubicBezTo>
                    <a:pt x="384" y="85"/>
                    <a:pt x="297" y="0"/>
                    <a:pt x="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74"/>
            <p:cNvSpPr/>
            <p:nvPr/>
          </p:nvSpPr>
          <p:spPr>
            <a:xfrm>
              <a:off x="6327793" y="1565516"/>
              <a:ext cx="354421" cy="23558"/>
            </a:xfrm>
            <a:custGeom>
              <a:avLst/>
              <a:gdLst/>
              <a:ahLst/>
              <a:cxnLst/>
              <a:rect l="l" t="t" r="r" b="b"/>
              <a:pathLst>
                <a:path w="13059" h="868" extrusionOk="0">
                  <a:moveTo>
                    <a:pt x="199" y="1"/>
                  </a:moveTo>
                  <a:cubicBezTo>
                    <a:pt x="89" y="1"/>
                    <a:pt x="1" y="87"/>
                    <a:pt x="1" y="197"/>
                  </a:cubicBezTo>
                  <a:lnTo>
                    <a:pt x="1" y="670"/>
                  </a:lnTo>
                  <a:cubicBezTo>
                    <a:pt x="1" y="780"/>
                    <a:pt x="89" y="868"/>
                    <a:pt x="199" y="868"/>
                  </a:cubicBezTo>
                  <a:lnTo>
                    <a:pt x="12860" y="868"/>
                  </a:lnTo>
                  <a:cubicBezTo>
                    <a:pt x="12968" y="868"/>
                    <a:pt x="13058" y="780"/>
                    <a:pt x="13058" y="670"/>
                  </a:cubicBezTo>
                  <a:lnTo>
                    <a:pt x="13058" y="197"/>
                  </a:lnTo>
                  <a:cubicBezTo>
                    <a:pt x="13058" y="87"/>
                    <a:pt x="12970" y="1"/>
                    <a:pt x="128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8" name="Google Shape;4328;p74"/>
          <p:cNvGrpSpPr/>
          <p:nvPr/>
        </p:nvGrpSpPr>
        <p:grpSpPr>
          <a:xfrm>
            <a:off x="6873651" y="1349872"/>
            <a:ext cx="329860" cy="179789"/>
            <a:chOff x="7094990" y="1355432"/>
            <a:chExt cx="354231" cy="193072"/>
          </a:xfrm>
        </p:grpSpPr>
        <p:sp>
          <p:nvSpPr>
            <p:cNvPr id="4329" name="Google Shape;4329;p74"/>
            <p:cNvSpPr/>
            <p:nvPr/>
          </p:nvSpPr>
          <p:spPr>
            <a:xfrm>
              <a:off x="7121505" y="1376248"/>
              <a:ext cx="123704" cy="57428"/>
            </a:xfrm>
            <a:custGeom>
              <a:avLst/>
              <a:gdLst/>
              <a:ahLst/>
              <a:cxnLst/>
              <a:rect l="l" t="t" r="r" b="b"/>
              <a:pathLst>
                <a:path w="4558" h="2116" extrusionOk="0">
                  <a:moveTo>
                    <a:pt x="209" y="1"/>
                  </a:moveTo>
                  <a:cubicBezTo>
                    <a:pt x="209" y="1"/>
                    <a:pt x="1" y="1192"/>
                    <a:pt x="1067" y="1983"/>
                  </a:cubicBezTo>
                  <a:cubicBezTo>
                    <a:pt x="1186" y="2071"/>
                    <a:pt x="1326" y="2116"/>
                    <a:pt x="1471" y="2116"/>
                  </a:cubicBezTo>
                  <a:lnTo>
                    <a:pt x="3081" y="2116"/>
                  </a:lnTo>
                  <a:cubicBezTo>
                    <a:pt x="3224" y="2116"/>
                    <a:pt x="3360" y="2073"/>
                    <a:pt x="3474" y="1989"/>
                  </a:cubicBezTo>
                  <a:cubicBezTo>
                    <a:pt x="4558" y="1196"/>
                    <a:pt x="4345" y="1"/>
                    <a:pt x="4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74"/>
            <p:cNvSpPr/>
            <p:nvPr/>
          </p:nvSpPr>
          <p:spPr>
            <a:xfrm>
              <a:off x="7299104" y="1376248"/>
              <a:ext cx="123704" cy="57428"/>
            </a:xfrm>
            <a:custGeom>
              <a:avLst/>
              <a:gdLst/>
              <a:ahLst/>
              <a:cxnLst/>
              <a:rect l="l" t="t" r="r" b="b"/>
              <a:pathLst>
                <a:path w="4558" h="2116" extrusionOk="0">
                  <a:moveTo>
                    <a:pt x="211" y="1"/>
                  </a:moveTo>
                  <a:cubicBezTo>
                    <a:pt x="211" y="1"/>
                    <a:pt x="0" y="1192"/>
                    <a:pt x="1069" y="1983"/>
                  </a:cubicBezTo>
                  <a:cubicBezTo>
                    <a:pt x="1188" y="2071"/>
                    <a:pt x="1328" y="2116"/>
                    <a:pt x="1473" y="2116"/>
                  </a:cubicBezTo>
                  <a:lnTo>
                    <a:pt x="3085" y="2116"/>
                  </a:lnTo>
                  <a:cubicBezTo>
                    <a:pt x="3228" y="2116"/>
                    <a:pt x="3364" y="2073"/>
                    <a:pt x="3480" y="1989"/>
                  </a:cubicBezTo>
                  <a:cubicBezTo>
                    <a:pt x="4558" y="1196"/>
                    <a:pt x="4347" y="1"/>
                    <a:pt x="4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74"/>
            <p:cNvSpPr/>
            <p:nvPr/>
          </p:nvSpPr>
          <p:spPr>
            <a:xfrm>
              <a:off x="7094990" y="1401840"/>
              <a:ext cx="354231" cy="146665"/>
            </a:xfrm>
            <a:custGeom>
              <a:avLst/>
              <a:gdLst/>
              <a:ahLst/>
              <a:cxnLst/>
              <a:rect l="l" t="t" r="r" b="b"/>
              <a:pathLst>
                <a:path w="13052" h="5404" extrusionOk="0">
                  <a:moveTo>
                    <a:pt x="437" y="0"/>
                  </a:moveTo>
                  <a:cubicBezTo>
                    <a:pt x="196" y="0"/>
                    <a:pt x="0" y="198"/>
                    <a:pt x="0" y="437"/>
                  </a:cubicBezTo>
                  <a:lnTo>
                    <a:pt x="0" y="5087"/>
                  </a:lnTo>
                  <a:cubicBezTo>
                    <a:pt x="0" y="5263"/>
                    <a:pt x="143" y="5404"/>
                    <a:pt x="317" y="5404"/>
                  </a:cubicBezTo>
                  <a:lnTo>
                    <a:pt x="772" y="5404"/>
                  </a:lnTo>
                  <a:cubicBezTo>
                    <a:pt x="906" y="5404"/>
                    <a:pt x="1022" y="5320"/>
                    <a:pt x="1069" y="5196"/>
                  </a:cubicBezTo>
                  <a:lnTo>
                    <a:pt x="1275" y="4620"/>
                  </a:lnTo>
                  <a:cubicBezTo>
                    <a:pt x="1322" y="4496"/>
                    <a:pt x="1441" y="4412"/>
                    <a:pt x="1573" y="4412"/>
                  </a:cubicBezTo>
                  <a:lnTo>
                    <a:pt x="11477" y="4412"/>
                  </a:lnTo>
                  <a:cubicBezTo>
                    <a:pt x="11613" y="4412"/>
                    <a:pt x="11730" y="4496"/>
                    <a:pt x="11777" y="4620"/>
                  </a:cubicBezTo>
                  <a:lnTo>
                    <a:pt x="11983" y="5196"/>
                  </a:lnTo>
                  <a:cubicBezTo>
                    <a:pt x="12028" y="5320"/>
                    <a:pt x="12148" y="5404"/>
                    <a:pt x="12280" y="5404"/>
                  </a:cubicBezTo>
                  <a:lnTo>
                    <a:pt x="12735" y="5404"/>
                  </a:lnTo>
                  <a:cubicBezTo>
                    <a:pt x="12911" y="5404"/>
                    <a:pt x="13052" y="5261"/>
                    <a:pt x="13052" y="5087"/>
                  </a:cubicBezTo>
                  <a:lnTo>
                    <a:pt x="13052" y="437"/>
                  </a:lnTo>
                  <a:cubicBezTo>
                    <a:pt x="13052" y="198"/>
                    <a:pt x="12854" y="0"/>
                    <a:pt x="12615" y="0"/>
                  </a:cubicBezTo>
                  <a:lnTo>
                    <a:pt x="11807" y="0"/>
                  </a:lnTo>
                  <a:cubicBezTo>
                    <a:pt x="11660" y="0"/>
                    <a:pt x="11546" y="120"/>
                    <a:pt x="11544" y="265"/>
                  </a:cubicBezTo>
                  <a:cubicBezTo>
                    <a:pt x="11538" y="457"/>
                    <a:pt x="11381" y="612"/>
                    <a:pt x="11185" y="612"/>
                  </a:cubicBezTo>
                  <a:lnTo>
                    <a:pt x="8484" y="612"/>
                  </a:lnTo>
                  <a:cubicBezTo>
                    <a:pt x="8288" y="612"/>
                    <a:pt x="8142" y="453"/>
                    <a:pt x="8142" y="259"/>
                  </a:cubicBezTo>
                  <a:cubicBezTo>
                    <a:pt x="8142" y="116"/>
                    <a:pt x="8025" y="0"/>
                    <a:pt x="7880" y="0"/>
                  </a:cubicBezTo>
                  <a:lnTo>
                    <a:pt x="5178" y="0"/>
                  </a:lnTo>
                  <a:cubicBezTo>
                    <a:pt x="5031" y="0"/>
                    <a:pt x="4917" y="120"/>
                    <a:pt x="4915" y="265"/>
                  </a:cubicBezTo>
                  <a:cubicBezTo>
                    <a:pt x="4908" y="457"/>
                    <a:pt x="4751" y="612"/>
                    <a:pt x="4555" y="612"/>
                  </a:cubicBezTo>
                  <a:lnTo>
                    <a:pt x="1855" y="612"/>
                  </a:lnTo>
                  <a:cubicBezTo>
                    <a:pt x="1659" y="612"/>
                    <a:pt x="1512" y="453"/>
                    <a:pt x="1512" y="259"/>
                  </a:cubicBezTo>
                  <a:cubicBezTo>
                    <a:pt x="1512" y="116"/>
                    <a:pt x="1396" y="0"/>
                    <a:pt x="1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74"/>
            <p:cNvSpPr/>
            <p:nvPr/>
          </p:nvSpPr>
          <p:spPr>
            <a:xfrm>
              <a:off x="7237444" y="1430771"/>
              <a:ext cx="69316" cy="61581"/>
            </a:xfrm>
            <a:custGeom>
              <a:avLst/>
              <a:gdLst/>
              <a:ahLst/>
              <a:cxnLst/>
              <a:rect l="l" t="t" r="r" b="b"/>
              <a:pathLst>
                <a:path w="2554" h="2269" extrusionOk="0">
                  <a:moveTo>
                    <a:pt x="350" y="1"/>
                  </a:moveTo>
                  <a:cubicBezTo>
                    <a:pt x="265" y="1"/>
                    <a:pt x="182" y="67"/>
                    <a:pt x="180" y="168"/>
                  </a:cubicBezTo>
                  <a:cubicBezTo>
                    <a:pt x="178" y="427"/>
                    <a:pt x="184" y="684"/>
                    <a:pt x="196" y="941"/>
                  </a:cubicBezTo>
                  <a:cubicBezTo>
                    <a:pt x="22" y="1225"/>
                    <a:pt x="0" y="1627"/>
                    <a:pt x="198" y="1892"/>
                  </a:cubicBezTo>
                  <a:cubicBezTo>
                    <a:pt x="367" y="2118"/>
                    <a:pt x="653" y="2206"/>
                    <a:pt x="914" y="2245"/>
                  </a:cubicBezTo>
                  <a:cubicBezTo>
                    <a:pt x="1028" y="2261"/>
                    <a:pt x="1144" y="2269"/>
                    <a:pt x="1259" y="2269"/>
                  </a:cubicBezTo>
                  <a:cubicBezTo>
                    <a:pt x="1393" y="2269"/>
                    <a:pt x="1528" y="2258"/>
                    <a:pt x="1663" y="2235"/>
                  </a:cubicBezTo>
                  <a:cubicBezTo>
                    <a:pt x="1924" y="2188"/>
                    <a:pt x="2207" y="2092"/>
                    <a:pt x="2368" y="1861"/>
                  </a:cubicBezTo>
                  <a:cubicBezTo>
                    <a:pt x="2554" y="1600"/>
                    <a:pt x="2529" y="1217"/>
                    <a:pt x="2362" y="941"/>
                  </a:cubicBezTo>
                  <a:cubicBezTo>
                    <a:pt x="2376" y="684"/>
                    <a:pt x="2381" y="425"/>
                    <a:pt x="2379" y="168"/>
                  </a:cubicBezTo>
                  <a:cubicBezTo>
                    <a:pt x="2377" y="67"/>
                    <a:pt x="2295" y="1"/>
                    <a:pt x="2209" y="1"/>
                  </a:cubicBezTo>
                  <a:cubicBezTo>
                    <a:pt x="2164" y="1"/>
                    <a:pt x="2118" y="19"/>
                    <a:pt x="2083" y="60"/>
                  </a:cubicBezTo>
                  <a:cubicBezTo>
                    <a:pt x="1962" y="195"/>
                    <a:pt x="1838" y="337"/>
                    <a:pt x="1728" y="464"/>
                  </a:cubicBezTo>
                  <a:cubicBezTo>
                    <a:pt x="1589" y="415"/>
                    <a:pt x="1446" y="389"/>
                    <a:pt x="1317" y="389"/>
                  </a:cubicBezTo>
                  <a:cubicBezTo>
                    <a:pt x="1299" y="389"/>
                    <a:pt x="1282" y="390"/>
                    <a:pt x="1265" y="390"/>
                  </a:cubicBezTo>
                  <a:cubicBezTo>
                    <a:pt x="1256" y="390"/>
                    <a:pt x="1247" y="390"/>
                    <a:pt x="1237" y="390"/>
                  </a:cubicBezTo>
                  <a:cubicBezTo>
                    <a:pt x="1110" y="390"/>
                    <a:pt x="971" y="416"/>
                    <a:pt x="832" y="464"/>
                  </a:cubicBezTo>
                  <a:cubicBezTo>
                    <a:pt x="724" y="337"/>
                    <a:pt x="596" y="195"/>
                    <a:pt x="475" y="60"/>
                  </a:cubicBezTo>
                  <a:cubicBezTo>
                    <a:pt x="440" y="19"/>
                    <a:pt x="394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74"/>
            <p:cNvSpPr/>
            <p:nvPr/>
          </p:nvSpPr>
          <p:spPr>
            <a:xfrm>
              <a:off x="7113635" y="1355432"/>
              <a:ext cx="139934" cy="22228"/>
            </a:xfrm>
            <a:custGeom>
              <a:avLst/>
              <a:gdLst/>
              <a:ahLst/>
              <a:cxnLst/>
              <a:rect l="l" t="t" r="r" b="b"/>
              <a:pathLst>
                <a:path w="5156" h="819" extrusionOk="0">
                  <a:moveTo>
                    <a:pt x="403" y="1"/>
                  </a:moveTo>
                  <a:cubicBezTo>
                    <a:pt x="180" y="1"/>
                    <a:pt x="1" y="180"/>
                    <a:pt x="1" y="400"/>
                  </a:cubicBezTo>
                  <a:lnTo>
                    <a:pt x="1" y="419"/>
                  </a:lnTo>
                  <a:cubicBezTo>
                    <a:pt x="1" y="639"/>
                    <a:pt x="182" y="819"/>
                    <a:pt x="403" y="819"/>
                  </a:cubicBezTo>
                  <a:lnTo>
                    <a:pt x="4756" y="819"/>
                  </a:lnTo>
                  <a:cubicBezTo>
                    <a:pt x="4974" y="819"/>
                    <a:pt x="5154" y="639"/>
                    <a:pt x="5156" y="419"/>
                  </a:cubicBezTo>
                  <a:lnTo>
                    <a:pt x="5156" y="400"/>
                  </a:lnTo>
                  <a:cubicBezTo>
                    <a:pt x="5156" y="178"/>
                    <a:pt x="4974" y="1"/>
                    <a:pt x="4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74"/>
            <p:cNvSpPr/>
            <p:nvPr/>
          </p:nvSpPr>
          <p:spPr>
            <a:xfrm>
              <a:off x="7290745" y="1355432"/>
              <a:ext cx="139988" cy="22228"/>
            </a:xfrm>
            <a:custGeom>
              <a:avLst/>
              <a:gdLst/>
              <a:ahLst/>
              <a:cxnLst/>
              <a:rect l="l" t="t" r="r" b="b"/>
              <a:pathLst>
                <a:path w="5158" h="819" extrusionOk="0">
                  <a:moveTo>
                    <a:pt x="400" y="1"/>
                  </a:moveTo>
                  <a:cubicBezTo>
                    <a:pt x="180" y="1"/>
                    <a:pt x="0" y="180"/>
                    <a:pt x="0" y="400"/>
                  </a:cubicBezTo>
                  <a:lnTo>
                    <a:pt x="0" y="419"/>
                  </a:lnTo>
                  <a:cubicBezTo>
                    <a:pt x="0" y="639"/>
                    <a:pt x="182" y="819"/>
                    <a:pt x="400" y="819"/>
                  </a:cubicBezTo>
                  <a:lnTo>
                    <a:pt x="4753" y="819"/>
                  </a:lnTo>
                  <a:cubicBezTo>
                    <a:pt x="4976" y="819"/>
                    <a:pt x="5155" y="639"/>
                    <a:pt x="5157" y="421"/>
                  </a:cubicBezTo>
                  <a:lnTo>
                    <a:pt x="5157" y="400"/>
                  </a:lnTo>
                  <a:cubicBezTo>
                    <a:pt x="5157" y="178"/>
                    <a:pt x="4976" y="1"/>
                    <a:pt x="4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5" name="Google Shape;4335;p74"/>
          <p:cNvGrpSpPr/>
          <p:nvPr/>
        </p:nvGrpSpPr>
        <p:grpSpPr>
          <a:xfrm>
            <a:off x="7580887" y="1274865"/>
            <a:ext cx="302389" cy="329951"/>
            <a:chOff x="7854480" y="1274884"/>
            <a:chExt cx="324730" cy="354329"/>
          </a:xfrm>
        </p:grpSpPr>
        <p:sp>
          <p:nvSpPr>
            <p:cNvPr id="4336" name="Google Shape;4336;p74"/>
            <p:cNvSpPr/>
            <p:nvPr/>
          </p:nvSpPr>
          <p:spPr>
            <a:xfrm>
              <a:off x="7900209" y="1311820"/>
              <a:ext cx="233920" cy="294550"/>
            </a:xfrm>
            <a:custGeom>
              <a:avLst/>
              <a:gdLst/>
              <a:ahLst/>
              <a:cxnLst/>
              <a:rect l="l" t="t" r="r" b="b"/>
              <a:pathLst>
                <a:path w="8619" h="10853" extrusionOk="0">
                  <a:moveTo>
                    <a:pt x="4311" y="0"/>
                  </a:moveTo>
                  <a:lnTo>
                    <a:pt x="0" y="4394"/>
                  </a:lnTo>
                  <a:lnTo>
                    <a:pt x="0" y="10852"/>
                  </a:lnTo>
                  <a:lnTo>
                    <a:pt x="8619" y="10852"/>
                  </a:lnTo>
                  <a:lnTo>
                    <a:pt x="8619" y="4394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74"/>
            <p:cNvSpPr/>
            <p:nvPr/>
          </p:nvSpPr>
          <p:spPr>
            <a:xfrm>
              <a:off x="7946101" y="1311521"/>
              <a:ext cx="141427" cy="72002"/>
            </a:xfrm>
            <a:custGeom>
              <a:avLst/>
              <a:gdLst/>
              <a:ahLst/>
              <a:cxnLst/>
              <a:rect l="l" t="t" r="r" b="b"/>
              <a:pathLst>
                <a:path w="5211" h="2653" extrusionOk="0">
                  <a:moveTo>
                    <a:pt x="2603" y="1"/>
                  </a:moveTo>
                  <a:lnTo>
                    <a:pt x="1" y="2653"/>
                  </a:lnTo>
                  <a:lnTo>
                    <a:pt x="5210" y="2653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74"/>
            <p:cNvSpPr/>
            <p:nvPr/>
          </p:nvSpPr>
          <p:spPr>
            <a:xfrm>
              <a:off x="7900209" y="1458235"/>
              <a:ext cx="233920" cy="74092"/>
            </a:xfrm>
            <a:custGeom>
              <a:avLst/>
              <a:gdLst/>
              <a:ahLst/>
              <a:cxnLst/>
              <a:rect l="l" t="t" r="r" b="b"/>
              <a:pathLst>
                <a:path w="8619" h="2730" extrusionOk="0">
                  <a:moveTo>
                    <a:pt x="0" y="1"/>
                  </a:moveTo>
                  <a:lnTo>
                    <a:pt x="0" y="2730"/>
                  </a:lnTo>
                  <a:lnTo>
                    <a:pt x="8619" y="2730"/>
                  </a:lnTo>
                  <a:lnTo>
                    <a:pt x="8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74"/>
            <p:cNvSpPr/>
            <p:nvPr/>
          </p:nvSpPr>
          <p:spPr>
            <a:xfrm>
              <a:off x="8103834" y="1563915"/>
              <a:ext cx="10802" cy="10829"/>
            </a:xfrm>
            <a:custGeom>
              <a:avLst/>
              <a:gdLst/>
              <a:ahLst/>
              <a:cxnLst/>
              <a:rect l="l" t="t" r="r" b="b"/>
              <a:pathLst>
                <a:path w="398" h="399" extrusionOk="0">
                  <a:moveTo>
                    <a:pt x="198" y="1"/>
                  </a:moveTo>
                  <a:cubicBezTo>
                    <a:pt x="88" y="1"/>
                    <a:pt x="0" y="88"/>
                    <a:pt x="0" y="199"/>
                  </a:cubicBezTo>
                  <a:cubicBezTo>
                    <a:pt x="0" y="309"/>
                    <a:pt x="88" y="399"/>
                    <a:pt x="198" y="399"/>
                  </a:cubicBezTo>
                  <a:cubicBezTo>
                    <a:pt x="308" y="399"/>
                    <a:pt x="398" y="309"/>
                    <a:pt x="398" y="199"/>
                  </a:cubicBezTo>
                  <a:cubicBezTo>
                    <a:pt x="398" y="88"/>
                    <a:pt x="308" y="1"/>
                    <a:pt x="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74"/>
            <p:cNvSpPr/>
            <p:nvPr/>
          </p:nvSpPr>
          <p:spPr>
            <a:xfrm>
              <a:off x="7919044" y="1563915"/>
              <a:ext cx="10802" cy="10829"/>
            </a:xfrm>
            <a:custGeom>
              <a:avLst/>
              <a:gdLst/>
              <a:ahLst/>
              <a:cxnLst/>
              <a:rect l="l" t="t" r="r" b="b"/>
              <a:pathLst>
                <a:path w="398" h="399" extrusionOk="0">
                  <a:moveTo>
                    <a:pt x="200" y="1"/>
                  </a:moveTo>
                  <a:cubicBezTo>
                    <a:pt x="90" y="1"/>
                    <a:pt x="0" y="88"/>
                    <a:pt x="0" y="199"/>
                  </a:cubicBezTo>
                  <a:cubicBezTo>
                    <a:pt x="0" y="309"/>
                    <a:pt x="90" y="399"/>
                    <a:pt x="200" y="399"/>
                  </a:cubicBezTo>
                  <a:cubicBezTo>
                    <a:pt x="308" y="399"/>
                    <a:pt x="398" y="309"/>
                    <a:pt x="398" y="199"/>
                  </a:cubicBezTo>
                  <a:cubicBezTo>
                    <a:pt x="398" y="88"/>
                    <a:pt x="308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74"/>
            <p:cNvSpPr/>
            <p:nvPr/>
          </p:nvSpPr>
          <p:spPr>
            <a:xfrm>
              <a:off x="8103834" y="1489744"/>
              <a:ext cx="10802" cy="10829"/>
            </a:xfrm>
            <a:custGeom>
              <a:avLst/>
              <a:gdLst/>
              <a:ahLst/>
              <a:cxnLst/>
              <a:rect l="l" t="t" r="r" b="b"/>
              <a:pathLst>
                <a:path w="398" h="399" extrusionOk="0">
                  <a:moveTo>
                    <a:pt x="198" y="0"/>
                  </a:moveTo>
                  <a:cubicBezTo>
                    <a:pt x="88" y="0"/>
                    <a:pt x="0" y="88"/>
                    <a:pt x="0" y="198"/>
                  </a:cubicBezTo>
                  <a:cubicBezTo>
                    <a:pt x="0" y="308"/>
                    <a:pt x="88" y="398"/>
                    <a:pt x="198" y="398"/>
                  </a:cubicBezTo>
                  <a:cubicBezTo>
                    <a:pt x="308" y="398"/>
                    <a:pt x="398" y="308"/>
                    <a:pt x="398" y="198"/>
                  </a:cubicBezTo>
                  <a:cubicBezTo>
                    <a:pt x="398" y="88"/>
                    <a:pt x="308" y="0"/>
                    <a:pt x="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74"/>
            <p:cNvSpPr/>
            <p:nvPr/>
          </p:nvSpPr>
          <p:spPr>
            <a:xfrm>
              <a:off x="7919044" y="1489744"/>
              <a:ext cx="10802" cy="10829"/>
            </a:xfrm>
            <a:custGeom>
              <a:avLst/>
              <a:gdLst/>
              <a:ahLst/>
              <a:cxnLst/>
              <a:rect l="l" t="t" r="r" b="b"/>
              <a:pathLst>
                <a:path w="398" h="399" extrusionOk="0">
                  <a:moveTo>
                    <a:pt x="200" y="0"/>
                  </a:moveTo>
                  <a:cubicBezTo>
                    <a:pt x="90" y="0"/>
                    <a:pt x="0" y="88"/>
                    <a:pt x="0" y="198"/>
                  </a:cubicBezTo>
                  <a:cubicBezTo>
                    <a:pt x="0" y="308"/>
                    <a:pt x="90" y="398"/>
                    <a:pt x="200" y="398"/>
                  </a:cubicBezTo>
                  <a:cubicBezTo>
                    <a:pt x="308" y="398"/>
                    <a:pt x="398" y="308"/>
                    <a:pt x="398" y="198"/>
                  </a:cubicBezTo>
                  <a:cubicBezTo>
                    <a:pt x="398" y="88"/>
                    <a:pt x="308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74"/>
            <p:cNvSpPr/>
            <p:nvPr/>
          </p:nvSpPr>
          <p:spPr>
            <a:xfrm>
              <a:off x="7854480" y="1274884"/>
              <a:ext cx="324730" cy="179504"/>
            </a:xfrm>
            <a:custGeom>
              <a:avLst/>
              <a:gdLst/>
              <a:ahLst/>
              <a:cxnLst/>
              <a:rect l="l" t="t" r="r" b="b"/>
              <a:pathLst>
                <a:path w="11965" h="6614" extrusionOk="0">
                  <a:moveTo>
                    <a:pt x="5981" y="1"/>
                  </a:moveTo>
                  <a:cubicBezTo>
                    <a:pt x="5824" y="1"/>
                    <a:pt x="5671" y="64"/>
                    <a:pt x="5559" y="178"/>
                  </a:cubicBezTo>
                  <a:lnTo>
                    <a:pt x="229" y="5604"/>
                  </a:lnTo>
                  <a:cubicBezTo>
                    <a:pt x="1" y="5837"/>
                    <a:pt x="3" y="6214"/>
                    <a:pt x="237" y="6443"/>
                  </a:cubicBezTo>
                  <a:cubicBezTo>
                    <a:pt x="352" y="6557"/>
                    <a:pt x="503" y="6614"/>
                    <a:pt x="654" y="6614"/>
                  </a:cubicBezTo>
                  <a:cubicBezTo>
                    <a:pt x="807" y="6614"/>
                    <a:pt x="960" y="6555"/>
                    <a:pt x="1076" y="6436"/>
                  </a:cubicBezTo>
                  <a:lnTo>
                    <a:pt x="5981" y="1441"/>
                  </a:lnTo>
                  <a:lnTo>
                    <a:pt x="10887" y="6436"/>
                  </a:lnTo>
                  <a:cubicBezTo>
                    <a:pt x="11004" y="6555"/>
                    <a:pt x="11159" y="6614"/>
                    <a:pt x="11312" y="6614"/>
                  </a:cubicBezTo>
                  <a:cubicBezTo>
                    <a:pt x="11463" y="6614"/>
                    <a:pt x="11611" y="6559"/>
                    <a:pt x="11728" y="6443"/>
                  </a:cubicBezTo>
                  <a:cubicBezTo>
                    <a:pt x="11962" y="6214"/>
                    <a:pt x="11964" y="5839"/>
                    <a:pt x="11734" y="5604"/>
                  </a:cubicBezTo>
                  <a:lnTo>
                    <a:pt x="6406" y="178"/>
                  </a:lnTo>
                  <a:cubicBezTo>
                    <a:pt x="6294" y="64"/>
                    <a:pt x="6141" y="1"/>
                    <a:pt x="5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74"/>
            <p:cNvSpPr/>
            <p:nvPr/>
          </p:nvSpPr>
          <p:spPr>
            <a:xfrm>
              <a:off x="7903412" y="1314018"/>
              <a:ext cx="226809" cy="124654"/>
            </a:xfrm>
            <a:custGeom>
              <a:avLst/>
              <a:gdLst/>
              <a:ahLst/>
              <a:cxnLst/>
              <a:rect l="l" t="t" r="r" b="b"/>
              <a:pathLst>
                <a:path w="8357" h="4593" extrusionOk="0">
                  <a:moveTo>
                    <a:pt x="4176" y="1"/>
                  </a:moveTo>
                  <a:lnTo>
                    <a:pt x="1" y="4254"/>
                  </a:lnTo>
                  <a:cubicBezTo>
                    <a:pt x="164" y="4460"/>
                    <a:pt x="415" y="4593"/>
                    <a:pt x="700" y="4593"/>
                  </a:cubicBezTo>
                  <a:cubicBezTo>
                    <a:pt x="1198" y="4593"/>
                    <a:pt x="1598" y="4191"/>
                    <a:pt x="1598" y="3695"/>
                  </a:cubicBezTo>
                  <a:cubicBezTo>
                    <a:pt x="1598" y="3664"/>
                    <a:pt x="1596" y="3634"/>
                    <a:pt x="1594" y="3605"/>
                  </a:cubicBezTo>
                  <a:lnTo>
                    <a:pt x="1594" y="3605"/>
                  </a:lnTo>
                  <a:cubicBezTo>
                    <a:pt x="1622" y="3609"/>
                    <a:pt x="1649" y="3611"/>
                    <a:pt x="1680" y="3611"/>
                  </a:cubicBezTo>
                  <a:cubicBezTo>
                    <a:pt x="2177" y="3611"/>
                    <a:pt x="2577" y="3209"/>
                    <a:pt x="2577" y="2714"/>
                  </a:cubicBezTo>
                  <a:cubicBezTo>
                    <a:pt x="2577" y="2685"/>
                    <a:pt x="2575" y="2655"/>
                    <a:pt x="2573" y="2628"/>
                  </a:cubicBezTo>
                  <a:lnTo>
                    <a:pt x="2573" y="2628"/>
                  </a:lnTo>
                  <a:cubicBezTo>
                    <a:pt x="2604" y="2630"/>
                    <a:pt x="2632" y="2632"/>
                    <a:pt x="2663" y="2632"/>
                  </a:cubicBezTo>
                  <a:cubicBezTo>
                    <a:pt x="3158" y="2632"/>
                    <a:pt x="3560" y="2230"/>
                    <a:pt x="3560" y="1735"/>
                  </a:cubicBezTo>
                  <a:cubicBezTo>
                    <a:pt x="3560" y="1706"/>
                    <a:pt x="3556" y="1676"/>
                    <a:pt x="3554" y="1649"/>
                  </a:cubicBezTo>
                  <a:lnTo>
                    <a:pt x="3554" y="1649"/>
                  </a:lnTo>
                  <a:cubicBezTo>
                    <a:pt x="3585" y="1651"/>
                    <a:pt x="3613" y="1653"/>
                    <a:pt x="3644" y="1653"/>
                  </a:cubicBezTo>
                  <a:cubicBezTo>
                    <a:pt x="3842" y="1653"/>
                    <a:pt x="4030" y="1588"/>
                    <a:pt x="4176" y="1478"/>
                  </a:cubicBezTo>
                  <a:cubicBezTo>
                    <a:pt x="4325" y="1588"/>
                    <a:pt x="4511" y="1653"/>
                    <a:pt x="4709" y="1653"/>
                  </a:cubicBezTo>
                  <a:cubicBezTo>
                    <a:pt x="4739" y="1653"/>
                    <a:pt x="4770" y="1651"/>
                    <a:pt x="4799" y="1649"/>
                  </a:cubicBezTo>
                  <a:lnTo>
                    <a:pt x="4799" y="1649"/>
                  </a:lnTo>
                  <a:cubicBezTo>
                    <a:pt x="4797" y="1676"/>
                    <a:pt x="4794" y="1704"/>
                    <a:pt x="4794" y="1735"/>
                  </a:cubicBezTo>
                  <a:cubicBezTo>
                    <a:pt x="4794" y="2232"/>
                    <a:pt x="5196" y="2632"/>
                    <a:pt x="5692" y="2632"/>
                  </a:cubicBezTo>
                  <a:cubicBezTo>
                    <a:pt x="5723" y="2632"/>
                    <a:pt x="5753" y="2630"/>
                    <a:pt x="5780" y="2628"/>
                  </a:cubicBezTo>
                  <a:lnTo>
                    <a:pt x="5780" y="2628"/>
                  </a:lnTo>
                  <a:cubicBezTo>
                    <a:pt x="5778" y="2655"/>
                    <a:pt x="5776" y="2683"/>
                    <a:pt x="5776" y="2714"/>
                  </a:cubicBezTo>
                  <a:cubicBezTo>
                    <a:pt x="5776" y="3212"/>
                    <a:pt x="6178" y="3611"/>
                    <a:pt x="6673" y="3611"/>
                  </a:cubicBezTo>
                  <a:cubicBezTo>
                    <a:pt x="6704" y="3611"/>
                    <a:pt x="6734" y="3609"/>
                    <a:pt x="6763" y="3605"/>
                  </a:cubicBezTo>
                  <a:lnTo>
                    <a:pt x="6763" y="3605"/>
                  </a:lnTo>
                  <a:cubicBezTo>
                    <a:pt x="6759" y="3634"/>
                    <a:pt x="6757" y="3662"/>
                    <a:pt x="6757" y="3693"/>
                  </a:cubicBezTo>
                  <a:cubicBezTo>
                    <a:pt x="6757" y="4191"/>
                    <a:pt x="7161" y="4590"/>
                    <a:pt x="7654" y="4590"/>
                  </a:cubicBezTo>
                  <a:cubicBezTo>
                    <a:pt x="7938" y="4590"/>
                    <a:pt x="8193" y="4458"/>
                    <a:pt x="8356" y="4252"/>
                  </a:cubicBezTo>
                  <a:lnTo>
                    <a:pt x="41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74"/>
            <p:cNvSpPr/>
            <p:nvPr/>
          </p:nvSpPr>
          <p:spPr>
            <a:xfrm>
              <a:off x="7953510" y="1434652"/>
              <a:ext cx="126717" cy="171715"/>
            </a:xfrm>
            <a:custGeom>
              <a:avLst/>
              <a:gdLst/>
              <a:ahLst/>
              <a:cxnLst/>
              <a:rect l="l" t="t" r="r" b="b"/>
              <a:pathLst>
                <a:path w="4669" h="6327" extrusionOk="0">
                  <a:moveTo>
                    <a:pt x="2251" y="1"/>
                  </a:moveTo>
                  <a:cubicBezTo>
                    <a:pt x="1007" y="1"/>
                    <a:pt x="1" y="1010"/>
                    <a:pt x="1" y="2253"/>
                  </a:cubicBezTo>
                  <a:lnTo>
                    <a:pt x="1" y="6326"/>
                  </a:lnTo>
                  <a:lnTo>
                    <a:pt x="4666" y="6326"/>
                  </a:lnTo>
                  <a:lnTo>
                    <a:pt x="4668" y="2253"/>
                  </a:lnTo>
                  <a:cubicBezTo>
                    <a:pt x="4668" y="1008"/>
                    <a:pt x="3658" y="1"/>
                    <a:pt x="2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74"/>
            <p:cNvSpPr/>
            <p:nvPr/>
          </p:nvSpPr>
          <p:spPr>
            <a:xfrm>
              <a:off x="7857302" y="1604950"/>
              <a:ext cx="319736" cy="24263"/>
            </a:xfrm>
            <a:custGeom>
              <a:avLst/>
              <a:gdLst/>
              <a:ahLst/>
              <a:cxnLst/>
              <a:rect l="l" t="t" r="r" b="b"/>
              <a:pathLst>
                <a:path w="11781" h="894" extrusionOk="0">
                  <a:moveTo>
                    <a:pt x="196" y="0"/>
                  </a:moveTo>
                  <a:cubicBezTo>
                    <a:pt x="86" y="0"/>
                    <a:pt x="1" y="88"/>
                    <a:pt x="1" y="196"/>
                  </a:cubicBezTo>
                  <a:lnTo>
                    <a:pt x="1" y="696"/>
                  </a:lnTo>
                  <a:cubicBezTo>
                    <a:pt x="1" y="806"/>
                    <a:pt x="88" y="894"/>
                    <a:pt x="196" y="894"/>
                  </a:cubicBezTo>
                  <a:lnTo>
                    <a:pt x="11585" y="894"/>
                  </a:lnTo>
                  <a:cubicBezTo>
                    <a:pt x="11691" y="894"/>
                    <a:pt x="11781" y="804"/>
                    <a:pt x="11781" y="696"/>
                  </a:cubicBezTo>
                  <a:lnTo>
                    <a:pt x="11781" y="196"/>
                  </a:lnTo>
                  <a:cubicBezTo>
                    <a:pt x="11781" y="86"/>
                    <a:pt x="11695" y="0"/>
                    <a:pt x="11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7" name="Google Shape;4347;p74"/>
          <p:cNvGrpSpPr/>
          <p:nvPr/>
        </p:nvGrpSpPr>
        <p:grpSpPr>
          <a:xfrm>
            <a:off x="7555565" y="2651605"/>
            <a:ext cx="352909" cy="289752"/>
            <a:chOff x="7827286" y="2753342"/>
            <a:chExt cx="378983" cy="311160"/>
          </a:xfrm>
        </p:grpSpPr>
        <p:sp>
          <p:nvSpPr>
            <p:cNvPr id="4348" name="Google Shape;4348;p74"/>
            <p:cNvSpPr/>
            <p:nvPr/>
          </p:nvSpPr>
          <p:spPr>
            <a:xfrm>
              <a:off x="7827286" y="2753342"/>
              <a:ext cx="378983" cy="311160"/>
            </a:xfrm>
            <a:custGeom>
              <a:avLst/>
              <a:gdLst/>
              <a:ahLst/>
              <a:cxnLst/>
              <a:rect l="l" t="t" r="r" b="b"/>
              <a:pathLst>
                <a:path w="13964" h="11465" extrusionOk="0">
                  <a:moveTo>
                    <a:pt x="3848" y="0"/>
                  </a:moveTo>
                  <a:cubicBezTo>
                    <a:pt x="2502" y="0"/>
                    <a:pt x="1257" y="894"/>
                    <a:pt x="756" y="2228"/>
                  </a:cubicBezTo>
                  <a:cubicBezTo>
                    <a:pt x="1" y="4231"/>
                    <a:pt x="731" y="6026"/>
                    <a:pt x="2082" y="7466"/>
                  </a:cubicBezTo>
                  <a:cubicBezTo>
                    <a:pt x="3495" y="8978"/>
                    <a:pt x="5111" y="10261"/>
                    <a:pt x="6798" y="11407"/>
                  </a:cubicBezTo>
                  <a:cubicBezTo>
                    <a:pt x="6853" y="11445"/>
                    <a:pt x="6916" y="11464"/>
                    <a:pt x="6978" y="11464"/>
                  </a:cubicBezTo>
                  <a:cubicBezTo>
                    <a:pt x="7041" y="11464"/>
                    <a:pt x="7103" y="11445"/>
                    <a:pt x="7157" y="11407"/>
                  </a:cubicBezTo>
                  <a:cubicBezTo>
                    <a:pt x="8848" y="10261"/>
                    <a:pt x="10459" y="8978"/>
                    <a:pt x="11875" y="7466"/>
                  </a:cubicBezTo>
                  <a:cubicBezTo>
                    <a:pt x="13232" y="6026"/>
                    <a:pt x="13964" y="4231"/>
                    <a:pt x="13209" y="2228"/>
                  </a:cubicBezTo>
                  <a:cubicBezTo>
                    <a:pt x="12705" y="894"/>
                    <a:pt x="11461" y="0"/>
                    <a:pt x="10115" y="0"/>
                  </a:cubicBezTo>
                  <a:cubicBezTo>
                    <a:pt x="8736" y="0"/>
                    <a:pt x="7489" y="894"/>
                    <a:pt x="6981" y="2169"/>
                  </a:cubicBezTo>
                  <a:cubicBezTo>
                    <a:pt x="6478" y="894"/>
                    <a:pt x="5227" y="0"/>
                    <a:pt x="3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74"/>
            <p:cNvSpPr/>
            <p:nvPr/>
          </p:nvSpPr>
          <p:spPr>
            <a:xfrm>
              <a:off x="7936793" y="2820321"/>
              <a:ext cx="160045" cy="167590"/>
            </a:xfrm>
            <a:custGeom>
              <a:avLst/>
              <a:gdLst/>
              <a:ahLst/>
              <a:cxnLst/>
              <a:rect l="l" t="t" r="r" b="b"/>
              <a:pathLst>
                <a:path w="5897" h="6175" extrusionOk="0">
                  <a:moveTo>
                    <a:pt x="711" y="1"/>
                  </a:moveTo>
                  <a:cubicBezTo>
                    <a:pt x="652" y="1"/>
                    <a:pt x="595" y="14"/>
                    <a:pt x="539" y="44"/>
                  </a:cubicBezTo>
                  <a:cubicBezTo>
                    <a:pt x="262" y="192"/>
                    <a:pt x="266" y="729"/>
                    <a:pt x="276" y="992"/>
                  </a:cubicBezTo>
                  <a:cubicBezTo>
                    <a:pt x="293" y="1400"/>
                    <a:pt x="368" y="1839"/>
                    <a:pt x="527" y="2222"/>
                  </a:cubicBezTo>
                  <a:cubicBezTo>
                    <a:pt x="539" y="2249"/>
                    <a:pt x="537" y="2285"/>
                    <a:pt x="521" y="2310"/>
                  </a:cubicBezTo>
                  <a:cubicBezTo>
                    <a:pt x="221" y="2763"/>
                    <a:pt x="50" y="3328"/>
                    <a:pt x="27" y="3889"/>
                  </a:cubicBezTo>
                  <a:cubicBezTo>
                    <a:pt x="1" y="4521"/>
                    <a:pt x="262" y="5084"/>
                    <a:pt x="713" y="5466"/>
                  </a:cubicBezTo>
                  <a:cubicBezTo>
                    <a:pt x="1043" y="5743"/>
                    <a:pt x="1437" y="5920"/>
                    <a:pt x="1837" y="6031"/>
                  </a:cubicBezTo>
                  <a:cubicBezTo>
                    <a:pt x="2143" y="6114"/>
                    <a:pt x="2457" y="6161"/>
                    <a:pt x="2773" y="6171"/>
                  </a:cubicBezTo>
                  <a:cubicBezTo>
                    <a:pt x="2834" y="6174"/>
                    <a:pt x="2895" y="6175"/>
                    <a:pt x="2956" y="6175"/>
                  </a:cubicBezTo>
                  <a:cubicBezTo>
                    <a:pt x="3365" y="6175"/>
                    <a:pt x="3776" y="6120"/>
                    <a:pt x="4170" y="5998"/>
                  </a:cubicBezTo>
                  <a:cubicBezTo>
                    <a:pt x="4533" y="5886"/>
                    <a:pt x="4884" y="5714"/>
                    <a:pt x="5182" y="5461"/>
                  </a:cubicBezTo>
                  <a:cubicBezTo>
                    <a:pt x="5637" y="5084"/>
                    <a:pt x="5896" y="4521"/>
                    <a:pt x="5872" y="3889"/>
                  </a:cubicBezTo>
                  <a:cubicBezTo>
                    <a:pt x="5849" y="3330"/>
                    <a:pt x="5680" y="2763"/>
                    <a:pt x="5376" y="2310"/>
                  </a:cubicBezTo>
                  <a:cubicBezTo>
                    <a:pt x="5360" y="2285"/>
                    <a:pt x="5360" y="2249"/>
                    <a:pt x="5372" y="2222"/>
                  </a:cubicBezTo>
                  <a:cubicBezTo>
                    <a:pt x="5529" y="1841"/>
                    <a:pt x="5608" y="1402"/>
                    <a:pt x="5621" y="992"/>
                  </a:cubicBezTo>
                  <a:cubicBezTo>
                    <a:pt x="5631" y="729"/>
                    <a:pt x="5637" y="192"/>
                    <a:pt x="5360" y="44"/>
                  </a:cubicBezTo>
                  <a:cubicBezTo>
                    <a:pt x="5304" y="14"/>
                    <a:pt x="5247" y="1"/>
                    <a:pt x="5188" y="1"/>
                  </a:cubicBezTo>
                  <a:cubicBezTo>
                    <a:pt x="4872" y="1"/>
                    <a:pt x="4522" y="392"/>
                    <a:pt x="4240" y="798"/>
                  </a:cubicBezTo>
                  <a:cubicBezTo>
                    <a:pt x="4154" y="921"/>
                    <a:pt x="4014" y="992"/>
                    <a:pt x="3870" y="992"/>
                  </a:cubicBezTo>
                  <a:cubicBezTo>
                    <a:pt x="3823" y="992"/>
                    <a:pt x="3774" y="984"/>
                    <a:pt x="3728" y="968"/>
                  </a:cubicBezTo>
                  <a:cubicBezTo>
                    <a:pt x="3626" y="932"/>
                    <a:pt x="3523" y="921"/>
                    <a:pt x="3419" y="921"/>
                  </a:cubicBezTo>
                  <a:cubicBezTo>
                    <a:pt x="3266" y="921"/>
                    <a:pt x="3109" y="945"/>
                    <a:pt x="2948" y="947"/>
                  </a:cubicBezTo>
                  <a:cubicBezTo>
                    <a:pt x="2789" y="945"/>
                    <a:pt x="2632" y="921"/>
                    <a:pt x="2479" y="921"/>
                  </a:cubicBezTo>
                  <a:cubicBezTo>
                    <a:pt x="2374" y="921"/>
                    <a:pt x="2272" y="932"/>
                    <a:pt x="2171" y="968"/>
                  </a:cubicBezTo>
                  <a:cubicBezTo>
                    <a:pt x="2125" y="984"/>
                    <a:pt x="2076" y="992"/>
                    <a:pt x="2029" y="992"/>
                  </a:cubicBezTo>
                  <a:cubicBezTo>
                    <a:pt x="1885" y="992"/>
                    <a:pt x="1745" y="921"/>
                    <a:pt x="1659" y="798"/>
                  </a:cubicBezTo>
                  <a:cubicBezTo>
                    <a:pt x="1375" y="392"/>
                    <a:pt x="1026" y="1"/>
                    <a:pt x="711" y="1"/>
                  </a:cubicBezTo>
                  <a:close/>
                </a:path>
              </a:pathLst>
            </a:custGeom>
            <a:solidFill>
              <a:srgbClr val="FEE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74"/>
            <p:cNvSpPr/>
            <p:nvPr/>
          </p:nvSpPr>
          <p:spPr>
            <a:xfrm>
              <a:off x="7996417" y="2842901"/>
              <a:ext cx="40791" cy="38322"/>
            </a:xfrm>
            <a:custGeom>
              <a:avLst/>
              <a:gdLst/>
              <a:ahLst/>
              <a:cxnLst/>
              <a:rect l="l" t="t" r="r" b="b"/>
              <a:pathLst>
                <a:path w="1503" h="1412" extrusionOk="0">
                  <a:moveTo>
                    <a:pt x="751" y="1"/>
                  </a:moveTo>
                  <a:cubicBezTo>
                    <a:pt x="494" y="1"/>
                    <a:pt x="241" y="46"/>
                    <a:pt x="1" y="127"/>
                  </a:cubicBezTo>
                  <a:cubicBezTo>
                    <a:pt x="19" y="340"/>
                    <a:pt x="60" y="550"/>
                    <a:pt x="137" y="752"/>
                  </a:cubicBezTo>
                  <a:cubicBezTo>
                    <a:pt x="211" y="945"/>
                    <a:pt x="321" y="1131"/>
                    <a:pt x="462" y="1284"/>
                  </a:cubicBezTo>
                  <a:cubicBezTo>
                    <a:pt x="539" y="1369"/>
                    <a:pt x="645" y="1411"/>
                    <a:pt x="751" y="1411"/>
                  </a:cubicBezTo>
                  <a:cubicBezTo>
                    <a:pt x="856" y="1411"/>
                    <a:pt x="963" y="1369"/>
                    <a:pt x="1041" y="1284"/>
                  </a:cubicBezTo>
                  <a:cubicBezTo>
                    <a:pt x="1180" y="1131"/>
                    <a:pt x="1290" y="947"/>
                    <a:pt x="1363" y="752"/>
                  </a:cubicBezTo>
                  <a:cubicBezTo>
                    <a:pt x="1441" y="554"/>
                    <a:pt x="1482" y="342"/>
                    <a:pt x="1502" y="127"/>
                  </a:cubicBezTo>
                  <a:cubicBezTo>
                    <a:pt x="1261" y="46"/>
                    <a:pt x="1010" y="1"/>
                    <a:pt x="751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74"/>
            <p:cNvSpPr/>
            <p:nvPr/>
          </p:nvSpPr>
          <p:spPr>
            <a:xfrm>
              <a:off x="7961978" y="2894004"/>
              <a:ext cx="43153" cy="20789"/>
            </a:xfrm>
            <a:custGeom>
              <a:avLst/>
              <a:gdLst/>
              <a:ahLst/>
              <a:cxnLst/>
              <a:rect l="l" t="t" r="r" b="b"/>
              <a:pathLst>
                <a:path w="1590" h="766" extrusionOk="0">
                  <a:moveTo>
                    <a:pt x="872" y="1"/>
                  </a:moveTo>
                  <a:cubicBezTo>
                    <a:pt x="775" y="1"/>
                    <a:pt x="667" y="22"/>
                    <a:pt x="548" y="74"/>
                  </a:cubicBezTo>
                  <a:cubicBezTo>
                    <a:pt x="517" y="88"/>
                    <a:pt x="486" y="103"/>
                    <a:pt x="460" y="119"/>
                  </a:cubicBezTo>
                  <a:cubicBezTo>
                    <a:pt x="433" y="133"/>
                    <a:pt x="405" y="146"/>
                    <a:pt x="384" y="154"/>
                  </a:cubicBezTo>
                  <a:cubicBezTo>
                    <a:pt x="353" y="85"/>
                    <a:pt x="286" y="37"/>
                    <a:pt x="205" y="37"/>
                  </a:cubicBezTo>
                  <a:cubicBezTo>
                    <a:pt x="201" y="37"/>
                    <a:pt x="198" y="37"/>
                    <a:pt x="195" y="37"/>
                  </a:cubicBezTo>
                  <a:cubicBezTo>
                    <a:pt x="87" y="42"/>
                    <a:pt x="1" y="133"/>
                    <a:pt x="7" y="244"/>
                  </a:cubicBezTo>
                  <a:cubicBezTo>
                    <a:pt x="9" y="329"/>
                    <a:pt x="50" y="409"/>
                    <a:pt x="119" y="468"/>
                  </a:cubicBezTo>
                  <a:cubicBezTo>
                    <a:pt x="188" y="523"/>
                    <a:pt x="277" y="553"/>
                    <a:pt x="370" y="553"/>
                  </a:cubicBezTo>
                  <a:cubicBezTo>
                    <a:pt x="387" y="553"/>
                    <a:pt x="405" y="552"/>
                    <a:pt x="423" y="549"/>
                  </a:cubicBezTo>
                  <a:cubicBezTo>
                    <a:pt x="511" y="537"/>
                    <a:pt x="586" y="498"/>
                    <a:pt x="644" y="468"/>
                  </a:cubicBezTo>
                  <a:cubicBezTo>
                    <a:pt x="664" y="458"/>
                    <a:pt x="688" y="445"/>
                    <a:pt x="705" y="437"/>
                  </a:cubicBezTo>
                  <a:cubicBezTo>
                    <a:pt x="763" y="412"/>
                    <a:pt x="818" y="396"/>
                    <a:pt x="871" y="396"/>
                  </a:cubicBezTo>
                  <a:cubicBezTo>
                    <a:pt x="981" y="396"/>
                    <a:pt x="1083" y="464"/>
                    <a:pt x="1190" y="662"/>
                  </a:cubicBezTo>
                  <a:cubicBezTo>
                    <a:pt x="1225" y="727"/>
                    <a:pt x="1294" y="766"/>
                    <a:pt x="1364" y="766"/>
                  </a:cubicBezTo>
                  <a:cubicBezTo>
                    <a:pt x="1394" y="766"/>
                    <a:pt x="1427" y="758"/>
                    <a:pt x="1457" y="743"/>
                  </a:cubicBezTo>
                  <a:cubicBezTo>
                    <a:pt x="1555" y="692"/>
                    <a:pt x="1590" y="572"/>
                    <a:pt x="1537" y="476"/>
                  </a:cubicBezTo>
                  <a:cubicBezTo>
                    <a:pt x="1432" y="280"/>
                    <a:pt x="1220" y="1"/>
                    <a:pt x="872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74"/>
            <p:cNvSpPr/>
            <p:nvPr/>
          </p:nvSpPr>
          <p:spPr>
            <a:xfrm>
              <a:off x="8028577" y="2893868"/>
              <a:ext cx="43153" cy="20871"/>
            </a:xfrm>
            <a:custGeom>
              <a:avLst/>
              <a:gdLst/>
              <a:ahLst/>
              <a:cxnLst/>
              <a:rect l="l" t="t" r="r" b="b"/>
              <a:pathLst>
                <a:path w="1590" h="769" extrusionOk="0">
                  <a:moveTo>
                    <a:pt x="716" y="0"/>
                  </a:moveTo>
                  <a:cubicBezTo>
                    <a:pt x="370" y="0"/>
                    <a:pt x="159" y="278"/>
                    <a:pt x="54" y="475"/>
                  </a:cubicBezTo>
                  <a:cubicBezTo>
                    <a:pt x="1" y="575"/>
                    <a:pt x="36" y="695"/>
                    <a:pt x="131" y="746"/>
                  </a:cubicBezTo>
                  <a:cubicBezTo>
                    <a:pt x="162" y="761"/>
                    <a:pt x="193" y="769"/>
                    <a:pt x="225" y="769"/>
                  </a:cubicBezTo>
                  <a:cubicBezTo>
                    <a:pt x="297" y="769"/>
                    <a:pt x="362" y="730"/>
                    <a:pt x="399" y="665"/>
                  </a:cubicBezTo>
                  <a:cubicBezTo>
                    <a:pt x="504" y="467"/>
                    <a:pt x="607" y="399"/>
                    <a:pt x="717" y="399"/>
                  </a:cubicBezTo>
                  <a:cubicBezTo>
                    <a:pt x="770" y="399"/>
                    <a:pt x="825" y="415"/>
                    <a:pt x="882" y="440"/>
                  </a:cubicBezTo>
                  <a:cubicBezTo>
                    <a:pt x="901" y="446"/>
                    <a:pt x="921" y="457"/>
                    <a:pt x="943" y="471"/>
                  </a:cubicBezTo>
                  <a:cubicBezTo>
                    <a:pt x="1003" y="499"/>
                    <a:pt x="1076" y="538"/>
                    <a:pt x="1166" y="550"/>
                  </a:cubicBezTo>
                  <a:cubicBezTo>
                    <a:pt x="1186" y="553"/>
                    <a:pt x="1206" y="555"/>
                    <a:pt x="1226" y="555"/>
                  </a:cubicBezTo>
                  <a:cubicBezTo>
                    <a:pt x="1315" y="555"/>
                    <a:pt x="1403" y="526"/>
                    <a:pt x="1470" y="471"/>
                  </a:cubicBezTo>
                  <a:cubicBezTo>
                    <a:pt x="1541" y="412"/>
                    <a:pt x="1582" y="332"/>
                    <a:pt x="1584" y="242"/>
                  </a:cubicBezTo>
                  <a:cubicBezTo>
                    <a:pt x="1590" y="132"/>
                    <a:pt x="1502" y="40"/>
                    <a:pt x="1396" y="36"/>
                  </a:cubicBezTo>
                  <a:cubicBezTo>
                    <a:pt x="1394" y="36"/>
                    <a:pt x="1393" y="36"/>
                    <a:pt x="1391" y="36"/>
                  </a:cubicBezTo>
                  <a:cubicBezTo>
                    <a:pt x="1308" y="36"/>
                    <a:pt x="1238" y="85"/>
                    <a:pt x="1206" y="155"/>
                  </a:cubicBezTo>
                  <a:cubicBezTo>
                    <a:pt x="1184" y="147"/>
                    <a:pt x="1158" y="130"/>
                    <a:pt x="1131" y="118"/>
                  </a:cubicBezTo>
                  <a:cubicBezTo>
                    <a:pt x="1104" y="106"/>
                    <a:pt x="1076" y="89"/>
                    <a:pt x="1043" y="75"/>
                  </a:cubicBezTo>
                  <a:cubicBezTo>
                    <a:pt x="923" y="22"/>
                    <a:pt x="814" y="0"/>
                    <a:pt x="716" y="0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74"/>
            <p:cNvSpPr/>
            <p:nvPr/>
          </p:nvSpPr>
          <p:spPr>
            <a:xfrm>
              <a:off x="7974625" y="2937426"/>
              <a:ext cx="83998" cy="26136"/>
            </a:xfrm>
            <a:custGeom>
              <a:avLst/>
              <a:gdLst/>
              <a:ahLst/>
              <a:cxnLst/>
              <a:rect l="l" t="t" r="r" b="b"/>
              <a:pathLst>
                <a:path w="3095" h="963" extrusionOk="0">
                  <a:moveTo>
                    <a:pt x="1544" y="0"/>
                  </a:moveTo>
                  <a:cubicBezTo>
                    <a:pt x="1436" y="0"/>
                    <a:pt x="1346" y="88"/>
                    <a:pt x="1346" y="198"/>
                  </a:cubicBezTo>
                  <a:lnTo>
                    <a:pt x="1346" y="451"/>
                  </a:lnTo>
                  <a:cubicBezTo>
                    <a:pt x="1304" y="447"/>
                    <a:pt x="1257" y="441"/>
                    <a:pt x="1212" y="437"/>
                  </a:cubicBezTo>
                  <a:cubicBezTo>
                    <a:pt x="1084" y="421"/>
                    <a:pt x="956" y="408"/>
                    <a:pt x="821" y="408"/>
                  </a:cubicBezTo>
                  <a:cubicBezTo>
                    <a:pt x="812" y="408"/>
                    <a:pt x="803" y="408"/>
                    <a:pt x="794" y="408"/>
                  </a:cubicBezTo>
                  <a:cubicBezTo>
                    <a:pt x="620" y="412"/>
                    <a:pt x="467" y="469"/>
                    <a:pt x="328" y="518"/>
                  </a:cubicBezTo>
                  <a:cubicBezTo>
                    <a:pt x="275" y="539"/>
                    <a:pt x="222" y="559"/>
                    <a:pt x="165" y="573"/>
                  </a:cubicBezTo>
                  <a:cubicBezTo>
                    <a:pt x="61" y="604"/>
                    <a:pt x="0" y="714"/>
                    <a:pt x="31" y="818"/>
                  </a:cubicBezTo>
                  <a:cubicBezTo>
                    <a:pt x="55" y="906"/>
                    <a:pt x="135" y="961"/>
                    <a:pt x="222" y="961"/>
                  </a:cubicBezTo>
                  <a:cubicBezTo>
                    <a:pt x="320" y="961"/>
                    <a:pt x="392" y="912"/>
                    <a:pt x="479" y="879"/>
                  </a:cubicBezTo>
                  <a:cubicBezTo>
                    <a:pt x="575" y="838"/>
                    <a:pt x="696" y="806"/>
                    <a:pt x="804" y="804"/>
                  </a:cubicBezTo>
                  <a:cubicBezTo>
                    <a:pt x="817" y="803"/>
                    <a:pt x="831" y="803"/>
                    <a:pt x="845" y="803"/>
                  </a:cubicBezTo>
                  <a:cubicBezTo>
                    <a:pt x="949" y="803"/>
                    <a:pt x="1055" y="816"/>
                    <a:pt x="1165" y="828"/>
                  </a:cubicBezTo>
                  <a:cubicBezTo>
                    <a:pt x="1292" y="842"/>
                    <a:pt x="1418" y="850"/>
                    <a:pt x="1543" y="850"/>
                  </a:cubicBezTo>
                  <a:cubicBezTo>
                    <a:pt x="1669" y="850"/>
                    <a:pt x="1794" y="842"/>
                    <a:pt x="1922" y="828"/>
                  </a:cubicBezTo>
                  <a:cubicBezTo>
                    <a:pt x="2035" y="816"/>
                    <a:pt x="2139" y="803"/>
                    <a:pt x="2243" y="803"/>
                  </a:cubicBezTo>
                  <a:cubicBezTo>
                    <a:pt x="2257" y="803"/>
                    <a:pt x="2271" y="803"/>
                    <a:pt x="2285" y="804"/>
                  </a:cubicBezTo>
                  <a:cubicBezTo>
                    <a:pt x="2395" y="806"/>
                    <a:pt x="2503" y="847"/>
                    <a:pt x="2623" y="889"/>
                  </a:cubicBezTo>
                  <a:cubicBezTo>
                    <a:pt x="2701" y="918"/>
                    <a:pt x="2784" y="963"/>
                    <a:pt x="2866" y="963"/>
                  </a:cubicBezTo>
                  <a:cubicBezTo>
                    <a:pt x="2952" y="963"/>
                    <a:pt x="3031" y="908"/>
                    <a:pt x="3058" y="820"/>
                  </a:cubicBezTo>
                  <a:cubicBezTo>
                    <a:pt x="3095" y="714"/>
                    <a:pt x="3033" y="604"/>
                    <a:pt x="2929" y="573"/>
                  </a:cubicBezTo>
                  <a:cubicBezTo>
                    <a:pt x="2874" y="559"/>
                    <a:pt x="2819" y="534"/>
                    <a:pt x="2766" y="518"/>
                  </a:cubicBezTo>
                  <a:cubicBezTo>
                    <a:pt x="2631" y="469"/>
                    <a:pt x="2476" y="412"/>
                    <a:pt x="2303" y="408"/>
                  </a:cubicBezTo>
                  <a:cubicBezTo>
                    <a:pt x="2294" y="408"/>
                    <a:pt x="2284" y="408"/>
                    <a:pt x="2275" y="408"/>
                  </a:cubicBezTo>
                  <a:cubicBezTo>
                    <a:pt x="2139" y="408"/>
                    <a:pt x="2011" y="421"/>
                    <a:pt x="1885" y="437"/>
                  </a:cubicBezTo>
                  <a:cubicBezTo>
                    <a:pt x="1838" y="441"/>
                    <a:pt x="1793" y="447"/>
                    <a:pt x="1748" y="451"/>
                  </a:cubicBezTo>
                  <a:lnTo>
                    <a:pt x="1748" y="198"/>
                  </a:lnTo>
                  <a:cubicBezTo>
                    <a:pt x="1748" y="88"/>
                    <a:pt x="1661" y="0"/>
                    <a:pt x="1550" y="0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74"/>
            <p:cNvSpPr/>
            <p:nvPr/>
          </p:nvSpPr>
          <p:spPr>
            <a:xfrm>
              <a:off x="8063533" y="2919514"/>
              <a:ext cx="57320" cy="27900"/>
            </a:xfrm>
            <a:custGeom>
              <a:avLst/>
              <a:gdLst/>
              <a:ahLst/>
              <a:cxnLst/>
              <a:rect l="l" t="t" r="r" b="b"/>
              <a:pathLst>
                <a:path w="2112" h="1028" extrusionOk="0">
                  <a:moveTo>
                    <a:pt x="221" y="1"/>
                  </a:moveTo>
                  <a:cubicBezTo>
                    <a:pt x="206" y="1"/>
                    <a:pt x="197" y="1"/>
                    <a:pt x="194" y="1"/>
                  </a:cubicBezTo>
                  <a:cubicBezTo>
                    <a:pt x="84" y="5"/>
                    <a:pt x="0" y="97"/>
                    <a:pt x="2" y="205"/>
                  </a:cubicBezTo>
                  <a:cubicBezTo>
                    <a:pt x="6" y="312"/>
                    <a:pt x="92" y="397"/>
                    <a:pt x="195" y="397"/>
                  </a:cubicBezTo>
                  <a:cubicBezTo>
                    <a:pt x="199" y="397"/>
                    <a:pt x="203" y="397"/>
                    <a:pt x="206" y="397"/>
                  </a:cubicBezTo>
                  <a:cubicBezTo>
                    <a:pt x="207" y="397"/>
                    <a:pt x="210" y="397"/>
                    <a:pt x="215" y="397"/>
                  </a:cubicBezTo>
                  <a:cubicBezTo>
                    <a:pt x="305" y="397"/>
                    <a:pt x="1053" y="413"/>
                    <a:pt x="1765" y="984"/>
                  </a:cubicBezTo>
                  <a:cubicBezTo>
                    <a:pt x="1801" y="1011"/>
                    <a:pt x="1844" y="1027"/>
                    <a:pt x="1887" y="1027"/>
                  </a:cubicBezTo>
                  <a:cubicBezTo>
                    <a:pt x="1946" y="1027"/>
                    <a:pt x="2001" y="1001"/>
                    <a:pt x="2042" y="954"/>
                  </a:cubicBezTo>
                  <a:cubicBezTo>
                    <a:pt x="2111" y="868"/>
                    <a:pt x="2099" y="744"/>
                    <a:pt x="2011" y="674"/>
                  </a:cubicBezTo>
                  <a:cubicBezTo>
                    <a:pt x="1217" y="37"/>
                    <a:pt x="384" y="1"/>
                    <a:pt x="221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74"/>
            <p:cNvSpPr/>
            <p:nvPr/>
          </p:nvSpPr>
          <p:spPr>
            <a:xfrm>
              <a:off x="8058973" y="2935716"/>
              <a:ext cx="53357" cy="36612"/>
            </a:xfrm>
            <a:custGeom>
              <a:avLst/>
              <a:gdLst/>
              <a:ahLst/>
              <a:cxnLst/>
              <a:rect l="l" t="t" r="r" b="b"/>
              <a:pathLst>
                <a:path w="1966" h="1349" extrusionOk="0">
                  <a:moveTo>
                    <a:pt x="212" y="1"/>
                  </a:moveTo>
                  <a:cubicBezTo>
                    <a:pt x="117" y="1"/>
                    <a:pt x="34" y="69"/>
                    <a:pt x="17" y="167"/>
                  </a:cubicBezTo>
                  <a:cubicBezTo>
                    <a:pt x="1" y="275"/>
                    <a:pt x="72" y="377"/>
                    <a:pt x="180" y="393"/>
                  </a:cubicBezTo>
                  <a:cubicBezTo>
                    <a:pt x="188" y="398"/>
                    <a:pt x="972" y="534"/>
                    <a:pt x="1594" y="1277"/>
                  </a:cubicBezTo>
                  <a:cubicBezTo>
                    <a:pt x="1633" y="1322"/>
                    <a:pt x="1688" y="1348"/>
                    <a:pt x="1745" y="1348"/>
                  </a:cubicBezTo>
                  <a:cubicBezTo>
                    <a:pt x="1790" y="1348"/>
                    <a:pt x="1833" y="1332"/>
                    <a:pt x="1871" y="1301"/>
                  </a:cubicBezTo>
                  <a:cubicBezTo>
                    <a:pt x="1955" y="1234"/>
                    <a:pt x="1965" y="1107"/>
                    <a:pt x="1898" y="1024"/>
                  </a:cubicBezTo>
                  <a:cubicBezTo>
                    <a:pt x="1180" y="169"/>
                    <a:pt x="282" y="10"/>
                    <a:pt x="246" y="4"/>
                  </a:cubicBezTo>
                  <a:cubicBezTo>
                    <a:pt x="234" y="2"/>
                    <a:pt x="223" y="1"/>
                    <a:pt x="212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74"/>
            <p:cNvSpPr/>
            <p:nvPr/>
          </p:nvSpPr>
          <p:spPr>
            <a:xfrm>
              <a:off x="7912829" y="2919514"/>
              <a:ext cx="57320" cy="27900"/>
            </a:xfrm>
            <a:custGeom>
              <a:avLst/>
              <a:gdLst/>
              <a:ahLst/>
              <a:cxnLst/>
              <a:rect l="l" t="t" r="r" b="b"/>
              <a:pathLst>
                <a:path w="2112" h="1028" extrusionOk="0">
                  <a:moveTo>
                    <a:pt x="1891" y="1"/>
                  </a:moveTo>
                  <a:cubicBezTo>
                    <a:pt x="1728" y="1"/>
                    <a:pt x="897" y="37"/>
                    <a:pt x="98" y="674"/>
                  </a:cubicBezTo>
                  <a:cubicBezTo>
                    <a:pt x="15" y="744"/>
                    <a:pt x="1" y="868"/>
                    <a:pt x="68" y="954"/>
                  </a:cubicBezTo>
                  <a:cubicBezTo>
                    <a:pt x="107" y="1001"/>
                    <a:pt x="166" y="1027"/>
                    <a:pt x="225" y="1027"/>
                  </a:cubicBezTo>
                  <a:cubicBezTo>
                    <a:pt x="268" y="1027"/>
                    <a:pt x="311" y="1011"/>
                    <a:pt x="347" y="984"/>
                  </a:cubicBezTo>
                  <a:cubicBezTo>
                    <a:pt x="1063" y="408"/>
                    <a:pt x="1827" y="397"/>
                    <a:pt x="1899" y="397"/>
                  </a:cubicBezTo>
                  <a:cubicBezTo>
                    <a:pt x="1901" y="397"/>
                    <a:pt x="1903" y="397"/>
                    <a:pt x="1904" y="397"/>
                  </a:cubicBezTo>
                  <a:cubicBezTo>
                    <a:pt x="1905" y="397"/>
                    <a:pt x="1906" y="397"/>
                    <a:pt x="1908" y="397"/>
                  </a:cubicBezTo>
                  <a:cubicBezTo>
                    <a:pt x="2016" y="397"/>
                    <a:pt x="2104" y="314"/>
                    <a:pt x="2108" y="205"/>
                  </a:cubicBezTo>
                  <a:cubicBezTo>
                    <a:pt x="2112" y="97"/>
                    <a:pt x="2026" y="5"/>
                    <a:pt x="1918" y="1"/>
                  </a:cubicBezTo>
                  <a:cubicBezTo>
                    <a:pt x="1915" y="1"/>
                    <a:pt x="1906" y="1"/>
                    <a:pt x="1891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74"/>
            <p:cNvSpPr/>
            <p:nvPr/>
          </p:nvSpPr>
          <p:spPr>
            <a:xfrm>
              <a:off x="7921405" y="2935716"/>
              <a:ext cx="53303" cy="36558"/>
            </a:xfrm>
            <a:custGeom>
              <a:avLst/>
              <a:gdLst/>
              <a:ahLst/>
              <a:cxnLst/>
              <a:rect l="l" t="t" r="r" b="b"/>
              <a:pathLst>
                <a:path w="1964" h="1347" extrusionOk="0">
                  <a:moveTo>
                    <a:pt x="1752" y="1"/>
                  </a:moveTo>
                  <a:cubicBezTo>
                    <a:pt x="1741" y="1"/>
                    <a:pt x="1730" y="2"/>
                    <a:pt x="1718" y="4"/>
                  </a:cubicBezTo>
                  <a:cubicBezTo>
                    <a:pt x="1680" y="10"/>
                    <a:pt x="782" y="169"/>
                    <a:pt x="68" y="1022"/>
                  </a:cubicBezTo>
                  <a:cubicBezTo>
                    <a:pt x="1" y="1105"/>
                    <a:pt x="11" y="1230"/>
                    <a:pt x="95" y="1299"/>
                  </a:cubicBezTo>
                  <a:cubicBezTo>
                    <a:pt x="133" y="1330"/>
                    <a:pt x="176" y="1346"/>
                    <a:pt x="221" y="1346"/>
                  </a:cubicBezTo>
                  <a:cubicBezTo>
                    <a:pt x="278" y="1346"/>
                    <a:pt x="333" y="1322"/>
                    <a:pt x="372" y="1275"/>
                  </a:cubicBezTo>
                  <a:cubicBezTo>
                    <a:pt x="990" y="536"/>
                    <a:pt x="1775" y="393"/>
                    <a:pt x="1786" y="391"/>
                  </a:cubicBezTo>
                  <a:cubicBezTo>
                    <a:pt x="1892" y="373"/>
                    <a:pt x="1963" y="271"/>
                    <a:pt x="1945" y="165"/>
                  </a:cubicBezTo>
                  <a:cubicBezTo>
                    <a:pt x="1930" y="68"/>
                    <a:pt x="1847" y="1"/>
                    <a:pt x="1752" y="1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74"/>
            <p:cNvSpPr/>
            <p:nvPr/>
          </p:nvSpPr>
          <p:spPr>
            <a:xfrm>
              <a:off x="8002008" y="2926028"/>
              <a:ext cx="29610" cy="18102"/>
            </a:xfrm>
            <a:custGeom>
              <a:avLst/>
              <a:gdLst/>
              <a:ahLst/>
              <a:cxnLst/>
              <a:rect l="l" t="t" r="r" b="b"/>
              <a:pathLst>
                <a:path w="1091" h="667" extrusionOk="0">
                  <a:moveTo>
                    <a:pt x="545" y="0"/>
                  </a:moveTo>
                  <a:cubicBezTo>
                    <a:pt x="464" y="0"/>
                    <a:pt x="382" y="11"/>
                    <a:pt x="305" y="32"/>
                  </a:cubicBezTo>
                  <a:cubicBezTo>
                    <a:pt x="156" y="73"/>
                    <a:pt x="1" y="159"/>
                    <a:pt x="56" y="336"/>
                  </a:cubicBezTo>
                  <a:cubicBezTo>
                    <a:pt x="56" y="336"/>
                    <a:pt x="101" y="512"/>
                    <a:pt x="452" y="648"/>
                  </a:cubicBezTo>
                  <a:cubicBezTo>
                    <a:pt x="481" y="661"/>
                    <a:pt x="513" y="667"/>
                    <a:pt x="545" y="667"/>
                  </a:cubicBezTo>
                  <a:cubicBezTo>
                    <a:pt x="577" y="667"/>
                    <a:pt x="609" y="661"/>
                    <a:pt x="637" y="648"/>
                  </a:cubicBezTo>
                  <a:cubicBezTo>
                    <a:pt x="990" y="512"/>
                    <a:pt x="1033" y="336"/>
                    <a:pt x="1033" y="336"/>
                  </a:cubicBezTo>
                  <a:cubicBezTo>
                    <a:pt x="1090" y="159"/>
                    <a:pt x="937" y="73"/>
                    <a:pt x="786" y="32"/>
                  </a:cubicBezTo>
                  <a:cubicBezTo>
                    <a:pt x="709" y="11"/>
                    <a:pt x="627" y="0"/>
                    <a:pt x="545" y="0"/>
                  </a:cubicBez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9" name="Google Shape;4359;p74"/>
          <p:cNvGrpSpPr/>
          <p:nvPr/>
        </p:nvGrpSpPr>
        <p:grpSpPr>
          <a:xfrm>
            <a:off x="7651826" y="3315019"/>
            <a:ext cx="160558" cy="330060"/>
            <a:chOff x="7930659" y="3465771"/>
            <a:chExt cx="172420" cy="354446"/>
          </a:xfrm>
        </p:grpSpPr>
        <p:sp>
          <p:nvSpPr>
            <p:cNvPr id="4360" name="Google Shape;4360;p74"/>
            <p:cNvSpPr/>
            <p:nvPr/>
          </p:nvSpPr>
          <p:spPr>
            <a:xfrm>
              <a:off x="7970798" y="3504580"/>
              <a:ext cx="92086" cy="36015"/>
            </a:xfrm>
            <a:custGeom>
              <a:avLst/>
              <a:gdLst/>
              <a:ahLst/>
              <a:cxnLst/>
              <a:rect l="l" t="t" r="r" b="b"/>
              <a:pathLst>
                <a:path w="3393" h="1327" extrusionOk="0">
                  <a:moveTo>
                    <a:pt x="0" y="1"/>
                  </a:moveTo>
                  <a:lnTo>
                    <a:pt x="0" y="1326"/>
                  </a:lnTo>
                  <a:lnTo>
                    <a:pt x="3393" y="1326"/>
                  </a:lnTo>
                  <a:lnTo>
                    <a:pt x="33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74"/>
            <p:cNvSpPr/>
            <p:nvPr/>
          </p:nvSpPr>
          <p:spPr>
            <a:xfrm>
              <a:off x="7952751" y="3465771"/>
              <a:ext cx="127422" cy="42990"/>
            </a:xfrm>
            <a:custGeom>
              <a:avLst/>
              <a:gdLst/>
              <a:ahLst/>
              <a:cxnLst/>
              <a:rect l="l" t="t" r="r" b="b"/>
              <a:pathLst>
                <a:path w="4695" h="1584" extrusionOk="0">
                  <a:moveTo>
                    <a:pt x="571" y="1"/>
                  </a:moveTo>
                  <a:cubicBezTo>
                    <a:pt x="255" y="1"/>
                    <a:pt x="0" y="258"/>
                    <a:pt x="0" y="574"/>
                  </a:cubicBezTo>
                  <a:lnTo>
                    <a:pt x="0" y="1245"/>
                  </a:lnTo>
                  <a:cubicBezTo>
                    <a:pt x="0" y="1433"/>
                    <a:pt x="153" y="1584"/>
                    <a:pt x="339" y="1584"/>
                  </a:cubicBezTo>
                  <a:lnTo>
                    <a:pt x="4355" y="1584"/>
                  </a:lnTo>
                  <a:cubicBezTo>
                    <a:pt x="4543" y="1584"/>
                    <a:pt x="4694" y="1433"/>
                    <a:pt x="4690" y="1241"/>
                  </a:cubicBezTo>
                  <a:lnTo>
                    <a:pt x="4690" y="572"/>
                  </a:lnTo>
                  <a:cubicBezTo>
                    <a:pt x="4690" y="256"/>
                    <a:pt x="4435" y="1"/>
                    <a:pt x="4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74"/>
            <p:cNvSpPr/>
            <p:nvPr/>
          </p:nvSpPr>
          <p:spPr>
            <a:xfrm>
              <a:off x="7930714" y="3535030"/>
              <a:ext cx="172366" cy="285187"/>
            </a:xfrm>
            <a:custGeom>
              <a:avLst/>
              <a:gdLst/>
              <a:ahLst/>
              <a:cxnLst/>
              <a:rect l="l" t="t" r="r" b="b"/>
              <a:pathLst>
                <a:path w="6351" h="10508" extrusionOk="0">
                  <a:moveTo>
                    <a:pt x="1504" y="0"/>
                  </a:moveTo>
                  <a:lnTo>
                    <a:pt x="366" y="1520"/>
                  </a:lnTo>
                  <a:cubicBezTo>
                    <a:pt x="333" y="1563"/>
                    <a:pt x="302" y="1610"/>
                    <a:pt x="274" y="1655"/>
                  </a:cubicBezTo>
                  <a:cubicBezTo>
                    <a:pt x="235" y="1718"/>
                    <a:pt x="315" y="1997"/>
                    <a:pt x="315" y="1997"/>
                  </a:cubicBezTo>
                  <a:cubicBezTo>
                    <a:pt x="204" y="2236"/>
                    <a:pt x="204" y="2308"/>
                    <a:pt x="204" y="2573"/>
                  </a:cubicBezTo>
                  <a:lnTo>
                    <a:pt x="223" y="8415"/>
                  </a:lnTo>
                  <a:lnTo>
                    <a:pt x="0" y="8854"/>
                  </a:lnTo>
                  <a:lnTo>
                    <a:pt x="0" y="9729"/>
                  </a:lnTo>
                  <a:cubicBezTo>
                    <a:pt x="0" y="10159"/>
                    <a:pt x="351" y="10508"/>
                    <a:pt x="782" y="10508"/>
                  </a:cubicBezTo>
                  <a:lnTo>
                    <a:pt x="5569" y="10508"/>
                  </a:lnTo>
                  <a:cubicBezTo>
                    <a:pt x="6002" y="10508"/>
                    <a:pt x="6351" y="10159"/>
                    <a:pt x="6351" y="9729"/>
                  </a:cubicBezTo>
                  <a:lnTo>
                    <a:pt x="6351" y="8854"/>
                  </a:lnTo>
                  <a:lnTo>
                    <a:pt x="6222" y="8578"/>
                  </a:lnTo>
                  <a:lnTo>
                    <a:pt x="6222" y="2616"/>
                  </a:lnTo>
                  <a:cubicBezTo>
                    <a:pt x="6222" y="2352"/>
                    <a:pt x="6202" y="2269"/>
                    <a:pt x="6100" y="2032"/>
                  </a:cubicBezTo>
                  <a:cubicBezTo>
                    <a:pt x="6069" y="1961"/>
                    <a:pt x="6130" y="1722"/>
                    <a:pt x="6094" y="1655"/>
                  </a:cubicBezTo>
                  <a:cubicBezTo>
                    <a:pt x="6063" y="1610"/>
                    <a:pt x="6032" y="1563"/>
                    <a:pt x="6002" y="1520"/>
                  </a:cubicBezTo>
                  <a:lnTo>
                    <a:pt x="49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74"/>
            <p:cNvSpPr/>
            <p:nvPr/>
          </p:nvSpPr>
          <p:spPr>
            <a:xfrm>
              <a:off x="7971504" y="3465825"/>
              <a:ext cx="10395" cy="24697"/>
            </a:xfrm>
            <a:custGeom>
              <a:avLst/>
              <a:gdLst/>
              <a:ahLst/>
              <a:cxnLst/>
              <a:rect l="l" t="t" r="r" b="b"/>
              <a:pathLst>
                <a:path w="383" h="910" extrusionOk="0">
                  <a:moveTo>
                    <a:pt x="1" y="1"/>
                  </a:moveTo>
                  <a:lnTo>
                    <a:pt x="1" y="713"/>
                  </a:lnTo>
                  <a:cubicBezTo>
                    <a:pt x="1" y="821"/>
                    <a:pt x="86" y="910"/>
                    <a:pt x="192" y="910"/>
                  </a:cubicBezTo>
                  <a:cubicBezTo>
                    <a:pt x="199" y="910"/>
                    <a:pt x="207" y="909"/>
                    <a:pt x="215" y="908"/>
                  </a:cubicBezTo>
                  <a:cubicBezTo>
                    <a:pt x="311" y="896"/>
                    <a:pt x="382" y="808"/>
                    <a:pt x="382" y="708"/>
                  </a:cubicBezTo>
                  <a:lnTo>
                    <a:pt x="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74"/>
            <p:cNvSpPr/>
            <p:nvPr/>
          </p:nvSpPr>
          <p:spPr>
            <a:xfrm>
              <a:off x="7991560" y="3465825"/>
              <a:ext cx="10422" cy="24697"/>
            </a:xfrm>
            <a:custGeom>
              <a:avLst/>
              <a:gdLst/>
              <a:ahLst/>
              <a:cxnLst/>
              <a:rect l="l" t="t" r="r" b="b"/>
              <a:pathLst>
                <a:path w="384" h="910" extrusionOk="0">
                  <a:moveTo>
                    <a:pt x="0" y="1"/>
                  </a:moveTo>
                  <a:lnTo>
                    <a:pt x="0" y="713"/>
                  </a:lnTo>
                  <a:cubicBezTo>
                    <a:pt x="0" y="821"/>
                    <a:pt x="87" y="910"/>
                    <a:pt x="191" y="910"/>
                  </a:cubicBezTo>
                  <a:cubicBezTo>
                    <a:pt x="199" y="910"/>
                    <a:pt x="207" y="909"/>
                    <a:pt x="214" y="908"/>
                  </a:cubicBezTo>
                  <a:cubicBezTo>
                    <a:pt x="312" y="896"/>
                    <a:pt x="384" y="808"/>
                    <a:pt x="384" y="708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74"/>
            <p:cNvSpPr/>
            <p:nvPr/>
          </p:nvSpPr>
          <p:spPr>
            <a:xfrm>
              <a:off x="8011643" y="3465825"/>
              <a:ext cx="10395" cy="24697"/>
            </a:xfrm>
            <a:custGeom>
              <a:avLst/>
              <a:gdLst/>
              <a:ahLst/>
              <a:cxnLst/>
              <a:rect l="l" t="t" r="r" b="b"/>
              <a:pathLst>
                <a:path w="383" h="910" extrusionOk="0">
                  <a:moveTo>
                    <a:pt x="1" y="1"/>
                  </a:moveTo>
                  <a:lnTo>
                    <a:pt x="1" y="713"/>
                  </a:lnTo>
                  <a:cubicBezTo>
                    <a:pt x="1" y="821"/>
                    <a:pt x="86" y="910"/>
                    <a:pt x="192" y="910"/>
                  </a:cubicBezTo>
                  <a:cubicBezTo>
                    <a:pt x="199" y="910"/>
                    <a:pt x="207" y="909"/>
                    <a:pt x="215" y="908"/>
                  </a:cubicBezTo>
                  <a:cubicBezTo>
                    <a:pt x="311" y="896"/>
                    <a:pt x="382" y="808"/>
                    <a:pt x="382" y="708"/>
                  </a:cubicBezTo>
                  <a:lnTo>
                    <a:pt x="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74"/>
            <p:cNvSpPr/>
            <p:nvPr/>
          </p:nvSpPr>
          <p:spPr>
            <a:xfrm>
              <a:off x="8031698" y="3465825"/>
              <a:ext cx="10422" cy="24670"/>
            </a:xfrm>
            <a:custGeom>
              <a:avLst/>
              <a:gdLst/>
              <a:ahLst/>
              <a:cxnLst/>
              <a:rect l="l" t="t" r="r" b="b"/>
              <a:pathLst>
                <a:path w="384" h="909" extrusionOk="0">
                  <a:moveTo>
                    <a:pt x="0" y="1"/>
                  </a:moveTo>
                  <a:lnTo>
                    <a:pt x="0" y="713"/>
                  </a:lnTo>
                  <a:cubicBezTo>
                    <a:pt x="0" y="821"/>
                    <a:pt x="88" y="908"/>
                    <a:pt x="192" y="908"/>
                  </a:cubicBezTo>
                  <a:cubicBezTo>
                    <a:pt x="296" y="908"/>
                    <a:pt x="384" y="821"/>
                    <a:pt x="384" y="713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74"/>
            <p:cNvSpPr/>
            <p:nvPr/>
          </p:nvSpPr>
          <p:spPr>
            <a:xfrm>
              <a:off x="8051781" y="3465825"/>
              <a:ext cx="10395" cy="24670"/>
            </a:xfrm>
            <a:custGeom>
              <a:avLst/>
              <a:gdLst/>
              <a:ahLst/>
              <a:cxnLst/>
              <a:rect l="l" t="t" r="r" b="b"/>
              <a:pathLst>
                <a:path w="383" h="909" extrusionOk="0">
                  <a:moveTo>
                    <a:pt x="1" y="1"/>
                  </a:moveTo>
                  <a:lnTo>
                    <a:pt x="1" y="713"/>
                  </a:lnTo>
                  <a:cubicBezTo>
                    <a:pt x="1" y="821"/>
                    <a:pt x="86" y="908"/>
                    <a:pt x="190" y="908"/>
                  </a:cubicBezTo>
                  <a:cubicBezTo>
                    <a:pt x="296" y="908"/>
                    <a:pt x="382" y="821"/>
                    <a:pt x="382" y="713"/>
                  </a:cubicBezTo>
                  <a:lnTo>
                    <a:pt x="3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74"/>
            <p:cNvSpPr/>
            <p:nvPr/>
          </p:nvSpPr>
          <p:spPr>
            <a:xfrm>
              <a:off x="7930659" y="3604234"/>
              <a:ext cx="172366" cy="147397"/>
            </a:xfrm>
            <a:custGeom>
              <a:avLst/>
              <a:gdLst/>
              <a:ahLst/>
              <a:cxnLst/>
              <a:rect l="l" t="t" r="r" b="b"/>
              <a:pathLst>
                <a:path w="6351" h="5431" extrusionOk="0">
                  <a:moveTo>
                    <a:pt x="0" y="0"/>
                  </a:moveTo>
                  <a:lnTo>
                    <a:pt x="0" y="5430"/>
                  </a:lnTo>
                  <a:lnTo>
                    <a:pt x="6351" y="5430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74"/>
            <p:cNvSpPr/>
            <p:nvPr/>
          </p:nvSpPr>
          <p:spPr>
            <a:xfrm>
              <a:off x="7931473" y="3579972"/>
              <a:ext cx="170711" cy="23558"/>
            </a:xfrm>
            <a:custGeom>
              <a:avLst/>
              <a:gdLst/>
              <a:ahLst/>
              <a:cxnLst/>
              <a:rect l="l" t="t" r="r" b="b"/>
              <a:pathLst>
                <a:path w="6290" h="868" extrusionOk="0">
                  <a:moveTo>
                    <a:pt x="266" y="1"/>
                  </a:moveTo>
                  <a:cubicBezTo>
                    <a:pt x="105" y="264"/>
                    <a:pt x="13" y="562"/>
                    <a:pt x="1" y="868"/>
                  </a:cubicBezTo>
                  <a:lnTo>
                    <a:pt x="6290" y="868"/>
                  </a:lnTo>
                  <a:cubicBezTo>
                    <a:pt x="6274" y="562"/>
                    <a:pt x="6182" y="264"/>
                    <a:pt x="6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74"/>
            <p:cNvSpPr/>
            <p:nvPr/>
          </p:nvSpPr>
          <p:spPr>
            <a:xfrm>
              <a:off x="7930659" y="3751600"/>
              <a:ext cx="172366" cy="23558"/>
            </a:xfrm>
            <a:custGeom>
              <a:avLst/>
              <a:gdLst/>
              <a:ahLst/>
              <a:cxnLst/>
              <a:rect l="l" t="t" r="r" b="b"/>
              <a:pathLst>
                <a:path w="6351" h="868" extrusionOk="0">
                  <a:moveTo>
                    <a:pt x="0" y="0"/>
                  </a:moveTo>
                  <a:lnTo>
                    <a:pt x="0" y="867"/>
                  </a:lnTo>
                  <a:lnTo>
                    <a:pt x="6351" y="867"/>
                  </a:lnTo>
                  <a:lnTo>
                    <a:pt x="63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74"/>
            <p:cNvSpPr/>
            <p:nvPr/>
          </p:nvSpPr>
          <p:spPr>
            <a:xfrm>
              <a:off x="7964583" y="3631944"/>
              <a:ext cx="104516" cy="91625"/>
            </a:xfrm>
            <a:custGeom>
              <a:avLst/>
              <a:gdLst/>
              <a:ahLst/>
              <a:cxnLst/>
              <a:rect l="l" t="t" r="r" b="b"/>
              <a:pathLst>
                <a:path w="3851" h="3376" extrusionOk="0">
                  <a:moveTo>
                    <a:pt x="3299" y="1"/>
                  </a:moveTo>
                  <a:cubicBezTo>
                    <a:pt x="3222" y="1"/>
                    <a:pt x="3145" y="31"/>
                    <a:pt x="3085" y="99"/>
                  </a:cubicBezTo>
                  <a:cubicBezTo>
                    <a:pt x="2922" y="283"/>
                    <a:pt x="2757" y="472"/>
                    <a:pt x="2606" y="644"/>
                  </a:cubicBezTo>
                  <a:cubicBezTo>
                    <a:pt x="2398" y="571"/>
                    <a:pt x="2187" y="531"/>
                    <a:pt x="1991" y="531"/>
                  </a:cubicBezTo>
                  <a:cubicBezTo>
                    <a:pt x="1962" y="531"/>
                    <a:pt x="1933" y="532"/>
                    <a:pt x="1904" y="534"/>
                  </a:cubicBezTo>
                  <a:cubicBezTo>
                    <a:pt x="1891" y="533"/>
                    <a:pt x="1878" y="533"/>
                    <a:pt x="1864" y="533"/>
                  </a:cubicBezTo>
                  <a:cubicBezTo>
                    <a:pt x="1674" y="533"/>
                    <a:pt x="1461" y="573"/>
                    <a:pt x="1255" y="646"/>
                  </a:cubicBezTo>
                  <a:cubicBezTo>
                    <a:pt x="1104" y="477"/>
                    <a:pt x="939" y="285"/>
                    <a:pt x="776" y="101"/>
                  </a:cubicBezTo>
                  <a:cubicBezTo>
                    <a:pt x="715" y="33"/>
                    <a:pt x="637" y="2"/>
                    <a:pt x="560" y="2"/>
                  </a:cubicBezTo>
                  <a:cubicBezTo>
                    <a:pt x="412" y="2"/>
                    <a:pt x="270" y="116"/>
                    <a:pt x="270" y="293"/>
                  </a:cubicBezTo>
                  <a:cubicBezTo>
                    <a:pt x="268" y="652"/>
                    <a:pt x="276" y="1009"/>
                    <a:pt x="297" y="1368"/>
                  </a:cubicBezTo>
                  <a:cubicBezTo>
                    <a:pt x="33" y="1796"/>
                    <a:pt x="1" y="2404"/>
                    <a:pt x="299" y="2804"/>
                  </a:cubicBezTo>
                  <a:cubicBezTo>
                    <a:pt x="554" y="3145"/>
                    <a:pt x="984" y="3277"/>
                    <a:pt x="1382" y="3336"/>
                  </a:cubicBezTo>
                  <a:cubicBezTo>
                    <a:pt x="1554" y="3363"/>
                    <a:pt x="1727" y="3376"/>
                    <a:pt x="1900" y="3376"/>
                  </a:cubicBezTo>
                  <a:cubicBezTo>
                    <a:pt x="2104" y="3376"/>
                    <a:pt x="2308" y="3358"/>
                    <a:pt x="2510" y="3322"/>
                  </a:cubicBezTo>
                  <a:cubicBezTo>
                    <a:pt x="2904" y="3253"/>
                    <a:pt x="3332" y="3108"/>
                    <a:pt x="3577" y="2757"/>
                  </a:cubicBezTo>
                  <a:cubicBezTo>
                    <a:pt x="3850" y="2363"/>
                    <a:pt x="3815" y="1784"/>
                    <a:pt x="3564" y="1366"/>
                  </a:cubicBezTo>
                  <a:cubicBezTo>
                    <a:pt x="3583" y="1009"/>
                    <a:pt x="3593" y="650"/>
                    <a:pt x="3591" y="289"/>
                  </a:cubicBezTo>
                  <a:cubicBezTo>
                    <a:pt x="3588" y="114"/>
                    <a:pt x="3446" y="1"/>
                    <a:pt x="3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2" name="Google Shape;4372;p74"/>
          <p:cNvGrpSpPr/>
          <p:nvPr/>
        </p:nvGrpSpPr>
        <p:grpSpPr>
          <a:xfrm>
            <a:off x="1790088" y="1274865"/>
            <a:ext cx="352429" cy="329987"/>
            <a:chOff x="1635838" y="1274884"/>
            <a:chExt cx="378467" cy="354367"/>
          </a:xfrm>
        </p:grpSpPr>
        <p:sp>
          <p:nvSpPr>
            <p:cNvPr id="4373" name="Google Shape;4373;p74"/>
            <p:cNvSpPr/>
            <p:nvPr/>
          </p:nvSpPr>
          <p:spPr>
            <a:xfrm>
              <a:off x="1635838" y="1274884"/>
              <a:ext cx="378467" cy="354367"/>
            </a:xfrm>
            <a:custGeom>
              <a:avLst/>
              <a:gdLst/>
              <a:ahLst/>
              <a:cxnLst/>
              <a:rect l="l" t="t" r="r" b="b"/>
              <a:pathLst>
                <a:path w="13945" h="13057" extrusionOk="0">
                  <a:moveTo>
                    <a:pt x="10062" y="0"/>
                  </a:moveTo>
                  <a:cubicBezTo>
                    <a:pt x="8848" y="0"/>
                    <a:pt x="7530" y="541"/>
                    <a:pt x="6489" y="1581"/>
                  </a:cubicBezTo>
                  <a:cubicBezTo>
                    <a:pt x="5051" y="3020"/>
                    <a:pt x="4567" y="4984"/>
                    <a:pt x="5145" y="6477"/>
                  </a:cubicBezTo>
                  <a:cubicBezTo>
                    <a:pt x="5234" y="6704"/>
                    <a:pt x="5204" y="6961"/>
                    <a:pt x="5067" y="7163"/>
                  </a:cubicBezTo>
                  <a:cubicBezTo>
                    <a:pt x="4437" y="8085"/>
                    <a:pt x="3276" y="9233"/>
                    <a:pt x="2426" y="9541"/>
                  </a:cubicBezTo>
                  <a:cubicBezTo>
                    <a:pt x="2038" y="9682"/>
                    <a:pt x="1634" y="9778"/>
                    <a:pt x="1275" y="9988"/>
                  </a:cubicBezTo>
                  <a:cubicBezTo>
                    <a:pt x="938" y="10184"/>
                    <a:pt x="637" y="10457"/>
                    <a:pt x="471" y="10808"/>
                  </a:cubicBezTo>
                  <a:cubicBezTo>
                    <a:pt x="1" y="11819"/>
                    <a:pt x="1006" y="13056"/>
                    <a:pt x="2054" y="13056"/>
                  </a:cubicBezTo>
                  <a:cubicBezTo>
                    <a:pt x="2237" y="13056"/>
                    <a:pt x="2421" y="13018"/>
                    <a:pt x="2599" y="12935"/>
                  </a:cubicBezTo>
                  <a:cubicBezTo>
                    <a:pt x="2950" y="12772"/>
                    <a:pt x="3223" y="12468"/>
                    <a:pt x="3419" y="12132"/>
                  </a:cubicBezTo>
                  <a:cubicBezTo>
                    <a:pt x="3629" y="11773"/>
                    <a:pt x="3725" y="11369"/>
                    <a:pt x="3866" y="10981"/>
                  </a:cubicBezTo>
                  <a:cubicBezTo>
                    <a:pt x="4174" y="10133"/>
                    <a:pt x="5322" y="8972"/>
                    <a:pt x="6244" y="8340"/>
                  </a:cubicBezTo>
                  <a:cubicBezTo>
                    <a:pt x="6369" y="8255"/>
                    <a:pt x="6515" y="8212"/>
                    <a:pt x="6661" y="8212"/>
                  </a:cubicBezTo>
                  <a:cubicBezTo>
                    <a:pt x="6752" y="8212"/>
                    <a:pt x="6843" y="8229"/>
                    <a:pt x="6930" y="8262"/>
                  </a:cubicBezTo>
                  <a:cubicBezTo>
                    <a:pt x="7342" y="8422"/>
                    <a:pt x="7790" y="8500"/>
                    <a:pt x="8254" y="8500"/>
                  </a:cubicBezTo>
                  <a:cubicBezTo>
                    <a:pt x="9467" y="8500"/>
                    <a:pt x="10783" y="7960"/>
                    <a:pt x="11825" y="6918"/>
                  </a:cubicBezTo>
                  <a:cubicBezTo>
                    <a:pt x="13657" y="5094"/>
                    <a:pt x="13945" y="2418"/>
                    <a:pt x="12468" y="943"/>
                  </a:cubicBezTo>
                  <a:cubicBezTo>
                    <a:pt x="11834" y="309"/>
                    <a:pt x="10978" y="0"/>
                    <a:pt x="10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74"/>
            <p:cNvSpPr/>
            <p:nvPr/>
          </p:nvSpPr>
          <p:spPr>
            <a:xfrm>
              <a:off x="1782417" y="1299933"/>
              <a:ext cx="203984" cy="180698"/>
            </a:xfrm>
            <a:custGeom>
              <a:avLst/>
              <a:gdLst/>
              <a:ahLst/>
              <a:cxnLst/>
              <a:rect l="l" t="t" r="r" b="b"/>
              <a:pathLst>
                <a:path w="7516" h="6658" extrusionOk="0">
                  <a:moveTo>
                    <a:pt x="4603" y="1"/>
                  </a:moveTo>
                  <a:cubicBezTo>
                    <a:pt x="3639" y="1"/>
                    <a:pt x="2573" y="446"/>
                    <a:pt x="1724" y="1295"/>
                  </a:cubicBezTo>
                  <a:cubicBezTo>
                    <a:pt x="270" y="2751"/>
                    <a:pt x="1" y="4840"/>
                    <a:pt x="1125" y="5964"/>
                  </a:cubicBezTo>
                  <a:cubicBezTo>
                    <a:pt x="1592" y="6431"/>
                    <a:pt x="2227" y="6658"/>
                    <a:pt x="2914" y="6658"/>
                  </a:cubicBezTo>
                  <a:cubicBezTo>
                    <a:pt x="3877" y="6658"/>
                    <a:pt x="4943" y="6213"/>
                    <a:pt x="5792" y="5362"/>
                  </a:cubicBezTo>
                  <a:cubicBezTo>
                    <a:pt x="7246" y="3908"/>
                    <a:pt x="7516" y="1819"/>
                    <a:pt x="6392" y="695"/>
                  </a:cubicBezTo>
                  <a:cubicBezTo>
                    <a:pt x="5925" y="227"/>
                    <a:pt x="5290" y="1"/>
                    <a:pt x="4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74"/>
            <p:cNvSpPr/>
            <p:nvPr/>
          </p:nvSpPr>
          <p:spPr>
            <a:xfrm>
              <a:off x="1921885" y="1392315"/>
              <a:ext cx="10693" cy="10639"/>
            </a:xfrm>
            <a:custGeom>
              <a:avLst/>
              <a:gdLst/>
              <a:ahLst/>
              <a:cxnLst/>
              <a:rect l="l" t="t" r="r" b="b"/>
              <a:pathLst>
                <a:path w="394" h="392" extrusionOk="0">
                  <a:moveTo>
                    <a:pt x="198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304"/>
                    <a:pt x="88" y="392"/>
                    <a:pt x="198" y="392"/>
                  </a:cubicBezTo>
                  <a:cubicBezTo>
                    <a:pt x="306" y="392"/>
                    <a:pt x="394" y="304"/>
                    <a:pt x="394" y="196"/>
                  </a:cubicBezTo>
                  <a:cubicBezTo>
                    <a:pt x="394" y="88"/>
                    <a:pt x="306" y="0"/>
                    <a:pt x="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74"/>
            <p:cNvSpPr/>
            <p:nvPr/>
          </p:nvSpPr>
          <p:spPr>
            <a:xfrm>
              <a:off x="1905167" y="1375543"/>
              <a:ext cx="10639" cy="10693"/>
            </a:xfrm>
            <a:custGeom>
              <a:avLst/>
              <a:gdLst/>
              <a:ahLst/>
              <a:cxnLst/>
              <a:rect l="l" t="t" r="r" b="b"/>
              <a:pathLst>
                <a:path w="392" h="394" extrusionOk="0">
                  <a:moveTo>
                    <a:pt x="196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306"/>
                    <a:pt x="88" y="394"/>
                    <a:pt x="196" y="394"/>
                  </a:cubicBezTo>
                  <a:cubicBezTo>
                    <a:pt x="304" y="394"/>
                    <a:pt x="392" y="306"/>
                    <a:pt x="392" y="196"/>
                  </a:cubicBezTo>
                  <a:cubicBezTo>
                    <a:pt x="392" y="88"/>
                    <a:pt x="304" y="0"/>
                    <a:pt x="1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74"/>
            <p:cNvSpPr/>
            <p:nvPr/>
          </p:nvSpPr>
          <p:spPr>
            <a:xfrm>
              <a:off x="1888504" y="1358879"/>
              <a:ext cx="10639" cy="10639"/>
            </a:xfrm>
            <a:custGeom>
              <a:avLst/>
              <a:gdLst/>
              <a:ahLst/>
              <a:cxnLst/>
              <a:rect l="l" t="t" r="r" b="b"/>
              <a:pathLst>
                <a:path w="392" h="392" extrusionOk="0">
                  <a:moveTo>
                    <a:pt x="196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304"/>
                    <a:pt x="88" y="392"/>
                    <a:pt x="196" y="392"/>
                  </a:cubicBezTo>
                  <a:cubicBezTo>
                    <a:pt x="304" y="392"/>
                    <a:pt x="392" y="304"/>
                    <a:pt x="392" y="196"/>
                  </a:cubicBezTo>
                  <a:cubicBezTo>
                    <a:pt x="392" y="88"/>
                    <a:pt x="304" y="0"/>
                    <a:pt x="1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74"/>
            <p:cNvSpPr/>
            <p:nvPr/>
          </p:nvSpPr>
          <p:spPr>
            <a:xfrm>
              <a:off x="1871732" y="1342161"/>
              <a:ext cx="10693" cy="10639"/>
            </a:xfrm>
            <a:custGeom>
              <a:avLst/>
              <a:gdLst/>
              <a:ahLst/>
              <a:cxnLst/>
              <a:rect l="l" t="t" r="r" b="b"/>
              <a:pathLst>
                <a:path w="394" h="392" extrusionOk="0">
                  <a:moveTo>
                    <a:pt x="196" y="0"/>
                  </a:moveTo>
                  <a:cubicBezTo>
                    <a:pt x="88" y="0"/>
                    <a:pt x="0" y="88"/>
                    <a:pt x="0" y="196"/>
                  </a:cubicBezTo>
                  <a:cubicBezTo>
                    <a:pt x="0" y="304"/>
                    <a:pt x="88" y="392"/>
                    <a:pt x="196" y="392"/>
                  </a:cubicBezTo>
                  <a:cubicBezTo>
                    <a:pt x="304" y="392"/>
                    <a:pt x="394" y="304"/>
                    <a:pt x="394" y="196"/>
                  </a:cubicBezTo>
                  <a:cubicBezTo>
                    <a:pt x="394" y="88"/>
                    <a:pt x="304" y="0"/>
                    <a:pt x="1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74"/>
            <p:cNvSpPr/>
            <p:nvPr/>
          </p:nvSpPr>
          <p:spPr>
            <a:xfrm>
              <a:off x="1886441" y="1427731"/>
              <a:ext cx="10720" cy="10666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197" y="1"/>
                  </a:moveTo>
                  <a:cubicBezTo>
                    <a:pt x="88" y="1"/>
                    <a:pt x="1" y="88"/>
                    <a:pt x="1" y="196"/>
                  </a:cubicBezTo>
                  <a:cubicBezTo>
                    <a:pt x="1" y="305"/>
                    <a:pt x="88" y="392"/>
                    <a:pt x="197" y="392"/>
                  </a:cubicBezTo>
                  <a:cubicBezTo>
                    <a:pt x="307" y="392"/>
                    <a:pt x="394" y="305"/>
                    <a:pt x="394" y="196"/>
                  </a:cubicBezTo>
                  <a:cubicBezTo>
                    <a:pt x="394" y="88"/>
                    <a:pt x="307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74"/>
            <p:cNvSpPr/>
            <p:nvPr/>
          </p:nvSpPr>
          <p:spPr>
            <a:xfrm>
              <a:off x="1869778" y="1410959"/>
              <a:ext cx="10666" cy="10720"/>
            </a:xfrm>
            <a:custGeom>
              <a:avLst/>
              <a:gdLst/>
              <a:ahLst/>
              <a:cxnLst/>
              <a:rect l="l" t="t" r="r" b="b"/>
              <a:pathLst>
                <a:path w="393" h="395" extrusionOk="0">
                  <a:moveTo>
                    <a:pt x="197" y="1"/>
                  </a:moveTo>
                  <a:cubicBezTo>
                    <a:pt x="88" y="1"/>
                    <a:pt x="1" y="88"/>
                    <a:pt x="1" y="196"/>
                  </a:cubicBezTo>
                  <a:cubicBezTo>
                    <a:pt x="1" y="307"/>
                    <a:pt x="88" y="394"/>
                    <a:pt x="197" y="394"/>
                  </a:cubicBezTo>
                  <a:cubicBezTo>
                    <a:pt x="305" y="394"/>
                    <a:pt x="392" y="307"/>
                    <a:pt x="392" y="196"/>
                  </a:cubicBezTo>
                  <a:cubicBezTo>
                    <a:pt x="392" y="88"/>
                    <a:pt x="30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74"/>
            <p:cNvSpPr/>
            <p:nvPr/>
          </p:nvSpPr>
          <p:spPr>
            <a:xfrm>
              <a:off x="1853060" y="1394241"/>
              <a:ext cx="10666" cy="10666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1" y="88"/>
                    <a:pt x="1" y="196"/>
                  </a:cubicBezTo>
                  <a:cubicBezTo>
                    <a:pt x="1" y="304"/>
                    <a:pt x="88" y="392"/>
                    <a:pt x="196" y="392"/>
                  </a:cubicBezTo>
                  <a:cubicBezTo>
                    <a:pt x="305" y="392"/>
                    <a:pt x="392" y="304"/>
                    <a:pt x="392" y="196"/>
                  </a:cubicBezTo>
                  <a:cubicBezTo>
                    <a:pt x="392" y="88"/>
                    <a:pt x="305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74"/>
            <p:cNvSpPr/>
            <p:nvPr/>
          </p:nvSpPr>
          <p:spPr>
            <a:xfrm>
              <a:off x="1836288" y="1377524"/>
              <a:ext cx="10666" cy="10720"/>
            </a:xfrm>
            <a:custGeom>
              <a:avLst/>
              <a:gdLst/>
              <a:ahLst/>
              <a:cxnLst/>
              <a:rect l="l" t="t" r="r" b="b"/>
              <a:pathLst>
                <a:path w="393" h="395" extrusionOk="0">
                  <a:moveTo>
                    <a:pt x="196" y="1"/>
                  </a:moveTo>
                  <a:cubicBezTo>
                    <a:pt x="88" y="1"/>
                    <a:pt x="1" y="90"/>
                    <a:pt x="1" y="198"/>
                  </a:cubicBezTo>
                  <a:cubicBezTo>
                    <a:pt x="1" y="306"/>
                    <a:pt x="88" y="394"/>
                    <a:pt x="196" y="394"/>
                  </a:cubicBezTo>
                  <a:cubicBezTo>
                    <a:pt x="304" y="394"/>
                    <a:pt x="392" y="306"/>
                    <a:pt x="392" y="198"/>
                  </a:cubicBezTo>
                  <a:cubicBezTo>
                    <a:pt x="392" y="90"/>
                    <a:pt x="304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74"/>
            <p:cNvSpPr/>
            <p:nvPr/>
          </p:nvSpPr>
          <p:spPr>
            <a:xfrm>
              <a:off x="1912576" y="1418368"/>
              <a:ext cx="10666" cy="10666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0" y="89"/>
                    <a:pt x="0" y="197"/>
                  </a:cubicBezTo>
                  <a:cubicBezTo>
                    <a:pt x="0" y="305"/>
                    <a:pt x="88" y="393"/>
                    <a:pt x="196" y="393"/>
                  </a:cubicBezTo>
                  <a:cubicBezTo>
                    <a:pt x="304" y="393"/>
                    <a:pt x="392" y="305"/>
                    <a:pt x="392" y="197"/>
                  </a:cubicBezTo>
                  <a:cubicBezTo>
                    <a:pt x="392" y="89"/>
                    <a:pt x="304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74"/>
            <p:cNvSpPr/>
            <p:nvPr/>
          </p:nvSpPr>
          <p:spPr>
            <a:xfrm>
              <a:off x="1895804" y="1401596"/>
              <a:ext cx="10666" cy="10720"/>
            </a:xfrm>
            <a:custGeom>
              <a:avLst/>
              <a:gdLst/>
              <a:ahLst/>
              <a:cxnLst/>
              <a:rect l="l" t="t" r="r" b="b"/>
              <a:pathLst>
                <a:path w="393" h="395" extrusionOk="0">
                  <a:moveTo>
                    <a:pt x="196" y="1"/>
                  </a:moveTo>
                  <a:cubicBezTo>
                    <a:pt x="88" y="1"/>
                    <a:pt x="0" y="91"/>
                    <a:pt x="0" y="199"/>
                  </a:cubicBezTo>
                  <a:cubicBezTo>
                    <a:pt x="0" y="307"/>
                    <a:pt x="88" y="395"/>
                    <a:pt x="196" y="395"/>
                  </a:cubicBezTo>
                  <a:cubicBezTo>
                    <a:pt x="304" y="395"/>
                    <a:pt x="392" y="307"/>
                    <a:pt x="392" y="199"/>
                  </a:cubicBezTo>
                  <a:cubicBezTo>
                    <a:pt x="392" y="91"/>
                    <a:pt x="304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74"/>
            <p:cNvSpPr/>
            <p:nvPr/>
          </p:nvSpPr>
          <p:spPr>
            <a:xfrm>
              <a:off x="1879141" y="1384878"/>
              <a:ext cx="10666" cy="10666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6" y="1"/>
                  </a:moveTo>
                  <a:cubicBezTo>
                    <a:pt x="88" y="1"/>
                    <a:pt x="0" y="89"/>
                    <a:pt x="0" y="197"/>
                  </a:cubicBezTo>
                  <a:cubicBezTo>
                    <a:pt x="0" y="305"/>
                    <a:pt x="88" y="392"/>
                    <a:pt x="196" y="392"/>
                  </a:cubicBezTo>
                  <a:cubicBezTo>
                    <a:pt x="304" y="392"/>
                    <a:pt x="392" y="305"/>
                    <a:pt x="392" y="197"/>
                  </a:cubicBezTo>
                  <a:cubicBezTo>
                    <a:pt x="392" y="89"/>
                    <a:pt x="304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74"/>
            <p:cNvSpPr/>
            <p:nvPr/>
          </p:nvSpPr>
          <p:spPr>
            <a:xfrm>
              <a:off x="1862369" y="1368215"/>
              <a:ext cx="10720" cy="10666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198" y="1"/>
                  </a:moveTo>
                  <a:cubicBezTo>
                    <a:pt x="88" y="1"/>
                    <a:pt x="0" y="89"/>
                    <a:pt x="0" y="197"/>
                  </a:cubicBezTo>
                  <a:cubicBezTo>
                    <a:pt x="0" y="305"/>
                    <a:pt x="88" y="392"/>
                    <a:pt x="198" y="392"/>
                  </a:cubicBezTo>
                  <a:cubicBezTo>
                    <a:pt x="306" y="392"/>
                    <a:pt x="394" y="305"/>
                    <a:pt x="394" y="197"/>
                  </a:cubicBezTo>
                  <a:cubicBezTo>
                    <a:pt x="394" y="89"/>
                    <a:pt x="306" y="1"/>
                    <a:pt x="1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74"/>
            <p:cNvSpPr/>
            <p:nvPr/>
          </p:nvSpPr>
          <p:spPr>
            <a:xfrm>
              <a:off x="1845651" y="1351443"/>
              <a:ext cx="10639" cy="10720"/>
            </a:xfrm>
            <a:custGeom>
              <a:avLst/>
              <a:gdLst/>
              <a:ahLst/>
              <a:cxnLst/>
              <a:rect l="l" t="t" r="r" b="b"/>
              <a:pathLst>
                <a:path w="392" h="395" extrusionOk="0">
                  <a:moveTo>
                    <a:pt x="196" y="1"/>
                  </a:moveTo>
                  <a:cubicBezTo>
                    <a:pt x="88" y="1"/>
                    <a:pt x="0" y="88"/>
                    <a:pt x="0" y="199"/>
                  </a:cubicBezTo>
                  <a:cubicBezTo>
                    <a:pt x="0" y="307"/>
                    <a:pt x="88" y="394"/>
                    <a:pt x="196" y="394"/>
                  </a:cubicBezTo>
                  <a:cubicBezTo>
                    <a:pt x="304" y="394"/>
                    <a:pt x="392" y="307"/>
                    <a:pt x="392" y="199"/>
                  </a:cubicBezTo>
                  <a:cubicBezTo>
                    <a:pt x="392" y="88"/>
                    <a:pt x="304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74"/>
            <p:cNvSpPr/>
            <p:nvPr/>
          </p:nvSpPr>
          <p:spPr>
            <a:xfrm>
              <a:off x="1835121" y="1410688"/>
              <a:ext cx="10666" cy="10720"/>
            </a:xfrm>
            <a:custGeom>
              <a:avLst/>
              <a:gdLst/>
              <a:ahLst/>
              <a:cxnLst/>
              <a:rect l="l" t="t" r="r" b="b"/>
              <a:pathLst>
                <a:path w="393" h="395" extrusionOk="0">
                  <a:moveTo>
                    <a:pt x="197" y="0"/>
                  </a:moveTo>
                  <a:cubicBezTo>
                    <a:pt x="88" y="0"/>
                    <a:pt x="1" y="88"/>
                    <a:pt x="1" y="198"/>
                  </a:cubicBezTo>
                  <a:cubicBezTo>
                    <a:pt x="1" y="306"/>
                    <a:pt x="88" y="394"/>
                    <a:pt x="197" y="394"/>
                  </a:cubicBezTo>
                  <a:cubicBezTo>
                    <a:pt x="305" y="394"/>
                    <a:pt x="392" y="306"/>
                    <a:pt x="392" y="198"/>
                  </a:cubicBezTo>
                  <a:cubicBezTo>
                    <a:pt x="392" y="88"/>
                    <a:pt x="305" y="0"/>
                    <a:pt x="1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74"/>
            <p:cNvSpPr/>
            <p:nvPr/>
          </p:nvSpPr>
          <p:spPr>
            <a:xfrm>
              <a:off x="1853277" y="1428898"/>
              <a:ext cx="10720" cy="10666"/>
            </a:xfrm>
            <a:custGeom>
              <a:avLst/>
              <a:gdLst/>
              <a:ahLst/>
              <a:cxnLst/>
              <a:rect l="l" t="t" r="r" b="b"/>
              <a:pathLst>
                <a:path w="395" h="393" extrusionOk="0">
                  <a:moveTo>
                    <a:pt x="199" y="1"/>
                  </a:moveTo>
                  <a:cubicBezTo>
                    <a:pt x="91" y="1"/>
                    <a:pt x="1" y="88"/>
                    <a:pt x="1" y="196"/>
                  </a:cubicBezTo>
                  <a:cubicBezTo>
                    <a:pt x="1" y="304"/>
                    <a:pt x="91" y="392"/>
                    <a:pt x="199" y="392"/>
                  </a:cubicBezTo>
                  <a:cubicBezTo>
                    <a:pt x="307" y="392"/>
                    <a:pt x="394" y="304"/>
                    <a:pt x="394" y="196"/>
                  </a:cubicBezTo>
                  <a:cubicBezTo>
                    <a:pt x="394" y="88"/>
                    <a:pt x="307" y="1"/>
                    <a:pt x="1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74"/>
            <p:cNvSpPr/>
            <p:nvPr/>
          </p:nvSpPr>
          <p:spPr>
            <a:xfrm>
              <a:off x="1905384" y="1340370"/>
              <a:ext cx="10639" cy="10720"/>
            </a:xfrm>
            <a:custGeom>
              <a:avLst/>
              <a:gdLst/>
              <a:ahLst/>
              <a:cxnLst/>
              <a:rect l="l" t="t" r="r" b="b"/>
              <a:pathLst>
                <a:path w="392" h="395" extrusionOk="0">
                  <a:moveTo>
                    <a:pt x="196" y="1"/>
                  </a:moveTo>
                  <a:cubicBezTo>
                    <a:pt x="88" y="1"/>
                    <a:pt x="0" y="88"/>
                    <a:pt x="0" y="199"/>
                  </a:cubicBezTo>
                  <a:cubicBezTo>
                    <a:pt x="0" y="307"/>
                    <a:pt x="88" y="394"/>
                    <a:pt x="196" y="394"/>
                  </a:cubicBezTo>
                  <a:cubicBezTo>
                    <a:pt x="304" y="394"/>
                    <a:pt x="392" y="307"/>
                    <a:pt x="392" y="199"/>
                  </a:cubicBezTo>
                  <a:cubicBezTo>
                    <a:pt x="392" y="88"/>
                    <a:pt x="304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74"/>
            <p:cNvSpPr/>
            <p:nvPr/>
          </p:nvSpPr>
          <p:spPr>
            <a:xfrm>
              <a:off x="1923649" y="1358635"/>
              <a:ext cx="10666" cy="10720"/>
            </a:xfrm>
            <a:custGeom>
              <a:avLst/>
              <a:gdLst/>
              <a:ahLst/>
              <a:cxnLst/>
              <a:rect l="l" t="t" r="r" b="b"/>
              <a:pathLst>
                <a:path w="393" h="395" extrusionOk="0">
                  <a:moveTo>
                    <a:pt x="196" y="1"/>
                  </a:moveTo>
                  <a:cubicBezTo>
                    <a:pt x="88" y="1"/>
                    <a:pt x="0" y="89"/>
                    <a:pt x="0" y="199"/>
                  </a:cubicBezTo>
                  <a:cubicBezTo>
                    <a:pt x="0" y="307"/>
                    <a:pt x="88" y="395"/>
                    <a:pt x="196" y="395"/>
                  </a:cubicBezTo>
                  <a:cubicBezTo>
                    <a:pt x="304" y="395"/>
                    <a:pt x="392" y="307"/>
                    <a:pt x="392" y="199"/>
                  </a:cubicBezTo>
                  <a:cubicBezTo>
                    <a:pt x="392" y="89"/>
                    <a:pt x="304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74"/>
            <p:cNvSpPr/>
            <p:nvPr/>
          </p:nvSpPr>
          <p:spPr>
            <a:xfrm>
              <a:off x="1929023" y="1334997"/>
              <a:ext cx="10639" cy="10666"/>
            </a:xfrm>
            <a:custGeom>
              <a:avLst/>
              <a:gdLst/>
              <a:ahLst/>
              <a:cxnLst/>
              <a:rect l="l" t="t" r="r" b="b"/>
              <a:pathLst>
                <a:path w="392" h="393" extrusionOk="0">
                  <a:moveTo>
                    <a:pt x="196" y="1"/>
                  </a:moveTo>
                  <a:cubicBezTo>
                    <a:pt x="88" y="1"/>
                    <a:pt x="0" y="89"/>
                    <a:pt x="0" y="197"/>
                  </a:cubicBezTo>
                  <a:cubicBezTo>
                    <a:pt x="0" y="305"/>
                    <a:pt x="88" y="393"/>
                    <a:pt x="196" y="393"/>
                  </a:cubicBezTo>
                  <a:cubicBezTo>
                    <a:pt x="304" y="393"/>
                    <a:pt x="392" y="305"/>
                    <a:pt x="392" y="197"/>
                  </a:cubicBezTo>
                  <a:cubicBezTo>
                    <a:pt x="392" y="89"/>
                    <a:pt x="304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74"/>
            <p:cNvSpPr/>
            <p:nvPr/>
          </p:nvSpPr>
          <p:spPr>
            <a:xfrm>
              <a:off x="1829151" y="1434814"/>
              <a:ext cx="10720" cy="10720"/>
            </a:xfrm>
            <a:custGeom>
              <a:avLst/>
              <a:gdLst/>
              <a:ahLst/>
              <a:cxnLst/>
              <a:rect l="l" t="t" r="r" b="b"/>
              <a:pathLst>
                <a:path w="395" h="395" extrusionOk="0">
                  <a:moveTo>
                    <a:pt x="198" y="1"/>
                  </a:moveTo>
                  <a:cubicBezTo>
                    <a:pt x="88" y="1"/>
                    <a:pt x="0" y="91"/>
                    <a:pt x="0" y="199"/>
                  </a:cubicBezTo>
                  <a:cubicBezTo>
                    <a:pt x="0" y="307"/>
                    <a:pt x="88" y="394"/>
                    <a:pt x="198" y="394"/>
                  </a:cubicBezTo>
                  <a:cubicBezTo>
                    <a:pt x="306" y="394"/>
                    <a:pt x="394" y="307"/>
                    <a:pt x="394" y="199"/>
                  </a:cubicBezTo>
                  <a:cubicBezTo>
                    <a:pt x="394" y="91"/>
                    <a:pt x="306" y="1"/>
                    <a:pt x="1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74"/>
            <p:cNvSpPr/>
            <p:nvPr/>
          </p:nvSpPr>
          <p:spPr>
            <a:xfrm>
              <a:off x="1726347" y="1489418"/>
              <a:ext cx="59328" cy="58514"/>
            </a:xfrm>
            <a:custGeom>
              <a:avLst/>
              <a:gdLst/>
              <a:ahLst/>
              <a:cxnLst/>
              <a:rect l="l" t="t" r="r" b="b"/>
              <a:pathLst>
                <a:path w="2186" h="2156" extrusionOk="0">
                  <a:moveTo>
                    <a:pt x="776" y="1"/>
                  </a:moveTo>
                  <a:cubicBezTo>
                    <a:pt x="734" y="1"/>
                    <a:pt x="691" y="17"/>
                    <a:pt x="657" y="51"/>
                  </a:cubicBezTo>
                  <a:lnTo>
                    <a:pt x="64" y="645"/>
                  </a:lnTo>
                  <a:cubicBezTo>
                    <a:pt x="0" y="708"/>
                    <a:pt x="0" y="816"/>
                    <a:pt x="64" y="879"/>
                  </a:cubicBezTo>
                  <a:lnTo>
                    <a:pt x="1290" y="2105"/>
                  </a:lnTo>
                  <a:cubicBezTo>
                    <a:pt x="1322" y="2139"/>
                    <a:pt x="1365" y="2156"/>
                    <a:pt x="1407" y="2156"/>
                  </a:cubicBezTo>
                  <a:cubicBezTo>
                    <a:pt x="1449" y="2156"/>
                    <a:pt x="1492" y="2139"/>
                    <a:pt x="1524" y="2105"/>
                  </a:cubicBezTo>
                  <a:lnTo>
                    <a:pt x="2120" y="1512"/>
                  </a:lnTo>
                  <a:cubicBezTo>
                    <a:pt x="2185" y="1448"/>
                    <a:pt x="2185" y="1342"/>
                    <a:pt x="2120" y="1277"/>
                  </a:cubicBezTo>
                  <a:lnTo>
                    <a:pt x="892" y="51"/>
                  </a:lnTo>
                  <a:cubicBezTo>
                    <a:pt x="860" y="17"/>
                    <a:pt x="818" y="1"/>
                    <a:pt x="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5" name="Google Shape;4395;p74"/>
          <p:cNvGrpSpPr/>
          <p:nvPr/>
        </p:nvGrpSpPr>
        <p:grpSpPr>
          <a:xfrm>
            <a:off x="1799111" y="1959431"/>
            <a:ext cx="329961" cy="329017"/>
            <a:chOff x="1645527" y="2010028"/>
            <a:chExt cx="354340" cy="353325"/>
          </a:xfrm>
        </p:grpSpPr>
        <p:sp>
          <p:nvSpPr>
            <p:cNvPr id="4396" name="Google Shape;4396;p74"/>
            <p:cNvSpPr/>
            <p:nvPr/>
          </p:nvSpPr>
          <p:spPr>
            <a:xfrm>
              <a:off x="1661403" y="2090170"/>
              <a:ext cx="323237" cy="86332"/>
            </a:xfrm>
            <a:custGeom>
              <a:avLst/>
              <a:gdLst/>
              <a:ahLst/>
              <a:cxnLst/>
              <a:rect l="l" t="t" r="r" b="b"/>
              <a:pathLst>
                <a:path w="11910" h="3181" extrusionOk="0">
                  <a:moveTo>
                    <a:pt x="7619" y="0"/>
                  </a:moveTo>
                  <a:cubicBezTo>
                    <a:pt x="7028" y="0"/>
                    <a:pt x="6252" y="232"/>
                    <a:pt x="5955" y="713"/>
                  </a:cubicBezTo>
                  <a:cubicBezTo>
                    <a:pt x="5766" y="446"/>
                    <a:pt x="5458" y="272"/>
                    <a:pt x="5108" y="272"/>
                  </a:cubicBezTo>
                  <a:cubicBezTo>
                    <a:pt x="5102" y="272"/>
                    <a:pt x="5096" y="272"/>
                    <a:pt x="5090" y="272"/>
                  </a:cubicBezTo>
                  <a:cubicBezTo>
                    <a:pt x="4533" y="278"/>
                    <a:pt x="4074" y="731"/>
                    <a:pt x="4060" y="1288"/>
                  </a:cubicBezTo>
                  <a:cubicBezTo>
                    <a:pt x="4058" y="1349"/>
                    <a:pt x="4062" y="1410"/>
                    <a:pt x="4070" y="1472"/>
                  </a:cubicBezTo>
                  <a:cubicBezTo>
                    <a:pt x="3923" y="1368"/>
                    <a:pt x="3740" y="1306"/>
                    <a:pt x="3546" y="1306"/>
                  </a:cubicBezTo>
                  <a:cubicBezTo>
                    <a:pt x="3342" y="1306"/>
                    <a:pt x="3152" y="1374"/>
                    <a:pt x="2999" y="1488"/>
                  </a:cubicBezTo>
                  <a:cubicBezTo>
                    <a:pt x="2928" y="1051"/>
                    <a:pt x="2548" y="721"/>
                    <a:pt x="2091" y="721"/>
                  </a:cubicBezTo>
                  <a:cubicBezTo>
                    <a:pt x="1683" y="721"/>
                    <a:pt x="1337" y="988"/>
                    <a:pt x="1218" y="1357"/>
                  </a:cubicBezTo>
                  <a:cubicBezTo>
                    <a:pt x="1126" y="1327"/>
                    <a:pt x="1028" y="1309"/>
                    <a:pt x="925" y="1309"/>
                  </a:cubicBezTo>
                  <a:cubicBezTo>
                    <a:pt x="891" y="1309"/>
                    <a:pt x="857" y="1310"/>
                    <a:pt x="823" y="1314"/>
                  </a:cubicBezTo>
                  <a:cubicBezTo>
                    <a:pt x="353" y="1365"/>
                    <a:pt x="1" y="1773"/>
                    <a:pt x="1" y="2245"/>
                  </a:cubicBezTo>
                  <a:lnTo>
                    <a:pt x="1" y="3181"/>
                  </a:lnTo>
                  <a:lnTo>
                    <a:pt x="11909" y="3181"/>
                  </a:lnTo>
                  <a:lnTo>
                    <a:pt x="11909" y="2934"/>
                  </a:lnTo>
                  <a:cubicBezTo>
                    <a:pt x="11909" y="2426"/>
                    <a:pt x="11499" y="2012"/>
                    <a:pt x="10991" y="2012"/>
                  </a:cubicBezTo>
                  <a:cubicBezTo>
                    <a:pt x="10879" y="2012"/>
                    <a:pt x="10771" y="2033"/>
                    <a:pt x="10673" y="2069"/>
                  </a:cubicBezTo>
                  <a:cubicBezTo>
                    <a:pt x="10673" y="2051"/>
                    <a:pt x="10675" y="2030"/>
                    <a:pt x="10675" y="2012"/>
                  </a:cubicBezTo>
                  <a:cubicBezTo>
                    <a:pt x="10675" y="1506"/>
                    <a:pt x="10265" y="1092"/>
                    <a:pt x="9755" y="1092"/>
                  </a:cubicBezTo>
                  <a:cubicBezTo>
                    <a:pt x="9623" y="1092"/>
                    <a:pt x="9496" y="1121"/>
                    <a:pt x="9384" y="1170"/>
                  </a:cubicBezTo>
                  <a:cubicBezTo>
                    <a:pt x="9113" y="578"/>
                    <a:pt x="8497" y="84"/>
                    <a:pt x="7832" y="11"/>
                  </a:cubicBezTo>
                  <a:cubicBezTo>
                    <a:pt x="7765" y="4"/>
                    <a:pt x="7693" y="0"/>
                    <a:pt x="7619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74"/>
            <p:cNvSpPr/>
            <p:nvPr/>
          </p:nvSpPr>
          <p:spPr>
            <a:xfrm>
              <a:off x="1748710" y="2326633"/>
              <a:ext cx="36666" cy="36720"/>
            </a:xfrm>
            <a:custGeom>
              <a:avLst/>
              <a:gdLst/>
              <a:ahLst/>
              <a:cxnLst/>
              <a:rect l="l" t="t" r="r" b="b"/>
              <a:pathLst>
                <a:path w="1351" h="1353" extrusionOk="0">
                  <a:moveTo>
                    <a:pt x="133" y="0"/>
                  </a:moveTo>
                  <a:cubicBezTo>
                    <a:pt x="58" y="0"/>
                    <a:pt x="0" y="59"/>
                    <a:pt x="0" y="133"/>
                  </a:cubicBezTo>
                  <a:lnTo>
                    <a:pt x="0" y="698"/>
                  </a:lnTo>
                  <a:cubicBezTo>
                    <a:pt x="0" y="1059"/>
                    <a:pt x="292" y="1353"/>
                    <a:pt x="655" y="1353"/>
                  </a:cubicBezTo>
                  <a:lnTo>
                    <a:pt x="696" y="1353"/>
                  </a:lnTo>
                  <a:cubicBezTo>
                    <a:pt x="1055" y="1353"/>
                    <a:pt x="1349" y="1059"/>
                    <a:pt x="1351" y="698"/>
                  </a:cubicBezTo>
                  <a:lnTo>
                    <a:pt x="1351" y="133"/>
                  </a:lnTo>
                  <a:cubicBezTo>
                    <a:pt x="1351" y="59"/>
                    <a:pt x="1292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74"/>
            <p:cNvSpPr/>
            <p:nvPr/>
          </p:nvSpPr>
          <p:spPr>
            <a:xfrm>
              <a:off x="1860822" y="2326633"/>
              <a:ext cx="36666" cy="36720"/>
            </a:xfrm>
            <a:custGeom>
              <a:avLst/>
              <a:gdLst/>
              <a:ahLst/>
              <a:cxnLst/>
              <a:rect l="l" t="t" r="r" b="b"/>
              <a:pathLst>
                <a:path w="1351" h="1353" extrusionOk="0">
                  <a:moveTo>
                    <a:pt x="133" y="0"/>
                  </a:moveTo>
                  <a:cubicBezTo>
                    <a:pt x="57" y="0"/>
                    <a:pt x="0" y="59"/>
                    <a:pt x="0" y="133"/>
                  </a:cubicBezTo>
                  <a:lnTo>
                    <a:pt x="0" y="698"/>
                  </a:lnTo>
                  <a:cubicBezTo>
                    <a:pt x="0" y="1059"/>
                    <a:pt x="292" y="1353"/>
                    <a:pt x="655" y="1353"/>
                  </a:cubicBezTo>
                  <a:lnTo>
                    <a:pt x="696" y="1353"/>
                  </a:lnTo>
                  <a:cubicBezTo>
                    <a:pt x="1055" y="1353"/>
                    <a:pt x="1349" y="1059"/>
                    <a:pt x="1351" y="698"/>
                  </a:cubicBezTo>
                  <a:lnTo>
                    <a:pt x="1351" y="133"/>
                  </a:lnTo>
                  <a:cubicBezTo>
                    <a:pt x="1351" y="59"/>
                    <a:pt x="1291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74"/>
            <p:cNvSpPr/>
            <p:nvPr/>
          </p:nvSpPr>
          <p:spPr>
            <a:xfrm>
              <a:off x="1661892" y="2216611"/>
              <a:ext cx="322016" cy="118032"/>
            </a:xfrm>
            <a:custGeom>
              <a:avLst/>
              <a:gdLst/>
              <a:ahLst/>
              <a:cxnLst/>
              <a:rect l="l" t="t" r="r" b="b"/>
              <a:pathLst>
                <a:path w="11865" h="4349" extrusionOk="0">
                  <a:moveTo>
                    <a:pt x="32" y="1"/>
                  </a:moveTo>
                  <a:cubicBezTo>
                    <a:pt x="32" y="1"/>
                    <a:pt x="1" y="968"/>
                    <a:pt x="256" y="1855"/>
                  </a:cubicBezTo>
                  <a:cubicBezTo>
                    <a:pt x="601" y="3050"/>
                    <a:pt x="1580" y="3960"/>
                    <a:pt x="2796" y="4223"/>
                  </a:cubicBezTo>
                  <a:cubicBezTo>
                    <a:pt x="3184" y="4307"/>
                    <a:pt x="4558" y="4349"/>
                    <a:pt x="5932" y="4349"/>
                  </a:cubicBezTo>
                  <a:cubicBezTo>
                    <a:pt x="7306" y="4349"/>
                    <a:pt x="8680" y="4307"/>
                    <a:pt x="9068" y="4223"/>
                  </a:cubicBezTo>
                  <a:cubicBezTo>
                    <a:pt x="10284" y="3958"/>
                    <a:pt x="11263" y="3050"/>
                    <a:pt x="11608" y="1855"/>
                  </a:cubicBezTo>
                  <a:cubicBezTo>
                    <a:pt x="11865" y="968"/>
                    <a:pt x="11834" y="1"/>
                    <a:pt x="11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74"/>
            <p:cNvSpPr/>
            <p:nvPr/>
          </p:nvSpPr>
          <p:spPr>
            <a:xfrm>
              <a:off x="1784805" y="2242095"/>
              <a:ext cx="76155" cy="67687"/>
            </a:xfrm>
            <a:custGeom>
              <a:avLst/>
              <a:gdLst/>
              <a:ahLst/>
              <a:cxnLst/>
              <a:rect l="l" t="t" r="r" b="b"/>
              <a:pathLst>
                <a:path w="2806" h="2494" extrusionOk="0">
                  <a:moveTo>
                    <a:pt x="2430" y="0"/>
                  </a:moveTo>
                  <a:cubicBezTo>
                    <a:pt x="2381" y="0"/>
                    <a:pt x="2331" y="20"/>
                    <a:pt x="2291" y="63"/>
                  </a:cubicBezTo>
                  <a:cubicBezTo>
                    <a:pt x="2159" y="214"/>
                    <a:pt x="2020" y="369"/>
                    <a:pt x="1900" y="510"/>
                  </a:cubicBezTo>
                  <a:cubicBezTo>
                    <a:pt x="1748" y="457"/>
                    <a:pt x="1592" y="427"/>
                    <a:pt x="1450" y="427"/>
                  </a:cubicBezTo>
                  <a:cubicBezTo>
                    <a:pt x="1430" y="427"/>
                    <a:pt x="1410" y="427"/>
                    <a:pt x="1390" y="429"/>
                  </a:cubicBezTo>
                  <a:cubicBezTo>
                    <a:pt x="1377" y="428"/>
                    <a:pt x="1363" y="428"/>
                    <a:pt x="1350" y="428"/>
                  </a:cubicBezTo>
                  <a:cubicBezTo>
                    <a:pt x="1213" y="428"/>
                    <a:pt x="1063" y="456"/>
                    <a:pt x="916" y="510"/>
                  </a:cubicBezTo>
                  <a:cubicBezTo>
                    <a:pt x="794" y="369"/>
                    <a:pt x="655" y="214"/>
                    <a:pt x="523" y="63"/>
                  </a:cubicBezTo>
                  <a:cubicBezTo>
                    <a:pt x="484" y="20"/>
                    <a:pt x="434" y="1"/>
                    <a:pt x="385" y="1"/>
                  </a:cubicBezTo>
                  <a:cubicBezTo>
                    <a:pt x="291" y="1"/>
                    <a:pt x="199" y="72"/>
                    <a:pt x="196" y="184"/>
                  </a:cubicBezTo>
                  <a:cubicBezTo>
                    <a:pt x="194" y="467"/>
                    <a:pt x="200" y="749"/>
                    <a:pt x="215" y="1032"/>
                  </a:cubicBezTo>
                  <a:cubicBezTo>
                    <a:pt x="23" y="1347"/>
                    <a:pt x="0" y="1787"/>
                    <a:pt x="217" y="2079"/>
                  </a:cubicBezTo>
                  <a:cubicBezTo>
                    <a:pt x="404" y="2328"/>
                    <a:pt x="716" y="2426"/>
                    <a:pt x="1006" y="2466"/>
                  </a:cubicBezTo>
                  <a:cubicBezTo>
                    <a:pt x="1129" y="2485"/>
                    <a:pt x="1253" y="2494"/>
                    <a:pt x="1378" y="2494"/>
                  </a:cubicBezTo>
                  <a:cubicBezTo>
                    <a:pt x="1528" y="2494"/>
                    <a:pt x="1679" y="2481"/>
                    <a:pt x="1826" y="2456"/>
                  </a:cubicBezTo>
                  <a:cubicBezTo>
                    <a:pt x="2114" y="2405"/>
                    <a:pt x="2426" y="2299"/>
                    <a:pt x="2603" y="2044"/>
                  </a:cubicBezTo>
                  <a:cubicBezTo>
                    <a:pt x="2805" y="1759"/>
                    <a:pt x="2781" y="1338"/>
                    <a:pt x="2599" y="1032"/>
                  </a:cubicBezTo>
                  <a:cubicBezTo>
                    <a:pt x="2614" y="749"/>
                    <a:pt x="2620" y="467"/>
                    <a:pt x="2618" y="184"/>
                  </a:cubicBezTo>
                  <a:cubicBezTo>
                    <a:pt x="2615" y="71"/>
                    <a:pt x="2525" y="0"/>
                    <a:pt x="24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74"/>
            <p:cNvSpPr/>
            <p:nvPr/>
          </p:nvSpPr>
          <p:spPr>
            <a:xfrm>
              <a:off x="1686996" y="2041509"/>
              <a:ext cx="46084" cy="46138"/>
            </a:xfrm>
            <a:custGeom>
              <a:avLst/>
              <a:gdLst/>
              <a:ahLst/>
              <a:cxnLst/>
              <a:rect l="l" t="t" r="r" b="b"/>
              <a:pathLst>
                <a:path w="1698" h="1700" extrusionOk="0">
                  <a:moveTo>
                    <a:pt x="849" y="1"/>
                  </a:moveTo>
                  <a:cubicBezTo>
                    <a:pt x="379" y="1"/>
                    <a:pt x="0" y="382"/>
                    <a:pt x="0" y="851"/>
                  </a:cubicBezTo>
                  <a:cubicBezTo>
                    <a:pt x="0" y="1319"/>
                    <a:pt x="379" y="1700"/>
                    <a:pt x="849" y="1700"/>
                  </a:cubicBezTo>
                  <a:cubicBezTo>
                    <a:pt x="1318" y="1700"/>
                    <a:pt x="1697" y="1319"/>
                    <a:pt x="1697" y="851"/>
                  </a:cubicBezTo>
                  <a:cubicBezTo>
                    <a:pt x="1697" y="382"/>
                    <a:pt x="1318" y="1"/>
                    <a:pt x="849" y="1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74"/>
            <p:cNvSpPr/>
            <p:nvPr/>
          </p:nvSpPr>
          <p:spPr>
            <a:xfrm>
              <a:off x="1890214" y="2010028"/>
              <a:ext cx="68664" cy="68664"/>
            </a:xfrm>
            <a:custGeom>
              <a:avLst/>
              <a:gdLst/>
              <a:ahLst/>
              <a:cxnLst/>
              <a:rect l="l" t="t" r="r" b="b"/>
              <a:pathLst>
                <a:path w="2530" h="2530" extrusionOk="0">
                  <a:moveTo>
                    <a:pt x="1265" y="0"/>
                  </a:moveTo>
                  <a:cubicBezTo>
                    <a:pt x="565" y="0"/>
                    <a:pt x="0" y="567"/>
                    <a:pt x="0" y="1265"/>
                  </a:cubicBezTo>
                  <a:cubicBezTo>
                    <a:pt x="0" y="1964"/>
                    <a:pt x="565" y="2530"/>
                    <a:pt x="1265" y="2530"/>
                  </a:cubicBezTo>
                  <a:cubicBezTo>
                    <a:pt x="1963" y="2530"/>
                    <a:pt x="2530" y="1964"/>
                    <a:pt x="2530" y="1265"/>
                  </a:cubicBezTo>
                  <a:cubicBezTo>
                    <a:pt x="2530" y="567"/>
                    <a:pt x="1963" y="0"/>
                    <a:pt x="1265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74"/>
            <p:cNvSpPr/>
            <p:nvPr/>
          </p:nvSpPr>
          <p:spPr>
            <a:xfrm>
              <a:off x="1929186" y="2030600"/>
              <a:ext cx="14520" cy="25050"/>
            </a:xfrm>
            <a:custGeom>
              <a:avLst/>
              <a:gdLst/>
              <a:ahLst/>
              <a:cxnLst/>
              <a:rect l="l" t="t" r="r" b="b"/>
              <a:pathLst>
                <a:path w="535" h="923" extrusionOk="0">
                  <a:moveTo>
                    <a:pt x="223" y="0"/>
                  </a:moveTo>
                  <a:cubicBezTo>
                    <a:pt x="190" y="0"/>
                    <a:pt x="157" y="8"/>
                    <a:pt x="127" y="25"/>
                  </a:cubicBezTo>
                  <a:cubicBezTo>
                    <a:pt x="33" y="80"/>
                    <a:pt x="0" y="199"/>
                    <a:pt x="53" y="295"/>
                  </a:cubicBezTo>
                  <a:cubicBezTo>
                    <a:pt x="117" y="403"/>
                    <a:pt x="129" y="544"/>
                    <a:pt x="88" y="664"/>
                  </a:cubicBezTo>
                  <a:cubicBezTo>
                    <a:pt x="56" y="768"/>
                    <a:pt x="113" y="878"/>
                    <a:pt x="215" y="913"/>
                  </a:cubicBezTo>
                  <a:cubicBezTo>
                    <a:pt x="237" y="921"/>
                    <a:pt x="257" y="923"/>
                    <a:pt x="278" y="923"/>
                  </a:cubicBezTo>
                  <a:cubicBezTo>
                    <a:pt x="359" y="923"/>
                    <a:pt x="435" y="872"/>
                    <a:pt x="461" y="788"/>
                  </a:cubicBezTo>
                  <a:cubicBezTo>
                    <a:pt x="535" y="564"/>
                    <a:pt x="512" y="307"/>
                    <a:pt x="394" y="101"/>
                  </a:cubicBezTo>
                  <a:cubicBezTo>
                    <a:pt x="358" y="36"/>
                    <a:pt x="292" y="0"/>
                    <a:pt x="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74"/>
            <p:cNvSpPr/>
            <p:nvPr/>
          </p:nvSpPr>
          <p:spPr>
            <a:xfrm>
              <a:off x="1645527" y="2175088"/>
              <a:ext cx="354340" cy="43614"/>
            </a:xfrm>
            <a:custGeom>
              <a:avLst/>
              <a:gdLst/>
              <a:ahLst/>
              <a:cxnLst/>
              <a:rect l="l" t="t" r="r" b="b"/>
              <a:pathLst>
                <a:path w="13056" h="1607" extrusionOk="0">
                  <a:moveTo>
                    <a:pt x="520" y="1"/>
                  </a:moveTo>
                  <a:cubicBezTo>
                    <a:pt x="231" y="1"/>
                    <a:pt x="0" y="231"/>
                    <a:pt x="0" y="521"/>
                  </a:cubicBezTo>
                  <a:lnTo>
                    <a:pt x="0" y="1086"/>
                  </a:lnTo>
                  <a:cubicBezTo>
                    <a:pt x="0" y="1376"/>
                    <a:pt x="233" y="1606"/>
                    <a:pt x="520" y="1606"/>
                  </a:cubicBezTo>
                  <a:lnTo>
                    <a:pt x="12535" y="1606"/>
                  </a:lnTo>
                  <a:cubicBezTo>
                    <a:pt x="12823" y="1606"/>
                    <a:pt x="13055" y="1372"/>
                    <a:pt x="13055" y="1086"/>
                  </a:cubicBezTo>
                  <a:lnTo>
                    <a:pt x="13055" y="521"/>
                  </a:lnTo>
                  <a:cubicBezTo>
                    <a:pt x="13055" y="231"/>
                    <a:pt x="12823" y="1"/>
                    <a:pt x="12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5" name="Google Shape;4405;p74"/>
          <p:cNvGrpSpPr/>
          <p:nvPr/>
        </p:nvGrpSpPr>
        <p:grpSpPr>
          <a:xfrm>
            <a:off x="1910914" y="2631716"/>
            <a:ext cx="106373" cy="329476"/>
            <a:chOff x="1765591" y="2731983"/>
            <a:chExt cx="114232" cy="353818"/>
          </a:xfrm>
        </p:grpSpPr>
        <p:sp>
          <p:nvSpPr>
            <p:cNvPr id="4406" name="Google Shape;4406;p74"/>
            <p:cNvSpPr/>
            <p:nvPr/>
          </p:nvSpPr>
          <p:spPr>
            <a:xfrm>
              <a:off x="1796774" y="2731983"/>
              <a:ext cx="51946" cy="63860"/>
            </a:xfrm>
            <a:custGeom>
              <a:avLst/>
              <a:gdLst/>
              <a:ahLst/>
              <a:cxnLst/>
              <a:rect l="l" t="t" r="r" b="b"/>
              <a:pathLst>
                <a:path w="1914" h="2353" extrusionOk="0">
                  <a:moveTo>
                    <a:pt x="957" y="0"/>
                  </a:moveTo>
                  <a:cubicBezTo>
                    <a:pt x="739" y="0"/>
                    <a:pt x="561" y="174"/>
                    <a:pt x="561" y="394"/>
                  </a:cubicBezTo>
                  <a:lnTo>
                    <a:pt x="561" y="1244"/>
                  </a:lnTo>
                  <a:cubicBezTo>
                    <a:pt x="561" y="1318"/>
                    <a:pt x="520" y="1383"/>
                    <a:pt x="455" y="1420"/>
                  </a:cubicBezTo>
                  <a:cubicBezTo>
                    <a:pt x="224" y="1538"/>
                    <a:pt x="23" y="1797"/>
                    <a:pt x="4" y="2044"/>
                  </a:cubicBezTo>
                  <a:cubicBezTo>
                    <a:pt x="0" y="2066"/>
                    <a:pt x="6" y="2352"/>
                    <a:pt x="49" y="2352"/>
                  </a:cubicBezTo>
                  <a:lnTo>
                    <a:pt x="1871" y="2352"/>
                  </a:lnTo>
                  <a:cubicBezTo>
                    <a:pt x="1907" y="2352"/>
                    <a:pt x="1913" y="2066"/>
                    <a:pt x="1911" y="2044"/>
                  </a:cubicBezTo>
                  <a:cubicBezTo>
                    <a:pt x="1891" y="1797"/>
                    <a:pt x="1689" y="1538"/>
                    <a:pt x="1459" y="1420"/>
                  </a:cubicBezTo>
                  <a:cubicBezTo>
                    <a:pt x="1393" y="1385"/>
                    <a:pt x="1353" y="1318"/>
                    <a:pt x="1353" y="1244"/>
                  </a:cubicBezTo>
                  <a:lnTo>
                    <a:pt x="1353" y="404"/>
                  </a:lnTo>
                  <a:cubicBezTo>
                    <a:pt x="1353" y="212"/>
                    <a:pt x="1218" y="39"/>
                    <a:pt x="1028" y="6"/>
                  </a:cubicBezTo>
                  <a:cubicBezTo>
                    <a:pt x="1004" y="2"/>
                    <a:pt x="980" y="0"/>
                    <a:pt x="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74"/>
            <p:cNvSpPr/>
            <p:nvPr/>
          </p:nvSpPr>
          <p:spPr>
            <a:xfrm>
              <a:off x="1787031" y="2793046"/>
              <a:ext cx="71324" cy="30451"/>
            </a:xfrm>
            <a:custGeom>
              <a:avLst/>
              <a:gdLst/>
              <a:ahLst/>
              <a:cxnLst/>
              <a:rect l="l" t="t" r="r" b="b"/>
              <a:pathLst>
                <a:path w="2628" h="1122" extrusionOk="0">
                  <a:moveTo>
                    <a:pt x="257" y="0"/>
                  </a:moveTo>
                  <a:cubicBezTo>
                    <a:pt x="114" y="0"/>
                    <a:pt x="0" y="116"/>
                    <a:pt x="0" y="257"/>
                  </a:cubicBezTo>
                  <a:lnTo>
                    <a:pt x="0" y="1122"/>
                  </a:lnTo>
                  <a:lnTo>
                    <a:pt x="2627" y="1122"/>
                  </a:lnTo>
                  <a:lnTo>
                    <a:pt x="2623" y="257"/>
                  </a:lnTo>
                  <a:cubicBezTo>
                    <a:pt x="2623" y="116"/>
                    <a:pt x="2509" y="0"/>
                    <a:pt x="2366" y="0"/>
                  </a:cubicBezTo>
                  <a:close/>
                </a:path>
              </a:pathLst>
            </a:custGeom>
            <a:solidFill>
              <a:srgbClr val="9F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74"/>
            <p:cNvSpPr/>
            <p:nvPr/>
          </p:nvSpPr>
          <p:spPr>
            <a:xfrm>
              <a:off x="1765645" y="2823469"/>
              <a:ext cx="114178" cy="254817"/>
            </a:xfrm>
            <a:custGeom>
              <a:avLst/>
              <a:gdLst/>
              <a:ahLst/>
              <a:cxnLst/>
              <a:rect l="l" t="t" r="r" b="b"/>
              <a:pathLst>
                <a:path w="4207" h="9389" extrusionOk="0">
                  <a:moveTo>
                    <a:pt x="784" y="1"/>
                  </a:moveTo>
                  <a:lnTo>
                    <a:pt x="192" y="1272"/>
                  </a:lnTo>
                  <a:cubicBezTo>
                    <a:pt x="64" y="1545"/>
                    <a:pt x="1" y="1841"/>
                    <a:pt x="1" y="2141"/>
                  </a:cubicBezTo>
                  <a:lnTo>
                    <a:pt x="1" y="3242"/>
                  </a:lnTo>
                  <a:lnTo>
                    <a:pt x="127" y="3575"/>
                  </a:lnTo>
                  <a:lnTo>
                    <a:pt x="135" y="8872"/>
                  </a:lnTo>
                  <a:cubicBezTo>
                    <a:pt x="135" y="9156"/>
                    <a:pt x="366" y="9388"/>
                    <a:pt x="647" y="9388"/>
                  </a:cubicBezTo>
                  <a:lnTo>
                    <a:pt x="3564" y="9388"/>
                  </a:lnTo>
                  <a:cubicBezTo>
                    <a:pt x="3848" y="9388"/>
                    <a:pt x="4080" y="9158"/>
                    <a:pt x="4080" y="8872"/>
                  </a:cubicBezTo>
                  <a:lnTo>
                    <a:pt x="4080" y="3436"/>
                  </a:lnTo>
                  <a:lnTo>
                    <a:pt x="4207" y="3242"/>
                  </a:lnTo>
                  <a:lnTo>
                    <a:pt x="4207" y="2141"/>
                  </a:lnTo>
                  <a:cubicBezTo>
                    <a:pt x="4207" y="1841"/>
                    <a:pt x="4142" y="1545"/>
                    <a:pt x="4017" y="1272"/>
                  </a:cubicBezTo>
                  <a:lnTo>
                    <a:pt x="3426" y="1"/>
                  </a:ln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74"/>
            <p:cNvSpPr/>
            <p:nvPr/>
          </p:nvSpPr>
          <p:spPr>
            <a:xfrm>
              <a:off x="1765591" y="2911400"/>
              <a:ext cx="114178" cy="174402"/>
            </a:xfrm>
            <a:custGeom>
              <a:avLst/>
              <a:gdLst/>
              <a:ahLst/>
              <a:cxnLst/>
              <a:rect l="l" t="t" r="r" b="b"/>
              <a:pathLst>
                <a:path w="4207" h="6426" extrusionOk="0">
                  <a:moveTo>
                    <a:pt x="1" y="0"/>
                  </a:moveTo>
                  <a:lnTo>
                    <a:pt x="1" y="5910"/>
                  </a:lnTo>
                  <a:cubicBezTo>
                    <a:pt x="1" y="6195"/>
                    <a:pt x="231" y="6426"/>
                    <a:pt x="515" y="6426"/>
                  </a:cubicBezTo>
                  <a:lnTo>
                    <a:pt x="3693" y="6426"/>
                  </a:lnTo>
                  <a:cubicBezTo>
                    <a:pt x="3978" y="6426"/>
                    <a:pt x="4207" y="6193"/>
                    <a:pt x="4207" y="5910"/>
                  </a:cubicBezTo>
                  <a:lnTo>
                    <a:pt x="42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74"/>
            <p:cNvSpPr/>
            <p:nvPr/>
          </p:nvSpPr>
          <p:spPr>
            <a:xfrm>
              <a:off x="1812107" y="2879566"/>
              <a:ext cx="23042" cy="150898"/>
            </a:xfrm>
            <a:custGeom>
              <a:avLst/>
              <a:gdLst/>
              <a:ahLst/>
              <a:cxnLst/>
              <a:rect l="l" t="t" r="r" b="b"/>
              <a:pathLst>
                <a:path w="849" h="5560" extrusionOk="0">
                  <a:moveTo>
                    <a:pt x="190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5367"/>
                  </a:lnTo>
                  <a:cubicBezTo>
                    <a:pt x="0" y="5471"/>
                    <a:pt x="86" y="5559"/>
                    <a:pt x="190" y="5559"/>
                  </a:cubicBezTo>
                  <a:lnTo>
                    <a:pt x="628" y="5559"/>
                  </a:lnTo>
                  <a:cubicBezTo>
                    <a:pt x="726" y="5559"/>
                    <a:pt x="816" y="5488"/>
                    <a:pt x="826" y="5390"/>
                  </a:cubicBezTo>
                  <a:cubicBezTo>
                    <a:pt x="841" y="5273"/>
                    <a:pt x="749" y="5176"/>
                    <a:pt x="637" y="5176"/>
                  </a:cubicBezTo>
                  <a:lnTo>
                    <a:pt x="384" y="5176"/>
                  </a:lnTo>
                  <a:lnTo>
                    <a:pt x="384" y="4564"/>
                  </a:lnTo>
                  <a:lnTo>
                    <a:pt x="630" y="4564"/>
                  </a:lnTo>
                  <a:cubicBezTo>
                    <a:pt x="728" y="4564"/>
                    <a:pt x="818" y="4492"/>
                    <a:pt x="828" y="4396"/>
                  </a:cubicBezTo>
                  <a:cubicBezTo>
                    <a:pt x="843" y="4278"/>
                    <a:pt x="751" y="4182"/>
                    <a:pt x="639" y="4182"/>
                  </a:cubicBezTo>
                  <a:lnTo>
                    <a:pt x="386" y="4182"/>
                  </a:lnTo>
                  <a:lnTo>
                    <a:pt x="386" y="3493"/>
                  </a:lnTo>
                  <a:lnTo>
                    <a:pt x="635" y="3493"/>
                  </a:lnTo>
                  <a:cubicBezTo>
                    <a:pt x="730" y="3493"/>
                    <a:pt x="820" y="3421"/>
                    <a:pt x="830" y="3325"/>
                  </a:cubicBezTo>
                  <a:cubicBezTo>
                    <a:pt x="845" y="3207"/>
                    <a:pt x="753" y="3111"/>
                    <a:pt x="641" y="3111"/>
                  </a:cubicBezTo>
                  <a:lnTo>
                    <a:pt x="390" y="3111"/>
                  </a:lnTo>
                  <a:lnTo>
                    <a:pt x="390" y="2422"/>
                  </a:lnTo>
                  <a:lnTo>
                    <a:pt x="637" y="2422"/>
                  </a:lnTo>
                  <a:cubicBezTo>
                    <a:pt x="732" y="2422"/>
                    <a:pt x="822" y="2350"/>
                    <a:pt x="832" y="2254"/>
                  </a:cubicBezTo>
                  <a:cubicBezTo>
                    <a:pt x="849" y="2136"/>
                    <a:pt x="757" y="2040"/>
                    <a:pt x="645" y="2040"/>
                  </a:cubicBezTo>
                  <a:lnTo>
                    <a:pt x="392" y="2040"/>
                  </a:lnTo>
                  <a:lnTo>
                    <a:pt x="392" y="1377"/>
                  </a:lnTo>
                  <a:lnTo>
                    <a:pt x="624" y="1377"/>
                  </a:lnTo>
                  <a:cubicBezTo>
                    <a:pt x="720" y="1377"/>
                    <a:pt x="810" y="1306"/>
                    <a:pt x="820" y="1208"/>
                  </a:cubicBezTo>
                  <a:cubicBezTo>
                    <a:pt x="836" y="1092"/>
                    <a:pt x="745" y="994"/>
                    <a:pt x="632" y="994"/>
                  </a:cubicBezTo>
                  <a:lnTo>
                    <a:pt x="380" y="994"/>
                  </a:lnTo>
                  <a:lnTo>
                    <a:pt x="380" y="382"/>
                  </a:lnTo>
                  <a:lnTo>
                    <a:pt x="626" y="382"/>
                  </a:lnTo>
                  <a:cubicBezTo>
                    <a:pt x="724" y="382"/>
                    <a:pt x="812" y="310"/>
                    <a:pt x="822" y="215"/>
                  </a:cubicBezTo>
                  <a:cubicBezTo>
                    <a:pt x="839" y="96"/>
                    <a:pt x="747" y="0"/>
                    <a:pt x="6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1" name="Google Shape;4411;p74"/>
          <p:cNvGrpSpPr/>
          <p:nvPr/>
        </p:nvGrpSpPr>
        <p:grpSpPr>
          <a:xfrm>
            <a:off x="1798782" y="3315120"/>
            <a:ext cx="330639" cy="329902"/>
            <a:chOff x="1645174" y="3465879"/>
            <a:chExt cx="355067" cy="354276"/>
          </a:xfrm>
        </p:grpSpPr>
        <p:sp>
          <p:nvSpPr>
            <p:cNvPr id="4412" name="Google Shape;4412;p74"/>
            <p:cNvSpPr/>
            <p:nvPr/>
          </p:nvSpPr>
          <p:spPr>
            <a:xfrm>
              <a:off x="1687376" y="3465879"/>
              <a:ext cx="138414" cy="22798"/>
            </a:xfrm>
            <a:custGeom>
              <a:avLst/>
              <a:gdLst/>
              <a:ahLst/>
              <a:cxnLst/>
              <a:rect l="l" t="t" r="r" b="b"/>
              <a:pathLst>
                <a:path w="5100" h="840" extrusionOk="0">
                  <a:moveTo>
                    <a:pt x="374" y="1"/>
                  </a:moveTo>
                  <a:cubicBezTo>
                    <a:pt x="170" y="1"/>
                    <a:pt x="0" y="166"/>
                    <a:pt x="0" y="374"/>
                  </a:cubicBezTo>
                  <a:lnTo>
                    <a:pt x="0" y="839"/>
                  </a:lnTo>
                  <a:lnTo>
                    <a:pt x="5100" y="839"/>
                  </a:lnTo>
                  <a:lnTo>
                    <a:pt x="5098" y="374"/>
                  </a:lnTo>
                  <a:cubicBezTo>
                    <a:pt x="5098" y="170"/>
                    <a:pt x="4933" y="1"/>
                    <a:pt x="4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74"/>
            <p:cNvSpPr/>
            <p:nvPr/>
          </p:nvSpPr>
          <p:spPr>
            <a:xfrm>
              <a:off x="1682328" y="3703889"/>
              <a:ext cx="149053" cy="27683"/>
            </a:xfrm>
            <a:custGeom>
              <a:avLst/>
              <a:gdLst/>
              <a:ahLst/>
              <a:cxnLst/>
              <a:rect l="l" t="t" r="r" b="b"/>
              <a:pathLst>
                <a:path w="5492" h="1020" extrusionOk="0">
                  <a:moveTo>
                    <a:pt x="29" y="0"/>
                  </a:moveTo>
                  <a:cubicBezTo>
                    <a:pt x="29" y="0"/>
                    <a:pt x="1" y="755"/>
                    <a:pt x="780" y="1020"/>
                  </a:cubicBezTo>
                  <a:lnTo>
                    <a:pt x="4713" y="1020"/>
                  </a:lnTo>
                  <a:cubicBezTo>
                    <a:pt x="5492" y="757"/>
                    <a:pt x="5465" y="0"/>
                    <a:pt x="5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74"/>
            <p:cNvSpPr/>
            <p:nvPr/>
          </p:nvSpPr>
          <p:spPr>
            <a:xfrm>
              <a:off x="1669382" y="3488649"/>
              <a:ext cx="174402" cy="215274"/>
            </a:xfrm>
            <a:custGeom>
              <a:avLst/>
              <a:gdLst/>
              <a:ahLst/>
              <a:cxnLst/>
              <a:rect l="l" t="t" r="r" b="b"/>
              <a:pathLst>
                <a:path w="6426" h="7932" extrusionOk="0">
                  <a:moveTo>
                    <a:pt x="529" y="0"/>
                  </a:moveTo>
                  <a:cubicBezTo>
                    <a:pt x="237" y="0"/>
                    <a:pt x="0" y="239"/>
                    <a:pt x="0" y="528"/>
                  </a:cubicBezTo>
                  <a:lnTo>
                    <a:pt x="0" y="7403"/>
                  </a:lnTo>
                  <a:cubicBezTo>
                    <a:pt x="0" y="7694"/>
                    <a:pt x="237" y="7931"/>
                    <a:pt x="529" y="7931"/>
                  </a:cubicBezTo>
                  <a:lnTo>
                    <a:pt x="5902" y="7931"/>
                  </a:lnTo>
                  <a:cubicBezTo>
                    <a:pt x="6191" y="7931"/>
                    <a:pt x="6426" y="7696"/>
                    <a:pt x="6426" y="7403"/>
                  </a:cubicBezTo>
                  <a:lnTo>
                    <a:pt x="6426" y="528"/>
                  </a:lnTo>
                  <a:cubicBezTo>
                    <a:pt x="6426" y="239"/>
                    <a:pt x="6189" y="0"/>
                    <a:pt x="5898" y="0"/>
                  </a:cubicBez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74"/>
            <p:cNvSpPr/>
            <p:nvPr/>
          </p:nvSpPr>
          <p:spPr>
            <a:xfrm>
              <a:off x="1656980" y="3521976"/>
              <a:ext cx="199262" cy="44917"/>
            </a:xfrm>
            <a:custGeom>
              <a:avLst/>
              <a:gdLst/>
              <a:ahLst/>
              <a:cxnLst/>
              <a:rect l="l" t="t" r="r" b="b"/>
              <a:pathLst>
                <a:path w="7342" h="1655" extrusionOk="0">
                  <a:moveTo>
                    <a:pt x="510" y="0"/>
                  </a:moveTo>
                  <a:cubicBezTo>
                    <a:pt x="231" y="0"/>
                    <a:pt x="0" y="226"/>
                    <a:pt x="0" y="510"/>
                  </a:cubicBezTo>
                  <a:lnTo>
                    <a:pt x="0" y="1144"/>
                  </a:lnTo>
                  <a:cubicBezTo>
                    <a:pt x="0" y="1424"/>
                    <a:pt x="229" y="1654"/>
                    <a:pt x="510" y="1654"/>
                  </a:cubicBezTo>
                  <a:lnTo>
                    <a:pt x="6832" y="1654"/>
                  </a:lnTo>
                  <a:cubicBezTo>
                    <a:pt x="7113" y="1654"/>
                    <a:pt x="7342" y="1428"/>
                    <a:pt x="7342" y="1146"/>
                  </a:cubicBezTo>
                  <a:lnTo>
                    <a:pt x="7342" y="510"/>
                  </a:lnTo>
                  <a:cubicBezTo>
                    <a:pt x="7342" y="229"/>
                    <a:pt x="7115" y="0"/>
                    <a:pt x="6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74"/>
            <p:cNvSpPr/>
            <p:nvPr/>
          </p:nvSpPr>
          <p:spPr>
            <a:xfrm>
              <a:off x="1656980" y="3625756"/>
              <a:ext cx="199262" cy="44944"/>
            </a:xfrm>
            <a:custGeom>
              <a:avLst/>
              <a:gdLst/>
              <a:ahLst/>
              <a:cxnLst/>
              <a:rect l="l" t="t" r="r" b="b"/>
              <a:pathLst>
                <a:path w="7342" h="1656" extrusionOk="0">
                  <a:moveTo>
                    <a:pt x="510" y="1"/>
                  </a:moveTo>
                  <a:cubicBezTo>
                    <a:pt x="231" y="1"/>
                    <a:pt x="0" y="227"/>
                    <a:pt x="0" y="511"/>
                  </a:cubicBezTo>
                  <a:lnTo>
                    <a:pt x="0" y="1145"/>
                  </a:lnTo>
                  <a:cubicBezTo>
                    <a:pt x="0" y="1425"/>
                    <a:pt x="229" y="1655"/>
                    <a:pt x="510" y="1655"/>
                  </a:cubicBezTo>
                  <a:lnTo>
                    <a:pt x="6832" y="1655"/>
                  </a:lnTo>
                  <a:cubicBezTo>
                    <a:pt x="7115" y="1655"/>
                    <a:pt x="7342" y="1429"/>
                    <a:pt x="7342" y="1145"/>
                  </a:cubicBezTo>
                  <a:lnTo>
                    <a:pt x="7342" y="511"/>
                  </a:lnTo>
                  <a:cubicBezTo>
                    <a:pt x="7342" y="229"/>
                    <a:pt x="7115" y="1"/>
                    <a:pt x="68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74"/>
            <p:cNvSpPr/>
            <p:nvPr/>
          </p:nvSpPr>
          <p:spPr>
            <a:xfrm>
              <a:off x="1672639" y="3731571"/>
              <a:ext cx="168322" cy="39434"/>
            </a:xfrm>
            <a:custGeom>
              <a:avLst/>
              <a:gdLst/>
              <a:ahLst/>
              <a:cxnLst/>
              <a:rect l="l" t="t" r="r" b="b"/>
              <a:pathLst>
                <a:path w="6202" h="1453" extrusionOk="0">
                  <a:moveTo>
                    <a:pt x="1151" y="0"/>
                  </a:moveTo>
                  <a:cubicBezTo>
                    <a:pt x="1151" y="0"/>
                    <a:pt x="260" y="492"/>
                    <a:pt x="1" y="1452"/>
                  </a:cubicBezTo>
                  <a:lnTo>
                    <a:pt x="6202" y="1452"/>
                  </a:lnTo>
                  <a:cubicBezTo>
                    <a:pt x="5947" y="492"/>
                    <a:pt x="5053" y="0"/>
                    <a:pt x="5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74"/>
            <p:cNvSpPr/>
            <p:nvPr/>
          </p:nvSpPr>
          <p:spPr>
            <a:xfrm>
              <a:off x="1821606" y="3769593"/>
              <a:ext cx="178635" cy="50562"/>
            </a:xfrm>
            <a:custGeom>
              <a:avLst/>
              <a:gdLst/>
              <a:ahLst/>
              <a:cxnLst/>
              <a:rect l="l" t="t" r="r" b="b"/>
              <a:pathLst>
                <a:path w="6582" h="1863" extrusionOk="0">
                  <a:moveTo>
                    <a:pt x="1" y="0"/>
                  </a:moveTo>
                  <a:lnTo>
                    <a:pt x="1" y="1863"/>
                  </a:lnTo>
                  <a:lnTo>
                    <a:pt x="6582" y="1863"/>
                  </a:lnTo>
                  <a:cubicBezTo>
                    <a:pt x="6582" y="1130"/>
                    <a:pt x="6108" y="504"/>
                    <a:pt x="5831" y="200"/>
                  </a:cubicBezTo>
                  <a:cubicBezTo>
                    <a:pt x="5713" y="72"/>
                    <a:pt x="5549" y="0"/>
                    <a:pt x="5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74"/>
            <p:cNvSpPr/>
            <p:nvPr/>
          </p:nvSpPr>
          <p:spPr>
            <a:xfrm>
              <a:off x="1645174" y="3769593"/>
              <a:ext cx="223416" cy="50562"/>
            </a:xfrm>
            <a:custGeom>
              <a:avLst/>
              <a:gdLst/>
              <a:ahLst/>
              <a:cxnLst/>
              <a:rect l="l" t="t" r="r" b="b"/>
              <a:pathLst>
                <a:path w="8232" h="1863" extrusionOk="0">
                  <a:moveTo>
                    <a:pt x="898" y="0"/>
                  </a:moveTo>
                  <a:cubicBezTo>
                    <a:pt x="721" y="0"/>
                    <a:pt x="558" y="96"/>
                    <a:pt x="474" y="251"/>
                  </a:cubicBezTo>
                  <a:cubicBezTo>
                    <a:pt x="289" y="588"/>
                    <a:pt x="1" y="1218"/>
                    <a:pt x="1" y="1863"/>
                  </a:cubicBezTo>
                  <a:lnTo>
                    <a:pt x="2400" y="1863"/>
                  </a:lnTo>
                  <a:cubicBezTo>
                    <a:pt x="2534" y="1863"/>
                    <a:pt x="2653" y="1765"/>
                    <a:pt x="2675" y="1630"/>
                  </a:cubicBezTo>
                  <a:cubicBezTo>
                    <a:pt x="2700" y="1494"/>
                    <a:pt x="2724" y="1353"/>
                    <a:pt x="2747" y="1230"/>
                  </a:cubicBezTo>
                  <a:cubicBezTo>
                    <a:pt x="2781" y="1020"/>
                    <a:pt x="2965" y="867"/>
                    <a:pt x="3177" y="867"/>
                  </a:cubicBezTo>
                  <a:lnTo>
                    <a:pt x="5054" y="867"/>
                  </a:lnTo>
                  <a:cubicBezTo>
                    <a:pt x="5266" y="867"/>
                    <a:pt x="5447" y="1020"/>
                    <a:pt x="5484" y="1230"/>
                  </a:cubicBezTo>
                  <a:cubicBezTo>
                    <a:pt x="5509" y="1353"/>
                    <a:pt x="5533" y="1494"/>
                    <a:pt x="5555" y="1630"/>
                  </a:cubicBezTo>
                  <a:cubicBezTo>
                    <a:pt x="5580" y="1765"/>
                    <a:pt x="5694" y="1863"/>
                    <a:pt x="5831" y="1863"/>
                  </a:cubicBezTo>
                  <a:lnTo>
                    <a:pt x="8232" y="1863"/>
                  </a:lnTo>
                  <a:cubicBezTo>
                    <a:pt x="8232" y="914"/>
                    <a:pt x="7606" y="0"/>
                    <a:pt x="76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0" name="Google Shape;4420;p74"/>
          <p:cNvGrpSpPr/>
          <p:nvPr/>
        </p:nvGrpSpPr>
        <p:grpSpPr>
          <a:xfrm>
            <a:off x="1190839" y="3984422"/>
            <a:ext cx="230159" cy="330002"/>
            <a:chOff x="992314" y="4184632"/>
            <a:chExt cx="247164" cy="354384"/>
          </a:xfrm>
        </p:grpSpPr>
        <p:sp>
          <p:nvSpPr>
            <p:cNvPr id="4421" name="Google Shape;4421;p74"/>
            <p:cNvSpPr/>
            <p:nvPr/>
          </p:nvSpPr>
          <p:spPr>
            <a:xfrm>
              <a:off x="1010308" y="4207483"/>
              <a:ext cx="211801" cy="310780"/>
            </a:xfrm>
            <a:custGeom>
              <a:avLst/>
              <a:gdLst/>
              <a:ahLst/>
              <a:cxnLst/>
              <a:rect l="l" t="t" r="r" b="b"/>
              <a:pathLst>
                <a:path w="7804" h="11451" extrusionOk="0">
                  <a:moveTo>
                    <a:pt x="1" y="1"/>
                  </a:moveTo>
                  <a:lnTo>
                    <a:pt x="1" y="3057"/>
                  </a:lnTo>
                  <a:lnTo>
                    <a:pt x="1004" y="5727"/>
                  </a:lnTo>
                  <a:lnTo>
                    <a:pt x="1" y="8334"/>
                  </a:lnTo>
                  <a:lnTo>
                    <a:pt x="1" y="11451"/>
                  </a:lnTo>
                  <a:lnTo>
                    <a:pt x="7803" y="11451"/>
                  </a:lnTo>
                  <a:lnTo>
                    <a:pt x="7803" y="8334"/>
                  </a:lnTo>
                  <a:lnTo>
                    <a:pt x="6834" y="5666"/>
                  </a:lnTo>
                  <a:lnTo>
                    <a:pt x="7803" y="3085"/>
                  </a:lnTo>
                  <a:lnTo>
                    <a:pt x="78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74"/>
            <p:cNvSpPr/>
            <p:nvPr/>
          </p:nvSpPr>
          <p:spPr>
            <a:xfrm>
              <a:off x="992314" y="4184632"/>
              <a:ext cx="247164" cy="33301"/>
            </a:xfrm>
            <a:custGeom>
              <a:avLst/>
              <a:gdLst/>
              <a:ahLst/>
              <a:cxnLst/>
              <a:rect l="l" t="t" r="r" b="b"/>
              <a:pathLst>
                <a:path w="9107" h="1227" extrusionOk="0">
                  <a:moveTo>
                    <a:pt x="602" y="0"/>
                  </a:moveTo>
                  <a:cubicBezTo>
                    <a:pt x="272" y="0"/>
                    <a:pt x="1" y="270"/>
                    <a:pt x="1" y="602"/>
                  </a:cubicBezTo>
                  <a:lnTo>
                    <a:pt x="1" y="625"/>
                  </a:lnTo>
                  <a:cubicBezTo>
                    <a:pt x="1" y="955"/>
                    <a:pt x="272" y="1226"/>
                    <a:pt x="602" y="1226"/>
                  </a:cubicBezTo>
                  <a:lnTo>
                    <a:pt x="8505" y="1226"/>
                  </a:lnTo>
                  <a:cubicBezTo>
                    <a:pt x="8835" y="1226"/>
                    <a:pt x="9105" y="955"/>
                    <a:pt x="9107" y="625"/>
                  </a:cubicBezTo>
                  <a:lnTo>
                    <a:pt x="9107" y="602"/>
                  </a:lnTo>
                  <a:cubicBezTo>
                    <a:pt x="9107" y="270"/>
                    <a:pt x="8835" y="0"/>
                    <a:pt x="85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74"/>
            <p:cNvSpPr/>
            <p:nvPr/>
          </p:nvSpPr>
          <p:spPr>
            <a:xfrm>
              <a:off x="992314" y="4505715"/>
              <a:ext cx="247164" cy="33301"/>
            </a:xfrm>
            <a:custGeom>
              <a:avLst/>
              <a:gdLst/>
              <a:ahLst/>
              <a:cxnLst/>
              <a:rect l="l" t="t" r="r" b="b"/>
              <a:pathLst>
                <a:path w="9107" h="1227" extrusionOk="0">
                  <a:moveTo>
                    <a:pt x="602" y="1"/>
                  </a:moveTo>
                  <a:cubicBezTo>
                    <a:pt x="272" y="1"/>
                    <a:pt x="1" y="270"/>
                    <a:pt x="1" y="602"/>
                  </a:cubicBezTo>
                  <a:lnTo>
                    <a:pt x="1" y="625"/>
                  </a:lnTo>
                  <a:cubicBezTo>
                    <a:pt x="1" y="955"/>
                    <a:pt x="272" y="1227"/>
                    <a:pt x="602" y="1227"/>
                  </a:cubicBezTo>
                  <a:lnTo>
                    <a:pt x="8505" y="1227"/>
                  </a:lnTo>
                  <a:cubicBezTo>
                    <a:pt x="8835" y="1227"/>
                    <a:pt x="9105" y="955"/>
                    <a:pt x="9107" y="625"/>
                  </a:cubicBezTo>
                  <a:lnTo>
                    <a:pt x="9107" y="602"/>
                  </a:lnTo>
                  <a:cubicBezTo>
                    <a:pt x="9107" y="270"/>
                    <a:pt x="8835" y="1"/>
                    <a:pt x="85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74"/>
            <p:cNvSpPr/>
            <p:nvPr/>
          </p:nvSpPr>
          <p:spPr>
            <a:xfrm>
              <a:off x="1010308" y="4290529"/>
              <a:ext cx="211801" cy="143299"/>
            </a:xfrm>
            <a:custGeom>
              <a:avLst/>
              <a:gdLst/>
              <a:ahLst/>
              <a:cxnLst/>
              <a:rect l="l" t="t" r="r" b="b"/>
              <a:pathLst>
                <a:path w="7804" h="5280" extrusionOk="0">
                  <a:moveTo>
                    <a:pt x="1" y="1"/>
                  </a:moveTo>
                  <a:lnTo>
                    <a:pt x="1" y="5280"/>
                  </a:lnTo>
                  <a:lnTo>
                    <a:pt x="7803" y="5280"/>
                  </a:lnTo>
                  <a:lnTo>
                    <a:pt x="78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74"/>
            <p:cNvSpPr/>
            <p:nvPr/>
          </p:nvSpPr>
          <p:spPr>
            <a:xfrm>
              <a:off x="1032942" y="4454557"/>
              <a:ext cx="45378" cy="10395"/>
            </a:xfrm>
            <a:custGeom>
              <a:avLst/>
              <a:gdLst/>
              <a:ahLst/>
              <a:cxnLst/>
              <a:rect l="l" t="t" r="r" b="b"/>
              <a:pathLst>
                <a:path w="1672" h="383" extrusionOk="0">
                  <a:moveTo>
                    <a:pt x="195" y="1"/>
                  </a:moveTo>
                  <a:cubicBezTo>
                    <a:pt x="87" y="1"/>
                    <a:pt x="1" y="91"/>
                    <a:pt x="3" y="197"/>
                  </a:cubicBezTo>
                  <a:cubicBezTo>
                    <a:pt x="5" y="301"/>
                    <a:pt x="97" y="382"/>
                    <a:pt x="203" y="382"/>
                  </a:cubicBezTo>
                  <a:lnTo>
                    <a:pt x="1474" y="382"/>
                  </a:lnTo>
                  <a:cubicBezTo>
                    <a:pt x="1584" y="382"/>
                    <a:pt x="1672" y="294"/>
                    <a:pt x="1665" y="186"/>
                  </a:cubicBezTo>
                  <a:cubicBezTo>
                    <a:pt x="1663" y="82"/>
                    <a:pt x="1572" y="1"/>
                    <a:pt x="1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74"/>
            <p:cNvSpPr/>
            <p:nvPr/>
          </p:nvSpPr>
          <p:spPr>
            <a:xfrm>
              <a:off x="1033349" y="4473935"/>
              <a:ext cx="70048" cy="10395"/>
            </a:xfrm>
            <a:custGeom>
              <a:avLst/>
              <a:gdLst/>
              <a:ahLst/>
              <a:cxnLst/>
              <a:rect l="l" t="t" r="r" b="b"/>
              <a:pathLst>
                <a:path w="2581" h="383" extrusionOk="0">
                  <a:moveTo>
                    <a:pt x="194" y="1"/>
                  </a:moveTo>
                  <a:cubicBezTo>
                    <a:pt x="88" y="1"/>
                    <a:pt x="0" y="90"/>
                    <a:pt x="4" y="197"/>
                  </a:cubicBezTo>
                  <a:cubicBezTo>
                    <a:pt x="6" y="301"/>
                    <a:pt x="98" y="382"/>
                    <a:pt x="202" y="382"/>
                  </a:cubicBezTo>
                  <a:lnTo>
                    <a:pt x="2387" y="382"/>
                  </a:lnTo>
                  <a:cubicBezTo>
                    <a:pt x="2495" y="382"/>
                    <a:pt x="2581" y="294"/>
                    <a:pt x="2579" y="186"/>
                  </a:cubicBezTo>
                  <a:cubicBezTo>
                    <a:pt x="2577" y="82"/>
                    <a:pt x="2485" y="1"/>
                    <a:pt x="2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74"/>
            <p:cNvSpPr/>
            <p:nvPr/>
          </p:nvSpPr>
          <p:spPr>
            <a:xfrm>
              <a:off x="1103096" y="4290529"/>
              <a:ext cx="119009" cy="116241"/>
            </a:xfrm>
            <a:custGeom>
              <a:avLst/>
              <a:gdLst/>
              <a:ahLst/>
              <a:cxnLst/>
              <a:rect l="l" t="t" r="r" b="b"/>
              <a:pathLst>
                <a:path w="4385" h="4283" extrusionOk="0">
                  <a:moveTo>
                    <a:pt x="0" y="1"/>
                  </a:moveTo>
                  <a:cubicBezTo>
                    <a:pt x="2" y="592"/>
                    <a:pt x="113" y="1186"/>
                    <a:pt x="325" y="1741"/>
                  </a:cubicBezTo>
                  <a:cubicBezTo>
                    <a:pt x="408" y="1963"/>
                    <a:pt x="510" y="2179"/>
                    <a:pt x="637" y="2379"/>
                  </a:cubicBezTo>
                  <a:cubicBezTo>
                    <a:pt x="1179" y="3254"/>
                    <a:pt x="2050" y="3662"/>
                    <a:pt x="2989" y="3960"/>
                  </a:cubicBezTo>
                  <a:cubicBezTo>
                    <a:pt x="3446" y="4107"/>
                    <a:pt x="3913" y="4213"/>
                    <a:pt x="4384" y="4282"/>
                  </a:cubicBezTo>
                  <a:lnTo>
                    <a:pt x="43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74"/>
            <p:cNvSpPr/>
            <p:nvPr/>
          </p:nvSpPr>
          <p:spPr>
            <a:xfrm>
              <a:off x="1063962" y="4316121"/>
              <a:ext cx="104380" cy="91272"/>
            </a:xfrm>
            <a:custGeom>
              <a:avLst/>
              <a:gdLst/>
              <a:ahLst/>
              <a:cxnLst/>
              <a:rect l="l" t="t" r="r" b="b"/>
              <a:pathLst>
                <a:path w="3846" h="3363" extrusionOk="0">
                  <a:moveTo>
                    <a:pt x="562" y="0"/>
                  </a:moveTo>
                  <a:cubicBezTo>
                    <a:pt x="415" y="0"/>
                    <a:pt x="272" y="114"/>
                    <a:pt x="269" y="290"/>
                  </a:cubicBezTo>
                  <a:cubicBezTo>
                    <a:pt x="267" y="647"/>
                    <a:pt x="276" y="1004"/>
                    <a:pt x="296" y="1361"/>
                  </a:cubicBezTo>
                  <a:cubicBezTo>
                    <a:pt x="35" y="1789"/>
                    <a:pt x="0" y="2393"/>
                    <a:pt x="298" y="2791"/>
                  </a:cubicBezTo>
                  <a:cubicBezTo>
                    <a:pt x="553" y="3133"/>
                    <a:pt x="983" y="3266"/>
                    <a:pt x="1379" y="3323"/>
                  </a:cubicBezTo>
                  <a:cubicBezTo>
                    <a:pt x="1550" y="3349"/>
                    <a:pt x="1723" y="3362"/>
                    <a:pt x="1895" y="3362"/>
                  </a:cubicBezTo>
                  <a:cubicBezTo>
                    <a:pt x="2099" y="3362"/>
                    <a:pt x="2302" y="3344"/>
                    <a:pt x="2503" y="3309"/>
                  </a:cubicBezTo>
                  <a:cubicBezTo>
                    <a:pt x="2897" y="3239"/>
                    <a:pt x="3325" y="3095"/>
                    <a:pt x="3570" y="2748"/>
                  </a:cubicBezTo>
                  <a:cubicBezTo>
                    <a:pt x="3845" y="2358"/>
                    <a:pt x="3809" y="1781"/>
                    <a:pt x="3560" y="1363"/>
                  </a:cubicBezTo>
                  <a:cubicBezTo>
                    <a:pt x="3578" y="1006"/>
                    <a:pt x="3584" y="649"/>
                    <a:pt x="3584" y="290"/>
                  </a:cubicBezTo>
                  <a:cubicBezTo>
                    <a:pt x="3583" y="115"/>
                    <a:pt x="3440" y="1"/>
                    <a:pt x="3293" y="1"/>
                  </a:cubicBezTo>
                  <a:cubicBezTo>
                    <a:pt x="3217" y="1"/>
                    <a:pt x="3140" y="31"/>
                    <a:pt x="3080" y="98"/>
                  </a:cubicBezTo>
                  <a:cubicBezTo>
                    <a:pt x="2917" y="282"/>
                    <a:pt x="2752" y="471"/>
                    <a:pt x="2603" y="643"/>
                  </a:cubicBezTo>
                  <a:cubicBezTo>
                    <a:pt x="2401" y="569"/>
                    <a:pt x="2191" y="529"/>
                    <a:pt x="2001" y="529"/>
                  </a:cubicBezTo>
                  <a:cubicBezTo>
                    <a:pt x="1968" y="529"/>
                    <a:pt x="1937" y="530"/>
                    <a:pt x="1905" y="532"/>
                  </a:cubicBezTo>
                  <a:cubicBezTo>
                    <a:pt x="1888" y="532"/>
                    <a:pt x="1871" y="531"/>
                    <a:pt x="1854" y="531"/>
                  </a:cubicBezTo>
                  <a:cubicBezTo>
                    <a:pt x="1665" y="531"/>
                    <a:pt x="1458" y="572"/>
                    <a:pt x="1255" y="645"/>
                  </a:cubicBezTo>
                  <a:cubicBezTo>
                    <a:pt x="1106" y="473"/>
                    <a:pt x="939" y="284"/>
                    <a:pt x="775" y="98"/>
                  </a:cubicBezTo>
                  <a:cubicBezTo>
                    <a:pt x="716" y="31"/>
                    <a:pt x="638" y="0"/>
                    <a:pt x="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9" name="Google Shape;4429;p74"/>
          <p:cNvGrpSpPr/>
          <p:nvPr/>
        </p:nvGrpSpPr>
        <p:grpSpPr>
          <a:xfrm>
            <a:off x="1150075" y="1959128"/>
            <a:ext cx="312010" cy="329828"/>
            <a:chOff x="948539" y="2009702"/>
            <a:chExt cx="335063" cy="354197"/>
          </a:xfrm>
        </p:grpSpPr>
        <p:sp>
          <p:nvSpPr>
            <p:cNvPr id="4430" name="Google Shape;4430;p74"/>
            <p:cNvSpPr/>
            <p:nvPr/>
          </p:nvSpPr>
          <p:spPr>
            <a:xfrm>
              <a:off x="982843" y="2229638"/>
              <a:ext cx="266433" cy="134262"/>
            </a:xfrm>
            <a:custGeom>
              <a:avLst/>
              <a:gdLst/>
              <a:ahLst/>
              <a:cxnLst/>
              <a:rect l="l" t="t" r="r" b="b"/>
              <a:pathLst>
                <a:path w="9817" h="4947" extrusionOk="0">
                  <a:moveTo>
                    <a:pt x="1931" y="0"/>
                  </a:moveTo>
                  <a:cubicBezTo>
                    <a:pt x="1931" y="0"/>
                    <a:pt x="146" y="1141"/>
                    <a:pt x="1" y="4947"/>
                  </a:cubicBezTo>
                  <a:lnTo>
                    <a:pt x="9817" y="4947"/>
                  </a:lnTo>
                  <a:cubicBezTo>
                    <a:pt x="9674" y="1141"/>
                    <a:pt x="7889" y="0"/>
                    <a:pt x="7889" y="0"/>
                  </a:cubicBez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74"/>
            <p:cNvSpPr/>
            <p:nvPr/>
          </p:nvSpPr>
          <p:spPr>
            <a:xfrm>
              <a:off x="976818" y="2009702"/>
              <a:ext cx="278456" cy="269636"/>
            </a:xfrm>
            <a:custGeom>
              <a:avLst/>
              <a:gdLst/>
              <a:ahLst/>
              <a:cxnLst/>
              <a:rect l="l" t="t" r="r" b="b"/>
              <a:pathLst>
                <a:path w="10260" h="9935" extrusionOk="0">
                  <a:moveTo>
                    <a:pt x="2042" y="0"/>
                  </a:moveTo>
                  <a:cubicBezTo>
                    <a:pt x="1993" y="0"/>
                    <a:pt x="1944" y="7"/>
                    <a:pt x="1893" y="20"/>
                  </a:cubicBezTo>
                  <a:cubicBezTo>
                    <a:pt x="1416" y="149"/>
                    <a:pt x="1233" y="969"/>
                    <a:pt x="1153" y="1373"/>
                  </a:cubicBezTo>
                  <a:cubicBezTo>
                    <a:pt x="1043" y="1923"/>
                    <a:pt x="1002" y="2525"/>
                    <a:pt x="1063" y="3094"/>
                  </a:cubicBezTo>
                  <a:cubicBezTo>
                    <a:pt x="1080" y="3237"/>
                    <a:pt x="1039" y="3376"/>
                    <a:pt x="951" y="3492"/>
                  </a:cubicBezTo>
                  <a:cubicBezTo>
                    <a:pt x="737" y="3772"/>
                    <a:pt x="559" y="4096"/>
                    <a:pt x="427" y="4467"/>
                  </a:cubicBezTo>
                  <a:cubicBezTo>
                    <a:pt x="0" y="5669"/>
                    <a:pt x="170" y="7107"/>
                    <a:pt x="900" y="8143"/>
                  </a:cubicBezTo>
                  <a:cubicBezTo>
                    <a:pt x="1825" y="9449"/>
                    <a:pt x="3579" y="9934"/>
                    <a:pt x="5073" y="9934"/>
                  </a:cubicBezTo>
                  <a:cubicBezTo>
                    <a:pt x="5092" y="9934"/>
                    <a:pt x="5110" y="9934"/>
                    <a:pt x="5129" y="9934"/>
                  </a:cubicBezTo>
                  <a:cubicBezTo>
                    <a:pt x="5144" y="9934"/>
                    <a:pt x="5160" y="9934"/>
                    <a:pt x="5176" y="9934"/>
                  </a:cubicBezTo>
                  <a:cubicBezTo>
                    <a:pt x="6669" y="9934"/>
                    <a:pt x="8431" y="9451"/>
                    <a:pt x="9355" y="8143"/>
                  </a:cubicBezTo>
                  <a:cubicBezTo>
                    <a:pt x="10090" y="7109"/>
                    <a:pt x="10259" y="5671"/>
                    <a:pt x="9833" y="4467"/>
                  </a:cubicBezTo>
                  <a:cubicBezTo>
                    <a:pt x="9700" y="4096"/>
                    <a:pt x="9523" y="3772"/>
                    <a:pt x="9308" y="3492"/>
                  </a:cubicBezTo>
                  <a:cubicBezTo>
                    <a:pt x="9221" y="3376"/>
                    <a:pt x="9180" y="3237"/>
                    <a:pt x="9196" y="3094"/>
                  </a:cubicBezTo>
                  <a:cubicBezTo>
                    <a:pt x="9257" y="2525"/>
                    <a:pt x="9217" y="1921"/>
                    <a:pt x="9106" y="1373"/>
                  </a:cubicBezTo>
                  <a:cubicBezTo>
                    <a:pt x="9027" y="969"/>
                    <a:pt x="8843" y="149"/>
                    <a:pt x="8366" y="20"/>
                  </a:cubicBezTo>
                  <a:cubicBezTo>
                    <a:pt x="8316" y="7"/>
                    <a:pt x="8266" y="0"/>
                    <a:pt x="8217" y="0"/>
                  </a:cubicBezTo>
                  <a:cubicBezTo>
                    <a:pt x="7574" y="0"/>
                    <a:pt x="7076" y="1114"/>
                    <a:pt x="6765" y="2015"/>
                  </a:cubicBezTo>
                  <a:cubicBezTo>
                    <a:pt x="6571" y="1974"/>
                    <a:pt x="6377" y="1942"/>
                    <a:pt x="6187" y="1917"/>
                  </a:cubicBezTo>
                  <a:cubicBezTo>
                    <a:pt x="5842" y="1875"/>
                    <a:pt x="5486" y="1855"/>
                    <a:pt x="5131" y="1855"/>
                  </a:cubicBezTo>
                  <a:cubicBezTo>
                    <a:pt x="4776" y="1855"/>
                    <a:pt x="4421" y="1875"/>
                    <a:pt x="4076" y="1917"/>
                  </a:cubicBezTo>
                  <a:cubicBezTo>
                    <a:pt x="3882" y="1942"/>
                    <a:pt x="3689" y="1974"/>
                    <a:pt x="3497" y="2015"/>
                  </a:cubicBezTo>
                  <a:cubicBezTo>
                    <a:pt x="3184" y="1114"/>
                    <a:pt x="2686" y="0"/>
                    <a:pt x="2042" y="0"/>
                  </a:cubicBez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74"/>
            <p:cNvSpPr/>
            <p:nvPr/>
          </p:nvSpPr>
          <p:spPr>
            <a:xfrm>
              <a:off x="1046620" y="2122601"/>
              <a:ext cx="138875" cy="156842"/>
            </a:xfrm>
            <a:custGeom>
              <a:avLst/>
              <a:gdLst/>
              <a:ahLst/>
              <a:cxnLst/>
              <a:rect l="l" t="t" r="r" b="b"/>
              <a:pathLst>
                <a:path w="5117" h="5779" extrusionOk="0">
                  <a:moveTo>
                    <a:pt x="2558" y="1"/>
                  </a:moveTo>
                  <a:cubicBezTo>
                    <a:pt x="2481" y="1"/>
                    <a:pt x="2404" y="47"/>
                    <a:pt x="2381" y="140"/>
                  </a:cubicBezTo>
                  <a:cubicBezTo>
                    <a:pt x="2051" y="1484"/>
                    <a:pt x="1263" y="4169"/>
                    <a:pt x="1" y="5289"/>
                  </a:cubicBezTo>
                  <a:cubicBezTo>
                    <a:pt x="803" y="5635"/>
                    <a:pt x="1705" y="5778"/>
                    <a:pt x="2524" y="5778"/>
                  </a:cubicBezTo>
                  <a:cubicBezTo>
                    <a:pt x="2536" y="5778"/>
                    <a:pt x="2547" y="5778"/>
                    <a:pt x="2559" y="5778"/>
                  </a:cubicBezTo>
                  <a:cubicBezTo>
                    <a:pt x="2570" y="5778"/>
                    <a:pt x="2582" y="5778"/>
                    <a:pt x="2593" y="5778"/>
                  </a:cubicBezTo>
                  <a:cubicBezTo>
                    <a:pt x="3416" y="5778"/>
                    <a:pt x="4316" y="5635"/>
                    <a:pt x="5117" y="5289"/>
                  </a:cubicBezTo>
                  <a:cubicBezTo>
                    <a:pt x="3854" y="4169"/>
                    <a:pt x="3067" y="1480"/>
                    <a:pt x="2734" y="140"/>
                  </a:cubicBezTo>
                  <a:cubicBezTo>
                    <a:pt x="2712" y="47"/>
                    <a:pt x="2635" y="1"/>
                    <a:pt x="2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74"/>
            <p:cNvSpPr/>
            <p:nvPr/>
          </p:nvSpPr>
          <p:spPr>
            <a:xfrm>
              <a:off x="1099378" y="2260631"/>
              <a:ext cx="86115" cy="18645"/>
            </a:xfrm>
            <a:custGeom>
              <a:avLst/>
              <a:gdLst/>
              <a:ahLst/>
              <a:cxnLst/>
              <a:rect l="l" t="t" r="r" b="b"/>
              <a:pathLst>
                <a:path w="3173" h="687" extrusionOk="0">
                  <a:moveTo>
                    <a:pt x="2973" y="1"/>
                  </a:moveTo>
                  <a:cubicBezTo>
                    <a:pt x="2096" y="470"/>
                    <a:pt x="1054" y="664"/>
                    <a:pt x="114" y="664"/>
                  </a:cubicBezTo>
                  <a:cubicBezTo>
                    <a:pt x="95" y="664"/>
                    <a:pt x="75" y="664"/>
                    <a:pt x="56" y="664"/>
                  </a:cubicBezTo>
                  <a:lnTo>
                    <a:pt x="1" y="664"/>
                  </a:lnTo>
                  <a:cubicBezTo>
                    <a:pt x="9" y="666"/>
                    <a:pt x="13" y="666"/>
                    <a:pt x="19" y="666"/>
                  </a:cubicBezTo>
                  <a:lnTo>
                    <a:pt x="27" y="666"/>
                  </a:lnTo>
                  <a:cubicBezTo>
                    <a:pt x="127" y="670"/>
                    <a:pt x="229" y="676"/>
                    <a:pt x="329" y="682"/>
                  </a:cubicBezTo>
                  <a:cubicBezTo>
                    <a:pt x="341" y="684"/>
                    <a:pt x="352" y="684"/>
                    <a:pt x="364" y="684"/>
                  </a:cubicBezTo>
                  <a:cubicBezTo>
                    <a:pt x="454" y="686"/>
                    <a:pt x="543" y="687"/>
                    <a:pt x="632" y="687"/>
                  </a:cubicBezTo>
                  <a:cubicBezTo>
                    <a:pt x="721" y="687"/>
                    <a:pt x="811" y="686"/>
                    <a:pt x="900" y="684"/>
                  </a:cubicBezTo>
                  <a:cubicBezTo>
                    <a:pt x="931" y="684"/>
                    <a:pt x="959" y="684"/>
                    <a:pt x="990" y="682"/>
                  </a:cubicBezTo>
                  <a:cubicBezTo>
                    <a:pt x="1027" y="682"/>
                    <a:pt x="1066" y="678"/>
                    <a:pt x="1104" y="676"/>
                  </a:cubicBezTo>
                  <a:cubicBezTo>
                    <a:pt x="1219" y="668"/>
                    <a:pt x="1337" y="657"/>
                    <a:pt x="1451" y="645"/>
                  </a:cubicBezTo>
                  <a:cubicBezTo>
                    <a:pt x="1576" y="631"/>
                    <a:pt x="1702" y="613"/>
                    <a:pt x="1822" y="592"/>
                  </a:cubicBezTo>
                  <a:cubicBezTo>
                    <a:pt x="2077" y="547"/>
                    <a:pt x="2328" y="486"/>
                    <a:pt x="2577" y="415"/>
                  </a:cubicBezTo>
                  <a:cubicBezTo>
                    <a:pt x="2610" y="409"/>
                    <a:pt x="2642" y="398"/>
                    <a:pt x="2673" y="388"/>
                  </a:cubicBezTo>
                  <a:cubicBezTo>
                    <a:pt x="2763" y="360"/>
                    <a:pt x="2848" y="329"/>
                    <a:pt x="2938" y="296"/>
                  </a:cubicBezTo>
                  <a:cubicBezTo>
                    <a:pt x="3018" y="268"/>
                    <a:pt x="3095" y="235"/>
                    <a:pt x="3173" y="203"/>
                  </a:cubicBezTo>
                  <a:cubicBezTo>
                    <a:pt x="3103" y="141"/>
                    <a:pt x="3038" y="74"/>
                    <a:pt x="2973" y="1"/>
                  </a:cubicBezTo>
                  <a:close/>
                </a:path>
              </a:pathLst>
            </a:custGeom>
            <a:solidFill>
              <a:srgbClr val="F3E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74"/>
            <p:cNvSpPr/>
            <p:nvPr/>
          </p:nvSpPr>
          <p:spPr>
            <a:xfrm>
              <a:off x="1053432" y="2162197"/>
              <a:ext cx="127314" cy="93904"/>
            </a:xfrm>
            <a:custGeom>
              <a:avLst/>
              <a:gdLst/>
              <a:ahLst/>
              <a:cxnLst/>
              <a:rect l="l" t="t" r="r" b="b"/>
              <a:pathLst>
                <a:path w="4691" h="3460" extrusionOk="0">
                  <a:moveTo>
                    <a:pt x="2277" y="0"/>
                  </a:moveTo>
                  <a:cubicBezTo>
                    <a:pt x="1990" y="0"/>
                    <a:pt x="1703" y="14"/>
                    <a:pt x="1412" y="56"/>
                  </a:cubicBezTo>
                  <a:cubicBezTo>
                    <a:pt x="1063" y="103"/>
                    <a:pt x="698" y="201"/>
                    <a:pt x="421" y="423"/>
                  </a:cubicBezTo>
                  <a:cubicBezTo>
                    <a:pt x="123" y="662"/>
                    <a:pt x="1" y="1021"/>
                    <a:pt x="19" y="1396"/>
                  </a:cubicBezTo>
                  <a:cubicBezTo>
                    <a:pt x="50" y="2008"/>
                    <a:pt x="531" y="2453"/>
                    <a:pt x="1102" y="2585"/>
                  </a:cubicBezTo>
                  <a:cubicBezTo>
                    <a:pt x="1161" y="2597"/>
                    <a:pt x="1223" y="2612"/>
                    <a:pt x="1269" y="2650"/>
                  </a:cubicBezTo>
                  <a:cubicBezTo>
                    <a:pt x="1327" y="2699"/>
                    <a:pt x="1347" y="2775"/>
                    <a:pt x="1371" y="2846"/>
                  </a:cubicBezTo>
                  <a:cubicBezTo>
                    <a:pt x="1520" y="3254"/>
                    <a:pt x="1932" y="3460"/>
                    <a:pt x="2344" y="3460"/>
                  </a:cubicBezTo>
                  <a:cubicBezTo>
                    <a:pt x="2754" y="3460"/>
                    <a:pt x="3164" y="3256"/>
                    <a:pt x="3313" y="2846"/>
                  </a:cubicBezTo>
                  <a:cubicBezTo>
                    <a:pt x="3338" y="2775"/>
                    <a:pt x="3358" y="2699"/>
                    <a:pt x="3415" y="2650"/>
                  </a:cubicBezTo>
                  <a:cubicBezTo>
                    <a:pt x="3460" y="2612"/>
                    <a:pt x="3521" y="2597"/>
                    <a:pt x="3583" y="2585"/>
                  </a:cubicBezTo>
                  <a:cubicBezTo>
                    <a:pt x="4154" y="2455"/>
                    <a:pt x="4635" y="2008"/>
                    <a:pt x="4666" y="1396"/>
                  </a:cubicBezTo>
                  <a:cubicBezTo>
                    <a:pt x="4690" y="953"/>
                    <a:pt x="4509" y="558"/>
                    <a:pt x="4125" y="325"/>
                  </a:cubicBezTo>
                  <a:cubicBezTo>
                    <a:pt x="3819" y="139"/>
                    <a:pt x="3452" y="68"/>
                    <a:pt x="3099" y="31"/>
                  </a:cubicBezTo>
                  <a:cubicBezTo>
                    <a:pt x="2846" y="9"/>
                    <a:pt x="2593" y="1"/>
                    <a:pt x="2340" y="1"/>
                  </a:cubicBezTo>
                  <a:cubicBezTo>
                    <a:pt x="2319" y="1"/>
                    <a:pt x="2298" y="0"/>
                    <a:pt x="2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74"/>
            <p:cNvSpPr/>
            <p:nvPr/>
          </p:nvSpPr>
          <p:spPr>
            <a:xfrm>
              <a:off x="1057910" y="2333336"/>
              <a:ext cx="10449" cy="30560"/>
            </a:xfrm>
            <a:custGeom>
              <a:avLst/>
              <a:gdLst/>
              <a:ahLst/>
              <a:cxnLst/>
              <a:rect l="l" t="t" r="r" b="b"/>
              <a:pathLst>
                <a:path w="385" h="1126" extrusionOk="0">
                  <a:moveTo>
                    <a:pt x="192" y="0"/>
                  </a:moveTo>
                  <a:cubicBezTo>
                    <a:pt x="88" y="0"/>
                    <a:pt x="1" y="88"/>
                    <a:pt x="1" y="198"/>
                  </a:cubicBezTo>
                  <a:lnTo>
                    <a:pt x="1" y="1126"/>
                  </a:lnTo>
                  <a:lnTo>
                    <a:pt x="384" y="1126"/>
                  </a:lnTo>
                  <a:lnTo>
                    <a:pt x="384" y="202"/>
                  </a:lnTo>
                  <a:cubicBezTo>
                    <a:pt x="384" y="104"/>
                    <a:pt x="311" y="16"/>
                    <a:pt x="215" y="2"/>
                  </a:cubicBezTo>
                  <a:cubicBezTo>
                    <a:pt x="207" y="1"/>
                    <a:pt x="199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74"/>
            <p:cNvSpPr/>
            <p:nvPr/>
          </p:nvSpPr>
          <p:spPr>
            <a:xfrm>
              <a:off x="1164485" y="2333391"/>
              <a:ext cx="10449" cy="30505"/>
            </a:xfrm>
            <a:custGeom>
              <a:avLst/>
              <a:gdLst/>
              <a:ahLst/>
              <a:cxnLst/>
              <a:rect l="l" t="t" r="r" b="b"/>
              <a:pathLst>
                <a:path w="385" h="1124" extrusionOk="0">
                  <a:moveTo>
                    <a:pt x="195" y="0"/>
                  </a:moveTo>
                  <a:cubicBezTo>
                    <a:pt x="187" y="0"/>
                    <a:pt x="179" y="1"/>
                    <a:pt x="170" y="2"/>
                  </a:cubicBezTo>
                  <a:cubicBezTo>
                    <a:pt x="72" y="14"/>
                    <a:pt x="1" y="102"/>
                    <a:pt x="1" y="200"/>
                  </a:cubicBezTo>
                  <a:lnTo>
                    <a:pt x="1" y="1124"/>
                  </a:lnTo>
                  <a:lnTo>
                    <a:pt x="384" y="1124"/>
                  </a:lnTo>
                  <a:lnTo>
                    <a:pt x="384" y="196"/>
                  </a:lnTo>
                  <a:cubicBezTo>
                    <a:pt x="384" y="90"/>
                    <a:pt x="299" y="0"/>
                    <a:pt x="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74"/>
            <p:cNvSpPr/>
            <p:nvPr/>
          </p:nvSpPr>
          <p:spPr>
            <a:xfrm>
              <a:off x="1078128" y="2301068"/>
              <a:ext cx="75883" cy="24589"/>
            </a:xfrm>
            <a:custGeom>
              <a:avLst/>
              <a:gdLst/>
              <a:ahLst/>
              <a:cxnLst/>
              <a:rect l="l" t="t" r="r" b="b"/>
              <a:pathLst>
                <a:path w="2796" h="906" extrusionOk="0">
                  <a:moveTo>
                    <a:pt x="216" y="1"/>
                  </a:moveTo>
                  <a:cubicBezTo>
                    <a:pt x="166" y="1"/>
                    <a:pt x="116" y="20"/>
                    <a:pt x="78" y="59"/>
                  </a:cubicBezTo>
                  <a:cubicBezTo>
                    <a:pt x="0" y="134"/>
                    <a:pt x="0" y="259"/>
                    <a:pt x="78" y="336"/>
                  </a:cubicBezTo>
                  <a:cubicBezTo>
                    <a:pt x="445" y="703"/>
                    <a:pt x="914" y="905"/>
                    <a:pt x="1398" y="905"/>
                  </a:cubicBezTo>
                  <a:cubicBezTo>
                    <a:pt x="1883" y="905"/>
                    <a:pt x="2352" y="703"/>
                    <a:pt x="2720" y="336"/>
                  </a:cubicBezTo>
                  <a:cubicBezTo>
                    <a:pt x="2795" y="259"/>
                    <a:pt x="2795" y="134"/>
                    <a:pt x="2720" y="59"/>
                  </a:cubicBezTo>
                  <a:cubicBezTo>
                    <a:pt x="2681" y="20"/>
                    <a:pt x="2631" y="1"/>
                    <a:pt x="2581" y="1"/>
                  </a:cubicBezTo>
                  <a:cubicBezTo>
                    <a:pt x="2530" y="1"/>
                    <a:pt x="2480" y="20"/>
                    <a:pt x="2440" y="59"/>
                  </a:cubicBezTo>
                  <a:cubicBezTo>
                    <a:pt x="2148" y="351"/>
                    <a:pt x="1777" y="512"/>
                    <a:pt x="1398" y="512"/>
                  </a:cubicBezTo>
                  <a:cubicBezTo>
                    <a:pt x="1018" y="512"/>
                    <a:pt x="649" y="351"/>
                    <a:pt x="355" y="59"/>
                  </a:cubicBezTo>
                  <a:cubicBezTo>
                    <a:pt x="317" y="20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74"/>
            <p:cNvSpPr/>
            <p:nvPr/>
          </p:nvSpPr>
          <p:spPr>
            <a:xfrm>
              <a:off x="1013076" y="2130037"/>
              <a:ext cx="56397" cy="24942"/>
            </a:xfrm>
            <a:custGeom>
              <a:avLst/>
              <a:gdLst/>
              <a:ahLst/>
              <a:cxnLst/>
              <a:rect l="l" t="t" r="r" b="b"/>
              <a:pathLst>
                <a:path w="2078" h="919" extrusionOk="0">
                  <a:moveTo>
                    <a:pt x="1155" y="1"/>
                  </a:moveTo>
                  <a:cubicBezTo>
                    <a:pt x="1000" y="1"/>
                    <a:pt x="853" y="42"/>
                    <a:pt x="725" y="98"/>
                  </a:cubicBezTo>
                  <a:cubicBezTo>
                    <a:pt x="684" y="115"/>
                    <a:pt x="645" y="135"/>
                    <a:pt x="608" y="156"/>
                  </a:cubicBezTo>
                  <a:cubicBezTo>
                    <a:pt x="543" y="190"/>
                    <a:pt x="490" y="217"/>
                    <a:pt x="441" y="225"/>
                  </a:cubicBezTo>
                  <a:cubicBezTo>
                    <a:pt x="439" y="225"/>
                    <a:pt x="436" y="225"/>
                    <a:pt x="433" y="225"/>
                  </a:cubicBezTo>
                  <a:cubicBezTo>
                    <a:pt x="420" y="225"/>
                    <a:pt x="405" y="222"/>
                    <a:pt x="396" y="217"/>
                  </a:cubicBezTo>
                  <a:cubicBezTo>
                    <a:pt x="380" y="122"/>
                    <a:pt x="297" y="51"/>
                    <a:pt x="199" y="51"/>
                  </a:cubicBezTo>
                  <a:cubicBezTo>
                    <a:pt x="197" y="51"/>
                    <a:pt x="196" y="51"/>
                    <a:pt x="194" y="52"/>
                  </a:cubicBezTo>
                  <a:cubicBezTo>
                    <a:pt x="84" y="58"/>
                    <a:pt x="1" y="149"/>
                    <a:pt x="7" y="255"/>
                  </a:cubicBezTo>
                  <a:cubicBezTo>
                    <a:pt x="11" y="355"/>
                    <a:pt x="58" y="449"/>
                    <a:pt x="139" y="517"/>
                  </a:cubicBezTo>
                  <a:cubicBezTo>
                    <a:pt x="218" y="580"/>
                    <a:pt x="327" y="618"/>
                    <a:pt x="434" y="618"/>
                  </a:cubicBezTo>
                  <a:cubicBezTo>
                    <a:pt x="457" y="618"/>
                    <a:pt x="480" y="616"/>
                    <a:pt x="502" y="612"/>
                  </a:cubicBezTo>
                  <a:cubicBezTo>
                    <a:pt x="615" y="594"/>
                    <a:pt x="710" y="547"/>
                    <a:pt x="792" y="502"/>
                  </a:cubicBezTo>
                  <a:cubicBezTo>
                    <a:pt x="825" y="486"/>
                    <a:pt x="855" y="470"/>
                    <a:pt x="884" y="457"/>
                  </a:cubicBezTo>
                  <a:cubicBezTo>
                    <a:pt x="969" y="421"/>
                    <a:pt x="1059" y="392"/>
                    <a:pt x="1152" y="392"/>
                  </a:cubicBezTo>
                  <a:cubicBezTo>
                    <a:pt x="1323" y="392"/>
                    <a:pt x="1504" y="489"/>
                    <a:pt x="1679" y="814"/>
                  </a:cubicBezTo>
                  <a:cubicBezTo>
                    <a:pt x="1714" y="880"/>
                    <a:pt x="1783" y="918"/>
                    <a:pt x="1853" y="918"/>
                  </a:cubicBezTo>
                  <a:cubicBezTo>
                    <a:pt x="1883" y="918"/>
                    <a:pt x="1916" y="910"/>
                    <a:pt x="1947" y="896"/>
                  </a:cubicBezTo>
                  <a:cubicBezTo>
                    <a:pt x="2040" y="845"/>
                    <a:pt x="2077" y="725"/>
                    <a:pt x="2026" y="631"/>
                  </a:cubicBezTo>
                  <a:cubicBezTo>
                    <a:pt x="1766" y="150"/>
                    <a:pt x="1448" y="1"/>
                    <a:pt x="1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74"/>
            <p:cNvSpPr/>
            <p:nvPr/>
          </p:nvSpPr>
          <p:spPr>
            <a:xfrm>
              <a:off x="1162884" y="2130037"/>
              <a:ext cx="56343" cy="24887"/>
            </a:xfrm>
            <a:custGeom>
              <a:avLst/>
              <a:gdLst/>
              <a:ahLst/>
              <a:cxnLst/>
              <a:rect l="l" t="t" r="r" b="b"/>
              <a:pathLst>
                <a:path w="2076" h="917" extrusionOk="0">
                  <a:moveTo>
                    <a:pt x="919" y="1"/>
                  </a:moveTo>
                  <a:cubicBezTo>
                    <a:pt x="626" y="1"/>
                    <a:pt x="310" y="150"/>
                    <a:pt x="51" y="629"/>
                  </a:cubicBezTo>
                  <a:cubicBezTo>
                    <a:pt x="0" y="723"/>
                    <a:pt x="37" y="843"/>
                    <a:pt x="131" y="894"/>
                  </a:cubicBezTo>
                  <a:cubicBezTo>
                    <a:pt x="162" y="908"/>
                    <a:pt x="192" y="916"/>
                    <a:pt x="225" y="916"/>
                  </a:cubicBezTo>
                  <a:cubicBezTo>
                    <a:pt x="294" y="916"/>
                    <a:pt x="364" y="878"/>
                    <a:pt x="398" y="812"/>
                  </a:cubicBezTo>
                  <a:cubicBezTo>
                    <a:pt x="515" y="597"/>
                    <a:pt x="667" y="392"/>
                    <a:pt x="925" y="392"/>
                  </a:cubicBezTo>
                  <a:cubicBezTo>
                    <a:pt x="1004" y="392"/>
                    <a:pt x="1093" y="411"/>
                    <a:pt x="1194" y="455"/>
                  </a:cubicBezTo>
                  <a:cubicBezTo>
                    <a:pt x="1222" y="468"/>
                    <a:pt x="1253" y="482"/>
                    <a:pt x="1286" y="500"/>
                  </a:cubicBezTo>
                  <a:cubicBezTo>
                    <a:pt x="1365" y="547"/>
                    <a:pt x="1457" y="594"/>
                    <a:pt x="1571" y="612"/>
                  </a:cubicBezTo>
                  <a:cubicBezTo>
                    <a:pt x="1594" y="616"/>
                    <a:pt x="1617" y="618"/>
                    <a:pt x="1641" y="618"/>
                  </a:cubicBezTo>
                  <a:cubicBezTo>
                    <a:pt x="1748" y="618"/>
                    <a:pt x="1858" y="580"/>
                    <a:pt x="1936" y="517"/>
                  </a:cubicBezTo>
                  <a:cubicBezTo>
                    <a:pt x="2018" y="449"/>
                    <a:pt x="2067" y="355"/>
                    <a:pt x="2069" y="255"/>
                  </a:cubicBezTo>
                  <a:cubicBezTo>
                    <a:pt x="2075" y="145"/>
                    <a:pt x="1989" y="58"/>
                    <a:pt x="1881" y="52"/>
                  </a:cubicBezTo>
                  <a:cubicBezTo>
                    <a:pt x="1880" y="51"/>
                    <a:pt x="1878" y="51"/>
                    <a:pt x="1877" y="51"/>
                  </a:cubicBezTo>
                  <a:cubicBezTo>
                    <a:pt x="1777" y="51"/>
                    <a:pt x="1693" y="122"/>
                    <a:pt x="1679" y="217"/>
                  </a:cubicBezTo>
                  <a:cubicBezTo>
                    <a:pt x="1671" y="222"/>
                    <a:pt x="1656" y="225"/>
                    <a:pt x="1641" y="225"/>
                  </a:cubicBezTo>
                  <a:cubicBezTo>
                    <a:pt x="1638" y="225"/>
                    <a:pt x="1635" y="225"/>
                    <a:pt x="1632" y="225"/>
                  </a:cubicBezTo>
                  <a:cubicBezTo>
                    <a:pt x="1585" y="217"/>
                    <a:pt x="1530" y="190"/>
                    <a:pt x="1467" y="156"/>
                  </a:cubicBezTo>
                  <a:cubicBezTo>
                    <a:pt x="1432" y="135"/>
                    <a:pt x="1394" y="119"/>
                    <a:pt x="1351" y="98"/>
                  </a:cubicBezTo>
                  <a:cubicBezTo>
                    <a:pt x="1221" y="42"/>
                    <a:pt x="1073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74"/>
            <p:cNvSpPr/>
            <p:nvPr/>
          </p:nvSpPr>
          <p:spPr>
            <a:xfrm>
              <a:off x="1099948" y="2200002"/>
              <a:ext cx="34006" cy="30478"/>
            </a:xfrm>
            <a:custGeom>
              <a:avLst/>
              <a:gdLst/>
              <a:ahLst/>
              <a:cxnLst/>
              <a:rect l="l" t="t" r="r" b="b"/>
              <a:pathLst>
                <a:path w="1253" h="1123" extrusionOk="0">
                  <a:moveTo>
                    <a:pt x="632" y="0"/>
                  </a:moveTo>
                  <a:cubicBezTo>
                    <a:pt x="627" y="0"/>
                    <a:pt x="621" y="0"/>
                    <a:pt x="616" y="1"/>
                  </a:cubicBezTo>
                  <a:cubicBezTo>
                    <a:pt x="522" y="1"/>
                    <a:pt x="441" y="66"/>
                    <a:pt x="426" y="164"/>
                  </a:cubicBezTo>
                  <a:cubicBezTo>
                    <a:pt x="426" y="166"/>
                    <a:pt x="359" y="523"/>
                    <a:pt x="82" y="782"/>
                  </a:cubicBezTo>
                  <a:cubicBezTo>
                    <a:pt x="2" y="858"/>
                    <a:pt x="0" y="982"/>
                    <a:pt x="74" y="1062"/>
                  </a:cubicBezTo>
                  <a:cubicBezTo>
                    <a:pt x="114" y="1102"/>
                    <a:pt x="165" y="1123"/>
                    <a:pt x="218" y="1123"/>
                  </a:cubicBezTo>
                  <a:cubicBezTo>
                    <a:pt x="267" y="1123"/>
                    <a:pt x="316" y="1104"/>
                    <a:pt x="355" y="1070"/>
                  </a:cubicBezTo>
                  <a:cubicBezTo>
                    <a:pt x="471" y="958"/>
                    <a:pt x="561" y="835"/>
                    <a:pt x="626" y="719"/>
                  </a:cubicBezTo>
                  <a:cubicBezTo>
                    <a:pt x="694" y="837"/>
                    <a:pt x="783" y="960"/>
                    <a:pt x="900" y="1070"/>
                  </a:cubicBezTo>
                  <a:cubicBezTo>
                    <a:pt x="938" y="1104"/>
                    <a:pt x="987" y="1123"/>
                    <a:pt x="1034" y="1123"/>
                  </a:cubicBezTo>
                  <a:cubicBezTo>
                    <a:pt x="1089" y="1123"/>
                    <a:pt x="1140" y="1102"/>
                    <a:pt x="1177" y="1062"/>
                  </a:cubicBezTo>
                  <a:cubicBezTo>
                    <a:pt x="1253" y="982"/>
                    <a:pt x="1249" y="858"/>
                    <a:pt x="1171" y="782"/>
                  </a:cubicBezTo>
                  <a:cubicBezTo>
                    <a:pt x="896" y="523"/>
                    <a:pt x="828" y="168"/>
                    <a:pt x="826" y="164"/>
                  </a:cubicBezTo>
                  <a:cubicBezTo>
                    <a:pt x="809" y="69"/>
                    <a:pt x="726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74"/>
            <p:cNvSpPr/>
            <p:nvPr/>
          </p:nvSpPr>
          <p:spPr>
            <a:xfrm>
              <a:off x="1195668" y="2171316"/>
              <a:ext cx="85274" cy="18157"/>
            </a:xfrm>
            <a:custGeom>
              <a:avLst/>
              <a:gdLst/>
              <a:ahLst/>
              <a:cxnLst/>
              <a:rect l="l" t="t" r="r" b="b"/>
              <a:pathLst>
                <a:path w="3142" h="669" extrusionOk="0">
                  <a:moveTo>
                    <a:pt x="1712" y="1"/>
                  </a:moveTo>
                  <a:cubicBezTo>
                    <a:pt x="799" y="1"/>
                    <a:pt x="179" y="276"/>
                    <a:pt x="143" y="293"/>
                  </a:cubicBezTo>
                  <a:cubicBezTo>
                    <a:pt x="43" y="338"/>
                    <a:pt x="0" y="454"/>
                    <a:pt x="45" y="552"/>
                  </a:cubicBezTo>
                  <a:cubicBezTo>
                    <a:pt x="78" y="623"/>
                    <a:pt x="149" y="668"/>
                    <a:pt x="224" y="668"/>
                  </a:cubicBezTo>
                  <a:cubicBezTo>
                    <a:pt x="251" y="668"/>
                    <a:pt x="280" y="662"/>
                    <a:pt x="306" y="650"/>
                  </a:cubicBezTo>
                  <a:cubicBezTo>
                    <a:pt x="313" y="646"/>
                    <a:pt x="882" y="395"/>
                    <a:pt x="1720" y="395"/>
                  </a:cubicBezTo>
                  <a:cubicBezTo>
                    <a:pt x="2064" y="395"/>
                    <a:pt x="2454" y="437"/>
                    <a:pt x="2868" y="556"/>
                  </a:cubicBezTo>
                  <a:cubicBezTo>
                    <a:pt x="2886" y="561"/>
                    <a:pt x="2904" y="564"/>
                    <a:pt x="2922" y="564"/>
                  </a:cubicBezTo>
                  <a:cubicBezTo>
                    <a:pt x="3008" y="564"/>
                    <a:pt x="3087" y="506"/>
                    <a:pt x="3111" y="419"/>
                  </a:cubicBezTo>
                  <a:cubicBezTo>
                    <a:pt x="3142" y="315"/>
                    <a:pt x="3080" y="205"/>
                    <a:pt x="2974" y="179"/>
                  </a:cubicBezTo>
                  <a:cubicBezTo>
                    <a:pt x="2517" y="48"/>
                    <a:pt x="2090" y="1"/>
                    <a:pt x="1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74"/>
            <p:cNvSpPr/>
            <p:nvPr/>
          </p:nvSpPr>
          <p:spPr>
            <a:xfrm>
              <a:off x="1199305" y="2201875"/>
              <a:ext cx="84297" cy="24019"/>
            </a:xfrm>
            <a:custGeom>
              <a:avLst/>
              <a:gdLst/>
              <a:ahLst/>
              <a:cxnLst/>
              <a:rect l="l" t="t" r="r" b="b"/>
              <a:pathLst>
                <a:path w="3106" h="885" extrusionOk="0">
                  <a:moveTo>
                    <a:pt x="882" y="1"/>
                  </a:moveTo>
                  <a:cubicBezTo>
                    <a:pt x="464" y="1"/>
                    <a:pt x="196" y="61"/>
                    <a:pt x="172" y="67"/>
                  </a:cubicBezTo>
                  <a:cubicBezTo>
                    <a:pt x="66" y="93"/>
                    <a:pt x="1" y="197"/>
                    <a:pt x="23" y="301"/>
                  </a:cubicBezTo>
                  <a:cubicBezTo>
                    <a:pt x="46" y="392"/>
                    <a:pt x="128" y="454"/>
                    <a:pt x="217" y="454"/>
                  </a:cubicBezTo>
                  <a:cubicBezTo>
                    <a:pt x="231" y="454"/>
                    <a:pt x="244" y="453"/>
                    <a:pt x="258" y="450"/>
                  </a:cubicBezTo>
                  <a:cubicBezTo>
                    <a:pt x="263" y="448"/>
                    <a:pt x="499" y="396"/>
                    <a:pt x="874" y="396"/>
                  </a:cubicBezTo>
                  <a:cubicBezTo>
                    <a:pt x="1351" y="396"/>
                    <a:pt x="2052" y="481"/>
                    <a:pt x="2787" y="862"/>
                  </a:cubicBezTo>
                  <a:cubicBezTo>
                    <a:pt x="2816" y="878"/>
                    <a:pt x="2846" y="885"/>
                    <a:pt x="2877" y="885"/>
                  </a:cubicBezTo>
                  <a:cubicBezTo>
                    <a:pt x="2948" y="885"/>
                    <a:pt x="3018" y="848"/>
                    <a:pt x="3052" y="778"/>
                  </a:cubicBezTo>
                  <a:cubicBezTo>
                    <a:pt x="3105" y="681"/>
                    <a:pt x="3069" y="564"/>
                    <a:pt x="2971" y="513"/>
                  </a:cubicBezTo>
                  <a:cubicBezTo>
                    <a:pt x="2165" y="96"/>
                    <a:pt x="1406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74"/>
            <p:cNvSpPr/>
            <p:nvPr/>
          </p:nvSpPr>
          <p:spPr>
            <a:xfrm>
              <a:off x="951307" y="2171316"/>
              <a:ext cx="85274" cy="18157"/>
            </a:xfrm>
            <a:custGeom>
              <a:avLst/>
              <a:gdLst/>
              <a:ahLst/>
              <a:cxnLst/>
              <a:rect l="l" t="t" r="r" b="b"/>
              <a:pathLst>
                <a:path w="3142" h="669" extrusionOk="0">
                  <a:moveTo>
                    <a:pt x="1428" y="1"/>
                  </a:moveTo>
                  <a:cubicBezTo>
                    <a:pt x="1051" y="1"/>
                    <a:pt x="623" y="48"/>
                    <a:pt x="165" y="179"/>
                  </a:cubicBezTo>
                  <a:cubicBezTo>
                    <a:pt x="61" y="209"/>
                    <a:pt x="0" y="315"/>
                    <a:pt x="31" y="419"/>
                  </a:cubicBezTo>
                  <a:cubicBezTo>
                    <a:pt x="56" y="506"/>
                    <a:pt x="133" y="564"/>
                    <a:pt x="219" y="564"/>
                  </a:cubicBezTo>
                  <a:cubicBezTo>
                    <a:pt x="237" y="564"/>
                    <a:pt x="255" y="561"/>
                    <a:pt x="273" y="556"/>
                  </a:cubicBezTo>
                  <a:cubicBezTo>
                    <a:pt x="688" y="437"/>
                    <a:pt x="1077" y="395"/>
                    <a:pt x="1421" y="395"/>
                  </a:cubicBezTo>
                  <a:cubicBezTo>
                    <a:pt x="2256" y="395"/>
                    <a:pt x="2824" y="644"/>
                    <a:pt x="2836" y="650"/>
                  </a:cubicBezTo>
                  <a:cubicBezTo>
                    <a:pt x="2860" y="662"/>
                    <a:pt x="2889" y="668"/>
                    <a:pt x="2917" y="668"/>
                  </a:cubicBezTo>
                  <a:cubicBezTo>
                    <a:pt x="2991" y="668"/>
                    <a:pt x="3062" y="623"/>
                    <a:pt x="3095" y="552"/>
                  </a:cubicBezTo>
                  <a:cubicBezTo>
                    <a:pt x="3141" y="454"/>
                    <a:pt x="3099" y="336"/>
                    <a:pt x="2999" y="293"/>
                  </a:cubicBezTo>
                  <a:cubicBezTo>
                    <a:pt x="2963" y="276"/>
                    <a:pt x="2343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74"/>
            <p:cNvSpPr/>
            <p:nvPr/>
          </p:nvSpPr>
          <p:spPr>
            <a:xfrm>
              <a:off x="948539" y="2201875"/>
              <a:ext cx="84378" cy="24019"/>
            </a:xfrm>
            <a:custGeom>
              <a:avLst/>
              <a:gdLst/>
              <a:ahLst/>
              <a:cxnLst/>
              <a:rect l="l" t="t" r="r" b="b"/>
              <a:pathLst>
                <a:path w="3109" h="885" extrusionOk="0">
                  <a:moveTo>
                    <a:pt x="2224" y="1"/>
                  </a:moveTo>
                  <a:cubicBezTo>
                    <a:pt x="1699" y="1"/>
                    <a:pt x="940" y="96"/>
                    <a:pt x="135" y="513"/>
                  </a:cubicBezTo>
                  <a:cubicBezTo>
                    <a:pt x="39" y="564"/>
                    <a:pt x="0" y="681"/>
                    <a:pt x="51" y="778"/>
                  </a:cubicBezTo>
                  <a:cubicBezTo>
                    <a:pt x="86" y="844"/>
                    <a:pt x="155" y="885"/>
                    <a:pt x="227" y="885"/>
                  </a:cubicBezTo>
                  <a:cubicBezTo>
                    <a:pt x="257" y="885"/>
                    <a:pt x="288" y="878"/>
                    <a:pt x="316" y="862"/>
                  </a:cubicBezTo>
                  <a:cubicBezTo>
                    <a:pt x="1052" y="481"/>
                    <a:pt x="1753" y="396"/>
                    <a:pt x="2229" y="396"/>
                  </a:cubicBezTo>
                  <a:cubicBezTo>
                    <a:pt x="2604" y="396"/>
                    <a:pt x="2840" y="448"/>
                    <a:pt x="2846" y="450"/>
                  </a:cubicBezTo>
                  <a:cubicBezTo>
                    <a:pt x="2860" y="454"/>
                    <a:pt x="2875" y="455"/>
                    <a:pt x="2890" y="455"/>
                  </a:cubicBezTo>
                  <a:cubicBezTo>
                    <a:pt x="2979" y="455"/>
                    <a:pt x="3061" y="394"/>
                    <a:pt x="3080" y="301"/>
                  </a:cubicBezTo>
                  <a:cubicBezTo>
                    <a:pt x="3109" y="197"/>
                    <a:pt x="3042" y="93"/>
                    <a:pt x="2935" y="67"/>
                  </a:cubicBezTo>
                  <a:cubicBezTo>
                    <a:pt x="2911" y="61"/>
                    <a:pt x="2642" y="1"/>
                    <a:pt x="2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74"/>
            <p:cNvSpPr/>
            <p:nvPr/>
          </p:nvSpPr>
          <p:spPr>
            <a:xfrm>
              <a:off x="1100220" y="2180136"/>
              <a:ext cx="33518" cy="25213"/>
            </a:xfrm>
            <a:custGeom>
              <a:avLst/>
              <a:gdLst/>
              <a:ahLst/>
              <a:cxnLst/>
              <a:rect l="l" t="t" r="r" b="b"/>
              <a:pathLst>
                <a:path w="1235" h="929" extrusionOk="0">
                  <a:moveTo>
                    <a:pt x="619" y="1"/>
                  </a:moveTo>
                  <a:cubicBezTo>
                    <a:pt x="527" y="1"/>
                    <a:pt x="434" y="15"/>
                    <a:pt x="345" y="43"/>
                  </a:cubicBezTo>
                  <a:cubicBezTo>
                    <a:pt x="176" y="101"/>
                    <a:pt x="0" y="221"/>
                    <a:pt x="62" y="468"/>
                  </a:cubicBezTo>
                  <a:cubicBezTo>
                    <a:pt x="62" y="468"/>
                    <a:pt x="111" y="713"/>
                    <a:pt x="510" y="902"/>
                  </a:cubicBezTo>
                  <a:cubicBezTo>
                    <a:pt x="543" y="920"/>
                    <a:pt x="579" y="928"/>
                    <a:pt x="616" y="928"/>
                  </a:cubicBezTo>
                  <a:cubicBezTo>
                    <a:pt x="652" y="928"/>
                    <a:pt x="689" y="920"/>
                    <a:pt x="722" y="902"/>
                  </a:cubicBezTo>
                  <a:cubicBezTo>
                    <a:pt x="1122" y="713"/>
                    <a:pt x="1171" y="468"/>
                    <a:pt x="1171" y="468"/>
                  </a:cubicBezTo>
                  <a:cubicBezTo>
                    <a:pt x="1234" y="221"/>
                    <a:pt x="1061" y="101"/>
                    <a:pt x="892" y="43"/>
                  </a:cubicBezTo>
                  <a:cubicBezTo>
                    <a:pt x="804" y="15"/>
                    <a:pt x="712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6" name="Google Shape;4446;p74"/>
          <p:cNvGrpSpPr/>
          <p:nvPr/>
        </p:nvGrpSpPr>
        <p:grpSpPr>
          <a:xfrm>
            <a:off x="1141104" y="2647587"/>
            <a:ext cx="329961" cy="297686"/>
            <a:chOff x="938904" y="2749026"/>
            <a:chExt cx="354340" cy="319680"/>
          </a:xfrm>
        </p:grpSpPr>
        <p:sp>
          <p:nvSpPr>
            <p:cNvPr id="4447" name="Google Shape;4447;p74"/>
            <p:cNvSpPr/>
            <p:nvPr/>
          </p:nvSpPr>
          <p:spPr>
            <a:xfrm>
              <a:off x="1024746" y="2749026"/>
              <a:ext cx="183466" cy="88096"/>
            </a:xfrm>
            <a:custGeom>
              <a:avLst/>
              <a:gdLst/>
              <a:ahLst/>
              <a:cxnLst/>
              <a:rect l="l" t="t" r="r" b="b"/>
              <a:pathLst>
                <a:path w="6760" h="3246" extrusionOk="0">
                  <a:moveTo>
                    <a:pt x="746" y="0"/>
                  </a:moveTo>
                  <a:cubicBezTo>
                    <a:pt x="336" y="0"/>
                    <a:pt x="1" y="335"/>
                    <a:pt x="1" y="745"/>
                  </a:cubicBezTo>
                  <a:lnTo>
                    <a:pt x="1" y="2813"/>
                  </a:lnTo>
                  <a:cubicBezTo>
                    <a:pt x="1" y="3040"/>
                    <a:pt x="178" y="3227"/>
                    <a:pt x="399" y="3244"/>
                  </a:cubicBezTo>
                  <a:cubicBezTo>
                    <a:pt x="412" y="3245"/>
                    <a:pt x="425" y="3246"/>
                    <a:pt x="438" y="3246"/>
                  </a:cubicBezTo>
                  <a:cubicBezTo>
                    <a:pt x="675" y="3246"/>
                    <a:pt x="868" y="3039"/>
                    <a:pt x="868" y="2797"/>
                  </a:cubicBezTo>
                  <a:lnTo>
                    <a:pt x="868" y="867"/>
                  </a:lnTo>
                  <a:lnTo>
                    <a:pt x="5892" y="867"/>
                  </a:lnTo>
                  <a:lnTo>
                    <a:pt x="5892" y="2797"/>
                  </a:lnTo>
                  <a:cubicBezTo>
                    <a:pt x="5892" y="3041"/>
                    <a:pt x="6088" y="3245"/>
                    <a:pt x="6327" y="3245"/>
                  </a:cubicBezTo>
                  <a:cubicBezTo>
                    <a:pt x="6339" y="3245"/>
                    <a:pt x="6350" y="3245"/>
                    <a:pt x="6361" y="3244"/>
                  </a:cubicBezTo>
                  <a:cubicBezTo>
                    <a:pt x="6584" y="3227"/>
                    <a:pt x="6757" y="3040"/>
                    <a:pt x="6759" y="2813"/>
                  </a:cubicBezTo>
                  <a:lnTo>
                    <a:pt x="6759" y="751"/>
                  </a:lnTo>
                  <a:cubicBezTo>
                    <a:pt x="6759" y="337"/>
                    <a:pt x="6423" y="0"/>
                    <a:pt x="6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74"/>
            <p:cNvSpPr/>
            <p:nvPr/>
          </p:nvSpPr>
          <p:spPr>
            <a:xfrm>
              <a:off x="938959" y="2824473"/>
              <a:ext cx="354286" cy="244233"/>
            </a:xfrm>
            <a:custGeom>
              <a:avLst/>
              <a:gdLst/>
              <a:ahLst/>
              <a:cxnLst/>
              <a:rect l="l" t="t" r="r" b="b"/>
              <a:pathLst>
                <a:path w="13054" h="8999" extrusionOk="0">
                  <a:moveTo>
                    <a:pt x="465" y="1"/>
                  </a:moveTo>
                  <a:cubicBezTo>
                    <a:pt x="210" y="1"/>
                    <a:pt x="0" y="207"/>
                    <a:pt x="0" y="464"/>
                  </a:cubicBezTo>
                  <a:lnTo>
                    <a:pt x="0" y="8536"/>
                  </a:lnTo>
                  <a:cubicBezTo>
                    <a:pt x="0" y="8790"/>
                    <a:pt x="206" y="8999"/>
                    <a:pt x="465" y="8999"/>
                  </a:cubicBezTo>
                  <a:lnTo>
                    <a:pt x="12590" y="8999"/>
                  </a:lnTo>
                  <a:cubicBezTo>
                    <a:pt x="12845" y="8999"/>
                    <a:pt x="13053" y="8793"/>
                    <a:pt x="13053" y="8536"/>
                  </a:cubicBezTo>
                  <a:lnTo>
                    <a:pt x="13053" y="464"/>
                  </a:lnTo>
                  <a:cubicBezTo>
                    <a:pt x="13053" y="207"/>
                    <a:pt x="12847" y="1"/>
                    <a:pt x="12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74"/>
            <p:cNvSpPr/>
            <p:nvPr/>
          </p:nvSpPr>
          <p:spPr>
            <a:xfrm>
              <a:off x="1090477" y="2968419"/>
              <a:ext cx="51892" cy="69288"/>
            </a:xfrm>
            <a:custGeom>
              <a:avLst/>
              <a:gdLst/>
              <a:ahLst/>
              <a:cxnLst/>
              <a:rect l="l" t="t" r="r" b="b"/>
              <a:pathLst>
                <a:path w="1912" h="2553" extrusionOk="0">
                  <a:moveTo>
                    <a:pt x="527" y="0"/>
                  </a:moveTo>
                  <a:cubicBezTo>
                    <a:pt x="237" y="0"/>
                    <a:pt x="0" y="235"/>
                    <a:pt x="0" y="529"/>
                  </a:cubicBezTo>
                  <a:lnTo>
                    <a:pt x="0" y="1844"/>
                  </a:lnTo>
                  <a:cubicBezTo>
                    <a:pt x="0" y="1918"/>
                    <a:pt x="37" y="1985"/>
                    <a:pt x="98" y="2026"/>
                  </a:cubicBezTo>
                  <a:lnTo>
                    <a:pt x="833" y="2516"/>
                  </a:lnTo>
                  <a:cubicBezTo>
                    <a:pt x="870" y="2540"/>
                    <a:pt x="913" y="2552"/>
                    <a:pt x="956" y="2552"/>
                  </a:cubicBezTo>
                  <a:cubicBezTo>
                    <a:pt x="998" y="2552"/>
                    <a:pt x="1041" y="2540"/>
                    <a:pt x="1077" y="2516"/>
                  </a:cubicBezTo>
                  <a:lnTo>
                    <a:pt x="1812" y="2026"/>
                  </a:lnTo>
                  <a:cubicBezTo>
                    <a:pt x="1873" y="1985"/>
                    <a:pt x="1912" y="1918"/>
                    <a:pt x="1912" y="1844"/>
                  </a:cubicBezTo>
                  <a:lnTo>
                    <a:pt x="1912" y="529"/>
                  </a:lnTo>
                  <a:cubicBezTo>
                    <a:pt x="1912" y="237"/>
                    <a:pt x="1677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74"/>
            <p:cNvSpPr/>
            <p:nvPr/>
          </p:nvSpPr>
          <p:spPr>
            <a:xfrm>
              <a:off x="938904" y="2824473"/>
              <a:ext cx="354340" cy="122483"/>
            </a:xfrm>
            <a:custGeom>
              <a:avLst/>
              <a:gdLst/>
              <a:ahLst/>
              <a:cxnLst/>
              <a:rect l="l" t="t" r="r" b="b"/>
              <a:pathLst>
                <a:path w="13056" h="4513" extrusionOk="0">
                  <a:moveTo>
                    <a:pt x="465" y="1"/>
                  </a:moveTo>
                  <a:cubicBezTo>
                    <a:pt x="210" y="1"/>
                    <a:pt x="0" y="207"/>
                    <a:pt x="0" y="464"/>
                  </a:cubicBezTo>
                  <a:lnTo>
                    <a:pt x="0" y="4513"/>
                  </a:lnTo>
                  <a:lnTo>
                    <a:pt x="13055" y="4513"/>
                  </a:lnTo>
                  <a:lnTo>
                    <a:pt x="13055" y="468"/>
                  </a:lnTo>
                  <a:cubicBezTo>
                    <a:pt x="13055" y="209"/>
                    <a:pt x="12849" y="1"/>
                    <a:pt x="12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74"/>
            <p:cNvSpPr/>
            <p:nvPr/>
          </p:nvSpPr>
          <p:spPr>
            <a:xfrm>
              <a:off x="938904" y="2824473"/>
              <a:ext cx="354340" cy="44374"/>
            </a:xfrm>
            <a:custGeom>
              <a:avLst/>
              <a:gdLst/>
              <a:ahLst/>
              <a:cxnLst/>
              <a:rect l="l" t="t" r="r" b="b"/>
              <a:pathLst>
                <a:path w="13056" h="1635" extrusionOk="0">
                  <a:moveTo>
                    <a:pt x="463" y="1"/>
                  </a:moveTo>
                  <a:cubicBezTo>
                    <a:pt x="208" y="1"/>
                    <a:pt x="0" y="207"/>
                    <a:pt x="0" y="464"/>
                  </a:cubicBezTo>
                  <a:lnTo>
                    <a:pt x="0" y="1153"/>
                  </a:lnTo>
                  <a:cubicBezTo>
                    <a:pt x="206" y="1443"/>
                    <a:pt x="545" y="1635"/>
                    <a:pt x="928" y="1635"/>
                  </a:cubicBezTo>
                  <a:cubicBezTo>
                    <a:pt x="1316" y="1635"/>
                    <a:pt x="1657" y="1441"/>
                    <a:pt x="1861" y="1145"/>
                  </a:cubicBezTo>
                  <a:cubicBezTo>
                    <a:pt x="2065" y="1441"/>
                    <a:pt x="2407" y="1635"/>
                    <a:pt x="2795" y="1635"/>
                  </a:cubicBezTo>
                  <a:cubicBezTo>
                    <a:pt x="3182" y="1635"/>
                    <a:pt x="3523" y="1441"/>
                    <a:pt x="3727" y="1145"/>
                  </a:cubicBezTo>
                  <a:cubicBezTo>
                    <a:pt x="3931" y="1441"/>
                    <a:pt x="4274" y="1635"/>
                    <a:pt x="4661" y="1635"/>
                  </a:cubicBezTo>
                  <a:cubicBezTo>
                    <a:pt x="5049" y="1635"/>
                    <a:pt x="5390" y="1441"/>
                    <a:pt x="5593" y="1145"/>
                  </a:cubicBezTo>
                  <a:cubicBezTo>
                    <a:pt x="5797" y="1441"/>
                    <a:pt x="6140" y="1635"/>
                    <a:pt x="6528" y="1635"/>
                  </a:cubicBezTo>
                  <a:cubicBezTo>
                    <a:pt x="6915" y="1635"/>
                    <a:pt x="7258" y="1441"/>
                    <a:pt x="7462" y="1145"/>
                  </a:cubicBezTo>
                  <a:cubicBezTo>
                    <a:pt x="7666" y="1441"/>
                    <a:pt x="8007" y="1635"/>
                    <a:pt x="8394" y="1635"/>
                  </a:cubicBezTo>
                  <a:cubicBezTo>
                    <a:pt x="8782" y="1635"/>
                    <a:pt x="9125" y="1441"/>
                    <a:pt x="9329" y="1145"/>
                  </a:cubicBezTo>
                  <a:cubicBezTo>
                    <a:pt x="9532" y="1441"/>
                    <a:pt x="9873" y="1635"/>
                    <a:pt x="10261" y="1635"/>
                  </a:cubicBezTo>
                  <a:cubicBezTo>
                    <a:pt x="10648" y="1635"/>
                    <a:pt x="10991" y="1441"/>
                    <a:pt x="11195" y="1145"/>
                  </a:cubicBezTo>
                  <a:cubicBezTo>
                    <a:pt x="11399" y="1441"/>
                    <a:pt x="11740" y="1635"/>
                    <a:pt x="12127" y="1635"/>
                  </a:cubicBezTo>
                  <a:cubicBezTo>
                    <a:pt x="12511" y="1635"/>
                    <a:pt x="12849" y="1443"/>
                    <a:pt x="13055" y="1153"/>
                  </a:cubicBezTo>
                  <a:lnTo>
                    <a:pt x="13055" y="464"/>
                  </a:lnTo>
                  <a:cubicBezTo>
                    <a:pt x="13055" y="207"/>
                    <a:pt x="12849" y="1"/>
                    <a:pt x="125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74"/>
            <p:cNvSpPr/>
            <p:nvPr/>
          </p:nvSpPr>
          <p:spPr>
            <a:xfrm>
              <a:off x="1075903" y="2749026"/>
              <a:ext cx="80307" cy="23558"/>
            </a:xfrm>
            <a:custGeom>
              <a:avLst/>
              <a:gdLst/>
              <a:ahLst/>
              <a:cxnLst/>
              <a:rect l="l" t="t" r="r" b="b"/>
              <a:pathLst>
                <a:path w="2959" h="868" extrusionOk="0">
                  <a:moveTo>
                    <a:pt x="1" y="0"/>
                  </a:moveTo>
                  <a:lnTo>
                    <a:pt x="1" y="867"/>
                  </a:lnTo>
                  <a:lnTo>
                    <a:pt x="2959" y="86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74"/>
            <p:cNvSpPr/>
            <p:nvPr/>
          </p:nvSpPr>
          <p:spPr>
            <a:xfrm>
              <a:off x="1063962" y="2894221"/>
              <a:ext cx="104489" cy="104516"/>
            </a:xfrm>
            <a:custGeom>
              <a:avLst/>
              <a:gdLst/>
              <a:ahLst/>
              <a:cxnLst/>
              <a:rect l="l" t="t" r="r" b="b"/>
              <a:pathLst>
                <a:path w="3850" h="3851" extrusionOk="0">
                  <a:moveTo>
                    <a:pt x="1924" y="1"/>
                  </a:moveTo>
                  <a:cubicBezTo>
                    <a:pt x="861" y="1"/>
                    <a:pt x="0" y="862"/>
                    <a:pt x="0" y="1927"/>
                  </a:cubicBezTo>
                  <a:cubicBezTo>
                    <a:pt x="0" y="2989"/>
                    <a:pt x="861" y="3850"/>
                    <a:pt x="1924" y="3850"/>
                  </a:cubicBezTo>
                  <a:cubicBezTo>
                    <a:pt x="2989" y="3850"/>
                    <a:pt x="3849" y="2989"/>
                    <a:pt x="3849" y="1927"/>
                  </a:cubicBezTo>
                  <a:cubicBezTo>
                    <a:pt x="3849" y="862"/>
                    <a:pt x="2989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74"/>
            <p:cNvSpPr/>
            <p:nvPr/>
          </p:nvSpPr>
          <p:spPr>
            <a:xfrm>
              <a:off x="1085103" y="2921441"/>
              <a:ext cx="62259" cy="55366"/>
            </a:xfrm>
            <a:custGeom>
              <a:avLst/>
              <a:gdLst/>
              <a:ahLst/>
              <a:cxnLst/>
              <a:rect l="l" t="t" r="r" b="b"/>
              <a:pathLst>
                <a:path w="2294" h="2040" extrusionOk="0">
                  <a:moveTo>
                    <a:pt x="314" y="1"/>
                  </a:moveTo>
                  <a:cubicBezTo>
                    <a:pt x="237" y="1"/>
                    <a:pt x="162" y="60"/>
                    <a:pt x="162" y="152"/>
                  </a:cubicBezTo>
                  <a:cubicBezTo>
                    <a:pt x="160" y="385"/>
                    <a:pt x="164" y="614"/>
                    <a:pt x="178" y="846"/>
                  </a:cubicBezTo>
                  <a:cubicBezTo>
                    <a:pt x="21" y="1101"/>
                    <a:pt x="0" y="1464"/>
                    <a:pt x="180" y="1701"/>
                  </a:cubicBezTo>
                  <a:cubicBezTo>
                    <a:pt x="333" y="1905"/>
                    <a:pt x="588" y="1984"/>
                    <a:pt x="825" y="2017"/>
                  </a:cubicBezTo>
                  <a:cubicBezTo>
                    <a:pt x="926" y="2032"/>
                    <a:pt x="1029" y="2040"/>
                    <a:pt x="1132" y="2040"/>
                  </a:cubicBezTo>
                  <a:cubicBezTo>
                    <a:pt x="1254" y="2040"/>
                    <a:pt x="1375" y="2029"/>
                    <a:pt x="1496" y="2007"/>
                  </a:cubicBezTo>
                  <a:cubicBezTo>
                    <a:pt x="1730" y="1966"/>
                    <a:pt x="1985" y="1878"/>
                    <a:pt x="2130" y="1672"/>
                  </a:cubicBezTo>
                  <a:cubicBezTo>
                    <a:pt x="2293" y="1440"/>
                    <a:pt x="2271" y="1097"/>
                    <a:pt x="2122" y="846"/>
                  </a:cubicBezTo>
                  <a:cubicBezTo>
                    <a:pt x="2136" y="614"/>
                    <a:pt x="2140" y="385"/>
                    <a:pt x="2138" y="152"/>
                  </a:cubicBezTo>
                  <a:cubicBezTo>
                    <a:pt x="2137" y="60"/>
                    <a:pt x="2062" y="1"/>
                    <a:pt x="1985" y="1"/>
                  </a:cubicBezTo>
                  <a:cubicBezTo>
                    <a:pt x="1945" y="1"/>
                    <a:pt x="1905" y="17"/>
                    <a:pt x="1873" y="53"/>
                  </a:cubicBezTo>
                  <a:cubicBezTo>
                    <a:pt x="1765" y="175"/>
                    <a:pt x="1653" y="303"/>
                    <a:pt x="1555" y="418"/>
                  </a:cubicBezTo>
                  <a:cubicBezTo>
                    <a:pt x="1431" y="374"/>
                    <a:pt x="1304" y="351"/>
                    <a:pt x="1189" y="351"/>
                  </a:cubicBezTo>
                  <a:cubicBezTo>
                    <a:pt x="1171" y="351"/>
                    <a:pt x="1154" y="351"/>
                    <a:pt x="1137" y="352"/>
                  </a:cubicBezTo>
                  <a:cubicBezTo>
                    <a:pt x="1125" y="352"/>
                    <a:pt x="1113" y="352"/>
                    <a:pt x="1102" y="352"/>
                  </a:cubicBezTo>
                  <a:cubicBezTo>
                    <a:pt x="991" y="352"/>
                    <a:pt x="869" y="377"/>
                    <a:pt x="749" y="418"/>
                  </a:cubicBezTo>
                  <a:cubicBezTo>
                    <a:pt x="649" y="303"/>
                    <a:pt x="537" y="175"/>
                    <a:pt x="427" y="53"/>
                  </a:cubicBezTo>
                  <a:cubicBezTo>
                    <a:pt x="395" y="17"/>
                    <a:pt x="354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5" name="Google Shape;4455;p74"/>
          <p:cNvGrpSpPr/>
          <p:nvPr/>
        </p:nvGrpSpPr>
        <p:grpSpPr>
          <a:xfrm>
            <a:off x="1217198" y="3315069"/>
            <a:ext cx="177814" cy="330006"/>
            <a:chOff x="1020621" y="3465825"/>
            <a:chExt cx="190952" cy="354387"/>
          </a:xfrm>
        </p:grpSpPr>
        <p:sp>
          <p:nvSpPr>
            <p:cNvPr id="4456" name="Google Shape;4456;p74"/>
            <p:cNvSpPr/>
            <p:nvPr/>
          </p:nvSpPr>
          <p:spPr>
            <a:xfrm>
              <a:off x="1020621" y="3586241"/>
              <a:ext cx="149487" cy="229767"/>
            </a:xfrm>
            <a:custGeom>
              <a:avLst/>
              <a:gdLst/>
              <a:ahLst/>
              <a:cxnLst/>
              <a:rect l="l" t="t" r="r" b="b"/>
              <a:pathLst>
                <a:path w="5508" h="8466" extrusionOk="0">
                  <a:moveTo>
                    <a:pt x="1210" y="0"/>
                  </a:moveTo>
                  <a:cubicBezTo>
                    <a:pt x="1116" y="478"/>
                    <a:pt x="871" y="1120"/>
                    <a:pt x="261" y="1702"/>
                  </a:cubicBezTo>
                  <a:cubicBezTo>
                    <a:pt x="96" y="1859"/>
                    <a:pt x="0" y="2075"/>
                    <a:pt x="0" y="2305"/>
                  </a:cubicBezTo>
                  <a:lnTo>
                    <a:pt x="0" y="3240"/>
                  </a:lnTo>
                  <a:lnTo>
                    <a:pt x="129" y="3450"/>
                  </a:lnTo>
                  <a:lnTo>
                    <a:pt x="129" y="7880"/>
                  </a:lnTo>
                  <a:cubicBezTo>
                    <a:pt x="129" y="8205"/>
                    <a:pt x="390" y="8466"/>
                    <a:pt x="712" y="8466"/>
                  </a:cubicBezTo>
                  <a:lnTo>
                    <a:pt x="4749" y="8466"/>
                  </a:lnTo>
                  <a:cubicBezTo>
                    <a:pt x="4749" y="8466"/>
                    <a:pt x="5332" y="8209"/>
                    <a:pt x="5330" y="7884"/>
                  </a:cubicBezTo>
                  <a:lnTo>
                    <a:pt x="5330" y="3370"/>
                  </a:lnTo>
                  <a:lnTo>
                    <a:pt x="5508" y="3236"/>
                  </a:lnTo>
                  <a:lnTo>
                    <a:pt x="5508" y="2314"/>
                  </a:lnTo>
                  <a:cubicBezTo>
                    <a:pt x="5500" y="2079"/>
                    <a:pt x="5402" y="1855"/>
                    <a:pt x="5228" y="1695"/>
                  </a:cubicBezTo>
                  <a:cubicBezTo>
                    <a:pt x="4590" y="1114"/>
                    <a:pt x="4235" y="2"/>
                    <a:pt x="4235" y="2"/>
                  </a:cubicBezTo>
                  <a:lnTo>
                    <a:pt x="1210" y="2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rgbClr val="5953FF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74"/>
            <p:cNvSpPr/>
            <p:nvPr/>
          </p:nvSpPr>
          <p:spPr>
            <a:xfrm>
              <a:off x="1020621" y="3671214"/>
              <a:ext cx="149433" cy="148999"/>
            </a:xfrm>
            <a:custGeom>
              <a:avLst/>
              <a:gdLst/>
              <a:ahLst/>
              <a:cxnLst/>
              <a:rect l="l" t="t" r="r" b="b"/>
              <a:pathLst>
                <a:path w="5506" h="5490" extrusionOk="0">
                  <a:moveTo>
                    <a:pt x="1587" y="1"/>
                  </a:moveTo>
                  <a:cubicBezTo>
                    <a:pt x="1000" y="1"/>
                    <a:pt x="1000" y="154"/>
                    <a:pt x="416" y="154"/>
                  </a:cubicBezTo>
                  <a:cubicBezTo>
                    <a:pt x="233" y="154"/>
                    <a:pt x="106" y="137"/>
                    <a:pt x="0" y="117"/>
                  </a:cubicBezTo>
                  <a:lnTo>
                    <a:pt x="0" y="4906"/>
                  </a:lnTo>
                  <a:cubicBezTo>
                    <a:pt x="0" y="5227"/>
                    <a:pt x="261" y="5490"/>
                    <a:pt x="585" y="5490"/>
                  </a:cubicBezTo>
                  <a:lnTo>
                    <a:pt x="4922" y="5490"/>
                  </a:lnTo>
                  <a:cubicBezTo>
                    <a:pt x="5242" y="5490"/>
                    <a:pt x="5506" y="5231"/>
                    <a:pt x="5506" y="4906"/>
                  </a:cubicBezTo>
                  <a:lnTo>
                    <a:pt x="5506" y="117"/>
                  </a:lnTo>
                  <a:cubicBezTo>
                    <a:pt x="5402" y="137"/>
                    <a:pt x="5277" y="154"/>
                    <a:pt x="5098" y="154"/>
                  </a:cubicBezTo>
                  <a:cubicBezTo>
                    <a:pt x="4510" y="154"/>
                    <a:pt x="4510" y="1"/>
                    <a:pt x="3927" y="1"/>
                  </a:cubicBezTo>
                  <a:cubicBezTo>
                    <a:pt x="3341" y="1"/>
                    <a:pt x="3341" y="154"/>
                    <a:pt x="2756" y="154"/>
                  </a:cubicBezTo>
                  <a:cubicBezTo>
                    <a:pt x="2170" y="154"/>
                    <a:pt x="2170" y="1"/>
                    <a:pt x="1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74"/>
            <p:cNvSpPr/>
            <p:nvPr/>
          </p:nvSpPr>
          <p:spPr>
            <a:xfrm>
              <a:off x="1138079" y="3496655"/>
              <a:ext cx="54551" cy="79113"/>
            </a:xfrm>
            <a:custGeom>
              <a:avLst/>
              <a:gdLst/>
              <a:ahLst/>
              <a:cxnLst/>
              <a:rect l="l" t="t" r="r" b="b"/>
              <a:pathLst>
                <a:path w="2010" h="2915" extrusionOk="0">
                  <a:moveTo>
                    <a:pt x="1086" y="1"/>
                  </a:moveTo>
                  <a:lnTo>
                    <a:pt x="1" y="317"/>
                  </a:lnTo>
                  <a:cubicBezTo>
                    <a:pt x="176" y="902"/>
                    <a:pt x="400" y="1478"/>
                    <a:pt x="737" y="1986"/>
                  </a:cubicBezTo>
                  <a:cubicBezTo>
                    <a:pt x="959" y="2320"/>
                    <a:pt x="1235" y="2626"/>
                    <a:pt x="1555" y="2865"/>
                  </a:cubicBezTo>
                  <a:cubicBezTo>
                    <a:pt x="1602" y="2900"/>
                    <a:pt x="1652" y="2915"/>
                    <a:pt x="1701" y="2915"/>
                  </a:cubicBezTo>
                  <a:cubicBezTo>
                    <a:pt x="1867" y="2915"/>
                    <a:pt x="2010" y="2734"/>
                    <a:pt x="1918" y="2557"/>
                  </a:cubicBezTo>
                  <a:cubicBezTo>
                    <a:pt x="1918" y="2555"/>
                    <a:pt x="1914" y="2551"/>
                    <a:pt x="1914" y="2549"/>
                  </a:cubicBezTo>
                  <a:cubicBezTo>
                    <a:pt x="1639" y="2018"/>
                    <a:pt x="1418" y="1435"/>
                    <a:pt x="1249" y="815"/>
                  </a:cubicBezTo>
                  <a:cubicBezTo>
                    <a:pt x="1178" y="552"/>
                    <a:pt x="1096" y="272"/>
                    <a:pt x="1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74"/>
            <p:cNvSpPr/>
            <p:nvPr/>
          </p:nvSpPr>
          <p:spPr>
            <a:xfrm>
              <a:off x="1153684" y="3496655"/>
              <a:ext cx="38946" cy="79086"/>
            </a:xfrm>
            <a:custGeom>
              <a:avLst/>
              <a:gdLst/>
              <a:ahLst/>
              <a:cxnLst/>
              <a:rect l="l" t="t" r="r" b="b"/>
              <a:pathLst>
                <a:path w="1435" h="2914" extrusionOk="0">
                  <a:moveTo>
                    <a:pt x="511" y="1"/>
                  </a:moveTo>
                  <a:lnTo>
                    <a:pt x="1" y="150"/>
                  </a:lnTo>
                  <a:cubicBezTo>
                    <a:pt x="44" y="395"/>
                    <a:pt x="131" y="639"/>
                    <a:pt x="207" y="872"/>
                  </a:cubicBezTo>
                  <a:cubicBezTo>
                    <a:pt x="421" y="1516"/>
                    <a:pt x="690" y="2126"/>
                    <a:pt x="1002" y="2673"/>
                  </a:cubicBezTo>
                  <a:cubicBezTo>
                    <a:pt x="1007" y="2677"/>
                    <a:pt x="1007" y="2679"/>
                    <a:pt x="1009" y="2681"/>
                  </a:cubicBezTo>
                  <a:cubicBezTo>
                    <a:pt x="1051" y="2755"/>
                    <a:pt x="1058" y="2830"/>
                    <a:pt x="1037" y="2895"/>
                  </a:cubicBezTo>
                  <a:cubicBezTo>
                    <a:pt x="1067" y="2908"/>
                    <a:pt x="1097" y="2914"/>
                    <a:pt x="1127" y="2914"/>
                  </a:cubicBezTo>
                  <a:cubicBezTo>
                    <a:pt x="1292" y="2914"/>
                    <a:pt x="1434" y="2733"/>
                    <a:pt x="1339" y="2557"/>
                  </a:cubicBezTo>
                  <a:cubicBezTo>
                    <a:pt x="1339" y="2553"/>
                    <a:pt x="1339" y="2551"/>
                    <a:pt x="1337" y="2549"/>
                  </a:cubicBezTo>
                  <a:cubicBezTo>
                    <a:pt x="1064" y="2016"/>
                    <a:pt x="841" y="1435"/>
                    <a:pt x="674" y="815"/>
                  </a:cubicBezTo>
                  <a:cubicBezTo>
                    <a:pt x="605" y="552"/>
                    <a:pt x="521" y="272"/>
                    <a:pt x="511" y="1"/>
                  </a:cubicBezTo>
                  <a:close/>
                </a:path>
              </a:pathLst>
            </a:custGeom>
            <a:solidFill>
              <a:srgbClr val="FFF1F6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74"/>
            <p:cNvSpPr/>
            <p:nvPr/>
          </p:nvSpPr>
          <p:spPr>
            <a:xfrm>
              <a:off x="1039265" y="3472800"/>
              <a:ext cx="155051" cy="85111"/>
            </a:xfrm>
            <a:custGeom>
              <a:avLst/>
              <a:gdLst/>
              <a:ahLst/>
              <a:cxnLst/>
              <a:rect l="l" t="t" r="r" b="b"/>
              <a:pathLst>
                <a:path w="5713" h="3136" extrusionOk="0">
                  <a:moveTo>
                    <a:pt x="315" y="1"/>
                  </a:moveTo>
                  <a:cubicBezTo>
                    <a:pt x="141" y="1"/>
                    <a:pt x="0" y="143"/>
                    <a:pt x="0" y="315"/>
                  </a:cubicBezTo>
                  <a:lnTo>
                    <a:pt x="0" y="978"/>
                  </a:lnTo>
                  <a:cubicBezTo>
                    <a:pt x="0" y="1067"/>
                    <a:pt x="37" y="1151"/>
                    <a:pt x="102" y="1212"/>
                  </a:cubicBezTo>
                  <a:cubicBezTo>
                    <a:pt x="323" y="1414"/>
                    <a:pt x="827" y="1943"/>
                    <a:pt x="841" y="2599"/>
                  </a:cubicBezTo>
                  <a:lnTo>
                    <a:pt x="841" y="3136"/>
                  </a:lnTo>
                  <a:lnTo>
                    <a:pt x="3238" y="3136"/>
                  </a:lnTo>
                  <a:lnTo>
                    <a:pt x="3238" y="2591"/>
                  </a:lnTo>
                  <a:cubicBezTo>
                    <a:pt x="3256" y="1798"/>
                    <a:pt x="4105" y="1198"/>
                    <a:pt x="4900" y="1198"/>
                  </a:cubicBezTo>
                  <a:lnTo>
                    <a:pt x="5712" y="1198"/>
                  </a:lnTo>
                  <a:lnTo>
                    <a:pt x="5712" y="1"/>
                  </a:lnTo>
                  <a:lnTo>
                    <a:pt x="319" y="1"/>
                  </a:lnTo>
                  <a:cubicBezTo>
                    <a:pt x="317" y="1"/>
                    <a:pt x="316" y="1"/>
                    <a:pt x="3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74"/>
            <p:cNvSpPr/>
            <p:nvPr/>
          </p:nvSpPr>
          <p:spPr>
            <a:xfrm>
              <a:off x="1046240" y="3556551"/>
              <a:ext cx="97514" cy="31102"/>
            </a:xfrm>
            <a:custGeom>
              <a:avLst/>
              <a:gdLst/>
              <a:ahLst/>
              <a:cxnLst/>
              <a:rect l="l" t="t" r="r" b="b"/>
              <a:pathLst>
                <a:path w="3593" h="1146" extrusionOk="0">
                  <a:moveTo>
                    <a:pt x="268" y="1"/>
                  </a:moveTo>
                  <a:cubicBezTo>
                    <a:pt x="121" y="1"/>
                    <a:pt x="0" y="119"/>
                    <a:pt x="0" y="268"/>
                  </a:cubicBezTo>
                  <a:lnTo>
                    <a:pt x="0" y="878"/>
                  </a:lnTo>
                  <a:cubicBezTo>
                    <a:pt x="0" y="1025"/>
                    <a:pt x="121" y="1145"/>
                    <a:pt x="268" y="1145"/>
                  </a:cubicBezTo>
                  <a:lnTo>
                    <a:pt x="3325" y="1145"/>
                  </a:lnTo>
                  <a:cubicBezTo>
                    <a:pt x="3472" y="1145"/>
                    <a:pt x="3593" y="1025"/>
                    <a:pt x="3593" y="878"/>
                  </a:cubicBezTo>
                  <a:lnTo>
                    <a:pt x="3593" y="268"/>
                  </a:lnTo>
                  <a:cubicBezTo>
                    <a:pt x="3593" y="119"/>
                    <a:pt x="3472" y="1"/>
                    <a:pt x="3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74"/>
            <p:cNvSpPr/>
            <p:nvPr/>
          </p:nvSpPr>
          <p:spPr>
            <a:xfrm>
              <a:off x="1057258" y="3556442"/>
              <a:ext cx="11100" cy="15633"/>
            </a:xfrm>
            <a:custGeom>
              <a:avLst/>
              <a:gdLst/>
              <a:ahLst/>
              <a:cxnLst/>
              <a:rect l="l" t="t" r="r" b="b"/>
              <a:pathLst>
                <a:path w="409" h="576" extrusionOk="0">
                  <a:moveTo>
                    <a:pt x="0" y="1"/>
                  </a:moveTo>
                  <a:lnTo>
                    <a:pt x="0" y="372"/>
                  </a:lnTo>
                  <a:cubicBezTo>
                    <a:pt x="0" y="458"/>
                    <a:pt x="55" y="539"/>
                    <a:pt x="139" y="566"/>
                  </a:cubicBezTo>
                  <a:cubicBezTo>
                    <a:pt x="161" y="572"/>
                    <a:pt x="182" y="575"/>
                    <a:pt x="203" y="575"/>
                  </a:cubicBezTo>
                  <a:cubicBezTo>
                    <a:pt x="316" y="575"/>
                    <a:pt x="408" y="487"/>
                    <a:pt x="408" y="376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74"/>
            <p:cNvSpPr/>
            <p:nvPr/>
          </p:nvSpPr>
          <p:spPr>
            <a:xfrm>
              <a:off x="1078671" y="3556442"/>
              <a:ext cx="11100" cy="15633"/>
            </a:xfrm>
            <a:custGeom>
              <a:avLst/>
              <a:gdLst/>
              <a:ahLst/>
              <a:cxnLst/>
              <a:rect l="l" t="t" r="r" b="b"/>
              <a:pathLst>
                <a:path w="409" h="576" extrusionOk="0">
                  <a:moveTo>
                    <a:pt x="1" y="1"/>
                  </a:moveTo>
                  <a:lnTo>
                    <a:pt x="1" y="372"/>
                  </a:lnTo>
                  <a:cubicBezTo>
                    <a:pt x="1" y="458"/>
                    <a:pt x="58" y="539"/>
                    <a:pt x="142" y="566"/>
                  </a:cubicBezTo>
                  <a:cubicBezTo>
                    <a:pt x="163" y="572"/>
                    <a:pt x="185" y="575"/>
                    <a:pt x="205" y="575"/>
                  </a:cubicBezTo>
                  <a:cubicBezTo>
                    <a:pt x="318" y="575"/>
                    <a:pt x="409" y="487"/>
                    <a:pt x="409" y="376"/>
                  </a:cubicBezTo>
                  <a:lnTo>
                    <a:pt x="4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74"/>
            <p:cNvSpPr/>
            <p:nvPr/>
          </p:nvSpPr>
          <p:spPr>
            <a:xfrm>
              <a:off x="1100165" y="3556442"/>
              <a:ext cx="11100" cy="15633"/>
            </a:xfrm>
            <a:custGeom>
              <a:avLst/>
              <a:gdLst/>
              <a:ahLst/>
              <a:cxnLst/>
              <a:rect l="l" t="t" r="r" b="b"/>
              <a:pathLst>
                <a:path w="409" h="576" extrusionOk="0">
                  <a:moveTo>
                    <a:pt x="0" y="1"/>
                  </a:moveTo>
                  <a:lnTo>
                    <a:pt x="0" y="372"/>
                  </a:lnTo>
                  <a:cubicBezTo>
                    <a:pt x="0" y="458"/>
                    <a:pt x="55" y="539"/>
                    <a:pt x="139" y="566"/>
                  </a:cubicBezTo>
                  <a:cubicBezTo>
                    <a:pt x="161" y="572"/>
                    <a:pt x="182" y="575"/>
                    <a:pt x="203" y="575"/>
                  </a:cubicBezTo>
                  <a:cubicBezTo>
                    <a:pt x="316" y="575"/>
                    <a:pt x="408" y="487"/>
                    <a:pt x="408" y="376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74"/>
            <p:cNvSpPr/>
            <p:nvPr/>
          </p:nvSpPr>
          <p:spPr>
            <a:xfrm>
              <a:off x="1122311" y="3556442"/>
              <a:ext cx="11100" cy="15633"/>
            </a:xfrm>
            <a:custGeom>
              <a:avLst/>
              <a:gdLst/>
              <a:ahLst/>
              <a:cxnLst/>
              <a:rect l="l" t="t" r="r" b="b"/>
              <a:pathLst>
                <a:path w="409" h="576" extrusionOk="0">
                  <a:moveTo>
                    <a:pt x="0" y="1"/>
                  </a:moveTo>
                  <a:lnTo>
                    <a:pt x="0" y="372"/>
                  </a:lnTo>
                  <a:cubicBezTo>
                    <a:pt x="0" y="458"/>
                    <a:pt x="55" y="539"/>
                    <a:pt x="139" y="566"/>
                  </a:cubicBezTo>
                  <a:cubicBezTo>
                    <a:pt x="161" y="572"/>
                    <a:pt x="182" y="575"/>
                    <a:pt x="203" y="575"/>
                  </a:cubicBezTo>
                  <a:cubicBezTo>
                    <a:pt x="316" y="575"/>
                    <a:pt x="408" y="487"/>
                    <a:pt x="408" y="376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74"/>
            <p:cNvSpPr/>
            <p:nvPr/>
          </p:nvSpPr>
          <p:spPr>
            <a:xfrm>
              <a:off x="1188748" y="3465825"/>
              <a:ext cx="22825" cy="47088"/>
            </a:xfrm>
            <a:custGeom>
              <a:avLst/>
              <a:gdLst/>
              <a:ahLst/>
              <a:cxnLst/>
              <a:rect l="l" t="t" r="r" b="b"/>
              <a:pathLst>
                <a:path w="841" h="1735" extrusionOk="0">
                  <a:moveTo>
                    <a:pt x="251" y="1"/>
                  </a:moveTo>
                  <a:cubicBezTo>
                    <a:pt x="112" y="1"/>
                    <a:pt x="0" y="113"/>
                    <a:pt x="0" y="254"/>
                  </a:cubicBezTo>
                  <a:lnTo>
                    <a:pt x="0" y="1482"/>
                  </a:lnTo>
                  <a:cubicBezTo>
                    <a:pt x="0" y="1622"/>
                    <a:pt x="112" y="1735"/>
                    <a:pt x="251" y="1735"/>
                  </a:cubicBezTo>
                  <a:lnTo>
                    <a:pt x="588" y="1735"/>
                  </a:lnTo>
                  <a:cubicBezTo>
                    <a:pt x="728" y="1735"/>
                    <a:pt x="841" y="1622"/>
                    <a:pt x="841" y="1482"/>
                  </a:cubicBezTo>
                  <a:lnTo>
                    <a:pt x="841" y="254"/>
                  </a:lnTo>
                  <a:cubicBezTo>
                    <a:pt x="841" y="113"/>
                    <a:pt x="728" y="1"/>
                    <a:pt x="5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74"/>
            <p:cNvSpPr/>
            <p:nvPr/>
          </p:nvSpPr>
          <p:spPr>
            <a:xfrm>
              <a:off x="1193877" y="3465879"/>
              <a:ext cx="17695" cy="47034"/>
            </a:xfrm>
            <a:custGeom>
              <a:avLst/>
              <a:gdLst/>
              <a:ahLst/>
              <a:cxnLst/>
              <a:rect l="l" t="t" r="r" b="b"/>
              <a:pathLst>
                <a:path w="652" h="1733" extrusionOk="0">
                  <a:moveTo>
                    <a:pt x="386" y="1"/>
                  </a:moveTo>
                  <a:cubicBezTo>
                    <a:pt x="385" y="1"/>
                    <a:pt x="384" y="1"/>
                    <a:pt x="382" y="1"/>
                  </a:cubicBezTo>
                  <a:lnTo>
                    <a:pt x="56" y="1"/>
                  </a:lnTo>
                  <a:cubicBezTo>
                    <a:pt x="38" y="1"/>
                    <a:pt x="19" y="3"/>
                    <a:pt x="1" y="7"/>
                  </a:cubicBezTo>
                  <a:cubicBezTo>
                    <a:pt x="127" y="29"/>
                    <a:pt x="219" y="133"/>
                    <a:pt x="219" y="262"/>
                  </a:cubicBezTo>
                  <a:lnTo>
                    <a:pt x="219" y="1471"/>
                  </a:lnTo>
                  <a:cubicBezTo>
                    <a:pt x="219" y="1598"/>
                    <a:pt x="123" y="1704"/>
                    <a:pt x="1" y="1726"/>
                  </a:cubicBezTo>
                  <a:cubicBezTo>
                    <a:pt x="19" y="1730"/>
                    <a:pt x="38" y="1733"/>
                    <a:pt x="56" y="1733"/>
                  </a:cubicBezTo>
                  <a:lnTo>
                    <a:pt x="382" y="1733"/>
                  </a:lnTo>
                  <a:cubicBezTo>
                    <a:pt x="531" y="1733"/>
                    <a:pt x="652" y="1618"/>
                    <a:pt x="652" y="1471"/>
                  </a:cubicBezTo>
                  <a:lnTo>
                    <a:pt x="652" y="262"/>
                  </a:lnTo>
                  <a:cubicBezTo>
                    <a:pt x="652" y="116"/>
                    <a:pt x="533" y="1"/>
                    <a:pt x="386" y="1"/>
                  </a:cubicBezTo>
                  <a:close/>
                </a:path>
              </a:pathLst>
            </a:custGeom>
            <a:solidFill>
              <a:srgbClr val="FFF1F6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8" name="Google Shape;4468;p74"/>
          <p:cNvSpPr/>
          <p:nvPr/>
        </p:nvSpPr>
        <p:spPr>
          <a:xfrm>
            <a:off x="2670573" y="4750021"/>
            <a:ext cx="6269" cy="977"/>
          </a:xfrm>
          <a:custGeom>
            <a:avLst/>
            <a:gdLst/>
            <a:ahLst/>
            <a:cxnLst/>
            <a:rect l="l" t="t" r="r" b="b"/>
            <a:pathLst>
              <a:path w="231" h="36" extrusionOk="0">
                <a:moveTo>
                  <a:pt x="7" y="1"/>
                </a:moveTo>
                <a:cubicBezTo>
                  <a:pt x="3" y="9"/>
                  <a:pt x="0" y="11"/>
                  <a:pt x="3" y="15"/>
                </a:cubicBezTo>
                <a:lnTo>
                  <a:pt x="3" y="29"/>
                </a:lnTo>
                <a:cubicBezTo>
                  <a:pt x="2" y="30"/>
                  <a:pt x="2" y="32"/>
                  <a:pt x="2" y="32"/>
                </a:cubicBezTo>
                <a:cubicBezTo>
                  <a:pt x="3" y="32"/>
                  <a:pt x="5" y="30"/>
                  <a:pt x="7" y="25"/>
                </a:cubicBezTo>
                <a:lnTo>
                  <a:pt x="223" y="25"/>
                </a:lnTo>
                <a:lnTo>
                  <a:pt x="223" y="35"/>
                </a:lnTo>
                <a:cubicBezTo>
                  <a:pt x="225" y="35"/>
                  <a:pt x="227" y="31"/>
                  <a:pt x="231" y="29"/>
                </a:cubicBezTo>
                <a:lnTo>
                  <a:pt x="231" y="15"/>
                </a:lnTo>
                <a:cubicBezTo>
                  <a:pt x="227" y="11"/>
                  <a:pt x="225" y="9"/>
                  <a:pt x="223" y="1"/>
                </a:cubicBezTo>
                <a:close/>
              </a:path>
            </a:pathLst>
          </a:custGeom>
          <a:solidFill>
            <a:srgbClr val="DCF5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9" name="Google Shape;4469;p74"/>
          <p:cNvSpPr/>
          <p:nvPr/>
        </p:nvSpPr>
        <p:spPr>
          <a:xfrm>
            <a:off x="2676110" y="4749967"/>
            <a:ext cx="678" cy="896"/>
          </a:xfrm>
          <a:custGeom>
            <a:avLst/>
            <a:gdLst/>
            <a:ahLst/>
            <a:cxnLst/>
            <a:rect l="l" t="t" r="r" b="b"/>
            <a:pathLst>
              <a:path w="25" h="33" extrusionOk="0">
                <a:moveTo>
                  <a:pt x="9" y="1"/>
                </a:moveTo>
                <a:cubicBezTo>
                  <a:pt x="10" y="5"/>
                  <a:pt x="12" y="8"/>
                  <a:pt x="17" y="10"/>
                </a:cubicBezTo>
                <a:lnTo>
                  <a:pt x="17" y="10"/>
                </a:lnTo>
                <a:cubicBezTo>
                  <a:pt x="21" y="8"/>
                  <a:pt x="20" y="6"/>
                  <a:pt x="19" y="1"/>
                </a:cubicBezTo>
                <a:close/>
                <a:moveTo>
                  <a:pt x="17" y="10"/>
                </a:moveTo>
                <a:cubicBezTo>
                  <a:pt x="14" y="11"/>
                  <a:pt x="9" y="12"/>
                  <a:pt x="0" y="13"/>
                </a:cubicBezTo>
                <a:lnTo>
                  <a:pt x="0" y="29"/>
                </a:lnTo>
                <a:cubicBezTo>
                  <a:pt x="12" y="30"/>
                  <a:pt x="17" y="32"/>
                  <a:pt x="19" y="32"/>
                </a:cubicBezTo>
                <a:cubicBezTo>
                  <a:pt x="20" y="32"/>
                  <a:pt x="20" y="32"/>
                  <a:pt x="20" y="30"/>
                </a:cubicBezTo>
                <a:lnTo>
                  <a:pt x="20" y="30"/>
                </a:lnTo>
                <a:cubicBezTo>
                  <a:pt x="22" y="30"/>
                  <a:pt x="23" y="30"/>
                  <a:pt x="25" y="29"/>
                </a:cubicBezTo>
                <a:lnTo>
                  <a:pt x="25" y="13"/>
                </a:lnTo>
                <a:cubicBezTo>
                  <a:pt x="22" y="12"/>
                  <a:pt x="19" y="11"/>
                  <a:pt x="17" y="10"/>
                </a:cubicBezTo>
                <a:close/>
              </a:path>
            </a:pathLst>
          </a:custGeom>
          <a:solidFill>
            <a:srgbClr val="C3F0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0" name="Google Shape;4470;p74"/>
          <p:cNvSpPr/>
          <p:nvPr/>
        </p:nvSpPr>
        <p:spPr>
          <a:xfrm>
            <a:off x="2670465" y="4749967"/>
            <a:ext cx="2361" cy="896"/>
          </a:xfrm>
          <a:custGeom>
            <a:avLst/>
            <a:gdLst/>
            <a:ahLst/>
            <a:cxnLst/>
            <a:rect l="l" t="t" r="r" b="b"/>
            <a:pathLst>
              <a:path w="87" h="33" extrusionOk="0">
                <a:moveTo>
                  <a:pt x="7" y="1"/>
                </a:moveTo>
                <a:cubicBezTo>
                  <a:pt x="4" y="9"/>
                  <a:pt x="0" y="11"/>
                  <a:pt x="2" y="13"/>
                </a:cubicBezTo>
                <a:lnTo>
                  <a:pt x="2" y="29"/>
                </a:lnTo>
                <a:cubicBezTo>
                  <a:pt x="1" y="30"/>
                  <a:pt x="1" y="32"/>
                  <a:pt x="2" y="32"/>
                </a:cubicBezTo>
                <a:cubicBezTo>
                  <a:pt x="3" y="32"/>
                  <a:pt x="4" y="30"/>
                  <a:pt x="7" y="23"/>
                </a:cubicBezTo>
                <a:lnTo>
                  <a:pt x="78" y="23"/>
                </a:lnTo>
                <a:lnTo>
                  <a:pt x="86" y="21"/>
                </a:lnTo>
                <a:lnTo>
                  <a:pt x="86" y="17"/>
                </a:lnTo>
                <a:lnTo>
                  <a:pt x="78" y="1"/>
                </a:lnTo>
                <a:close/>
              </a:path>
            </a:pathLst>
          </a:custGeom>
          <a:solidFill>
            <a:srgbClr val="A6E7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1" name="Google Shape;4471;p74"/>
          <p:cNvSpPr/>
          <p:nvPr/>
        </p:nvSpPr>
        <p:spPr>
          <a:xfrm>
            <a:off x="2672283" y="4749913"/>
            <a:ext cx="543" cy="814"/>
          </a:xfrm>
          <a:custGeom>
            <a:avLst/>
            <a:gdLst/>
            <a:ahLst/>
            <a:cxnLst/>
            <a:rect l="l" t="t" r="r" b="b"/>
            <a:pathLst>
              <a:path w="20" h="30" extrusionOk="0">
                <a:moveTo>
                  <a:pt x="1" y="0"/>
                </a:moveTo>
                <a:lnTo>
                  <a:pt x="9" y="21"/>
                </a:lnTo>
                <a:lnTo>
                  <a:pt x="9" y="25"/>
                </a:lnTo>
                <a:lnTo>
                  <a:pt x="1" y="29"/>
                </a:lnTo>
                <a:lnTo>
                  <a:pt x="11" y="29"/>
                </a:lnTo>
                <a:lnTo>
                  <a:pt x="19" y="25"/>
                </a:lnTo>
                <a:lnTo>
                  <a:pt x="19" y="21"/>
                </a:lnTo>
                <a:lnTo>
                  <a:pt x="11" y="0"/>
                </a:lnTo>
                <a:close/>
              </a:path>
            </a:pathLst>
          </a:custGeom>
          <a:solidFill>
            <a:srgbClr val="6BD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74"/>
          <p:cNvSpPr/>
          <p:nvPr/>
        </p:nvSpPr>
        <p:spPr>
          <a:xfrm>
            <a:off x="2671062" y="4750510"/>
            <a:ext cx="136" cy="136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3" y="1"/>
                </a:moveTo>
                <a:cubicBezTo>
                  <a:pt x="1" y="1"/>
                  <a:pt x="1" y="3"/>
                  <a:pt x="1" y="3"/>
                </a:cubicBezTo>
                <a:cubicBezTo>
                  <a:pt x="1" y="5"/>
                  <a:pt x="1" y="5"/>
                  <a:pt x="3" y="5"/>
                </a:cubicBezTo>
                <a:cubicBezTo>
                  <a:pt x="5" y="5"/>
                  <a:pt x="5" y="5"/>
                  <a:pt x="5" y="3"/>
                </a:cubicBezTo>
                <a:cubicBezTo>
                  <a:pt x="5" y="3"/>
                  <a:pt x="5" y="1"/>
                  <a:pt x="3" y="1"/>
                </a:cubicBezTo>
                <a:close/>
              </a:path>
            </a:pathLst>
          </a:custGeom>
          <a:solidFill>
            <a:srgbClr val="DCF5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3" name="Google Shape;4473;p74"/>
          <p:cNvSpPr/>
          <p:nvPr/>
        </p:nvSpPr>
        <p:spPr>
          <a:xfrm>
            <a:off x="2675513" y="4750510"/>
            <a:ext cx="136" cy="136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2" y="1"/>
                </a:moveTo>
                <a:cubicBezTo>
                  <a:pt x="0" y="1"/>
                  <a:pt x="0" y="3"/>
                  <a:pt x="0" y="3"/>
                </a:cubicBezTo>
                <a:cubicBezTo>
                  <a:pt x="0" y="5"/>
                  <a:pt x="0" y="5"/>
                  <a:pt x="2" y="5"/>
                </a:cubicBezTo>
                <a:cubicBezTo>
                  <a:pt x="4" y="5"/>
                  <a:pt x="4" y="5"/>
                  <a:pt x="4" y="3"/>
                </a:cubicBezTo>
                <a:cubicBezTo>
                  <a:pt x="4" y="3"/>
                  <a:pt x="4" y="1"/>
                  <a:pt x="2" y="1"/>
                </a:cubicBezTo>
                <a:close/>
              </a:path>
            </a:pathLst>
          </a:custGeom>
          <a:solidFill>
            <a:srgbClr val="A6E7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4" name="Google Shape;4474;p74"/>
          <p:cNvSpPr/>
          <p:nvPr/>
        </p:nvSpPr>
        <p:spPr>
          <a:xfrm>
            <a:off x="2676055" y="4750510"/>
            <a:ext cx="136" cy="136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2" y="1"/>
                </a:moveTo>
                <a:cubicBezTo>
                  <a:pt x="0" y="1"/>
                  <a:pt x="0" y="3"/>
                  <a:pt x="0" y="3"/>
                </a:cubicBezTo>
                <a:cubicBezTo>
                  <a:pt x="0" y="5"/>
                  <a:pt x="0" y="5"/>
                  <a:pt x="2" y="5"/>
                </a:cubicBezTo>
                <a:cubicBezTo>
                  <a:pt x="5" y="5"/>
                  <a:pt x="5" y="5"/>
                  <a:pt x="5" y="3"/>
                </a:cubicBezTo>
                <a:cubicBezTo>
                  <a:pt x="5" y="3"/>
                  <a:pt x="5" y="1"/>
                  <a:pt x="2" y="1"/>
                </a:cubicBezTo>
                <a:close/>
              </a:path>
            </a:pathLst>
          </a:custGeom>
          <a:solidFill>
            <a:srgbClr val="A6E7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5" name="Google Shape;4475;p74"/>
          <p:cNvSpPr/>
          <p:nvPr/>
        </p:nvSpPr>
        <p:spPr>
          <a:xfrm>
            <a:off x="2671306" y="4749967"/>
            <a:ext cx="896" cy="1058"/>
          </a:xfrm>
          <a:custGeom>
            <a:avLst/>
            <a:gdLst/>
            <a:ahLst/>
            <a:cxnLst/>
            <a:rect l="l" t="t" r="r" b="b"/>
            <a:pathLst>
              <a:path w="33" h="39" extrusionOk="0">
                <a:moveTo>
                  <a:pt x="16" y="1"/>
                </a:moveTo>
                <a:cubicBezTo>
                  <a:pt x="14" y="5"/>
                  <a:pt x="14" y="5"/>
                  <a:pt x="0" y="9"/>
                </a:cubicBezTo>
                <a:lnTo>
                  <a:pt x="0" y="37"/>
                </a:lnTo>
                <a:cubicBezTo>
                  <a:pt x="4" y="38"/>
                  <a:pt x="7" y="38"/>
                  <a:pt x="9" y="38"/>
                </a:cubicBezTo>
                <a:cubicBezTo>
                  <a:pt x="14" y="38"/>
                  <a:pt x="15" y="36"/>
                  <a:pt x="16" y="27"/>
                </a:cubicBezTo>
                <a:lnTo>
                  <a:pt x="24" y="27"/>
                </a:lnTo>
                <a:lnTo>
                  <a:pt x="24" y="9"/>
                </a:lnTo>
                <a:cubicBezTo>
                  <a:pt x="33" y="5"/>
                  <a:pt x="33" y="5"/>
                  <a:pt x="31" y="1"/>
                </a:cubicBezTo>
                <a:close/>
                <a:moveTo>
                  <a:pt x="24" y="27"/>
                </a:moveTo>
                <a:lnTo>
                  <a:pt x="24" y="37"/>
                </a:lnTo>
                <a:cubicBezTo>
                  <a:pt x="27" y="38"/>
                  <a:pt x="29" y="38"/>
                  <a:pt x="30" y="38"/>
                </a:cubicBezTo>
                <a:cubicBezTo>
                  <a:pt x="32" y="38"/>
                  <a:pt x="32" y="36"/>
                  <a:pt x="31" y="27"/>
                </a:cubicBezTo>
                <a:close/>
              </a:path>
            </a:pathLst>
          </a:custGeom>
          <a:solidFill>
            <a:srgbClr val="9FA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6" name="Google Shape;4476;p74"/>
          <p:cNvSpPr/>
          <p:nvPr/>
        </p:nvSpPr>
        <p:spPr>
          <a:xfrm>
            <a:off x="2671849" y="4749967"/>
            <a:ext cx="787" cy="1058"/>
          </a:xfrm>
          <a:custGeom>
            <a:avLst/>
            <a:gdLst/>
            <a:ahLst/>
            <a:cxnLst/>
            <a:rect l="l" t="t" r="r" b="b"/>
            <a:pathLst>
              <a:path w="29" h="39" extrusionOk="0">
                <a:moveTo>
                  <a:pt x="0" y="1"/>
                </a:moveTo>
                <a:cubicBezTo>
                  <a:pt x="2" y="5"/>
                  <a:pt x="3" y="6"/>
                  <a:pt x="13" y="7"/>
                </a:cubicBezTo>
                <a:lnTo>
                  <a:pt x="13" y="7"/>
                </a:lnTo>
                <a:cubicBezTo>
                  <a:pt x="12" y="6"/>
                  <a:pt x="12" y="5"/>
                  <a:pt x="11" y="1"/>
                </a:cubicBezTo>
                <a:close/>
                <a:moveTo>
                  <a:pt x="13" y="7"/>
                </a:moveTo>
                <a:cubicBezTo>
                  <a:pt x="13" y="8"/>
                  <a:pt x="13" y="8"/>
                  <a:pt x="13" y="9"/>
                </a:cubicBezTo>
                <a:lnTo>
                  <a:pt x="4" y="9"/>
                </a:lnTo>
                <a:lnTo>
                  <a:pt x="4" y="27"/>
                </a:lnTo>
                <a:lnTo>
                  <a:pt x="0" y="27"/>
                </a:lnTo>
                <a:cubicBezTo>
                  <a:pt x="1" y="33"/>
                  <a:pt x="2" y="36"/>
                  <a:pt x="4" y="37"/>
                </a:cubicBezTo>
                <a:lnTo>
                  <a:pt x="4" y="37"/>
                </a:lnTo>
                <a:lnTo>
                  <a:pt x="4" y="37"/>
                </a:lnTo>
                <a:cubicBezTo>
                  <a:pt x="5" y="37"/>
                  <a:pt x="5" y="37"/>
                  <a:pt x="6" y="37"/>
                </a:cubicBezTo>
                <a:lnTo>
                  <a:pt x="6" y="37"/>
                </a:lnTo>
                <a:cubicBezTo>
                  <a:pt x="6" y="38"/>
                  <a:pt x="7" y="38"/>
                  <a:pt x="8" y="38"/>
                </a:cubicBezTo>
                <a:lnTo>
                  <a:pt x="8" y="38"/>
                </a:lnTo>
                <a:cubicBezTo>
                  <a:pt x="9" y="38"/>
                  <a:pt x="9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lnTo>
                  <a:pt x="10" y="38"/>
                </a:lnTo>
                <a:cubicBezTo>
                  <a:pt x="11" y="38"/>
                  <a:pt x="11" y="38"/>
                  <a:pt x="12" y="38"/>
                </a:cubicBezTo>
                <a:cubicBezTo>
                  <a:pt x="16" y="38"/>
                  <a:pt x="21" y="38"/>
                  <a:pt x="29" y="37"/>
                </a:cubicBezTo>
                <a:lnTo>
                  <a:pt x="29" y="9"/>
                </a:lnTo>
                <a:cubicBezTo>
                  <a:pt x="22" y="8"/>
                  <a:pt x="16" y="8"/>
                  <a:pt x="13" y="7"/>
                </a:cubicBezTo>
                <a:close/>
              </a:path>
            </a:pathLst>
          </a:custGeom>
          <a:solidFill>
            <a:srgbClr val="8D9C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7" name="Google Shape;4477;p74"/>
          <p:cNvSpPr/>
          <p:nvPr/>
        </p:nvSpPr>
        <p:spPr>
          <a:xfrm>
            <a:off x="2673341" y="4749967"/>
            <a:ext cx="733" cy="1574"/>
          </a:xfrm>
          <a:custGeom>
            <a:avLst/>
            <a:gdLst/>
            <a:ahLst/>
            <a:cxnLst/>
            <a:rect l="l" t="t" r="r" b="b"/>
            <a:pathLst>
              <a:path w="27" h="58" extrusionOk="0">
                <a:moveTo>
                  <a:pt x="7" y="1"/>
                </a:moveTo>
                <a:cubicBezTo>
                  <a:pt x="3" y="7"/>
                  <a:pt x="0" y="7"/>
                  <a:pt x="0" y="9"/>
                </a:cubicBezTo>
                <a:lnTo>
                  <a:pt x="0" y="58"/>
                </a:lnTo>
                <a:cubicBezTo>
                  <a:pt x="1" y="58"/>
                  <a:pt x="2" y="58"/>
                  <a:pt x="2" y="58"/>
                </a:cubicBezTo>
                <a:cubicBezTo>
                  <a:pt x="3" y="58"/>
                  <a:pt x="4" y="57"/>
                  <a:pt x="7" y="52"/>
                </a:cubicBezTo>
                <a:lnTo>
                  <a:pt x="19" y="52"/>
                </a:lnTo>
                <a:cubicBezTo>
                  <a:pt x="19" y="57"/>
                  <a:pt x="20" y="58"/>
                  <a:pt x="22" y="58"/>
                </a:cubicBezTo>
                <a:cubicBezTo>
                  <a:pt x="23" y="58"/>
                  <a:pt x="25" y="58"/>
                  <a:pt x="27" y="58"/>
                </a:cubicBezTo>
                <a:lnTo>
                  <a:pt x="27" y="9"/>
                </a:lnTo>
                <a:cubicBezTo>
                  <a:pt x="21" y="7"/>
                  <a:pt x="21" y="7"/>
                  <a:pt x="19" y="1"/>
                </a:cubicBezTo>
                <a:close/>
              </a:path>
            </a:pathLst>
          </a:custGeom>
          <a:solidFill>
            <a:srgbClr val="C5D3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8" name="Google Shape;4478;p74"/>
          <p:cNvSpPr/>
          <p:nvPr/>
        </p:nvSpPr>
        <p:spPr>
          <a:xfrm>
            <a:off x="2673559" y="4749967"/>
            <a:ext cx="516" cy="1601"/>
          </a:xfrm>
          <a:custGeom>
            <a:avLst/>
            <a:gdLst/>
            <a:ahLst/>
            <a:cxnLst/>
            <a:rect l="l" t="t" r="r" b="b"/>
            <a:pathLst>
              <a:path w="19" h="59" extrusionOk="0">
                <a:moveTo>
                  <a:pt x="1" y="1"/>
                </a:moveTo>
                <a:cubicBezTo>
                  <a:pt x="2" y="6"/>
                  <a:pt x="3" y="7"/>
                  <a:pt x="13" y="8"/>
                </a:cubicBezTo>
                <a:lnTo>
                  <a:pt x="13" y="8"/>
                </a:lnTo>
                <a:cubicBezTo>
                  <a:pt x="13" y="7"/>
                  <a:pt x="13" y="6"/>
                  <a:pt x="11" y="1"/>
                </a:cubicBezTo>
                <a:close/>
                <a:moveTo>
                  <a:pt x="13" y="8"/>
                </a:moveTo>
                <a:cubicBezTo>
                  <a:pt x="13" y="8"/>
                  <a:pt x="13" y="8"/>
                  <a:pt x="13" y="9"/>
                </a:cubicBezTo>
                <a:lnTo>
                  <a:pt x="17" y="9"/>
                </a:lnTo>
                <a:cubicBezTo>
                  <a:pt x="15" y="8"/>
                  <a:pt x="14" y="8"/>
                  <a:pt x="13" y="8"/>
                </a:cubicBezTo>
                <a:close/>
                <a:moveTo>
                  <a:pt x="1" y="52"/>
                </a:moveTo>
                <a:cubicBezTo>
                  <a:pt x="2" y="57"/>
                  <a:pt x="2" y="58"/>
                  <a:pt x="7" y="58"/>
                </a:cubicBezTo>
                <a:cubicBezTo>
                  <a:pt x="8" y="58"/>
                  <a:pt x="10" y="58"/>
                  <a:pt x="12" y="58"/>
                </a:cubicBezTo>
                <a:lnTo>
                  <a:pt x="12" y="58"/>
                </a:lnTo>
                <a:cubicBezTo>
                  <a:pt x="11" y="57"/>
                  <a:pt x="11" y="55"/>
                  <a:pt x="11" y="52"/>
                </a:cubicBezTo>
                <a:close/>
                <a:moveTo>
                  <a:pt x="17" y="9"/>
                </a:moveTo>
                <a:lnTo>
                  <a:pt x="17" y="58"/>
                </a:lnTo>
                <a:cubicBezTo>
                  <a:pt x="15" y="58"/>
                  <a:pt x="13" y="58"/>
                  <a:pt x="12" y="58"/>
                </a:cubicBezTo>
                <a:lnTo>
                  <a:pt x="12" y="58"/>
                </a:lnTo>
                <a:cubicBezTo>
                  <a:pt x="12" y="58"/>
                  <a:pt x="13" y="59"/>
                  <a:pt x="14" y="59"/>
                </a:cubicBezTo>
                <a:cubicBezTo>
                  <a:pt x="15" y="59"/>
                  <a:pt x="17" y="58"/>
                  <a:pt x="19" y="58"/>
                </a:cubicBezTo>
                <a:lnTo>
                  <a:pt x="19" y="9"/>
                </a:lnTo>
                <a:close/>
              </a:path>
            </a:pathLst>
          </a:custGeom>
          <a:solidFill>
            <a:srgbClr val="B6C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9" name="Google Shape;4479;p74"/>
          <p:cNvSpPr/>
          <p:nvPr/>
        </p:nvSpPr>
        <p:spPr>
          <a:xfrm>
            <a:off x="2672853" y="4751351"/>
            <a:ext cx="1574" cy="1574"/>
          </a:xfrm>
          <a:custGeom>
            <a:avLst/>
            <a:gdLst/>
            <a:ahLst/>
            <a:cxnLst/>
            <a:rect l="l" t="t" r="r" b="b"/>
            <a:pathLst>
              <a:path w="58" h="58" extrusionOk="0">
                <a:moveTo>
                  <a:pt x="29" y="1"/>
                </a:moveTo>
                <a:cubicBezTo>
                  <a:pt x="12" y="1"/>
                  <a:pt x="0" y="13"/>
                  <a:pt x="0" y="29"/>
                </a:cubicBezTo>
                <a:cubicBezTo>
                  <a:pt x="0" y="43"/>
                  <a:pt x="12" y="58"/>
                  <a:pt x="29" y="58"/>
                </a:cubicBezTo>
                <a:cubicBezTo>
                  <a:pt x="45" y="58"/>
                  <a:pt x="57" y="43"/>
                  <a:pt x="57" y="29"/>
                </a:cubicBezTo>
                <a:cubicBezTo>
                  <a:pt x="57" y="13"/>
                  <a:pt x="45" y="1"/>
                  <a:pt x="29" y="1"/>
                </a:cubicBezTo>
                <a:close/>
              </a:path>
            </a:pathLst>
          </a:custGeom>
          <a:solidFill>
            <a:srgbClr val="FEE9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0" name="Google Shape;4480;p74"/>
          <p:cNvSpPr/>
          <p:nvPr/>
        </p:nvSpPr>
        <p:spPr>
          <a:xfrm>
            <a:off x="2673287" y="4751351"/>
            <a:ext cx="1140" cy="1574"/>
          </a:xfrm>
          <a:custGeom>
            <a:avLst/>
            <a:gdLst/>
            <a:ahLst/>
            <a:cxnLst/>
            <a:rect l="l" t="t" r="r" b="b"/>
            <a:pathLst>
              <a:path w="42" h="58" extrusionOk="0">
                <a:moveTo>
                  <a:pt x="19" y="1"/>
                </a:moveTo>
                <a:lnTo>
                  <a:pt x="19" y="1"/>
                </a:lnTo>
                <a:cubicBezTo>
                  <a:pt x="29" y="7"/>
                  <a:pt x="33" y="17"/>
                  <a:pt x="33" y="27"/>
                </a:cubicBezTo>
                <a:cubicBezTo>
                  <a:pt x="33" y="41"/>
                  <a:pt x="21" y="54"/>
                  <a:pt x="5" y="54"/>
                </a:cubicBezTo>
                <a:lnTo>
                  <a:pt x="0" y="54"/>
                </a:lnTo>
                <a:cubicBezTo>
                  <a:pt x="2" y="54"/>
                  <a:pt x="9" y="58"/>
                  <a:pt x="13" y="58"/>
                </a:cubicBezTo>
                <a:cubicBezTo>
                  <a:pt x="29" y="58"/>
                  <a:pt x="41" y="43"/>
                  <a:pt x="41" y="29"/>
                </a:cubicBezTo>
                <a:cubicBezTo>
                  <a:pt x="41" y="17"/>
                  <a:pt x="31" y="3"/>
                  <a:pt x="19" y="1"/>
                </a:cubicBezTo>
                <a:close/>
              </a:path>
            </a:pathLst>
          </a:custGeom>
          <a:solidFill>
            <a:srgbClr val="FEE4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1" name="Google Shape;4481;p74"/>
          <p:cNvSpPr/>
          <p:nvPr/>
        </p:nvSpPr>
        <p:spPr>
          <a:xfrm>
            <a:off x="2672690" y="4752029"/>
            <a:ext cx="2063" cy="733"/>
          </a:xfrm>
          <a:custGeom>
            <a:avLst/>
            <a:gdLst/>
            <a:ahLst/>
            <a:cxnLst/>
            <a:rect l="l" t="t" r="r" b="b"/>
            <a:pathLst>
              <a:path w="76" h="27" extrusionOk="0">
                <a:moveTo>
                  <a:pt x="2" y="0"/>
                </a:moveTo>
                <a:cubicBezTo>
                  <a:pt x="1" y="0"/>
                  <a:pt x="1" y="2"/>
                  <a:pt x="0" y="4"/>
                </a:cubicBezTo>
                <a:cubicBezTo>
                  <a:pt x="1" y="6"/>
                  <a:pt x="2" y="8"/>
                  <a:pt x="4" y="8"/>
                </a:cubicBezTo>
                <a:cubicBezTo>
                  <a:pt x="4" y="8"/>
                  <a:pt x="5" y="8"/>
                  <a:pt x="6" y="8"/>
                </a:cubicBezTo>
                <a:lnTo>
                  <a:pt x="6" y="8"/>
                </a:lnTo>
                <a:cubicBezTo>
                  <a:pt x="7" y="12"/>
                  <a:pt x="8" y="18"/>
                  <a:pt x="10" y="27"/>
                </a:cubicBezTo>
                <a:lnTo>
                  <a:pt x="63" y="27"/>
                </a:lnTo>
                <a:cubicBezTo>
                  <a:pt x="64" y="18"/>
                  <a:pt x="65" y="12"/>
                  <a:pt x="67" y="8"/>
                </a:cubicBezTo>
                <a:lnTo>
                  <a:pt x="67" y="8"/>
                </a:lnTo>
                <a:cubicBezTo>
                  <a:pt x="67" y="8"/>
                  <a:pt x="68" y="8"/>
                  <a:pt x="68" y="8"/>
                </a:cubicBezTo>
                <a:cubicBezTo>
                  <a:pt x="71" y="8"/>
                  <a:pt x="73" y="6"/>
                  <a:pt x="75" y="4"/>
                </a:cubicBezTo>
                <a:cubicBezTo>
                  <a:pt x="74" y="2"/>
                  <a:pt x="73" y="0"/>
                  <a:pt x="71" y="0"/>
                </a:cubicBezTo>
                <a:cubicBezTo>
                  <a:pt x="70" y="0"/>
                  <a:pt x="68" y="2"/>
                  <a:pt x="67" y="8"/>
                </a:cubicBezTo>
                <a:lnTo>
                  <a:pt x="67" y="8"/>
                </a:lnTo>
                <a:cubicBezTo>
                  <a:pt x="65" y="7"/>
                  <a:pt x="64" y="6"/>
                  <a:pt x="63" y="2"/>
                </a:cubicBezTo>
                <a:lnTo>
                  <a:pt x="10" y="2"/>
                </a:lnTo>
                <a:cubicBezTo>
                  <a:pt x="8" y="5"/>
                  <a:pt x="7" y="7"/>
                  <a:pt x="6" y="8"/>
                </a:cubicBezTo>
                <a:lnTo>
                  <a:pt x="6" y="8"/>
                </a:lnTo>
                <a:cubicBezTo>
                  <a:pt x="4" y="2"/>
                  <a:pt x="3" y="0"/>
                  <a:pt x="2" y="0"/>
                </a:cubicBezTo>
                <a:close/>
              </a:path>
            </a:pathLst>
          </a:custGeom>
          <a:solidFill>
            <a:srgbClr val="FEC1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2" name="Google Shape;4482;p74"/>
          <p:cNvSpPr/>
          <p:nvPr/>
        </p:nvSpPr>
        <p:spPr>
          <a:xfrm>
            <a:off x="2674128" y="4752029"/>
            <a:ext cx="516" cy="733"/>
          </a:xfrm>
          <a:custGeom>
            <a:avLst/>
            <a:gdLst/>
            <a:ahLst/>
            <a:cxnLst/>
            <a:rect l="l" t="t" r="r" b="b"/>
            <a:pathLst>
              <a:path w="19" h="27" extrusionOk="0">
                <a:moveTo>
                  <a:pt x="17" y="0"/>
                </a:moveTo>
                <a:cubicBezTo>
                  <a:pt x="16" y="0"/>
                  <a:pt x="15" y="3"/>
                  <a:pt x="13" y="11"/>
                </a:cubicBezTo>
                <a:lnTo>
                  <a:pt x="13" y="11"/>
                </a:lnTo>
                <a:cubicBezTo>
                  <a:pt x="13" y="10"/>
                  <a:pt x="14" y="9"/>
                  <a:pt x="14" y="8"/>
                </a:cubicBezTo>
                <a:cubicBezTo>
                  <a:pt x="18" y="8"/>
                  <a:pt x="18" y="6"/>
                  <a:pt x="18" y="4"/>
                </a:cubicBezTo>
                <a:cubicBezTo>
                  <a:pt x="18" y="2"/>
                  <a:pt x="18" y="0"/>
                  <a:pt x="17" y="0"/>
                </a:cubicBezTo>
                <a:close/>
                <a:moveTo>
                  <a:pt x="7" y="0"/>
                </a:moveTo>
                <a:cubicBezTo>
                  <a:pt x="7" y="0"/>
                  <a:pt x="6" y="1"/>
                  <a:pt x="5" y="2"/>
                </a:cubicBezTo>
                <a:lnTo>
                  <a:pt x="0" y="2"/>
                </a:lnTo>
                <a:cubicBezTo>
                  <a:pt x="1" y="7"/>
                  <a:pt x="2" y="10"/>
                  <a:pt x="3" y="10"/>
                </a:cubicBezTo>
                <a:lnTo>
                  <a:pt x="3" y="10"/>
                </a:lnTo>
                <a:cubicBezTo>
                  <a:pt x="2" y="14"/>
                  <a:pt x="1" y="20"/>
                  <a:pt x="0" y="27"/>
                </a:cubicBezTo>
                <a:lnTo>
                  <a:pt x="10" y="27"/>
                </a:lnTo>
                <a:cubicBezTo>
                  <a:pt x="11" y="20"/>
                  <a:pt x="12" y="14"/>
                  <a:pt x="13" y="11"/>
                </a:cubicBezTo>
                <a:lnTo>
                  <a:pt x="13" y="11"/>
                </a:ln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1" y="8"/>
                  <a:pt x="10" y="2"/>
                </a:cubicBezTo>
                <a:lnTo>
                  <a:pt x="8" y="2"/>
                </a:lnTo>
                <a:cubicBezTo>
                  <a:pt x="8" y="1"/>
                  <a:pt x="7" y="0"/>
                  <a:pt x="7" y="0"/>
                </a:cubicBezTo>
                <a:close/>
              </a:path>
            </a:pathLst>
          </a:custGeom>
          <a:solidFill>
            <a:srgbClr val="FDB4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3" name="Google Shape;4483;p74"/>
          <p:cNvSpPr/>
          <p:nvPr/>
        </p:nvSpPr>
        <p:spPr>
          <a:xfrm>
            <a:off x="2673341" y="4752681"/>
            <a:ext cx="461" cy="81"/>
          </a:xfrm>
          <a:custGeom>
            <a:avLst/>
            <a:gdLst/>
            <a:ahLst/>
            <a:cxnLst/>
            <a:rect l="l" t="t" r="r" b="b"/>
            <a:pathLst>
              <a:path w="17" h="3" extrusionOk="0">
                <a:moveTo>
                  <a:pt x="11" y="0"/>
                </a:moveTo>
                <a:cubicBezTo>
                  <a:pt x="9" y="0"/>
                  <a:pt x="9" y="0"/>
                  <a:pt x="0" y="3"/>
                </a:cubicBezTo>
                <a:cubicBezTo>
                  <a:pt x="17" y="0"/>
                  <a:pt x="13" y="0"/>
                  <a:pt x="11" y="0"/>
                </a:cubicBezTo>
                <a:close/>
              </a:path>
            </a:pathLst>
          </a:custGeom>
          <a:solidFill>
            <a:srgbClr val="FEC1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4" name="Google Shape;4484;p74"/>
          <p:cNvGrpSpPr/>
          <p:nvPr/>
        </p:nvGrpSpPr>
        <p:grpSpPr>
          <a:xfrm>
            <a:off x="1140017" y="1278832"/>
            <a:ext cx="334024" cy="321949"/>
            <a:chOff x="937737" y="1279144"/>
            <a:chExt cx="358702" cy="345736"/>
          </a:xfrm>
        </p:grpSpPr>
        <p:sp>
          <p:nvSpPr>
            <p:cNvPr id="4485" name="Google Shape;4485;p74"/>
            <p:cNvSpPr/>
            <p:nvPr/>
          </p:nvSpPr>
          <p:spPr>
            <a:xfrm>
              <a:off x="1166602" y="1314398"/>
              <a:ext cx="129838" cy="206590"/>
            </a:xfrm>
            <a:custGeom>
              <a:avLst/>
              <a:gdLst/>
              <a:ahLst/>
              <a:cxnLst/>
              <a:rect l="l" t="t" r="r" b="b"/>
              <a:pathLst>
                <a:path w="4784" h="7612" extrusionOk="0">
                  <a:moveTo>
                    <a:pt x="3864" y="1"/>
                  </a:moveTo>
                  <a:cubicBezTo>
                    <a:pt x="3812" y="1"/>
                    <a:pt x="3761" y="22"/>
                    <a:pt x="3723" y="64"/>
                  </a:cubicBezTo>
                  <a:cubicBezTo>
                    <a:pt x="3647" y="142"/>
                    <a:pt x="3654" y="264"/>
                    <a:pt x="3733" y="336"/>
                  </a:cubicBezTo>
                  <a:lnTo>
                    <a:pt x="4051" y="627"/>
                  </a:lnTo>
                  <a:cubicBezTo>
                    <a:pt x="4359" y="937"/>
                    <a:pt x="4359" y="1443"/>
                    <a:pt x="4049" y="1753"/>
                  </a:cubicBezTo>
                  <a:lnTo>
                    <a:pt x="3892" y="1908"/>
                  </a:lnTo>
                  <a:cubicBezTo>
                    <a:pt x="3754" y="2049"/>
                    <a:pt x="3676" y="2235"/>
                    <a:pt x="3676" y="2435"/>
                  </a:cubicBezTo>
                  <a:cubicBezTo>
                    <a:pt x="3676" y="2632"/>
                    <a:pt x="3754" y="2820"/>
                    <a:pt x="3892" y="2959"/>
                  </a:cubicBezTo>
                  <a:cubicBezTo>
                    <a:pt x="3960" y="3028"/>
                    <a:pt x="3998" y="3118"/>
                    <a:pt x="3998" y="3212"/>
                  </a:cubicBezTo>
                  <a:cubicBezTo>
                    <a:pt x="3998" y="3310"/>
                    <a:pt x="3960" y="3397"/>
                    <a:pt x="3892" y="3465"/>
                  </a:cubicBezTo>
                  <a:lnTo>
                    <a:pt x="76" y="7281"/>
                  </a:lnTo>
                  <a:cubicBezTo>
                    <a:pt x="0" y="7359"/>
                    <a:pt x="0" y="7477"/>
                    <a:pt x="76" y="7555"/>
                  </a:cubicBezTo>
                  <a:cubicBezTo>
                    <a:pt x="112" y="7593"/>
                    <a:pt x="163" y="7612"/>
                    <a:pt x="210" y="7612"/>
                  </a:cubicBezTo>
                  <a:cubicBezTo>
                    <a:pt x="261" y="7612"/>
                    <a:pt x="310" y="7593"/>
                    <a:pt x="349" y="7555"/>
                  </a:cubicBezTo>
                  <a:lnTo>
                    <a:pt x="4166" y="3738"/>
                  </a:lnTo>
                  <a:cubicBezTo>
                    <a:pt x="4453" y="3448"/>
                    <a:pt x="4453" y="2977"/>
                    <a:pt x="4166" y="2690"/>
                  </a:cubicBezTo>
                  <a:cubicBezTo>
                    <a:pt x="4100" y="2620"/>
                    <a:pt x="4062" y="2533"/>
                    <a:pt x="4062" y="2437"/>
                  </a:cubicBezTo>
                  <a:cubicBezTo>
                    <a:pt x="4062" y="2341"/>
                    <a:pt x="4100" y="2251"/>
                    <a:pt x="4166" y="2186"/>
                  </a:cubicBezTo>
                  <a:lnTo>
                    <a:pt x="4321" y="2033"/>
                  </a:lnTo>
                  <a:cubicBezTo>
                    <a:pt x="4784" y="1570"/>
                    <a:pt x="4784" y="819"/>
                    <a:pt x="4321" y="356"/>
                  </a:cubicBezTo>
                  <a:lnTo>
                    <a:pt x="4317" y="352"/>
                  </a:lnTo>
                  <a:lnTo>
                    <a:pt x="3994" y="54"/>
                  </a:lnTo>
                  <a:cubicBezTo>
                    <a:pt x="3958" y="18"/>
                    <a:pt x="3911" y="1"/>
                    <a:pt x="3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74"/>
            <p:cNvSpPr/>
            <p:nvPr/>
          </p:nvSpPr>
          <p:spPr>
            <a:xfrm>
              <a:off x="937737" y="1296622"/>
              <a:ext cx="330755" cy="328258"/>
            </a:xfrm>
            <a:custGeom>
              <a:avLst/>
              <a:gdLst/>
              <a:ahLst/>
              <a:cxnLst/>
              <a:rect l="l" t="t" r="r" b="b"/>
              <a:pathLst>
                <a:path w="12187" h="12095" extrusionOk="0">
                  <a:moveTo>
                    <a:pt x="11690" y="0"/>
                  </a:moveTo>
                  <a:cubicBezTo>
                    <a:pt x="11574" y="0"/>
                    <a:pt x="11458" y="44"/>
                    <a:pt x="11371" y="132"/>
                  </a:cubicBezTo>
                  <a:lnTo>
                    <a:pt x="8256" y="3245"/>
                  </a:lnTo>
                  <a:lnTo>
                    <a:pt x="8143" y="3638"/>
                  </a:lnTo>
                  <a:lnTo>
                    <a:pt x="3644" y="8100"/>
                  </a:lnTo>
                  <a:lnTo>
                    <a:pt x="3293" y="8208"/>
                  </a:lnTo>
                  <a:lnTo>
                    <a:pt x="176" y="11323"/>
                  </a:lnTo>
                  <a:cubicBezTo>
                    <a:pt x="0" y="11498"/>
                    <a:pt x="0" y="11782"/>
                    <a:pt x="176" y="11957"/>
                  </a:cubicBezTo>
                  <a:lnTo>
                    <a:pt x="182" y="11963"/>
                  </a:lnTo>
                  <a:cubicBezTo>
                    <a:pt x="270" y="12051"/>
                    <a:pt x="384" y="12095"/>
                    <a:pt x="499" y="12095"/>
                  </a:cubicBezTo>
                  <a:cubicBezTo>
                    <a:pt x="614" y="12095"/>
                    <a:pt x="729" y="12051"/>
                    <a:pt x="816" y="11963"/>
                  </a:cubicBezTo>
                  <a:lnTo>
                    <a:pt x="3935" y="8850"/>
                  </a:lnTo>
                  <a:lnTo>
                    <a:pt x="4082" y="8495"/>
                  </a:lnTo>
                  <a:lnTo>
                    <a:pt x="8621" y="3975"/>
                  </a:lnTo>
                  <a:lnTo>
                    <a:pt x="8896" y="3885"/>
                  </a:lnTo>
                  <a:lnTo>
                    <a:pt x="12009" y="772"/>
                  </a:lnTo>
                  <a:cubicBezTo>
                    <a:pt x="12187" y="595"/>
                    <a:pt x="12187" y="307"/>
                    <a:pt x="12009" y="132"/>
                  </a:cubicBezTo>
                  <a:cubicBezTo>
                    <a:pt x="11921" y="44"/>
                    <a:pt x="11806" y="0"/>
                    <a:pt x="116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74"/>
            <p:cNvSpPr/>
            <p:nvPr/>
          </p:nvSpPr>
          <p:spPr>
            <a:xfrm>
              <a:off x="1027080" y="1384607"/>
              <a:ext cx="152065" cy="152174"/>
            </a:xfrm>
            <a:custGeom>
              <a:avLst/>
              <a:gdLst/>
              <a:ahLst/>
              <a:cxnLst/>
              <a:rect l="l" t="t" r="r" b="b"/>
              <a:pathLst>
                <a:path w="5603" h="5607" extrusionOk="0">
                  <a:moveTo>
                    <a:pt x="4962" y="1"/>
                  </a:moveTo>
                  <a:lnTo>
                    <a:pt x="1" y="4966"/>
                  </a:lnTo>
                  <a:lnTo>
                    <a:pt x="639" y="5606"/>
                  </a:lnTo>
                  <a:lnTo>
                    <a:pt x="5602" y="641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74"/>
            <p:cNvSpPr/>
            <p:nvPr/>
          </p:nvSpPr>
          <p:spPr>
            <a:xfrm>
              <a:off x="1236513" y="1279144"/>
              <a:ext cx="48201" cy="48201"/>
            </a:xfrm>
            <a:custGeom>
              <a:avLst/>
              <a:gdLst/>
              <a:ahLst/>
              <a:cxnLst/>
              <a:rect l="l" t="t" r="r" b="b"/>
              <a:pathLst>
                <a:path w="1776" h="1776" extrusionOk="0">
                  <a:moveTo>
                    <a:pt x="888" y="1"/>
                  </a:moveTo>
                  <a:cubicBezTo>
                    <a:pt x="398" y="1"/>
                    <a:pt x="1" y="398"/>
                    <a:pt x="1" y="888"/>
                  </a:cubicBezTo>
                  <a:cubicBezTo>
                    <a:pt x="1" y="1378"/>
                    <a:pt x="398" y="1775"/>
                    <a:pt x="888" y="1775"/>
                  </a:cubicBezTo>
                  <a:cubicBezTo>
                    <a:pt x="1377" y="1775"/>
                    <a:pt x="1775" y="1378"/>
                    <a:pt x="1775" y="888"/>
                  </a:cubicBezTo>
                  <a:cubicBezTo>
                    <a:pt x="1775" y="398"/>
                    <a:pt x="1377" y="1"/>
                    <a:pt x="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74"/>
            <p:cNvSpPr/>
            <p:nvPr/>
          </p:nvSpPr>
          <p:spPr>
            <a:xfrm>
              <a:off x="1065183" y="1503476"/>
              <a:ext cx="120040" cy="119090"/>
            </a:xfrm>
            <a:custGeom>
              <a:avLst/>
              <a:gdLst/>
              <a:ahLst/>
              <a:cxnLst/>
              <a:rect l="l" t="t" r="r" b="b"/>
              <a:pathLst>
                <a:path w="4423" h="4388" extrusionOk="0">
                  <a:moveTo>
                    <a:pt x="3596" y="1"/>
                  </a:moveTo>
                  <a:cubicBezTo>
                    <a:pt x="3460" y="1"/>
                    <a:pt x="3324" y="15"/>
                    <a:pt x="3188" y="45"/>
                  </a:cubicBezTo>
                  <a:cubicBezTo>
                    <a:pt x="2579" y="178"/>
                    <a:pt x="2060" y="575"/>
                    <a:pt x="1734" y="1116"/>
                  </a:cubicBezTo>
                  <a:cubicBezTo>
                    <a:pt x="1467" y="1557"/>
                    <a:pt x="1367" y="2063"/>
                    <a:pt x="1465" y="2538"/>
                  </a:cubicBezTo>
                  <a:cubicBezTo>
                    <a:pt x="1422" y="2524"/>
                    <a:pt x="1387" y="2513"/>
                    <a:pt x="1383" y="2511"/>
                  </a:cubicBezTo>
                  <a:cubicBezTo>
                    <a:pt x="1302" y="2494"/>
                    <a:pt x="1220" y="2485"/>
                    <a:pt x="1140" y="2485"/>
                  </a:cubicBezTo>
                  <a:cubicBezTo>
                    <a:pt x="909" y="2485"/>
                    <a:pt x="688" y="2558"/>
                    <a:pt x="502" y="2711"/>
                  </a:cubicBezTo>
                  <a:cubicBezTo>
                    <a:pt x="420" y="2779"/>
                    <a:pt x="214" y="2942"/>
                    <a:pt x="57" y="2991"/>
                  </a:cubicBezTo>
                  <a:cubicBezTo>
                    <a:pt x="16" y="3003"/>
                    <a:pt x="0" y="3054"/>
                    <a:pt x="31" y="3085"/>
                  </a:cubicBezTo>
                  <a:cubicBezTo>
                    <a:pt x="161" y="3228"/>
                    <a:pt x="456" y="3513"/>
                    <a:pt x="745" y="3513"/>
                  </a:cubicBezTo>
                  <a:cubicBezTo>
                    <a:pt x="810" y="3513"/>
                    <a:pt x="874" y="3499"/>
                    <a:pt x="936" y="3466"/>
                  </a:cubicBezTo>
                  <a:lnTo>
                    <a:pt x="936" y="3466"/>
                  </a:lnTo>
                  <a:cubicBezTo>
                    <a:pt x="755" y="3809"/>
                    <a:pt x="1142" y="4211"/>
                    <a:pt x="1320" y="4372"/>
                  </a:cubicBezTo>
                  <a:cubicBezTo>
                    <a:pt x="1332" y="4382"/>
                    <a:pt x="1346" y="4387"/>
                    <a:pt x="1360" y="4387"/>
                  </a:cubicBezTo>
                  <a:cubicBezTo>
                    <a:pt x="1384" y="4387"/>
                    <a:pt x="1406" y="4373"/>
                    <a:pt x="1414" y="4347"/>
                  </a:cubicBezTo>
                  <a:cubicBezTo>
                    <a:pt x="1465" y="4186"/>
                    <a:pt x="1626" y="3980"/>
                    <a:pt x="1691" y="3900"/>
                  </a:cubicBezTo>
                  <a:cubicBezTo>
                    <a:pt x="1897" y="3650"/>
                    <a:pt x="1958" y="3337"/>
                    <a:pt x="1893" y="3021"/>
                  </a:cubicBezTo>
                  <a:cubicBezTo>
                    <a:pt x="1891" y="3015"/>
                    <a:pt x="1881" y="2983"/>
                    <a:pt x="1865" y="2940"/>
                  </a:cubicBezTo>
                  <a:lnTo>
                    <a:pt x="1865" y="2940"/>
                  </a:lnTo>
                  <a:cubicBezTo>
                    <a:pt x="1984" y="2964"/>
                    <a:pt x="2104" y="2975"/>
                    <a:pt x="2225" y="2975"/>
                  </a:cubicBezTo>
                  <a:cubicBezTo>
                    <a:pt x="2589" y="2975"/>
                    <a:pt x="2956" y="2869"/>
                    <a:pt x="3286" y="2668"/>
                  </a:cubicBezTo>
                  <a:cubicBezTo>
                    <a:pt x="3829" y="2342"/>
                    <a:pt x="4225" y="1824"/>
                    <a:pt x="4357" y="1216"/>
                  </a:cubicBezTo>
                  <a:cubicBezTo>
                    <a:pt x="4423" y="906"/>
                    <a:pt x="4414" y="594"/>
                    <a:pt x="4331" y="304"/>
                  </a:cubicBezTo>
                  <a:cubicBezTo>
                    <a:pt x="4329" y="292"/>
                    <a:pt x="4270" y="131"/>
                    <a:pt x="4270" y="131"/>
                  </a:cubicBezTo>
                  <a:cubicBezTo>
                    <a:pt x="4270" y="131"/>
                    <a:pt x="4106" y="74"/>
                    <a:pt x="4096" y="70"/>
                  </a:cubicBezTo>
                  <a:cubicBezTo>
                    <a:pt x="3936" y="24"/>
                    <a:pt x="3767" y="1"/>
                    <a:pt x="3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74"/>
            <p:cNvSpPr/>
            <p:nvPr/>
          </p:nvSpPr>
          <p:spPr>
            <a:xfrm>
              <a:off x="1129557" y="1503476"/>
              <a:ext cx="55664" cy="55040"/>
            </a:xfrm>
            <a:custGeom>
              <a:avLst/>
              <a:gdLst/>
              <a:ahLst/>
              <a:cxnLst/>
              <a:rect l="l" t="t" r="r" b="b"/>
              <a:pathLst>
                <a:path w="2051" h="2028" extrusionOk="0">
                  <a:moveTo>
                    <a:pt x="1223" y="1"/>
                  </a:moveTo>
                  <a:cubicBezTo>
                    <a:pt x="1087" y="1"/>
                    <a:pt x="951" y="15"/>
                    <a:pt x="816" y="45"/>
                  </a:cubicBezTo>
                  <a:cubicBezTo>
                    <a:pt x="519" y="108"/>
                    <a:pt x="243" y="237"/>
                    <a:pt x="0" y="414"/>
                  </a:cubicBezTo>
                  <a:cubicBezTo>
                    <a:pt x="0" y="828"/>
                    <a:pt x="156" y="1240"/>
                    <a:pt x="472" y="1557"/>
                  </a:cubicBezTo>
                  <a:cubicBezTo>
                    <a:pt x="788" y="1873"/>
                    <a:pt x="1202" y="2028"/>
                    <a:pt x="1614" y="2028"/>
                  </a:cubicBezTo>
                  <a:cubicBezTo>
                    <a:pt x="1789" y="1787"/>
                    <a:pt x="1920" y="1512"/>
                    <a:pt x="1983" y="1212"/>
                  </a:cubicBezTo>
                  <a:cubicBezTo>
                    <a:pt x="2051" y="906"/>
                    <a:pt x="2040" y="594"/>
                    <a:pt x="1959" y="304"/>
                  </a:cubicBezTo>
                  <a:cubicBezTo>
                    <a:pt x="1957" y="294"/>
                    <a:pt x="1898" y="131"/>
                    <a:pt x="1898" y="131"/>
                  </a:cubicBezTo>
                  <a:cubicBezTo>
                    <a:pt x="1898" y="131"/>
                    <a:pt x="1736" y="74"/>
                    <a:pt x="1724" y="70"/>
                  </a:cubicBezTo>
                  <a:cubicBezTo>
                    <a:pt x="1564" y="24"/>
                    <a:pt x="1394" y="1"/>
                    <a:pt x="1223" y="1"/>
                  </a:cubicBezTo>
                  <a:close/>
                </a:path>
              </a:pathLst>
            </a:custGeom>
            <a:solidFill>
              <a:srgbClr val="FFF1F6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74"/>
            <p:cNvSpPr/>
            <p:nvPr/>
          </p:nvSpPr>
          <p:spPr>
            <a:xfrm>
              <a:off x="1150590" y="1516395"/>
              <a:ext cx="15361" cy="14330"/>
            </a:xfrm>
            <a:custGeom>
              <a:avLst/>
              <a:gdLst/>
              <a:ahLst/>
              <a:cxnLst/>
              <a:rect l="l" t="t" r="r" b="b"/>
              <a:pathLst>
                <a:path w="566" h="528" extrusionOk="0">
                  <a:moveTo>
                    <a:pt x="214" y="1"/>
                  </a:moveTo>
                  <a:cubicBezTo>
                    <a:pt x="164" y="1"/>
                    <a:pt x="115" y="20"/>
                    <a:pt x="76" y="59"/>
                  </a:cubicBezTo>
                  <a:cubicBezTo>
                    <a:pt x="1" y="134"/>
                    <a:pt x="1" y="254"/>
                    <a:pt x="76" y="332"/>
                  </a:cubicBezTo>
                  <a:lnTo>
                    <a:pt x="217" y="471"/>
                  </a:lnTo>
                  <a:cubicBezTo>
                    <a:pt x="254" y="509"/>
                    <a:pt x="305" y="528"/>
                    <a:pt x="351" y="528"/>
                  </a:cubicBezTo>
                  <a:cubicBezTo>
                    <a:pt x="400" y="528"/>
                    <a:pt x="451" y="509"/>
                    <a:pt x="490" y="471"/>
                  </a:cubicBezTo>
                  <a:cubicBezTo>
                    <a:pt x="566" y="395"/>
                    <a:pt x="566" y="275"/>
                    <a:pt x="490" y="197"/>
                  </a:cubicBezTo>
                  <a:lnTo>
                    <a:pt x="349" y="59"/>
                  </a:lnTo>
                  <a:cubicBezTo>
                    <a:pt x="312" y="20"/>
                    <a:pt x="263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2" name="Google Shape;4492;p74"/>
          <p:cNvGrpSpPr/>
          <p:nvPr/>
        </p:nvGrpSpPr>
        <p:grpSpPr>
          <a:xfrm>
            <a:off x="3969449" y="2633698"/>
            <a:ext cx="297245" cy="325453"/>
            <a:chOff x="3954391" y="2731847"/>
            <a:chExt cx="323339" cy="354061"/>
          </a:xfrm>
        </p:grpSpPr>
        <p:sp>
          <p:nvSpPr>
            <p:cNvPr id="4493" name="Google Shape;4493;p74"/>
            <p:cNvSpPr/>
            <p:nvPr/>
          </p:nvSpPr>
          <p:spPr>
            <a:xfrm>
              <a:off x="3972168" y="2960712"/>
              <a:ext cx="287277" cy="125197"/>
            </a:xfrm>
            <a:custGeom>
              <a:avLst/>
              <a:gdLst/>
              <a:ahLst/>
              <a:cxnLst/>
              <a:rect l="l" t="t" r="r" b="b"/>
              <a:pathLst>
                <a:path w="10585" h="4613" extrusionOk="0">
                  <a:moveTo>
                    <a:pt x="2279" y="1"/>
                  </a:moveTo>
                  <a:cubicBezTo>
                    <a:pt x="2279" y="590"/>
                    <a:pt x="2264" y="1223"/>
                    <a:pt x="1915" y="1694"/>
                  </a:cubicBezTo>
                  <a:cubicBezTo>
                    <a:pt x="1622" y="2092"/>
                    <a:pt x="1140" y="2306"/>
                    <a:pt x="769" y="2630"/>
                  </a:cubicBezTo>
                  <a:cubicBezTo>
                    <a:pt x="365" y="2981"/>
                    <a:pt x="88" y="3479"/>
                    <a:pt x="0" y="4007"/>
                  </a:cubicBezTo>
                  <a:lnTo>
                    <a:pt x="0" y="4613"/>
                  </a:lnTo>
                  <a:lnTo>
                    <a:pt x="10585" y="4613"/>
                  </a:lnTo>
                  <a:lnTo>
                    <a:pt x="10585" y="4007"/>
                  </a:lnTo>
                  <a:cubicBezTo>
                    <a:pt x="10495" y="3479"/>
                    <a:pt x="10220" y="2985"/>
                    <a:pt x="9816" y="2630"/>
                  </a:cubicBezTo>
                  <a:cubicBezTo>
                    <a:pt x="9443" y="2304"/>
                    <a:pt x="8961" y="2092"/>
                    <a:pt x="8667" y="1694"/>
                  </a:cubicBezTo>
                  <a:cubicBezTo>
                    <a:pt x="8319" y="1221"/>
                    <a:pt x="8306" y="588"/>
                    <a:pt x="8306" y="1"/>
                  </a:cubicBezTo>
                  <a:close/>
                </a:path>
              </a:pathLst>
            </a:custGeom>
            <a:solidFill>
              <a:srgbClr val="C2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74"/>
            <p:cNvSpPr/>
            <p:nvPr/>
          </p:nvSpPr>
          <p:spPr>
            <a:xfrm>
              <a:off x="3983295" y="2731847"/>
              <a:ext cx="265592" cy="275308"/>
            </a:xfrm>
            <a:custGeom>
              <a:avLst/>
              <a:gdLst/>
              <a:ahLst/>
              <a:cxnLst/>
              <a:rect l="l" t="t" r="r" b="b"/>
              <a:pathLst>
                <a:path w="9786" h="10144" extrusionOk="0">
                  <a:moveTo>
                    <a:pt x="1081" y="1"/>
                  </a:moveTo>
                  <a:cubicBezTo>
                    <a:pt x="389" y="1"/>
                    <a:pt x="95" y="908"/>
                    <a:pt x="118" y="1627"/>
                  </a:cubicBezTo>
                  <a:cubicBezTo>
                    <a:pt x="141" y="2373"/>
                    <a:pt x="335" y="3122"/>
                    <a:pt x="575" y="3830"/>
                  </a:cubicBezTo>
                  <a:cubicBezTo>
                    <a:pt x="600" y="3905"/>
                    <a:pt x="598" y="3987"/>
                    <a:pt x="567" y="4060"/>
                  </a:cubicBezTo>
                  <a:cubicBezTo>
                    <a:pt x="465" y="4315"/>
                    <a:pt x="222" y="4935"/>
                    <a:pt x="159" y="5309"/>
                  </a:cubicBezTo>
                  <a:cubicBezTo>
                    <a:pt x="0" y="6212"/>
                    <a:pt x="31" y="7055"/>
                    <a:pt x="508" y="7873"/>
                  </a:cubicBezTo>
                  <a:cubicBezTo>
                    <a:pt x="1146" y="8972"/>
                    <a:pt x="2248" y="9643"/>
                    <a:pt x="3535" y="9974"/>
                  </a:cubicBezTo>
                  <a:cubicBezTo>
                    <a:pt x="3975" y="10087"/>
                    <a:pt x="4435" y="10144"/>
                    <a:pt x="4894" y="10144"/>
                  </a:cubicBezTo>
                  <a:cubicBezTo>
                    <a:pt x="5354" y="10144"/>
                    <a:pt x="5814" y="10087"/>
                    <a:pt x="6252" y="9974"/>
                  </a:cubicBezTo>
                  <a:cubicBezTo>
                    <a:pt x="7541" y="9643"/>
                    <a:pt x="8643" y="8972"/>
                    <a:pt x="9279" y="7873"/>
                  </a:cubicBezTo>
                  <a:cubicBezTo>
                    <a:pt x="9751" y="7053"/>
                    <a:pt x="9785" y="6212"/>
                    <a:pt x="9624" y="5309"/>
                  </a:cubicBezTo>
                  <a:cubicBezTo>
                    <a:pt x="9557" y="4937"/>
                    <a:pt x="9318" y="4315"/>
                    <a:pt x="9216" y="4060"/>
                  </a:cubicBezTo>
                  <a:cubicBezTo>
                    <a:pt x="9186" y="3987"/>
                    <a:pt x="9184" y="3905"/>
                    <a:pt x="9208" y="3830"/>
                  </a:cubicBezTo>
                  <a:cubicBezTo>
                    <a:pt x="9449" y="3120"/>
                    <a:pt x="9643" y="2373"/>
                    <a:pt x="9665" y="1627"/>
                  </a:cubicBezTo>
                  <a:cubicBezTo>
                    <a:pt x="9689" y="908"/>
                    <a:pt x="9394" y="1"/>
                    <a:pt x="8703" y="1"/>
                  </a:cubicBezTo>
                  <a:cubicBezTo>
                    <a:pt x="8556" y="1"/>
                    <a:pt x="8392" y="41"/>
                    <a:pt x="8209" y="134"/>
                  </a:cubicBezTo>
                  <a:cubicBezTo>
                    <a:pt x="7464" y="509"/>
                    <a:pt x="6985" y="1035"/>
                    <a:pt x="6495" y="1653"/>
                  </a:cubicBezTo>
                  <a:cubicBezTo>
                    <a:pt x="6430" y="1735"/>
                    <a:pt x="6333" y="1781"/>
                    <a:pt x="6232" y="1781"/>
                  </a:cubicBezTo>
                  <a:cubicBezTo>
                    <a:pt x="6206" y="1781"/>
                    <a:pt x="6180" y="1778"/>
                    <a:pt x="6154" y="1772"/>
                  </a:cubicBezTo>
                  <a:cubicBezTo>
                    <a:pt x="5737" y="1675"/>
                    <a:pt x="5314" y="1626"/>
                    <a:pt x="4892" y="1626"/>
                  </a:cubicBezTo>
                  <a:cubicBezTo>
                    <a:pt x="4469" y="1626"/>
                    <a:pt x="4046" y="1675"/>
                    <a:pt x="3629" y="1772"/>
                  </a:cubicBezTo>
                  <a:cubicBezTo>
                    <a:pt x="3603" y="1778"/>
                    <a:pt x="3577" y="1781"/>
                    <a:pt x="3552" y="1781"/>
                  </a:cubicBezTo>
                  <a:cubicBezTo>
                    <a:pt x="3451" y="1781"/>
                    <a:pt x="3353" y="1735"/>
                    <a:pt x="3288" y="1653"/>
                  </a:cubicBezTo>
                  <a:cubicBezTo>
                    <a:pt x="2799" y="1037"/>
                    <a:pt x="2315" y="509"/>
                    <a:pt x="1575" y="134"/>
                  </a:cubicBezTo>
                  <a:cubicBezTo>
                    <a:pt x="1392" y="41"/>
                    <a:pt x="1227" y="1"/>
                    <a:pt x="1081" y="1"/>
                  </a:cubicBezTo>
                  <a:close/>
                </a:path>
              </a:pathLst>
            </a:custGeom>
            <a:solidFill>
              <a:srgbClr val="C2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74"/>
            <p:cNvSpPr/>
            <p:nvPr/>
          </p:nvSpPr>
          <p:spPr>
            <a:xfrm>
              <a:off x="4059040" y="2903312"/>
              <a:ext cx="116675" cy="83917"/>
            </a:xfrm>
            <a:custGeom>
              <a:avLst/>
              <a:gdLst/>
              <a:ahLst/>
              <a:cxnLst/>
              <a:rect l="l" t="t" r="r" b="b"/>
              <a:pathLst>
                <a:path w="4299" h="3092" extrusionOk="0">
                  <a:moveTo>
                    <a:pt x="1924" y="1"/>
                  </a:moveTo>
                  <a:cubicBezTo>
                    <a:pt x="1098" y="1"/>
                    <a:pt x="0" y="173"/>
                    <a:pt x="53" y="1241"/>
                  </a:cubicBezTo>
                  <a:cubicBezTo>
                    <a:pt x="81" y="1789"/>
                    <a:pt x="516" y="2187"/>
                    <a:pt x="1030" y="2308"/>
                  </a:cubicBezTo>
                  <a:cubicBezTo>
                    <a:pt x="1083" y="2320"/>
                    <a:pt x="1140" y="2330"/>
                    <a:pt x="1181" y="2367"/>
                  </a:cubicBezTo>
                  <a:cubicBezTo>
                    <a:pt x="1232" y="2410"/>
                    <a:pt x="1248" y="2479"/>
                    <a:pt x="1272" y="2542"/>
                  </a:cubicBezTo>
                  <a:cubicBezTo>
                    <a:pt x="1406" y="2907"/>
                    <a:pt x="1778" y="3091"/>
                    <a:pt x="2150" y="3091"/>
                  </a:cubicBezTo>
                  <a:cubicBezTo>
                    <a:pt x="2519" y="3091"/>
                    <a:pt x="2887" y="2909"/>
                    <a:pt x="3021" y="2542"/>
                  </a:cubicBezTo>
                  <a:cubicBezTo>
                    <a:pt x="3045" y="2479"/>
                    <a:pt x="3061" y="2410"/>
                    <a:pt x="3112" y="2367"/>
                  </a:cubicBezTo>
                  <a:cubicBezTo>
                    <a:pt x="3153" y="2330"/>
                    <a:pt x="3210" y="2318"/>
                    <a:pt x="3263" y="2308"/>
                  </a:cubicBezTo>
                  <a:cubicBezTo>
                    <a:pt x="3779" y="2189"/>
                    <a:pt x="4214" y="1791"/>
                    <a:pt x="4241" y="1241"/>
                  </a:cubicBezTo>
                  <a:cubicBezTo>
                    <a:pt x="4298" y="173"/>
                    <a:pt x="3200" y="1"/>
                    <a:pt x="2375" y="1"/>
                  </a:cubicBezTo>
                  <a:cubicBezTo>
                    <a:pt x="2297" y="1"/>
                    <a:pt x="2221" y="2"/>
                    <a:pt x="2150" y="5"/>
                  </a:cubicBezTo>
                  <a:cubicBezTo>
                    <a:pt x="2078" y="2"/>
                    <a:pt x="2002" y="1"/>
                    <a:pt x="19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74"/>
            <p:cNvSpPr/>
            <p:nvPr/>
          </p:nvSpPr>
          <p:spPr>
            <a:xfrm>
              <a:off x="4078119" y="3023729"/>
              <a:ext cx="75856" cy="24535"/>
            </a:xfrm>
            <a:custGeom>
              <a:avLst/>
              <a:gdLst/>
              <a:ahLst/>
              <a:cxnLst/>
              <a:rect l="l" t="t" r="r" b="b"/>
              <a:pathLst>
                <a:path w="2795" h="904" extrusionOk="0">
                  <a:moveTo>
                    <a:pt x="216" y="1"/>
                  </a:moveTo>
                  <a:cubicBezTo>
                    <a:pt x="166" y="1"/>
                    <a:pt x="116" y="20"/>
                    <a:pt x="78" y="57"/>
                  </a:cubicBezTo>
                  <a:cubicBezTo>
                    <a:pt x="0" y="135"/>
                    <a:pt x="0" y="259"/>
                    <a:pt x="78" y="337"/>
                  </a:cubicBezTo>
                  <a:cubicBezTo>
                    <a:pt x="445" y="704"/>
                    <a:pt x="914" y="904"/>
                    <a:pt x="1398" y="904"/>
                  </a:cubicBezTo>
                  <a:cubicBezTo>
                    <a:pt x="1883" y="904"/>
                    <a:pt x="2352" y="704"/>
                    <a:pt x="2717" y="337"/>
                  </a:cubicBezTo>
                  <a:cubicBezTo>
                    <a:pt x="2795" y="259"/>
                    <a:pt x="2795" y="135"/>
                    <a:pt x="2717" y="57"/>
                  </a:cubicBezTo>
                  <a:cubicBezTo>
                    <a:pt x="2680" y="20"/>
                    <a:pt x="2630" y="1"/>
                    <a:pt x="2580" y="1"/>
                  </a:cubicBezTo>
                  <a:cubicBezTo>
                    <a:pt x="2529" y="1"/>
                    <a:pt x="2479" y="20"/>
                    <a:pt x="2440" y="57"/>
                  </a:cubicBezTo>
                  <a:cubicBezTo>
                    <a:pt x="2146" y="351"/>
                    <a:pt x="1777" y="512"/>
                    <a:pt x="1398" y="512"/>
                  </a:cubicBezTo>
                  <a:cubicBezTo>
                    <a:pt x="1018" y="512"/>
                    <a:pt x="647" y="351"/>
                    <a:pt x="355" y="57"/>
                  </a:cubicBezTo>
                  <a:cubicBezTo>
                    <a:pt x="317" y="20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74"/>
            <p:cNvSpPr/>
            <p:nvPr/>
          </p:nvSpPr>
          <p:spPr>
            <a:xfrm>
              <a:off x="4038523" y="2854163"/>
              <a:ext cx="57455" cy="25376"/>
            </a:xfrm>
            <a:custGeom>
              <a:avLst/>
              <a:gdLst/>
              <a:ahLst/>
              <a:cxnLst/>
              <a:rect l="l" t="t" r="r" b="b"/>
              <a:pathLst>
                <a:path w="2117" h="935" extrusionOk="0">
                  <a:moveTo>
                    <a:pt x="1182" y="0"/>
                  </a:moveTo>
                  <a:cubicBezTo>
                    <a:pt x="1024" y="0"/>
                    <a:pt x="872" y="43"/>
                    <a:pt x="739" y="100"/>
                  </a:cubicBezTo>
                  <a:cubicBezTo>
                    <a:pt x="696" y="118"/>
                    <a:pt x="658" y="139"/>
                    <a:pt x="621" y="159"/>
                  </a:cubicBezTo>
                  <a:cubicBezTo>
                    <a:pt x="556" y="192"/>
                    <a:pt x="501" y="222"/>
                    <a:pt x="450" y="231"/>
                  </a:cubicBezTo>
                  <a:cubicBezTo>
                    <a:pt x="447" y="231"/>
                    <a:pt x="445" y="231"/>
                    <a:pt x="443" y="231"/>
                  </a:cubicBezTo>
                  <a:cubicBezTo>
                    <a:pt x="425" y="231"/>
                    <a:pt x="407" y="224"/>
                    <a:pt x="397" y="220"/>
                  </a:cubicBezTo>
                  <a:cubicBezTo>
                    <a:pt x="383" y="123"/>
                    <a:pt x="301" y="51"/>
                    <a:pt x="203" y="51"/>
                  </a:cubicBezTo>
                  <a:cubicBezTo>
                    <a:pt x="200" y="51"/>
                    <a:pt x="197" y="51"/>
                    <a:pt x="195" y="51"/>
                  </a:cubicBezTo>
                  <a:cubicBezTo>
                    <a:pt x="84" y="57"/>
                    <a:pt x="1" y="145"/>
                    <a:pt x="7" y="255"/>
                  </a:cubicBezTo>
                  <a:cubicBezTo>
                    <a:pt x="11" y="357"/>
                    <a:pt x="60" y="449"/>
                    <a:pt x="142" y="518"/>
                  </a:cubicBezTo>
                  <a:cubicBezTo>
                    <a:pt x="224" y="585"/>
                    <a:pt x="332" y="623"/>
                    <a:pt x="441" y="623"/>
                  </a:cubicBezTo>
                  <a:cubicBezTo>
                    <a:pt x="464" y="623"/>
                    <a:pt x="488" y="622"/>
                    <a:pt x="511" y="618"/>
                  </a:cubicBezTo>
                  <a:cubicBezTo>
                    <a:pt x="625" y="600"/>
                    <a:pt x="721" y="549"/>
                    <a:pt x="805" y="506"/>
                  </a:cubicBezTo>
                  <a:cubicBezTo>
                    <a:pt x="837" y="490"/>
                    <a:pt x="868" y="471"/>
                    <a:pt x="898" y="459"/>
                  </a:cubicBezTo>
                  <a:cubicBezTo>
                    <a:pt x="999" y="415"/>
                    <a:pt x="1092" y="393"/>
                    <a:pt x="1177" y="393"/>
                  </a:cubicBezTo>
                  <a:cubicBezTo>
                    <a:pt x="1392" y="393"/>
                    <a:pt x="1563" y="534"/>
                    <a:pt x="1723" y="828"/>
                  </a:cubicBezTo>
                  <a:cubicBezTo>
                    <a:pt x="1757" y="896"/>
                    <a:pt x="1827" y="934"/>
                    <a:pt x="1896" y="934"/>
                  </a:cubicBezTo>
                  <a:cubicBezTo>
                    <a:pt x="1926" y="934"/>
                    <a:pt x="1959" y="926"/>
                    <a:pt x="1988" y="908"/>
                  </a:cubicBezTo>
                  <a:cubicBezTo>
                    <a:pt x="2082" y="857"/>
                    <a:pt x="2116" y="736"/>
                    <a:pt x="2065" y="643"/>
                  </a:cubicBezTo>
                  <a:cubicBezTo>
                    <a:pt x="1802" y="152"/>
                    <a:pt x="1481" y="0"/>
                    <a:pt x="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74"/>
            <p:cNvSpPr/>
            <p:nvPr/>
          </p:nvSpPr>
          <p:spPr>
            <a:xfrm>
              <a:off x="4136034" y="2854218"/>
              <a:ext cx="57483" cy="25322"/>
            </a:xfrm>
            <a:custGeom>
              <a:avLst/>
              <a:gdLst/>
              <a:ahLst/>
              <a:cxnLst/>
              <a:rect l="l" t="t" r="r" b="b"/>
              <a:pathLst>
                <a:path w="2118" h="933" extrusionOk="0">
                  <a:moveTo>
                    <a:pt x="938" y="1"/>
                  </a:moveTo>
                  <a:cubicBezTo>
                    <a:pt x="640" y="1"/>
                    <a:pt x="317" y="153"/>
                    <a:pt x="51" y="643"/>
                  </a:cubicBezTo>
                  <a:cubicBezTo>
                    <a:pt x="0" y="739"/>
                    <a:pt x="37" y="857"/>
                    <a:pt x="131" y="908"/>
                  </a:cubicBezTo>
                  <a:cubicBezTo>
                    <a:pt x="161" y="924"/>
                    <a:pt x="194" y="932"/>
                    <a:pt x="224" y="932"/>
                  </a:cubicBezTo>
                  <a:cubicBezTo>
                    <a:pt x="296" y="932"/>
                    <a:pt x="363" y="894"/>
                    <a:pt x="396" y="830"/>
                  </a:cubicBezTo>
                  <a:cubicBezTo>
                    <a:pt x="555" y="534"/>
                    <a:pt x="726" y="392"/>
                    <a:pt x="941" y="392"/>
                  </a:cubicBezTo>
                  <a:cubicBezTo>
                    <a:pt x="1027" y="392"/>
                    <a:pt x="1119" y="415"/>
                    <a:pt x="1220" y="459"/>
                  </a:cubicBezTo>
                  <a:cubicBezTo>
                    <a:pt x="1251" y="473"/>
                    <a:pt x="1281" y="488"/>
                    <a:pt x="1314" y="506"/>
                  </a:cubicBezTo>
                  <a:cubicBezTo>
                    <a:pt x="1395" y="551"/>
                    <a:pt x="1491" y="600"/>
                    <a:pt x="1607" y="618"/>
                  </a:cubicBezTo>
                  <a:cubicBezTo>
                    <a:pt x="1630" y="622"/>
                    <a:pt x="1653" y="624"/>
                    <a:pt x="1676" y="624"/>
                  </a:cubicBezTo>
                  <a:cubicBezTo>
                    <a:pt x="1784" y="624"/>
                    <a:pt x="1894" y="585"/>
                    <a:pt x="1977" y="518"/>
                  </a:cubicBezTo>
                  <a:cubicBezTo>
                    <a:pt x="2060" y="453"/>
                    <a:pt x="2107" y="357"/>
                    <a:pt x="2111" y="255"/>
                  </a:cubicBezTo>
                  <a:cubicBezTo>
                    <a:pt x="2117" y="149"/>
                    <a:pt x="2032" y="57"/>
                    <a:pt x="1924" y="51"/>
                  </a:cubicBezTo>
                  <a:cubicBezTo>
                    <a:pt x="1921" y="51"/>
                    <a:pt x="1918" y="51"/>
                    <a:pt x="1916" y="51"/>
                  </a:cubicBezTo>
                  <a:cubicBezTo>
                    <a:pt x="1817" y="51"/>
                    <a:pt x="1738" y="123"/>
                    <a:pt x="1722" y="220"/>
                  </a:cubicBezTo>
                  <a:cubicBezTo>
                    <a:pt x="1712" y="227"/>
                    <a:pt x="1696" y="231"/>
                    <a:pt x="1679" y="231"/>
                  </a:cubicBezTo>
                  <a:cubicBezTo>
                    <a:pt x="1676" y="231"/>
                    <a:pt x="1672" y="231"/>
                    <a:pt x="1669" y="231"/>
                  </a:cubicBezTo>
                  <a:cubicBezTo>
                    <a:pt x="1620" y="222"/>
                    <a:pt x="1565" y="192"/>
                    <a:pt x="1497" y="159"/>
                  </a:cubicBezTo>
                  <a:cubicBezTo>
                    <a:pt x="1459" y="139"/>
                    <a:pt x="1420" y="118"/>
                    <a:pt x="1377" y="100"/>
                  </a:cubicBezTo>
                  <a:cubicBezTo>
                    <a:pt x="1246" y="43"/>
                    <a:pt x="1096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74"/>
            <p:cNvSpPr/>
            <p:nvPr/>
          </p:nvSpPr>
          <p:spPr>
            <a:xfrm>
              <a:off x="4192429" y="2895089"/>
              <a:ext cx="82587" cy="17831"/>
            </a:xfrm>
            <a:custGeom>
              <a:avLst/>
              <a:gdLst/>
              <a:ahLst/>
              <a:cxnLst/>
              <a:rect l="l" t="t" r="r" b="b"/>
              <a:pathLst>
                <a:path w="3043" h="657" extrusionOk="0">
                  <a:moveTo>
                    <a:pt x="1657" y="0"/>
                  </a:moveTo>
                  <a:cubicBezTo>
                    <a:pt x="775" y="0"/>
                    <a:pt x="178" y="266"/>
                    <a:pt x="143" y="283"/>
                  </a:cubicBezTo>
                  <a:cubicBezTo>
                    <a:pt x="44" y="328"/>
                    <a:pt x="1" y="442"/>
                    <a:pt x="48" y="542"/>
                  </a:cubicBezTo>
                  <a:cubicBezTo>
                    <a:pt x="80" y="614"/>
                    <a:pt x="152" y="656"/>
                    <a:pt x="225" y="656"/>
                  </a:cubicBezTo>
                  <a:cubicBezTo>
                    <a:pt x="254" y="656"/>
                    <a:pt x="282" y="652"/>
                    <a:pt x="307" y="640"/>
                  </a:cubicBezTo>
                  <a:cubicBezTo>
                    <a:pt x="315" y="636"/>
                    <a:pt x="858" y="394"/>
                    <a:pt x="1663" y="394"/>
                  </a:cubicBezTo>
                  <a:cubicBezTo>
                    <a:pt x="1994" y="394"/>
                    <a:pt x="2370" y="435"/>
                    <a:pt x="2771" y="550"/>
                  </a:cubicBezTo>
                  <a:cubicBezTo>
                    <a:pt x="2789" y="556"/>
                    <a:pt x="2807" y="558"/>
                    <a:pt x="2825" y="558"/>
                  </a:cubicBezTo>
                  <a:cubicBezTo>
                    <a:pt x="2910" y="558"/>
                    <a:pt x="2986" y="501"/>
                    <a:pt x="3012" y="416"/>
                  </a:cubicBezTo>
                  <a:cubicBezTo>
                    <a:pt x="3042" y="310"/>
                    <a:pt x="2981" y="204"/>
                    <a:pt x="2877" y="173"/>
                  </a:cubicBezTo>
                  <a:cubicBezTo>
                    <a:pt x="2435" y="46"/>
                    <a:pt x="2021" y="0"/>
                    <a:pt x="1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74"/>
            <p:cNvSpPr/>
            <p:nvPr/>
          </p:nvSpPr>
          <p:spPr>
            <a:xfrm>
              <a:off x="4195984" y="2924372"/>
              <a:ext cx="81746" cy="23639"/>
            </a:xfrm>
            <a:custGeom>
              <a:avLst/>
              <a:gdLst/>
              <a:ahLst/>
              <a:cxnLst/>
              <a:rect l="l" t="t" r="r" b="b"/>
              <a:pathLst>
                <a:path w="3012" h="871" extrusionOk="0">
                  <a:moveTo>
                    <a:pt x="861" y="1"/>
                  </a:moveTo>
                  <a:cubicBezTo>
                    <a:pt x="457" y="1"/>
                    <a:pt x="197" y="59"/>
                    <a:pt x="174" y="65"/>
                  </a:cubicBezTo>
                  <a:cubicBezTo>
                    <a:pt x="66" y="89"/>
                    <a:pt x="0" y="197"/>
                    <a:pt x="25" y="302"/>
                  </a:cubicBezTo>
                  <a:cubicBezTo>
                    <a:pt x="47" y="394"/>
                    <a:pt x="129" y="456"/>
                    <a:pt x="219" y="456"/>
                  </a:cubicBezTo>
                  <a:cubicBezTo>
                    <a:pt x="233" y="456"/>
                    <a:pt x="248" y="454"/>
                    <a:pt x="263" y="450"/>
                  </a:cubicBezTo>
                  <a:cubicBezTo>
                    <a:pt x="269" y="450"/>
                    <a:pt x="496" y="399"/>
                    <a:pt x="857" y="399"/>
                  </a:cubicBezTo>
                  <a:cubicBezTo>
                    <a:pt x="1314" y="399"/>
                    <a:pt x="1986" y="480"/>
                    <a:pt x="2695" y="848"/>
                  </a:cubicBezTo>
                  <a:cubicBezTo>
                    <a:pt x="2723" y="862"/>
                    <a:pt x="2754" y="871"/>
                    <a:pt x="2785" y="871"/>
                  </a:cubicBezTo>
                  <a:cubicBezTo>
                    <a:pt x="2856" y="871"/>
                    <a:pt x="2925" y="832"/>
                    <a:pt x="2960" y="760"/>
                  </a:cubicBezTo>
                  <a:cubicBezTo>
                    <a:pt x="3011" y="665"/>
                    <a:pt x="2972" y="546"/>
                    <a:pt x="2876" y="495"/>
                  </a:cubicBezTo>
                  <a:cubicBezTo>
                    <a:pt x="2100" y="93"/>
                    <a:pt x="1367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74"/>
            <p:cNvSpPr/>
            <p:nvPr/>
          </p:nvSpPr>
          <p:spPr>
            <a:xfrm>
              <a:off x="3957105" y="2895089"/>
              <a:ext cx="82560" cy="17831"/>
            </a:xfrm>
            <a:custGeom>
              <a:avLst/>
              <a:gdLst/>
              <a:ahLst/>
              <a:cxnLst/>
              <a:rect l="l" t="t" r="r" b="b"/>
              <a:pathLst>
                <a:path w="3042" h="657" extrusionOk="0">
                  <a:moveTo>
                    <a:pt x="1386" y="0"/>
                  </a:moveTo>
                  <a:cubicBezTo>
                    <a:pt x="1021" y="0"/>
                    <a:pt x="608" y="46"/>
                    <a:pt x="165" y="173"/>
                  </a:cubicBezTo>
                  <a:cubicBezTo>
                    <a:pt x="61" y="201"/>
                    <a:pt x="0" y="310"/>
                    <a:pt x="31" y="416"/>
                  </a:cubicBezTo>
                  <a:cubicBezTo>
                    <a:pt x="54" y="501"/>
                    <a:pt x="132" y="558"/>
                    <a:pt x="218" y="558"/>
                  </a:cubicBezTo>
                  <a:cubicBezTo>
                    <a:pt x="236" y="558"/>
                    <a:pt x="255" y="556"/>
                    <a:pt x="274" y="550"/>
                  </a:cubicBezTo>
                  <a:cubicBezTo>
                    <a:pt x="672" y="436"/>
                    <a:pt x="1046" y="395"/>
                    <a:pt x="1377" y="395"/>
                  </a:cubicBezTo>
                  <a:cubicBezTo>
                    <a:pt x="2181" y="395"/>
                    <a:pt x="2728" y="636"/>
                    <a:pt x="2736" y="640"/>
                  </a:cubicBezTo>
                  <a:cubicBezTo>
                    <a:pt x="2764" y="652"/>
                    <a:pt x="2789" y="656"/>
                    <a:pt x="2817" y="656"/>
                  </a:cubicBezTo>
                  <a:cubicBezTo>
                    <a:pt x="2891" y="656"/>
                    <a:pt x="2962" y="614"/>
                    <a:pt x="2997" y="542"/>
                  </a:cubicBezTo>
                  <a:cubicBezTo>
                    <a:pt x="3042" y="442"/>
                    <a:pt x="2999" y="328"/>
                    <a:pt x="2899" y="283"/>
                  </a:cubicBezTo>
                  <a:cubicBezTo>
                    <a:pt x="2864" y="266"/>
                    <a:pt x="2267" y="0"/>
                    <a:pt x="13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74"/>
            <p:cNvSpPr/>
            <p:nvPr/>
          </p:nvSpPr>
          <p:spPr>
            <a:xfrm>
              <a:off x="3954391" y="2924454"/>
              <a:ext cx="81691" cy="23558"/>
            </a:xfrm>
            <a:custGeom>
              <a:avLst/>
              <a:gdLst/>
              <a:ahLst/>
              <a:cxnLst/>
              <a:rect l="l" t="t" r="r" b="b"/>
              <a:pathLst>
                <a:path w="3010" h="868" extrusionOk="0">
                  <a:moveTo>
                    <a:pt x="2155" y="1"/>
                  </a:moveTo>
                  <a:cubicBezTo>
                    <a:pt x="1648" y="1"/>
                    <a:pt x="914" y="93"/>
                    <a:pt x="135" y="496"/>
                  </a:cubicBezTo>
                  <a:cubicBezTo>
                    <a:pt x="39" y="547"/>
                    <a:pt x="0" y="664"/>
                    <a:pt x="51" y="762"/>
                  </a:cubicBezTo>
                  <a:cubicBezTo>
                    <a:pt x="88" y="829"/>
                    <a:pt x="155" y="868"/>
                    <a:pt x="227" y="868"/>
                  </a:cubicBezTo>
                  <a:cubicBezTo>
                    <a:pt x="257" y="868"/>
                    <a:pt x="288" y="864"/>
                    <a:pt x="318" y="847"/>
                  </a:cubicBezTo>
                  <a:cubicBezTo>
                    <a:pt x="1028" y="480"/>
                    <a:pt x="1704" y="400"/>
                    <a:pt x="2162" y="400"/>
                  </a:cubicBezTo>
                  <a:cubicBezTo>
                    <a:pt x="2519" y="400"/>
                    <a:pt x="2745" y="449"/>
                    <a:pt x="2752" y="449"/>
                  </a:cubicBezTo>
                  <a:cubicBezTo>
                    <a:pt x="2766" y="452"/>
                    <a:pt x="2780" y="454"/>
                    <a:pt x="2793" y="454"/>
                  </a:cubicBezTo>
                  <a:cubicBezTo>
                    <a:pt x="2882" y="454"/>
                    <a:pt x="2964" y="393"/>
                    <a:pt x="2987" y="303"/>
                  </a:cubicBezTo>
                  <a:cubicBezTo>
                    <a:pt x="3009" y="194"/>
                    <a:pt x="2944" y="90"/>
                    <a:pt x="2838" y="64"/>
                  </a:cubicBezTo>
                  <a:cubicBezTo>
                    <a:pt x="2814" y="59"/>
                    <a:pt x="2556" y="1"/>
                    <a:pt x="2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74"/>
            <p:cNvSpPr/>
            <p:nvPr/>
          </p:nvSpPr>
          <p:spPr>
            <a:xfrm>
              <a:off x="4097225" y="2912838"/>
              <a:ext cx="37670" cy="36720"/>
            </a:xfrm>
            <a:custGeom>
              <a:avLst/>
              <a:gdLst/>
              <a:ahLst/>
              <a:cxnLst/>
              <a:rect l="l" t="t" r="r" b="b"/>
              <a:pathLst>
                <a:path w="1388" h="1353" extrusionOk="0">
                  <a:moveTo>
                    <a:pt x="702" y="0"/>
                  </a:moveTo>
                  <a:cubicBezTo>
                    <a:pt x="699" y="0"/>
                    <a:pt x="696" y="0"/>
                    <a:pt x="694" y="0"/>
                  </a:cubicBezTo>
                  <a:cubicBezTo>
                    <a:pt x="691" y="0"/>
                    <a:pt x="688" y="0"/>
                    <a:pt x="686" y="0"/>
                  </a:cubicBezTo>
                  <a:cubicBezTo>
                    <a:pt x="589" y="0"/>
                    <a:pt x="506" y="70"/>
                    <a:pt x="490" y="170"/>
                  </a:cubicBezTo>
                  <a:cubicBezTo>
                    <a:pt x="490" y="174"/>
                    <a:pt x="414" y="661"/>
                    <a:pt x="74" y="1020"/>
                  </a:cubicBezTo>
                  <a:cubicBezTo>
                    <a:pt x="0" y="1100"/>
                    <a:pt x="2" y="1224"/>
                    <a:pt x="82" y="1298"/>
                  </a:cubicBezTo>
                  <a:cubicBezTo>
                    <a:pt x="120" y="1334"/>
                    <a:pt x="169" y="1353"/>
                    <a:pt x="216" y="1353"/>
                  </a:cubicBezTo>
                  <a:cubicBezTo>
                    <a:pt x="271" y="1353"/>
                    <a:pt x="322" y="1330"/>
                    <a:pt x="359" y="1292"/>
                  </a:cubicBezTo>
                  <a:cubicBezTo>
                    <a:pt x="508" y="1132"/>
                    <a:pt x="614" y="959"/>
                    <a:pt x="694" y="798"/>
                  </a:cubicBezTo>
                  <a:cubicBezTo>
                    <a:pt x="771" y="959"/>
                    <a:pt x="879" y="1132"/>
                    <a:pt x="1028" y="1292"/>
                  </a:cubicBezTo>
                  <a:cubicBezTo>
                    <a:pt x="1067" y="1330"/>
                    <a:pt x="1120" y="1353"/>
                    <a:pt x="1171" y="1353"/>
                  </a:cubicBezTo>
                  <a:cubicBezTo>
                    <a:pt x="1220" y="1353"/>
                    <a:pt x="1267" y="1334"/>
                    <a:pt x="1306" y="1298"/>
                  </a:cubicBezTo>
                  <a:cubicBezTo>
                    <a:pt x="1385" y="1222"/>
                    <a:pt x="1387" y="1098"/>
                    <a:pt x="1314" y="1018"/>
                  </a:cubicBezTo>
                  <a:cubicBezTo>
                    <a:pt x="977" y="661"/>
                    <a:pt x="898" y="172"/>
                    <a:pt x="896" y="166"/>
                  </a:cubicBezTo>
                  <a:cubicBezTo>
                    <a:pt x="880" y="70"/>
                    <a:pt x="798" y="0"/>
                    <a:pt x="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74"/>
            <p:cNvSpPr/>
            <p:nvPr/>
          </p:nvSpPr>
          <p:spPr>
            <a:xfrm>
              <a:off x="4098772" y="2891941"/>
              <a:ext cx="34631" cy="25946"/>
            </a:xfrm>
            <a:custGeom>
              <a:avLst/>
              <a:gdLst/>
              <a:ahLst/>
              <a:cxnLst/>
              <a:rect l="l" t="t" r="r" b="b"/>
              <a:pathLst>
                <a:path w="1276" h="956" extrusionOk="0">
                  <a:moveTo>
                    <a:pt x="637" y="0"/>
                  </a:moveTo>
                  <a:cubicBezTo>
                    <a:pt x="541" y="0"/>
                    <a:pt x="445" y="16"/>
                    <a:pt x="353" y="46"/>
                  </a:cubicBezTo>
                  <a:cubicBezTo>
                    <a:pt x="178" y="105"/>
                    <a:pt x="0" y="228"/>
                    <a:pt x="63" y="483"/>
                  </a:cubicBezTo>
                  <a:cubicBezTo>
                    <a:pt x="63" y="483"/>
                    <a:pt x="114" y="736"/>
                    <a:pt x="527" y="931"/>
                  </a:cubicBezTo>
                  <a:cubicBezTo>
                    <a:pt x="561" y="948"/>
                    <a:pt x="599" y="956"/>
                    <a:pt x="637" y="956"/>
                  </a:cubicBezTo>
                  <a:cubicBezTo>
                    <a:pt x="674" y="956"/>
                    <a:pt x="712" y="948"/>
                    <a:pt x="747" y="931"/>
                  </a:cubicBezTo>
                  <a:cubicBezTo>
                    <a:pt x="1159" y="736"/>
                    <a:pt x="1210" y="483"/>
                    <a:pt x="1210" y="483"/>
                  </a:cubicBezTo>
                  <a:cubicBezTo>
                    <a:pt x="1275" y="228"/>
                    <a:pt x="1094" y="105"/>
                    <a:pt x="920" y="46"/>
                  </a:cubicBezTo>
                  <a:cubicBezTo>
                    <a:pt x="828" y="16"/>
                    <a:pt x="733" y="0"/>
                    <a:pt x="6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5" name="Google Shape;4505;p74"/>
          <p:cNvGrpSpPr/>
          <p:nvPr/>
        </p:nvGrpSpPr>
        <p:grpSpPr>
          <a:xfrm>
            <a:off x="6178381" y="3986613"/>
            <a:ext cx="291738" cy="325737"/>
            <a:chOff x="5198728" y="2460486"/>
            <a:chExt cx="430102" cy="480225"/>
          </a:xfrm>
        </p:grpSpPr>
        <p:sp>
          <p:nvSpPr>
            <p:cNvPr id="4506" name="Google Shape;4506;p74"/>
            <p:cNvSpPr/>
            <p:nvPr/>
          </p:nvSpPr>
          <p:spPr>
            <a:xfrm>
              <a:off x="5219544" y="2460486"/>
              <a:ext cx="388370" cy="480167"/>
            </a:xfrm>
            <a:custGeom>
              <a:avLst/>
              <a:gdLst/>
              <a:ahLst/>
              <a:cxnLst/>
              <a:rect l="l" t="t" r="r" b="b"/>
              <a:pathLst>
                <a:path w="10560" h="13056" extrusionOk="0">
                  <a:moveTo>
                    <a:pt x="378" y="0"/>
                  </a:moveTo>
                  <a:cubicBezTo>
                    <a:pt x="171" y="0"/>
                    <a:pt x="1" y="178"/>
                    <a:pt x="13" y="394"/>
                  </a:cubicBezTo>
                  <a:cubicBezTo>
                    <a:pt x="50" y="910"/>
                    <a:pt x="97" y="1689"/>
                    <a:pt x="105" y="1791"/>
                  </a:cubicBezTo>
                  <a:cubicBezTo>
                    <a:pt x="173" y="2615"/>
                    <a:pt x="356" y="3474"/>
                    <a:pt x="840" y="4107"/>
                  </a:cubicBezTo>
                  <a:cubicBezTo>
                    <a:pt x="909" y="4196"/>
                    <a:pt x="933" y="4311"/>
                    <a:pt x="909" y="4421"/>
                  </a:cubicBezTo>
                  <a:cubicBezTo>
                    <a:pt x="787" y="4943"/>
                    <a:pt x="766" y="5512"/>
                    <a:pt x="850" y="6095"/>
                  </a:cubicBezTo>
                  <a:cubicBezTo>
                    <a:pt x="950" y="6785"/>
                    <a:pt x="1182" y="7399"/>
                    <a:pt x="1662" y="7907"/>
                  </a:cubicBezTo>
                  <a:cubicBezTo>
                    <a:pt x="1862" y="8119"/>
                    <a:pt x="2208" y="8368"/>
                    <a:pt x="2427" y="8517"/>
                  </a:cubicBezTo>
                  <a:cubicBezTo>
                    <a:pt x="2518" y="8580"/>
                    <a:pt x="2529" y="8711"/>
                    <a:pt x="2443" y="8784"/>
                  </a:cubicBezTo>
                  <a:cubicBezTo>
                    <a:pt x="2025" y="9161"/>
                    <a:pt x="1001" y="10357"/>
                    <a:pt x="899" y="13056"/>
                  </a:cubicBezTo>
                  <a:lnTo>
                    <a:pt x="9654" y="13056"/>
                  </a:lnTo>
                  <a:cubicBezTo>
                    <a:pt x="9552" y="10357"/>
                    <a:pt x="8526" y="9161"/>
                    <a:pt x="8110" y="8784"/>
                  </a:cubicBezTo>
                  <a:cubicBezTo>
                    <a:pt x="8028" y="8711"/>
                    <a:pt x="8036" y="8576"/>
                    <a:pt x="8128" y="8517"/>
                  </a:cubicBezTo>
                  <a:cubicBezTo>
                    <a:pt x="8344" y="8368"/>
                    <a:pt x="8691" y="8117"/>
                    <a:pt x="8893" y="7907"/>
                  </a:cubicBezTo>
                  <a:cubicBezTo>
                    <a:pt x="9372" y="7399"/>
                    <a:pt x="9603" y="6785"/>
                    <a:pt x="9703" y="6095"/>
                  </a:cubicBezTo>
                  <a:cubicBezTo>
                    <a:pt x="9787" y="5512"/>
                    <a:pt x="9770" y="4943"/>
                    <a:pt x="9644" y="4421"/>
                  </a:cubicBezTo>
                  <a:cubicBezTo>
                    <a:pt x="9619" y="4311"/>
                    <a:pt x="9644" y="4196"/>
                    <a:pt x="9713" y="4107"/>
                  </a:cubicBezTo>
                  <a:cubicBezTo>
                    <a:pt x="10199" y="3472"/>
                    <a:pt x="10382" y="2613"/>
                    <a:pt x="10447" y="1791"/>
                  </a:cubicBezTo>
                  <a:cubicBezTo>
                    <a:pt x="10456" y="1689"/>
                    <a:pt x="10507" y="910"/>
                    <a:pt x="10539" y="394"/>
                  </a:cubicBezTo>
                  <a:cubicBezTo>
                    <a:pt x="10560" y="178"/>
                    <a:pt x="10388" y="0"/>
                    <a:pt x="10179" y="0"/>
                  </a:cubicBezTo>
                  <a:cubicBezTo>
                    <a:pt x="10158" y="0"/>
                    <a:pt x="10135" y="2"/>
                    <a:pt x="10113" y="6"/>
                  </a:cubicBezTo>
                  <a:cubicBezTo>
                    <a:pt x="9464" y="127"/>
                    <a:pt x="8824" y="312"/>
                    <a:pt x="8226" y="594"/>
                  </a:cubicBezTo>
                  <a:cubicBezTo>
                    <a:pt x="7730" y="829"/>
                    <a:pt x="7326" y="1147"/>
                    <a:pt x="6980" y="1536"/>
                  </a:cubicBezTo>
                  <a:cubicBezTo>
                    <a:pt x="6908" y="1619"/>
                    <a:pt x="6807" y="1663"/>
                    <a:pt x="6702" y="1663"/>
                  </a:cubicBezTo>
                  <a:cubicBezTo>
                    <a:pt x="6672" y="1663"/>
                    <a:pt x="6642" y="1660"/>
                    <a:pt x="6612" y="1653"/>
                  </a:cubicBezTo>
                  <a:cubicBezTo>
                    <a:pt x="6172" y="1545"/>
                    <a:pt x="5725" y="1489"/>
                    <a:pt x="5278" y="1489"/>
                  </a:cubicBezTo>
                  <a:cubicBezTo>
                    <a:pt x="4834" y="1489"/>
                    <a:pt x="4385" y="1542"/>
                    <a:pt x="3946" y="1653"/>
                  </a:cubicBezTo>
                  <a:cubicBezTo>
                    <a:pt x="3917" y="1660"/>
                    <a:pt x="3888" y="1663"/>
                    <a:pt x="3860" y="1663"/>
                  </a:cubicBezTo>
                  <a:cubicBezTo>
                    <a:pt x="3753" y="1663"/>
                    <a:pt x="3652" y="1617"/>
                    <a:pt x="3579" y="1536"/>
                  </a:cubicBezTo>
                  <a:cubicBezTo>
                    <a:pt x="3232" y="1145"/>
                    <a:pt x="2829" y="826"/>
                    <a:pt x="2331" y="594"/>
                  </a:cubicBezTo>
                  <a:cubicBezTo>
                    <a:pt x="1735" y="312"/>
                    <a:pt x="1095" y="125"/>
                    <a:pt x="444" y="6"/>
                  </a:cubicBezTo>
                  <a:cubicBezTo>
                    <a:pt x="422" y="2"/>
                    <a:pt x="400" y="0"/>
                    <a:pt x="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74"/>
            <p:cNvSpPr/>
            <p:nvPr/>
          </p:nvSpPr>
          <p:spPr>
            <a:xfrm>
              <a:off x="5219619" y="2460486"/>
              <a:ext cx="388370" cy="480167"/>
            </a:xfrm>
            <a:custGeom>
              <a:avLst/>
              <a:gdLst/>
              <a:ahLst/>
              <a:cxnLst/>
              <a:rect l="l" t="t" r="r" b="b"/>
              <a:pathLst>
                <a:path w="10560" h="13056" extrusionOk="0">
                  <a:moveTo>
                    <a:pt x="378" y="0"/>
                  </a:moveTo>
                  <a:cubicBezTo>
                    <a:pt x="171" y="0"/>
                    <a:pt x="1" y="178"/>
                    <a:pt x="13" y="394"/>
                  </a:cubicBezTo>
                  <a:cubicBezTo>
                    <a:pt x="50" y="910"/>
                    <a:pt x="97" y="1689"/>
                    <a:pt x="105" y="1791"/>
                  </a:cubicBezTo>
                  <a:cubicBezTo>
                    <a:pt x="173" y="2615"/>
                    <a:pt x="356" y="3474"/>
                    <a:pt x="840" y="4107"/>
                  </a:cubicBezTo>
                  <a:cubicBezTo>
                    <a:pt x="909" y="4196"/>
                    <a:pt x="933" y="4311"/>
                    <a:pt x="909" y="4421"/>
                  </a:cubicBezTo>
                  <a:cubicBezTo>
                    <a:pt x="787" y="4943"/>
                    <a:pt x="766" y="5512"/>
                    <a:pt x="850" y="6095"/>
                  </a:cubicBezTo>
                  <a:cubicBezTo>
                    <a:pt x="950" y="6785"/>
                    <a:pt x="1182" y="7399"/>
                    <a:pt x="1662" y="7907"/>
                  </a:cubicBezTo>
                  <a:cubicBezTo>
                    <a:pt x="1862" y="8119"/>
                    <a:pt x="2208" y="8368"/>
                    <a:pt x="2427" y="8517"/>
                  </a:cubicBezTo>
                  <a:cubicBezTo>
                    <a:pt x="2518" y="8580"/>
                    <a:pt x="2529" y="8711"/>
                    <a:pt x="2443" y="8784"/>
                  </a:cubicBezTo>
                  <a:cubicBezTo>
                    <a:pt x="2025" y="9161"/>
                    <a:pt x="1001" y="10357"/>
                    <a:pt x="899" y="13056"/>
                  </a:cubicBezTo>
                  <a:lnTo>
                    <a:pt x="9654" y="13056"/>
                  </a:lnTo>
                  <a:cubicBezTo>
                    <a:pt x="9552" y="10357"/>
                    <a:pt x="8526" y="9161"/>
                    <a:pt x="8110" y="8784"/>
                  </a:cubicBezTo>
                  <a:cubicBezTo>
                    <a:pt x="8028" y="8711"/>
                    <a:pt x="8036" y="8576"/>
                    <a:pt x="8128" y="8517"/>
                  </a:cubicBezTo>
                  <a:cubicBezTo>
                    <a:pt x="8344" y="8368"/>
                    <a:pt x="8691" y="8117"/>
                    <a:pt x="8893" y="7907"/>
                  </a:cubicBezTo>
                  <a:cubicBezTo>
                    <a:pt x="9372" y="7399"/>
                    <a:pt x="9603" y="6785"/>
                    <a:pt x="9703" y="6095"/>
                  </a:cubicBezTo>
                  <a:cubicBezTo>
                    <a:pt x="9787" y="5512"/>
                    <a:pt x="9770" y="4943"/>
                    <a:pt x="9644" y="4421"/>
                  </a:cubicBezTo>
                  <a:cubicBezTo>
                    <a:pt x="9619" y="4311"/>
                    <a:pt x="9644" y="4196"/>
                    <a:pt x="9713" y="4107"/>
                  </a:cubicBezTo>
                  <a:cubicBezTo>
                    <a:pt x="10199" y="3472"/>
                    <a:pt x="10382" y="2613"/>
                    <a:pt x="10447" y="1791"/>
                  </a:cubicBezTo>
                  <a:cubicBezTo>
                    <a:pt x="10456" y="1689"/>
                    <a:pt x="10507" y="910"/>
                    <a:pt x="10539" y="394"/>
                  </a:cubicBezTo>
                  <a:cubicBezTo>
                    <a:pt x="10560" y="178"/>
                    <a:pt x="10388" y="0"/>
                    <a:pt x="10179" y="0"/>
                  </a:cubicBezTo>
                  <a:cubicBezTo>
                    <a:pt x="10158" y="0"/>
                    <a:pt x="10135" y="2"/>
                    <a:pt x="10113" y="6"/>
                  </a:cubicBezTo>
                  <a:cubicBezTo>
                    <a:pt x="9464" y="127"/>
                    <a:pt x="8824" y="312"/>
                    <a:pt x="8226" y="594"/>
                  </a:cubicBezTo>
                  <a:cubicBezTo>
                    <a:pt x="7730" y="829"/>
                    <a:pt x="7326" y="1147"/>
                    <a:pt x="6980" y="1536"/>
                  </a:cubicBezTo>
                  <a:cubicBezTo>
                    <a:pt x="6908" y="1619"/>
                    <a:pt x="6807" y="1663"/>
                    <a:pt x="6702" y="1663"/>
                  </a:cubicBezTo>
                  <a:cubicBezTo>
                    <a:pt x="6672" y="1663"/>
                    <a:pt x="6642" y="1660"/>
                    <a:pt x="6612" y="1653"/>
                  </a:cubicBezTo>
                  <a:cubicBezTo>
                    <a:pt x="6172" y="1545"/>
                    <a:pt x="5725" y="1489"/>
                    <a:pt x="5278" y="1489"/>
                  </a:cubicBezTo>
                  <a:cubicBezTo>
                    <a:pt x="4834" y="1489"/>
                    <a:pt x="4385" y="1542"/>
                    <a:pt x="3946" y="1653"/>
                  </a:cubicBezTo>
                  <a:cubicBezTo>
                    <a:pt x="3917" y="1660"/>
                    <a:pt x="3888" y="1663"/>
                    <a:pt x="3860" y="1663"/>
                  </a:cubicBezTo>
                  <a:cubicBezTo>
                    <a:pt x="3753" y="1663"/>
                    <a:pt x="3652" y="1617"/>
                    <a:pt x="3579" y="1536"/>
                  </a:cubicBezTo>
                  <a:cubicBezTo>
                    <a:pt x="3232" y="1145"/>
                    <a:pt x="2829" y="826"/>
                    <a:pt x="2331" y="594"/>
                  </a:cubicBezTo>
                  <a:cubicBezTo>
                    <a:pt x="1735" y="312"/>
                    <a:pt x="1095" y="125"/>
                    <a:pt x="444" y="6"/>
                  </a:cubicBezTo>
                  <a:cubicBezTo>
                    <a:pt x="422" y="2"/>
                    <a:pt x="400" y="0"/>
                    <a:pt x="378" y="0"/>
                  </a:cubicBezTo>
                  <a:close/>
                </a:path>
              </a:pathLst>
            </a:custGeom>
            <a:solidFill>
              <a:srgbClr val="FFF1F6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74"/>
            <p:cNvSpPr/>
            <p:nvPr/>
          </p:nvSpPr>
          <p:spPr>
            <a:xfrm>
              <a:off x="5253121" y="2505942"/>
              <a:ext cx="72709" cy="76056"/>
            </a:xfrm>
            <a:custGeom>
              <a:avLst/>
              <a:gdLst/>
              <a:ahLst/>
              <a:cxnLst/>
              <a:rect l="l" t="t" r="r" b="b"/>
              <a:pathLst>
                <a:path w="1977" h="2068" extrusionOk="0">
                  <a:moveTo>
                    <a:pt x="120" y="0"/>
                  </a:moveTo>
                  <a:cubicBezTo>
                    <a:pt x="53" y="0"/>
                    <a:pt x="0" y="54"/>
                    <a:pt x="2" y="117"/>
                  </a:cubicBezTo>
                  <a:cubicBezTo>
                    <a:pt x="8" y="429"/>
                    <a:pt x="53" y="1290"/>
                    <a:pt x="396" y="1859"/>
                  </a:cubicBezTo>
                  <a:cubicBezTo>
                    <a:pt x="477" y="1995"/>
                    <a:pt x="619" y="2068"/>
                    <a:pt x="765" y="2068"/>
                  </a:cubicBezTo>
                  <a:cubicBezTo>
                    <a:pt x="864" y="2068"/>
                    <a:pt x="965" y="2033"/>
                    <a:pt x="1049" y="1963"/>
                  </a:cubicBezTo>
                  <a:lnTo>
                    <a:pt x="1769" y="1359"/>
                  </a:lnTo>
                  <a:cubicBezTo>
                    <a:pt x="1973" y="1188"/>
                    <a:pt x="1977" y="872"/>
                    <a:pt x="1775" y="696"/>
                  </a:cubicBezTo>
                  <a:cubicBezTo>
                    <a:pt x="1434" y="398"/>
                    <a:pt x="861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74"/>
            <p:cNvSpPr/>
            <p:nvPr/>
          </p:nvSpPr>
          <p:spPr>
            <a:xfrm>
              <a:off x="5501728" y="2505942"/>
              <a:ext cx="72709" cy="76056"/>
            </a:xfrm>
            <a:custGeom>
              <a:avLst/>
              <a:gdLst/>
              <a:ahLst/>
              <a:cxnLst/>
              <a:rect l="l" t="t" r="r" b="b"/>
              <a:pathLst>
                <a:path w="1977" h="2068" extrusionOk="0">
                  <a:moveTo>
                    <a:pt x="1856" y="0"/>
                  </a:moveTo>
                  <a:cubicBezTo>
                    <a:pt x="1118" y="21"/>
                    <a:pt x="543" y="398"/>
                    <a:pt x="202" y="696"/>
                  </a:cubicBezTo>
                  <a:cubicBezTo>
                    <a:pt x="0" y="872"/>
                    <a:pt x="6" y="1188"/>
                    <a:pt x="210" y="1359"/>
                  </a:cubicBezTo>
                  <a:lnTo>
                    <a:pt x="928" y="1963"/>
                  </a:lnTo>
                  <a:cubicBezTo>
                    <a:pt x="1011" y="2033"/>
                    <a:pt x="1112" y="2068"/>
                    <a:pt x="1212" y="2068"/>
                  </a:cubicBezTo>
                  <a:cubicBezTo>
                    <a:pt x="1357" y="2068"/>
                    <a:pt x="1500" y="1995"/>
                    <a:pt x="1581" y="1859"/>
                  </a:cubicBezTo>
                  <a:cubicBezTo>
                    <a:pt x="1924" y="1290"/>
                    <a:pt x="1969" y="429"/>
                    <a:pt x="1975" y="117"/>
                  </a:cubicBezTo>
                  <a:cubicBezTo>
                    <a:pt x="1977" y="54"/>
                    <a:pt x="1924" y="0"/>
                    <a:pt x="1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74"/>
            <p:cNvSpPr/>
            <p:nvPr/>
          </p:nvSpPr>
          <p:spPr>
            <a:xfrm>
              <a:off x="5352122" y="2715603"/>
              <a:ext cx="123389" cy="40786"/>
            </a:xfrm>
            <a:custGeom>
              <a:avLst/>
              <a:gdLst/>
              <a:ahLst/>
              <a:cxnLst/>
              <a:rect l="l" t="t" r="r" b="b"/>
              <a:pathLst>
                <a:path w="3355" h="1109" extrusionOk="0">
                  <a:moveTo>
                    <a:pt x="1680" y="1"/>
                  </a:moveTo>
                  <a:cubicBezTo>
                    <a:pt x="1594" y="1"/>
                    <a:pt x="1520" y="54"/>
                    <a:pt x="1492" y="134"/>
                  </a:cubicBezTo>
                  <a:cubicBezTo>
                    <a:pt x="1492" y="136"/>
                    <a:pt x="1490" y="136"/>
                    <a:pt x="1490" y="138"/>
                  </a:cubicBezTo>
                  <a:cubicBezTo>
                    <a:pt x="1490" y="140"/>
                    <a:pt x="1490" y="140"/>
                    <a:pt x="1488" y="144"/>
                  </a:cubicBezTo>
                  <a:cubicBezTo>
                    <a:pt x="1488" y="148"/>
                    <a:pt x="1486" y="154"/>
                    <a:pt x="1486" y="156"/>
                  </a:cubicBezTo>
                  <a:lnTo>
                    <a:pt x="1486" y="158"/>
                  </a:lnTo>
                  <a:cubicBezTo>
                    <a:pt x="1486" y="164"/>
                    <a:pt x="1482" y="168"/>
                    <a:pt x="1482" y="176"/>
                  </a:cubicBezTo>
                  <a:cubicBezTo>
                    <a:pt x="1461" y="384"/>
                    <a:pt x="1337" y="572"/>
                    <a:pt x="1159" y="660"/>
                  </a:cubicBezTo>
                  <a:cubicBezTo>
                    <a:pt x="1086" y="696"/>
                    <a:pt x="1010" y="714"/>
                    <a:pt x="934" y="714"/>
                  </a:cubicBezTo>
                  <a:cubicBezTo>
                    <a:pt x="842" y="714"/>
                    <a:pt x="751" y="688"/>
                    <a:pt x="664" y="635"/>
                  </a:cubicBezTo>
                  <a:cubicBezTo>
                    <a:pt x="523" y="552"/>
                    <a:pt x="427" y="419"/>
                    <a:pt x="407" y="282"/>
                  </a:cubicBezTo>
                  <a:cubicBezTo>
                    <a:pt x="392" y="185"/>
                    <a:pt x="305" y="115"/>
                    <a:pt x="209" y="115"/>
                  </a:cubicBezTo>
                  <a:cubicBezTo>
                    <a:pt x="200" y="115"/>
                    <a:pt x="191" y="116"/>
                    <a:pt x="182" y="117"/>
                  </a:cubicBezTo>
                  <a:cubicBezTo>
                    <a:pt x="74" y="134"/>
                    <a:pt x="1" y="236"/>
                    <a:pt x="17" y="342"/>
                  </a:cubicBezTo>
                  <a:cubicBezTo>
                    <a:pt x="54" y="595"/>
                    <a:pt x="215" y="827"/>
                    <a:pt x="460" y="972"/>
                  </a:cubicBezTo>
                  <a:cubicBezTo>
                    <a:pt x="611" y="1064"/>
                    <a:pt x="774" y="1109"/>
                    <a:pt x="937" y="1109"/>
                  </a:cubicBezTo>
                  <a:cubicBezTo>
                    <a:pt x="1072" y="1109"/>
                    <a:pt x="1206" y="1078"/>
                    <a:pt x="1337" y="1013"/>
                  </a:cubicBezTo>
                  <a:cubicBezTo>
                    <a:pt x="1471" y="943"/>
                    <a:pt x="1590" y="843"/>
                    <a:pt x="1680" y="721"/>
                  </a:cubicBezTo>
                  <a:cubicBezTo>
                    <a:pt x="1767" y="843"/>
                    <a:pt x="1886" y="943"/>
                    <a:pt x="2020" y="1013"/>
                  </a:cubicBezTo>
                  <a:cubicBezTo>
                    <a:pt x="2149" y="1076"/>
                    <a:pt x="2283" y="1109"/>
                    <a:pt x="2420" y="1109"/>
                  </a:cubicBezTo>
                  <a:cubicBezTo>
                    <a:pt x="2583" y="1109"/>
                    <a:pt x="2746" y="1064"/>
                    <a:pt x="2897" y="972"/>
                  </a:cubicBezTo>
                  <a:cubicBezTo>
                    <a:pt x="3140" y="823"/>
                    <a:pt x="3303" y="595"/>
                    <a:pt x="3342" y="342"/>
                  </a:cubicBezTo>
                  <a:cubicBezTo>
                    <a:pt x="3354" y="233"/>
                    <a:pt x="3281" y="134"/>
                    <a:pt x="3173" y="117"/>
                  </a:cubicBezTo>
                  <a:cubicBezTo>
                    <a:pt x="3164" y="116"/>
                    <a:pt x="3155" y="115"/>
                    <a:pt x="3146" y="115"/>
                  </a:cubicBezTo>
                  <a:cubicBezTo>
                    <a:pt x="3051" y="115"/>
                    <a:pt x="2965" y="185"/>
                    <a:pt x="2948" y="284"/>
                  </a:cubicBezTo>
                  <a:cubicBezTo>
                    <a:pt x="2928" y="419"/>
                    <a:pt x="2832" y="552"/>
                    <a:pt x="2691" y="635"/>
                  </a:cubicBezTo>
                  <a:cubicBezTo>
                    <a:pt x="2602" y="689"/>
                    <a:pt x="2509" y="717"/>
                    <a:pt x="2417" y="717"/>
                  </a:cubicBezTo>
                  <a:cubicBezTo>
                    <a:pt x="2342" y="717"/>
                    <a:pt x="2268" y="698"/>
                    <a:pt x="2198" y="662"/>
                  </a:cubicBezTo>
                  <a:cubicBezTo>
                    <a:pt x="2018" y="572"/>
                    <a:pt x="1894" y="386"/>
                    <a:pt x="1873" y="176"/>
                  </a:cubicBezTo>
                  <a:cubicBezTo>
                    <a:pt x="1873" y="172"/>
                    <a:pt x="1871" y="164"/>
                    <a:pt x="1871" y="158"/>
                  </a:cubicBezTo>
                  <a:lnTo>
                    <a:pt x="1871" y="156"/>
                  </a:lnTo>
                  <a:cubicBezTo>
                    <a:pt x="1871" y="152"/>
                    <a:pt x="1867" y="146"/>
                    <a:pt x="1865" y="140"/>
                  </a:cubicBezTo>
                  <a:lnTo>
                    <a:pt x="1865" y="138"/>
                  </a:lnTo>
                  <a:cubicBezTo>
                    <a:pt x="1865" y="136"/>
                    <a:pt x="1863" y="129"/>
                    <a:pt x="1863" y="127"/>
                  </a:cubicBezTo>
                  <a:cubicBezTo>
                    <a:pt x="1835" y="52"/>
                    <a:pt x="1761" y="1"/>
                    <a:pt x="1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74"/>
            <p:cNvSpPr/>
            <p:nvPr/>
          </p:nvSpPr>
          <p:spPr>
            <a:xfrm>
              <a:off x="5316780" y="2623001"/>
              <a:ext cx="72746" cy="32732"/>
            </a:xfrm>
            <a:custGeom>
              <a:avLst/>
              <a:gdLst/>
              <a:ahLst/>
              <a:cxnLst/>
              <a:rect l="l" t="t" r="r" b="b"/>
              <a:pathLst>
                <a:path w="1978" h="890" extrusionOk="0">
                  <a:moveTo>
                    <a:pt x="1102" y="0"/>
                  </a:moveTo>
                  <a:cubicBezTo>
                    <a:pt x="955" y="0"/>
                    <a:pt x="814" y="40"/>
                    <a:pt x="690" y="94"/>
                  </a:cubicBezTo>
                  <a:cubicBezTo>
                    <a:pt x="652" y="110"/>
                    <a:pt x="615" y="130"/>
                    <a:pt x="580" y="147"/>
                  </a:cubicBezTo>
                  <a:cubicBezTo>
                    <a:pt x="523" y="177"/>
                    <a:pt x="470" y="204"/>
                    <a:pt x="427" y="212"/>
                  </a:cubicBezTo>
                  <a:cubicBezTo>
                    <a:pt x="425" y="212"/>
                    <a:pt x="422" y="213"/>
                    <a:pt x="419" y="213"/>
                  </a:cubicBezTo>
                  <a:cubicBezTo>
                    <a:pt x="412" y="213"/>
                    <a:pt x="404" y="211"/>
                    <a:pt x="397" y="208"/>
                  </a:cubicBezTo>
                  <a:cubicBezTo>
                    <a:pt x="379" y="120"/>
                    <a:pt x="301" y="50"/>
                    <a:pt x="207" y="50"/>
                  </a:cubicBezTo>
                  <a:cubicBezTo>
                    <a:pt x="203" y="50"/>
                    <a:pt x="199" y="50"/>
                    <a:pt x="195" y="51"/>
                  </a:cubicBezTo>
                  <a:cubicBezTo>
                    <a:pt x="85" y="55"/>
                    <a:pt x="1" y="145"/>
                    <a:pt x="7" y="255"/>
                  </a:cubicBezTo>
                  <a:cubicBezTo>
                    <a:pt x="11" y="351"/>
                    <a:pt x="58" y="440"/>
                    <a:pt x="136" y="508"/>
                  </a:cubicBezTo>
                  <a:cubicBezTo>
                    <a:pt x="216" y="571"/>
                    <a:pt x="323" y="605"/>
                    <a:pt x="428" y="605"/>
                  </a:cubicBezTo>
                  <a:cubicBezTo>
                    <a:pt x="448" y="605"/>
                    <a:pt x="469" y="604"/>
                    <a:pt x="488" y="601"/>
                  </a:cubicBezTo>
                  <a:cubicBezTo>
                    <a:pt x="599" y="583"/>
                    <a:pt x="684" y="536"/>
                    <a:pt x="764" y="495"/>
                  </a:cubicBezTo>
                  <a:cubicBezTo>
                    <a:pt x="792" y="479"/>
                    <a:pt x="819" y="465"/>
                    <a:pt x="847" y="453"/>
                  </a:cubicBezTo>
                  <a:cubicBezTo>
                    <a:pt x="926" y="420"/>
                    <a:pt x="1009" y="394"/>
                    <a:pt x="1095" y="394"/>
                  </a:cubicBezTo>
                  <a:cubicBezTo>
                    <a:pt x="1253" y="394"/>
                    <a:pt x="1420" y="483"/>
                    <a:pt x="1582" y="785"/>
                  </a:cubicBezTo>
                  <a:cubicBezTo>
                    <a:pt x="1619" y="850"/>
                    <a:pt x="1686" y="889"/>
                    <a:pt x="1755" y="889"/>
                  </a:cubicBezTo>
                  <a:cubicBezTo>
                    <a:pt x="1788" y="889"/>
                    <a:pt x="1818" y="881"/>
                    <a:pt x="1847" y="867"/>
                  </a:cubicBezTo>
                  <a:cubicBezTo>
                    <a:pt x="1941" y="814"/>
                    <a:pt x="1978" y="695"/>
                    <a:pt x="1927" y="599"/>
                  </a:cubicBezTo>
                  <a:cubicBezTo>
                    <a:pt x="1681" y="142"/>
                    <a:pt x="1381" y="0"/>
                    <a:pt x="1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74"/>
            <p:cNvSpPr/>
            <p:nvPr/>
          </p:nvSpPr>
          <p:spPr>
            <a:xfrm>
              <a:off x="5437885" y="2623001"/>
              <a:ext cx="72783" cy="32732"/>
            </a:xfrm>
            <a:custGeom>
              <a:avLst/>
              <a:gdLst/>
              <a:ahLst/>
              <a:cxnLst/>
              <a:rect l="l" t="t" r="r" b="b"/>
              <a:pathLst>
                <a:path w="1979" h="890" extrusionOk="0">
                  <a:moveTo>
                    <a:pt x="878" y="0"/>
                  </a:moveTo>
                  <a:cubicBezTo>
                    <a:pt x="600" y="0"/>
                    <a:pt x="300" y="142"/>
                    <a:pt x="53" y="599"/>
                  </a:cubicBezTo>
                  <a:cubicBezTo>
                    <a:pt x="0" y="695"/>
                    <a:pt x="35" y="816"/>
                    <a:pt x="133" y="867"/>
                  </a:cubicBezTo>
                  <a:cubicBezTo>
                    <a:pt x="163" y="881"/>
                    <a:pt x="196" y="889"/>
                    <a:pt x="227" y="889"/>
                  </a:cubicBezTo>
                  <a:cubicBezTo>
                    <a:pt x="296" y="889"/>
                    <a:pt x="365" y="850"/>
                    <a:pt x="398" y="785"/>
                  </a:cubicBezTo>
                  <a:cubicBezTo>
                    <a:pt x="560" y="483"/>
                    <a:pt x="727" y="393"/>
                    <a:pt x="886" y="393"/>
                  </a:cubicBezTo>
                  <a:cubicBezTo>
                    <a:pt x="971" y="393"/>
                    <a:pt x="1054" y="419"/>
                    <a:pt x="1132" y="453"/>
                  </a:cubicBezTo>
                  <a:cubicBezTo>
                    <a:pt x="1157" y="465"/>
                    <a:pt x="1185" y="481"/>
                    <a:pt x="1216" y="495"/>
                  </a:cubicBezTo>
                  <a:cubicBezTo>
                    <a:pt x="1296" y="536"/>
                    <a:pt x="1381" y="583"/>
                    <a:pt x="1491" y="601"/>
                  </a:cubicBezTo>
                  <a:cubicBezTo>
                    <a:pt x="1512" y="604"/>
                    <a:pt x="1532" y="605"/>
                    <a:pt x="1553" y="605"/>
                  </a:cubicBezTo>
                  <a:cubicBezTo>
                    <a:pt x="1658" y="605"/>
                    <a:pt x="1764" y="571"/>
                    <a:pt x="1842" y="508"/>
                  </a:cubicBezTo>
                  <a:cubicBezTo>
                    <a:pt x="1922" y="442"/>
                    <a:pt x="1969" y="351"/>
                    <a:pt x="1973" y="255"/>
                  </a:cubicBezTo>
                  <a:cubicBezTo>
                    <a:pt x="1979" y="147"/>
                    <a:pt x="1893" y="55"/>
                    <a:pt x="1785" y="51"/>
                  </a:cubicBezTo>
                  <a:cubicBezTo>
                    <a:pt x="1781" y="50"/>
                    <a:pt x="1777" y="50"/>
                    <a:pt x="1773" y="50"/>
                  </a:cubicBezTo>
                  <a:cubicBezTo>
                    <a:pt x="1678" y="50"/>
                    <a:pt x="1601" y="118"/>
                    <a:pt x="1583" y="208"/>
                  </a:cubicBezTo>
                  <a:cubicBezTo>
                    <a:pt x="1577" y="211"/>
                    <a:pt x="1569" y="213"/>
                    <a:pt x="1561" y="213"/>
                  </a:cubicBezTo>
                  <a:cubicBezTo>
                    <a:pt x="1558" y="213"/>
                    <a:pt x="1555" y="212"/>
                    <a:pt x="1553" y="212"/>
                  </a:cubicBezTo>
                  <a:cubicBezTo>
                    <a:pt x="1510" y="204"/>
                    <a:pt x="1455" y="175"/>
                    <a:pt x="1400" y="147"/>
                  </a:cubicBezTo>
                  <a:cubicBezTo>
                    <a:pt x="1367" y="128"/>
                    <a:pt x="1330" y="112"/>
                    <a:pt x="1289" y="94"/>
                  </a:cubicBezTo>
                  <a:cubicBezTo>
                    <a:pt x="1166" y="40"/>
                    <a:pt x="1025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74"/>
            <p:cNvSpPr/>
            <p:nvPr/>
          </p:nvSpPr>
          <p:spPr>
            <a:xfrm>
              <a:off x="5342744" y="2900036"/>
              <a:ext cx="14159" cy="40676"/>
            </a:xfrm>
            <a:custGeom>
              <a:avLst/>
              <a:gdLst/>
              <a:ahLst/>
              <a:cxnLst/>
              <a:rect l="l" t="t" r="r" b="b"/>
              <a:pathLst>
                <a:path w="385" h="1106" extrusionOk="0">
                  <a:moveTo>
                    <a:pt x="191" y="1"/>
                  </a:moveTo>
                  <a:cubicBezTo>
                    <a:pt x="87" y="1"/>
                    <a:pt x="1" y="88"/>
                    <a:pt x="1" y="198"/>
                  </a:cubicBezTo>
                  <a:lnTo>
                    <a:pt x="1" y="1106"/>
                  </a:lnTo>
                  <a:lnTo>
                    <a:pt x="384" y="1106"/>
                  </a:lnTo>
                  <a:lnTo>
                    <a:pt x="384" y="200"/>
                  </a:lnTo>
                  <a:cubicBezTo>
                    <a:pt x="384" y="100"/>
                    <a:pt x="315" y="12"/>
                    <a:pt x="215" y="2"/>
                  </a:cubicBezTo>
                  <a:cubicBezTo>
                    <a:pt x="207" y="1"/>
                    <a:pt x="19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74"/>
            <p:cNvSpPr/>
            <p:nvPr/>
          </p:nvSpPr>
          <p:spPr>
            <a:xfrm>
              <a:off x="5471278" y="2899889"/>
              <a:ext cx="14049" cy="40749"/>
            </a:xfrm>
            <a:custGeom>
              <a:avLst/>
              <a:gdLst/>
              <a:ahLst/>
              <a:cxnLst/>
              <a:rect l="l" t="t" r="r" b="b"/>
              <a:pathLst>
                <a:path w="382" h="1108" extrusionOk="0">
                  <a:moveTo>
                    <a:pt x="188" y="1"/>
                  </a:moveTo>
                  <a:cubicBezTo>
                    <a:pt x="181" y="1"/>
                    <a:pt x="174" y="1"/>
                    <a:pt x="167" y="2"/>
                  </a:cubicBezTo>
                  <a:cubicBezTo>
                    <a:pt x="71" y="16"/>
                    <a:pt x="0" y="102"/>
                    <a:pt x="0" y="202"/>
                  </a:cubicBezTo>
                  <a:lnTo>
                    <a:pt x="0" y="1108"/>
                  </a:lnTo>
                  <a:lnTo>
                    <a:pt x="381" y="1108"/>
                  </a:lnTo>
                  <a:lnTo>
                    <a:pt x="381" y="198"/>
                  </a:lnTo>
                  <a:cubicBezTo>
                    <a:pt x="381" y="90"/>
                    <a:pt x="297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74"/>
            <p:cNvSpPr/>
            <p:nvPr/>
          </p:nvSpPr>
          <p:spPr>
            <a:xfrm>
              <a:off x="5198728" y="2702474"/>
              <a:ext cx="108420" cy="49576"/>
            </a:xfrm>
            <a:custGeom>
              <a:avLst/>
              <a:gdLst/>
              <a:ahLst/>
              <a:cxnLst/>
              <a:rect l="l" t="t" r="r" b="b"/>
              <a:pathLst>
                <a:path w="2948" h="1348" extrusionOk="0">
                  <a:moveTo>
                    <a:pt x="2737" y="1"/>
                  </a:moveTo>
                  <a:cubicBezTo>
                    <a:pt x="2568" y="1"/>
                    <a:pt x="1308" y="25"/>
                    <a:pt x="100" y="998"/>
                  </a:cubicBezTo>
                  <a:cubicBezTo>
                    <a:pt x="12" y="1064"/>
                    <a:pt x="0" y="1188"/>
                    <a:pt x="70" y="1274"/>
                  </a:cubicBezTo>
                  <a:cubicBezTo>
                    <a:pt x="108" y="1321"/>
                    <a:pt x="163" y="1347"/>
                    <a:pt x="222" y="1347"/>
                  </a:cubicBezTo>
                  <a:cubicBezTo>
                    <a:pt x="265" y="1347"/>
                    <a:pt x="308" y="1331"/>
                    <a:pt x="347" y="1302"/>
                  </a:cubicBezTo>
                  <a:cubicBezTo>
                    <a:pt x="1454" y="410"/>
                    <a:pt x="2638" y="393"/>
                    <a:pt x="2737" y="393"/>
                  </a:cubicBezTo>
                  <a:cubicBezTo>
                    <a:pt x="2741" y="393"/>
                    <a:pt x="2743" y="393"/>
                    <a:pt x="2744" y="393"/>
                  </a:cubicBezTo>
                  <a:lnTo>
                    <a:pt x="2750" y="393"/>
                  </a:lnTo>
                  <a:cubicBezTo>
                    <a:pt x="2856" y="393"/>
                    <a:pt x="2944" y="309"/>
                    <a:pt x="2946" y="201"/>
                  </a:cubicBezTo>
                  <a:cubicBezTo>
                    <a:pt x="2948" y="95"/>
                    <a:pt x="2864" y="3"/>
                    <a:pt x="2754" y="1"/>
                  </a:cubicBezTo>
                  <a:cubicBezTo>
                    <a:pt x="2751" y="1"/>
                    <a:pt x="2745" y="1"/>
                    <a:pt x="2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74"/>
            <p:cNvSpPr/>
            <p:nvPr/>
          </p:nvSpPr>
          <p:spPr>
            <a:xfrm>
              <a:off x="5216344" y="2735205"/>
              <a:ext cx="100108" cy="67192"/>
            </a:xfrm>
            <a:custGeom>
              <a:avLst/>
              <a:gdLst/>
              <a:ahLst/>
              <a:cxnLst/>
              <a:rect l="l" t="t" r="r" b="b"/>
              <a:pathLst>
                <a:path w="2722" h="1827" extrusionOk="0">
                  <a:moveTo>
                    <a:pt x="2508" y="0"/>
                  </a:moveTo>
                  <a:cubicBezTo>
                    <a:pt x="2498" y="0"/>
                    <a:pt x="2487" y="1"/>
                    <a:pt x="2477" y="2"/>
                  </a:cubicBezTo>
                  <a:cubicBezTo>
                    <a:pt x="2422" y="11"/>
                    <a:pt x="1112" y="247"/>
                    <a:pt x="70" y="1502"/>
                  </a:cubicBezTo>
                  <a:cubicBezTo>
                    <a:pt x="1" y="1587"/>
                    <a:pt x="11" y="1712"/>
                    <a:pt x="96" y="1781"/>
                  </a:cubicBezTo>
                  <a:cubicBezTo>
                    <a:pt x="131" y="1812"/>
                    <a:pt x="178" y="1826"/>
                    <a:pt x="221" y="1826"/>
                  </a:cubicBezTo>
                  <a:cubicBezTo>
                    <a:pt x="276" y="1826"/>
                    <a:pt x="333" y="1804"/>
                    <a:pt x="374" y="1755"/>
                  </a:cubicBezTo>
                  <a:cubicBezTo>
                    <a:pt x="1316" y="618"/>
                    <a:pt x="2530" y="394"/>
                    <a:pt x="2544" y="390"/>
                  </a:cubicBezTo>
                  <a:cubicBezTo>
                    <a:pt x="2650" y="374"/>
                    <a:pt x="2722" y="272"/>
                    <a:pt x="2703" y="164"/>
                  </a:cubicBezTo>
                  <a:cubicBezTo>
                    <a:pt x="2689" y="68"/>
                    <a:pt x="2604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74"/>
            <p:cNvSpPr/>
            <p:nvPr/>
          </p:nvSpPr>
          <p:spPr>
            <a:xfrm>
              <a:off x="5520484" y="2702474"/>
              <a:ext cx="108347" cy="49576"/>
            </a:xfrm>
            <a:custGeom>
              <a:avLst/>
              <a:gdLst/>
              <a:ahLst/>
              <a:cxnLst/>
              <a:rect l="l" t="t" r="r" b="b"/>
              <a:pathLst>
                <a:path w="2946" h="1348" extrusionOk="0">
                  <a:moveTo>
                    <a:pt x="225" y="1"/>
                  </a:moveTo>
                  <a:cubicBezTo>
                    <a:pt x="209" y="1"/>
                    <a:pt x="198" y="1"/>
                    <a:pt x="194" y="1"/>
                  </a:cubicBezTo>
                  <a:cubicBezTo>
                    <a:pt x="84" y="3"/>
                    <a:pt x="0" y="93"/>
                    <a:pt x="2" y="203"/>
                  </a:cubicBezTo>
                  <a:cubicBezTo>
                    <a:pt x="6" y="309"/>
                    <a:pt x="92" y="393"/>
                    <a:pt x="200" y="393"/>
                  </a:cubicBezTo>
                  <a:lnTo>
                    <a:pt x="204" y="393"/>
                  </a:lnTo>
                  <a:cubicBezTo>
                    <a:pt x="205" y="393"/>
                    <a:pt x="206" y="393"/>
                    <a:pt x="210" y="393"/>
                  </a:cubicBezTo>
                  <a:cubicBezTo>
                    <a:pt x="300" y="393"/>
                    <a:pt x="1490" y="408"/>
                    <a:pt x="2601" y="1304"/>
                  </a:cubicBezTo>
                  <a:cubicBezTo>
                    <a:pt x="2638" y="1331"/>
                    <a:pt x="2681" y="1347"/>
                    <a:pt x="2723" y="1347"/>
                  </a:cubicBezTo>
                  <a:cubicBezTo>
                    <a:pt x="2778" y="1347"/>
                    <a:pt x="2836" y="1321"/>
                    <a:pt x="2878" y="1274"/>
                  </a:cubicBezTo>
                  <a:cubicBezTo>
                    <a:pt x="2946" y="1188"/>
                    <a:pt x="2931" y="1066"/>
                    <a:pt x="2848" y="998"/>
                  </a:cubicBezTo>
                  <a:cubicBezTo>
                    <a:pt x="1672" y="46"/>
                    <a:pt x="442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74"/>
            <p:cNvSpPr/>
            <p:nvPr/>
          </p:nvSpPr>
          <p:spPr>
            <a:xfrm>
              <a:off x="5511180" y="2735205"/>
              <a:ext cx="100108" cy="67192"/>
            </a:xfrm>
            <a:custGeom>
              <a:avLst/>
              <a:gdLst/>
              <a:ahLst/>
              <a:cxnLst/>
              <a:rect l="l" t="t" r="r" b="b"/>
              <a:pathLst>
                <a:path w="2722" h="1827" extrusionOk="0">
                  <a:moveTo>
                    <a:pt x="215" y="0"/>
                  </a:moveTo>
                  <a:cubicBezTo>
                    <a:pt x="120" y="0"/>
                    <a:pt x="35" y="68"/>
                    <a:pt x="19" y="164"/>
                  </a:cubicBezTo>
                  <a:cubicBezTo>
                    <a:pt x="0" y="272"/>
                    <a:pt x="72" y="374"/>
                    <a:pt x="180" y="390"/>
                  </a:cubicBezTo>
                  <a:cubicBezTo>
                    <a:pt x="190" y="394"/>
                    <a:pt x="1404" y="618"/>
                    <a:pt x="2350" y="1755"/>
                  </a:cubicBezTo>
                  <a:cubicBezTo>
                    <a:pt x="2387" y="1804"/>
                    <a:pt x="2444" y="1826"/>
                    <a:pt x="2499" y="1826"/>
                  </a:cubicBezTo>
                  <a:cubicBezTo>
                    <a:pt x="2546" y="1826"/>
                    <a:pt x="2589" y="1812"/>
                    <a:pt x="2628" y="1781"/>
                  </a:cubicBezTo>
                  <a:cubicBezTo>
                    <a:pt x="2711" y="1710"/>
                    <a:pt x="2721" y="1587"/>
                    <a:pt x="2652" y="1502"/>
                  </a:cubicBezTo>
                  <a:cubicBezTo>
                    <a:pt x="1610" y="251"/>
                    <a:pt x="302" y="13"/>
                    <a:pt x="245" y="2"/>
                  </a:cubicBezTo>
                  <a:cubicBezTo>
                    <a:pt x="235" y="1"/>
                    <a:pt x="22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74"/>
            <p:cNvSpPr/>
            <p:nvPr/>
          </p:nvSpPr>
          <p:spPr>
            <a:xfrm>
              <a:off x="5362420" y="2845828"/>
              <a:ext cx="102720" cy="33210"/>
            </a:xfrm>
            <a:custGeom>
              <a:avLst/>
              <a:gdLst/>
              <a:ahLst/>
              <a:cxnLst/>
              <a:rect l="l" t="t" r="r" b="b"/>
              <a:pathLst>
                <a:path w="2793" h="903" extrusionOk="0">
                  <a:moveTo>
                    <a:pt x="215" y="0"/>
                  </a:moveTo>
                  <a:cubicBezTo>
                    <a:pt x="165" y="0"/>
                    <a:pt x="114" y="20"/>
                    <a:pt x="76" y="58"/>
                  </a:cubicBezTo>
                  <a:cubicBezTo>
                    <a:pt x="0" y="134"/>
                    <a:pt x="0" y="258"/>
                    <a:pt x="76" y="336"/>
                  </a:cubicBezTo>
                  <a:cubicBezTo>
                    <a:pt x="443" y="703"/>
                    <a:pt x="912" y="903"/>
                    <a:pt x="1397" y="903"/>
                  </a:cubicBezTo>
                  <a:cubicBezTo>
                    <a:pt x="1881" y="903"/>
                    <a:pt x="2350" y="699"/>
                    <a:pt x="2717" y="336"/>
                  </a:cubicBezTo>
                  <a:cubicBezTo>
                    <a:pt x="2793" y="258"/>
                    <a:pt x="2793" y="134"/>
                    <a:pt x="2717" y="58"/>
                  </a:cubicBezTo>
                  <a:cubicBezTo>
                    <a:pt x="2679" y="20"/>
                    <a:pt x="2628" y="0"/>
                    <a:pt x="2578" y="0"/>
                  </a:cubicBezTo>
                  <a:cubicBezTo>
                    <a:pt x="2528" y="0"/>
                    <a:pt x="2478" y="20"/>
                    <a:pt x="2440" y="58"/>
                  </a:cubicBezTo>
                  <a:cubicBezTo>
                    <a:pt x="2146" y="350"/>
                    <a:pt x="1777" y="511"/>
                    <a:pt x="1397" y="511"/>
                  </a:cubicBezTo>
                  <a:cubicBezTo>
                    <a:pt x="1016" y="511"/>
                    <a:pt x="647" y="350"/>
                    <a:pt x="353" y="58"/>
                  </a:cubicBezTo>
                  <a:cubicBezTo>
                    <a:pt x="315" y="20"/>
                    <a:pt x="26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74"/>
            <p:cNvSpPr/>
            <p:nvPr/>
          </p:nvSpPr>
          <p:spPr>
            <a:xfrm>
              <a:off x="5383860" y="2677981"/>
              <a:ext cx="59837" cy="44795"/>
            </a:xfrm>
            <a:custGeom>
              <a:avLst/>
              <a:gdLst/>
              <a:ahLst/>
              <a:cxnLst/>
              <a:rect l="l" t="t" r="r" b="b"/>
              <a:pathLst>
                <a:path w="1627" h="1218" extrusionOk="0">
                  <a:moveTo>
                    <a:pt x="813" y="1"/>
                  </a:moveTo>
                  <a:cubicBezTo>
                    <a:pt x="691" y="1"/>
                    <a:pt x="569" y="20"/>
                    <a:pt x="451" y="59"/>
                  </a:cubicBezTo>
                  <a:cubicBezTo>
                    <a:pt x="229" y="135"/>
                    <a:pt x="1" y="292"/>
                    <a:pt x="80" y="616"/>
                  </a:cubicBezTo>
                  <a:cubicBezTo>
                    <a:pt x="80" y="616"/>
                    <a:pt x="143" y="936"/>
                    <a:pt x="672" y="1187"/>
                  </a:cubicBezTo>
                  <a:cubicBezTo>
                    <a:pt x="716" y="1208"/>
                    <a:pt x="763" y="1218"/>
                    <a:pt x="810" y="1218"/>
                  </a:cubicBezTo>
                  <a:cubicBezTo>
                    <a:pt x="858" y="1218"/>
                    <a:pt x="905" y="1208"/>
                    <a:pt x="949" y="1187"/>
                  </a:cubicBezTo>
                  <a:cubicBezTo>
                    <a:pt x="1477" y="936"/>
                    <a:pt x="1541" y="616"/>
                    <a:pt x="1541" y="616"/>
                  </a:cubicBezTo>
                  <a:cubicBezTo>
                    <a:pt x="1626" y="292"/>
                    <a:pt x="1398" y="137"/>
                    <a:pt x="1173" y="59"/>
                  </a:cubicBezTo>
                  <a:cubicBezTo>
                    <a:pt x="1057" y="20"/>
                    <a:pt x="935" y="1"/>
                    <a:pt x="8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1" name="Google Shape;4521;p74"/>
          <p:cNvGrpSpPr/>
          <p:nvPr/>
        </p:nvGrpSpPr>
        <p:grpSpPr>
          <a:xfrm>
            <a:off x="6933309" y="3988126"/>
            <a:ext cx="302689" cy="325741"/>
            <a:chOff x="5190642" y="3599511"/>
            <a:chExt cx="446247" cy="480231"/>
          </a:xfrm>
        </p:grpSpPr>
        <p:sp>
          <p:nvSpPr>
            <p:cNvPr id="4522" name="Google Shape;4522;p74"/>
            <p:cNvSpPr/>
            <p:nvPr/>
          </p:nvSpPr>
          <p:spPr>
            <a:xfrm>
              <a:off x="5252941" y="3874303"/>
              <a:ext cx="321656" cy="205439"/>
            </a:xfrm>
            <a:custGeom>
              <a:avLst/>
              <a:gdLst/>
              <a:ahLst/>
              <a:cxnLst/>
              <a:rect l="l" t="t" r="r" b="b"/>
              <a:pathLst>
                <a:path w="8746" h="5586" extrusionOk="0">
                  <a:moveTo>
                    <a:pt x="2333" y="0"/>
                  </a:moveTo>
                  <a:cubicBezTo>
                    <a:pt x="2333" y="0"/>
                    <a:pt x="2262" y="455"/>
                    <a:pt x="2076" y="633"/>
                  </a:cubicBezTo>
                  <a:cubicBezTo>
                    <a:pt x="1721" y="977"/>
                    <a:pt x="1270" y="1190"/>
                    <a:pt x="909" y="1520"/>
                  </a:cubicBezTo>
                  <a:cubicBezTo>
                    <a:pt x="722" y="1693"/>
                    <a:pt x="569" y="1895"/>
                    <a:pt x="438" y="2116"/>
                  </a:cubicBezTo>
                  <a:cubicBezTo>
                    <a:pt x="216" y="2487"/>
                    <a:pt x="89" y="2907"/>
                    <a:pt x="24" y="3334"/>
                  </a:cubicBezTo>
                  <a:cubicBezTo>
                    <a:pt x="1" y="3477"/>
                    <a:pt x="130" y="3595"/>
                    <a:pt x="281" y="3595"/>
                  </a:cubicBezTo>
                  <a:cubicBezTo>
                    <a:pt x="314" y="3595"/>
                    <a:pt x="349" y="3589"/>
                    <a:pt x="383" y="3576"/>
                  </a:cubicBezTo>
                  <a:cubicBezTo>
                    <a:pt x="452" y="3550"/>
                    <a:pt x="520" y="3517"/>
                    <a:pt x="575" y="3476"/>
                  </a:cubicBezTo>
                  <a:cubicBezTo>
                    <a:pt x="599" y="3456"/>
                    <a:pt x="622" y="3436"/>
                    <a:pt x="640" y="3411"/>
                  </a:cubicBezTo>
                  <a:cubicBezTo>
                    <a:pt x="653" y="3394"/>
                    <a:pt x="659" y="3386"/>
                    <a:pt x="661" y="3386"/>
                  </a:cubicBezTo>
                  <a:lnTo>
                    <a:pt x="661" y="3386"/>
                  </a:lnTo>
                  <a:cubicBezTo>
                    <a:pt x="679" y="3386"/>
                    <a:pt x="8" y="4466"/>
                    <a:pt x="220" y="5586"/>
                  </a:cubicBezTo>
                  <a:lnTo>
                    <a:pt x="8530" y="5586"/>
                  </a:lnTo>
                  <a:cubicBezTo>
                    <a:pt x="8739" y="4465"/>
                    <a:pt x="8068" y="3386"/>
                    <a:pt x="8085" y="3386"/>
                  </a:cubicBezTo>
                  <a:lnTo>
                    <a:pt x="8085" y="3386"/>
                  </a:lnTo>
                  <a:cubicBezTo>
                    <a:pt x="8086" y="3386"/>
                    <a:pt x="8093" y="3394"/>
                    <a:pt x="8106" y="3411"/>
                  </a:cubicBezTo>
                  <a:cubicBezTo>
                    <a:pt x="8124" y="3433"/>
                    <a:pt x="8147" y="3456"/>
                    <a:pt x="8173" y="3476"/>
                  </a:cubicBezTo>
                  <a:cubicBezTo>
                    <a:pt x="8226" y="3517"/>
                    <a:pt x="8296" y="3550"/>
                    <a:pt x="8363" y="3576"/>
                  </a:cubicBezTo>
                  <a:cubicBezTo>
                    <a:pt x="8397" y="3589"/>
                    <a:pt x="8432" y="3595"/>
                    <a:pt x="8465" y="3595"/>
                  </a:cubicBezTo>
                  <a:cubicBezTo>
                    <a:pt x="8616" y="3595"/>
                    <a:pt x="8746" y="3477"/>
                    <a:pt x="8724" y="3334"/>
                  </a:cubicBezTo>
                  <a:cubicBezTo>
                    <a:pt x="8657" y="2907"/>
                    <a:pt x="8530" y="2487"/>
                    <a:pt x="8308" y="2116"/>
                  </a:cubicBezTo>
                  <a:cubicBezTo>
                    <a:pt x="8177" y="1895"/>
                    <a:pt x="8022" y="1693"/>
                    <a:pt x="7837" y="1520"/>
                  </a:cubicBezTo>
                  <a:cubicBezTo>
                    <a:pt x="7476" y="1192"/>
                    <a:pt x="7025" y="977"/>
                    <a:pt x="6670" y="633"/>
                  </a:cubicBezTo>
                  <a:cubicBezTo>
                    <a:pt x="6484" y="451"/>
                    <a:pt x="6413" y="0"/>
                    <a:pt x="64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74"/>
            <p:cNvSpPr/>
            <p:nvPr/>
          </p:nvSpPr>
          <p:spPr>
            <a:xfrm>
              <a:off x="5237054" y="3599511"/>
              <a:ext cx="353138" cy="338169"/>
            </a:xfrm>
            <a:custGeom>
              <a:avLst/>
              <a:gdLst/>
              <a:ahLst/>
              <a:cxnLst/>
              <a:rect l="l" t="t" r="r" b="b"/>
              <a:pathLst>
                <a:path w="9602" h="9195" extrusionOk="0">
                  <a:moveTo>
                    <a:pt x="1174" y="1"/>
                  </a:moveTo>
                  <a:cubicBezTo>
                    <a:pt x="518" y="1"/>
                    <a:pt x="238" y="863"/>
                    <a:pt x="258" y="1547"/>
                  </a:cubicBezTo>
                  <a:cubicBezTo>
                    <a:pt x="274" y="2054"/>
                    <a:pt x="374" y="2558"/>
                    <a:pt x="511" y="3054"/>
                  </a:cubicBezTo>
                  <a:cubicBezTo>
                    <a:pt x="552" y="3199"/>
                    <a:pt x="523" y="3356"/>
                    <a:pt x="438" y="3478"/>
                  </a:cubicBezTo>
                  <a:cubicBezTo>
                    <a:pt x="293" y="3688"/>
                    <a:pt x="166" y="3917"/>
                    <a:pt x="73" y="4151"/>
                  </a:cubicBezTo>
                  <a:cubicBezTo>
                    <a:pt x="0" y="4333"/>
                    <a:pt x="126" y="4525"/>
                    <a:pt x="290" y="4525"/>
                  </a:cubicBezTo>
                  <a:cubicBezTo>
                    <a:pt x="311" y="4525"/>
                    <a:pt x="333" y="4522"/>
                    <a:pt x="356" y="4515"/>
                  </a:cubicBezTo>
                  <a:lnTo>
                    <a:pt x="358" y="4515"/>
                  </a:lnTo>
                  <a:cubicBezTo>
                    <a:pt x="207" y="4967"/>
                    <a:pt x="156" y="5551"/>
                    <a:pt x="274" y="6034"/>
                  </a:cubicBezTo>
                  <a:cubicBezTo>
                    <a:pt x="304" y="6157"/>
                    <a:pt x="403" y="6230"/>
                    <a:pt x="504" y="6230"/>
                  </a:cubicBezTo>
                  <a:cubicBezTo>
                    <a:pt x="555" y="6230"/>
                    <a:pt x="606" y="6212"/>
                    <a:pt x="650" y="6173"/>
                  </a:cubicBezTo>
                  <a:cubicBezTo>
                    <a:pt x="715" y="6114"/>
                    <a:pt x="782" y="6059"/>
                    <a:pt x="833" y="6022"/>
                  </a:cubicBezTo>
                  <a:lnTo>
                    <a:pt x="833" y="6022"/>
                  </a:lnTo>
                  <a:cubicBezTo>
                    <a:pt x="829" y="6530"/>
                    <a:pt x="937" y="7113"/>
                    <a:pt x="1201" y="7538"/>
                  </a:cubicBezTo>
                  <a:cubicBezTo>
                    <a:pt x="1244" y="7610"/>
                    <a:pt x="1319" y="7646"/>
                    <a:pt x="1395" y="7646"/>
                  </a:cubicBezTo>
                  <a:cubicBezTo>
                    <a:pt x="1470" y="7646"/>
                    <a:pt x="1545" y="7610"/>
                    <a:pt x="1590" y="7538"/>
                  </a:cubicBezTo>
                  <a:cubicBezTo>
                    <a:pt x="1619" y="7491"/>
                    <a:pt x="1641" y="7448"/>
                    <a:pt x="1655" y="7415"/>
                  </a:cubicBezTo>
                  <a:cubicBezTo>
                    <a:pt x="1859" y="7997"/>
                    <a:pt x="2278" y="8478"/>
                    <a:pt x="2786" y="8733"/>
                  </a:cubicBezTo>
                  <a:cubicBezTo>
                    <a:pt x="2817" y="8749"/>
                    <a:pt x="2850" y="8756"/>
                    <a:pt x="2881" y="8756"/>
                  </a:cubicBezTo>
                  <a:cubicBezTo>
                    <a:pt x="2974" y="8756"/>
                    <a:pt x="3061" y="8694"/>
                    <a:pt x="3102" y="8594"/>
                  </a:cubicBezTo>
                  <a:cubicBezTo>
                    <a:pt x="3128" y="8531"/>
                    <a:pt x="3161" y="8472"/>
                    <a:pt x="3202" y="8417"/>
                  </a:cubicBezTo>
                  <a:cubicBezTo>
                    <a:pt x="3628" y="8878"/>
                    <a:pt x="4205" y="9159"/>
                    <a:pt x="4797" y="9194"/>
                  </a:cubicBezTo>
                  <a:cubicBezTo>
                    <a:pt x="5388" y="9159"/>
                    <a:pt x="5966" y="8878"/>
                    <a:pt x="6394" y="8417"/>
                  </a:cubicBezTo>
                  <a:cubicBezTo>
                    <a:pt x="6435" y="8470"/>
                    <a:pt x="6468" y="8531"/>
                    <a:pt x="6494" y="8594"/>
                  </a:cubicBezTo>
                  <a:cubicBezTo>
                    <a:pt x="6535" y="8695"/>
                    <a:pt x="6621" y="8756"/>
                    <a:pt x="6713" y="8756"/>
                  </a:cubicBezTo>
                  <a:cubicBezTo>
                    <a:pt x="6746" y="8756"/>
                    <a:pt x="6778" y="8749"/>
                    <a:pt x="6810" y="8733"/>
                  </a:cubicBezTo>
                  <a:cubicBezTo>
                    <a:pt x="7316" y="8478"/>
                    <a:pt x="7734" y="7999"/>
                    <a:pt x="7938" y="7415"/>
                  </a:cubicBezTo>
                  <a:cubicBezTo>
                    <a:pt x="7953" y="7448"/>
                    <a:pt x="7977" y="7491"/>
                    <a:pt x="8006" y="7538"/>
                  </a:cubicBezTo>
                  <a:cubicBezTo>
                    <a:pt x="8050" y="7610"/>
                    <a:pt x="8125" y="7646"/>
                    <a:pt x="8200" y="7646"/>
                  </a:cubicBezTo>
                  <a:cubicBezTo>
                    <a:pt x="8275" y="7646"/>
                    <a:pt x="8350" y="7610"/>
                    <a:pt x="8395" y="7538"/>
                  </a:cubicBezTo>
                  <a:cubicBezTo>
                    <a:pt x="8658" y="7113"/>
                    <a:pt x="8769" y="6530"/>
                    <a:pt x="8762" y="6022"/>
                  </a:cubicBezTo>
                  <a:lnTo>
                    <a:pt x="8762" y="6022"/>
                  </a:lnTo>
                  <a:cubicBezTo>
                    <a:pt x="8813" y="6059"/>
                    <a:pt x="8881" y="6114"/>
                    <a:pt x="8946" y="6173"/>
                  </a:cubicBezTo>
                  <a:cubicBezTo>
                    <a:pt x="8990" y="6212"/>
                    <a:pt x="9041" y="6230"/>
                    <a:pt x="9092" y="6230"/>
                  </a:cubicBezTo>
                  <a:cubicBezTo>
                    <a:pt x="9194" y="6230"/>
                    <a:pt x="9293" y="6157"/>
                    <a:pt x="9321" y="6034"/>
                  </a:cubicBezTo>
                  <a:cubicBezTo>
                    <a:pt x="9442" y="5551"/>
                    <a:pt x="9391" y="4967"/>
                    <a:pt x="9238" y="4515"/>
                  </a:cubicBezTo>
                  <a:lnTo>
                    <a:pt x="9240" y="4515"/>
                  </a:lnTo>
                  <a:cubicBezTo>
                    <a:pt x="9263" y="4522"/>
                    <a:pt x="9286" y="4525"/>
                    <a:pt x="9308" y="4525"/>
                  </a:cubicBezTo>
                  <a:cubicBezTo>
                    <a:pt x="9478" y="4525"/>
                    <a:pt x="9602" y="4332"/>
                    <a:pt x="9529" y="4151"/>
                  </a:cubicBezTo>
                  <a:cubicBezTo>
                    <a:pt x="9438" y="3917"/>
                    <a:pt x="9313" y="3693"/>
                    <a:pt x="9166" y="3478"/>
                  </a:cubicBezTo>
                  <a:cubicBezTo>
                    <a:pt x="9081" y="3352"/>
                    <a:pt x="9050" y="3199"/>
                    <a:pt x="9091" y="3054"/>
                  </a:cubicBezTo>
                  <a:cubicBezTo>
                    <a:pt x="9230" y="2562"/>
                    <a:pt x="9325" y="2054"/>
                    <a:pt x="9344" y="1547"/>
                  </a:cubicBezTo>
                  <a:cubicBezTo>
                    <a:pt x="9366" y="863"/>
                    <a:pt x="9086" y="1"/>
                    <a:pt x="8429" y="1"/>
                  </a:cubicBezTo>
                  <a:cubicBezTo>
                    <a:pt x="8289" y="1"/>
                    <a:pt x="8133" y="39"/>
                    <a:pt x="7959" y="127"/>
                  </a:cubicBezTo>
                  <a:cubicBezTo>
                    <a:pt x="7230" y="494"/>
                    <a:pt x="6769" y="1014"/>
                    <a:pt x="6286" y="1624"/>
                  </a:cubicBezTo>
                  <a:cubicBezTo>
                    <a:pt x="6239" y="1614"/>
                    <a:pt x="6192" y="1604"/>
                    <a:pt x="6143" y="1593"/>
                  </a:cubicBezTo>
                  <a:cubicBezTo>
                    <a:pt x="5700" y="1503"/>
                    <a:pt x="5250" y="1457"/>
                    <a:pt x="4801" y="1457"/>
                  </a:cubicBezTo>
                  <a:cubicBezTo>
                    <a:pt x="4352" y="1457"/>
                    <a:pt x="3902" y="1503"/>
                    <a:pt x="3459" y="1593"/>
                  </a:cubicBezTo>
                  <a:cubicBezTo>
                    <a:pt x="3410" y="1604"/>
                    <a:pt x="3365" y="1614"/>
                    <a:pt x="3316" y="1624"/>
                  </a:cubicBezTo>
                  <a:cubicBezTo>
                    <a:pt x="2835" y="1014"/>
                    <a:pt x="2374" y="494"/>
                    <a:pt x="1643" y="127"/>
                  </a:cubicBezTo>
                  <a:cubicBezTo>
                    <a:pt x="1470" y="39"/>
                    <a:pt x="1313" y="1"/>
                    <a:pt x="1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74"/>
            <p:cNvSpPr/>
            <p:nvPr/>
          </p:nvSpPr>
          <p:spPr>
            <a:xfrm>
              <a:off x="5336019" y="3783098"/>
              <a:ext cx="160350" cy="117578"/>
            </a:xfrm>
            <a:custGeom>
              <a:avLst/>
              <a:gdLst/>
              <a:ahLst/>
              <a:cxnLst/>
              <a:rect l="l" t="t" r="r" b="b"/>
              <a:pathLst>
                <a:path w="4360" h="3197" extrusionOk="0">
                  <a:moveTo>
                    <a:pt x="2055" y="1"/>
                  </a:moveTo>
                  <a:cubicBezTo>
                    <a:pt x="1593" y="1"/>
                    <a:pt x="1129" y="62"/>
                    <a:pt x="727" y="228"/>
                  </a:cubicBezTo>
                  <a:cubicBezTo>
                    <a:pt x="266" y="420"/>
                    <a:pt x="1" y="804"/>
                    <a:pt x="23" y="1310"/>
                  </a:cubicBezTo>
                  <a:cubicBezTo>
                    <a:pt x="52" y="1870"/>
                    <a:pt x="494" y="2276"/>
                    <a:pt x="1021" y="2397"/>
                  </a:cubicBezTo>
                  <a:cubicBezTo>
                    <a:pt x="1074" y="2409"/>
                    <a:pt x="1133" y="2421"/>
                    <a:pt x="1174" y="2458"/>
                  </a:cubicBezTo>
                  <a:cubicBezTo>
                    <a:pt x="1225" y="2501"/>
                    <a:pt x="1245" y="2572"/>
                    <a:pt x="1267" y="2635"/>
                  </a:cubicBezTo>
                  <a:cubicBezTo>
                    <a:pt x="1405" y="3009"/>
                    <a:pt x="1784" y="3197"/>
                    <a:pt x="2163" y="3197"/>
                  </a:cubicBezTo>
                  <a:cubicBezTo>
                    <a:pt x="2540" y="3197"/>
                    <a:pt x="2917" y="3011"/>
                    <a:pt x="3054" y="2635"/>
                  </a:cubicBezTo>
                  <a:cubicBezTo>
                    <a:pt x="3079" y="2572"/>
                    <a:pt x="3099" y="2501"/>
                    <a:pt x="3150" y="2458"/>
                  </a:cubicBezTo>
                  <a:cubicBezTo>
                    <a:pt x="3193" y="2421"/>
                    <a:pt x="3248" y="2409"/>
                    <a:pt x="3303" y="2397"/>
                  </a:cubicBezTo>
                  <a:cubicBezTo>
                    <a:pt x="3830" y="2276"/>
                    <a:pt x="4272" y="1868"/>
                    <a:pt x="4299" y="1310"/>
                  </a:cubicBezTo>
                  <a:cubicBezTo>
                    <a:pt x="4360" y="179"/>
                    <a:pt x="3008" y="20"/>
                    <a:pt x="2165" y="2"/>
                  </a:cubicBezTo>
                  <a:cubicBezTo>
                    <a:pt x="2128" y="1"/>
                    <a:pt x="2092" y="1"/>
                    <a:pt x="2055" y="1"/>
                  </a:cubicBezTo>
                  <a:close/>
                </a:path>
              </a:pathLst>
            </a:custGeom>
            <a:solidFill>
              <a:srgbClr val="FFF1F6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74"/>
            <p:cNvSpPr/>
            <p:nvPr/>
          </p:nvSpPr>
          <p:spPr>
            <a:xfrm>
              <a:off x="5334437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74"/>
            <p:cNvSpPr/>
            <p:nvPr/>
          </p:nvSpPr>
          <p:spPr>
            <a:xfrm>
              <a:off x="5478858" y="4039134"/>
              <a:ext cx="14012" cy="40602"/>
            </a:xfrm>
            <a:custGeom>
              <a:avLst/>
              <a:gdLst/>
              <a:ahLst/>
              <a:cxnLst/>
              <a:rect l="l" t="t" r="r" b="b"/>
              <a:pathLst>
                <a:path w="381" h="1104" extrusionOk="0">
                  <a:moveTo>
                    <a:pt x="194" y="0"/>
                  </a:moveTo>
                  <a:cubicBezTo>
                    <a:pt x="186" y="0"/>
                    <a:pt x="177" y="1"/>
                    <a:pt x="168" y="2"/>
                  </a:cubicBezTo>
                  <a:cubicBezTo>
                    <a:pt x="70" y="14"/>
                    <a:pt x="1" y="102"/>
                    <a:pt x="1" y="200"/>
                  </a:cubicBezTo>
                  <a:lnTo>
                    <a:pt x="1" y="1104"/>
                  </a:lnTo>
                  <a:lnTo>
                    <a:pt x="374" y="1104"/>
                  </a:lnTo>
                  <a:lnTo>
                    <a:pt x="380" y="1097"/>
                  </a:lnTo>
                  <a:lnTo>
                    <a:pt x="380" y="196"/>
                  </a:lnTo>
                  <a:cubicBezTo>
                    <a:pt x="380" y="87"/>
                    <a:pt x="297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74"/>
            <p:cNvSpPr/>
            <p:nvPr/>
          </p:nvSpPr>
          <p:spPr>
            <a:xfrm>
              <a:off x="5369044" y="3973231"/>
              <a:ext cx="90068" cy="54136"/>
            </a:xfrm>
            <a:custGeom>
              <a:avLst/>
              <a:gdLst/>
              <a:ahLst/>
              <a:cxnLst/>
              <a:rect l="l" t="t" r="r" b="b"/>
              <a:pathLst>
                <a:path w="2449" h="1472" extrusionOk="0">
                  <a:moveTo>
                    <a:pt x="2259" y="1"/>
                  </a:moveTo>
                  <a:cubicBezTo>
                    <a:pt x="2152" y="1"/>
                    <a:pt x="2065" y="86"/>
                    <a:pt x="2065" y="193"/>
                  </a:cubicBezTo>
                  <a:lnTo>
                    <a:pt x="2065" y="236"/>
                  </a:lnTo>
                  <a:cubicBezTo>
                    <a:pt x="2065" y="601"/>
                    <a:pt x="1777" y="980"/>
                    <a:pt x="1420" y="1062"/>
                  </a:cubicBezTo>
                  <a:cubicBezTo>
                    <a:pt x="1353" y="1077"/>
                    <a:pt x="1288" y="1084"/>
                    <a:pt x="1224" y="1084"/>
                  </a:cubicBezTo>
                  <a:cubicBezTo>
                    <a:pt x="760" y="1084"/>
                    <a:pt x="382" y="708"/>
                    <a:pt x="382" y="244"/>
                  </a:cubicBezTo>
                  <a:lnTo>
                    <a:pt x="382" y="203"/>
                  </a:lnTo>
                  <a:cubicBezTo>
                    <a:pt x="382" y="97"/>
                    <a:pt x="300" y="5"/>
                    <a:pt x="196" y="3"/>
                  </a:cubicBezTo>
                  <a:cubicBezTo>
                    <a:pt x="195" y="3"/>
                    <a:pt x="194" y="3"/>
                    <a:pt x="192" y="3"/>
                  </a:cubicBezTo>
                  <a:cubicBezTo>
                    <a:pt x="88" y="3"/>
                    <a:pt x="0" y="88"/>
                    <a:pt x="0" y="195"/>
                  </a:cubicBezTo>
                  <a:lnTo>
                    <a:pt x="0" y="227"/>
                  </a:lnTo>
                  <a:cubicBezTo>
                    <a:pt x="0" y="899"/>
                    <a:pt x="531" y="1462"/>
                    <a:pt x="1202" y="1472"/>
                  </a:cubicBezTo>
                  <a:cubicBezTo>
                    <a:pt x="1209" y="1472"/>
                    <a:pt x="1217" y="1472"/>
                    <a:pt x="1224" y="1472"/>
                  </a:cubicBezTo>
                  <a:cubicBezTo>
                    <a:pt x="1899" y="1472"/>
                    <a:pt x="2448" y="924"/>
                    <a:pt x="2448" y="248"/>
                  </a:cubicBezTo>
                  <a:lnTo>
                    <a:pt x="2448" y="203"/>
                  </a:lnTo>
                  <a:cubicBezTo>
                    <a:pt x="2448" y="95"/>
                    <a:pt x="2369" y="3"/>
                    <a:pt x="2262" y="1"/>
                  </a:cubicBezTo>
                  <a:cubicBezTo>
                    <a:pt x="2261" y="1"/>
                    <a:pt x="2260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74"/>
            <p:cNvSpPr/>
            <p:nvPr/>
          </p:nvSpPr>
          <p:spPr>
            <a:xfrm>
              <a:off x="5304134" y="3726794"/>
              <a:ext cx="68480" cy="41632"/>
            </a:xfrm>
            <a:custGeom>
              <a:avLst/>
              <a:gdLst/>
              <a:ahLst/>
              <a:cxnLst/>
              <a:rect l="l" t="t" r="r" b="b"/>
              <a:pathLst>
                <a:path w="1862" h="1132" extrusionOk="0">
                  <a:moveTo>
                    <a:pt x="210" y="1"/>
                  </a:moveTo>
                  <a:cubicBezTo>
                    <a:pt x="115" y="1"/>
                    <a:pt x="32" y="70"/>
                    <a:pt x="15" y="166"/>
                  </a:cubicBezTo>
                  <a:cubicBezTo>
                    <a:pt x="1" y="264"/>
                    <a:pt x="27" y="360"/>
                    <a:pt x="93" y="440"/>
                  </a:cubicBezTo>
                  <a:cubicBezTo>
                    <a:pt x="168" y="533"/>
                    <a:pt x="292" y="595"/>
                    <a:pt x="419" y="601"/>
                  </a:cubicBezTo>
                  <a:cubicBezTo>
                    <a:pt x="426" y="601"/>
                    <a:pt x="434" y="601"/>
                    <a:pt x="441" y="601"/>
                  </a:cubicBezTo>
                  <a:cubicBezTo>
                    <a:pt x="540" y="601"/>
                    <a:pt x="629" y="576"/>
                    <a:pt x="707" y="552"/>
                  </a:cubicBezTo>
                  <a:cubicBezTo>
                    <a:pt x="739" y="542"/>
                    <a:pt x="770" y="533"/>
                    <a:pt x="798" y="527"/>
                  </a:cubicBezTo>
                  <a:cubicBezTo>
                    <a:pt x="852" y="516"/>
                    <a:pt x="907" y="508"/>
                    <a:pt x="961" y="508"/>
                  </a:cubicBezTo>
                  <a:cubicBezTo>
                    <a:pt x="1148" y="508"/>
                    <a:pt x="1333" y="604"/>
                    <a:pt x="1453" y="992"/>
                  </a:cubicBezTo>
                  <a:cubicBezTo>
                    <a:pt x="1480" y="1078"/>
                    <a:pt x="1557" y="1131"/>
                    <a:pt x="1643" y="1131"/>
                  </a:cubicBezTo>
                  <a:cubicBezTo>
                    <a:pt x="1659" y="1131"/>
                    <a:pt x="1680" y="1129"/>
                    <a:pt x="1700" y="1123"/>
                  </a:cubicBezTo>
                  <a:cubicBezTo>
                    <a:pt x="1806" y="1098"/>
                    <a:pt x="1861" y="988"/>
                    <a:pt x="1831" y="882"/>
                  </a:cubicBezTo>
                  <a:cubicBezTo>
                    <a:pt x="1647" y="280"/>
                    <a:pt x="1292" y="118"/>
                    <a:pt x="964" y="118"/>
                  </a:cubicBezTo>
                  <a:cubicBezTo>
                    <a:pt x="879" y="118"/>
                    <a:pt x="796" y="129"/>
                    <a:pt x="719" y="146"/>
                  </a:cubicBezTo>
                  <a:cubicBezTo>
                    <a:pt x="676" y="156"/>
                    <a:pt x="637" y="166"/>
                    <a:pt x="598" y="176"/>
                  </a:cubicBezTo>
                  <a:cubicBezTo>
                    <a:pt x="537" y="195"/>
                    <a:pt x="482" y="211"/>
                    <a:pt x="435" y="211"/>
                  </a:cubicBezTo>
                  <a:cubicBezTo>
                    <a:pt x="427" y="211"/>
                    <a:pt x="413" y="205"/>
                    <a:pt x="405" y="201"/>
                  </a:cubicBezTo>
                  <a:cubicBezTo>
                    <a:pt x="405" y="105"/>
                    <a:pt x="337" y="19"/>
                    <a:pt x="239" y="3"/>
                  </a:cubicBezTo>
                  <a:cubicBezTo>
                    <a:pt x="230" y="2"/>
                    <a:pt x="220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74"/>
            <p:cNvSpPr/>
            <p:nvPr/>
          </p:nvSpPr>
          <p:spPr>
            <a:xfrm>
              <a:off x="5454990" y="3726941"/>
              <a:ext cx="68406" cy="41706"/>
            </a:xfrm>
            <a:custGeom>
              <a:avLst/>
              <a:gdLst/>
              <a:ahLst/>
              <a:cxnLst/>
              <a:rect l="l" t="t" r="r" b="b"/>
              <a:pathLst>
                <a:path w="1860" h="1134" extrusionOk="0">
                  <a:moveTo>
                    <a:pt x="1653" y="0"/>
                  </a:moveTo>
                  <a:cubicBezTo>
                    <a:pt x="1643" y="0"/>
                    <a:pt x="1632" y="1"/>
                    <a:pt x="1621" y="3"/>
                  </a:cubicBezTo>
                  <a:cubicBezTo>
                    <a:pt x="1523" y="17"/>
                    <a:pt x="1455" y="101"/>
                    <a:pt x="1455" y="199"/>
                  </a:cubicBezTo>
                  <a:cubicBezTo>
                    <a:pt x="1447" y="203"/>
                    <a:pt x="1435" y="209"/>
                    <a:pt x="1425" y="209"/>
                  </a:cubicBezTo>
                  <a:cubicBezTo>
                    <a:pt x="1423" y="209"/>
                    <a:pt x="1420" y="209"/>
                    <a:pt x="1418" y="209"/>
                  </a:cubicBezTo>
                  <a:cubicBezTo>
                    <a:pt x="1374" y="209"/>
                    <a:pt x="1320" y="192"/>
                    <a:pt x="1264" y="174"/>
                  </a:cubicBezTo>
                  <a:cubicBezTo>
                    <a:pt x="1225" y="164"/>
                    <a:pt x="1186" y="152"/>
                    <a:pt x="1143" y="144"/>
                  </a:cubicBezTo>
                  <a:cubicBezTo>
                    <a:pt x="1066" y="127"/>
                    <a:pt x="983" y="116"/>
                    <a:pt x="899" y="116"/>
                  </a:cubicBezTo>
                  <a:cubicBezTo>
                    <a:pt x="571" y="116"/>
                    <a:pt x="217" y="279"/>
                    <a:pt x="32" y="882"/>
                  </a:cubicBezTo>
                  <a:cubicBezTo>
                    <a:pt x="1" y="986"/>
                    <a:pt x="56" y="1096"/>
                    <a:pt x="162" y="1127"/>
                  </a:cubicBezTo>
                  <a:cubicBezTo>
                    <a:pt x="183" y="1131"/>
                    <a:pt x="201" y="1133"/>
                    <a:pt x="219" y="1133"/>
                  </a:cubicBezTo>
                  <a:cubicBezTo>
                    <a:pt x="305" y="1133"/>
                    <a:pt x="380" y="1080"/>
                    <a:pt x="409" y="997"/>
                  </a:cubicBezTo>
                  <a:cubicBezTo>
                    <a:pt x="527" y="608"/>
                    <a:pt x="713" y="509"/>
                    <a:pt x="901" y="509"/>
                  </a:cubicBezTo>
                  <a:cubicBezTo>
                    <a:pt x="956" y="509"/>
                    <a:pt x="1010" y="517"/>
                    <a:pt x="1064" y="529"/>
                  </a:cubicBezTo>
                  <a:cubicBezTo>
                    <a:pt x="1092" y="536"/>
                    <a:pt x="1123" y="546"/>
                    <a:pt x="1156" y="556"/>
                  </a:cubicBezTo>
                  <a:cubicBezTo>
                    <a:pt x="1231" y="578"/>
                    <a:pt x="1319" y="604"/>
                    <a:pt x="1414" y="604"/>
                  </a:cubicBezTo>
                  <a:cubicBezTo>
                    <a:pt x="1423" y="604"/>
                    <a:pt x="1433" y="603"/>
                    <a:pt x="1443" y="603"/>
                  </a:cubicBezTo>
                  <a:cubicBezTo>
                    <a:pt x="1570" y="599"/>
                    <a:pt x="1694" y="538"/>
                    <a:pt x="1770" y="444"/>
                  </a:cubicBezTo>
                  <a:cubicBezTo>
                    <a:pt x="1833" y="360"/>
                    <a:pt x="1859" y="262"/>
                    <a:pt x="1845" y="164"/>
                  </a:cubicBezTo>
                  <a:cubicBezTo>
                    <a:pt x="1829" y="69"/>
                    <a:pt x="1747" y="0"/>
                    <a:pt x="1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74"/>
            <p:cNvSpPr/>
            <p:nvPr/>
          </p:nvSpPr>
          <p:spPr>
            <a:xfrm>
              <a:off x="5529867" y="3768792"/>
              <a:ext cx="107023" cy="48620"/>
            </a:xfrm>
            <a:custGeom>
              <a:avLst/>
              <a:gdLst/>
              <a:ahLst/>
              <a:cxnLst/>
              <a:rect l="l" t="t" r="r" b="b"/>
              <a:pathLst>
                <a:path w="2910" h="1322" extrusionOk="0">
                  <a:moveTo>
                    <a:pt x="228" y="1"/>
                  </a:moveTo>
                  <a:cubicBezTo>
                    <a:pt x="210" y="1"/>
                    <a:pt x="199" y="1"/>
                    <a:pt x="195" y="1"/>
                  </a:cubicBezTo>
                  <a:cubicBezTo>
                    <a:pt x="86" y="3"/>
                    <a:pt x="1" y="95"/>
                    <a:pt x="5" y="203"/>
                  </a:cubicBezTo>
                  <a:cubicBezTo>
                    <a:pt x="7" y="307"/>
                    <a:pt x="93" y="393"/>
                    <a:pt x="199" y="393"/>
                  </a:cubicBezTo>
                  <a:cubicBezTo>
                    <a:pt x="202" y="393"/>
                    <a:pt x="204" y="393"/>
                    <a:pt x="207" y="393"/>
                  </a:cubicBezTo>
                  <a:cubicBezTo>
                    <a:pt x="207" y="393"/>
                    <a:pt x="211" y="393"/>
                    <a:pt x="216" y="393"/>
                  </a:cubicBezTo>
                  <a:cubicBezTo>
                    <a:pt x="333" y="393"/>
                    <a:pt x="1484" y="413"/>
                    <a:pt x="2565" y="1278"/>
                  </a:cubicBezTo>
                  <a:cubicBezTo>
                    <a:pt x="2602" y="1307"/>
                    <a:pt x="2644" y="1321"/>
                    <a:pt x="2687" y="1321"/>
                  </a:cubicBezTo>
                  <a:cubicBezTo>
                    <a:pt x="2746" y="1321"/>
                    <a:pt x="2802" y="1297"/>
                    <a:pt x="2840" y="1248"/>
                  </a:cubicBezTo>
                  <a:cubicBezTo>
                    <a:pt x="2910" y="1164"/>
                    <a:pt x="2893" y="1042"/>
                    <a:pt x="2810" y="972"/>
                  </a:cubicBezTo>
                  <a:cubicBezTo>
                    <a:pt x="1652" y="47"/>
                    <a:pt x="447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74"/>
            <p:cNvSpPr/>
            <p:nvPr/>
          </p:nvSpPr>
          <p:spPr>
            <a:xfrm>
              <a:off x="5520967" y="3801082"/>
              <a:ext cx="98748" cy="66052"/>
            </a:xfrm>
            <a:custGeom>
              <a:avLst/>
              <a:gdLst/>
              <a:ahLst/>
              <a:cxnLst/>
              <a:rect l="l" t="t" r="r" b="b"/>
              <a:pathLst>
                <a:path w="2685" h="1796" extrusionOk="0">
                  <a:moveTo>
                    <a:pt x="214" y="0"/>
                  </a:moveTo>
                  <a:cubicBezTo>
                    <a:pt x="118" y="0"/>
                    <a:pt x="33" y="68"/>
                    <a:pt x="18" y="164"/>
                  </a:cubicBezTo>
                  <a:cubicBezTo>
                    <a:pt x="0" y="272"/>
                    <a:pt x="71" y="374"/>
                    <a:pt x="177" y="390"/>
                  </a:cubicBezTo>
                  <a:cubicBezTo>
                    <a:pt x="192" y="394"/>
                    <a:pt x="1377" y="602"/>
                    <a:pt x="2315" y="1724"/>
                  </a:cubicBezTo>
                  <a:cubicBezTo>
                    <a:pt x="2352" y="1771"/>
                    <a:pt x="2409" y="1796"/>
                    <a:pt x="2464" y="1796"/>
                  </a:cubicBezTo>
                  <a:cubicBezTo>
                    <a:pt x="2509" y="1796"/>
                    <a:pt x="2554" y="1781"/>
                    <a:pt x="2591" y="1751"/>
                  </a:cubicBezTo>
                  <a:cubicBezTo>
                    <a:pt x="2674" y="1681"/>
                    <a:pt x="2685" y="1557"/>
                    <a:pt x="2615" y="1475"/>
                  </a:cubicBezTo>
                  <a:cubicBezTo>
                    <a:pt x="1589" y="243"/>
                    <a:pt x="298" y="13"/>
                    <a:pt x="245" y="3"/>
                  </a:cubicBezTo>
                  <a:cubicBezTo>
                    <a:pt x="234" y="1"/>
                    <a:pt x="22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74"/>
            <p:cNvSpPr/>
            <p:nvPr/>
          </p:nvSpPr>
          <p:spPr>
            <a:xfrm>
              <a:off x="5190642" y="3768866"/>
              <a:ext cx="106949" cy="48693"/>
            </a:xfrm>
            <a:custGeom>
              <a:avLst/>
              <a:gdLst/>
              <a:ahLst/>
              <a:cxnLst/>
              <a:rect l="l" t="t" r="r" b="b"/>
              <a:pathLst>
                <a:path w="2908" h="1324" extrusionOk="0">
                  <a:moveTo>
                    <a:pt x="2684" y="1"/>
                  </a:moveTo>
                  <a:cubicBezTo>
                    <a:pt x="2463" y="1"/>
                    <a:pt x="1258" y="47"/>
                    <a:pt x="100" y="974"/>
                  </a:cubicBezTo>
                  <a:cubicBezTo>
                    <a:pt x="17" y="1042"/>
                    <a:pt x="0" y="1164"/>
                    <a:pt x="70" y="1250"/>
                  </a:cubicBezTo>
                  <a:cubicBezTo>
                    <a:pt x="109" y="1297"/>
                    <a:pt x="168" y="1323"/>
                    <a:pt x="223" y="1323"/>
                  </a:cubicBezTo>
                  <a:cubicBezTo>
                    <a:pt x="266" y="1323"/>
                    <a:pt x="311" y="1307"/>
                    <a:pt x="345" y="1280"/>
                  </a:cubicBezTo>
                  <a:cubicBezTo>
                    <a:pt x="1422" y="415"/>
                    <a:pt x="2568" y="393"/>
                    <a:pt x="2692" y="393"/>
                  </a:cubicBezTo>
                  <a:cubicBezTo>
                    <a:pt x="2699" y="393"/>
                    <a:pt x="2703" y="393"/>
                    <a:pt x="2703" y="393"/>
                  </a:cubicBezTo>
                  <a:lnTo>
                    <a:pt x="2709" y="393"/>
                  </a:lnTo>
                  <a:cubicBezTo>
                    <a:pt x="2813" y="393"/>
                    <a:pt x="2903" y="307"/>
                    <a:pt x="2905" y="203"/>
                  </a:cubicBezTo>
                  <a:cubicBezTo>
                    <a:pt x="2907" y="97"/>
                    <a:pt x="2824" y="5"/>
                    <a:pt x="2718" y="1"/>
                  </a:cubicBezTo>
                  <a:cubicBezTo>
                    <a:pt x="2713" y="1"/>
                    <a:pt x="2702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74"/>
            <p:cNvSpPr/>
            <p:nvPr/>
          </p:nvSpPr>
          <p:spPr>
            <a:xfrm>
              <a:off x="5207743" y="3801045"/>
              <a:ext cx="98784" cy="66016"/>
            </a:xfrm>
            <a:custGeom>
              <a:avLst/>
              <a:gdLst/>
              <a:ahLst/>
              <a:cxnLst/>
              <a:rect l="l" t="t" r="r" b="b"/>
              <a:pathLst>
                <a:path w="2686" h="1795" extrusionOk="0">
                  <a:moveTo>
                    <a:pt x="2475" y="1"/>
                  </a:moveTo>
                  <a:cubicBezTo>
                    <a:pt x="2464" y="1"/>
                    <a:pt x="2453" y="2"/>
                    <a:pt x="2442" y="4"/>
                  </a:cubicBezTo>
                  <a:cubicBezTo>
                    <a:pt x="2389" y="14"/>
                    <a:pt x="1100" y="242"/>
                    <a:pt x="70" y="1472"/>
                  </a:cubicBezTo>
                  <a:cubicBezTo>
                    <a:pt x="1" y="1558"/>
                    <a:pt x="11" y="1680"/>
                    <a:pt x="94" y="1748"/>
                  </a:cubicBezTo>
                  <a:cubicBezTo>
                    <a:pt x="131" y="1778"/>
                    <a:pt x="176" y="1795"/>
                    <a:pt x="219" y="1795"/>
                  </a:cubicBezTo>
                  <a:cubicBezTo>
                    <a:pt x="276" y="1795"/>
                    <a:pt x="331" y="1772"/>
                    <a:pt x="370" y="1723"/>
                  </a:cubicBezTo>
                  <a:cubicBezTo>
                    <a:pt x="1300" y="611"/>
                    <a:pt x="2491" y="391"/>
                    <a:pt x="2506" y="389"/>
                  </a:cubicBezTo>
                  <a:cubicBezTo>
                    <a:pt x="2614" y="371"/>
                    <a:pt x="2685" y="269"/>
                    <a:pt x="2667" y="163"/>
                  </a:cubicBezTo>
                  <a:cubicBezTo>
                    <a:pt x="2654" y="71"/>
                    <a:pt x="2570" y="1"/>
                    <a:pt x="2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74"/>
            <p:cNvSpPr/>
            <p:nvPr/>
          </p:nvSpPr>
          <p:spPr>
            <a:xfrm>
              <a:off x="5391919" y="3827634"/>
              <a:ext cx="43692" cy="39499"/>
            </a:xfrm>
            <a:custGeom>
              <a:avLst/>
              <a:gdLst/>
              <a:ahLst/>
              <a:cxnLst/>
              <a:rect l="l" t="t" r="r" b="b"/>
              <a:pathLst>
                <a:path w="1188" h="1074" extrusionOk="0">
                  <a:moveTo>
                    <a:pt x="590" y="1"/>
                  </a:moveTo>
                  <a:cubicBezTo>
                    <a:pt x="496" y="1"/>
                    <a:pt x="410" y="67"/>
                    <a:pt x="396" y="164"/>
                  </a:cubicBezTo>
                  <a:cubicBezTo>
                    <a:pt x="396" y="166"/>
                    <a:pt x="335" y="494"/>
                    <a:pt x="82" y="733"/>
                  </a:cubicBezTo>
                  <a:cubicBezTo>
                    <a:pt x="2" y="806"/>
                    <a:pt x="0" y="931"/>
                    <a:pt x="74" y="1010"/>
                  </a:cubicBezTo>
                  <a:cubicBezTo>
                    <a:pt x="113" y="1051"/>
                    <a:pt x="164" y="1074"/>
                    <a:pt x="217" y="1074"/>
                  </a:cubicBezTo>
                  <a:cubicBezTo>
                    <a:pt x="266" y="1074"/>
                    <a:pt x="313" y="1055"/>
                    <a:pt x="351" y="1021"/>
                  </a:cubicBezTo>
                  <a:cubicBezTo>
                    <a:pt x="453" y="923"/>
                    <a:pt x="535" y="817"/>
                    <a:pt x="594" y="710"/>
                  </a:cubicBezTo>
                  <a:cubicBezTo>
                    <a:pt x="655" y="812"/>
                    <a:pt x="735" y="921"/>
                    <a:pt x="837" y="1021"/>
                  </a:cubicBezTo>
                  <a:cubicBezTo>
                    <a:pt x="874" y="1055"/>
                    <a:pt x="922" y="1074"/>
                    <a:pt x="971" y="1074"/>
                  </a:cubicBezTo>
                  <a:cubicBezTo>
                    <a:pt x="1022" y="1074"/>
                    <a:pt x="1075" y="1053"/>
                    <a:pt x="1114" y="1012"/>
                  </a:cubicBezTo>
                  <a:cubicBezTo>
                    <a:pt x="1188" y="933"/>
                    <a:pt x="1186" y="808"/>
                    <a:pt x="1106" y="735"/>
                  </a:cubicBezTo>
                  <a:cubicBezTo>
                    <a:pt x="853" y="498"/>
                    <a:pt x="794" y="172"/>
                    <a:pt x="794" y="164"/>
                  </a:cubicBezTo>
                  <a:cubicBezTo>
                    <a:pt x="776" y="67"/>
                    <a:pt x="690" y="1"/>
                    <a:pt x="598" y="1"/>
                  </a:cubicBezTo>
                  <a:cubicBezTo>
                    <a:pt x="597" y="1"/>
                    <a:pt x="595" y="1"/>
                    <a:pt x="594" y="1"/>
                  </a:cubicBezTo>
                  <a:cubicBezTo>
                    <a:pt x="593" y="1"/>
                    <a:pt x="591" y="1"/>
                    <a:pt x="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74"/>
            <p:cNvSpPr/>
            <p:nvPr/>
          </p:nvSpPr>
          <p:spPr>
            <a:xfrm>
              <a:off x="5392066" y="3808217"/>
              <a:ext cx="45788" cy="34608"/>
            </a:xfrm>
            <a:custGeom>
              <a:avLst/>
              <a:gdLst/>
              <a:ahLst/>
              <a:cxnLst/>
              <a:rect l="l" t="t" r="r" b="b"/>
              <a:pathLst>
                <a:path w="1245" h="941" extrusionOk="0">
                  <a:moveTo>
                    <a:pt x="623" y="1"/>
                  </a:moveTo>
                  <a:cubicBezTo>
                    <a:pt x="530" y="1"/>
                    <a:pt x="437" y="16"/>
                    <a:pt x="347" y="45"/>
                  </a:cubicBezTo>
                  <a:cubicBezTo>
                    <a:pt x="178" y="104"/>
                    <a:pt x="1" y="225"/>
                    <a:pt x="62" y="476"/>
                  </a:cubicBezTo>
                  <a:cubicBezTo>
                    <a:pt x="62" y="476"/>
                    <a:pt x="113" y="722"/>
                    <a:pt x="517" y="916"/>
                  </a:cubicBezTo>
                  <a:cubicBezTo>
                    <a:pt x="549" y="932"/>
                    <a:pt x="585" y="941"/>
                    <a:pt x="622" y="941"/>
                  </a:cubicBezTo>
                  <a:cubicBezTo>
                    <a:pt x="659" y="941"/>
                    <a:pt x="696" y="932"/>
                    <a:pt x="731" y="916"/>
                  </a:cubicBezTo>
                  <a:cubicBezTo>
                    <a:pt x="1133" y="722"/>
                    <a:pt x="1184" y="476"/>
                    <a:pt x="1184" y="476"/>
                  </a:cubicBezTo>
                  <a:cubicBezTo>
                    <a:pt x="1245" y="225"/>
                    <a:pt x="1069" y="104"/>
                    <a:pt x="898" y="45"/>
                  </a:cubicBezTo>
                  <a:cubicBezTo>
                    <a:pt x="809" y="16"/>
                    <a:pt x="717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6" name="Google Shape;4536;p74"/>
          <p:cNvGrpSpPr/>
          <p:nvPr/>
        </p:nvGrpSpPr>
        <p:grpSpPr>
          <a:xfrm>
            <a:off x="3944907" y="3319438"/>
            <a:ext cx="293584" cy="325690"/>
            <a:chOff x="4048423" y="2460505"/>
            <a:chExt cx="432824" cy="480156"/>
          </a:xfrm>
        </p:grpSpPr>
        <p:sp>
          <p:nvSpPr>
            <p:cNvPr id="4537" name="Google Shape;4537;p74"/>
            <p:cNvSpPr/>
            <p:nvPr/>
          </p:nvSpPr>
          <p:spPr>
            <a:xfrm>
              <a:off x="4108810" y="2460505"/>
              <a:ext cx="314521" cy="340927"/>
            </a:xfrm>
            <a:custGeom>
              <a:avLst/>
              <a:gdLst/>
              <a:ahLst/>
              <a:cxnLst/>
              <a:rect l="l" t="t" r="r" b="b"/>
              <a:pathLst>
                <a:path w="8552" h="9270" extrusionOk="0">
                  <a:moveTo>
                    <a:pt x="7509" y="0"/>
                  </a:moveTo>
                  <a:cubicBezTo>
                    <a:pt x="6936" y="0"/>
                    <a:pt x="6193" y="861"/>
                    <a:pt x="5721" y="1467"/>
                  </a:cubicBezTo>
                  <a:cubicBezTo>
                    <a:pt x="5661" y="1451"/>
                    <a:pt x="5604" y="1437"/>
                    <a:pt x="5545" y="1424"/>
                  </a:cubicBezTo>
                  <a:cubicBezTo>
                    <a:pt x="5130" y="1329"/>
                    <a:pt x="4700" y="1281"/>
                    <a:pt x="4273" y="1281"/>
                  </a:cubicBezTo>
                  <a:cubicBezTo>
                    <a:pt x="3843" y="1281"/>
                    <a:pt x="3416" y="1329"/>
                    <a:pt x="3008" y="1424"/>
                  </a:cubicBezTo>
                  <a:cubicBezTo>
                    <a:pt x="2928" y="1441"/>
                    <a:pt x="2850" y="1461"/>
                    <a:pt x="2771" y="1486"/>
                  </a:cubicBezTo>
                  <a:cubicBezTo>
                    <a:pt x="2302" y="876"/>
                    <a:pt x="1549" y="1"/>
                    <a:pt x="970" y="1"/>
                  </a:cubicBezTo>
                  <a:cubicBezTo>
                    <a:pt x="867" y="1"/>
                    <a:pt x="769" y="28"/>
                    <a:pt x="680" y="90"/>
                  </a:cubicBezTo>
                  <a:cubicBezTo>
                    <a:pt x="327" y="335"/>
                    <a:pt x="423" y="1061"/>
                    <a:pt x="476" y="1414"/>
                  </a:cubicBezTo>
                  <a:cubicBezTo>
                    <a:pt x="545" y="1857"/>
                    <a:pt x="672" y="2322"/>
                    <a:pt x="864" y="2742"/>
                  </a:cubicBezTo>
                  <a:cubicBezTo>
                    <a:pt x="152" y="3640"/>
                    <a:pt x="1" y="4639"/>
                    <a:pt x="68" y="5718"/>
                  </a:cubicBezTo>
                  <a:cubicBezTo>
                    <a:pt x="74" y="5817"/>
                    <a:pt x="168" y="5883"/>
                    <a:pt x="267" y="5883"/>
                  </a:cubicBezTo>
                  <a:cubicBezTo>
                    <a:pt x="305" y="5883"/>
                    <a:pt x="343" y="5874"/>
                    <a:pt x="378" y="5853"/>
                  </a:cubicBezTo>
                  <a:cubicBezTo>
                    <a:pt x="460" y="5804"/>
                    <a:pt x="539" y="5753"/>
                    <a:pt x="617" y="5698"/>
                  </a:cubicBezTo>
                  <a:lnTo>
                    <a:pt x="617" y="5698"/>
                  </a:lnTo>
                  <a:cubicBezTo>
                    <a:pt x="303" y="6269"/>
                    <a:pt x="284" y="6959"/>
                    <a:pt x="558" y="7548"/>
                  </a:cubicBezTo>
                  <a:cubicBezTo>
                    <a:pt x="590" y="7619"/>
                    <a:pt x="667" y="7659"/>
                    <a:pt x="745" y="7659"/>
                  </a:cubicBezTo>
                  <a:cubicBezTo>
                    <a:pt x="794" y="7659"/>
                    <a:pt x="843" y="7643"/>
                    <a:pt x="882" y="7609"/>
                  </a:cubicBezTo>
                  <a:cubicBezTo>
                    <a:pt x="945" y="7556"/>
                    <a:pt x="1013" y="7498"/>
                    <a:pt x="1077" y="7443"/>
                  </a:cubicBezTo>
                  <a:lnTo>
                    <a:pt x="1077" y="7443"/>
                  </a:lnTo>
                  <a:cubicBezTo>
                    <a:pt x="709" y="7771"/>
                    <a:pt x="1613" y="8465"/>
                    <a:pt x="1869" y="8627"/>
                  </a:cubicBezTo>
                  <a:cubicBezTo>
                    <a:pt x="2543" y="9055"/>
                    <a:pt x="3407" y="9269"/>
                    <a:pt x="4271" y="9269"/>
                  </a:cubicBezTo>
                  <a:cubicBezTo>
                    <a:pt x="5135" y="9269"/>
                    <a:pt x="5998" y="9055"/>
                    <a:pt x="6673" y="8627"/>
                  </a:cubicBezTo>
                  <a:cubicBezTo>
                    <a:pt x="6931" y="8465"/>
                    <a:pt x="7835" y="7771"/>
                    <a:pt x="7468" y="7443"/>
                  </a:cubicBezTo>
                  <a:lnTo>
                    <a:pt x="7468" y="7443"/>
                  </a:lnTo>
                  <a:cubicBezTo>
                    <a:pt x="7532" y="7498"/>
                    <a:pt x="7599" y="7556"/>
                    <a:pt x="7663" y="7609"/>
                  </a:cubicBezTo>
                  <a:cubicBezTo>
                    <a:pt x="7702" y="7643"/>
                    <a:pt x="7751" y="7659"/>
                    <a:pt x="7799" y="7659"/>
                  </a:cubicBezTo>
                  <a:cubicBezTo>
                    <a:pt x="7877" y="7659"/>
                    <a:pt x="7954" y="7619"/>
                    <a:pt x="7987" y="7548"/>
                  </a:cubicBezTo>
                  <a:cubicBezTo>
                    <a:pt x="8260" y="6963"/>
                    <a:pt x="8242" y="6271"/>
                    <a:pt x="7928" y="5698"/>
                  </a:cubicBezTo>
                  <a:lnTo>
                    <a:pt x="7928" y="5698"/>
                  </a:lnTo>
                  <a:cubicBezTo>
                    <a:pt x="8005" y="5751"/>
                    <a:pt x="8085" y="5804"/>
                    <a:pt x="8166" y="5853"/>
                  </a:cubicBezTo>
                  <a:cubicBezTo>
                    <a:pt x="8201" y="5874"/>
                    <a:pt x="8240" y="5883"/>
                    <a:pt x="8277" y="5883"/>
                  </a:cubicBezTo>
                  <a:cubicBezTo>
                    <a:pt x="8377" y="5883"/>
                    <a:pt x="8471" y="5816"/>
                    <a:pt x="8476" y="5718"/>
                  </a:cubicBezTo>
                  <a:cubicBezTo>
                    <a:pt x="8552" y="4617"/>
                    <a:pt x="8391" y="3599"/>
                    <a:pt x="7640" y="2683"/>
                  </a:cubicBezTo>
                  <a:cubicBezTo>
                    <a:pt x="7820" y="2277"/>
                    <a:pt x="7936" y="1837"/>
                    <a:pt x="8003" y="1414"/>
                  </a:cubicBezTo>
                  <a:cubicBezTo>
                    <a:pt x="8056" y="1061"/>
                    <a:pt x="8150" y="335"/>
                    <a:pt x="7799" y="90"/>
                  </a:cubicBezTo>
                  <a:cubicBezTo>
                    <a:pt x="7710" y="28"/>
                    <a:pt x="7612" y="0"/>
                    <a:pt x="7509" y="0"/>
                  </a:cubicBez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74"/>
            <p:cNvSpPr/>
            <p:nvPr/>
          </p:nvSpPr>
          <p:spPr>
            <a:xfrm>
              <a:off x="4108589" y="2773654"/>
              <a:ext cx="312278" cy="167007"/>
            </a:xfrm>
            <a:custGeom>
              <a:avLst/>
              <a:gdLst/>
              <a:ahLst/>
              <a:cxnLst/>
              <a:rect l="l" t="t" r="r" b="b"/>
              <a:pathLst>
                <a:path w="8491" h="4541" extrusionOk="0">
                  <a:moveTo>
                    <a:pt x="3073" y="0"/>
                  </a:moveTo>
                  <a:lnTo>
                    <a:pt x="2779" y="847"/>
                  </a:lnTo>
                  <a:cubicBezTo>
                    <a:pt x="2689" y="1065"/>
                    <a:pt x="2514" y="1248"/>
                    <a:pt x="2298" y="1342"/>
                  </a:cubicBezTo>
                  <a:cubicBezTo>
                    <a:pt x="2155" y="1408"/>
                    <a:pt x="1996" y="1430"/>
                    <a:pt x="1849" y="1481"/>
                  </a:cubicBezTo>
                  <a:cubicBezTo>
                    <a:pt x="1700" y="1532"/>
                    <a:pt x="1553" y="1616"/>
                    <a:pt x="1484" y="1756"/>
                  </a:cubicBezTo>
                  <a:cubicBezTo>
                    <a:pt x="1453" y="1818"/>
                    <a:pt x="1445" y="1889"/>
                    <a:pt x="1455" y="1958"/>
                  </a:cubicBezTo>
                  <a:cubicBezTo>
                    <a:pt x="1475" y="2075"/>
                    <a:pt x="1396" y="2183"/>
                    <a:pt x="1282" y="2207"/>
                  </a:cubicBezTo>
                  <a:cubicBezTo>
                    <a:pt x="1106" y="2246"/>
                    <a:pt x="937" y="2307"/>
                    <a:pt x="804" y="2425"/>
                  </a:cubicBezTo>
                  <a:cubicBezTo>
                    <a:pt x="639" y="2570"/>
                    <a:pt x="564" y="2838"/>
                    <a:pt x="647" y="3027"/>
                  </a:cubicBezTo>
                  <a:cubicBezTo>
                    <a:pt x="688" y="3121"/>
                    <a:pt x="651" y="3233"/>
                    <a:pt x="568" y="3292"/>
                  </a:cubicBezTo>
                  <a:cubicBezTo>
                    <a:pt x="445" y="3376"/>
                    <a:pt x="333" y="3470"/>
                    <a:pt x="239" y="3584"/>
                  </a:cubicBezTo>
                  <a:cubicBezTo>
                    <a:pt x="43" y="3827"/>
                    <a:pt x="1" y="4039"/>
                    <a:pt x="166" y="4276"/>
                  </a:cubicBezTo>
                  <a:cubicBezTo>
                    <a:pt x="194" y="4316"/>
                    <a:pt x="227" y="4353"/>
                    <a:pt x="260" y="4384"/>
                  </a:cubicBezTo>
                  <a:cubicBezTo>
                    <a:pt x="380" y="4488"/>
                    <a:pt x="533" y="4541"/>
                    <a:pt x="692" y="4541"/>
                  </a:cubicBezTo>
                  <a:lnTo>
                    <a:pt x="7795" y="4541"/>
                  </a:lnTo>
                  <a:cubicBezTo>
                    <a:pt x="7952" y="4541"/>
                    <a:pt x="8109" y="4488"/>
                    <a:pt x="8225" y="4384"/>
                  </a:cubicBezTo>
                  <a:cubicBezTo>
                    <a:pt x="8260" y="4353"/>
                    <a:pt x="8291" y="4316"/>
                    <a:pt x="8319" y="4276"/>
                  </a:cubicBezTo>
                  <a:cubicBezTo>
                    <a:pt x="8491" y="4041"/>
                    <a:pt x="8448" y="3827"/>
                    <a:pt x="8252" y="3584"/>
                  </a:cubicBezTo>
                  <a:cubicBezTo>
                    <a:pt x="8160" y="3470"/>
                    <a:pt x="8044" y="3378"/>
                    <a:pt x="7921" y="3292"/>
                  </a:cubicBezTo>
                  <a:cubicBezTo>
                    <a:pt x="7838" y="3233"/>
                    <a:pt x="7803" y="3121"/>
                    <a:pt x="7844" y="3027"/>
                  </a:cubicBezTo>
                  <a:cubicBezTo>
                    <a:pt x="7926" y="2836"/>
                    <a:pt x="7850" y="2570"/>
                    <a:pt x="7685" y="2425"/>
                  </a:cubicBezTo>
                  <a:cubicBezTo>
                    <a:pt x="7552" y="2307"/>
                    <a:pt x="7385" y="2246"/>
                    <a:pt x="7208" y="2207"/>
                  </a:cubicBezTo>
                  <a:cubicBezTo>
                    <a:pt x="7093" y="2183"/>
                    <a:pt x="7014" y="2073"/>
                    <a:pt x="7034" y="1958"/>
                  </a:cubicBezTo>
                  <a:cubicBezTo>
                    <a:pt x="7044" y="1891"/>
                    <a:pt x="7038" y="1818"/>
                    <a:pt x="7008" y="1756"/>
                  </a:cubicBezTo>
                  <a:cubicBezTo>
                    <a:pt x="6938" y="1616"/>
                    <a:pt x="6789" y="1532"/>
                    <a:pt x="6642" y="1481"/>
                  </a:cubicBezTo>
                  <a:cubicBezTo>
                    <a:pt x="6494" y="1430"/>
                    <a:pt x="6339" y="1404"/>
                    <a:pt x="6194" y="1342"/>
                  </a:cubicBezTo>
                  <a:cubicBezTo>
                    <a:pt x="5975" y="1248"/>
                    <a:pt x="5798" y="1065"/>
                    <a:pt x="5712" y="847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EB7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74"/>
            <p:cNvSpPr/>
            <p:nvPr/>
          </p:nvSpPr>
          <p:spPr>
            <a:xfrm>
              <a:off x="4197330" y="2900018"/>
              <a:ext cx="14159" cy="40566"/>
            </a:xfrm>
            <a:custGeom>
              <a:avLst/>
              <a:gdLst/>
              <a:ahLst/>
              <a:cxnLst/>
              <a:rect l="l" t="t" r="r" b="b"/>
              <a:pathLst>
                <a:path w="385" h="1103" extrusionOk="0">
                  <a:moveTo>
                    <a:pt x="191" y="0"/>
                  </a:moveTo>
                  <a:cubicBezTo>
                    <a:pt x="184" y="0"/>
                    <a:pt x="177" y="1"/>
                    <a:pt x="170" y="1"/>
                  </a:cubicBezTo>
                  <a:cubicBezTo>
                    <a:pt x="72" y="14"/>
                    <a:pt x="1" y="101"/>
                    <a:pt x="1" y="199"/>
                  </a:cubicBezTo>
                  <a:lnTo>
                    <a:pt x="1" y="1103"/>
                  </a:lnTo>
                  <a:lnTo>
                    <a:pt x="378" y="1103"/>
                  </a:lnTo>
                  <a:lnTo>
                    <a:pt x="384" y="1097"/>
                  </a:lnTo>
                  <a:lnTo>
                    <a:pt x="384" y="197"/>
                  </a:lnTo>
                  <a:cubicBezTo>
                    <a:pt x="384" y="88"/>
                    <a:pt x="296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74"/>
            <p:cNvSpPr/>
            <p:nvPr/>
          </p:nvSpPr>
          <p:spPr>
            <a:xfrm>
              <a:off x="4318361" y="2900018"/>
              <a:ext cx="14049" cy="40566"/>
            </a:xfrm>
            <a:custGeom>
              <a:avLst/>
              <a:gdLst/>
              <a:ahLst/>
              <a:cxnLst/>
              <a:rect l="l" t="t" r="r" b="b"/>
              <a:pathLst>
                <a:path w="382" h="1103" extrusionOk="0">
                  <a:moveTo>
                    <a:pt x="188" y="0"/>
                  </a:moveTo>
                  <a:cubicBezTo>
                    <a:pt x="181" y="0"/>
                    <a:pt x="174" y="1"/>
                    <a:pt x="167" y="1"/>
                  </a:cubicBezTo>
                  <a:cubicBezTo>
                    <a:pt x="72" y="14"/>
                    <a:pt x="0" y="101"/>
                    <a:pt x="0" y="199"/>
                  </a:cubicBezTo>
                  <a:lnTo>
                    <a:pt x="0" y="1103"/>
                  </a:lnTo>
                  <a:lnTo>
                    <a:pt x="378" y="1103"/>
                  </a:lnTo>
                  <a:lnTo>
                    <a:pt x="382" y="1097"/>
                  </a:lnTo>
                  <a:lnTo>
                    <a:pt x="382" y="197"/>
                  </a:lnTo>
                  <a:cubicBezTo>
                    <a:pt x="382" y="88"/>
                    <a:pt x="295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74"/>
            <p:cNvSpPr/>
            <p:nvPr/>
          </p:nvSpPr>
          <p:spPr>
            <a:xfrm>
              <a:off x="4178353" y="2668585"/>
              <a:ext cx="178371" cy="108420"/>
            </a:xfrm>
            <a:custGeom>
              <a:avLst/>
              <a:gdLst/>
              <a:ahLst/>
              <a:cxnLst/>
              <a:rect l="l" t="t" r="r" b="b"/>
              <a:pathLst>
                <a:path w="4850" h="2948" extrusionOk="0">
                  <a:moveTo>
                    <a:pt x="2277" y="0"/>
                  </a:moveTo>
                  <a:cubicBezTo>
                    <a:pt x="1765" y="0"/>
                    <a:pt x="1252" y="57"/>
                    <a:pt x="809" y="209"/>
                  </a:cubicBezTo>
                  <a:cubicBezTo>
                    <a:pt x="297" y="387"/>
                    <a:pt x="1" y="740"/>
                    <a:pt x="27" y="1207"/>
                  </a:cubicBezTo>
                  <a:cubicBezTo>
                    <a:pt x="58" y="1725"/>
                    <a:pt x="552" y="2100"/>
                    <a:pt x="1137" y="2208"/>
                  </a:cubicBezTo>
                  <a:cubicBezTo>
                    <a:pt x="1198" y="2219"/>
                    <a:pt x="1261" y="2233"/>
                    <a:pt x="1308" y="2266"/>
                  </a:cubicBezTo>
                  <a:cubicBezTo>
                    <a:pt x="1367" y="2306"/>
                    <a:pt x="1388" y="2370"/>
                    <a:pt x="1412" y="2431"/>
                  </a:cubicBezTo>
                  <a:cubicBezTo>
                    <a:pt x="1565" y="2774"/>
                    <a:pt x="1987" y="2948"/>
                    <a:pt x="2409" y="2948"/>
                  </a:cubicBezTo>
                  <a:cubicBezTo>
                    <a:pt x="2828" y="2948"/>
                    <a:pt x="3247" y="2777"/>
                    <a:pt x="3399" y="2431"/>
                  </a:cubicBezTo>
                  <a:cubicBezTo>
                    <a:pt x="3424" y="2372"/>
                    <a:pt x="3446" y="2306"/>
                    <a:pt x="3503" y="2266"/>
                  </a:cubicBezTo>
                  <a:cubicBezTo>
                    <a:pt x="3552" y="2233"/>
                    <a:pt x="3613" y="2219"/>
                    <a:pt x="3675" y="2208"/>
                  </a:cubicBezTo>
                  <a:cubicBezTo>
                    <a:pt x="4260" y="2100"/>
                    <a:pt x="4754" y="1725"/>
                    <a:pt x="4784" y="1207"/>
                  </a:cubicBezTo>
                  <a:cubicBezTo>
                    <a:pt x="4850" y="162"/>
                    <a:pt x="3342" y="20"/>
                    <a:pt x="2408" y="1"/>
                  </a:cubicBezTo>
                  <a:cubicBezTo>
                    <a:pt x="2364" y="0"/>
                    <a:pt x="2321" y="0"/>
                    <a:pt x="2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74"/>
            <p:cNvSpPr/>
            <p:nvPr/>
          </p:nvSpPr>
          <p:spPr>
            <a:xfrm>
              <a:off x="4048423" y="2634604"/>
              <a:ext cx="115334" cy="34130"/>
            </a:xfrm>
            <a:custGeom>
              <a:avLst/>
              <a:gdLst/>
              <a:ahLst/>
              <a:cxnLst/>
              <a:rect l="l" t="t" r="r" b="b"/>
              <a:pathLst>
                <a:path w="3136" h="928" extrusionOk="0">
                  <a:moveTo>
                    <a:pt x="834" y="0"/>
                  </a:moveTo>
                  <a:cubicBezTo>
                    <a:pt x="628" y="0"/>
                    <a:pt x="411" y="14"/>
                    <a:pt x="184" y="46"/>
                  </a:cubicBezTo>
                  <a:cubicBezTo>
                    <a:pt x="78" y="60"/>
                    <a:pt x="1" y="160"/>
                    <a:pt x="17" y="266"/>
                  </a:cubicBezTo>
                  <a:cubicBezTo>
                    <a:pt x="30" y="366"/>
                    <a:pt x="115" y="437"/>
                    <a:pt x="211" y="437"/>
                  </a:cubicBezTo>
                  <a:cubicBezTo>
                    <a:pt x="220" y="437"/>
                    <a:pt x="229" y="437"/>
                    <a:pt x="237" y="436"/>
                  </a:cubicBezTo>
                  <a:cubicBezTo>
                    <a:pt x="439" y="408"/>
                    <a:pt x="632" y="396"/>
                    <a:pt x="817" y="396"/>
                  </a:cubicBezTo>
                  <a:cubicBezTo>
                    <a:pt x="1997" y="396"/>
                    <a:pt x="2795" y="890"/>
                    <a:pt x="2803" y="897"/>
                  </a:cubicBezTo>
                  <a:cubicBezTo>
                    <a:pt x="2834" y="917"/>
                    <a:pt x="2873" y="927"/>
                    <a:pt x="2907" y="927"/>
                  </a:cubicBezTo>
                  <a:cubicBezTo>
                    <a:pt x="2975" y="927"/>
                    <a:pt x="3038" y="895"/>
                    <a:pt x="3077" y="836"/>
                  </a:cubicBezTo>
                  <a:cubicBezTo>
                    <a:pt x="3136" y="744"/>
                    <a:pt x="3109" y="621"/>
                    <a:pt x="3018" y="562"/>
                  </a:cubicBezTo>
                  <a:cubicBezTo>
                    <a:pt x="2975" y="536"/>
                    <a:pt x="2120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74"/>
            <p:cNvSpPr/>
            <p:nvPr/>
          </p:nvSpPr>
          <p:spPr>
            <a:xfrm>
              <a:off x="4061552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549" y="0"/>
                  </a:moveTo>
                  <a:cubicBezTo>
                    <a:pt x="2539" y="0"/>
                    <a:pt x="2528" y="1"/>
                    <a:pt x="2518" y="2"/>
                  </a:cubicBezTo>
                  <a:cubicBezTo>
                    <a:pt x="2463" y="13"/>
                    <a:pt x="1133" y="247"/>
                    <a:pt x="70" y="1518"/>
                  </a:cubicBezTo>
                  <a:cubicBezTo>
                    <a:pt x="1" y="1602"/>
                    <a:pt x="11" y="1728"/>
                    <a:pt x="97" y="1795"/>
                  </a:cubicBezTo>
                  <a:cubicBezTo>
                    <a:pt x="133" y="1826"/>
                    <a:pt x="180" y="1842"/>
                    <a:pt x="223" y="1842"/>
                  </a:cubicBezTo>
                  <a:cubicBezTo>
                    <a:pt x="280" y="1842"/>
                    <a:pt x="335" y="1820"/>
                    <a:pt x="374" y="1771"/>
                  </a:cubicBezTo>
                  <a:cubicBezTo>
                    <a:pt x="1335" y="620"/>
                    <a:pt x="2567" y="394"/>
                    <a:pt x="2583" y="392"/>
                  </a:cubicBezTo>
                  <a:cubicBezTo>
                    <a:pt x="2691" y="374"/>
                    <a:pt x="2763" y="272"/>
                    <a:pt x="2744" y="163"/>
                  </a:cubicBezTo>
                  <a:cubicBezTo>
                    <a:pt x="2730" y="68"/>
                    <a:pt x="2645" y="0"/>
                    <a:pt x="2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74"/>
            <p:cNvSpPr/>
            <p:nvPr/>
          </p:nvSpPr>
          <p:spPr>
            <a:xfrm>
              <a:off x="4365986" y="2634604"/>
              <a:ext cx="115261" cy="34056"/>
            </a:xfrm>
            <a:custGeom>
              <a:avLst/>
              <a:gdLst/>
              <a:ahLst/>
              <a:cxnLst/>
              <a:rect l="l" t="t" r="r" b="b"/>
              <a:pathLst>
                <a:path w="3134" h="926" extrusionOk="0">
                  <a:moveTo>
                    <a:pt x="2301" y="0"/>
                  </a:moveTo>
                  <a:cubicBezTo>
                    <a:pt x="1018" y="0"/>
                    <a:pt x="161" y="536"/>
                    <a:pt x="119" y="562"/>
                  </a:cubicBezTo>
                  <a:cubicBezTo>
                    <a:pt x="29" y="619"/>
                    <a:pt x="0" y="742"/>
                    <a:pt x="60" y="833"/>
                  </a:cubicBezTo>
                  <a:cubicBezTo>
                    <a:pt x="94" y="893"/>
                    <a:pt x="158" y="925"/>
                    <a:pt x="225" y="925"/>
                  </a:cubicBezTo>
                  <a:cubicBezTo>
                    <a:pt x="260" y="925"/>
                    <a:pt x="296" y="917"/>
                    <a:pt x="331" y="897"/>
                  </a:cubicBezTo>
                  <a:cubicBezTo>
                    <a:pt x="340" y="890"/>
                    <a:pt x="1139" y="396"/>
                    <a:pt x="2318" y="396"/>
                  </a:cubicBezTo>
                  <a:cubicBezTo>
                    <a:pt x="2502" y="396"/>
                    <a:pt x="2696" y="408"/>
                    <a:pt x="2897" y="436"/>
                  </a:cubicBezTo>
                  <a:cubicBezTo>
                    <a:pt x="2906" y="437"/>
                    <a:pt x="2914" y="437"/>
                    <a:pt x="2923" y="437"/>
                  </a:cubicBezTo>
                  <a:cubicBezTo>
                    <a:pt x="3019" y="437"/>
                    <a:pt x="3104" y="366"/>
                    <a:pt x="3119" y="266"/>
                  </a:cubicBezTo>
                  <a:cubicBezTo>
                    <a:pt x="3134" y="160"/>
                    <a:pt x="3056" y="60"/>
                    <a:pt x="2950" y="46"/>
                  </a:cubicBezTo>
                  <a:cubicBezTo>
                    <a:pt x="2724" y="14"/>
                    <a:pt x="2507" y="0"/>
                    <a:pt x="2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74"/>
            <p:cNvSpPr/>
            <p:nvPr/>
          </p:nvSpPr>
          <p:spPr>
            <a:xfrm>
              <a:off x="4366427" y="2693151"/>
              <a:ext cx="101616" cy="67781"/>
            </a:xfrm>
            <a:custGeom>
              <a:avLst/>
              <a:gdLst/>
              <a:ahLst/>
              <a:cxnLst/>
              <a:rect l="l" t="t" r="r" b="b"/>
              <a:pathLst>
                <a:path w="2763" h="1843" extrusionOk="0">
                  <a:moveTo>
                    <a:pt x="215" y="0"/>
                  </a:moveTo>
                  <a:cubicBezTo>
                    <a:pt x="121" y="0"/>
                    <a:pt x="36" y="68"/>
                    <a:pt x="19" y="163"/>
                  </a:cubicBezTo>
                  <a:cubicBezTo>
                    <a:pt x="1" y="272"/>
                    <a:pt x="72" y="374"/>
                    <a:pt x="180" y="392"/>
                  </a:cubicBezTo>
                  <a:cubicBezTo>
                    <a:pt x="192" y="394"/>
                    <a:pt x="1420" y="612"/>
                    <a:pt x="2389" y="1771"/>
                  </a:cubicBezTo>
                  <a:cubicBezTo>
                    <a:pt x="2428" y="1820"/>
                    <a:pt x="2485" y="1842"/>
                    <a:pt x="2540" y="1842"/>
                  </a:cubicBezTo>
                  <a:cubicBezTo>
                    <a:pt x="2587" y="1842"/>
                    <a:pt x="2630" y="1830"/>
                    <a:pt x="2669" y="1795"/>
                  </a:cubicBezTo>
                  <a:cubicBezTo>
                    <a:pt x="2753" y="1724"/>
                    <a:pt x="2763" y="1602"/>
                    <a:pt x="2693" y="1518"/>
                  </a:cubicBezTo>
                  <a:cubicBezTo>
                    <a:pt x="1631" y="247"/>
                    <a:pt x="303" y="13"/>
                    <a:pt x="245" y="2"/>
                  </a:cubicBezTo>
                  <a:cubicBezTo>
                    <a:pt x="235" y="1"/>
                    <a:pt x="22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74"/>
            <p:cNvSpPr/>
            <p:nvPr/>
          </p:nvSpPr>
          <p:spPr>
            <a:xfrm>
              <a:off x="4228332" y="2838675"/>
              <a:ext cx="73187" cy="45273"/>
            </a:xfrm>
            <a:custGeom>
              <a:avLst/>
              <a:gdLst/>
              <a:ahLst/>
              <a:cxnLst/>
              <a:rect l="l" t="t" r="r" b="b"/>
              <a:pathLst>
                <a:path w="1990" h="1231" extrusionOk="0">
                  <a:moveTo>
                    <a:pt x="190" y="1"/>
                  </a:moveTo>
                  <a:cubicBezTo>
                    <a:pt x="188" y="1"/>
                    <a:pt x="187" y="1"/>
                    <a:pt x="186" y="1"/>
                  </a:cubicBezTo>
                  <a:cubicBezTo>
                    <a:pt x="82" y="5"/>
                    <a:pt x="0" y="97"/>
                    <a:pt x="0" y="201"/>
                  </a:cubicBezTo>
                  <a:lnTo>
                    <a:pt x="0" y="235"/>
                  </a:lnTo>
                  <a:cubicBezTo>
                    <a:pt x="0" y="784"/>
                    <a:pt x="445" y="1231"/>
                    <a:pt x="994" y="1231"/>
                  </a:cubicBezTo>
                  <a:cubicBezTo>
                    <a:pt x="1542" y="1231"/>
                    <a:pt x="1989" y="784"/>
                    <a:pt x="1989" y="241"/>
                  </a:cubicBezTo>
                  <a:lnTo>
                    <a:pt x="1989" y="194"/>
                  </a:lnTo>
                  <a:cubicBezTo>
                    <a:pt x="1989" y="91"/>
                    <a:pt x="1903" y="5"/>
                    <a:pt x="1800" y="5"/>
                  </a:cubicBezTo>
                  <a:cubicBezTo>
                    <a:pt x="1798" y="5"/>
                    <a:pt x="1796" y="5"/>
                    <a:pt x="1793" y="5"/>
                  </a:cubicBezTo>
                  <a:cubicBezTo>
                    <a:pt x="1687" y="7"/>
                    <a:pt x="1606" y="99"/>
                    <a:pt x="1606" y="203"/>
                  </a:cubicBezTo>
                  <a:lnTo>
                    <a:pt x="1606" y="233"/>
                  </a:lnTo>
                  <a:cubicBezTo>
                    <a:pt x="1606" y="572"/>
                    <a:pt x="1332" y="846"/>
                    <a:pt x="995" y="846"/>
                  </a:cubicBezTo>
                  <a:cubicBezTo>
                    <a:pt x="951" y="846"/>
                    <a:pt x="905" y="841"/>
                    <a:pt x="859" y="831"/>
                  </a:cubicBezTo>
                  <a:cubicBezTo>
                    <a:pt x="596" y="772"/>
                    <a:pt x="382" y="496"/>
                    <a:pt x="382" y="225"/>
                  </a:cubicBezTo>
                  <a:lnTo>
                    <a:pt x="382" y="192"/>
                  </a:lnTo>
                  <a:cubicBezTo>
                    <a:pt x="382" y="88"/>
                    <a:pt x="294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74"/>
            <p:cNvSpPr/>
            <p:nvPr/>
          </p:nvSpPr>
          <p:spPr>
            <a:xfrm>
              <a:off x="4214505" y="2686936"/>
              <a:ext cx="100586" cy="35270"/>
            </a:xfrm>
            <a:custGeom>
              <a:avLst/>
              <a:gdLst/>
              <a:ahLst/>
              <a:cxnLst/>
              <a:rect l="l" t="t" r="r" b="b"/>
              <a:pathLst>
                <a:path w="2735" h="959" extrusionOk="0">
                  <a:moveTo>
                    <a:pt x="1361" y="0"/>
                  </a:moveTo>
                  <a:cubicBezTo>
                    <a:pt x="1318" y="0"/>
                    <a:pt x="1275" y="15"/>
                    <a:pt x="1237" y="47"/>
                  </a:cubicBezTo>
                  <a:cubicBezTo>
                    <a:pt x="1200" y="82"/>
                    <a:pt x="1176" y="126"/>
                    <a:pt x="1172" y="175"/>
                  </a:cubicBezTo>
                  <a:cubicBezTo>
                    <a:pt x="1156" y="326"/>
                    <a:pt x="1068" y="461"/>
                    <a:pt x="939" y="524"/>
                  </a:cubicBezTo>
                  <a:cubicBezTo>
                    <a:pt x="889" y="550"/>
                    <a:pt x="835" y="563"/>
                    <a:pt x="782" y="563"/>
                  </a:cubicBezTo>
                  <a:cubicBezTo>
                    <a:pt x="717" y="563"/>
                    <a:pt x="652" y="544"/>
                    <a:pt x="590" y="506"/>
                  </a:cubicBezTo>
                  <a:cubicBezTo>
                    <a:pt x="491" y="445"/>
                    <a:pt x="421" y="353"/>
                    <a:pt x="407" y="257"/>
                  </a:cubicBezTo>
                  <a:cubicBezTo>
                    <a:pt x="392" y="159"/>
                    <a:pt x="307" y="90"/>
                    <a:pt x="212" y="90"/>
                  </a:cubicBezTo>
                  <a:cubicBezTo>
                    <a:pt x="202" y="90"/>
                    <a:pt x="192" y="90"/>
                    <a:pt x="183" y="92"/>
                  </a:cubicBezTo>
                  <a:cubicBezTo>
                    <a:pt x="74" y="106"/>
                    <a:pt x="1" y="208"/>
                    <a:pt x="17" y="316"/>
                  </a:cubicBezTo>
                  <a:cubicBezTo>
                    <a:pt x="50" y="526"/>
                    <a:pt x="183" y="720"/>
                    <a:pt x="386" y="842"/>
                  </a:cubicBezTo>
                  <a:cubicBezTo>
                    <a:pt x="511" y="920"/>
                    <a:pt x="650" y="959"/>
                    <a:pt x="784" y="959"/>
                  </a:cubicBezTo>
                  <a:cubicBezTo>
                    <a:pt x="896" y="959"/>
                    <a:pt x="1011" y="932"/>
                    <a:pt x="1119" y="879"/>
                  </a:cubicBezTo>
                  <a:cubicBezTo>
                    <a:pt x="1215" y="830"/>
                    <a:pt x="1298" y="761"/>
                    <a:pt x="1370" y="679"/>
                  </a:cubicBezTo>
                  <a:cubicBezTo>
                    <a:pt x="1439" y="761"/>
                    <a:pt x="1527" y="830"/>
                    <a:pt x="1623" y="879"/>
                  </a:cubicBezTo>
                  <a:cubicBezTo>
                    <a:pt x="1731" y="932"/>
                    <a:pt x="1843" y="959"/>
                    <a:pt x="1957" y="959"/>
                  </a:cubicBezTo>
                  <a:cubicBezTo>
                    <a:pt x="2092" y="959"/>
                    <a:pt x="2231" y="920"/>
                    <a:pt x="2355" y="842"/>
                  </a:cubicBezTo>
                  <a:cubicBezTo>
                    <a:pt x="2557" y="720"/>
                    <a:pt x="2692" y="530"/>
                    <a:pt x="2724" y="316"/>
                  </a:cubicBezTo>
                  <a:cubicBezTo>
                    <a:pt x="2734" y="208"/>
                    <a:pt x="2661" y="106"/>
                    <a:pt x="2553" y="92"/>
                  </a:cubicBezTo>
                  <a:cubicBezTo>
                    <a:pt x="2543" y="90"/>
                    <a:pt x="2533" y="90"/>
                    <a:pt x="2523" y="90"/>
                  </a:cubicBezTo>
                  <a:cubicBezTo>
                    <a:pt x="2428" y="90"/>
                    <a:pt x="2343" y="159"/>
                    <a:pt x="2328" y="257"/>
                  </a:cubicBezTo>
                  <a:cubicBezTo>
                    <a:pt x="2314" y="351"/>
                    <a:pt x="2247" y="445"/>
                    <a:pt x="2145" y="506"/>
                  </a:cubicBezTo>
                  <a:cubicBezTo>
                    <a:pt x="2083" y="544"/>
                    <a:pt x="2018" y="563"/>
                    <a:pt x="1953" y="563"/>
                  </a:cubicBezTo>
                  <a:cubicBezTo>
                    <a:pt x="1900" y="563"/>
                    <a:pt x="1847" y="550"/>
                    <a:pt x="1796" y="524"/>
                  </a:cubicBezTo>
                  <a:cubicBezTo>
                    <a:pt x="1684" y="469"/>
                    <a:pt x="1598" y="353"/>
                    <a:pt x="1572" y="228"/>
                  </a:cubicBezTo>
                  <a:cubicBezTo>
                    <a:pt x="1559" y="167"/>
                    <a:pt x="1559" y="106"/>
                    <a:pt x="1510" y="63"/>
                  </a:cubicBezTo>
                  <a:cubicBezTo>
                    <a:pt x="1467" y="23"/>
                    <a:pt x="14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74"/>
            <p:cNvSpPr/>
            <p:nvPr/>
          </p:nvSpPr>
          <p:spPr>
            <a:xfrm>
              <a:off x="4235467" y="2658251"/>
              <a:ext cx="58623" cy="35895"/>
            </a:xfrm>
            <a:custGeom>
              <a:avLst/>
              <a:gdLst/>
              <a:ahLst/>
              <a:cxnLst/>
              <a:rect l="l" t="t" r="r" b="b"/>
              <a:pathLst>
                <a:path w="1594" h="976" extrusionOk="0">
                  <a:moveTo>
                    <a:pt x="797" y="0"/>
                  </a:moveTo>
                  <a:cubicBezTo>
                    <a:pt x="677" y="0"/>
                    <a:pt x="558" y="16"/>
                    <a:pt x="443" y="48"/>
                  </a:cubicBezTo>
                  <a:cubicBezTo>
                    <a:pt x="224" y="109"/>
                    <a:pt x="0" y="233"/>
                    <a:pt x="80" y="490"/>
                  </a:cubicBezTo>
                  <a:cubicBezTo>
                    <a:pt x="80" y="490"/>
                    <a:pt x="143" y="749"/>
                    <a:pt x="661" y="949"/>
                  </a:cubicBezTo>
                  <a:cubicBezTo>
                    <a:pt x="704" y="967"/>
                    <a:pt x="750" y="975"/>
                    <a:pt x="797" y="975"/>
                  </a:cubicBezTo>
                  <a:cubicBezTo>
                    <a:pt x="843" y="975"/>
                    <a:pt x="889" y="967"/>
                    <a:pt x="932" y="949"/>
                  </a:cubicBezTo>
                  <a:cubicBezTo>
                    <a:pt x="1450" y="749"/>
                    <a:pt x="1514" y="490"/>
                    <a:pt x="1514" y="490"/>
                  </a:cubicBezTo>
                  <a:cubicBezTo>
                    <a:pt x="1593" y="231"/>
                    <a:pt x="1369" y="107"/>
                    <a:pt x="1151" y="48"/>
                  </a:cubicBezTo>
                  <a:cubicBezTo>
                    <a:pt x="1035" y="16"/>
                    <a:pt x="916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74"/>
            <p:cNvSpPr/>
            <p:nvPr/>
          </p:nvSpPr>
          <p:spPr>
            <a:xfrm>
              <a:off x="4159450" y="2611545"/>
              <a:ext cx="78299" cy="34387"/>
            </a:xfrm>
            <a:custGeom>
              <a:avLst/>
              <a:gdLst/>
              <a:ahLst/>
              <a:cxnLst/>
              <a:rect l="l" t="t" r="r" b="b"/>
              <a:pathLst>
                <a:path w="2129" h="935" extrusionOk="0">
                  <a:moveTo>
                    <a:pt x="1187" y="1"/>
                  </a:moveTo>
                  <a:cubicBezTo>
                    <a:pt x="1029" y="1"/>
                    <a:pt x="878" y="43"/>
                    <a:pt x="745" y="100"/>
                  </a:cubicBezTo>
                  <a:cubicBezTo>
                    <a:pt x="702" y="118"/>
                    <a:pt x="664" y="139"/>
                    <a:pt x="627" y="159"/>
                  </a:cubicBezTo>
                  <a:cubicBezTo>
                    <a:pt x="562" y="194"/>
                    <a:pt x="505" y="224"/>
                    <a:pt x="454" y="230"/>
                  </a:cubicBezTo>
                  <a:cubicBezTo>
                    <a:pt x="449" y="231"/>
                    <a:pt x="445" y="232"/>
                    <a:pt x="441" y="232"/>
                  </a:cubicBezTo>
                  <a:cubicBezTo>
                    <a:pt x="424" y="232"/>
                    <a:pt x="408" y="225"/>
                    <a:pt x="398" y="220"/>
                  </a:cubicBezTo>
                  <a:cubicBezTo>
                    <a:pt x="385" y="126"/>
                    <a:pt x="303" y="53"/>
                    <a:pt x="206" y="53"/>
                  </a:cubicBezTo>
                  <a:cubicBezTo>
                    <a:pt x="202" y="53"/>
                    <a:pt x="198" y="53"/>
                    <a:pt x="194" y="53"/>
                  </a:cubicBezTo>
                  <a:cubicBezTo>
                    <a:pt x="86" y="55"/>
                    <a:pt x="1" y="147"/>
                    <a:pt x="7" y="257"/>
                  </a:cubicBezTo>
                  <a:cubicBezTo>
                    <a:pt x="11" y="359"/>
                    <a:pt x="60" y="451"/>
                    <a:pt x="141" y="520"/>
                  </a:cubicBezTo>
                  <a:cubicBezTo>
                    <a:pt x="222" y="587"/>
                    <a:pt x="330" y="624"/>
                    <a:pt x="439" y="624"/>
                  </a:cubicBezTo>
                  <a:cubicBezTo>
                    <a:pt x="463" y="624"/>
                    <a:pt x="487" y="622"/>
                    <a:pt x="511" y="618"/>
                  </a:cubicBezTo>
                  <a:cubicBezTo>
                    <a:pt x="629" y="602"/>
                    <a:pt x="723" y="551"/>
                    <a:pt x="806" y="506"/>
                  </a:cubicBezTo>
                  <a:cubicBezTo>
                    <a:pt x="841" y="492"/>
                    <a:pt x="872" y="473"/>
                    <a:pt x="902" y="461"/>
                  </a:cubicBezTo>
                  <a:cubicBezTo>
                    <a:pt x="1003" y="417"/>
                    <a:pt x="1095" y="394"/>
                    <a:pt x="1180" y="394"/>
                  </a:cubicBezTo>
                  <a:cubicBezTo>
                    <a:pt x="1394" y="394"/>
                    <a:pt x="1567" y="536"/>
                    <a:pt x="1728" y="830"/>
                  </a:cubicBezTo>
                  <a:cubicBezTo>
                    <a:pt x="1763" y="897"/>
                    <a:pt x="1832" y="934"/>
                    <a:pt x="1902" y="934"/>
                  </a:cubicBezTo>
                  <a:cubicBezTo>
                    <a:pt x="1932" y="934"/>
                    <a:pt x="1965" y="928"/>
                    <a:pt x="1998" y="912"/>
                  </a:cubicBezTo>
                  <a:cubicBezTo>
                    <a:pt x="2092" y="859"/>
                    <a:pt x="2128" y="740"/>
                    <a:pt x="2077" y="645"/>
                  </a:cubicBezTo>
                  <a:cubicBezTo>
                    <a:pt x="1811" y="153"/>
                    <a:pt x="1487" y="1"/>
                    <a:pt x="1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74"/>
            <p:cNvSpPr/>
            <p:nvPr/>
          </p:nvSpPr>
          <p:spPr>
            <a:xfrm>
              <a:off x="4291882" y="2611508"/>
              <a:ext cx="78336" cy="34424"/>
            </a:xfrm>
            <a:custGeom>
              <a:avLst/>
              <a:gdLst/>
              <a:ahLst/>
              <a:cxnLst/>
              <a:rect l="l" t="t" r="r" b="b"/>
              <a:pathLst>
                <a:path w="2130" h="936" extrusionOk="0">
                  <a:moveTo>
                    <a:pt x="942" y="0"/>
                  </a:moveTo>
                  <a:cubicBezTo>
                    <a:pt x="642" y="0"/>
                    <a:pt x="319" y="153"/>
                    <a:pt x="55" y="646"/>
                  </a:cubicBezTo>
                  <a:cubicBezTo>
                    <a:pt x="0" y="741"/>
                    <a:pt x="37" y="862"/>
                    <a:pt x="133" y="913"/>
                  </a:cubicBezTo>
                  <a:cubicBezTo>
                    <a:pt x="163" y="929"/>
                    <a:pt x="198" y="935"/>
                    <a:pt x="229" y="935"/>
                  </a:cubicBezTo>
                  <a:cubicBezTo>
                    <a:pt x="298" y="935"/>
                    <a:pt x="365" y="901"/>
                    <a:pt x="404" y="831"/>
                  </a:cubicBezTo>
                  <a:cubicBezTo>
                    <a:pt x="563" y="537"/>
                    <a:pt x="734" y="395"/>
                    <a:pt x="950" y="395"/>
                  </a:cubicBezTo>
                  <a:cubicBezTo>
                    <a:pt x="1036" y="395"/>
                    <a:pt x="1128" y="418"/>
                    <a:pt x="1230" y="462"/>
                  </a:cubicBezTo>
                  <a:cubicBezTo>
                    <a:pt x="1261" y="474"/>
                    <a:pt x="1291" y="490"/>
                    <a:pt x="1324" y="507"/>
                  </a:cubicBezTo>
                  <a:cubicBezTo>
                    <a:pt x="1408" y="552"/>
                    <a:pt x="1505" y="603"/>
                    <a:pt x="1620" y="619"/>
                  </a:cubicBezTo>
                  <a:cubicBezTo>
                    <a:pt x="1644" y="623"/>
                    <a:pt x="1668" y="625"/>
                    <a:pt x="1692" y="625"/>
                  </a:cubicBezTo>
                  <a:cubicBezTo>
                    <a:pt x="1800" y="625"/>
                    <a:pt x="1909" y="588"/>
                    <a:pt x="1989" y="521"/>
                  </a:cubicBezTo>
                  <a:cubicBezTo>
                    <a:pt x="2075" y="454"/>
                    <a:pt x="2120" y="360"/>
                    <a:pt x="2126" y="258"/>
                  </a:cubicBezTo>
                  <a:cubicBezTo>
                    <a:pt x="2130" y="150"/>
                    <a:pt x="2046" y="58"/>
                    <a:pt x="1936" y="54"/>
                  </a:cubicBezTo>
                  <a:cubicBezTo>
                    <a:pt x="1932" y="54"/>
                    <a:pt x="1928" y="54"/>
                    <a:pt x="1924" y="54"/>
                  </a:cubicBezTo>
                  <a:cubicBezTo>
                    <a:pt x="1828" y="54"/>
                    <a:pt x="1748" y="127"/>
                    <a:pt x="1732" y="221"/>
                  </a:cubicBezTo>
                  <a:cubicBezTo>
                    <a:pt x="1722" y="228"/>
                    <a:pt x="1708" y="233"/>
                    <a:pt x="1692" y="233"/>
                  </a:cubicBezTo>
                  <a:cubicBezTo>
                    <a:pt x="1688" y="233"/>
                    <a:pt x="1683" y="232"/>
                    <a:pt x="1679" y="231"/>
                  </a:cubicBezTo>
                  <a:cubicBezTo>
                    <a:pt x="1628" y="225"/>
                    <a:pt x="1571" y="195"/>
                    <a:pt x="1505" y="160"/>
                  </a:cubicBezTo>
                  <a:cubicBezTo>
                    <a:pt x="1467" y="140"/>
                    <a:pt x="1428" y="119"/>
                    <a:pt x="1385" y="101"/>
                  </a:cubicBezTo>
                  <a:cubicBezTo>
                    <a:pt x="1252" y="43"/>
                    <a:pt x="1100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1" name="Google Shape;4551;p74"/>
          <p:cNvGrpSpPr/>
          <p:nvPr/>
        </p:nvGrpSpPr>
        <p:grpSpPr>
          <a:xfrm>
            <a:off x="6907861" y="3319445"/>
            <a:ext cx="292155" cy="325684"/>
            <a:chOff x="7113255" y="3465961"/>
            <a:chExt cx="317802" cy="354313"/>
          </a:xfrm>
        </p:grpSpPr>
        <p:sp>
          <p:nvSpPr>
            <p:cNvPr id="4552" name="Google Shape;4552;p74"/>
            <p:cNvSpPr/>
            <p:nvPr/>
          </p:nvSpPr>
          <p:spPr>
            <a:xfrm>
              <a:off x="7144709" y="3465961"/>
              <a:ext cx="254519" cy="354313"/>
            </a:xfrm>
            <a:custGeom>
              <a:avLst/>
              <a:gdLst/>
              <a:ahLst/>
              <a:cxnLst/>
              <a:rect l="l" t="t" r="r" b="b"/>
              <a:pathLst>
                <a:path w="9378" h="13055" extrusionOk="0">
                  <a:moveTo>
                    <a:pt x="941" y="0"/>
                  </a:moveTo>
                  <a:cubicBezTo>
                    <a:pt x="797" y="0"/>
                    <a:pt x="657" y="109"/>
                    <a:pt x="653" y="281"/>
                  </a:cubicBezTo>
                  <a:cubicBezTo>
                    <a:pt x="653" y="281"/>
                    <a:pt x="629" y="2680"/>
                    <a:pt x="688" y="3875"/>
                  </a:cubicBezTo>
                  <a:cubicBezTo>
                    <a:pt x="694" y="3961"/>
                    <a:pt x="673" y="4045"/>
                    <a:pt x="633" y="4118"/>
                  </a:cubicBezTo>
                  <a:cubicBezTo>
                    <a:pt x="51" y="5161"/>
                    <a:pt x="0" y="6576"/>
                    <a:pt x="704" y="7521"/>
                  </a:cubicBezTo>
                  <a:cubicBezTo>
                    <a:pt x="1226" y="8218"/>
                    <a:pt x="2046" y="8561"/>
                    <a:pt x="2870" y="8739"/>
                  </a:cubicBezTo>
                  <a:cubicBezTo>
                    <a:pt x="2958" y="8757"/>
                    <a:pt x="3009" y="8843"/>
                    <a:pt x="2989" y="8928"/>
                  </a:cubicBezTo>
                  <a:cubicBezTo>
                    <a:pt x="2887" y="9332"/>
                    <a:pt x="2621" y="9679"/>
                    <a:pt x="2254" y="9881"/>
                  </a:cubicBezTo>
                  <a:cubicBezTo>
                    <a:pt x="1540" y="10270"/>
                    <a:pt x="400" y="11186"/>
                    <a:pt x="400" y="13055"/>
                  </a:cubicBezTo>
                  <a:lnTo>
                    <a:pt x="9002" y="13055"/>
                  </a:lnTo>
                  <a:cubicBezTo>
                    <a:pt x="8998" y="11184"/>
                    <a:pt x="7858" y="10266"/>
                    <a:pt x="7144" y="9879"/>
                  </a:cubicBezTo>
                  <a:cubicBezTo>
                    <a:pt x="6785" y="9683"/>
                    <a:pt x="6522" y="9348"/>
                    <a:pt x="6418" y="8953"/>
                  </a:cubicBezTo>
                  <a:cubicBezTo>
                    <a:pt x="6412" y="8934"/>
                    <a:pt x="6410" y="8918"/>
                    <a:pt x="6405" y="8900"/>
                  </a:cubicBezTo>
                  <a:lnTo>
                    <a:pt x="6401" y="8883"/>
                  </a:lnTo>
                  <a:cubicBezTo>
                    <a:pt x="6387" y="8802"/>
                    <a:pt x="6438" y="8724"/>
                    <a:pt x="6520" y="8704"/>
                  </a:cubicBezTo>
                  <a:cubicBezTo>
                    <a:pt x="7360" y="8506"/>
                    <a:pt x="8205" y="8143"/>
                    <a:pt x="8723" y="7411"/>
                  </a:cubicBezTo>
                  <a:cubicBezTo>
                    <a:pt x="9378" y="6480"/>
                    <a:pt x="9316" y="5130"/>
                    <a:pt x="8764" y="4116"/>
                  </a:cubicBezTo>
                  <a:cubicBezTo>
                    <a:pt x="8723" y="4043"/>
                    <a:pt x="8704" y="3961"/>
                    <a:pt x="8706" y="3880"/>
                  </a:cubicBezTo>
                  <a:cubicBezTo>
                    <a:pt x="8766" y="2680"/>
                    <a:pt x="8743" y="281"/>
                    <a:pt x="8743" y="281"/>
                  </a:cubicBezTo>
                  <a:cubicBezTo>
                    <a:pt x="8738" y="109"/>
                    <a:pt x="8597" y="1"/>
                    <a:pt x="8452" y="1"/>
                  </a:cubicBezTo>
                  <a:cubicBezTo>
                    <a:pt x="8375" y="1"/>
                    <a:pt x="8297" y="32"/>
                    <a:pt x="8237" y="100"/>
                  </a:cubicBezTo>
                  <a:cubicBezTo>
                    <a:pt x="7709" y="703"/>
                    <a:pt x="7093" y="1401"/>
                    <a:pt x="6548" y="2023"/>
                  </a:cubicBezTo>
                  <a:cubicBezTo>
                    <a:pt x="6461" y="2120"/>
                    <a:pt x="6338" y="2176"/>
                    <a:pt x="6211" y="2176"/>
                  </a:cubicBezTo>
                  <a:cubicBezTo>
                    <a:pt x="6169" y="2176"/>
                    <a:pt x="6127" y="2170"/>
                    <a:pt x="6085" y="2158"/>
                  </a:cubicBezTo>
                  <a:cubicBezTo>
                    <a:pt x="5663" y="2036"/>
                    <a:pt x="5242" y="1967"/>
                    <a:pt x="4851" y="1967"/>
                  </a:cubicBezTo>
                  <a:cubicBezTo>
                    <a:pt x="4778" y="1967"/>
                    <a:pt x="4707" y="1970"/>
                    <a:pt x="4637" y="1974"/>
                  </a:cubicBezTo>
                  <a:cubicBezTo>
                    <a:pt x="4596" y="1973"/>
                    <a:pt x="4555" y="1972"/>
                    <a:pt x="4514" y="1972"/>
                  </a:cubicBezTo>
                  <a:cubicBezTo>
                    <a:pt x="4135" y="1972"/>
                    <a:pt x="3725" y="2039"/>
                    <a:pt x="3317" y="2160"/>
                  </a:cubicBezTo>
                  <a:cubicBezTo>
                    <a:pt x="3274" y="2173"/>
                    <a:pt x="3230" y="2179"/>
                    <a:pt x="3186" y="2179"/>
                  </a:cubicBezTo>
                  <a:cubicBezTo>
                    <a:pt x="3060" y="2179"/>
                    <a:pt x="2938" y="2126"/>
                    <a:pt x="2852" y="2027"/>
                  </a:cubicBezTo>
                  <a:cubicBezTo>
                    <a:pt x="2307" y="1403"/>
                    <a:pt x="1685" y="708"/>
                    <a:pt x="1157" y="100"/>
                  </a:cubicBezTo>
                  <a:cubicBezTo>
                    <a:pt x="1097" y="31"/>
                    <a:pt x="1018" y="0"/>
                    <a:pt x="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4"/>
            <p:cNvSpPr/>
            <p:nvPr/>
          </p:nvSpPr>
          <p:spPr>
            <a:xfrm>
              <a:off x="7182188" y="3517878"/>
              <a:ext cx="30912" cy="38675"/>
            </a:xfrm>
            <a:custGeom>
              <a:avLst/>
              <a:gdLst/>
              <a:ahLst/>
              <a:cxnLst/>
              <a:rect l="l" t="t" r="r" b="b"/>
              <a:pathLst>
                <a:path w="1139" h="1425" extrusionOk="0">
                  <a:moveTo>
                    <a:pt x="165" y="1"/>
                  </a:moveTo>
                  <a:cubicBezTo>
                    <a:pt x="81" y="1"/>
                    <a:pt x="0" y="67"/>
                    <a:pt x="0" y="165"/>
                  </a:cubicBezTo>
                  <a:lnTo>
                    <a:pt x="0" y="1224"/>
                  </a:lnTo>
                  <a:cubicBezTo>
                    <a:pt x="0" y="1341"/>
                    <a:pt x="96" y="1425"/>
                    <a:pt x="201" y="1425"/>
                  </a:cubicBezTo>
                  <a:cubicBezTo>
                    <a:pt x="233" y="1425"/>
                    <a:pt x="266" y="1417"/>
                    <a:pt x="298" y="1399"/>
                  </a:cubicBezTo>
                  <a:lnTo>
                    <a:pt x="996" y="1024"/>
                  </a:lnTo>
                  <a:cubicBezTo>
                    <a:pt x="1120" y="957"/>
                    <a:pt x="1138" y="785"/>
                    <a:pt x="1030" y="694"/>
                  </a:cubicBezTo>
                  <a:lnTo>
                    <a:pt x="272" y="41"/>
                  </a:lnTo>
                  <a:cubicBezTo>
                    <a:pt x="239" y="13"/>
                    <a:pt x="202" y="1"/>
                    <a:pt x="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4"/>
            <p:cNvSpPr/>
            <p:nvPr/>
          </p:nvSpPr>
          <p:spPr>
            <a:xfrm>
              <a:off x="7331264" y="3517878"/>
              <a:ext cx="30858" cy="38675"/>
            </a:xfrm>
            <a:custGeom>
              <a:avLst/>
              <a:gdLst/>
              <a:ahLst/>
              <a:cxnLst/>
              <a:rect l="l" t="t" r="r" b="b"/>
              <a:pathLst>
                <a:path w="1137" h="1425" extrusionOk="0">
                  <a:moveTo>
                    <a:pt x="972" y="1"/>
                  </a:moveTo>
                  <a:cubicBezTo>
                    <a:pt x="936" y="1"/>
                    <a:pt x="899" y="13"/>
                    <a:pt x="868" y="41"/>
                  </a:cubicBezTo>
                  <a:lnTo>
                    <a:pt x="107" y="694"/>
                  </a:lnTo>
                  <a:cubicBezTo>
                    <a:pt x="1" y="785"/>
                    <a:pt x="17" y="957"/>
                    <a:pt x="143" y="1024"/>
                  </a:cubicBezTo>
                  <a:lnTo>
                    <a:pt x="839" y="1399"/>
                  </a:lnTo>
                  <a:cubicBezTo>
                    <a:pt x="871" y="1417"/>
                    <a:pt x="904" y="1425"/>
                    <a:pt x="936" y="1425"/>
                  </a:cubicBezTo>
                  <a:cubicBezTo>
                    <a:pt x="1041" y="1425"/>
                    <a:pt x="1137" y="1341"/>
                    <a:pt x="1137" y="1224"/>
                  </a:cubicBezTo>
                  <a:lnTo>
                    <a:pt x="1137" y="165"/>
                  </a:lnTo>
                  <a:cubicBezTo>
                    <a:pt x="1137" y="67"/>
                    <a:pt x="1056" y="1"/>
                    <a:pt x="9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4"/>
            <p:cNvSpPr/>
            <p:nvPr/>
          </p:nvSpPr>
          <p:spPr>
            <a:xfrm>
              <a:off x="7252669" y="3651836"/>
              <a:ext cx="38946" cy="37942"/>
            </a:xfrm>
            <a:custGeom>
              <a:avLst/>
              <a:gdLst/>
              <a:ahLst/>
              <a:cxnLst/>
              <a:rect l="l" t="t" r="r" b="b"/>
              <a:pathLst>
                <a:path w="1435" h="1398" extrusionOk="0">
                  <a:moveTo>
                    <a:pt x="730" y="0"/>
                  </a:moveTo>
                  <a:cubicBezTo>
                    <a:pt x="726" y="0"/>
                    <a:pt x="722" y="0"/>
                    <a:pt x="718" y="1"/>
                  </a:cubicBezTo>
                  <a:cubicBezTo>
                    <a:pt x="714" y="0"/>
                    <a:pt x="710" y="0"/>
                    <a:pt x="706" y="0"/>
                  </a:cubicBezTo>
                  <a:cubicBezTo>
                    <a:pt x="611" y="0"/>
                    <a:pt x="530" y="70"/>
                    <a:pt x="514" y="168"/>
                  </a:cubicBezTo>
                  <a:cubicBezTo>
                    <a:pt x="514" y="174"/>
                    <a:pt x="432" y="688"/>
                    <a:pt x="73" y="1069"/>
                  </a:cubicBezTo>
                  <a:cubicBezTo>
                    <a:pt x="0" y="1145"/>
                    <a:pt x="4" y="1269"/>
                    <a:pt x="84" y="1345"/>
                  </a:cubicBezTo>
                  <a:cubicBezTo>
                    <a:pt x="122" y="1380"/>
                    <a:pt x="169" y="1398"/>
                    <a:pt x="218" y="1398"/>
                  </a:cubicBezTo>
                  <a:cubicBezTo>
                    <a:pt x="271" y="1398"/>
                    <a:pt x="322" y="1378"/>
                    <a:pt x="361" y="1337"/>
                  </a:cubicBezTo>
                  <a:cubicBezTo>
                    <a:pt x="522" y="1165"/>
                    <a:pt x="636" y="978"/>
                    <a:pt x="718" y="804"/>
                  </a:cubicBezTo>
                  <a:cubicBezTo>
                    <a:pt x="800" y="978"/>
                    <a:pt x="914" y="1165"/>
                    <a:pt x="1075" y="1337"/>
                  </a:cubicBezTo>
                  <a:cubicBezTo>
                    <a:pt x="1114" y="1378"/>
                    <a:pt x="1167" y="1398"/>
                    <a:pt x="1218" y="1398"/>
                  </a:cubicBezTo>
                  <a:cubicBezTo>
                    <a:pt x="1267" y="1398"/>
                    <a:pt x="1316" y="1380"/>
                    <a:pt x="1352" y="1345"/>
                  </a:cubicBezTo>
                  <a:cubicBezTo>
                    <a:pt x="1432" y="1269"/>
                    <a:pt x="1434" y="1145"/>
                    <a:pt x="1361" y="1065"/>
                  </a:cubicBezTo>
                  <a:cubicBezTo>
                    <a:pt x="1004" y="688"/>
                    <a:pt x="920" y="172"/>
                    <a:pt x="920" y="166"/>
                  </a:cubicBezTo>
                  <a:cubicBezTo>
                    <a:pt x="904" y="70"/>
                    <a:pt x="825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4"/>
            <p:cNvSpPr/>
            <p:nvPr/>
          </p:nvSpPr>
          <p:spPr>
            <a:xfrm>
              <a:off x="7113255" y="3633219"/>
              <a:ext cx="80090" cy="36693"/>
            </a:xfrm>
            <a:custGeom>
              <a:avLst/>
              <a:gdLst/>
              <a:ahLst/>
              <a:cxnLst/>
              <a:rect l="l" t="t" r="r" b="b"/>
              <a:pathLst>
                <a:path w="2951" h="1352" extrusionOk="0">
                  <a:moveTo>
                    <a:pt x="2717" y="0"/>
                  </a:moveTo>
                  <a:cubicBezTo>
                    <a:pt x="2479" y="0"/>
                    <a:pt x="1263" y="58"/>
                    <a:pt x="99" y="999"/>
                  </a:cubicBezTo>
                  <a:cubicBezTo>
                    <a:pt x="13" y="1068"/>
                    <a:pt x="1" y="1190"/>
                    <a:pt x="68" y="1278"/>
                  </a:cubicBezTo>
                  <a:cubicBezTo>
                    <a:pt x="105" y="1327"/>
                    <a:pt x="164" y="1352"/>
                    <a:pt x="221" y="1352"/>
                  </a:cubicBezTo>
                  <a:cubicBezTo>
                    <a:pt x="264" y="1352"/>
                    <a:pt x="307" y="1337"/>
                    <a:pt x="343" y="1309"/>
                  </a:cubicBezTo>
                  <a:cubicBezTo>
                    <a:pt x="1456" y="410"/>
                    <a:pt x="2641" y="393"/>
                    <a:pt x="2740" y="393"/>
                  </a:cubicBezTo>
                  <a:cubicBezTo>
                    <a:pt x="2744" y="393"/>
                    <a:pt x="2746" y="393"/>
                    <a:pt x="2746" y="393"/>
                  </a:cubicBezTo>
                  <a:cubicBezTo>
                    <a:pt x="2748" y="393"/>
                    <a:pt x="2749" y="393"/>
                    <a:pt x="2750" y="393"/>
                  </a:cubicBezTo>
                  <a:cubicBezTo>
                    <a:pt x="2857" y="393"/>
                    <a:pt x="2946" y="310"/>
                    <a:pt x="2948" y="201"/>
                  </a:cubicBezTo>
                  <a:cubicBezTo>
                    <a:pt x="2950" y="93"/>
                    <a:pt x="2867" y="3"/>
                    <a:pt x="2756" y="1"/>
                  </a:cubicBezTo>
                  <a:cubicBezTo>
                    <a:pt x="2752" y="1"/>
                    <a:pt x="2738" y="0"/>
                    <a:pt x="2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4"/>
            <p:cNvSpPr/>
            <p:nvPr/>
          </p:nvSpPr>
          <p:spPr>
            <a:xfrm>
              <a:off x="7126200" y="3657427"/>
              <a:ext cx="73957" cy="49639"/>
            </a:xfrm>
            <a:custGeom>
              <a:avLst/>
              <a:gdLst/>
              <a:ahLst/>
              <a:cxnLst/>
              <a:rect l="l" t="t" r="r" b="b"/>
              <a:pathLst>
                <a:path w="2725" h="1829" extrusionOk="0">
                  <a:moveTo>
                    <a:pt x="2510" y="0"/>
                  </a:moveTo>
                  <a:cubicBezTo>
                    <a:pt x="2500" y="0"/>
                    <a:pt x="2490" y="1"/>
                    <a:pt x="2479" y="3"/>
                  </a:cubicBezTo>
                  <a:cubicBezTo>
                    <a:pt x="2422" y="13"/>
                    <a:pt x="1113" y="252"/>
                    <a:pt x="70" y="1506"/>
                  </a:cubicBezTo>
                  <a:cubicBezTo>
                    <a:pt x="1" y="1590"/>
                    <a:pt x="11" y="1714"/>
                    <a:pt x="95" y="1783"/>
                  </a:cubicBezTo>
                  <a:cubicBezTo>
                    <a:pt x="129" y="1814"/>
                    <a:pt x="176" y="1828"/>
                    <a:pt x="219" y="1828"/>
                  </a:cubicBezTo>
                  <a:cubicBezTo>
                    <a:pt x="276" y="1828"/>
                    <a:pt x="331" y="1806"/>
                    <a:pt x="370" y="1757"/>
                  </a:cubicBezTo>
                  <a:cubicBezTo>
                    <a:pt x="1317" y="619"/>
                    <a:pt x="2532" y="394"/>
                    <a:pt x="2545" y="390"/>
                  </a:cubicBezTo>
                  <a:cubicBezTo>
                    <a:pt x="2653" y="374"/>
                    <a:pt x="2724" y="272"/>
                    <a:pt x="2706" y="164"/>
                  </a:cubicBezTo>
                  <a:cubicBezTo>
                    <a:pt x="2689" y="68"/>
                    <a:pt x="2604" y="0"/>
                    <a:pt x="2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4"/>
            <p:cNvSpPr/>
            <p:nvPr/>
          </p:nvSpPr>
          <p:spPr>
            <a:xfrm>
              <a:off x="7350967" y="3633138"/>
              <a:ext cx="80090" cy="36558"/>
            </a:xfrm>
            <a:custGeom>
              <a:avLst/>
              <a:gdLst/>
              <a:ahLst/>
              <a:cxnLst/>
              <a:rect l="l" t="t" r="r" b="b"/>
              <a:pathLst>
                <a:path w="2951" h="1347" extrusionOk="0">
                  <a:moveTo>
                    <a:pt x="210" y="0"/>
                  </a:moveTo>
                  <a:cubicBezTo>
                    <a:pt x="202" y="0"/>
                    <a:pt x="197" y="0"/>
                    <a:pt x="195" y="0"/>
                  </a:cubicBezTo>
                  <a:cubicBezTo>
                    <a:pt x="84" y="4"/>
                    <a:pt x="1" y="96"/>
                    <a:pt x="3" y="202"/>
                  </a:cubicBezTo>
                  <a:cubicBezTo>
                    <a:pt x="5" y="311"/>
                    <a:pt x="95" y="394"/>
                    <a:pt x="201" y="394"/>
                  </a:cubicBezTo>
                  <a:cubicBezTo>
                    <a:pt x="202" y="394"/>
                    <a:pt x="204" y="394"/>
                    <a:pt x="205" y="394"/>
                  </a:cubicBezTo>
                  <a:cubicBezTo>
                    <a:pt x="205" y="394"/>
                    <a:pt x="208" y="394"/>
                    <a:pt x="213" y="394"/>
                  </a:cubicBezTo>
                  <a:cubicBezTo>
                    <a:pt x="321" y="394"/>
                    <a:pt x="1500" y="412"/>
                    <a:pt x="2606" y="1304"/>
                  </a:cubicBezTo>
                  <a:cubicBezTo>
                    <a:pt x="2642" y="1334"/>
                    <a:pt x="2685" y="1346"/>
                    <a:pt x="2728" y="1346"/>
                  </a:cubicBezTo>
                  <a:cubicBezTo>
                    <a:pt x="2787" y="1346"/>
                    <a:pt x="2844" y="1322"/>
                    <a:pt x="2881" y="1273"/>
                  </a:cubicBezTo>
                  <a:cubicBezTo>
                    <a:pt x="2950" y="1193"/>
                    <a:pt x="2938" y="1069"/>
                    <a:pt x="2855" y="1000"/>
                  </a:cubicBezTo>
                  <a:cubicBezTo>
                    <a:pt x="1642" y="22"/>
                    <a:pt x="371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4"/>
            <p:cNvSpPr/>
            <p:nvPr/>
          </p:nvSpPr>
          <p:spPr>
            <a:xfrm>
              <a:off x="7344155" y="3657427"/>
              <a:ext cx="73957" cy="49639"/>
            </a:xfrm>
            <a:custGeom>
              <a:avLst/>
              <a:gdLst/>
              <a:ahLst/>
              <a:cxnLst/>
              <a:rect l="l" t="t" r="r" b="b"/>
              <a:pathLst>
                <a:path w="2725" h="1829" extrusionOk="0">
                  <a:moveTo>
                    <a:pt x="215" y="0"/>
                  </a:moveTo>
                  <a:cubicBezTo>
                    <a:pt x="121" y="0"/>
                    <a:pt x="36" y="68"/>
                    <a:pt x="19" y="164"/>
                  </a:cubicBezTo>
                  <a:cubicBezTo>
                    <a:pt x="1" y="272"/>
                    <a:pt x="72" y="374"/>
                    <a:pt x="180" y="390"/>
                  </a:cubicBezTo>
                  <a:cubicBezTo>
                    <a:pt x="193" y="394"/>
                    <a:pt x="1406" y="619"/>
                    <a:pt x="2355" y="1757"/>
                  </a:cubicBezTo>
                  <a:cubicBezTo>
                    <a:pt x="2394" y="1804"/>
                    <a:pt x="2449" y="1828"/>
                    <a:pt x="2506" y="1828"/>
                  </a:cubicBezTo>
                  <a:cubicBezTo>
                    <a:pt x="2549" y="1828"/>
                    <a:pt x="2594" y="1814"/>
                    <a:pt x="2630" y="1783"/>
                  </a:cubicBezTo>
                  <a:cubicBezTo>
                    <a:pt x="2714" y="1714"/>
                    <a:pt x="2724" y="1590"/>
                    <a:pt x="2655" y="1506"/>
                  </a:cubicBezTo>
                  <a:cubicBezTo>
                    <a:pt x="1612" y="252"/>
                    <a:pt x="303" y="13"/>
                    <a:pt x="246" y="3"/>
                  </a:cubicBezTo>
                  <a:cubicBezTo>
                    <a:pt x="236" y="1"/>
                    <a:pt x="225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4"/>
            <p:cNvSpPr/>
            <p:nvPr/>
          </p:nvSpPr>
          <p:spPr>
            <a:xfrm>
              <a:off x="7229248" y="3788889"/>
              <a:ext cx="10422" cy="31320"/>
            </a:xfrm>
            <a:custGeom>
              <a:avLst/>
              <a:gdLst/>
              <a:ahLst/>
              <a:cxnLst/>
              <a:rect l="l" t="t" r="r" b="b"/>
              <a:pathLst>
                <a:path w="384" h="1154" extrusionOk="0">
                  <a:moveTo>
                    <a:pt x="190" y="0"/>
                  </a:moveTo>
                  <a:cubicBezTo>
                    <a:pt x="183" y="0"/>
                    <a:pt x="176" y="1"/>
                    <a:pt x="169" y="1"/>
                  </a:cubicBezTo>
                  <a:cubicBezTo>
                    <a:pt x="72" y="14"/>
                    <a:pt x="0" y="101"/>
                    <a:pt x="0" y="201"/>
                  </a:cubicBezTo>
                  <a:lnTo>
                    <a:pt x="0" y="1154"/>
                  </a:lnTo>
                  <a:lnTo>
                    <a:pt x="384" y="1154"/>
                  </a:lnTo>
                  <a:lnTo>
                    <a:pt x="384" y="197"/>
                  </a:lnTo>
                  <a:cubicBezTo>
                    <a:pt x="384" y="88"/>
                    <a:pt x="295" y="0"/>
                    <a:pt x="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4"/>
            <p:cNvSpPr/>
            <p:nvPr/>
          </p:nvSpPr>
          <p:spPr>
            <a:xfrm>
              <a:off x="7304694" y="3788889"/>
              <a:ext cx="10367" cy="31320"/>
            </a:xfrm>
            <a:custGeom>
              <a:avLst/>
              <a:gdLst/>
              <a:ahLst/>
              <a:cxnLst/>
              <a:rect l="l" t="t" r="r" b="b"/>
              <a:pathLst>
                <a:path w="382" h="1154" extrusionOk="0">
                  <a:moveTo>
                    <a:pt x="188" y="0"/>
                  </a:moveTo>
                  <a:cubicBezTo>
                    <a:pt x="181" y="0"/>
                    <a:pt x="175" y="1"/>
                    <a:pt x="168" y="1"/>
                  </a:cubicBezTo>
                  <a:cubicBezTo>
                    <a:pt x="72" y="14"/>
                    <a:pt x="0" y="101"/>
                    <a:pt x="0" y="201"/>
                  </a:cubicBezTo>
                  <a:lnTo>
                    <a:pt x="0" y="1154"/>
                  </a:lnTo>
                  <a:lnTo>
                    <a:pt x="382" y="1154"/>
                  </a:lnTo>
                  <a:lnTo>
                    <a:pt x="382" y="197"/>
                  </a:lnTo>
                  <a:cubicBezTo>
                    <a:pt x="382" y="88"/>
                    <a:pt x="294" y="0"/>
                    <a:pt x="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4"/>
            <p:cNvSpPr/>
            <p:nvPr/>
          </p:nvSpPr>
          <p:spPr>
            <a:xfrm>
              <a:off x="7203547" y="3594003"/>
              <a:ext cx="51973" cy="23530"/>
            </a:xfrm>
            <a:custGeom>
              <a:avLst/>
              <a:gdLst/>
              <a:ahLst/>
              <a:cxnLst/>
              <a:rect l="l" t="t" r="r" b="b"/>
              <a:pathLst>
                <a:path w="1915" h="867" extrusionOk="0">
                  <a:moveTo>
                    <a:pt x="1067" y="0"/>
                  </a:moveTo>
                  <a:cubicBezTo>
                    <a:pt x="924" y="0"/>
                    <a:pt x="787" y="39"/>
                    <a:pt x="668" y="92"/>
                  </a:cubicBezTo>
                  <a:cubicBezTo>
                    <a:pt x="629" y="110"/>
                    <a:pt x="592" y="126"/>
                    <a:pt x="560" y="143"/>
                  </a:cubicBezTo>
                  <a:cubicBezTo>
                    <a:pt x="507" y="171"/>
                    <a:pt x="458" y="196"/>
                    <a:pt x="417" y="202"/>
                  </a:cubicBezTo>
                  <a:cubicBezTo>
                    <a:pt x="413" y="202"/>
                    <a:pt x="405" y="202"/>
                    <a:pt x="396" y="198"/>
                  </a:cubicBezTo>
                  <a:cubicBezTo>
                    <a:pt x="377" y="109"/>
                    <a:pt x="297" y="45"/>
                    <a:pt x="203" y="45"/>
                  </a:cubicBezTo>
                  <a:cubicBezTo>
                    <a:pt x="200" y="45"/>
                    <a:pt x="197" y="45"/>
                    <a:pt x="194" y="45"/>
                  </a:cubicBezTo>
                  <a:cubicBezTo>
                    <a:pt x="86" y="51"/>
                    <a:pt x="1" y="143"/>
                    <a:pt x="7" y="249"/>
                  </a:cubicBezTo>
                  <a:cubicBezTo>
                    <a:pt x="11" y="347"/>
                    <a:pt x="56" y="432"/>
                    <a:pt x="133" y="498"/>
                  </a:cubicBezTo>
                  <a:cubicBezTo>
                    <a:pt x="210" y="559"/>
                    <a:pt x="314" y="593"/>
                    <a:pt x="416" y="593"/>
                  </a:cubicBezTo>
                  <a:cubicBezTo>
                    <a:pt x="436" y="593"/>
                    <a:pt x="456" y="592"/>
                    <a:pt x="476" y="589"/>
                  </a:cubicBezTo>
                  <a:cubicBezTo>
                    <a:pt x="580" y="573"/>
                    <a:pt x="668" y="528"/>
                    <a:pt x="741" y="489"/>
                  </a:cubicBezTo>
                  <a:cubicBezTo>
                    <a:pt x="770" y="473"/>
                    <a:pt x="796" y="461"/>
                    <a:pt x="823" y="449"/>
                  </a:cubicBezTo>
                  <a:cubicBezTo>
                    <a:pt x="911" y="410"/>
                    <a:pt x="989" y="393"/>
                    <a:pt x="1058" y="393"/>
                  </a:cubicBezTo>
                  <a:cubicBezTo>
                    <a:pt x="1277" y="393"/>
                    <a:pt x="1406" y="563"/>
                    <a:pt x="1510" y="759"/>
                  </a:cubicBezTo>
                  <a:cubicBezTo>
                    <a:pt x="1549" y="830"/>
                    <a:pt x="1618" y="867"/>
                    <a:pt x="1688" y="867"/>
                  </a:cubicBezTo>
                  <a:cubicBezTo>
                    <a:pt x="1718" y="867"/>
                    <a:pt x="1751" y="859"/>
                    <a:pt x="1781" y="844"/>
                  </a:cubicBezTo>
                  <a:cubicBezTo>
                    <a:pt x="1877" y="793"/>
                    <a:pt x="1914" y="673"/>
                    <a:pt x="1861" y="575"/>
                  </a:cubicBezTo>
                  <a:cubicBezTo>
                    <a:pt x="1624" y="137"/>
                    <a:pt x="1335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4"/>
            <p:cNvSpPr/>
            <p:nvPr/>
          </p:nvSpPr>
          <p:spPr>
            <a:xfrm>
              <a:off x="7288818" y="3594084"/>
              <a:ext cx="51892" cy="23503"/>
            </a:xfrm>
            <a:custGeom>
              <a:avLst/>
              <a:gdLst/>
              <a:ahLst/>
              <a:cxnLst/>
              <a:rect l="l" t="t" r="r" b="b"/>
              <a:pathLst>
                <a:path w="1912" h="866" extrusionOk="0">
                  <a:moveTo>
                    <a:pt x="848" y="0"/>
                  </a:moveTo>
                  <a:cubicBezTo>
                    <a:pt x="580" y="0"/>
                    <a:pt x="290" y="137"/>
                    <a:pt x="51" y="576"/>
                  </a:cubicBezTo>
                  <a:cubicBezTo>
                    <a:pt x="0" y="672"/>
                    <a:pt x="37" y="790"/>
                    <a:pt x="131" y="843"/>
                  </a:cubicBezTo>
                  <a:cubicBezTo>
                    <a:pt x="161" y="858"/>
                    <a:pt x="192" y="866"/>
                    <a:pt x="224" y="866"/>
                  </a:cubicBezTo>
                  <a:cubicBezTo>
                    <a:pt x="294" y="866"/>
                    <a:pt x="363" y="827"/>
                    <a:pt x="398" y="762"/>
                  </a:cubicBezTo>
                  <a:cubicBezTo>
                    <a:pt x="503" y="566"/>
                    <a:pt x="634" y="395"/>
                    <a:pt x="853" y="395"/>
                  </a:cubicBezTo>
                  <a:cubicBezTo>
                    <a:pt x="922" y="395"/>
                    <a:pt x="999" y="412"/>
                    <a:pt x="1087" y="450"/>
                  </a:cubicBezTo>
                  <a:cubicBezTo>
                    <a:pt x="1112" y="460"/>
                    <a:pt x="1138" y="476"/>
                    <a:pt x="1169" y="491"/>
                  </a:cubicBezTo>
                  <a:cubicBezTo>
                    <a:pt x="1242" y="529"/>
                    <a:pt x="1330" y="576"/>
                    <a:pt x="1434" y="591"/>
                  </a:cubicBezTo>
                  <a:cubicBezTo>
                    <a:pt x="1455" y="594"/>
                    <a:pt x="1476" y="595"/>
                    <a:pt x="1497" y="595"/>
                  </a:cubicBezTo>
                  <a:cubicBezTo>
                    <a:pt x="1599" y="595"/>
                    <a:pt x="1702" y="560"/>
                    <a:pt x="1775" y="499"/>
                  </a:cubicBezTo>
                  <a:cubicBezTo>
                    <a:pt x="1854" y="435"/>
                    <a:pt x="1897" y="346"/>
                    <a:pt x="1903" y="252"/>
                  </a:cubicBezTo>
                  <a:cubicBezTo>
                    <a:pt x="1911" y="140"/>
                    <a:pt x="1826" y="48"/>
                    <a:pt x="1718" y="46"/>
                  </a:cubicBezTo>
                  <a:cubicBezTo>
                    <a:pt x="1714" y="46"/>
                    <a:pt x="1710" y="46"/>
                    <a:pt x="1706" y="46"/>
                  </a:cubicBezTo>
                  <a:cubicBezTo>
                    <a:pt x="1613" y="46"/>
                    <a:pt x="1535" y="113"/>
                    <a:pt x="1516" y="199"/>
                  </a:cubicBezTo>
                  <a:cubicBezTo>
                    <a:pt x="1508" y="201"/>
                    <a:pt x="1499" y="201"/>
                    <a:pt x="1495" y="201"/>
                  </a:cubicBezTo>
                  <a:cubicBezTo>
                    <a:pt x="1454" y="195"/>
                    <a:pt x="1406" y="168"/>
                    <a:pt x="1352" y="142"/>
                  </a:cubicBezTo>
                  <a:cubicBezTo>
                    <a:pt x="1320" y="123"/>
                    <a:pt x="1283" y="107"/>
                    <a:pt x="1244" y="91"/>
                  </a:cubicBezTo>
                  <a:cubicBezTo>
                    <a:pt x="1126" y="39"/>
                    <a:pt x="990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4"/>
            <p:cNvSpPr/>
            <p:nvPr/>
          </p:nvSpPr>
          <p:spPr>
            <a:xfrm>
              <a:off x="7241352" y="3737433"/>
              <a:ext cx="61716" cy="24589"/>
            </a:xfrm>
            <a:custGeom>
              <a:avLst/>
              <a:gdLst/>
              <a:ahLst/>
              <a:cxnLst/>
              <a:rect l="l" t="t" r="r" b="b"/>
              <a:pathLst>
                <a:path w="2274" h="906" extrusionOk="0">
                  <a:moveTo>
                    <a:pt x="222" y="0"/>
                  </a:moveTo>
                  <a:cubicBezTo>
                    <a:pt x="180" y="0"/>
                    <a:pt x="138" y="14"/>
                    <a:pt x="103" y="41"/>
                  </a:cubicBezTo>
                  <a:cubicBezTo>
                    <a:pt x="15" y="108"/>
                    <a:pt x="1" y="233"/>
                    <a:pt x="66" y="316"/>
                  </a:cubicBezTo>
                  <a:cubicBezTo>
                    <a:pt x="360" y="696"/>
                    <a:pt x="739" y="906"/>
                    <a:pt x="1137" y="906"/>
                  </a:cubicBezTo>
                  <a:cubicBezTo>
                    <a:pt x="1535" y="906"/>
                    <a:pt x="1916" y="696"/>
                    <a:pt x="2208" y="316"/>
                  </a:cubicBezTo>
                  <a:cubicBezTo>
                    <a:pt x="2273" y="233"/>
                    <a:pt x="2257" y="108"/>
                    <a:pt x="2171" y="41"/>
                  </a:cubicBezTo>
                  <a:cubicBezTo>
                    <a:pt x="2135" y="14"/>
                    <a:pt x="2092" y="0"/>
                    <a:pt x="2050" y="0"/>
                  </a:cubicBezTo>
                  <a:cubicBezTo>
                    <a:pt x="1991" y="0"/>
                    <a:pt x="1934" y="27"/>
                    <a:pt x="1896" y="78"/>
                  </a:cubicBezTo>
                  <a:cubicBezTo>
                    <a:pt x="1678" y="357"/>
                    <a:pt x="1408" y="512"/>
                    <a:pt x="1137" y="512"/>
                  </a:cubicBezTo>
                  <a:cubicBezTo>
                    <a:pt x="866" y="512"/>
                    <a:pt x="597" y="357"/>
                    <a:pt x="378" y="78"/>
                  </a:cubicBezTo>
                  <a:cubicBezTo>
                    <a:pt x="339" y="27"/>
                    <a:pt x="280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4"/>
            <p:cNvSpPr/>
            <p:nvPr/>
          </p:nvSpPr>
          <p:spPr>
            <a:xfrm>
              <a:off x="7251339" y="3629148"/>
              <a:ext cx="41714" cy="31292"/>
            </a:xfrm>
            <a:custGeom>
              <a:avLst/>
              <a:gdLst/>
              <a:ahLst/>
              <a:cxnLst/>
              <a:rect l="l" t="t" r="r" b="b"/>
              <a:pathLst>
                <a:path w="1537" h="1153" extrusionOk="0">
                  <a:moveTo>
                    <a:pt x="768" y="0"/>
                  </a:moveTo>
                  <a:cubicBezTo>
                    <a:pt x="652" y="0"/>
                    <a:pt x="538" y="19"/>
                    <a:pt x="428" y="55"/>
                  </a:cubicBezTo>
                  <a:cubicBezTo>
                    <a:pt x="216" y="127"/>
                    <a:pt x="0" y="276"/>
                    <a:pt x="76" y="582"/>
                  </a:cubicBezTo>
                  <a:cubicBezTo>
                    <a:pt x="76" y="582"/>
                    <a:pt x="137" y="886"/>
                    <a:pt x="636" y="1122"/>
                  </a:cubicBezTo>
                  <a:cubicBezTo>
                    <a:pt x="678" y="1143"/>
                    <a:pt x="724" y="1153"/>
                    <a:pt x="769" y="1153"/>
                  </a:cubicBezTo>
                  <a:cubicBezTo>
                    <a:pt x="814" y="1153"/>
                    <a:pt x="859" y="1143"/>
                    <a:pt x="900" y="1122"/>
                  </a:cubicBezTo>
                  <a:cubicBezTo>
                    <a:pt x="1399" y="884"/>
                    <a:pt x="1461" y="582"/>
                    <a:pt x="1461" y="582"/>
                  </a:cubicBezTo>
                  <a:cubicBezTo>
                    <a:pt x="1536" y="276"/>
                    <a:pt x="1318" y="127"/>
                    <a:pt x="1110" y="55"/>
                  </a:cubicBezTo>
                  <a:cubicBezTo>
                    <a:pt x="999" y="19"/>
                    <a:pt x="883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6" name="Google Shape;4566;p74"/>
          <p:cNvGrpSpPr/>
          <p:nvPr/>
        </p:nvGrpSpPr>
        <p:grpSpPr>
          <a:xfrm>
            <a:off x="6182769" y="1980849"/>
            <a:ext cx="239054" cy="325747"/>
            <a:chOff x="5237539" y="1394254"/>
            <a:chExt cx="352431" cy="480241"/>
          </a:xfrm>
        </p:grpSpPr>
        <p:sp>
          <p:nvSpPr>
            <p:cNvPr id="4567" name="Google Shape;4567;p74"/>
            <p:cNvSpPr/>
            <p:nvPr/>
          </p:nvSpPr>
          <p:spPr>
            <a:xfrm>
              <a:off x="5242430" y="1394254"/>
              <a:ext cx="342582" cy="480241"/>
            </a:xfrm>
            <a:custGeom>
              <a:avLst/>
              <a:gdLst/>
              <a:ahLst/>
              <a:cxnLst/>
              <a:rect l="l" t="t" r="r" b="b"/>
              <a:pathLst>
                <a:path w="9315" h="13058" extrusionOk="0">
                  <a:moveTo>
                    <a:pt x="803" y="0"/>
                  </a:moveTo>
                  <a:cubicBezTo>
                    <a:pt x="717" y="0"/>
                    <a:pt x="634" y="37"/>
                    <a:pt x="563" y="132"/>
                  </a:cubicBezTo>
                  <a:cubicBezTo>
                    <a:pt x="264" y="540"/>
                    <a:pt x="174" y="1087"/>
                    <a:pt x="96" y="1575"/>
                  </a:cubicBezTo>
                  <a:cubicBezTo>
                    <a:pt x="0" y="2211"/>
                    <a:pt x="25" y="2864"/>
                    <a:pt x="182" y="3488"/>
                  </a:cubicBezTo>
                  <a:cubicBezTo>
                    <a:pt x="255" y="3786"/>
                    <a:pt x="478" y="4353"/>
                    <a:pt x="767" y="4734"/>
                  </a:cubicBezTo>
                  <a:cubicBezTo>
                    <a:pt x="859" y="4855"/>
                    <a:pt x="890" y="5010"/>
                    <a:pt x="857" y="5159"/>
                  </a:cubicBezTo>
                  <a:lnTo>
                    <a:pt x="857" y="5161"/>
                  </a:lnTo>
                  <a:cubicBezTo>
                    <a:pt x="614" y="6274"/>
                    <a:pt x="1467" y="7405"/>
                    <a:pt x="2467" y="7953"/>
                  </a:cubicBezTo>
                  <a:cubicBezTo>
                    <a:pt x="2646" y="8051"/>
                    <a:pt x="2840" y="8139"/>
                    <a:pt x="3001" y="8269"/>
                  </a:cubicBezTo>
                  <a:cubicBezTo>
                    <a:pt x="3150" y="8388"/>
                    <a:pt x="3289" y="8524"/>
                    <a:pt x="3431" y="8651"/>
                  </a:cubicBezTo>
                  <a:lnTo>
                    <a:pt x="3205" y="9567"/>
                  </a:lnTo>
                  <a:cubicBezTo>
                    <a:pt x="3121" y="9912"/>
                    <a:pt x="2895" y="10203"/>
                    <a:pt x="2583" y="10373"/>
                  </a:cubicBezTo>
                  <a:cubicBezTo>
                    <a:pt x="1979" y="10701"/>
                    <a:pt x="1014" y="11476"/>
                    <a:pt x="1014" y="13057"/>
                  </a:cubicBezTo>
                  <a:lnTo>
                    <a:pt x="8295" y="13057"/>
                  </a:lnTo>
                  <a:cubicBezTo>
                    <a:pt x="8295" y="12374"/>
                    <a:pt x="8113" y="11839"/>
                    <a:pt x="7858" y="11427"/>
                  </a:cubicBezTo>
                  <a:cubicBezTo>
                    <a:pt x="7770" y="11284"/>
                    <a:pt x="7546" y="11392"/>
                    <a:pt x="7444" y="11278"/>
                  </a:cubicBezTo>
                  <a:cubicBezTo>
                    <a:pt x="7162" y="10958"/>
                    <a:pt x="6897" y="10556"/>
                    <a:pt x="6648" y="10417"/>
                  </a:cubicBezTo>
                  <a:cubicBezTo>
                    <a:pt x="6336" y="10248"/>
                    <a:pt x="6189" y="9907"/>
                    <a:pt x="6104" y="9565"/>
                  </a:cubicBezTo>
                  <a:lnTo>
                    <a:pt x="5877" y="8651"/>
                  </a:lnTo>
                  <a:cubicBezTo>
                    <a:pt x="6020" y="8524"/>
                    <a:pt x="6159" y="8392"/>
                    <a:pt x="6304" y="8271"/>
                  </a:cubicBezTo>
                  <a:cubicBezTo>
                    <a:pt x="6420" y="8174"/>
                    <a:pt x="6552" y="8096"/>
                    <a:pt x="6691" y="8029"/>
                  </a:cubicBezTo>
                  <a:cubicBezTo>
                    <a:pt x="7754" y="7517"/>
                    <a:pt x="8709" y="6327"/>
                    <a:pt x="8454" y="5159"/>
                  </a:cubicBezTo>
                  <a:lnTo>
                    <a:pt x="8454" y="5155"/>
                  </a:lnTo>
                  <a:cubicBezTo>
                    <a:pt x="8419" y="5008"/>
                    <a:pt x="8450" y="4855"/>
                    <a:pt x="8541" y="4732"/>
                  </a:cubicBezTo>
                  <a:cubicBezTo>
                    <a:pt x="8833" y="4353"/>
                    <a:pt x="9055" y="3784"/>
                    <a:pt x="9129" y="3486"/>
                  </a:cubicBezTo>
                  <a:cubicBezTo>
                    <a:pt x="9290" y="2864"/>
                    <a:pt x="9314" y="2209"/>
                    <a:pt x="9217" y="1577"/>
                  </a:cubicBezTo>
                  <a:cubicBezTo>
                    <a:pt x="9143" y="1089"/>
                    <a:pt x="9051" y="540"/>
                    <a:pt x="8751" y="132"/>
                  </a:cubicBezTo>
                  <a:cubicBezTo>
                    <a:pt x="8681" y="37"/>
                    <a:pt x="8598" y="0"/>
                    <a:pt x="8512" y="0"/>
                  </a:cubicBezTo>
                  <a:cubicBezTo>
                    <a:pt x="8396" y="0"/>
                    <a:pt x="8275" y="66"/>
                    <a:pt x="8174" y="143"/>
                  </a:cubicBezTo>
                  <a:cubicBezTo>
                    <a:pt x="7936" y="324"/>
                    <a:pt x="7695" y="510"/>
                    <a:pt x="7466" y="704"/>
                  </a:cubicBezTo>
                  <a:cubicBezTo>
                    <a:pt x="7011" y="1083"/>
                    <a:pt x="6581" y="1497"/>
                    <a:pt x="6210" y="1956"/>
                  </a:cubicBezTo>
                  <a:cubicBezTo>
                    <a:pt x="6124" y="2058"/>
                    <a:pt x="5343" y="3180"/>
                    <a:pt x="5343" y="3378"/>
                  </a:cubicBezTo>
                  <a:lnTo>
                    <a:pt x="5335" y="3378"/>
                  </a:lnTo>
                  <a:cubicBezTo>
                    <a:pt x="5133" y="3366"/>
                    <a:pt x="4894" y="3359"/>
                    <a:pt x="4655" y="3359"/>
                  </a:cubicBezTo>
                  <a:cubicBezTo>
                    <a:pt x="4416" y="3359"/>
                    <a:pt x="4176" y="3366"/>
                    <a:pt x="3972" y="3378"/>
                  </a:cubicBezTo>
                  <a:lnTo>
                    <a:pt x="3972" y="3368"/>
                  </a:lnTo>
                  <a:cubicBezTo>
                    <a:pt x="3948" y="3147"/>
                    <a:pt x="3191" y="2058"/>
                    <a:pt x="3105" y="1956"/>
                  </a:cubicBezTo>
                  <a:cubicBezTo>
                    <a:pt x="2734" y="1495"/>
                    <a:pt x="2303" y="1083"/>
                    <a:pt x="1849" y="704"/>
                  </a:cubicBezTo>
                  <a:cubicBezTo>
                    <a:pt x="1620" y="510"/>
                    <a:pt x="1381" y="324"/>
                    <a:pt x="1141" y="143"/>
                  </a:cubicBezTo>
                  <a:cubicBezTo>
                    <a:pt x="1039" y="66"/>
                    <a:pt x="918" y="0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4"/>
            <p:cNvSpPr/>
            <p:nvPr/>
          </p:nvSpPr>
          <p:spPr>
            <a:xfrm>
              <a:off x="5242480" y="1394254"/>
              <a:ext cx="342582" cy="480241"/>
            </a:xfrm>
            <a:custGeom>
              <a:avLst/>
              <a:gdLst/>
              <a:ahLst/>
              <a:cxnLst/>
              <a:rect l="l" t="t" r="r" b="b"/>
              <a:pathLst>
                <a:path w="9315" h="13058" extrusionOk="0">
                  <a:moveTo>
                    <a:pt x="803" y="0"/>
                  </a:moveTo>
                  <a:cubicBezTo>
                    <a:pt x="717" y="0"/>
                    <a:pt x="634" y="37"/>
                    <a:pt x="563" y="132"/>
                  </a:cubicBezTo>
                  <a:cubicBezTo>
                    <a:pt x="264" y="540"/>
                    <a:pt x="174" y="1087"/>
                    <a:pt x="96" y="1575"/>
                  </a:cubicBezTo>
                  <a:cubicBezTo>
                    <a:pt x="0" y="2211"/>
                    <a:pt x="25" y="2864"/>
                    <a:pt x="182" y="3488"/>
                  </a:cubicBezTo>
                  <a:cubicBezTo>
                    <a:pt x="255" y="3786"/>
                    <a:pt x="478" y="4353"/>
                    <a:pt x="767" y="4734"/>
                  </a:cubicBezTo>
                  <a:cubicBezTo>
                    <a:pt x="859" y="4855"/>
                    <a:pt x="890" y="5010"/>
                    <a:pt x="857" y="5159"/>
                  </a:cubicBezTo>
                  <a:lnTo>
                    <a:pt x="857" y="5161"/>
                  </a:lnTo>
                  <a:cubicBezTo>
                    <a:pt x="614" y="6274"/>
                    <a:pt x="1467" y="7405"/>
                    <a:pt x="2467" y="7953"/>
                  </a:cubicBezTo>
                  <a:cubicBezTo>
                    <a:pt x="2646" y="8051"/>
                    <a:pt x="2840" y="8139"/>
                    <a:pt x="3001" y="8269"/>
                  </a:cubicBezTo>
                  <a:cubicBezTo>
                    <a:pt x="3150" y="8388"/>
                    <a:pt x="3289" y="8524"/>
                    <a:pt x="3431" y="8651"/>
                  </a:cubicBezTo>
                  <a:lnTo>
                    <a:pt x="3205" y="9567"/>
                  </a:lnTo>
                  <a:cubicBezTo>
                    <a:pt x="3121" y="9912"/>
                    <a:pt x="2895" y="10203"/>
                    <a:pt x="2583" y="10373"/>
                  </a:cubicBezTo>
                  <a:cubicBezTo>
                    <a:pt x="1979" y="10701"/>
                    <a:pt x="1014" y="11476"/>
                    <a:pt x="1014" y="13057"/>
                  </a:cubicBezTo>
                  <a:lnTo>
                    <a:pt x="8295" y="13057"/>
                  </a:lnTo>
                  <a:cubicBezTo>
                    <a:pt x="8295" y="12374"/>
                    <a:pt x="8113" y="11839"/>
                    <a:pt x="7858" y="11427"/>
                  </a:cubicBezTo>
                  <a:cubicBezTo>
                    <a:pt x="7770" y="11284"/>
                    <a:pt x="7546" y="11392"/>
                    <a:pt x="7444" y="11278"/>
                  </a:cubicBezTo>
                  <a:cubicBezTo>
                    <a:pt x="7162" y="10958"/>
                    <a:pt x="6897" y="10556"/>
                    <a:pt x="6648" y="10417"/>
                  </a:cubicBezTo>
                  <a:cubicBezTo>
                    <a:pt x="6336" y="10248"/>
                    <a:pt x="6189" y="9907"/>
                    <a:pt x="6104" y="9565"/>
                  </a:cubicBezTo>
                  <a:lnTo>
                    <a:pt x="5877" y="8651"/>
                  </a:lnTo>
                  <a:cubicBezTo>
                    <a:pt x="6020" y="8524"/>
                    <a:pt x="6159" y="8392"/>
                    <a:pt x="6304" y="8271"/>
                  </a:cubicBezTo>
                  <a:cubicBezTo>
                    <a:pt x="6420" y="8174"/>
                    <a:pt x="6552" y="8096"/>
                    <a:pt x="6691" y="8029"/>
                  </a:cubicBezTo>
                  <a:cubicBezTo>
                    <a:pt x="7754" y="7517"/>
                    <a:pt x="8709" y="6327"/>
                    <a:pt x="8454" y="5159"/>
                  </a:cubicBezTo>
                  <a:lnTo>
                    <a:pt x="8454" y="5155"/>
                  </a:lnTo>
                  <a:cubicBezTo>
                    <a:pt x="8419" y="5008"/>
                    <a:pt x="8450" y="4855"/>
                    <a:pt x="8541" y="4732"/>
                  </a:cubicBezTo>
                  <a:cubicBezTo>
                    <a:pt x="8833" y="4353"/>
                    <a:pt x="9055" y="3784"/>
                    <a:pt x="9129" y="3486"/>
                  </a:cubicBezTo>
                  <a:cubicBezTo>
                    <a:pt x="9290" y="2864"/>
                    <a:pt x="9314" y="2209"/>
                    <a:pt x="9217" y="1577"/>
                  </a:cubicBezTo>
                  <a:cubicBezTo>
                    <a:pt x="9143" y="1089"/>
                    <a:pt x="9051" y="540"/>
                    <a:pt x="8751" y="132"/>
                  </a:cubicBezTo>
                  <a:cubicBezTo>
                    <a:pt x="8681" y="37"/>
                    <a:pt x="8598" y="0"/>
                    <a:pt x="8512" y="0"/>
                  </a:cubicBezTo>
                  <a:cubicBezTo>
                    <a:pt x="8396" y="0"/>
                    <a:pt x="8275" y="66"/>
                    <a:pt x="8174" y="143"/>
                  </a:cubicBezTo>
                  <a:cubicBezTo>
                    <a:pt x="7936" y="324"/>
                    <a:pt x="7695" y="510"/>
                    <a:pt x="7466" y="704"/>
                  </a:cubicBezTo>
                  <a:cubicBezTo>
                    <a:pt x="7011" y="1083"/>
                    <a:pt x="6581" y="1497"/>
                    <a:pt x="6210" y="1956"/>
                  </a:cubicBezTo>
                  <a:cubicBezTo>
                    <a:pt x="6124" y="2058"/>
                    <a:pt x="5343" y="3180"/>
                    <a:pt x="5343" y="3378"/>
                  </a:cubicBezTo>
                  <a:lnTo>
                    <a:pt x="5335" y="3378"/>
                  </a:lnTo>
                  <a:cubicBezTo>
                    <a:pt x="5133" y="3366"/>
                    <a:pt x="4894" y="3359"/>
                    <a:pt x="4655" y="3359"/>
                  </a:cubicBezTo>
                  <a:cubicBezTo>
                    <a:pt x="4416" y="3359"/>
                    <a:pt x="4176" y="3366"/>
                    <a:pt x="3972" y="3378"/>
                  </a:cubicBezTo>
                  <a:lnTo>
                    <a:pt x="3972" y="3368"/>
                  </a:lnTo>
                  <a:cubicBezTo>
                    <a:pt x="3948" y="3147"/>
                    <a:pt x="3191" y="2058"/>
                    <a:pt x="3105" y="1956"/>
                  </a:cubicBezTo>
                  <a:cubicBezTo>
                    <a:pt x="2734" y="1495"/>
                    <a:pt x="2303" y="1083"/>
                    <a:pt x="1849" y="704"/>
                  </a:cubicBezTo>
                  <a:cubicBezTo>
                    <a:pt x="1620" y="510"/>
                    <a:pt x="1381" y="324"/>
                    <a:pt x="1141" y="143"/>
                  </a:cubicBezTo>
                  <a:cubicBezTo>
                    <a:pt x="1039" y="66"/>
                    <a:pt x="918" y="0"/>
                    <a:pt x="803" y="0"/>
                  </a:cubicBezTo>
                  <a:close/>
                </a:path>
              </a:pathLst>
            </a:custGeom>
            <a:solidFill>
              <a:srgbClr val="FFF1F6">
                <a:alpha val="39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4"/>
            <p:cNvSpPr/>
            <p:nvPr/>
          </p:nvSpPr>
          <p:spPr>
            <a:xfrm>
              <a:off x="5263724" y="1438863"/>
              <a:ext cx="91797" cy="115150"/>
            </a:xfrm>
            <a:custGeom>
              <a:avLst/>
              <a:gdLst/>
              <a:ahLst/>
              <a:cxnLst/>
              <a:rect l="l" t="t" r="r" b="b"/>
              <a:pathLst>
                <a:path w="2496" h="3131" extrusionOk="0">
                  <a:moveTo>
                    <a:pt x="516" y="1"/>
                  </a:moveTo>
                  <a:cubicBezTo>
                    <a:pt x="439" y="1"/>
                    <a:pt x="365" y="52"/>
                    <a:pt x="343" y="133"/>
                  </a:cubicBezTo>
                  <a:cubicBezTo>
                    <a:pt x="211" y="670"/>
                    <a:pt x="1" y="2012"/>
                    <a:pt x="860" y="2989"/>
                  </a:cubicBezTo>
                  <a:cubicBezTo>
                    <a:pt x="940" y="3082"/>
                    <a:pt x="1056" y="3131"/>
                    <a:pt x="1175" y="3131"/>
                  </a:cubicBezTo>
                  <a:cubicBezTo>
                    <a:pt x="1241" y="3131"/>
                    <a:pt x="1309" y="3115"/>
                    <a:pt x="1372" y="3083"/>
                  </a:cubicBezTo>
                  <a:lnTo>
                    <a:pt x="2200" y="2661"/>
                  </a:lnTo>
                  <a:cubicBezTo>
                    <a:pt x="2414" y="2550"/>
                    <a:pt x="2495" y="2287"/>
                    <a:pt x="2381" y="2079"/>
                  </a:cubicBezTo>
                  <a:cubicBezTo>
                    <a:pt x="2108" y="1571"/>
                    <a:pt x="1533" y="672"/>
                    <a:pt x="613" y="31"/>
                  </a:cubicBezTo>
                  <a:cubicBezTo>
                    <a:pt x="583" y="10"/>
                    <a:pt x="549" y="1"/>
                    <a:pt x="5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4"/>
            <p:cNvSpPr/>
            <p:nvPr/>
          </p:nvSpPr>
          <p:spPr>
            <a:xfrm>
              <a:off x="5471841" y="1438863"/>
              <a:ext cx="91870" cy="115150"/>
            </a:xfrm>
            <a:custGeom>
              <a:avLst/>
              <a:gdLst/>
              <a:ahLst/>
              <a:cxnLst/>
              <a:rect l="l" t="t" r="r" b="b"/>
              <a:pathLst>
                <a:path w="2498" h="3131" extrusionOk="0">
                  <a:moveTo>
                    <a:pt x="1983" y="1"/>
                  </a:moveTo>
                  <a:cubicBezTo>
                    <a:pt x="1949" y="1"/>
                    <a:pt x="1915" y="10"/>
                    <a:pt x="1885" y="31"/>
                  </a:cubicBezTo>
                  <a:cubicBezTo>
                    <a:pt x="965" y="672"/>
                    <a:pt x="388" y="1571"/>
                    <a:pt x="117" y="2079"/>
                  </a:cubicBezTo>
                  <a:cubicBezTo>
                    <a:pt x="0" y="2287"/>
                    <a:pt x="82" y="2550"/>
                    <a:pt x="296" y="2661"/>
                  </a:cubicBezTo>
                  <a:lnTo>
                    <a:pt x="1126" y="3083"/>
                  </a:lnTo>
                  <a:cubicBezTo>
                    <a:pt x="1189" y="3115"/>
                    <a:pt x="1256" y="3131"/>
                    <a:pt x="1323" y="3131"/>
                  </a:cubicBezTo>
                  <a:cubicBezTo>
                    <a:pt x="1441" y="3131"/>
                    <a:pt x="1556" y="3082"/>
                    <a:pt x="1638" y="2989"/>
                  </a:cubicBezTo>
                  <a:cubicBezTo>
                    <a:pt x="2497" y="2012"/>
                    <a:pt x="2287" y="670"/>
                    <a:pt x="2154" y="133"/>
                  </a:cubicBezTo>
                  <a:cubicBezTo>
                    <a:pt x="2135" y="52"/>
                    <a:pt x="2060" y="1"/>
                    <a:pt x="19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4"/>
            <p:cNvSpPr/>
            <p:nvPr/>
          </p:nvSpPr>
          <p:spPr>
            <a:xfrm>
              <a:off x="5358864" y="1833803"/>
              <a:ext cx="14123" cy="40566"/>
            </a:xfrm>
            <a:custGeom>
              <a:avLst/>
              <a:gdLst/>
              <a:ahLst/>
              <a:cxnLst/>
              <a:rect l="l" t="t" r="r" b="b"/>
              <a:pathLst>
                <a:path w="384" h="1103" extrusionOk="0">
                  <a:moveTo>
                    <a:pt x="194" y="0"/>
                  </a:moveTo>
                  <a:cubicBezTo>
                    <a:pt x="89" y="0"/>
                    <a:pt x="0" y="88"/>
                    <a:pt x="0" y="197"/>
                  </a:cubicBezTo>
                  <a:lnTo>
                    <a:pt x="0" y="1103"/>
                  </a:lnTo>
                  <a:lnTo>
                    <a:pt x="384" y="1103"/>
                  </a:lnTo>
                  <a:lnTo>
                    <a:pt x="384" y="203"/>
                  </a:lnTo>
                  <a:cubicBezTo>
                    <a:pt x="384" y="103"/>
                    <a:pt x="312" y="18"/>
                    <a:pt x="214" y="1"/>
                  </a:cubicBezTo>
                  <a:cubicBezTo>
                    <a:pt x="208" y="1"/>
                    <a:pt x="201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4"/>
            <p:cNvSpPr/>
            <p:nvPr/>
          </p:nvSpPr>
          <p:spPr>
            <a:xfrm>
              <a:off x="5454519" y="1833987"/>
              <a:ext cx="14123" cy="40492"/>
            </a:xfrm>
            <a:custGeom>
              <a:avLst/>
              <a:gdLst/>
              <a:ahLst/>
              <a:cxnLst/>
              <a:rect l="l" t="t" r="r" b="b"/>
              <a:pathLst>
                <a:path w="384" h="1101" extrusionOk="0">
                  <a:moveTo>
                    <a:pt x="198" y="0"/>
                  </a:moveTo>
                  <a:cubicBezTo>
                    <a:pt x="189" y="0"/>
                    <a:pt x="179" y="1"/>
                    <a:pt x="169" y="3"/>
                  </a:cubicBezTo>
                  <a:cubicBezTo>
                    <a:pt x="72" y="15"/>
                    <a:pt x="0" y="100"/>
                    <a:pt x="0" y="200"/>
                  </a:cubicBezTo>
                  <a:lnTo>
                    <a:pt x="0" y="1100"/>
                  </a:lnTo>
                  <a:lnTo>
                    <a:pt x="384" y="1100"/>
                  </a:lnTo>
                  <a:lnTo>
                    <a:pt x="384" y="196"/>
                  </a:lnTo>
                  <a:cubicBezTo>
                    <a:pt x="384" y="88"/>
                    <a:pt x="300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4"/>
            <p:cNvSpPr/>
            <p:nvPr/>
          </p:nvSpPr>
          <p:spPr>
            <a:xfrm>
              <a:off x="5324736" y="1585600"/>
              <a:ext cx="67707" cy="31077"/>
            </a:xfrm>
            <a:custGeom>
              <a:avLst/>
              <a:gdLst/>
              <a:ahLst/>
              <a:cxnLst/>
              <a:rect l="l" t="t" r="r" b="b"/>
              <a:pathLst>
                <a:path w="1841" h="845" extrusionOk="0">
                  <a:moveTo>
                    <a:pt x="1023" y="1"/>
                  </a:moveTo>
                  <a:cubicBezTo>
                    <a:pt x="885" y="1"/>
                    <a:pt x="753" y="38"/>
                    <a:pt x="639" y="88"/>
                  </a:cubicBezTo>
                  <a:cubicBezTo>
                    <a:pt x="602" y="107"/>
                    <a:pt x="569" y="121"/>
                    <a:pt x="537" y="139"/>
                  </a:cubicBezTo>
                  <a:cubicBezTo>
                    <a:pt x="488" y="164"/>
                    <a:pt x="443" y="190"/>
                    <a:pt x="404" y="194"/>
                  </a:cubicBezTo>
                  <a:lnTo>
                    <a:pt x="394" y="194"/>
                  </a:lnTo>
                  <a:cubicBezTo>
                    <a:pt x="372" y="110"/>
                    <a:pt x="292" y="47"/>
                    <a:pt x="198" y="47"/>
                  </a:cubicBezTo>
                  <a:cubicBezTo>
                    <a:pt x="197" y="47"/>
                    <a:pt x="195" y="47"/>
                    <a:pt x="194" y="47"/>
                  </a:cubicBezTo>
                  <a:cubicBezTo>
                    <a:pt x="86" y="51"/>
                    <a:pt x="0" y="141"/>
                    <a:pt x="6" y="251"/>
                  </a:cubicBezTo>
                  <a:cubicBezTo>
                    <a:pt x="10" y="343"/>
                    <a:pt x="55" y="429"/>
                    <a:pt x="131" y="494"/>
                  </a:cubicBezTo>
                  <a:cubicBezTo>
                    <a:pt x="204" y="554"/>
                    <a:pt x="302" y="587"/>
                    <a:pt x="400" y="587"/>
                  </a:cubicBezTo>
                  <a:cubicBezTo>
                    <a:pt x="422" y="587"/>
                    <a:pt x="444" y="585"/>
                    <a:pt x="465" y="582"/>
                  </a:cubicBezTo>
                  <a:cubicBezTo>
                    <a:pt x="565" y="568"/>
                    <a:pt x="649" y="525"/>
                    <a:pt x="720" y="486"/>
                  </a:cubicBezTo>
                  <a:cubicBezTo>
                    <a:pt x="749" y="470"/>
                    <a:pt x="773" y="457"/>
                    <a:pt x="796" y="447"/>
                  </a:cubicBezTo>
                  <a:cubicBezTo>
                    <a:pt x="868" y="416"/>
                    <a:pt x="942" y="393"/>
                    <a:pt x="1016" y="393"/>
                  </a:cubicBezTo>
                  <a:cubicBezTo>
                    <a:pt x="1156" y="393"/>
                    <a:pt x="1299" y="475"/>
                    <a:pt x="1444" y="741"/>
                  </a:cubicBezTo>
                  <a:cubicBezTo>
                    <a:pt x="1479" y="806"/>
                    <a:pt x="1548" y="845"/>
                    <a:pt x="1618" y="845"/>
                  </a:cubicBezTo>
                  <a:cubicBezTo>
                    <a:pt x="1648" y="845"/>
                    <a:pt x="1681" y="837"/>
                    <a:pt x="1710" y="821"/>
                  </a:cubicBezTo>
                  <a:cubicBezTo>
                    <a:pt x="1803" y="770"/>
                    <a:pt x="1840" y="649"/>
                    <a:pt x="1789" y="555"/>
                  </a:cubicBezTo>
                  <a:cubicBezTo>
                    <a:pt x="1560" y="132"/>
                    <a:pt x="1281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4"/>
            <p:cNvSpPr/>
            <p:nvPr/>
          </p:nvSpPr>
          <p:spPr>
            <a:xfrm>
              <a:off x="5434918" y="1585674"/>
              <a:ext cx="67707" cy="31003"/>
            </a:xfrm>
            <a:custGeom>
              <a:avLst/>
              <a:gdLst/>
              <a:ahLst/>
              <a:cxnLst/>
              <a:rect l="l" t="t" r="r" b="b"/>
              <a:pathLst>
                <a:path w="1841" h="843" extrusionOk="0">
                  <a:moveTo>
                    <a:pt x="819" y="1"/>
                  </a:moveTo>
                  <a:cubicBezTo>
                    <a:pt x="561" y="1"/>
                    <a:pt x="283" y="132"/>
                    <a:pt x="54" y="555"/>
                  </a:cubicBezTo>
                  <a:cubicBezTo>
                    <a:pt x="1" y="649"/>
                    <a:pt x="39" y="770"/>
                    <a:pt x="133" y="821"/>
                  </a:cubicBezTo>
                  <a:cubicBezTo>
                    <a:pt x="164" y="835"/>
                    <a:pt x="197" y="843"/>
                    <a:pt x="227" y="843"/>
                  </a:cubicBezTo>
                  <a:cubicBezTo>
                    <a:pt x="299" y="843"/>
                    <a:pt x="366" y="808"/>
                    <a:pt x="398" y="741"/>
                  </a:cubicBezTo>
                  <a:cubicBezTo>
                    <a:pt x="498" y="556"/>
                    <a:pt x="619" y="396"/>
                    <a:pt x="825" y="396"/>
                  </a:cubicBezTo>
                  <a:cubicBezTo>
                    <a:pt x="889" y="396"/>
                    <a:pt x="962" y="412"/>
                    <a:pt x="1045" y="447"/>
                  </a:cubicBezTo>
                  <a:cubicBezTo>
                    <a:pt x="1070" y="457"/>
                    <a:pt x="1094" y="472"/>
                    <a:pt x="1123" y="486"/>
                  </a:cubicBezTo>
                  <a:cubicBezTo>
                    <a:pt x="1194" y="525"/>
                    <a:pt x="1276" y="568"/>
                    <a:pt x="1378" y="584"/>
                  </a:cubicBezTo>
                  <a:cubicBezTo>
                    <a:pt x="1397" y="587"/>
                    <a:pt x="1417" y="588"/>
                    <a:pt x="1437" y="588"/>
                  </a:cubicBezTo>
                  <a:cubicBezTo>
                    <a:pt x="1536" y="588"/>
                    <a:pt x="1638" y="555"/>
                    <a:pt x="1712" y="494"/>
                  </a:cubicBezTo>
                  <a:cubicBezTo>
                    <a:pt x="1788" y="433"/>
                    <a:pt x="1830" y="345"/>
                    <a:pt x="1837" y="251"/>
                  </a:cubicBezTo>
                  <a:cubicBezTo>
                    <a:pt x="1841" y="145"/>
                    <a:pt x="1757" y="54"/>
                    <a:pt x="1647" y="47"/>
                  </a:cubicBezTo>
                  <a:cubicBezTo>
                    <a:pt x="1644" y="47"/>
                    <a:pt x="1641" y="47"/>
                    <a:pt x="1638" y="47"/>
                  </a:cubicBezTo>
                  <a:cubicBezTo>
                    <a:pt x="1548" y="47"/>
                    <a:pt x="1471" y="109"/>
                    <a:pt x="1449" y="196"/>
                  </a:cubicBezTo>
                  <a:lnTo>
                    <a:pt x="1439" y="196"/>
                  </a:lnTo>
                  <a:cubicBezTo>
                    <a:pt x="1402" y="190"/>
                    <a:pt x="1355" y="166"/>
                    <a:pt x="1306" y="139"/>
                  </a:cubicBezTo>
                  <a:cubicBezTo>
                    <a:pt x="1274" y="121"/>
                    <a:pt x="1239" y="103"/>
                    <a:pt x="1204" y="88"/>
                  </a:cubicBezTo>
                  <a:cubicBezTo>
                    <a:pt x="1089" y="38"/>
                    <a:pt x="957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4"/>
            <p:cNvSpPr/>
            <p:nvPr/>
          </p:nvSpPr>
          <p:spPr>
            <a:xfrm>
              <a:off x="5388506" y="1658601"/>
              <a:ext cx="51562" cy="47737"/>
            </a:xfrm>
            <a:custGeom>
              <a:avLst/>
              <a:gdLst/>
              <a:ahLst/>
              <a:cxnLst/>
              <a:rect l="l" t="t" r="r" b="b"/>
              <a:pathLst>
                <a:path w="1402" h="1298" extrusionOk="0">
                  <a:moveTo>
                    <a:pt x="688" y="0"/>
                  </a:moveTo>
                  <a:cubicBezTo>
                    <a:pt x="583" y="0"/>
                    <a:pt x="496" y="85"/>
                    <a:pt x="496" y="192"/>
                  </a:cubicBezTo>
                  <a:lnTo>
                    <a:pt x="496" y="694"/>
                  </a:lnTo>
                  <a:lnTo>
                    <a:pt x="133" y="898"/>
                  </a:lnTo>
                  <a:cubicBezTo>
                    <a:pt x="41" y="949"/>
                    <a:pt x="0" y="1065"/>
                    <a:pt x="51" y="1157"/>
                  </a:cubicBezTo>
                  <a:cubicBezTo>
                    <a:pt x="86" y="1222"/>
                    <a:pt x="152" y="1259"/>
                    <a:pt x="220" y="1259"/>
                  </a:cubicBezTo>
                  <a:cubicBezTo>
                    <a:pt x="252" y="1259"/>
                    <a:pt x="284" y="1251"/>
                    <a:pt x="314" y="1234"/>
                  </a:cubicBezTo>
                  <a:lnTo>
                    <a:pt x="681" y="1028"/>
                  </a:lnTo>
                  <a:lnTo>
                    <a:pt x="1083" y="1269"/>
                  </a:lnTo>
                  <a:cubicBezTo>
                    <a:pt x="1114" y="1287"/>
                    <a:pt x="1148" y="1298"/>
                    <a:pt x="1183" y="1298"/>
                  </a:cubicBezTo>
                  <a:cubicBezTo>
                    <a:pt x="1246" y="1298"/>
                    <a:pt x="1312" y="1265"/>
                    <a:pt x="1346" y="1206"/>
                  </a:cubicBezTo>
                  <a:cubicBezTo>
                    <a:pt x="1401" y="1112"/>
                    <a:pt x="1373" y="994"/>
                    <a:pt x="1281" y="941"/>
                  </a:cubicBezTo>
                  <a:lnTo>
                    <a:pt x="877" y="698"/>
                  </a:lnTo>
                  <a:lnTo>
                    <a:pt x="877" y="198"/>
                  </a:lnTo>
                  <a:cubicBezTo>
                    <a:pt x="877" y="94"/>
                    <a:pt x="796" y="2"/>
                    <a:pt x="692" y="0"/>
                  </a:cubicBezTo>
                  <a:cubicBezTo>
                    <a:pt x="690" y="0"/>
                    <a:pt x="689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4"/>
            <p:cNvSpPr/>
            <p:nvPr/>
          </p:nvSpPr>
          <p:spPr>
            <a:xfrm>
              <a:off x="5237539" y="1631129"/>
              <a:ext cx="108163" cy="49392"/>
            </a:xfrm>
            <a:custGeom>
              <a:avLst/>
              <a:gdLst/>
              <a:ahLst/>
              <a:cxnLst/>
              <a:rect l="l" t="t" r="r" b="b"/>
              <a:pathLst>
                <a:path w="2941" h="1343" extrusionOk="0">
                  <a:moveTo>
                    <a:pt x="2729" y="1"/>
                  </a:moveTo>
                  <a:cubicBezTo>
                    <a:pt x="2560" y="1"/>
                    <a:pt x="1303" y="25"/>
                    <a:pt x="101" y="994"/>
                  </a:cubicBezTo>
                  <a:cubicBezTo>
                    <a:pt x="13" y="1059"/>
                    <a:pt x="1" y="1186"/>
                    <a:pt x="68" y="1270"/>
                  </a:cubicBezTo>
                  <a:cubicBezTo>
                    <a:pt x="107" y="1318"/>
                    <a:pt x="164" y="1343"/>
                    <a:pt x="221" y="1343"/>
                  </a:cubicBezTo>
                  <a:cubicBezTo>
                    <a:pt x="266" y="1343"/>
                    <a:pt x="309" y="1331"/>
                    <a:pt x="348" y="1300"/>
                  </a:cubicBezTo>
                  <a:cubicBezTo>
                    <a:pt x="1450" y="409"/>
                    <a:pt x="2630" y="392"/>
                    <a:pt x="2730" y="392"/>
                  </a:cubicBezTo>
                  <a:cubicBezTo>
                    <a:pt x="2734" y="392"/>
                    <a:pt x="2736" y="392"/>
                    <a:pt x="2736" y="392"/>
                  </a:cubicBezTo>
                  <a:cubicBezTo>
                    <a:pt x="2738" y="392"/>
                    <a:pt x="2739" y="392"/>
                    <a:pt x="2740" y="392"/>
                  </a:cubicBezTo>
                  <a:cubicBezTo>
                    <a:pt x="2845" y="392"/>
                    <a:pt x="2934" y="309"/>
                    <a:pt x="2938" y="201"/>
                  </a:cubicBezTo>
                  <a:cubicBezTo>
                    <a:pt x="2940" y="95"/>
                    <a:pt x="2857" y="3"/>
                    <a:pt x="2746" y="1"/>
                  </a:cubicBezTo>
                  <a:cubicBezTo>
                    <a:pt x="2744" y="1"/>
                    <a:pt x="2738" y="1"/>
                    <a:pt x="27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74"/>
            <p:cNvSpPr/>
            <p:nvPr/>
          </p:nvSpPr>
          <p:spPr>
            <a:xfrm>
              <a:off x="5255045" y="1663750"/>
              <a:ext cx="99888" cy="67045"/>
            </a:xfrm>
            <a:custGeom>
              <a:avLst/>
              <a:gdLst/>
              <a:ahLst/>
              <a:cxnLst/>
              <a:rect l="l" t="t" r="r" b="b"/>
              <a:pathLst>
                <a:path w="2716" h="1823" extrusionOk="0">
                  <a:moveTo>
                    <a:pt x="2504" y="0"/>
                  </a:moveTo>
                  <a:cubicBezTo>
                    <a:pt x="2493" y="0"/>
                    <a:pt x="2482" y="1"/>
                    <a:pt x="2470" y="3"/>
                  </a:cubicBezTo>
                  <a:cubicBezTo>
                    <a:pt x="2415" y="13"/>
                    <a:pt x="1110" y="250"/>
                    <a:pt x="69" y="1500"/>
                  </a:cubicBezTo>
                  <a:cubicBezTo>
                    <a:pt x="0" y="1584"/>
                    <a:pt x="12" y="1708"/>
                    <a:pt x="96" y="1778"/>
                  </a:cubicBezTo>
                  <a:cubicBezTo>
                    <a:pt x="131" y="1808"/>
                    <a:pt x="178" y="1823"/>
                    <a:pt x="220" y="1823"/>
                  </a:cubicBezTo>
                  <a:cubicBezTo>
                    <a:pt x="278" y="1823"/>
                    <a:pt x="333" y="1800"/>
                    <a:pt x="371" y="1749"/>
                  </a:cubicBezTo>
                  <a:cubicBezTo>
                    <a:pt x="1314" y="617"/>
                    <a:pt x="2523" y="393"/>
                    <a:pt x="2536" y="391"/>
                  </a:cubicBezTo>
                  <a:cubicBezTo>
                    <a:pt x="2644" y="372"/>
                    <a:pt x="2715" y="270"/>
                    <a:pt x="2697" y="164"/>
                  </a:cubicBezTo>
                  <a:cubicBezTo>
                    <a:pt x="2680" y="68"/>
                    <a:pt x="2597" y="0"/>
                    <a:pt x="2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74"/>
            <p:cNvSpPr/>
            <p:nvPr/>
          </p:nvSpPr>
          <p:spPr>
            <a:xfrm>
              <a:off x="5481881" y="1631093"/>
              <a:ext cx="108089" cy="49429"/>
            </a:xfrm>
            <a:custGeom>
              <a:avLst/>
              <a:gdLst/>
              <a:ahLst/>
              <a:cxnLst/>
              <a:rect l="l" t="t" r="r" b="b"/>
              <a:pathLst>
                <a:path w="2939" h="1344" extrusionOk="0">
                  <a:moveTo>
                    <a:pt x="235" y="1"/>
                  </a:moveTo>
                  <a:cubicBezTo>
                    <a:pt x="213" y="1"/>
                    <a:pt x="199" y="1"/>
                    <a:pt x="194" y="2"/>
                  </a:cubicBezTo>
                  <a:cubicBezTo>
                    <a:pt x="86" y="4"/>
                    <a:pt x="1" y="93"/>
                    <a:pt x="5" y="202"/>
                  </a:cubicBezTo>
                  <a:cubicBezTo>
                    <a:pt x="7" y="310"/>
                    <a:pt x="94" y="393"/>
                    <a:pt x="201" y="393"/>
                  </a:cubicBezTo>
                  <a:cubicBezTo>
                    <a:pt x="202" y="393"/>
                    <a:pt x="203" y="393"/>
                    <a:pt x="205" y="393"/>
                  </a:cubicBezTo>
                  <a:cubicBezTo>
                    <a:pt x="205" y="393"/>
                    <a:pt x="209" y="393"/>
                    <a:pt x="214" y="393"/>
                  </a:cubicBezTo>
                  <a:cubicBezTo>
                    <a:pt x="331" y="393"/>
                    <a:pt x="1496" y="414"/>
                    <a:pt x="2595" y="1301"/>
                  </a:cubicBezTo>
                  <a:cubicBezTo>
                    <a:pt x="2630" y="1330"/>
                    <a:pt x="2673" y="1344"/>
                    <a:pt x="2718" y="1344"/>
                  </a:cubicBezTo>
                  <a:cubicBezTo>
                    <a:pt x="2773" y="1344"/>
                    <a:pt x="2832" y="1319"/>
                    <a:pt x="2873" y="1271"/>
                  </a:cubicBezTo>
                  <a:cubicBezTo>
                    <a:pt x="2938" y="1187"/>
                    <a:pt x="2926" y="1064"/>
                    <a:pt x="2842" y="995"/>
                  </a:cubicBezTo>
                  <a:cubicBezTo>
                    <a:pt x="1684" y="59"/>
                    <a:pt x="474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74"/>
            <p:cNvSpPr/>
            <p:nvPr/>
          </p:nvSpPr>
          <p:spPr>
            <a:xfrm>
              <a:off x="5472650" y="1663823"/>
              <a:ext cx="99814" cy="66972"/>
            </a:xfrm>
            <a:custGeom>
              <a:avLst/>
              <a:gdLst/>
              <a:ahLst/>
              <a:cxnLst/>
              <a:rect l="l" t="t" r="r" b="b"/>
              <a:pathLst>
                <a:path w="2714" h="1821" extrusionOk="0">
                  <a:moveTo>
                    <a:pt x="212" y="0"/>
                  </a:moveTo>
                  <a:cubicBezTo>
                    <a:pt x="117" y="0"/>
                    <a:pt x="34" y="68"/>
                    <a:pt x="17" y="164"/>
                  </a:cubicBezTo>
                  <a:cubicBezTo>
                    <a:pt x="1" y="270"/>
                    <a:pt x="72" y="372"/>
                    <a:pt x="178" y="391"/>
                  </a:cubicBezTo>
                  <a:cubicBezTo>
                    <a:pt x="190" y="391"/>
                    <a:pt x="1394" y="611"/>
                    <a:pt x="2343" y="1749"/>
                  </a:cubicBezTo>
                  <a:cubicBezTo>
                    <a:pt x="2381" y="1798"/>
                    <a:pt x="2438" y="1821"/>
                    <a:pt x="2494" y="1821"/>
                  </a:cubicBezTo>
                  <a:cubicBezTo>
                    <a:pt x="2536" y="1821"/>
                    <a:pt x="2583" y="1806"/>
                    <a:pt x="2618" y="1778"/>
                  </a:cubicBezTo>
                  <a:cubicBezTo>
                    <a:pt x="2704" y="1706"/>
                    <a:pt x="2714" y="1584"/>
                    <a:pt x="2644" y="1500"/>
                  </a:cubicBezTo>
                  <a:cubicBezTo>
                    <a:pt x="1606" y="248"/>
                    <a:pt x="301" y="13"/>
                    <a:pt x="246" y="3"/>
                  </a:cubicBezTo>
                  <a:cubicBezTo>
                    <a:pt x="234" y="1"/>
                    <a:pt x="223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74"/>
            <p:cNvSpPr/>
            <p:nvPr/>
          </p:nvSpPr>
          <p:spPr>
            <a:xfrm>
              <a:off x="5415169" y="1743665"/>
              <a:ext cx="116511" cy="77343"/>
            </a:xfrm>
            <a:custGeom>
              <a:avLst/>
              <a:gdLst/>
              <a:ahLst/>
              <a:cxnLst/>
              <a:rect l="l" t="t" r="r" b="b"/>
              <a:pathLst>
                <a:path w="3168" h="2103" extrusionOk="0">
                  <a:moveTo>
                    <a:pt x="1394" y="1"/>
                  </a:moveTo>
                  <a:cubicBezTo>
                    <a:pt x="1362" y="17"/>
                    <a:pt x="1331" y="35"/>
                    <a:pt x="1299" y="52"/>
                  </a:cubicBezTo>
                  <a:cubicBezTo>
                    <a:pt x="882" y="249"/>
                    <a:pt x="421" y="270"/>
                    <a:pt x="207" y="739"/>
                  </a:cubicBezTo>
                  <a:cubicBezTo>
                    <a:pt x="1" y="1191"/>
                    <a:pt x="418" y="1678"/>
                    <a:pt x="895" y="1678"/>
                  </a:cubicBezTo>
                  <a:cubicBezTo>
                    <a:pt x="909" y="1678"/>
                    <a:pt x="922" y="1678"/>
                    <a:pt x="935" y="1677"/>
                  </a:cubicBezTo>
                  <a:cubicBezTo>
                    <a:pt x="1064" y="1670"/>
                    <a:pt x="1194" y="1638"/>
                    <a:pt x="1320" y="1638"/>
                  </a:cubicBezTo>
                  <a:cubicBezTo>
                    <a:pt x="1373" y="1638"/>
                    <a:pt x="1425" y="1644"/>
                    <a:pt x="1476" y="1659"/>
                  </a:cubicBezTo>
                  <a:cubicBezTo>
                    <a:pt x="1621" y="1700"/>
                    <a:pt x="1737" y="1812"/>
                    <a:pt x="1862" y="1898"/>
                  </a:cubicBezTo>
                  <a:cubicBezTo>
                    <a:pt x="2061" y="2033"/>
                    <a:pt x="2303" y="2102"/>
                    <a:pt x="2543" y="2102"/>
                  </a:cubicBezTo>
                  <a:cubicBezTo>
                    <a:pt x="2673" y="2102"/>
                    <a:pt x="2803" y="2082"/>
                    <a:pt x="2926" y="2040"/>
                  </a:cubicBezTo>
                  <a:cubicBezTo>
                    <a:pt x="3012" y="2010"/>
                    <a:pt x="3094" y="1971"/>
                    <a:pt x="3167" y="1924"/>
                  </a:cubicBezTo>
                  <a:cubicBezTo>
                    <a:pt x="2833" y="1388"/>
                    <a:pt x="2376" y="1055"/>
                    <a:pt x="2031" y="867"/>
                  </a:cubicBezTo>
                  <a:cubicBezTo>
                    <a:pt x="1721" y="698"/>
                    <a:pt x="1494" y="404"/>
                    <a:pt x="1409" y="62"/>
                  </a:cubicBezTo>
                  <a:lnTo>
                    <a:pt x="13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74"/>
            <p:cNvSpPr/>
            <p:nvPr/>
          </p:nvSpPr>
          <p:spPr>
            <a:xfrm>
              <a:off x="5389241" y="1634881"/>
              <a:ext cx="48951" cy="36594"/>
            </a:xfrm>
            <a:custGeom>
              <a:avLst/>
              <a:gdLst/>
              <a:ahLst/>
              <a:cxnLst/>
              <a:rect l="l" t="t" r="r" b="b"/>
              <a:pathLst>
                <a:path w="1331" h="995" extrusionOk="0">
                  <a:moveTo>
                    <a:pt x="665" y="0"/>
                  </a:moveTo>
                  <a:cubicBezTo>
                    <a:pt x="566" y="0"/>
                    <a:pt x="467" y="16"/>
                    <a:pt x="372" y="48"/>
                  </a:cubicBezTo>
                  <a:cubicBezTo>
                    <a:pt x="190" y="109"/>
                    <a:pt x="0" y="237"/>
                    <a:pt x="68" y="503"/>
                  </a:cubicBezTo>
                  <a:cubicBezTo>
                    <a:pt x="68" y="503"/>
                    <a:pt x="121" y="766"/>
                    <a:pt x="551" y="970"/>
                  </a:cubicBezTo>
                  <a:cubicBezTo>
                    <a:pt x="587" y="986"/>
                    <a:pt x="626" y="994"/>
                    <a:pt x="665" y="994"/>
                  </a:cubicBezTo>
                  <a:cubicBezTo>
                    <a:pt x="705" y="994"/>
                    <a:pt x="744" y="986"/>
                    <a:pt x="780" y="970"/>
                  </a:cubicBezTo>
                  <a:cubicBezTo>
                    <a:pt x="1210" y="766"/>
                    <a:pt x="1263" y="503"/>
                    <a:pt x="1263" y="503"/>
                  </a:cubicBezTo>
                  <a:cubicBezTo>
                    <a:pt x="1330" y="237"/>
                    <a:pt x="1141" y="109"/>
                    <a:pt x="959" y="48"/>
                  </a:cubicBezTo>
                  <a:cubicBezTo>
                    <a:pt x="864" y="16"/>
                    <a:pt x="765" y="0"/>
                    <a:pt x="665" y="0"/>
                  </a:cubicBezTo>
                  <a:close/>
                </a:path>
              </a:pathLst>
            </a:custGeom>
            <a:solidFill>
              <a:srgbClr val="B6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2" name="Google Shape;4582;p74"/>
          <p:cNvGrpSpPr/>
          <p:nvPr/>
        </p:nvGrpSpPr>
        <p:grpSpPr>
          <a:xfrm>
            <a:off x="7591982" y="1959179"/>
            <a:ext cx="280142" cy="329727"/>
            <a:chOff x="7591982" y="1959179"/>
            <a:chExt cx="280142" cy="329727"/>
          </a:xfrm>
        </p:grpSpPr>
        <p:sp>
          <p:nvSpPr>
            <p:cNvPr id="4583" name="Google Shape;4583;p74"/>
            <p:cNvSpPr/>
            <p:nvPr/>
          </p:nvSpPr>
          <p:spPr>
            <a:xfrm>
              <a:off x="7631204" y="2174192"/>
              <a:ext cx="201651" cy="114713"/>
            </a:xfrm>
            <a:custGeom>
              <a:avLst/>
              <a:gdLst/>
              <a:ahLst/>
              <a:cxnLst/>
              <a:rect l="l" t="t" r="r" b="b"/>
              <a:pathLst>
                <a:path w="7979" h="4539" extrusionOk="0">
                  <a:moveTo>
                    <a:pt x="2397" y="0"/>
                  </a:moveTo>
                  <a:cubicBezTo>
                    <a:pt x="2467" y="602"/>
                    <a:pt x="2118" y="1173"/>
                    <a:pt x="1710" y="1624"/>
                  </a:cubicBezTo>
                  <a:cubicBezTo>
                    <a:pt x="1304" y="2073"/>
                    <a:pt x="818" y="2462"/>
                    <a:pt x="512" y="2985"/>
                  </a:cubicBezTo>
                  <a:cubicBezTo>
                    <a:pt x="274" y="3392"/>
                    <a:pt x="9" y="4062"/>
                    <a:pt x="0" y="4539"/>
                  </a:cubicBezTo>
                  <a:lnTo>
                    <a:pt x="7978" y="4539"/>
                  </a:lnTo>
                  <a:cubicBezTo>
                    <a:pt x="7972" y="4062"/>
                    <a:pt x="7707" y="3392"/>
                    <a:pt x="7466" y="2985"/>
                  </a:cubicBezTo>
                  <a:cubicBezTo>
                    <a:pt x="7160" y="2462"/>
                    <a:pt x="6677" y="2073"/>
                    <a:pt x="6271" y="1624"/>
                  </a:cubicBezTo>
                  <a:cubicBezTo>
                    <a:pt x="5865" y="1175"/>
                    <a:pt x="5516" y="604"/>
                    <a:pt x="5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74"/>
            <p:cNvSpPr/>
            <p:nvPr/>
          </p:nvSpPr>
          <p:spPr>
            <a:xfrm>
              <a:off x="7700853" y="2216447"/>
              <a:ext cx="61893" cy="37202"/>
            </a:xfrm>
            <a:custGeom>
              <a:avLst/>
              <a:gdLst/>
              <a:ahLst/>
              <a:cxnLst/>
              <a:rect l="l" t="t" r="r" b="b"/>
              <a:pathLst>
                <a:path w="2449" h="1472" extrusionOk="0">
                  <a:moveTo>
                    <a:pt x="193" y="1"/>
                  </a:moveTo>
                  <a:cubicBezTo>
                    <a:pt x="191" y="1"/>
                    <a:pt x="188" y="1"/>
                    <a:pt x="186" y="1"/>
                  </a:cubicBezTo>
                  <a:cubicBezTo>
                    <a:pt x="82" y="3"/>
                    <a:pt x="0" y="95"/>
                    <a:pt x="0" y="199"/>
                  </a:cubicBezTo>
                  <a:lnTo>
                    <a:pt x="0" y="248"/>
                  </a:lnTo>
                  <a:cubicBezTo>
                    <a:pt x="0" y="923"/>
                    <a:pt x="549" y="1472"/>
                    <a:pt x="1224" y="1472"/>
                  </a:cubicBezTo>
                  <a:cubicBezTo>
                    <a:pt x="1901" y="1472"/>
                    <a:pt x="2448" y="921"/>
                    <a:pt x="2448" y="252"/>
                  </a:cubicBezTo>
                  <a:lnTo>
                    <a:pt x="2448" y="193"/>
                  </a:lnTo>
                  <a:cubicBezTo>
                    <a:pt x="2448" y="88"/>
                    <a:pt x="2362" y="3"/>
                    <a:pt x="2256" y="3"/>
                  </a:cubicBezTo>
                  <a:cubicBezTo>
                    <a:pt x="2255" y="3"/>
                    <a:pt x="2254" y="3"/>
                    <a:pt x="2252" y="3"/>
                  </a:cubicBezTo>
                  <a:cubicBezTo>
                    <a:pt x="2148" y="5"/>
                    <a:pt x="2067" y="97"/>
                    <a:pt x="2067" y="201"/>
                  </a:cubicBezTo>
                  <a:lnTo>
                    <a:pt x="2067" y="244"/>
                  </a:lnTo>
                  <a:cubicBezTo>
                    <a:pt x="2067" y="708"/>
                    <a:pt x="1690" y="1085"/>
                    <a:pt x="1226" y="1085"/>
                  </a:cubicBezTo>
                  <a:cubicBezTo>
                    <a:pt x="1184" y="1085"/>
                    <a:pt x="1142" y="1082"/>
                    <a:pt x="1100" y="1076"/>
                  </a:cubicBezTo>
                  <a:cubicBezTo>
                    <a:pt x="704" y="1017"/>
                    <a:pt x="384" y="629"/>
                    <a:pt x="384" y="231"/>
                  </a:cubicBezTo>
                  <a:lnTo>
                    <a:pt x="384" y="191"/>
                  </a:lnTo>
                  <a:cubicBezTo>
                    <a:pt x="384" y="87"/>
                    <a:pt x="298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74"/>
            <p:cNvSpPr/>
            <p:nvPr/>
          </p:nvSpPr>
          <p:spPr>
            <a:xfrm>
              <a:off x="7622232" y="1959179"/>
              <a:ext cx="219595" cy="230007"/>
            </a:xfrm>
            <a:custGeom>
              <a:avLst/>
              <a:gdLst/>
              <a:ahLst/>
              <a:cxnLst/>
              <a:rect l="l" t="t" r="r" b="b"/>
              <a:pathLst>
                <a:path w="8689" h="9101" extrusionOk="0">
                  <a:moveTo>
                    <a:pt x="1052" y="0"/>
                  </a:moveTo>
                  <a:cubicBezTo>
                    <a:pt x="964" y="0"/>
                    <a:pt x="879" y="21"/>
                    <a:pt x="796" y="65"/>
                  </a:cubicBezTo>
                  <a:cubicBezTo>
                    <a:pt x="388" y="283"/>
                    <a:pt x="396" y="1077"/>
                    <a:pt x="408" y="1462"/>
                  </a:cubicBezTo>
                  <a:cubicBezTo>
                    <a:pt x="429" y="2064"/>
                    <a:pt x="543" y="2711"/>
                    <a:pt x="778" y="3272"/>
                  </a:cubicBezTo>
                  <a:cubicBezTo>
                    <a:pt x="796" y="3317"/>
                    <a:pt x="794" y="3364"/>
                    <a:pt x="767" y="3404"/>
                  </a:cubicBezTo>
                  <a:cubicBezTo>
                    <a:pt x="323" y="4071"/>
                    <a:pt x="74" y="4908"/>
                    <a:pt x="39" y="5730"/>
                  </a:cubicBezTo>
                  <a:cubicBezTo>
                    <a:pt x="0" y="6662"/>
                    <a:pt x="384" y="7492"/>
                    <a:pt x="1051" y="8051"/>
                  </a:cubicBezTo>
                  <a:cubicBezTo>
                    <a:pt x="1539" y="8461"/>
                    <a:pt x="2118" y="8724"/>
                    <a:pt x="2711" y="8888"/>
                  </a:cubicBezTo>
                  <a:cubicBezTo>
                    <a:pt x="3162" y="9010"/>
                    <a:pt x="3627" y="9079"/>
                    <a:pt x="4090" y="9096"/>
                  </a:cubicBezTo>
                  <a:cubicBezTo>
                    <a:pt x="4178" y="9099"/>
                    <a:pt x="4265" y="9101"/>
                    <a:pt x="4352" y="9101"/>
                  </a:cubicBezTo>
                  <a:cubicBezTo>
                    <a:pt x="4959" y="9101"/>
                    <a:pt x="5565" y="9019"/>
                    <a:pt x="6149" y="8839"/>
                  </a:cubicBezTo>
                  <a:cubicBezTo>
                    <a:pt x="6681" y="8675"/>
                    <a:pt x="7199" y="8422"/>
                    <a:pt x="7640" y="8051"/>
                  </a:cubicBezTo>
                  <a:cubicBezTo>
                    <a:pt x="8307" y="7490"/>
                    <a:pt x="8688" y="6662"/>
                    <a:pt x="8654" y="5730"/>
                  </a:cubicBezTo>
                  <a:cubicBezTo>
                    <a:pt x="8619" y="4908"/>
                    <a:pt x="8370" y="4071"/>
                    <a:pt x="7923" y="3404"/>
                  </a:cubicBezTo>
                  <a:cubicBezTo>
                    <a:pt x="7899" y="3368"/>
                    <a:pt x="7895" y="3317"/>
                    <a:pt x="7913" y="3272"/>
                  </a:cubicBezTo>
                  <a:cubicBezTo>
                    <a:pt x="8146" y="2711"/>
                    <a:pt x="8262" y="2064"/>
                    <a:pt x="8282" y="1462"/>
                  </a:cubicBezTo>
                  <a:cubicBezTo>
                    <a:pt x="8297" y="1075"/>
                    <a:pt x="8307" y="281"/>
                    <a:pt x="7895" y="65"/>
                  </a:cubicBezTo>
                  <a:cubicBezTo>
                    <a:pt x="7812" y="21"/>
                    <a:pt x="7727" y="0"/>
                    <a:pt x="7639" y="0"/>
                  </a:cubicBezTo>
                  <a:cubicBezTo>
                    <a:pt x="7176" y="0"/>
                    <a:pt x="6662" y="578"/>
                    <a:pt x="6247" y="1177"/>
                  </a:cubicBezTo>
                  <a:cubicBezTo>
                    <a:pt x="6120" y="1358"/>
                    <a:pt x="5916" y="1462"/>
                    <a:pt x="5704" y="1462"/>
                  </a:cubicBezTo>
                  <a:cubicBezTo>
                    <a:pt x="5633" y="1462"/>
                    <a:pt x="5560" y="1450"/>
                    <a:pt x="5490" y="1426"/>
                  </a:cubicBezTo>
                  <a:cubicBezTo>
                    <a:pt x="5478" y="1422"/>
                    <a:pt x="5465" y="1420"/>
                    <a:pt x="5453" y="1413"/>
                  </a:cubicBezTo>
                  <a:cubicBezTo>
                    <a:pt x="5305" y="1364"/>
                    <a:pt x="5155" y="1349"/>
                    <a:pt x="5002" y="1349"/>
                  </a:cubicBezTo>
                  <a:cubicBezTo>
                    <a:pt x="4787" y="1349"/>
                    <a:pt x="4568" y="1378"/>
                    <a:pt x="4345" y="1381"/>
                  </a:cubicBezTo>
                  <a:cubicBezTo>
                    <a:pt x="4122" y="1380"/>
                    <a:pt x="3902" y="1349"/>
                    <a:pt x="3686" y="1349"/>
                  </a:cubicBezTo>
                  <a:cubicBezTo>
                    <a:pt x="3535" y="1349"/>
                    <a:pt x="3386" y="1364"/>
                    <a:pt x="3240" y="1413"/>
                  </a:cubicBezTo>
                  <a:cubicBezTo>
                    <a:pt x="3228" y="1420"/>
                    <a:pt x="3213" y="1422"/>
                    <a:pt x="3201" y="1426"/>
                  </a:cubicBezTo>
                  <a:cubicBezTo>
                    <a:pt x="3131" y="1450"/>
                    <a:pt x="3059" y="1462"/>
                    <a:pt x="2988" y="1462"/>
                  </a:cubicBezTo>
                  <a:cubicBezTo>
                    <a:pt x="2777" y="1462"/>
                    <a:pt x="2573" y="1358"/>
                    <a:pt x="2446" y="1177"/>
                  </a:cubicBezTo>
                  <a:cubicBezTo>
                    <a:pt x="2031" y="578"/>
                    <a:pt x="1516" y="0"/>
                    <a:pt x="1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74"/>
            <p:cNvSpPr/>
            <p:nvPr/>
          </p:nvSpPr>
          <p:spPr>
            <a:xfrm>
              <a:off x="7691200" y="2272728"/>
              <a:ext cx="9679" cy="16175"/>
            </a:xfrm>
            <a:custGeom>
              <a:avLst/>
              <a:gdLst/>
              <a:ahLst/>
              <a:cxnLst/>
              <a:rect l="l" t="t" r="r" b="b"/>
              <a:pathLst>
                <a:path w="383" h="640" extrusionOk="0">
                  <a:moveTo>
                    <a:pt x="189" y="0"/>
                  </a:moveTo>
                  <a:cubicBezTo>
                    <a:pt x="182" y="0"/>
                    <a:pt x="175" y="1"/>
                    <a:pt x="168" y="1"/>
                  </a:cubicBezTo>
                  <a:cubicBezTo>
                    <a:pt x="72" y="14"/>
                    <a:pt x="1" y="101"/>
                    <a:pt x="1" y="201"/>
                  </a:cubicBezTo>
                  <a:lnTo>
                    <a:pt x="1" y="640"/>
                  </a:lnTo>
                  <a:lnTo>
                    <a:pt x="382" y="640"/>
                  </a:lnTo>
                  <a:lnTo>
                    <a:pt x="382" y="197"/>
                  </a:lnTo>
                  <a:cubicBezTo>
                    <a:pt x="382" y="88"/>
                    <a:pt x="298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74"/>
            <p:cNvSpPr/>
            <p:nvPr/>
          </p:nvSpPr>
          <p:spPr>
            <a:xfrm>
              <a:off x="7763376" y="2272728"/>
              <a:ext cx="9679" cy="16175"/>
            </a:xfrm>
            <a:custGeom>
              <a:avLst/>
              <a:gdLst/>
              <a:ahLst/>
              <a:cxnLst/>
              <a:rect l="l" t="t" r="r" b="b"/>
              <a:pathLst>
                <a:path w="383" h="640" extrusionOk="0">
                  <a:moveTo>
                    <a:pt x="194" y="0"/>
                  </a:moveTo>
                  <a:cubicBezTo>
                    <a:pt x="89" y="0"/>
                    <a:pt x="1" y="88"/>
                    <a:pt x="1" y="197"/>
                  </a:cubicBezTo>
                  <a:lnTo>
                    <a:pt x="1" y="640"/>
                  </a:lnTo>
                  <a:lnTo>
                    <a:pt x="382" y="640"/>
                  </a:lnTo>
                  <a:lnTo>
                    <a:pt x="382" y="201"/>
                  </a:lnTo>
                  <a:cubicBezTo>
                    <a:pt x="382" y="103"/>
                    <a:pt x="315" y="14"/>
                    <a:pt x="215" y="1"/>
                  </a:cubicBezTo>
                  <a:cubicBezTo>
                    <a:pt x="208" y="1"/>
                    <a:pt x="201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74"/>
            <p:cNvSpPr/>
            <p:nvPr/>
          </p:nvSpPr>
          <p:spPr>
            <a:xfrm>
              <a:off x="7704088" y="1990238"/>
              <a:ext cx="55979" cy="52643"/>
            </a:xfrm>
            <a:custGeom>
              <a:avLst/>
              <a:gdLst/>
              <a:ahLst/>
              <a:cxnLst/>
              <a:rect l="l" t="t" r="r" b="b"/>
              <a:pathLst>
                <a:path w="2215" h="2083" extrusionOk="0">
                  <a:moveTo>
                    <a:pt x="1089" y="1"/>
                  </a:moveTo>
                  <a:cubicBezTo>
                    <a:pt x="716" y="1"/>
                    <a:pt x="352" y="66"/>
                    <a:pt x="1" y="184"/>
                  </a:cubicBezTo>
                  <a:cubicBezTo>
                    <a:pt x="31" y="501"/>
                    <a:pt x="93" y="813"/>
                    <a:pt x="205" y="1109"/>
                  </a:cubicBezTo>
                  <a:cubicBezTo>
                    <a:pt x="311" y="1396"/>
                    <a:pt x="472" y="1670"/>
                    <a:pt x="682" y="1896"/>
                  </a:cubicBezTo>
                  <a:cubicBezTo>
                    <a:pt x="795" y="2020"/>
                    <a:pt x="951" y="2083"/>
                    <a:pt x="1107" y="2083"/>
                  </a:cubicBezTo>
                  <a:cubicBezTo>
                    <a:pt x="1262" y="2083"/>
                    <a:pt x="1419" y="2020"/>
                    <a:pt x="1533" y="1896"/>
                  </a:cubicBezTo>
                  <a:cubicBezTo>
                    <a:pt x="1739" y="1670"/>
                    <a:pt x="1900" y="1396"/>
                    <a:pt x="2010" y="1109"/>
                  </a:cubicBezTo>
                  <a:cubicBezTo>
                    <a:pt x="2124" y="811"/>
                    <a:pt x="2186" y="501"/>
                    <a:pt x="2214" y="184"/>
                  </a:cubicBezTo>
                  <a:cubicBezTo>
                    <a:pt x="1863" y="66"/>
                    <a:pt x="1499" y="1"/>
                    <a:pt x="1124" y="1"/>
                  </a:cubicBezTo>
                  <a:cubicBezTo>
                    <a:pt x="1118" y="1"/>
                    <a:pt x="1112" y="1"/>
                    <a:pt x="1106" y="1"/>
                  </a:cubicBezTo>
                  <a:cubicBezTo>
                    <a:pt x="1101" y="1"/>
                    <a:pt x="1095" y="1"/>
                    <a:pt x="1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74"/>
            <p:cNvSpPr/>
            <p:nvPr/>
          </p:nvSpPr>
          <p:spPr>
            <a:xfrm>
              <a:off x="7659256" y="2062566"/>
              <a:ext cx="53932" cy="23807"/>
            </a:xfrm>
            <a:custGeom>
              <a:avLst/>
              <a:gdLst/>
              <a:ahLst/>
              <a:cxnLst/>
              <a:rect l="l" t="t" r="r" b="b"/>
              <a:pathLst>
                <a:path w="2134" h="942" extrusionOk="0">
                  <a:moveTo>
                    <a:pt x="1193" y="1"/>
                  </a:moveTo>
                  <a:cubicBezTo>
                    <a:pt x="1033" y="1"/>
                    <a:pt x="880" y="44"/>
                    <a:pt x="747" y="103"/>
                  </a:cubicBezTo>
                  <a:cubicBezTo>
                    <a:pt x="704" y="119"/>
                    <a:pt x="665" y="140"/>
                    <a:pt x="626" y="160"/>
                  </a:cubicBezTo>
                  <a:cubicBezTo>
                    <a:pt x="565" y="195"/>
                    <a:pt x="504" y="225"/>
                    <a:pt x="453" y="231"/>
                  </a:cubicBezTo>
                  <a:cubicBezTo>
                    <a:pt x="449" y="232"/>
                    <a:pt x="444" y="233"/>
                    <a:pt x="439" y="233"/>
                  </a:cubicBezTo>
                  <a:cubicBezTo>
                    <a:pt x="423" y="233"/>
                    <a:pt x="407" y="228"/>
                    <a:pt x="398" y="221"/>
                  </a:cubicBezTo>
                  <a:cubicBezTo>
                    <a:pt x="382" y="129"/>
                    <a:pt x="302" y="54"/>
                    <a:pt x="205" y="54"/>
                  </a:cubicBezTo>
                  <a:cubicBezTo>
                    <a:pt x="201" y="54"/>
                    <a:pt x="198" y="54"/>
                    <a:pt x="194" y="54"/>
                  </a:cubicBezTo>
                  <a:cubicBezTo>
                    <a:pt x="84" y="56"/>
                    <a:pt x="0" y="148"/>
                    <a:pt x="4" y="258"/>
                  </a:cubicBezTo>
                  <a:cubicBezTo>
                    <a:pt x="10" y="360"/>
                    <a:pt x="55" y="454"/>
                    <a:pt x="141" y="523"/>
                  </a:cubicBezTo>
                  <a:cubicBezTo>
                    <a:pt x="221" y="590"/>
                    <a:pt x="333" y="628"/>
                    <a:pt x="442" y="628"/>
                  </a:cubicBezTo>
                  <a:cubicBezTo>
                    <a:pt x="466" y="628"/>
                    <a:pt x="489" y="627"/>
                    <a:pt x="512" y="623"/>
                  </a:cubicBezTo>
                  <a:cubicBezTo>
                    <a:pt x="626" y="605"/>
                    <a:pt x="724" y="554"/>
                    <a:pt x="808" y="511"/>
                  </a:cubicBezTo>
                  <a:cubicBezTo>
                    <a:pt x="841" y="494"/>
                    <a:pt x="871" y="476"/>
                    <a:pt x="902" y="464"/>
                  </a:cubicBezTo>
                  <a:cubicBezTo>
                    <a:pt x="1005" y="420"/>
                    <a:pt x="1099" y="397"/>
                    <a:pt x="1186" y="397"/>
                  </a:cubicBezTo>
                  <a:cubicBezTo>
                    <a:pt x="1403" y="397"/>
                    <a:pt x="1576" y="539"/>
                    <a:pt x="1736" y="837"/>
                  </a:cubicBezTo>
                  <a:cubicBezTo>
                    <a:pt x="1773" y="902"/>
                    <a:pt x="1838" y="941"/>
                    <a:pt x="1909" y="941"/>
                  </a:cubicBezTo>
                  <a:cubicBezTo>
                    <a:pt x="1942" y="941"/>
                    <a:pt x="1973" y="933"/>
                    <a:pt x="2003" y="915"/>
                  </a:cubicBezTo>
                  <a:cubicBezTo>
                    <a:pt x="2099" y="862"/>
                    <a:pt x="2134" y="745"/>
                    <a:pt x="2083" y="647"/>
                  </a:cubicBezTo>
                  <a:cubicBezTo>
                    <a:pt x="1818" y="154"/>
                    <a:pt x="1493" y="1"/>
                    <a:pt x="1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74"/>
            <p:cNvSpPr/>
            <p:nvPr/>
          </p:nvSpPr>
          <p:spPr>
            <a:xfrm>
              <a:off x="7750841" y="2062617"/>
              <a:ext cx="54058" cy="23756"/>
            </a:xfrm>
            <a:custGeom>
              <a:avLst/>
              <a:gdLst/>
              <a:ahLst/>
              <a:cxnLst/>
              <a:rect l="l" t="t" r="r" b="b"/>
              <a:pathLst>
                <a:path w="2139" h="940" extrusionOk="0">
                  <a:moveTo>
                    <a:pt x="946" y="1"/>
                  </a:moveTo>
                  <a:cubicBezTo>
                    <a:pt x="645" y="1"/>
                    <a:pt x="321" y="154"/>
                    <a:pt x="54" y="648"/>
                  </a:cubicBezTo>
                  <a:cubicBezTo>
                    <a:pt x="1" y="745"/>
                    <a:pt x="38" y="866"/>
                    <a:pt x="134" y="917"/>
                  </a:cubicBezTo>
                  <a:cubicBezTo>
                    <a:pt x="164" y="931"/>
                    <a:pt x="197" y="939"/>
                    <a:pt x="229" y="939"/>
                  </a:cubicBezTo>
                  <a:cubicBezTo>
                    <a:pt x="297" y="939"/>
                    <a:pt x="366" y="903"/>
                    <a:pt x="401" y="837"/>
                  </a:cubicBezTo>
                  <a:cubicBezTo>
                    <a:pt x="561" y="539"/>
                    <a:pt x="735" y="397"/>
                    <a:pt x="952" y="397"/>
                  </a:cubicBezTo>
                  <a:cubicBezTo>
                    <a:pt x="1039" y="397"/>
                    <a:pt x="1133" y="420"/>
                    <a:pt x="1235" y="464"/>
                  </a:cubicBezTo>
                  <a:cubicBezTo>
                    <a:pt x="1264" y="478"/>
                    <a:pt x="1296" y="492"/>
                    <a:pt x="1329" y="511"/>
                  </a:cubicBezTo>
                  <a:cubicBezTo>
                    <a:pt x="1415" y="554"/>
                    <a:pt x="1508" y="605"/>
                    <a:pt x="1625" y="623"/>
                  </a:cubicBezTo>
                  <a:cubicBezTo>
                    <a:pt x="1648" y="627"/>
                    <a:pt x="1671" y="628"/>
                    <a:pt x="1695" y="628"/>
                  </a:cubicBezTo>
                  <a:cubicBezTo>
                    <a:pt x="1804" y="628"/>
                    <a:pt x="1916" y="590"/>
                    <a:pt x="1998" y="523"/>
                  </a:cubicBezTo>
                  <a:cubicBezTo>
                    <a:pt x="2082" y="454"/>
                    <a:pt x="2129" y="360"/>
                    <a:pt x="2133" y="258"/>
                  </a:cubicBezTo>
                  <a:cubicBezTo>
                    <a:pt x="2139" y="150"/>
                    <a:pt x="2053" y="58"/>
                    <a:pt x="1945" y="54"/>
                  </a:cubicBezTo>
                  <a:cubicBezTo>
                    <a:pt x="1941" y="54"/>
                    <a:pt x="1937" y="54"/>
                    <a:pt x="1933" y="54"/>
                  </a:cubicBezTo>
                  <a:cubicBezTo>
                    <a:pt x="1836" y="54"/>
                    <a:pt x="1753" y="127"/>
                    <a:pt x="1741" y="221"/>
                  </a:cubicBezTo>
                  <a:cubicBezTo>
                    <a:pt x="1730" y="228"/>
                    <a:pt x="1714" y="233"/>
                    <a:pt x="1697" y="233"/>
                  </a:cubicBezTo>
                  <a:cubicBezTo>
                    <a:pt x="1693" y="233"/>
                    <a:pt x="1688" y="232"/>
                    <a:pt x="1684" y="231"/>
                  </a:cubicBezTo>
                  <a:cubicBezTo>
                    <a:pt x="1633" y="225"/>
                    <a:pt x="1574" y="195"/>
                    <a:pt x="1510" y="160"/>
                  </a:cubicBezTo>
                  <a:cubicBezTo>
                    <a:pt x="1472" y="140"/>
                    <a:pt x="1435" y="121"/>
                    <a:pt x="1390" y="103"/>
                  </a:cubicBezTo>
                  <a:cubicBezTo>
                    <a:pt x="1257" y="44"/>
                    <a:pt x="1105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74"/>
            <p:cNvSpPr/>
            <p:nvPr/>
          </p:nvSpPr>
          <p:spPr>
            <a:xfrm>
              <a:off x="7677300" y="2121197"/>
              <a:ext cx="109507" cy="32071"/>
            </a:xfrm>
            <a:custGeom>
              <a:avLst/>
              <a:gdLst/>
              <a:ahLst/>
              <a:cxnLst/>
              <a:rect l="l" t="t" r="r" b="b"/>
              <a:pathLst>
                <a:path w="4333" h="1269" extrusionOk="0">
                  <a:moveTo>
                    <a:pt x="2164" y="0"/>
                  </a:moveTo>
                  <a:cubicBezTo>
                    <a:pt x="2054" y="0"/>
                    <a:pt x="1969" y="90"/>
                    <a:pt x="1969" y="196"/>
                  </a:cubicBezTo>
                  <a:lnTo>
                    <a:pt x="1969" y="710"/>
                  </a:lnTo>
                  <a:cubicBezTo>
                    <a:pt x="1869" y="702"/>
                    <a:pt x="1767" y="692"/>
                    <a:pt x="1665" y="677"/>
                  </a:cubicBezTo>
                  <a:cubicBezTo>
                    <a:pt x="1495" y="658"/>
                    <a:pt x="1318" y="640"/>
                    <a:pt x="1138" y="640"/>
                  </a:cubicBezTo>
                  <a:cubicBezTo>
                    <a:pt x="1113" y="640"/>
                    <a:pt x="1088" y="640"/>
                    <a:pt x="1063" y="641"/>
                  </a:cubicBezTo>
                  <a:cubicBezTo>
                    <a:pt x="822" y="645"/>
                    <a:pt x="614" y="722"/>
                    <a:pt x="410" y="796"/>
                  </a:cubicBezTo>
                  <a:cubicBezTo>
                    <a:pt x="329" y="826"/>
                    <a:pt x="249" y="857"/>
                    <a:pt x="165" y="881"/>
                  </a:cubicBezTo>
                  <a:cubicBezTo>
                    <a:pt x="61" y="914"/>
                    <a:pt x="0" y="1022"/>
                    <a:pt x="31" y="1126"/>
                  </a:cubicBezTo>
                  <a:cubicBezTo>
                    <a:pt x="55" y="1214"/>
                    <a:pt x="135" y="1269"/>
                    <a:pt x="218" y="1269"/>
                  </a:cubicBezTo>
                  <a:cubicBezTo>
                    <a:pt x="237" y="1269"/>
                    <a:pt x="255" y="1267"/>
                    <a:pt x="271" y="1263"/>
                  </a:cubicBezTo>
                  <a:cubicBezTo>
                    <a:pt x="363" y="1236"/>
                    <a:pt x="453" y="1202"/>
                    <a:pt x="545" y="1167"/>
                  </a:cubicBezTo>
                  <a:cubicBezTo>
                    <a:pt x="726" y="1102"/>
                    <a:pt x="898" y="1041"/>
                    <a:pt x="1073" y="1034"/>
                  </a:cubicBezTo>
                  <a:cubicBezTo>
                    <a:pt x="1089" y="1034"/>
                    <a:pt x="1104" y="1034"/>
                    <a:pt x="1120" y="1034"/>
                  </a:cubicBezTo>
                  <a:cubicBezTo>
                    <a:pt x="1284" y="1034"/>
                    <a:pt x="1447" y="1052"/>
                    <a:pt x="1622" y="1071"/>
                  </a:cubicBezTo>
                  <a:cubicBezTo>
                    <a:pt x="1724" y="1083"/>
                    <a:pt x="1828" y="1094"/>
                    <a:pt x="1930" y="1102"/>
                  </a:cubicBezTo>
                  <a:cubicBezTo>
                    <a:pt x="2002" y="1107"/>
                    <a:pt x="2074" y="1109"/>
                    <a:pt x="2146" y="1109"/>
                  </a:cubicBezTo>
                  <a:cubicBezTo>
                    <a:pt x="2336" y="1109"/>
                    <a:pt x="2524" y="1093"/>
                    <a:pt x="2715" y="1071"/>
                  </a:cubicBezTo>
                  <a:cubicBezTo>
                    <a:pt x="2886" y="1052"/>
                    <a:pt x="3053" y="1034"/>
                    <a:pt x="3217" y="1034"/>
                  </a:cubicBezTo>
                  <a:cubicBezTo>
                    <a:pt x="3233" y="1034"/>
                    <a:pt x="3248" y="1034"/>
                    <a:pt x="3264" y="1034"/>
                  </a:cubicBezTo>
                  <a:cubicBezTo>
                    <a:pt x="3439" y="1041"/>
                    <a:pt x="3611" y="1102"/>
                    <a:pt x="3792" y="1167"/>
                  </a:cubicBezTo>
                  <a:cubicBezTo>
                    <a:pt x="3894" y="1204"/>
                    <a:pt x="4008" y="1269"/>
                    <a:pt x="4119" y="1269"/>
                  </a:cubicBezTo>
                  <a:cubicBezTo>
                    <a:pt x="4204" y="1269"/>
                    <a:pt x="4284" y="1214"/>
                    <a:pt x="4306" y="1126"/>
                  </a:cubicBezTo>
                  <a:cubicBezTo>
                    <a:pt x="4333" y="1022"/>
                    <a:pt x="4272" y="914"/>
                    <a:pt x="4166" y="883"/>
                  </a:cubicBezTo>
                  <a:cubicBezTo>
                    <a:pt x="4082" y="859"/>
                    <a:pt x="4002" y="826"/>
                    <a:pt x="3921" y="796"/>
                  </a:cubicBezTo>
                  <a:cubicBezTo>
                    <a:pt x="3717" y="722"/>
                    <a:pt x="3509" y="645"/>
                    <a:pt x="3268" y="641"/>
                  </a:cubicBezTo>
                  <a:cubicBezTo>
                    <a:pt x="3246" y="640"/>
                    <a:pt x="3224" y="640"/>
                    <a:pt x="3202" y="640"/>
                  </a:cubicBezTo>
                  <a:cubicBezTo>
                    <a:pt x="3019" y="640"/>
                    <a:pt x="2839" y="661"/>
                    <a:pt x="2666" y="679"/>
                  </a:cubicBezTo>
                  <a:cubicBezTo>
                    <a:pt x="2562" y="692"/>
                    <a:pt x="2462" y="702"/>
                    <a:pt x="2364" y="710"/>
                  </a:cubicBezTo>
                  <a:lnTo>
                    <a:pt x="2364" y="508"/>
                  </a:lnTo>
                  <a:cubicBezTo>
                    <a:pt x="2364" y="445"/>
                    <a:pt x="2360" y="225"/>
                    <a:pt x="2360" y="196"/>
                  </a:cubicBezTo>
                  <a:cubicBezTo>
                    <a:pt x="2360" y="88"/>
                    <a:pt x="2273" y="0"/>
                    <a:pt x="2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74"/>
            <p:cNvSpPr/>
            <p:nvPr/>
          </p:nvSpPr>
          <p:spPr>
            <a:xfrm>
              <a:off x="7798530" y="2097669"/>
              <a:ext cx="73594" cy="33486"/>
            </a:xfrm>
            <a:custGeom>
              <a:avLst/>
              <a:gdLst/>
              <a:ahLst/>
              <a:cxnLst/>
              <a:rect l="l" t="t" r="r" b="b"/>
              <a:pathLst>
                <a:path w="2912" h="1325" extrusionOk="0">
                  <a:moveTo>
                    <a:pt x="229" y="1"/>
                  </a:moveTo>
                  <a:cubicBezTo>
                    <a:pt x="210" y="1"/>
                    <a:pt x="199" y="1"/>
                    <a:pt x="195" y="1"/>
                  </a:cubicBezTo>
                  <a:cubicBezTo>
                    <a:pt x="87" y="5"/>
                    <a:pt x="1" y="95"/>
                    <a:pt x="5" y="205"/>
                  </a:cubicBezTo>
                  <a:cubicBezTo>
                    <a:pt x="9" y="314"/>
                    <a:pt x="97" y="397"/>
                    <a:pt x="205" y="397"/>
                  </a:cubicBezTo>
                  <a:cubicBezTo>
                    <a:pt x="206" y="397"/>
                    <a:pt x="208" y="397"/>
                    <a:pt x="209" y="397"/>
                  </a:cubicBezTo>
                  <a:cubicBezTo>
                    <a:pt x="210" y="397"/>
                    <a:pt x="213" y="397"/>
                    <a:pt x="220" y="397"/>
                  </a:cubicBezTo>
                  <a:cubicBezTo>
                    <a:pt x="345" y="397"/>
                    <a:pt x="1491" y="419"/>
                    <a:pt x="2567" y="1280"/>
                  </a:cubicBezTo>
                  <a:cubicBezTo>
                    <a:pt x="2602" y="1309"/>
                    <a:pt x="2645" y="1325"/>
                    <a:pt x="2689" y="1325"/>
                  </a:cubicBezTo>
                  <a:cubicBezTo>
                    <a:pt x="2749" y="1325"/>
                    <a:pt x="2804" y="1298"/>
                    <a:pt x="2842" y="1249"/>
                  </a:cubicBezTo>
                  <a:cubicBezTo>
                    <a:pt x="2912" y="1164"/>
                    <a:pt x="2895" y="1041"/>
                    <a:pt x="2812" y="972"/>
                  </a:cubicBezTo>
                  <a:cubicBezTo>
                    <a:pt x="1654" y="46"/>
                    <a:pt x="449" y="1"/>
                    <a:pt x="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74"/>
            <p:cNvSpPr/>
            <p:nvPr/>
          </p:nvSpPr>
          <p:spPr>
            <a:xfrm>
              <a:off x="7792464" y="2119883"/>
              <a:ext cx="67958" cy="45415"/>
            </a:xfrm>
            <a:custGeom>
              <a:avLst/>
              <a:gdLst/>
              <a:ahLst/>
              <a:cxnLst/>
              <a:rect l="l" t="t" r="r" b="b"/>
              <a:pathLst>
                <a:path w="2689" h="1797" extrusionOk="0">
                  <a:moveTo>
                    <a:pt x="216" y="1"/>
                  </a:moveTo>
                  <a:cubicBezTo>
                    <a:pt x="120" y="1"/>
                    <a:pt x="35" y="68"/>
                    <a:pt x="21" y="164"/>
                  </a:cubicBezTo>
                  <a:cubicBezTo>
                    <a:pt x="0" y="272"/>
                    <a:pt x="74" y="374"/>
                    <a:pt x="180" y="391"/>
                  </a:cubicBezTo>
                  <a:cubicBezTo>
                    <a:pt x="190" y="395"/>
                    <a:pt x="1379" y="605"/>
                    <a:pt x="2317" y="1725"/>
                  </a:cubicBezTo>
                  <a:cubicBezTo>
                    <a:pt x="2356" y="1774"/>
                    <a:pt x="2411" y="1796"/>
                    <a:pt x="2468" y="1796"/>
                  </a:cubicBezTo>
                  <a:cubicBezTo>
                    <a:pt x="2511" y="1796"/>
                    <a:pt x="2556" y="1782"/>
                    <a:pt x="2595" y="1751"/>
                  </a:cubicBezTo>
                  <a:cubicBezTo>
                    <a:pt x="2679" y="1682"/>
                    <a:pt x="2689" y="1558"/>
                    <a:pt x="2621" y="1472"/>
                  </a:cubicBezTo>
                  <a:cubicBezTo>
                    <a:pt x="1591" y="242"/>
                    <a:pt x="300" y="13"/>
                    <a:pt x="247" y="3"/>
                  </a:cubicBezTo>
                  <a:cubicBezTo>
                    <a:pt x="237" y="2"/>
                    <a:pt x="226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74"/>
            <p:cNvSpPr/>
            <p:nvPr/>
          </p:nvSpPr>
          <p:spPr>
            <a:xfrm>
              <a:off x="7591982" y="2097669"/>
              <a:ext cx="73518" cy="33486"/>
            </a:xfrm>
            <a:custGeom>
              <a:avLst/>
              <a:gdLst/>
              <a:ahLst/>
              <a:cxnLst/>
              <a:rect l="l" t="t" r="r" b="b"/>
              <a:pathLst>
                <a:path w="2909" h="1325" extrusionOk="0">
                  <a:moveTo>
                    <a:pt x="2670" y="0"/>
                  </a:moveTo>
                  <a:cubicBezTo>
                    <a:pt x="2422" y="0"/>
                    <a:pt x="1236" y="59"/>
                    <a:pt x="100" y="972"/>
                  </a:cubicBezTo>
                  <a:cubicBezTo>
                    <a:pt x="14" y="1041"/>
                    <a:pt x="0" y="1166"/>
                    <a:pt x="69" y="1249"/>
                  </a:cubicBezTo>
                  <a:cubicBezTo>
                    <a:pt x="106" y="1298"/>
                    <a:pt x="163" y="1325"/>
                    <a:pt x="222" y="1325"/>
                  </a:cubicBezTo>
                  <a:cubicBezTo>
                    <a:pt x="265" y="1325"/>
                    <a:pt x="308" y="1311"/>
                    <a:pt x="345" y="1280"/>
                  </a:cubicBezTo>
                  <a:cubicBezTo>
                    <a:pt x="1421" y="419"/>
                    <a:pt x="2567" y="397"/>
                    <a:pt x="2692" y="397"/>
                  </a:cubicBezTo>
                  <a:cubicBezTo>
                    <a:pt x="2699" y="397"/>
                    <a:pt x="2702" y="397"/>
                    <a:pt x="2703" y="397"/>
                  </a:cubicBezTo>
                  <a:cubicBezTo>
                    <a:pt x="2704" y="397"/>
                    <a:pt x="2706" y="397"/>
                    <a:pt x="2707" y="397"/>
                  </a:cubicBezTo>
                  <a:cubicBezTo>
                    <a:pt x="2815" y="397"/>
                    <a:pt x="2905" y="314"/>
                    <a:pt x="2907" y="205"/>
                  </a:cubicBezTo>
                  <a:cubicBezTo>
                    <a:pt x="2909" y="95"/>
                    <a:pt x="2825" y="3"/>
                    <a:pt x="2715" y="1"/>
                  </a:cubicBezTo>
                  <a:cubicBezTo>
                    <a:pt x="2710" y="1"/>
                    <a:pt x="2695" y="0"/>
                    <a:pt x="2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74"/>
            <p:cNvSpPr/>
            <p:nvPr/>
          </p:nvSpPr>
          <p:spPr>
            <a:xfrm>
              <a:off x="7603683" y="2119883"/>
              <a:ext cx="67958" cy="45415"/>
            </a:xfrm>
            <a:custGeom>
              <a:avLst/>
              <a:gdLst/>
              <a:ahLst/>
              <a:cxnLst/>
              <a:rect l="l" t="t" r="r" b="b"/>
              <a:pathLst>
                <a:path w="2689" h="1797" extrusionOk="0">
                  <a:moveTo>
                    <a:pt x="2474" y="1"/>
                  </a:moveTo>
                  <a:cubicBezTo>
                    <a:pt x="2464" y="1"/>
                    <a:pt x="2454" y="2"/>
                    <a:pt x="2444" y="3"/>
                  </a:cubicBezTo>
                  <a:cubicBezTo>
                    <a:pt x="2391" y="13"/>
                    <a:pt x="1100" y="242"/>
                    <a:pt x="69" y="1472"/>
                  </a:cubicBezTo>
                  <a:cubicBezTo>
                    <a:pt x="0" y="1558"/>
                    <a:pt x="10" y="1682"/>
                    <a:pt x="96" y="1751"/>
                  </a:cubicBezTo>
                  <a:cubicBezTo>
                    <a:pt x="133" y="1782"/>
                    <a:pt x="178" y="1796"/>
                    <a:pt x="222" y="1796"/>
                  </a:cubicBezTo>
                  <a:cubicBezTo>
                    <a:pt x="280" y="1796"/>
                    <a:pt x="335" y="1772"/>
                    <a:pt x="373" y="1725"/>
                  </a:cubicBezTo>
                  <a:cubicBezTo>
                    <a:pt x="1304" y="611"/>
                    <a:pt x="2497" y="395"/>
                    <a:pt x="2509" y="391"/>
                  </a:cubicBezTo>
                  <a:cubicBezTo>
                    <a:pt x="2617" y="374"/>
                    <a:pt x="2689" y="272"/>
                    <a:pt x="2670" y="164"/>
                  </a:cubicBezTo>
                  <a:cubicBezTo>
                    <a:pt x="2654" y="68"/>
                    <a:pt x="2569" y="1"/>
                    <a:pt x="2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74"/>
            <p:cNvSpPr/>
            <p:nvPr/>
          </p:nvSpPr>
          <p:spPr>
            <a:xfrm>
              <a:off x="7711822" y="2104214"/>
              <a:ext cx="40512" cy="24793"/>
            </a:xfrm>
            <a:custGeom>
              <a:avLst/>
              <a:gdLst/>
              <a:ahLst/>
              <a:cxnLst/>
              <a:rect l="l" t="t" r="r" b="b"/>
              <a:pathLst>
                <a:path w="1603" h="981" extrusionOk="0">
                  <a:moveTo>
                    <a:pt x="801" y="1"/>
                  </a:moveTo>
                  <a:cubicBezTo>
                    <a:pt x="682" y="1"/>
                    <a:pt x="562" y="16"/>
                    <a:pt x="448" y="48"/>
                  </a:cubicBezTo>
                  <a:cubicBezTo>
                    <a:pt x="227" y="109"/>
                    <a:pt x="1" y="234"/>
                    <a:pt x="80" y="495"/>
                  </a:cubicBezTo>
                  <a:cubicBezTo>
                    <a:pt x="80" y="495"/>
                    <a:pt x="144" y="752"/>
                    <a:pt x="664" y="956"/>
                  </a:cubicBezTo>
                  <a:cubicBezTo>
                    <a:pt x="707" y="972"/>
                    <a:pt x="754" y="980"/>
                    <a:pt x="801" y="980"/>
                  </a:cubicBezTo>
                  <a:cubicBezTo>
                    <a:pt x="848" y="980"/>
                    <a:pt x="895" y="972"/>
                    <a:pt x="939" y="956"/>
                  </a:cubicBezTo>
                  <a:cubicBezTo>
                    <a:pt x="1459" y="754"/>
                    <a:pt x="1523" y="495"/>
                    <a:pt x="1523" y="495"/>
                  </a:cubicBezTo>
                  <a:cubicBezTo>
                    <a:pt x="1602" y="234"/>
                    <a:pt x="1376" y="109"/>
                    <a:pt x="1155" y="48"/>
                  </a:cubicBezTo>
                  <a:cubicBezTo>
                    <a:pt x="1041" y="16"/>
                    <a:pt x="921" y="1"/>
                    <a:pt x="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74"/>
            <p:cNvSpPr/>
            <p:nvPr/>
          </p:nvSpPr>
          <p:spPr>
            <a:xfrm>
              <a:off x="7704101" y="1990238"/>
              <a:ext cx="55979" cy="52643"/>
            </a:xfrm>
            <a:custGeom>
              <a:avLst/>
              <a:gdLst/>
              <a:ahLst/>
              <a:cxnLst/>
              <a:rect l="l" t="t" r="r" b="b"/>
              <a:pathLst>
                <a:path w="2215" h="2083" extrusionOk="0">
                  <a:moveTo>
                    <a:pt x="1089" y="1"/>
                  </a:moveTo>
                  <a:cubicBezTo>
                    <a:pt x="716" y="1"/>
                    <a:pt x="352" y="66"/>
                    <a:pt x="1" y="184"/>
                  </a:cubicBezTo>
                  <a:cubicBezTo>
                    <a:pt x="31" y="501"/>
                    <a:pt x="93" y="813"/>
                    <a:pt x="205" y="1109"/>
                  </a:cubicBezTo>
                  <a:cubicBezTo>
                    <a:pt x="311" y="1396"/>
                    <a:pt x="472" y="1670"/>
                    <a:pt x="682" y="1896"/>
                  </a:cubicBezTo>
                  <a:cubicBezTo>
                    <a:pt x="795" y="2020"/>
                    <a:pt x="951" y="2083"/>
                    <a:pt x="1107" y="2083"/>
                  </a:cubicBezTo>
                  <a:cubicBezTo>
                    <a:pt x="1262" y="2083"/>
                    <a:pt x="1419" y="2020"/>
                    <a:pt x="1533" y="1896"/>
                  </a:cubicBezTo>
                  <a:cubicBezTo>
                    <a:pt x="1739" y="1670"/>
                    <a:pt x="1900" y="1396"/>
                    <a:pt x="2010" y="1109"/>
                  </a:cubicBezTo>
                  <a:cubicBezTo>
                    <a:pt x="2124" y="811"/>
                    <a:pt x="2186" y="501"/>
                    <a:pt x="2214" y="184"/>
                  </a:cubicBezTo>
                  <a:cubicBezTo>
                    <a:pt x="1863" y="66"/>
                    <a:pt x="1499" y="1"/>
                    <a:pt x="1124" y="1"/>
                  </a:cubicBezTo>
                  <a:cubicBezTo>
                    <a:pt x="1118" y="1"/>
                    <a:pt x="1112" y="1"/>
                    <a:pt x="1106" y="1"/>
                  </a:cubicBezTo>
                  <a:cubicBezTo>
                    <a:pt x="1101" y="1"/>
                    <a:pt x="1095" y="1"/>
                    <a:pt x="1089" y="1"/>
                  </a:cubicBezTo>
                  <a:close/>
                </a:path>
              </a:pathLst>
            </a:custGeom>
            <a:solidFill>
              <a:srgbClr val="FFC912">
                <a:alpha val="20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2" name="Google Shape;4602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4603" name="Google Shape;4603;p75"/>
          <p:cNvGrpSpPr/>
          <p:nvPr/>
        </p:nvGrpSpPr>
        <p:grpSpPr>
          <a:xfrm>
            <a:off x="1340000" y="1181371"/>
            <a:ext cx="1688666" cy="3385670"/>
            <a:chOff x="1340000" y="1181446"/>
            <a:chExt cx="1688666" cy="3385670"/>
          </a:xfrm>
        </p:grpSpPr>
        <p:sp>
          <p:nvSpPr>
            <p:cNvPr id="4604" name="Google Shape;4604;p75"/>
            <p:cNvSpPr/>
            <p:nvPr/>
          </p:nvSpPr>
          <p:spPr>
            <a:xfrm>
              <a:off x="1340000" y="1499880"/>
              <a:ext cx="118884" cy="135003"/>
            </a:xfrm>
            <a:custGeom>
              <a:avLst/>
              <a:gdLst/>
              <a:ahLst/>
              <a:cxnLst/>
              <a:rect l="l" t="t" r="r" b="b"/>
              <a:pathLst>
                <a:path w="4595" h="5218" extrusionOk="0">
                  <a:moveTo>
                    <a:pt x="3557" y="0"/>
                  </a:moveTo>
                  <a:cubicBezTo>
                    <a:pt x="3526" y="0"/>
                    <a:pt x="3495" y="3"/>
                    <a:pt x="3465" y="10"/>
                  </a:cubicBezTo>
                  <a:cubicBezTo>
                    <a:pt x="3348" y="42"/>
                    <a:pt x="3253" y="105"/>
                    <a:pt x="3158" y="190"/>
                  </a:cubicBezTo>
                  <a:cubicBezTo>
                    <a:pt x="2767" y="528"/>
                    <a:pt x="2440" y="1193"/>
                    <a:pt x="2746" y="1679"/>
                  </a:cubicBezTo>
                  <a:cubicBezTo>
                    <a:pt x="2419" y="1362"/>
                    <a:pt x="2060" y="1045"/>
                    <a:pt x="1690" y="781"/>
                  </a:cubicBezTo>
                  <a:cubicBezTo>
                    <a:pt x="1466" y="626"/>
                    <a:pt x="1198" y="461"/>
                    <a:pt x="917" y="461"/>
                  </a:cubicBezTo>
                  <a:cubicBezTo>
                    <a:pt x="893" y="461"/>
                    <a:pt x="869" y="462"/>
                    <a:pt x="845" y="464"/>
                  </a:cubicBezTo>
                  <a:cubicBezTo>
                    <a:pt x="338" y="507"/>
                    <a:pt x="0" y="1098"/>
                    <a:pt x="85" y="1616"/>
                  </a:cubicBezTo>
                  <a:cubicBezTo>
                    <a:pt x="159" y="2112"/>
                    <a:pt x="518" y="2534"/>
                    <a:pt x="888" y="2904"/>
                  </a:cubicBezTo>
                  <a:cubicBezTo>
                    <a:pt x="1933" y="3939"/>
                    <a:pt x="3211" y="4731"/>
                    <a:pt x="4595" y="5217"/>
                  </a:cubicBezTo>
                  <a:cubicBezTo>
                    <a:pt x="4595" y="3812"/>
                    <a:pt x="4489" y="2408"/>
                    <a:pt x="4299" y="1014"/>
                  </a:cubicBezTo>
                  <a:cubicBezTo>
                    <a:pt x="4257" y="771"/>
                    <a:pt x="4214" y="528"/>
                    <a:pt x="4088" y="317"/>
                  </a:cubicBezTo>
                  <a:cubicBezTo>
                    <a:pt x="3968" y="142"/>
                    <a:pt x="3762" y="0"/>
                    <a:pt x="3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75"/>
            <p:cNvSpPr/>
            <p:nvPr/>
          </p:nvSpPr>
          <p:spPr>
            <a:xfrm>
              <a:off x="2552089" y="1478251"/>
              <a:ext cx="238312" cy="203358"/>
            </a:xfrm>
            <a:custGeom>
              <a:avLst/>
              <a:gdLst/>
              <a:ahLst/>
              <a:cxnLst/>
              <a:rect l="l" t="t" r="r" b="b"/>
              <a:pathLst>
                <a:path w="9211" h="7860" extrusionOk="0">
                  <a:moveTo>
                    <a:pt x="3830" y="1"/>
                  </a:moveTo>
                  <a:cubicBezTo>
                    <a:pt x="3565" y="1"/>
                    <a:pt x="3290" y="120"/>
                    <a:pt x="3085" y="297"/>
                  </a:cubicBezTo>
                  <a:cubicBezTo>
                    <a:pt x="2779" y="561"/>
                    <a:pt x="2599" y="941"/>
                    <a:pt x="2441" y="1311"/>
                  </a:cubicBezTo>
                  <a:cubicBezTo>
                    <a:pt x="1479" y="3434"/>
                    <a:pt x="656" y="5620"/>
                    <a:pt x="1" y="7859"/>
                  </a:cubicBezTo>
                  <a:cubicBezTo>
                    <a:pt x="2430" y="7732"/>
                    <a:pt x="4827" y="7056"/>
                    <a:pt x="6982" y="5895"/>
                  </a:cubicBezTo>
                  <a:cubicBezTo>
                    <a:pt x="7732" y="5483"/>
                    <a:pt x="8503" y="4986"/>
                    <a:pt x="8851" y="4205"/>
                  </a:cubicBezTo>
                  <a:cubicBezTo>
                    <a:pt x="9210" y="3423"/>
                    <a:pt x="8968" y="2314"/>
                    <a:pt x="8165" y="2008"/>
                  </a:cubicBezTo>
                  <a:cubicBezTo>
                    <a:pt x="8003" y="1947"/>
                    <a:pt x="7834" y="1921"/>
                    <a:pt x="7664" y="1921"/>
                  </a:cubicBezTo>
                  <a:cubicBezTo>
                    <a:pt x="7335" y="1921"/>
                    <a:pt x="6999" y="2017"/>
                    <a:pt x="6686" y="2135"/>
                  </a:cubicBezTo>
                  <a:cubicBezTo>
                    <a:pt x="5968" y="2378"/>
                    <a:pt x="5250" y="2726"/>
                    <a:pt x="4606" y="3064"/>
                  </a:cubicBezTo>
                  <a:cubicBezTo>
                    <a:pt x="5313" y="2431"/>
                    <a:pt x="5081" y="1237"/>
                    <a:pt x="4616" y="508"/>
                  </a:cubicBezTo>
                  <a:cubicBezTo>
                    <a:pt x="4511" y="350"/>
                    <a:pt x="4384" y="191"/>
                    <a:pt x="4204" y="96"/>
                  </a:cubicBezTo>
                  <a:cubicBezTo>
                    <a:pt x="4089" y="30"/>
                    <a:pt x="3961" y="1"/>
                    <a:pt x="3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75"/>
            <p:cNvSpPr/>
            <p:nvPr/>
          </p:nvSpPr>
          <p:spPr>
            <a:xfrm>
              <a:off x="1847965" y="3452477"/>
              <a:ext cx="149750" cy="1114639"/>
            </a:xfrm>
            <a:custGeom>
              <a:avLst/>
              <a:gdLst/>
              <a:ahLst/>
              <a:cxnLst/>
              <a:rect l="l" t="t" r="r" b="b"/>
              <a:pathLst>
                <a:path w="5788" h="43082" extrusionOk="0">
                  <a:moveTo>
                    <a:pt x="0" y="1"/>
                  </a:moveTo>
                  <a:lnTo>
                    <a:pt x="0" y="43081"/>
                  </a:lnTo>
                  <a:lnTo>
                    <a:pt x="5788" y="43081"/>
                  </a:lnTo>
                  <a:cubicBezTo>
                    <a:pt x="3992" y="30608"/>
                    <a:pt x="1996" y="14312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75"/>
            <p:cNvSpPr/>
            <p:nvPr/>
          </p:nvSpPr>
          <p:spPr>
            <a:xfrm>
              <a:off x="1862712" y="3452477"/>
              <a:ext cx="849549" cy="1114639"/>
            </a:xfrm>
            <a:custGeom>
              <a:avLst/>
              <a:gdLst/>
              <a:ahLst/>
              <a:cxnLst/>
              <a:rect l="l" t="t" r="r" b="b"/>
              <a:pathLst>
                <a:path w="32836" h="43082" extrusionOk="0">
                  <a:moveTo>
                    <a:pt x="0" y="1"/>
                  </a:moveTo>
                  <a:cubicBezTo>
                    <a:pt x="1426" y="14312"/>
                    <a:pt x="3422" y="30608"/>
                    <a:pt x="5218" y="43081"/>
                  </a:cubicBezTo>
                  <a:lnTo>
                    <a:pt x="14522" y="43081"/>
                  </a:lnTo>
                  <a:lnTo>
                    <a:pt x="16138" y="12654"/>
                  </a:lnTo>
                  <a:lnTo>
                    <a:pt x="18557" y="43081"/>
                  </a:lnTo>
                  <a:lnTo>
                    <a:pt x="32836" y="43081"/>
                  </a:lnTo>
                  <a:lnTo>
                    <a:pt x="328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75"/>
            <p:cNvSpPr/>
            <p:nvPr/>
          </p:nvSpPr>
          <p:spPr>
            <a:xfrm>
              <a:off x="1847980" y="3452475"/>
              <a:ext cx="214431" cy="1114639"/>
            </a:xfrm>
            <a:custGeom>
              <a:avLst/>
              <a:gdLst/>
              <a:ahLst/>
              <a:cxnLst/>
              <a:rect l="l" t="t" r="r" b="b"/>
              <a:pathLst>
                <a:path w="5788" h="43082" extrusionOk="0">
                  <a:moveTo>
                    <a:pt x="0" y="1"/>
                  </a:moveTo>
                  <a:lnTo>
                    <a:pt x="0" y="43081"/>
                  </a:lnTo>
                  <a:lnTo>
                    <a:pt x="5788" y="43081"/>
                  </a:lnTo>
                  <a:cubicBezTo>
                    <a:pt x="3992" y="30608"/>
                    <a:pt x="1996" y="14312"/>
                    <a:pt x="570" y="1"/>
                  </a:cubicBezTo>
                  <a:close/>
                </a:path>
              </a:pathLst>
            </a:custGeom>
            <a:solidFill>
              <a:srgbClr val="FFF1F6">
                <a:alpha val="24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75"/>
            <p:cNvSpPr/>
            <p:nvPr/>
          </p:nvSpPr>
          <p:spPr>
            <a:xfrm>
              <a:off x="1889204" y="3647268"/>
              <a:ext cx="121368" cy="195725"/>
            </a:xfrm>
            <a:custGeom>
              <a:avLst/>
              <a:gdLst/>
              <a:ahLst/>
              <a:cxnLst/>
              <a:rect l="l" t="t" r="r" b="b"/>
              <a:pathLst>
                <a:path w="4691" h="7565" extrusionOk="0">
                  <a:moveTo>
                    <a:pt x="4547" y="1"/>
                  </a:moveTo>
                  <a:cubicBezTo>
                    <a:pt x="4488" y="1"/>
                    <a:pt x="4425" y="51"/>
                    <a:pt x="4416" y="118"/>
                  </a:cubicBezTo>
                  <a:cubicBezTo>
                    <a:pt x="4046" y="2970"/>
                    <a:pt x="2419" y="5663"/>
                    <a:pt x="75" y="7332"/>
                  </a:cubicBezTo>
                  <a:cubicBezTo>
                    <a:pt x="22" y="7364"/>
                    <a:pt x="1" y="7448"/>
                    <a:pt x="43" y="7511"/>
                  </a:cubicBezTo>
                  <a:cubicBezTo>
                    <a:pt x="75" y="7554"/>
                    <a:pt x="117" y="7564"/>
                    <a:pt x="149" y="7564"/>
                  </a:cubicBezTo>
                  <a:cubicBezTo>
                    <a:pt x="180" y="7564"/>
                    <a:pt x="202" y="7564"/>
                    <a:pt x="233" y="7543"/>
                  </a:cubicBezTo>
                  <a:cubicBezTo>
                    <a:pt x="2641" y="5832"/>
                    <a:pt x="4310" y="3076"/>
                    <a:pt x="4680" y="150"/>
                  </a:cubicBezTo>
                  <a:cubicBezTo>
                    <a:pt x="4690" y="76"/>
                    <a:pt x="4637" y="13"/>
                    <a:pt x="4563" y="2"/>
                  </a:cubicBezTo>
                  <a:cubicBezTo>
                    <a:pt x="4558" y="1"/>
                    <a:pt x="4552" y="1"/>
                    <a:pt x="4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75"/>
            <p:cNvSpPr/>
            <p:nvPr/>
          </p:nvSpPr>
          <p:spPr>
            <a:xfrm>
              <a:off x="1727170" y="2140888"/>
              <a:ext cx="1055598" cy="1461900"/>
            </a:xfrm>
            <a:custGeom>
              <a:avLst/>
              <a:gdLst/>
              <a:ahLst/>
              <a:cxnLst/>
              <a:rect l="l" t="t" r="r" b="b"/>
              <a:pathLst>
                <a:path w="40800" h="56504" extrusionOk="0">
                  <a:moveTo>
                    <a:pt x="16445" y="1"/>
                  </a:moveTo>
                  <a:cubicBezTo>
                    <a:pt x="7954" y="1"/>
                    <a:pt x="1" y="6887"/>
                    <a:pt x="1" y="15368"/>
                  </a:cubicBezTo>
                  <a:lnTo>
                    <a:pt x="4141" y="55449"/>
                  </a:lnTo>
                  <a:cubicBezTo>
                    <a:pt x="4141" y="55449"/>
                    <a:pt x="6027" y="56503"/>
                    <a:pt x="11946" y="56503"/>
                  </a:cubicBezTo>
                  <a:cubicBezTo>
                    <a:pt x="14549" y="56503"/>
                    <a:pt x="17931" y="56300"/>
                    <a:pt x="22275" y="55713"/>
                  </a:cubicBezTo>
                  <a:cubicBezTo>
                    <a:pt x="30259" y="54635"/>
                    <a:pt x="37346" y="51678"/>
                    <a:pt x="37346" y="51678"/>
                  </a:cubicBezTo>
                  <a:lnTo>
                    <a:pt x="40800" y="15368"/>
                  </a:lnTo>
                  <a:cubicBezTo>
                    <a:pt x="40800" y="6887"/>
                    <a:pt x="33924" y="1"/>
                    <a:pt x="25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75"/>
            <p:cNvSpPr/>
            <p:nvPr/>
          </p:nvSpPr>
          <p:spPr>
            <a:xfrm>
              <a:off x="2354274" y="2224171"/>
              <a:ext cx="674393" cy="887090"/>
            </a:xfrm>
            <a:custGeom>
              <a:avLst/>
              <a:gdLst/>
              <a:ahLst/>
              <a:cxnLst/>
              <a:rect l="l" t="t" r="r" b="b"/>
              <a:pathLst>
                <a:path w="26066" h="34287" extrusionOk="0">
                  <a:moveTo>
                    <a:pt x="7901" y="0"/>
                  </a:moveTo>
                  <a:cubicBezTo>
                    <a:pt x="7030" y="0"/>
                    <a:pt x="6141" y="207"/>
                    <a:pt x="5249" y="679"/>
                  </a:cubicBezTo>
                  <a:cubicBezTo>
                    <a:pt x="0" y="3467"/>
                    <a:pt x="539" y="9804"/>
                    <a:pt x="2556" y="14409"/>
                  </a:cubicBezTo>
                  <a:cubicBezTo>
                    <a:pt x="5978" y="22203"/>
                    <a:pt x="11850" y="28878"/>
                    <a:pt x="19127" y="33293"/>
                  </a:cubicBezTo>
                  <a:cubicBezTo>
                    <a:pt x="19970" y="33794"/>
                    <a:pt x="20916" y="34287"/>
                    <a:pt x="21879" y="34287"/>
                  </a:cubicBezTo>
                  <a:cubicBezTo>
                    <a:pt x="22073" y="34287"/>
                    <a:pt x="22269" y="34267"/>
                    <a:pt x="22465" y="34222"/>
                  </a:cubicBezTo>
                  <a:cubicBezTo>
                    <a:pt x="23985" y="33884"/>
                    <a:pt x="24820" y="32237"/>
                    <a:pt x="25137" y="30705"/>
                  </a:cubicBezTo>
                  <a:cubicBezTo>
                    <a:pt x="26066" y="26301"/>
                    <a:pt x="24609" y="21781"/>
                    <a:pt x="22792" y="17662"/>
                  </a:cubicBezTo>
                  <a:cubicBezTo>
                    <a:pt x="21081" y="13754"/>
                    <a:pt x="19053" y="10005"/>
                    <a:pt x="16709" y="6435"/>
                  </a:cubicBezTo>
                  <a:cubicBezTo>
                    <a:pt x="14859" y="3613"/>
                    <a:pt x="11543" y="0"/>
                    <a:pt x="7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75"/>
            <p:cNvSpPr/>
            <p:nvPr/>
          </p:nvSpPr>
          <p:spPr>
            <a:xfrm>
              <a:off x="2549916" y="2228543"/>
              <a:ext cx="369175" cy="643863"/>
            </a:xfrm>
            <a:custGeom>
              <a:avLst/>
              <a:gdLst/>
              <a:ahLst/>
              <a:cxnLst/>
              <a:rect l="l" t="t" r="r" b="b"/>
              <a:pathLst>
                <a:path w="14269" h="24886" extrusionOk="0">
                  <a:moveTo>
                    <a:pt x="210" y="0"/>
                  </a:moveTo>
                  <a:cubicBezTo>
                    <a:pt x="158" y="0"/>
                    <a:pt x="103" y="21"/>
                    <a:pt x="64" y="67"/>
                  </a:cubicBezTo>
                  <a:cubicBezTo>
                    <a:pt x="0" y="130"/>
                    <a:pt x="0" y="257"/>
                    <a:pt x="85" y="331"/>
                  </a:cubicBezTo>
                  <a:cubicBezTo>
                    <a:pt x="4806" y="4682"/>
                    <a:pt x="12231" y="15138"/>
                    <a:pt x="13889" y="24728"/>
                  </a:cubicBezTo>
                  <a:cubicBezTo>
                    <a:pt x="13899" y="24812"/>
                    <a:pt x="13984" y="24886"/>
                    <a:pt x="14079" y="24886"/>
                  </a:cubicBezTo>
                  <a:lnTo>
                    <a:pt x="14100" y="24886"/>
                  </a:lnTo>
                  <a:cubicBezTo>
                    <a:pt x="14206" y="24854"/>
                    <a:pt x="14269" y="24759"/>
                    <a:pt x="14258" y="24654"/>
                  </a:cubicBezTo>
                  <a:cubicBezTo>
                    <a:pt x="12568" y="14979"/>
                    <a:pt x="5102" y="4439"/>
                    <a:pt x="328" y="45"/>
                  </a:cubicBezTo>
                  <a:cubicBezTo>
                    <a:pt x="298" y="16"/>
                    <a:pt x="255" y="0"/>
                    <a:pt x="2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75"/>
            <p:cNvSpPr/>
            <p:nvPr/>
          </p:nvSpPr>
          <p:spPr>
            <a:xfrm>
              <a:off x="2559204" y="2196125"/>
              <a:ext cx="426845" cy="743524"/>
            </a:xfrm>
            <a:custGeom>
              <a:avLst/>
              <a:gdLst/>
              <a:ahLst/>
              <a:cxnLst/>
              <a:rect l="l" t="t" r="r" b="b"/>
              <a:pathLst>
                <a:path w="16498" h="28738" extrusionOk="0">
                  <a:moveTo>
                    <a:pt x="213" y="1"/>
                  </a:moveTo>
                  <a:cubicBezTo>
                    <a:pt x="157" y="1"/>
                    <a:pt x="100" y="25"/>
                    <a:pt x="64" y="73"/>
                  </a:cubicBezTo>
                  <a:cubicBezTo>
                    <a:pt x="0" y="147"/>
                    <a:pt x="11" y="274"/>
                    <a:pt x="96" y="337"/>
                  </a:cubicBezTo>
                  <a:cubicBezTo>
                    <a:pt x="4848" y="4403"/>
                    <a:pt x="8439" y="8670"/>
                    <a:pt x="10773" y="13011"/>
                  </a:cubicBezTo>
                  <a:cubicBezTo>
                    <a:pt x="13244" y="17616"/>
                    <a:pt x="15093" y="23002"/>
                    <a:pt x="16128" y="28579"/>
                  </a:cubicBezTo>
                  <a:cubicBezTo>
                    <a:pt x="16149" y="28663"/>
                    <a:pt x="16223" y="28737"/>
                    <a:pt x="16318" y="28737"/>
                  </a:cubicBezTo>
                  <a:lnTo>
                    <a:pt x="16328" y="28737"/>
                  </a:lnTo>
                  <a:cubicBezTo>
                    <a:pt x="16434" y="28705"/>
                    <a:pt x="16497" y="28621"/>
                    <a:pt x="16487" y="28515"/>
                  </a:cubicBezTo>
                  <a:cubicBezTo>
                    <a:pt x="15441" y="22897"/>
                    <a:pt x="13582" y="17489"/>
                    <a:pt x="11090" y="12842"/>
                  </a:cubicBezTo>
                  <a:cubicBezTo>
                    <a:pt x="8735" y="8449"/>
                    <a:pt x="5123" y="4139"/>
                    <a:pt x="328" y="42"/>
                  </a:cubicBezTo>
                  <a:cubicBezTo>
                    <a:pt x="296" y="14"/>
                    <a:pt x="255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75"/>
            <p:cNvSpPr/>
            <p:nvPr/>
          </p:nvSpPr>
          <p:spPr>
            <a:xfrm>
              <a:off x="2516852" y="2272422"/>
              <a:ext cx="200589" cy="283847"/>
            </a:xfrm>
            <a:custGeom>
              <a:avLst/>
              <a:gdLst/>
              <a:ahLst/>
              <a:cxnLst/>
              <a:rect l="l" t="t" r="r" b="b"/>
              <a:pathLst>
                <a:path w="7753" h="10971" extrusionOk="0">
                  <a:moveTo>
                    <a:pt x="210" y="1"/>
                  </a:moveTo>
                  <a:cubicBezTo>
                    <a:pt x="163" y="1"/>
                    <a:pt x="115" y="20"/>
                    <a:pt x="74" y="60"/>
                  </a:cubicBezTo>
                  <a:cubicBezTo>
                    <a:pt x="11" y="124"/>
                    <a:pt x="0" y="240"/>
                    <a:pt x="74" y="324"/>
                  </a:cubicBezTo>
                  <a:cubicBezTo>
                    <a:pt x="2757" y="3134"/>
                    <a:pt x="5281" y="6777"/>
                    <a:pt x="7362" y="10865"/>
                  </a:cubicBezTo>
                  <a:cubicBezTo>
                    <a:pt x="7404" y="10939"/>
                    <a:pt x="7467" y="10970"/>
                    <a:pt x="7541" y="10970"/>
                  </a:cubicBezTo>
                  <a:cubicBezTo>
                    <a:pt x="7562" y="10970"/>
                    <a:pt x="7594" y="10970"/>
                    <a:pt x="7615" y="10928"/>
                  </a:cubicBezTo>
                  <a:cubicBezTo>
                    <a:pt x="7710" y="10896"/>
                    <a:pt x="7753" y="10780"/>
                    <a:pt x="7700" y="10685"/>
                  </a:cubicBezTo>
                  <a:cubicBezTo>
                    <a:pt x="5598" y="6566"/>
                    <a:pt x="3053" y="2880"/>
                    <a:pt x="338" y="60"/>
                  </a:cubicBezTo>
                  <a:cubicBezTo>
                    <a:pt x="306" y="22"/>
                    <a:pt x="25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75"/>
            <p:cNvSpPr/>
            <p:nvPr/>
          </p:nvSpPr>
          <p:spPr>
            <a:xfrm>
              <a:off x="2025005" y="2425818"/>
              <a:ext cx="911592" cy="1027837"/>
            </a:xfrm>
            <a:custGeom>
              <a:avLst/>
              <a:gdLst/>
              <a:ahLst/>
              <a:cxnLst/>
              <a:rect l="l" t="t" r="r" b="b"/>
              <a:pathLst>
                <a:path w="35234" h="39727" extrusionOk="0">
                  <a:moveTo>
                    <a:pt x="8326" y="1"/>
                  </a:moveTo>
                  <a:cubicBezTo>
                    <a:pt x="4231" y="1"/>
                    <a:pt x="738" y="1474"/>
                    <a:pt x="275" y="6414"/>
                  </a:cubicBezTo>
                  <a:cubicBezTo>
                    <a:pt x="1" y="9350"/>
                    <a:pt x="2314" y="13195"/>
                    <a:pt x="2948" y="16068"/>
                  </a:cubicBezTo>
                  <a:cubicBezTo>
                    <a:pt x="3771" y="19827"/>
                    <a:pt x="4933" y="23513"/>
                    <a:pt x="6517" y="27030"/>
                  </a:cubicBezTo>
                  <a:cubicBezTo>
                    <a:pt x="8249" y="30843"/>
                    <a:pt x="10562" y="34550"/>
                    <a:pt x="13984" y="36979"/>
                  </a:cubicBezTo>
                  <a:cubicBezTo>
                    <a:pt x="16419" y="38720"/>
                    <a:pt x="19423" y="39727"/>
                    <a:pt x="22418" y="39727"/>
                  </a:cubicBezTo>
                  <a:cubicBezTo>
                    <a:pt x="23295" y="39727"/>
                    <a:pt x="24171" y="39640"/>
                    <a:pt x="25031" y="39461"/>
                  </a:cubicBezTo>
                  <a:cubicBezTo>
                    <a:pt x="28834" y="38669"/>
                    <a:pt x="32266" y="35986"/>
                    <a:pt x="33681" y="32374"/>
                  </a:cubicBezTo>
                  <a:cubicBezTo>
                    <a:pt x="35234" y="28414"/>
                    <a:pt x="34326" y="23915"/>
                    <a:pt x="32995" y="19870"/>
                  </a:cubicBezTo>
                  <a:cubicBezTo>
                    <a:pt x="31749" y="16131"/>
                    <a:pt x="29900" y="11980"/>
                    <a:pt x="27471" y="8886"/>
                  </a:cubicBezTo>
                  <a:cubicBezTo>
                    <a:pt x="24461" y="5041"/>
                    <a:pt x="20110" y="2433"/>
                    <a:pt x="17860" y="1746"/>
                  </a:cubicBezTo>
                  <a:cubicBezTo>
                    <a:pt x="15087" y="899"/>
                    <a:pt x="11523" y="1"/>
                    <a:pt x="8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75"/>
            <p:cNvSpPr/>
            <p:nvPr/>
          </p:nvSpPr>
          <p:spPr>
            <a:xfrm>
              <a:off x="2396885" y="2930403"/>
              <a:ext cx="597370" cy="1014745"/>
            </a:xfrm>
            <a:custGeom>
              <a:avLst/>
              <a:gdLst/>
              <a:ahLst/>
              <a:cxnLst/>
              <a:rect l="l" t="t" r="r" b="b"/>
              <a:pathLst>
                <a:path w="23089" h="39221" extrusionOk="0">
                  <a:moveTo>
                    <a:pt x="17242" y="0"/>
                  </a:moveTo>
                  <a:cubicBezTo>
                    <a:pt x="15151" y="0"/>
                    <a:pt x="15841" y="2996"/>
                    <a:pt x="16308" y="4327"/>
                  </a:cubicBezTo>
                  <a:cubicBezTo>
                    <a:pt x="17987" y="9217"/>
                    <a:pt x="15875" y="14667"/>
                    <a:pt x="12770" y="18807"/>
                  </a:cubicBezTo>
                  <a:cubicBezTo>
                    <a:pt x="9665" y="22958"/>
                    <a:pt x="5599" y="26327"/>
                    <a:pt x="2546" y="30498"/>
                  </a:cubicBezTo>
                  <a:cubicBezTo>
                    <a:pt x="1194" y="32368"/>
                    <a:pt x="1" y="34829"/>
                    <a:pt x="1015" y="36909"/>
                  </a:cubicBezTo>
                  <a:cubicBezTo>
                    <a:pt x="1751" y="38412"/>
                    <a:pt x="3510" y="39221"/>
                    <a:pt x="5186" y="39221"/>
                  </a:cubicBezTo>
                  <a:cubicBezTo>
                    <a:pt x="5289" y="39221"/>
                    <a:pt x="5391" y="39218"/>
                    <a:pt x="5493" y="39212"/>
                  </a:cubicBezTo>
                  <a:cubicBezTo>
                    <a:pt x="7267" y="39106"/>
                    <a:pt x="8915" y="38272"/>
                    <a:pt x="10404" y="37290"/>
                  </a:cubicBezTo>
                  <a:cubicBezTo>
                    <a:pt x="16329" y="33424"/>
                    <a:pt x="20638" y="27140"/>
                    <a:pt x="22106" y="20212"/>
                  </a:cubicBezTo>
                  <a:cubicBezTo>
                    <a:pt x="23088" y="15512"/>
                    <a:pt x="22761" y="10548"/>
                    <a:pt x="21272" y="5985"/>
                  </a:cubicBezTo>
                  <a:cubicBezTo>
                    <a:pt x="20765" y="4496"/>
                    <a:pt x="19677" y="472"/>
                    <a:pt x="17850" y="71"/>
                  </a:cubicBezTo>
                  <a:cubicBezTo>
                    <a:pt x="17625" y="23"/>
                    <a:pt x="17423" y="0"/>
                    <a:pt x="17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75"/>
            <p:cNvSpPr/>
            <p:nvPr/>
          </p:nvSpPr>
          <p:spPr>
            <a:xfrm>
              <a:off x="2476957" y="3222603"/>
              <a:ext cx="390235" cy="571342"/>
            </a:xfrm>
            <a:custGeom>
              <a:avLst/>
              <a:gdLst/>
              <a:ahLst/>
              <a:cxnLst/>
              <a:rect l="l" t="t" r="r" b="b"/>
              <a:pathLst>
                <a:path w="15083" h="22083" extrusionOk="0">
                  <a:moveTo>
                    <a:pt x="14443" y="0"/>
                  </a:moveTo>
                  <a:cubicBezTo>
                    <a:pt x="14227" y="0"/>
                    <a:pt x="14012" y="118"/>
                    <a:pt x="13920" y="373"/>
                  </a:cubicBezTo>
                  <a:cubicBezTo>
                    <a:pt x="13392" y="1810"/>
                    <a:pt x="12833" y="4218"/>
                    <a:pt x="12410" y="5443"/>
                  </a:cubicBezTo>
                  <a:cubicBezTo>
                    <a:pt x="10425" y="11125"/>
                    <a:pt x="5545" y="14325"/>
                    <a:pt x="1532" y="18814"/>
                  </a:cubicBezTo>
                  <a:cubicBezTo>
                    <a:pt x="761" y="19680"/>
                    <a:pt x="0" y="20757"/>
                    <a:pt x="275" y="21877"/>
                  </a:cubicBezTo>
                  <a:cubicBezTo>
                    <a:pt x="559" y="22020"/>
                    <a:pt x="850" y="22082"/>
                    <a:pt x="1142" y="22082"/>
                  </a:cubicBezTo>
                  <a:cubicBezTo>
                    <a:pt x="2254" y="22082"/>
                    <a:pt x="3384" y="21175"/>
                    <a:pt x="4204" y="20313"/>
                  </a:cubicBezTo>
                  <a:cubicBezTo>
                    <a:pt x="7235" y="17156"/>
                    <a:pt x="10066" y="13765"/>
                    <a:pt x="12093" y="9879"/>
                  </a:cubicBezTo>
                  <a:cubicBezTo>
                    <a:pt x="13340" y="7450"/>
                    <a:pt x="15082" y="3626"/>
                    <a:pt x="15019" y="564"/>
                  </a:cubicBezTo>
                  <a:cubicBezTo>
                    <a:pt x="15013" y="204"/>
                    <a:pt x="14727" y="0"/>
                    <a:pt x="14443" y="0"/>
                  </a:cubicBezTo>
                  <a:close/>
                </a:path>
              </a:pathLst>
            </a:custGeom>
            <a:solidFill>
              <a:srgbClr val="FFF1F6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75"/>
            <p:cNvSpPr/>
            <p:nvPr/>
          </p:nvSpPr>
          <p:spPr>
            <a:xfrm>
              <a:off x="2772076" y="3393694"/>
              <a:ext cx="213947" cy="101048"/>
            </a:xfrm>
            <a:custGeom>
              <a:avLst/>
              <a:gdLst/>
              <a:ahLst/>
              <a:cxnLst/>
              <a:rect l="l" t="t" r="r" b="b"/>
              <a:pathLst>
                <a:path w="9659" h="4562" extrusionOk="0">
                  <a:moveTo>
                    <a:pt x="523" y="1"/>
                  </a:moveTo>
                  <a:cubicBezTo>
                    <a:pt x="504" y="1"/>
                    <a:pt x="485" y="2"/>
                    <a:pt x="465" y="4"/>
                  </a:cubicBezTo>
                  <a:cubicBezTo>
                    <a:pt x="233" y="14"/>
                    <a:pt x="1" y="183"/>
                    <a:pt x="1" y="405"/>
                  </a:cubicBezTo>
                  <a:cubicBezTo>
                    <a:pt x="1" y="532"/>
                    <a:pt x="64" y="637"/>
                    <a:pt x="117" y="722"/>
                  </a:cubicBezTo>
                  <a:cubicBezTo>
                    <a:pt x="1268" y="2612"/>
                    <a:pt x="3190" y="3996"/>
                    <a:pt x="5345" y="4492"/>
                  </a:cubicBezTo>
                  <a:cubicBezTo>
                    <a:pt x="5553" y="4539"/>
                    <a:pt x="5782" y="4561"/>
                    <a:pt x="6016" y="4561"/>
                  </a:cubicBezTo>
                  <a:cubicBezTo>
                    <a:pt x="7672" y="4561"/>
                    <a:pt x="9658" y="3470"/>
                    <a:pt x="7457" y="2443"/>
                  </a:cubicBezTo>
                  <a:cubicBezTo>
                    <a:pt x="5450" y="1514"/>
                    <a:pt x="3159" y="1134"/>
                    <a:pt x="1110" y="183"/>
                  </a:cubicBezTo>
                  <a:cubicBezTo>
                    <a:pt x="917" y="96"/>
                    <a:pt x="724" y="1"/>
                    <a:pt x="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75"/>
            <p:cNvSpPr/>
            <p:nvPr/>
          </p:nvSpPr>
          <p:spPr>
            <a:xfrm>
              <a:off x="2825238" y="3302027"/>
              <a:ext cx="176526" cy="50479"/>
            </a:xfrm>
            <a:custGeom>
              <a:avLst/>
              <a:gdLst/>
              <a:ahLst/>
              <a:cxnLst/>
              <a:rect l="l" t="t" r="r" b="b"/>
              <a:pathLst>
                <a:path w="10531" h="3011" extrusionOk="0">
                  <a:moveTo>
                    <a:pt x="692" y="0"/>
                  </a:moveTo>
                  <a:cubicBezTo>
                    <a:pt x="588" y="0"/>
                    <a:pt x="487" y="12"/>
                    <a:pt x="391" y="40"/>
                  </a:cubicBezTo>
                  <a:cubicBezTo>
                    <a:pt x="180" y="114"/>
                    <a:pt x="0" y="347"/>
                    <a:pt x="64" y="568"/>
                  </a:cubicBezTo>
                  <a:cubicBezTo>
                    <a:pt x="95" y="674"/>
                    <a:pt x="180" y="769"/>
                    <a:pt x="264" y="843"/>
                  </a:cubicBezTo>
                  <a:cubicBezTo>
                    <a:pt x="1768" y="2229"/>
                    <a:pt x="3820" y="3011"/>
                    <a:pt x="5876" y="3011"/>
                  </a:cubicBezTo>
                  <a:cubicBezTo>
                    <a:pt x="6030" y="3011"/>
                    <a:pt x="6184" y="3006"/>
                    <a:pt x="6337" y="2998"/>
                  </a:cubicBezTo>
                  <a:cubicBezTo>
                    <a:pt x="8048" y="2892"/>
                    <a:pt x="10530" y="854"/>
                    <a:pt x="7784" y="452"/>
                  </a:cubicBezTo>
                  <a:cubicBezTo>
                    <a:pt x="5609" y="104"/>
                    <a:pt x="3296" y="399"/>
                    <a:pt x="1067" y="40"/>
                  </a:cubicBezTo>
                  <a:cubicBezTo>
                    <a:pt x="945" y="17"/>
                    <a:pt x="817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75"/>
            <p:cNvSpPr/>
            <p:nvPr/>
          </p:nvSpPr>
          <p:spPr>
            <a:xfrm>
              <a:off x="2511962" y="3787065"/>
              <a:ext cx="182291" cy="110125"/>
            </a:xfrm>
            <a:custGeom>
              <a:avLst/>
              <a:gdLst/>
              <a:ahLst/>
              <a:cxnLst/>
              <a:rect l="l" t="t" r="r" b="b"/>
              <a:pathLst>
                <a:path w="8889" h="5370" extrusionOk="0">
                  <a:moveTo>
                    <a:pt x="468" y="1"/>
                  </a:moveTo>
                  <a:cubicBezTo>
                    <a:pt x="261" y="1"/>
                    <a:pt x="41" y="141"/>
                    <a:pt x="22" y="343"/>
                  </a:cubicBezTo>
                  <a:cubicBezTo>
                    <a:pt x="1" y="459"/>
                    <a:pt x="43" y="565"/>
                    <a:pt x="96" y="670"/>
                  </a:cubicBezTo>
                  <a:cubicBezTo>
                    <a:pt x="951" y="2709"/>
                    <a:pt x="2662" y="4356"/>
                    <a:pt x="4722" y="5159"/>
                  </a:cubicBezTo>
                  <a:cubicBezTo>
                    <a:pt x="5091" y="5302"/>
                    <a:pt x="5540" y="5370"/>
                    <a:pt x="5984" y="5370"/>
                  </a:cubicBezTo>
                  <a:cubicBezTo>
                    <a:pt x="7466" y="5370"/>
                    <a:pt x="8889" y="4618"/>
                    <a:pt x="7108" y="3448"/>
                  </a:cubicBezTo>
                  <a:cubicBezTo>
                    <a:pt x="5260" y="2233"/>
                    <a:pt x="3032" y="1515"/>
                    <a:pt x="1152" y="280"/>
                  </a:cubicBezTo>
                  <a:cubicBezTo>
                    <a:pt x="972" y="142"/>
                    <a:pt x="761" y="26"/>
                    <a:pt x="529" y="5"/>
                  </a:cubicBezTo>
                  <a:cubicBezTo>
                    <a:pt x="509" y="2"/>
                    <a:pt x="488" y="1"/>
                    <a:pt x="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75"/>
            <p:cNvSpPr/>
            <p:nvPr/>
          </p:nvSpPr>
          <p:spPr>
            <a:xfrm>
              <a:off x="2527562" y="3624216"/>
              <a:ext cx="199373" cy="141393"/>
            </a:xfrm>
            <a:custGeom>
              <a:avLst/>
              <a:gdLst/>
              <a:ahLst/>
              <a:cxnLst/>
              <a:rect l="l" t="t" r="r" b="b"/>
              <a:pathLst>
                <a:path w="7706" h="5465" extrusionOk="0">
                  <a:moveTo>
                    <a:pt x="1146" y="0"/>
                  </a:moveTo>
                  <a:cubicBezTo>
                    <a:pt x="0" y="0"/>
                    <a:pt x="491" y="1907"/>
                    <a:pt x="1231" y="2591"/>
                  </a:cubicBezTo>
                  <a:cubicBezTo>
                    <a:pt x="2890" y="4123"/>
                    <a:pt x="5033" y="5126"/>
                    <a:pt x="7262" y="5453"/>
                  </a:cubicBezTo>
                  <a:cubicBezTo>
                    <a:pt x="7299" y="5461"/>
                    <a:pt x="7340" y="5464"/>
                    <a:pt x="7382" y="5464"/>
                  </a:cubicBezTo>
                  <a:cubicBezTo>
                    <a:pt x="7528" y="5464"/>
                    <a:pt x="7679" y="5416"/>
                    <a:pt x="7695" y="5285"/>
                  </a:cubicBezTo>
                  <a:cubicBezTo>
                    <a:pt x="7706" y="5189"/>
                    <a:pt x="7653" y="5105"/>
                    <a:pt x="7589" y="5031"/>
                  </a:cubicBezTo>
                  <a:cubicBezTo>
                    <a:pt x="6892" y="4228"/>
                    <a:pt x="5889" y="3785"/>
                    <a:pt x="5002" y="3204"/>
                  </a:cubicBezTo>
                  <a:cubicBezTo>
                    <a:pt x="3882" y="2443"/>
                    <a:pt x="2890" y="490"/>
                    <a:pt x="1664" y="99"/>
                  </a:cubicBezTo>
                  <a:cubicBezTo>
                    <a:pt x="1463" y="31"/>
                    <a:pt x="1292" y="0"/>
                    <a:pt x="11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75"/>
            <p:cNvSpPr/>
            <p:nvPr/>
          </p:nvSpPr>
          <p:spPr>
            <a:xfrm>
              <a:off x="2675885" y="3613637"/>
              <a:ext cx="191289" cy="94710"/>
            </a:xfrm>
            <a:custGeom>
              <a:avLst/>
              <a:gdLst/>
              <a:ahLst/>
              <a:cxnLst/>
              <a:rect l="l" t="t" r="r" b="b"/>
              <a:pathLst>
                <a:path w="7982" h="3952" extrusionOk="0">
                  <a:moveTo>
                    <a:pt x="522" y="0"/>
                  </a:moveTo>
                  <a:cubicBezTo>
                    <a:pt x="179" y="0"/>
                    <a:pt x="1" y="174"/>
                    <a:pt x="250" y="717"/>
                  </a:cubicBezTo>
                  <a:cubicBezTo>
                    <a:pt x="641" y="1604"/>
                    <a:pt x="2574" y="2544"/>
                    <a:pt x="3376" y="3030"/>
                  </a:cubicBezTo>
                  <a:cubicBezTo>
                    <a:pt x="4063" y="3442"/>
                    <a:pt x="4771" y="3801"/>
                    <a:pt x="5552" y="3917"/>
                  </a:cubicBezTo>
                  <a:cubicBezTo>
                    <a:pt x="5705" y="3940"/>
                    <a:pt x="5861" y="3951"/>
                    <a:pt x="6017" y="3951"/>
                  </a:cubicBezTo>
                  <a:cubicBezTo>
                    <a:pt x="6658" y="3951"/>
                    <a:pt x="7301" y="3752"/>
                    <a:pt x="7759" y="3294"/>
                  </a:cubicBezTo>
                  <a:cubicBezTo>
                    <a:pt x="7833" y="3220"/>
                    <a:pt x="7918" y="3125"/>
                    <a:pt x="7928" y="3019"/>
                  </a:cubicBezTo>
                  <a:cubicBezTo>
                    <a:pt x="7981" y="2713"/>
                    <a:pt x="7633" y="2512"/>
                    <a:pt x="7358" y="2407"/>
                  </a:cubicBezTo>
                  <a:lnTo>
                    <a:pt x="2257" y="505"/>
                  </a:lnTo>
                  <a:cubicBezTo>
                    <a:pt x="1869" y="368"/>
                    <a:pt x="1021" y="0"/>
                    <a:pt x="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75"/>
            <p:cNvSpPr/>
            <p:nvPr/>
          </p:nvSpPr>
          <p:spPr>
            <a:xfrm>
              <a:off x="2685173" y="3470522"/>
              <a:ext cx="166981" cy="126232"/>
            </a:xfrm>
            <a:custGeom>
              <a:avLst/>
              <a:gdLst/>
              <a:ahLst/>
              <a:cxnLst/>
              <a:rect l="l" t="t" r="r" b="b"/>
              <a:pathLst>
                <a:path w="6454" h="4879" extrusionOk="0">
                  <a:moveTo>
                    <a:pt x="1093" y="1"/>
                  </a:moveTo>
                  <a:cubicBezTo>
                    <a:pt x="642" y="1"/>
                    <a:pt x="216" y="149"/>
                    <a:pt x="127" y="590"/>
                  </a:cubicBezTo>
                  <a:cubicBezTo>
                    <a:pt x="0" y="1224"/>
                    <a:pt x="1003" y="1974"/>
                    <a:pt x="1405" y="2322"/>
                  </a:cubicBezTo>
                  <a:cubicBezTo>
                    <a:pt x="2831" y="3537"/>
                    <a:pt x="4520" y="4403"/>
                    <a:pt x="6316" y="4878"/>
                  </a:cubicBezTo>
                  <a:cubicBezTo>
                    <a:pt x="6453" y="4403"/>
                    <a:pt x="6020" y="3981"/>
                    <a:pt x="5629" y="3664"/>
                  </a:cubicBezTo>
                  <a:cubicBezTo>
                    <a:pt x="5027" y="3157"/>
                    <a:pt x="4468" y="2587"/>
                    <a:pt x="3961" y="1974"/>
                  </a:cubicBezTo>
                  <a:cubicBezTo>
                    <a:pt x="3390" y="1309"/>
                    <a:pt x="2831" y="569"/>
                    <a:pt x="2038" y="200"/>
                  </a:cubicBezTo>
                  <a:cubicBezTo>
                    <a:pt x="1804" y="89"/>
                    <a:pt x="1441" y="1"/>
                    <a:pt x="1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75"/>
            <p:cNvSpPr/>
            <p:nvPr/>
          </p:nvSpPr>
          <p:spPr>
            <a:xfrm>
              <a:off x="1488374" y="2147330"/>
              <a:ext cx="620293" cy="916404"/>
            </a:xfrm>
            <a:custGeom>
              <a:avLst/>
              <a:gdLst/>
              <a:ahLst/>
              <a:cxnLst/>
              <a:rect l="l" t="t" r="r" b="b"/>
              <a:pathLst>
                <a:path w="23975" h="35420" extrusionOk="0">
                  <a:moveTo>
                    <a:pt x="16258" y="1"/>
                  </a:moveTo>
                  <a:cubicBezTo>
                    <a:pt x="12427" y="1"/>
                    <a:pt x="9246" y="4104"/>
                    <a:pt x="7583" y="7198"/>
                  </a:cubicBezTo>
                  <a:cubicBezTo>
                    <a:pt x="5556" y="10947"/>
                    <a:pt x="3866" y="14876"/>
                    <a:pt x="2493" y="18910"/>
                  </a:cubicBezTo>
                  <a:cubicBezTo>
                    <a:pt x="1056" y="23156"/>
                    <a:pt x="0" y="27814"/>
                    <a:pt x="1310" y="32112"/>
                  </a:cubicBezTo>
                  <a:cubicBezTo>
                    <a:pt x="1775" y="33601"/>
                    <a:pt x="2736" y="35186"/>
                    <a:pt x="4278" y="35397"/>
                  </a:cubicBezTo>
                  <a:cubicBezTo>
                    <a:pt x="4393" y="35412"/>
                    <a:pt x="4508" y="35420"/>
                    <a:pt x="4622" y="35420"/>
                  </a:cubicBezTo>
                  <a:cubicBezTo>
                    <a:pt x="5667" y="35420"/>
                    <a:pt x="6655" y="34800"/>
                    <a:pt x="7531" y="34172"/>
                  </a:cubicBezTo>
                  <a:cubicBezTo>
                    <a:pt x="14395" y="29144"/>
                    <a:pt x="19644" y="21963"/>
                    <a:pt x="22369" y="13904"/>
                  </a:cubicBezTo>
                  <a:cubicBezTo>
                    <a:pt x="23975" y="9141"/>
                    <a:pt x="23964" y="2772"/>
                    <a:pt x="18483" y="470"/>
                  </a:cubicBezTo>
                  <a:cubicBezTo>
                    <a:pt x="17722" y="146"/>
                    <a:pt x="16978" y="1"/>
                    <a:pt x="16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75"/>
            <p:cNvSpPr/>
            <p:nvPr/>
          </p:nvSpPr>
          <p:spPr>
            <a:xfrm>
              <a:off x="1579908" y="2222748"/>
              <a:ext cx="240200" cy="563607"/>
            </a:xfrm>
            <a:custGeom>
              <a:avLst/>
              <a:gdLst/>
              <a:ahLst/>
              <a:cxnLst/>
              <a:rect l="l" t="t" r="r" b="b"/>
              <a:pathLst>
                <a:path w="9284" h="21784" extrusionOk="0">
                  <a:moveTo>
                    <a:pt x="9069" y="0"/>
                  </a:moveTo>
                  <a:cubicBezTo>
                    <a:pt x="9010" y="0"/>
                    <a:pt x="8953" y="28"/>
                    <a:pt x="8914" y="79"/>
                  </a:cubicBezTo>
                  <a:cubicBezTo>
                    <a:pt x="4257" y="6437"/>
                    <a:pt x="2007" y="14453"/>
                    <a:pt x="32" y="21530"/>
                  </a:cubicBezTo>
                  <a:cubicBezTo>
                    <a:pt x="0" y="21635"/>
                    <a:pt x="53" y="21741"/>
                    <a:pt x="159" y="21762"/>
                  </a:cubicBezTo>
                  <a:cubicBezTo>
                    <a:pt x="169" y="21783"/>
                    <a:pt x="201" y="21783"/>
                    <a:pt x="212" y="21783"/>
                  </a:cubicBezTo>
                  <a:cubicBezTo>
                    <a:pt x="296" y="21783"/>
                    <a:pt x="370" y="21730"/>
                    <a:pt x="381" y="21635"/>
                  </a:cubicBezTo>
                  <a:cubicBezTo>
                    <a:pt x="2366" y="14601"/>
                    <a:pt x="4595" y="6606"/>
                    <a:pt x="9220" y="301"/>
                  </a:cubicBezTo>
                  <a:cubicBezTo>
                    <a:pt x="9284" y="217"/>
                    <a:pt x="9252" y="100"/>
                    <a:pt x="9178" y="37"/>
                  </a:cubicBezTo>
                  <a:cubicBezTo>
                    <a:pt x="9145" y="12"/>
                    <a:pt x="9107" y="0"/>
                    <a:pt x="9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75"/>
            <p:cNvSpPr/>
            <p:nvPr/>
          </p:nvSpPr>
          <p:spPr>
            <a:xfrm>
              <a:off x="1663784" y="2253639"/>
              <a:ext cx="207963" cy="497451"/>
            </a:xfrm>
            <a:custGeom>
              <a:avLst/>
              <a:gdLst/>
              <a:ahLst/>
              <a:cxnLst/>
              <a:rect l="l" t="t" r="r" b="b"/>
              <a:pathLst>
                <a:path w="8038" h="19227" extrusionOk="0">
                  <a:moveTo>
                    <a:pt x="7819" y="0"/>
                  </a:moveTo>
                  <a:cubicBezTo>
                    <a:pt x="7752" y="0"/>
                    <a:pt x="7683" y="36"/>
                    <a:pt x="7647" y="100"/>
                  </a:cubicBezTo>
                  <a:cubicBezTo>
                    <a:pt x="4162" y="5983"/>
                    <a:pt x="1606" y="12351"/>
                    <a:pt x="32" y="19005"/>
                  </a:cubicBezTo>
                  <a:cubicBezTo>
                    <a:pt x="1" y="19089"/>
                    <a:pt x="75" y="19195"/>
                    <a:pt x="180" y="19227"/>
                  </a:cubicBezTo>
                  <a:lnTo>
                    <a:pt x="222" y="19227"/>
                  </a:lnTo>
                  <a:cubicBezTo>
                    <a:pt x="296" y="19227"/>
                    <a:pt x="381" y="19163"/>
                    <a:pt x="402" y="19079"/>
                  </a:cubicBezTo>
                  <a:cubicBezTo>
                    <a:pt x="1976" y="12467"/>
                    <a:pt x="4521" y="6141"/>
                    <a:pt x="7975" y="290"/>
                  </a:cubicBezTo>
                  <a:cubicBezTo>
                    <a:pt x="8038" y="205"/>
                    <a:pt x="8006" y="79"/>
                    <a:pt x="7911" y="26"/>
                  </a:cubicBezTo>
                  <a:cubicBezTo>
                    <a:pt x="7884" y="9"/>
                    <a:pt x="7852" y="0"/>
                    <a:pt x="7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75"/>
            <p:cNvSpPr/>
            <p:nvPr/>
          </p:nvSpPr>
          <p:spPr>
            <a:xfrm>
              <a:off x="1780181" y="2300390"/>
              <a:ext cx="120255" cy="439781"/>
            </a:xfrm>
            <a:custGeom>
              <a:avLst/>
              <a:gdLst/>
              <a:ahLst/>
              <a:cxnLst/>
              <a:rect l="l" t="t" r="r" b="b"/>
              <a:pathLst>
                <a:path w="4648" h="16998" extrusionOk="0">
                  <a:moveTo>
                    <a:pt x="4431" y="1"/>
                  </a:moveTo>
                  <a:cubicBezTo>
                    <a:pt x="4351" y="1"/>
                    <a:pt x="4280" y="54"/>
                    <a:pt x="4247" y="120"/>
                  </a:cubicBezTo>
                  <a:cubicBezTo>
                    <a:pt x="2071" y="5527"/>
                    <a:pt x="370" y="10196"/>
                    <a:pt x="11" y="16797"/>
                  </a:cubicBezTo>
                  <a:cubicBezTo>
                    <a:pt x="1" y="16902"/>
                    <a:pt x="75" y="16997"/>
                    <a:pt x="191" y="16997"/>
                  </a:cubicBezTo>
                  <a:cubicBezTo>
                    <a:pt x="297" y="16997"/>
                    <a:pt x="381" y="16913"/>
                    <a:pt x="392" y="16818"/>
                  </a:cubicBezTo>
                  <a:cubicBezTo>
                    <a:pt x="751" y="10270"/>
                    <a:pt x="2441" y="5644"/>
                    <a:pt x="4606" y="268"/>
                  </a:cubicBezTo>
                  <a:cubicBezTo>
                    <a:pt x="4648" y="162"/>
                    <a:pt x="4595" y="57"/>
                    <a:pt x="4500" y="14"/>
                  </a:cubicBezTo>
                  <a:cubicBezTo>
                    <a:pt x="4477" y="5"/>
                    <a:pt x="4454" y="1"/>
                    <a:pt x="4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75"/>
            <p:cNvSpPr/>
            <p:nvPr/>
          </p:nvSpPr>
          <p:spPr>
            <a:xfrm>
              <a:off x="2052351" y="2134394"/>
              <a:ext cx="364518" cy="220485"/>
            </a:xfrm>
            <a:custGeom>
              <a:avLst/>
              <a:gdLst/>
              <a:ahLst/>
              <a:cxnLst/>
              <a:rect l="l" t="t" r="r" b="b"/>
              <a:pathLst>
                <a:path w="14089" h="8522" extrusionOk="0">
                  <a:moveTo>
                    <a:pt x="12843" y="0"/>
                  </a:moveTo>
                  <a:cubicBezTo>
                    <a:pt x="12821" y="0"/>
                    <a:pt x="12799" y="6"/>
                    <a:pt x="12779" y="20"/>
                  </a:cubicBezTo>
                  <a:cubicBezTo>
                    <a:pt x="12716" y="62"/>
                    <a:pt x="12684" y="136"/>
                    <a:pt x="12727" y="199"/>
                  </a:cubicBezTo>
                  <a:cubicBezTo>
                    <a:pt x="13793" y="2121"/>
                    <a:pt x="13297" y="5026"/>
                    <a:pt x="11639" y="6557"/>
                  </a:cubicBezTo>
                  <a:cubicBezTo>
                    <a:pt x="10465" y="7650"/>
                    <a:pt x="8785" y="8248"/>
                    <a:pt x="7020" y="8248"/>
                  </a:cubicBezTo>
                  <a:cubicBezTo>
                    <a:pt x="6465" y="8248"/>
                    <a:pt x="5902" y="8189"/>
                    <a:pt x="5344" y="8067"/>
                  </a:cubicBezTo>
                  <a:cubicBezTo>
                    <a:pt x="4130" y="7803"/>
                    <a:pt x="3073" y="7296"/>
                    <a:pt x="2271" y="6589"/>
                  </a:cubicBezTo>
                  <a:cubicBezTo>
                    <a:pt x="1447" y="5871"/>
                    <a:pt x="803" y="4867"/>
                    <a:pt x="275" y="3515"/>
                  </a:cubicBezTo>
                  <a:cubicBezTo>
                    <a:pt x="258" y="3467"/>
                    <a:pt x="205" y="3431"/>
                    <a:pt x="152" y="3431"/>
                  </a:cubicBezTo>
                  <a:cubicBezTo>
                    <a:pt x="136" y="3431"/>
                    <a:pt x="120" y="3434"/>
                    <a:pt x="106" y="3441"/>
                  </a:cubicBezTo>
                  <a:cubicBezTo>
                    <a:pt x="42" y="3463"/>
                    <a:pt x="0" y="3547"/>
                    <a:pt x="21" y="3610"/>
                  </a:cubicBezTo>
                  <a:cubicBezTo>
                    <a:pt x="570" y="4994"/>
                    <a:pt x="1236" y="6040"/>
                    <a:pt x="2102" y="6789"/>
                  </a:cubicBezTo>
                  <a:cubicBezTo>
                    <a:pt x="2926" y="7529"/>
                    <a:pt x="4034" y="8067"/>
                    <a:pt x="5291" y="8331"/>
                  </a:cubicBezTo>
                  <a:cubicBezTo>
                    <a:pt x="5862" y="8458"/>
                    <a:pt x="6442" y="8522"/>
                    <a:pt x="7013" y="8522"/>
                  </a:cubicBezTo>
                  <a:cubicBezTo>
                    <a:pt x="8840" y="8522"/>
                    <a:pt x="10583" y="7898"/>
                    <a:pt x="11829" y="6747"/>
                  </a:cubicBezTo>
                  <a:cubicBezTo>
                    <a:pt x="13561" y="5142"/>
                    <a:pt x="14089" y="2079"/>
                    <a:pt x="12959" y="72"/>
                  </a:cubicBezTo>
                  <a:cubicBezTo>
                    <a:pt x="12937" y="29"/>
                    <a:pt x="12891" y="0"/>
                    <a:pt x="1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75"/>
            <p:cNvSpPr/>
            <p:nvPr/>
          </p:nvSpPr>
          <p:spPr>
            <a:xfrm>
              <a:off x="2469584" y="2175919"/>
              <a:ext cx="75703" cy="240976"/>
            </a:xfrm>
            <a:custGeom>
              <a:avLst/>
              <a:gdLst/>
              <a:ahLst/>
              <a:cxnLst/>
              <a:rect l="l" t="t" r="r" b="b"/>
              <a:pathLst>
                <a:path w="2926" h="9314" extrusionOk="0">
                  <a:moveTo>
                    <a:pt x="2708" y="0"/>
                  </a:moveTo>
                  <a:cubicBezTo>
                    <a:pt x="2646" y="0"/>
                    <a:pt x="2589" y="35"/>
                    <a:pt x="2556" y="94"/>
                  </a:cubicBezTo>
                  <a:cubicBezTo>
                    <a:pt x="824" y="2703"/>
                    <a:pt x="0" y="5924"/>
                    <a:pt x="243" y="9145"/>
                  </a:cubicBezTo>
                  <a:cubicBezTo>
                    <a:pt x="243" y="9240"/>
                    <a:pt x="338" y="9314"/>
                    <a:pt x="423" y="9314"/>
                  </a:cubicBezTo>
                  <a:lnTo>
                    <a:pt x="444" y="9314"/>
                  </a:lnTo>
                  <a:cubicBezTo>
                    <a:pt x="550" y="9314"/>
                    <a:pt x="623" y="9230"/>
                    <a:pt x="613" y="9124"/>
                  </a:cubicBezTo>
                  <a:cubicBezTo>
                    <a:pt x="391" y="5977"/>
                    <a:pt x="1183" y="2850"/>
                    <a:pt x="2873" y="305"/>
                  </a:cubicBezTo>
                  <a:cubicBezTo>
                    <a:pt x="2926" y="210"/>
                    <a:pt x="2905" y="94"/>
                    <a:pt x="2820" y="41"/>
                  </a:cubicBezTo>
                  <a:cubicBezTo>
                    <a:pt x="2784" y="13"/>
                    <a:pt x="2745" y="0"/>
                    <a:pt x="27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75"/>
            <p:cNvSpPr/>
            <p:nvPr/>
          </p:nvSpPr>
          <p:spPr>
            <a:xfrm>
              <a:off x="1841678" y="2179696"/>
              <a:ext cx="114512" cy="290212"/>
            </a:xfrm>
            <a:custGeom>
              <a:avLst/>
              <a:gdLst/>
              <a:ahLst/>
              <a:cxnLst/>
              <a:rect l="l" t="t" r="r" b="b"/>
              <a:pathLst>
                <a:path w="4426" h="11217" extrusionOk="0">
                  <a:moveTo>
                    <a:pt x="214" y="1"/>
                  </a:moveTo>
                  <a:cubicBezTo>
                    <a:pt x="166" y="1"/>
                    <a:pt x="116" y="22"/>
                    <a:pt x="74" y="64"/>
                  </a:cubicBezTo>
                  <a:cubicBezTo>
                    <a:pt x="0" y="127"/>
                    <a:pt x="0" y="244"/>
                    <a:pt x="74" y="328"/>
                  </a:cubicBezTo>
                  <a:cubicBezTo>
                    <a:pt x="1320" y="1553"/>
                    <a:pt x="2271" y="3243"/>
                    <a:pt x="2915" y="5313"/>
                  </a:cubicBezTo>
                  <a:cubicBezTo>
                    <a:pt x="3496" y="7182"/>
                    <a:pt x="3771" y="9157"/>
                    <a:pt x="4045" y="11059"/>
                  </a:cubicBezTo>
                  <a:cubicBezTo>
                    <a:pt x="4066" y="11154"/>
                    <a:pt x="4140" y="11217"/>
                    <a:pt x="4235" y="11217"/>
                  </a:cubicBezTo>
                  <a:lnTo>
                    <a:pt x="4256" y="11217"/>
                  </a:lnTo>
                  <a:cubicBezTo>
                    <a:pt x="4362" y="11206"/>
                    <a:pt x="4425" y="11111"/>
                    <a:pt x="4415" y="11006"/>
                  </a:cubicBezTo>
                  <a:cubicBezTo>
                    <a:pt x="4140" y="9094"/>
                    <a:pt x="3866" y="7098"/>
                    <a:pt x="3274" y="5207"/>
                  </a:cubicBezTo>
                  <a:cubicBezTo>
                    <a:pt x="2598" y="3074"/>
                    <a:pt x="1616" y="1342"/>
                    <a:pt x="338" y="64"/>
                  </a:cubicBezTo>
                  <a:cubicBezTo>
                    <a:pt x="306" y="22"/>
                    <a:pt x="262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75"/>
            <p:cNvSpPr/>
            <p:nvPr/>
          </p:nvSpPr>
          <p:spPr>
            <a:xfrm>
              <a:off x="2279686" y="2731291"/>
              <a:ext cx="372176" cy="279811"/>
            </a:xfrm>
            <a:custGeom>
              <a:avLst/>
              <a:gdLst/>
              <a:ahLst/>
              <a:cxnLst/>
              <a:rect l="l" t="t" r="r" b="b"/>
              <a:pathLst>
                <a:path w="14385" h="10815" extrusionOk="0">
                  <a:moveTo>
                    <a:pt x="7768" y="1"/>
                  </a:moveTo>
                  <a:cubicBezTo>
                    <a:pt x="7556" y="1"/>
                    <a:pt x="7318" y="191"/>
                    <a:pt x="7161" y="363"/>
                  </a:cubicBezTo>
                  <a:cubicBezTo>
                    <a:pt x="6443" y="1155"/>
                    <a:pt x="5513" y="2032"/>
                    <a:pt x="4784" y="2771"/>
                  </a:cubicBezTo>
                  <a:cubicBezTo>
                    <a:pt x="4130" y="3437"/>
                    <a:pt x="3697" y="3532"/>
                    <a:pt x="2894" y="3986"/>
                  </a:cubicBezTo>
                  <a:cubicBezTo>
                    <a:pt x="2260" y="4334"/>
                    <a:pt x="1278" y="4387"/>
                    <a:pt x="1056" y="4884"/>
                  </a:cubicBezTo>
                  <a:cubicBezTo>
                    <a:pt x="739" y="5570"/>
                    <a:pt x="454" y="7387"/>
                    <a:pt x="317" y="8115"/>
                  </a:cubicBezTo>
                  <a:cubicBezTo>
                    <a:pt x="285" y="8327"/>
                    <a:pt x="0" y="10619"/>
                    <a:pt x="63" y="10640"/>
                  </a:cubicBezTo>
                  <a:cubicBezTo>
                    <a:pt x="1189" y="10763"/>
                    <a:pt x="2348" y="10815"/>
                    <a:pt x="3501" y="10815"/>
                  </a:cubicBezTo>
                  <a:cubicBezTo>
                    <a:pt x="4316" y="10815"/>
                    <a:pt x="5129" y="10789"/>
                    <a:pt x="5925" y="10745"/>
                  </a:cubicBezTo>
                  <a:cubicBezTo>
                    <a:pt x="7721" y="10640"/>
                    <a:pt x="9537" y="10302"/>
                    <a:pt x="11311" y="10080"/>
                  </a:cubicBezTo>
                  <a:cubicBezTo>
                    <a:pt x="11882" y="10017"/>
                    <a:pt x="12473" y="9805"/>
                    <a:pt x="13001" y="9583"/>
                  </a:cubicBezTo>
                  <a:cubicBezTo>
                    <a:pt x="13139" y="9531"/>
                    <a:pt x="13286" y="9446"/>
                    <a:pt x="13308" y="9298"/>
                  </a:cubicBezTo>
                  <a:cubicBezTo>
                    <a:pt x="13360" y="9077"/>
                    <a:pt x="13075" y="8918"/>
                    <a:pt x="12832" y="8865"/>
                  </a:cubicBezTo>
                  <a:cubicBezTo>
                    <a:pt x="12356" y="8763"/>
                    <a:pt x="11862" y="8709"/>
                    <a:pt x="11371" y="8709"/>
                  </a:cubicBezTo>
                  <a:cubicBezTo>
                    <a:pt x="11099" y="8709"/>
                    <a:pt x="10828" y="8726"/>
                    <a:pt x="10562" y="8760"/>
                  </a:cubicBezTo>
                  <a:cubicBezTo>
                    <a:pt x="11681" y="8580"/>
                    <a:pt x="12779" y="8232"/>
                    <a:pt x="13814" y="7735"/>
                  </a:cubicBezTo>
                  <a:cubicBezTo>
                    <a:pt x="14079" y="7608"/>
                    <a:pt x="14385" y="7387"/>
                    <a:pt x="14311" y="7112"/>
                  </a:cubicBezTo>
                  <a:cubicBezTo>
                    <a:pt x="14247" y="6827"/>
                    <a:pt x="13878" y="6742"/>
                    <a:pt x="13593" y="6742"/>
                  </a:cubicBezTo>
                  <a:cubicBezTo>
                    <a:pt x="13537" y="6742"/>
                    <a:pt x="13482" y="6742"/>
                    <a:pt x="13426" y="6742"/>
                  </a:cubicBezTo>
                  <a:cubicBezTo>
                    <a:pt x="12141" y="6742"/>
                    <a:pt x="10866" y="6859"/>
                    <a:pt x="9611" y="7123"/>
                  </a:cubicBezTo>
                  <a:cubicBezTo>
                    <a:pt x="10762" y="6806"/>
                    <a:pt x="11935" y="6489"/>
                    <a:pt x="12970" y="5887"/>
                  </a:cubicBezTo>
                  <a:cubicBezTo>
                    <a:pt x="13265" y="5697"/>
                    <a:pt x="13614" y="5380"/>
                    <a:pt x="13519" y="5042"/>
                  </a:cubicBezTo>
                  <a:cubicBezTo>
                    <a:pt x="13431" y="4670"/>
                    <a:pt x="12854" y="4543"/>
                    <a:pt x="12442" y="4543"/>
                  </a:cubicBezTo>
                  <a:cubicBezTo>
                    <a:pt x="12409" y="4543"/>
                    <a:pt x="12377" y="4544"/>
                    <a:pt x="12346" y="4546"/>
                  </a:cubicBezTo>
                  <a:cubicBezTo>
                    <a:pt x="11637" y="4595"/>
                    <a:pt x="10985" y="4718"/>
                    <a:pt x="10336" y="4897"/>
                  </a:cubicBezTo>
                  <a:lnTo>
                    <a:pt x="10336" y="4897"/>
                  </a:lnTo>
                  <a:cubicBezTo>
                    <a:pt x="11159" y="4622"/>
                    <a:pt x="11871" y="4355"/>
                    <a:pt x="12843" y="3827"/>
                  </a:cubicBezTo>
                  <a:cubicBezTo>
                    <a:pt x="13553" y="3443"/>
                    <a:pt x="13232" y="2396"/>
                    <a:pt x="12284" y="2396"/>
                  </a:cubicBezTo>
                  <a:cubicBezTo>
                    <a:pt x="12216" y="2396"/>
                    <a:pt x="12146" y="2401"/>
                    <a:pt x="12072" y="2412"/>
                  </a:cubicBezTo>
                  <a:cubicBezTo>
                    <a:pt x="10857" y="2592"/>
                    <a:pt x="9854" y="2729"/>
                    <a:pt x="8671" y="3046"/>
                  </a:cubicBezTo>
                  <a:cubicBezTo>
                    <a:pt x="8164" y="3194"/>
                    <a:pt x="7499" y="3384"/>
                    <a:pt x="7087" y="3722"/>
                  </a:cubicBezTo>
                  <a:cubicBezTo>
                    <a:pt x="7604" y="2771"/>
                    <a:pt x="7953" y="1715"/>
                    <a:pt x="8101" y="638"/>
                  </a:cubicBezTo>
                  <a:cubicBezTo>
                    <a:pt x="8132" y="448"/>
                    <a:pt x="8132" y="205"/>
                    <a:pt x="7974" y="78"/>
                  </a:cubicBezTo>
                  <a:cubicBezTo>
                    <a:pt x="7911" y="24"/>
                    <a:pt x="7841" y="1"/>
                    <a:pt x="7768" y="1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75"/>
            <p:cNvSpPr/>
            <p:nvPr/>
          </p:nvSpPr>
          <p:spPr>
            <a:xfrm>
              <a:off x="2454009" y="2791107"/>
              <a:ext cx="171897" cy="85948"/>
            </a:xfrm>
            <a:custGeom>
              <a:avLst/>
              <a:gdLst/>
              <a:ahLst/>
              <a:cxnLst/>
              <a:rect l="l" t="t" r="r" b="b"/>
              <a:pathLst>
                <a:path w="6644" h="3322" extrusionOk="0">
                  <a:moveTo>
                    <a:pt x="5571" y="1"/>
                  </a:moveTo>
                  <a:cubicBezTo>
                    <a:pt x="5460" y="1"/>
                    <a:pt x="5339" y="12"/>
                    <a:pt x="5207" y="37"/>
                  </a:cubicBezTo>
                  <a:cubicBezTo>
                    <a:pt x="5144" y="47"/>
                    <a:pt x="5091" y="111"/>
                    <a:pt x="5101" y="195"/>
                  </a:cubicBezTo>
                  <a:cubicBezTo>
                    <a:pt x="5121" y="253"/>
                    <a:pt x="5175" y="302"/>
                    <a:pt x="5241" y="302"/>
                  </a:cubicBezTo>
                  <a:cubicBezTo>
                    <a:pt x="5247" y="302"/>
                    <a:pt x="5254" y="302"/>
                    <a:pt x="5260" y="301"/>
                  </a:cubicBezTo>
                  <a:cubicBezTo>
                    <a:pt x="5362" y="282"/>
                    <a:pt x="5459" y="272"/>
                    <a:pt x="5550" y="272"/>
                  </a:cubicBezTo>
                  <a:cubicBezTo>
                    <a:pt x="5909" y="272"/>
                    <a:pt x="6168" y="418"/>
                    <a:pt x="6253" y="671"/>
                  </a:cubicBezTo>
                  <a:cubicBezTo>
                    <a:pt x="6348" y="935"/>
                    <a:pt x="6232" y="1315"/>
                    <a:pt x="5809" y="1526"/>
                  </a:cubicBezTo>
                  <a:cubicBezTo>
                    <a:pt x="4457" y="2202"/>
                    <a:pt x="1648" y="2899"/>
                    <a:pt x="127" y="3057"/>
                  </a:cubicBezTo>
                  <a:cubicBezTo>
                    <a:pt x="53" y="3057"/>
                    <a:pt x="0" y="3121"/>
                    <a:pt x="11" y="3205"/>
                  </a:cubicBezTo>
                  <a:cubicBezTo>
                    <a:pt x="11" y="3269"/>
                    <a:pt x="74" y="3322"/>
                    <a:pt x="148" y="3322"/>
                  </a:cubicBezTo>
                  <a:lnTo>
                    <a:pt x="159" y="3322"/>
                  </a:lnTo>
                  <a:cubicBezTo>
                    <a:pt x="1701" y="3163"/>
                    <a:pt x="4563" y="2455"/>
                    <a:pt x="5925" y="1769"/>
                  </a:cubicBezTo>
                  <a:cubicBezTo>
                    <a:pt x="6464" y="1484"/>
                    <a:pt x="6643" y="956"/>
                    <a:pt x="6506" y="576"/>
                  </a:cubicBezTo>
                  <a:cubicBezTo>
                    <a:pt x="6410" y="277"/>
                    <a:pt x="6116" y="1"/>
                    <a:pt x="5571" y="1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75"/>
            <p:cNvSpPr/>
            <p:nvPr/>
          </p:nvSpPr>
          <p:spPr>
            <a:xfrm>
              <a:off x="2464668" y="2847249"/>
              <a:ext cx="170810" cy="83077"/>
            </a:xfrm>
            <a:custGeom>
              <a:avLst/>
              <a:gdLst/>
              <a:ahLst/>
              <a:cxnLst/>
              <a:rect l="l" t="t" r="r" b="b"/>
              <a:pathLst>
                <a:path w="6602" h="3211" extrusionOk="0">
                  <a:moveTo>
                    <a:pt x="5064" y="0"/>
                  </a:moveTo>
                  <a:cubicBezTo>
                    <a:pt x="4766" y="0"/>
                    <a:pt x="4423" y="21"/>
                    <a:pt x="4035" y="64"/>
                  </a:cubicBezTo>
                  <a:cubicBezTo>
                    <a:pt x="3961" y="64"/>
                    <a:pt x="3897" y="138"/>
                    <a:pt x="3919" y="212"/>
                  </a:cubicBezTo>
                  <a:cubicBezTo>
                    <a:pt x="3919" y="283"/>
                    <a:pt x="3972" y="332"/>
                    <a:pt x="4034" y="332"/>
                  </a:cubicBezTo>
                  <a:cubicBezTo>
                    <a:pt x="4044" y="332"/>
                    <a:pt x="4055" y="331"/>
                    <a:pt x="4066" y="328"/>
                  </a:cubicBezTo>
                  <a:cubicBezTo>
                    <a:pt x="4454" y="285"/>
                    <a:pt x="4782" y="266"/>
                    <a:pt x="5056" y="266"/>
                  </a:cubicBezTo>
                  <a:cubicBezTo>
                    <a:pt x="5861" y="266"/>
                    <a:pt x="6195" y="426"/>
                    <a:pt x="6210" y="592"/>
                  </a:cubicBezTo>
                  <a:cubicBezTo>
                    <a:pt x="6284" y="1088"/>
                    <a:pt x="4658" y="2134"/>
                    <a:pt x="2609" y="2472"/>
                  </a:cubicBezTo>
                  <a:cubicBezTo>
                    <a:pt x="2271" y="2524"/>
                    <a:pt x="1922" y="2609"/>
                    <a:pt x="1595" y="2672"/>
                  </a:cubicBezTo>
                  <a:cubicBezTo>
                    <a:pt x="1120" y="2778"/>
                    <a:pt x="613" y="2884"/>
                    <a:pt x="127" y="2936"/>
                  </a:cubicBezTo>
                  <a:cubicBezTo>
                    <a:pt x="53" y="2936"/>
                    <a:pt x="0" y="3000"/>
                    <a:pt x="11" y="3084"/>
                  </a:cubicBezTo>
                  <a:cubicBezTo>
                    <a:pt x="11" y="3148"/>
                    <a:pt x="74" y="3200"/>
                    <a:pt x="138" y="3200"/>
                  </a:cubicBezTo>
                  <a:cubicBezTo>
                    <a:pt x="138" y="3200"/>
                    <a:pt x="159" y="3200"/>
                    <a:pt x="169" y="3211"/>
                  </a:cubicBezTo>
                  <a:cubicBezTo>
                    <a:pt x="666" y="3148"/>
                    <a:pt x="1173" y="3042"/>
                    <a:pt x="1658" y="2936"/>
                  </a:cubicBezTo>
                  <a:cubicBezTo>
                    <a:pt x="1986" y="2862"/>
                    <a:pt x="2334" y="2789"/>
                    <a:pt x="2662" y="2736"/>
                  </a:cubicBezTo>
                  <a:cubicBezTo>
                    <a:pt x="4658" y="2408"/>
                    <a:pt x="6601" y="1310"/>
                    <a:pt x="6495" y="571"/>
                  </a:cubicBezTo>
                  <a:cubicBezTo>
                    <a:pt x="6440" y="190"/>
                    <a:pt x="5957" y="0"/>
                    <a:pt x="5064" y="0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75"/>
            <p:cNvSpPr/>
            <p:nvPr/>
          </p:nvSpPr>
          <p:spPr>
            <a:xfrm>
              <a:off x="2462469" y="2937285"/>
              <a:ext cx="173268" cy="27218"/>
            </a:xfrm>
            <a:custGeom>
              <a:avLst/>
              <a:gdLst/>
              <a:ahLst/>
              <a:cxnLst/>
              <a:rect l="l" t="t" r="r" b="b"/>
              <a:pathLst>
                <a:path w="6697" h="1052" extrusionOk="0">
                  <a:moveTo>
                    <a:pt x="6531" y="0"/>
                  </a:moveTo>
                  <a:cubicBezTo>
                    <a:pt x="6519" y="0"/>
                    <a:pt x="6507" y="2"/>
                    <a:pt x="6496" y="6"/>
                  </a:cubicBezTo>
                  <a:cubicBezTo>
                    <a:pt x="4893" y="526"/>
                    <a:pt x="3176" y="786"/>
                    <a:pt x="1473" y="786"/>
                  </a:cubicBezTo>
                  <a:cubicBezTo>
                    <a:pt x="1033" y="786"/>
                    <a:pt x="595" y="769"/>
                    <a:pt x="159" y="734"/>
                  </a:cubicBezTo>
                  <a:cubicBezTo>
                    <a:pt x="153" y="733"/>
                    <a:pt x="146" y="733"/>
                    <a:pt x="140" y="733"/>
                  </a:cubicBezTo>
                  <a:cubicBezTo>
                    <a:pt x="73" y="733"/>
                    <a:pt x="11" y="783"/>
                    <a:pt x="11" y="851"/>
                  </a:cubicBezTo>
                  <a:cubicBezTo>
                    <a:pt x="1" y="935"/>
                    <a:pt x="54" y="998"/>
                    <a:pt x="138" y="998"/>
                  </a:cubicBezTo>
                  <a:cubicBezTo>
                    <a:pt x="571" y="1041"/>
                    <a:pt x="1004" y="1051"/>
                    <a:pt x="1458" y="1051"/>
                  </a:cubicBezTo>
                  <a:cubicBezTo>
                    <a:pt x="3201" y="1051"/>
                    <a:pt x="4943" y="787"/>
                    <a:pt x="6580" y="270"/>
                  </a:cubicBezTo>
                  <a:cubicBezTo>
                    <a:pt x="6654" y="249"/>
                    <a:pt x="6697" y="164"/>
                    <a:pt x="6665" y="101"/>
                  </a:cubicBezTo>
                  <a:cubicBezTo>
                    <a:pt x="6648" y="40"/>
                    <a:pt x="6587" y="0"/>
                    <a:pt x="6531" y="0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75"/>
            <p:cNvSpPr/>
            <p:nvPr/>
          </p:nvSpPr>
          <p:spPr>
            <a:xfrm>
              <a:off x="1469514" y="2761457"/>
              <a:ext cx="846833" cy="377532"/>
            </a:xfrm>
            <a:custGeom>
              <a:avLst/>
              <a:gdLst/>
              <a:ahLst/>
              <a:cxnLst/>
              <a:rect l="l" t="t" r="r" b="b"/>
              <a:pathLst>
                <a:path w="32731" h="14592" extrusionOk="0">
                  <a:moveTo>
                    <a:pt x="12975" y="0"/>
                  </a:moveTo>
                  <a:cubicBezTo>
                    <a:pt x="9284" y="0"/>
                    <a:pt x="5130" y="427"/>
                    <a:pt x="2567" y="2693"/>
                  </a:cubicBezTo>
                  <a:cubicBezTo>
                    <a:pt x="148" y="4848"/>
                    <a:pt x="0" y="8291"/>
                    <a:pt x="1838" y="10868"/>
                  </a:cubicBezTo>
                  <a:cubicBezTo>
                    <a:pt x="4106" y="14040"/>
                    <a:pt x="8350" y="14592"/>
                    <a:pt x="12044" y="14592"/>
                  </a:cubicBezTo>
                  <a:cubicBezTo>
                    <a:pt x="12444" y="14592"/>
                    <a:pt x="12839" y="14585"/>
                    <a:pt x="13223" y="14575"/>
                  </a:cubicBezTo>
                  <a:cubicBezTo>
                    <a:pt x="18905" y="14459"/>
                    <a:pt x="23183" y="13434"/>
                    <a:pt x="28506" y="11565"/>
                  </a:cubicBezTo>
                  <a:cubicBezTo>
                    <a:pt x="28992" y="11396"/>
                    <a:pt x="30449" y="10688"/>
                    <a:pt x="30935" y="10118"/>
                  </a:cubicBezTo>
                  <a:cubicBezTo>
                    <a:pt x="31357" y="9632"/>
                    <a:pt x="31949" y="8629"/>
                    <a:pt x="32202" y="7710"/>
                  </a:cubicBezTo>
                  <a:cubicBezTo>
                    <a:pt x="32730" y="5788"/>
                    <a:pt x="32625" y="4531"/>
                    <a:pt x="32245" y="3897"/>
                  </a:cubicBezTo>
                  <a:cubicBezTo>
                    <a:pt x="31938" y="3411"/>
                    <a:pt x="31305" y="3190"/>
                    <a:pt x="30766" y="2978"/>
                  </a:cubicBezTo>
                  <a:cubicBezTo>
                    <a:pt x="26108" y="1151"/>
                    <a:pt x="21303" y="296"/>
                    <a:pt x="16297" y="84"/>
                  </a:cubicBezTo>
                  <a:cubicBezTo>
                    <a:pt x="15281" y="44"/>
                    <a:pt x="14151" y="0"/>
                    <a:pt x="12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75"/>
            <p:cNvSpPr/>
            <p:nvPr/>
          </p:nvSpPr>
          <p:spPr>
            <a:xfrm>
              <a:off x="1500663" y="2962406"/>
              <a:ext cx="760470" cy="92261"/>
            </a:xfrm>
            <a:custGeom>
              <a:avLst/>
              <a:gdLst/>
              <a:ahLst/>
              <a:cxnLst/>
              <a:rect l="l" t="t" r="r" b="b"/>
              <a:pathLst>
                <a:path w="29393" h="3566" extrusionOk="0">
                  <a:moveTo>
                    <a:pt x="29173" y="1"/>
                  </a:moveTo>
                  <a:cubicBezTo>
                    <a:pt x="29148" y="1"/>
                    <a:pt x="29122" y="6"/>
                    <a:pt x="29097" y="17"/>
                  </a:cubicBezTo>
                  <a:cubicBezTo>
                    <a:pt x="24165" y="2045"/>
                    <a:pt x="18409" y="3048"/>
                    <a:pt x="10984" y="3175"/>
                  </a:cubicBezTo>
                  <a:cubicBezTo>
                    <a:pt x="10836" y="3178"/>
                    <a:pt x="10683" y="3179"/>
                    <a:pt x="10528" y="3179"/>
                  </a:cubicBezTo>
                  <a:cubicBezTo>
                    <a:pt x="7408" y="3179"/>
                    <a:pt x="3034" y="2561"/>
                    <a:pt x="317" y="851"/>
                  </a:cubicBezTo>
                  <a:cubicBezTo>
                    <a:pt x="283" y="832"/>
                    <a:pt x="247" y="823"/>
                    <a:pt x="211" y="823"/>
                  </a:cubicBezTo>
                  <a:cubicBezTo>
                    <a:pt x="147" y="823"/>
                    <a:pt x="87" y="853"/>
                    <a:pt x="53" y="915"/>
                  </a:cubicBezTo>
                  <a:cubicBezTo>
                    <a:pt x="0" y="1010"/>
                    <a:pt x="32" y="1126"/>
                    <a:pt x="117" y="1179"/>
                  </a:cubicBezTo>
                  <a:cubicBezTo>
                    <a:pt x="2937" y="2942"/>
                    <a:pt x="7288" y="3565"/>
                    <a:pt x="10594" y="3565"/>
                  </a:cubicBezTo>
                  <a:cubicBezTo>
                    <a:pt x="10731" y="3565"/>
                    <a:pt x="10868" y="3555"/>
                    <a:pt x="10995" y="3555"/>
                  </a:cubicBezTo>
                  <a:cubicBezTo>
                    <a:pt x="18472" y="3439"/>
                    <a:pt x="24271" y="2414"/>
                    <a:pt x="29245" y="365"/>
                  </a:cubicBezTo>
                  <a:cubicBezTo>
                    <a:pt x="29351" y="334"/>
                    <a:pt x="29393" y="217"/>
                    <a:pt x="29351" y="122"/>
                  </a:cubicBezTo>
                  <a:cubicBezTo>
                    <a:pt x="29319" y="44"/>
                    <a:pt x="29247" y="1"/>
                    <a:pt x="29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75"/>
            <p:cNvSpPr/>
            <p:nvPr/>
          </p:nvSpPr>
          <p:spPr>
            <a:xfrm>
              <a:off x="1490548" y="2899873"/>
              <a:ext cx="787818" cy="61602"/>
            </a:xfrm>
            <a:custGeom>
              <a:avLst/>
              <a:gdLst/>
              <a:ahLst/>
              <a:cxnLst/>
              <a:rect l="l" t="t" r="r" b="b"/>
              <a:pathLst>
                <a:path w="30450" h="2381" extrusionOk="0">
                  <a:moveTo>
                    <a:pt x="211" y="1"/>
                  </a:moveTo>
                  <a:cubicBezTo>
                    <a:pt x="134" y="1"/>
                    <a:pt x="65" y="48"/>
                    <a:pt x="32" y="121"/>
                  </a:cubicBezTo>
                  <a:cubicBezTo>
                    <a:pt x="1" y="226"/>
                    <a:pt x="54" y="332"/>
                    <a:pt x="138" y="374"/>
                  </a:cubicBezTo>
                  <a:cubicBezTo>
                    <a:pt x="3623" y="1705"/>
                    <a:pt x="7827" y="2381"/>
                    <a:pt x="12622" y="2381"/>
                  </a:cubicBezTo>
                  <a:cubicBezTo>
                    <a:pt x="13551" y="2381"/>
                    <a:pt x="14523" y="2370"/>
                    <a:pt x="15505" y="2318"/>
                  </a:cubicBezTo>
                  <a:cubicBezTo>
                    <a:pt x="21493" y="2001"/>
                    <a:pt x="25908" y="1494"/>
                    <a:pt x="30280" y="649"/>
                  </a:cubicBezTo>
                  <a:cubicBezTo>
                    <a:pt x="30375" y="628"/>
                    <a:pt x="30449" y="533"/>
                    <a:pt x="30428" y="427"/>
                  </a:cubicBezTo>
                  <a:cubicBezTo>
                    <a:pt x="30399" y="339"/>
                    <a:pt x="30324" y="278"/>
                    <a:pt x="30229" y="278"/>
                  </a:cubicBezTo>
                  <a:cubicBezTo>
                    <a:pt x="30222" y="278"/>
                    <a:pt x="30214" y="278"/>
                    <a:pt x="30206" y="279"/>
                  </a:cubicBezTo>
                  <a:cubicBezTo>
                    <a:pt x="25855" y="1124"/>
                    <a:pt x="21451" y="1610"/>
                    <a:pt x="15484" y="1927"/>
                  </a:cubicBezTo>
                  <a:cubicBezTo>
                    <a:pt x="14512" y="1977"/>
                    <a:pt x="13564" y="2002"/>
                    <a:pt x="12638" y="2002"/>
                  </a:cubicBezTo>
                  <a:cubicBezTo>
                    <a:pt x="7879" y="2002"/>
                    <a:pt x="3734" y="1342"/>
                    <a:pt x="286" y="15"/>
                  </a:cubicBezTo>
                  <a:cubicBezTo>
                    <a:pt x="261" y="5"/>
                    <a:pt x="236" y="1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75"/>
            <p:cNvSpPr/>
            <p:nvPr/>
          </p:nvSpPr>
          <p:spPr>
            <a:xfrm>
              <a:off x="1516523" y="2819877"/>
              <a:ext cx="762928" cy="59921"/>
            </a:xfrm>
            <a:custGeom>
              <a:avLst/>
              <a:gdLst/>
              <a:ahLst/>
              <a:cxnLst/>
              <a:rect l="l" t="t" r="r" b="b"/>
              <a:pathLst>
                <a:path w="29488" h="2316" extrusionOk="0">
                  <a:moveTo>
                    <a:pt x="12032" y="0"/>
                  </a:moveTo>
                  <a:cubicBezTo>
                    <a:pt x="7762" y="0"/>
                    <a:pt x="3641" y="344"/>
                    <a:pt x="169" y="1048"/>
                  </a:cubicBezTo>
                  <a:cubicBezTo>
                    <a:pt x="63" y="1079"/>
                    <a:pt x="0" y="1164"/>
                    <a:pt x="21" y="1270"/>
                  </a:cubicBezTo>
                  <a:cubicBezTo>
                    <a:pt x="48" y="1358"/>
                    <a:pt x="112" y="1425"/>
                    <a:pt x="194" y="1425"/>
                  </a:cubicBezTo>
                  <a:cubicBezTo>
                    <a:pt x="210" y="1425"/>
                    <a:pt x="226" y="1422"/>
                    <a:pt x="243" y="1417"/>
                  </a:cubicBezTo>
                  <a:cubicBezTo>
                    <a:pt x="3693" y="723"/>
                    <a:pt x="7790" y="382"/>
                    <a:pt x="12035" y="382"/>
                  </a:cubicBezTo>
                  <a:cubicBezTo>
                    <a:pt x="17926" y="382"/>
                    <a:pt x="24102" y="1038"/>
                    <a:pt x="29234" y="2315"/>
                  </a:cubicBezTo>
                  <a:lnTo>
                    <a:pt x="29276" y="2315"/>
                  </a:lnTo>
                  <a:cubicBezTo>
                    <a:pt x="29361" y="2315"/>
                    <a:pt x="29435" y="2252"/>
                    <a:pt x="29477" y="2178"/>
                  </a:cubicBezTo>
                  <a:cubicBezTo>
                    <a:pt x="29488" y="2072"/>
                    <a:pt x="29435" y="1967"/>
                    <a:pt x="29329" y="1945"/>
                  </a:cubicBezTo>
                  <a:cubicBezTo>
                    <a:pt x="24167" y="663"/>
                    <a:pt x="17956" y="0"/>
                    <a:pt x="120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75"/>
            <p:cNvSpPr/>
            <p:nvPr/>
          </p:nvSpPr>
          <p:spPr>
            <a:xfrm>
              <a:off x="2167636" y="2790693"/>
              <a:ext cx="159607" cy="277094"/>
            </a:xfrm>
            <a:custGeom>
              <a:avLst/>
              <a:gdLst/>
              <a:ahLst/>
              <a:cxnLst/>
              <a:rect l="l" t="t" r="r" b="b"/>
              <a:pathLst>
                <a:path w="6169" h="10710" extrusionOk="0">
                  <a:moveTo>
                    <a:pt x="1089" y="0"/>
                  </a:moveTo>
                  <a:lnTo>
                    <a:pt x="1089" y="0"/>
                  </a:lnTo>
                  <a:cubicBezTo>
                    <a:pt x="2420" y="2904"/>
                    <a:pt x="1733" y="6854"/>
                    <a:pt x="1585" y="7721"/>
                  </a:cubicBezTo>
                  <a:cubicBezTo>
                    <a:pt x="1501" y="8227"/>
                    <a:pt x="360" y="10625"/>
                    <a:pt x="1" y="10709"/>
                  </a:cubicBezTo>
                  <a:cubicBezTo>
                    <a:pt x="1036" y="10498"/>
                    <a:pt x="2398" y="10234"/>
                    <a:pt x="3402" y="9917"/>
                  </a:cubicBezTo>
                  <a:cubicBezTo>
                    <a:pt x="3571" y="9864"/>
                    <a:pt x="3835" y="9791"/>
                    <a:pt x="3993" y="9685"/>
                  </a:cubicBezTo>
                  <a:cubicBezTo>
                    <a:pt x="4204" y="9548"/>
                    <a:pt x="4690" y="9231"/>
                    <a:pt x="4838" y="8998"/>
                  </a:cubicBezTo>
                  <a:cubicBezTo>
                    <a:pt x="6095" y="6971"/>
                    <a:pt x="6169" y="4510"/>
                    <a:pt x="5620" y="2186"/>
                  </a:cubicBezTo>
                  <a:cubicBezTo>
                    <a:pt x="5577" y="2017"/>
                    <a:pt x="5525" y="1838"/>
                    <a:pt x="5408" y="1700"/>
                  </a:cubicBezTo>
                  <a:cubicBezTo>
                    <a:pt x="5303" y="1584"/>
                    <a:pt x="5018" y="1363"/>
                    <a:pt x="4891" y="1278"/>
                  </a:cubicBezTo>
                  <a:cubicBezTo>
                    <a:pt x="4088" y="813"/>
                    <a:pt x="1818" y="95"/>
                    <a:pt x="1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75"/>
            <p:cNvSpPr/>
            <p:nvPr/>
          </p:nvSpPr>
          <p:spPr>
            <a:xfrm>
              <a:off x="1880744" y="2623740"/>
              <a:ext cx="503893" cy="746292"/>
            </a:xfrm>
            <a:custGeom>
              <a:avLst/>
              <a:gdLst/>
              <a:ahLst/>
              <a:cxnLst/>
              <a:rect l="l" t="t" r="r" b="b"/>
              <a:pathLst>
                <a:path w="19476" h="28845" extrusionOk="0">
                  <a:moveTo>
                    <a:pt x="7774" y="0"/>
                  </a:moveTo>
                  <a:cubicBezTo>
                    <a:pt x="5334" y="8259"/>
                    <a:pt x="3042" y="18757"/>
                    <a:pt x="0" y="26826"/>
                  </a:cubicBezTo>
                  <a:cubicBezTo>
                    <a:pt x="1215" y="27354"/>
                    <a:pt x="2007" y="28315"/>
                    <a:pt x="3222" y="28843"/>
                  </a:cubicBezTo>
                  <a:cubicBezTo>
                    <a:pt x="3223" y="28844"/>
                    <a:pt x="3224" y="28844"/>
                    <a:pt x="3226" y="28844"/>
                  </a:cubicBezTo>
                  <a:cubicBezTo>
                    <a:pt x="3680" y="28844"/>
                    <a:pt x="17536" y="6817"/>
                    <a:pt x="18430" y="5312"/>
                  </a:cubicBezTo>
                  <a:cubicBezTo>
                    <a:pt x="19476" y="3549"/>
                    <a:pt x="9770" y="53"/>
                    <a:pt x="7774" y="0"/>
                  </a:cubicBezTo>
                  <a:close/>
                </a:path>
              </a:pathLst>
            </a:custGeom>
            <a:solidFill>
              <a:srgbClr val="FFC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75"/>
            <p:cNvSpPr/>
            <p:nvPr/>
          </p:nvSpPr>
          <p:spPr>
            <a:xfrm>
              <a:off x="1927753" y="2803267"/>
              <a:ext cx="178443" cy="454864"/>
            </a:xfrm>
            <a:custGeom>
              <a:avLst/>
              <a:gdLst/>
              <a:ahLst/>
              <a:cxnLst/>
              <a:rect l="l" t="t" r="r" b="b"/>
              <a:pathLst>
                <a:path w="6897" h="17581" extrusionOk="0">
                  <a:moveTo>
                    <a:pt x="5613" y="1"/>
                  </a:moveTo>
                  <a:cubicBezTo>
                    <a:pt x="4865" y="1"/>
                    <a:pt x="4671" y="1120"/>
                    <a:pt x="4552" y="1774"/>
                  </a:cubicBezTo>
                  <a:cubicBezTo>
                    <a:pt x="4256" y="3390"/>
                    <a:pt x="3601" y="5017"/>
                    <a:pt x="3126" y="6601"/>
                  </a:cubicBezTo>
                  <a:cubicBezTo>
                    <a:pt x="2144" y="9980"/>
                    <a:pt x="1141" y="13339"/>
                    <a:pt x="137" y="16676"/>
                  </a:cubicBezTo>
                  <a:cubicBezTo>
                    <a:pt x="53" y="16993"/>
                    <a:pt x="0" y="17416"/>
                    <a:pt x="285" y="17543"/>
                  </a:cubicBezTo>
                  <a:cubicBezTo>
                    <a:pt x="337" y="17568"/>
                    <a:pt x="390" y="17580"/>
                    <a:pt x="443" y="17580"/>
                  </a:cubicBezTo>
                  <a:cubicBezTo>
                    <a:pt x="671" y="17580"/>
                    <a:pt x="898" y="17366"/>
                    <a:pt x="1035" y="17152"/>
                  </a:cubicBezTo>
                  <a:cubicBezTo>
                    <a:pt x="1690" y="16222"/>
                    <a:pt x="2091" y="15166"/>
                    <a:pt x="2493" y="14131"/>
                  </a:cubicBezTo>
                  <a:cubicBezTo>
                    <a:pt x="3929" y="10392"/>
                    <a:pt x="5386" y="6664"/>
                    <a:pt x="6611" y="2852"/>
                  </a:cubicBezTo>
                  <a:cubicBezTo>
                    <a:pt x="6759" y="2408"/>
                    <a:pt x="6897" y="1933"/>
                    <a:pt x="6886" y="1457"/>
                  </a:cubicBezTo>
                  <a:cubicBezTo>
                    <a:pt x="6875" y="982"/>
                    <a:pt x="6675" y="475"/>
                    <a:pt x="6263" y="222"/>
                  </a:cubicBezTo>
                  <a:cubicBezTo>
                    <a:pt x="6009" y="67"/>
                    <a:pt x="5795" y="1"/>
                    <a:pt x="5613" y="1"/>
                  </a:cubicBezTo>
                  <a:close/>
                </a:path>
              </a:pathLst>
            </a:custGeom>
            <a:solidFill>
              <a:srgbClr val="FFF1F6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75"/>
            <p:cNvSpPr/>
            <p:nvPr/>
          </p:nvSpPr>
          <p:spPr>
            <a:xfrm>
              <a:off x="1806156" y="3294475"/>
              <a:ext cx="164782" cy="99221"/>
            </a:xfrm>
            <a:custGeom>
              <a:avLst/>
              <a:gdLst/>
              <a:ahLst/>
              <a:cxnLst/>
              <a:rect l="l" t="t" r="r" b="b"/>
              <a:pathLst>
                <a:path w="6369" h="3835" extrusionOk="0">
                  <a:moveTo>
                    <a:pt x="1539" y="1"/>
                  </a:moveTo>
                  <a:cubicBezTo>
                    <a:pt x="1078" y="1"/>
                    <a:pt x="610" y="170"/>
                    <a:pt x="338" y="542"/>
                  </a:cubicBezTo>
                  <a:cubicBezTo>
                    <a:pt x="0" y="1017"/>
                    <a:pt x="74" y="1693"/>
                    <a:pt x="402" y="2179"/>
                  </a:cubicBezTo>
                  <a:cubicBezTo>
                    <a:pt x="718" y="2665"/>
                    <a:pt x="1236" y="2982"/>
                    <a:pt x="1753" y="3246"/>
                  </a:cubicBezTo>
                  <a:cubicBezTo>
                    <a:pt x="2452" y="3595"/>
                    <a:pt x="3281" y="3835"/>
                    <a:pt x="4064" y="3835"/>
                  </a:cubicBezTo>
                  <a:cubicBezTo>
                    <a:pt x="4820" y="3835"/>
                    <a:pt x="5533" y="3611"/>
                    <a:pt x="6041" y="3045"/>
                  </a:cubicBezTo>
                  <a:cubicBezTo>
                    <a:pt x="6231" y="2834"/>
                    <a:pt x="6369" y="2559"/>
                    <a:pt x="6295" y="2295"/>
                  </a:cubicBezTo>
                  <a:cubicBezTo>
                    <a:pt x="6242" y="2126"/>
                    <a:pt x="6105" y="2000"/>
                    <a:pt x="5978" y="1883"/>
                  </a:cubicBezTo>
                  <a:cubicBezTo>
                    <a:pt x="5186" y="1186"/>
                    <a:pt x="4235" y="669"/>
                    <a:pt x="3211" y="405"/>
                  </a:cubicBezTo>
                  <a:lnTo>
                    <a:pt x="3211" y="405"/>
                  </a:lnTo>
                  <a:lnTo>
                    <a:pt x="3243" y="553"/>
                  </a:lnTo>
                  <a:cubicBezTo>
                    <a:pt x="2767" y="320"/>
                    <a:pt x="2292" y="67"/>
                    <a:pt x="1764" y="14"/>
                  </a:cubicBezTo>
                  <a:cubicBezTo>
                    <a:pt x="1690" y="5"/>
                    <a:pt x="1614" y="1"/>
                    <a:pt x="1539" y="1"/>
                  </a:cubicBezTo>
                  <a:close/>
                </a:path>
              </a:pathLst>
            </a:custGeom>
            <a:solidFill>
              <a:srgbClr val="FFC9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75"/>
            <p:cNvSpPr/>
            <p:nvPr/>
          </p:nvSpPr>
          <p:spPr>
            <a:xfrm>
              <a:off x="2007542" y="2930816"/>
              <a:ext cx="213966" cy="76531"/>
            </a:xfrm>
            <a:custGeom>
              <a:avLst/>
              <a:gdLst/>
              <a:ahLst/>
              <a:cxnLst/>
              <a:rect l="l" t="t" r="r" b="b"/>
              <a:pathLst>
                <a:path w="8270" h="2958" extrusionOk="0">
                  <a:moveTo>
                    <a:pt x="5905" y="0"/>
                  </a:moveTo>
                  <a:cubicBezTo>
                    <a:pt x="4580" y="0"/>
                    <a:pt x="2789" y="358"/>
                    <a:pt x="2007" y="395"/>
                  </a:cubicBezTo>
                  <a:cubicBezTo>
                    <a:pt x="1531" y="427"/>
                    <a:pt x="1035" y="448"/>
                    <a:pt x="644" y="702"/>
                  </a:cubicBezTo>
                  <a:cubicBezTo>
                    <a:pt x="243" y="955"/>
                    <a:pt x="0" y="1504"/>
                    <a:pt x="232" y="1906"/>
                  </a:cubicBezTo>
                  <a:cubicBezTo>
                    <a:pt x="433" y="2265"/>
                    <a:pt x="877" y="2349"/>
                    <a:pt x="1289" y="2434"/>
                  </a:cubicBezTo>
                  <a:cubicBezTo>
                    <a:pt x="1880" y="2539"/>
                    <a:pt x="2493" y="2645"/>
                    <a:pt x="3084" y="2751"/>
                  </a:cubicBezTo>
                  <a:cubicBezTo>
                    <a:pt x="3686" y="2854"/>
                    <a:pt x="4314" y="2957"/>
                    <a:pt x="4925" y="2957"/>
                  </a:cubicBezTo>
                  <a:cubicBezTo>
                    <a:pt x="5440" y="2957"/>
                    <a:pt x="5943" y="2884"/>
                    <a:pt x="6411" y="2677"/>
                  </a:cubicBezTo>
                  <a:cubicBezTo>
                    <a:pt x="7446" y="2233"/>
                    <a:pt x="8270" y="881"/>
                    <a:pt x="7213" y="237"/>
                  </a:cubicBezTo>
                  <a:cubicBezTo>
                    <a:pt x="6930" y="63"/>
                    <a:pt x="6458" y="0"/>
                    <a:pt x="5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75"/>
            <p:cNvSpPr/>
            <p:nvPr/>
          </p:nvSpPr>
          <p:spPr>
            <a:xfrm>
              <a:off x="1919552" y="3162295"/>
              <a:ext cx="115883" cy="52262"/>
            </a:xfrm>
            <a:custGeom>
              <a:avLst/>
              <a:gdLst/>
              <a:ahLst/>
              <a:cxnLst/>
              <a:rect l="l" t="t" r="r" b="b"/>
              <a:pathLst>
                <a:path w="4479" h="2020" extrusionOk="0">
                  <a:moveTo>
                    <a:pt x="1563" y="1"/>
                  </a:moveTo>
                  <a:cubicBezTo>
                    <a:pt x="1482" y="1"/>
                    <a:pt x="1404" y="7"/>
                    <a:pt x="1331" y="22"/>
                  </a:cubicBezTo>
                  <a:cubicBezTo>
                    <a:pt x="539" y="191"/>
                    <a:pt x="1" y="1247"/>
                    <a:pt x="803" y="1764"/>
                  </a:cubicBezTo>
                  <a:cubicBezTo>
                    <a:pt x="1099" y="1965"/>
                    <a:pt x="1469" y="2007"/>
                    <a:pt x="1807" y="2018"/>
                  </a:cubicBezTo>
                  <a:cubicBezTo>
                    <a:pt x="1860" y="2019"/>
                    <a:pt x="1913" y="2020"/>
                    <a:pt x="1967" y="2020"/>
                  </a:cubicBezTo>
                  <a:cubicBezTo>
                    <a:pt x="2720" y="2020"/>
                    <a:pt x="3493" y="1881"/>
                    <a:pt x="4193" y="1595"/>
                  </a:cubicBezTo>
                  <a:cubicBezTo>
                    <a:pt x="4331" y="1542"/>
                    <a:pt x="4479" y="1458"/>
                    <a:pt x="4479" y="1321"/>
                  </a:cubicBezTo>
                  <a:cubicBezTo>
                    <a:pt x="4457" y="1194"/>
                    <a:pt x="4341" y="1120"/>
                    <a:pt x="4236" y="1057"/>
                  </a:cubicBezTo>
                  <a:cubicBezTo>
                    <a:pt x="3572" y="691"/>
                    <a:pt x="2391" y="1"/>
                    <a:pt x="1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75"/>
            <p:cNvSpPr/>
            <p:nvPr/>
          </p:nvSpPr>
          <p:spPr>
            <a:xfrm>
              <a:off x="2015743" y="3295924"/>
              <a:ext cx="394866" cy="316084"/>
            </a:xfrm>
            <a:custGeom>
              <a:avLst/>
              <a:gdLst/>
              <a:ahLst/>
              <a:cxnLst/>
              <a:rect l="l" t="t" r="r" b="b"/>
              <a:pathLst>
                <a:path w="15262" h="12217" extrusionOk="0">
                  <a:moveTo>
                    <a:pt x="11142" y="0"/>
                  </a:moveTo>
                  <a:cubicBezTo>
                    <a:pt x="11142" y="0"/>
                    <a:pt x="9642" y="528"/>
                    <a:pt x="9125" y="634"/>
                  </a:cubicBezTo>
                  <a:cubicBezTo>
                    <a:pt x="8291" y="771"/>
                    <a:pt x="7477" y="845"/>
                    <a:pt x="6653" y="877"/>
                  </a:cubicBezTo>
                  <a:cubicBezTo>
                    <a:pt x="5112" y="961"/>
                    <a:pt x="3538" y="951"/>
                    <a:pt x="2028" y="1352"/>
                  </a:cubicBezTo>
                  <a:cubicBezTo>
                    <a:pt x="1806" y="1426"/>
                    <a:pt x="1552" y="1511"/>
                    <a:pt x="1468" y="1722"/>
                  </a:cubicBezTo>
                  <a:cubicBezTo>
                    <a:pt x="1331" y="2060"/>
                    <a:pt x="1732" y="2482"/>
                    <a:pt x="2028" y="2662"/>
                  </a:cubicBezTo>
                  <a:cubicBezTo>
                    <a:pt x="2905" y="3202"/>
                    <a:pt x="3604" y="3401"/>
                    <a:pt x="4505" y="3401"/>
                  </a:cubicBezTo>
                  <a:cubicBezTo>
                    <a:pt x="4677" y="3401"/>
                    <a:pt x="4858" y="3393"/>
                    <a:pt x="5048" y="3380"/>
                  </a:cubicBezTo>
                  <a:lnTo>
                    <a:pt x="5048" y="3380"/>
                  </a:lnTo>
                  <a:cubicBezTo>
                    <a:pt x="3527" y="4478"/>
                    <a:pt x="2408" y="5756"/>
                    <a:pt x="1098" y="7098"/>
                  </a:cubicBezTo>
                  <a:cubicBezTo>
                    <a:pt x="686" y="7520"/>
                    <a:pt x="253" y="8101"/>
                    <a:pt x="63" y="8713"/>
                  </a:cubicBezTo>
                  <a:cubicBezTo>
                    <a:pt x="1" y="8922"/>
                    <a:pt x="92" y="9263"/>
                    <a:pt x="408" y="9263"/>
                  </a:cubicBezTo>
                  <a:cubicBezTo>
                    <a:pt x="413" y="9263"/>
                    <a:pt x="417" y="9263"/>
                    <a:pt x="422" y="9263"/>
                  </a:cubicBezTo>
                  <a:cubicBezTo>
                    <a:pt x="887" y="9242"/>
                    <a:pt x="1457" y="8999"/>
                    <a:pt x="1848" y="8745"/>
                  </a:cubicBezTo>
                  <a:cubicBezTo>
                    <a:pt x="2619" y="8249"/>
                    <a:pt x="3348" y="7689"/>
                    <a:pt x="4055" y="7098"/>
                  </a:cubicBezTo>
                  <a:lnTo>
                    <a:pt x="4055" y="7098"/>
                  </a:lnTo>
                  <a:cubicBezTo>
                    <a:pt x="3464" y="7689"/>
                    <a:pt x="2619" y="8365"/>
                    <a:pt x="2207" y="9104"/>
                  </a:cubicBezTo>
                  <a:cubicBezTo>
                    <a:pt x="2070" y="9326"/>
                    <a:pt x="1911" y="9896"/>
                    <a:pt x="2070" y="10108"/>
                  </a:cubicBezTo>
                  <a:cubicBezTo>
                    <a:pt x="2170" y="10250"/>
                    <a:pt x="2395" y="10374"/>
                    <a:pt x="2690" y="10374"/>
                  </a:cubicBezTo>
                  <a:cubicBezTo>
                    <a:pt x="2832" y="10374"/>
                    <a:pt x="2990" y="10345"/>
                    <a:pt x="3158" y="10277"/>
                  </a:cubicBezTo>
                  <a:cubicBezTo>
                    <a:pt x="3897" y="9960"/>
                    <a:pt x="4689" y="9421"/>
                    <a:pt x="5281" y="8872"/>
                  </a:cubicBezTo>
                  <a:lnTo>
                    <a:pt x="5281" y="8872"/>
                  </a:lnTo>
                  <a:cubicBezTo>
                    <a:pt x="4869" y="9305"/>
                    <a:pt x="4488" y="9738"/>
                    <a:pt x="4140" y="10224"/>
                  </a:cubicBezTo>
                  <a:cubicBezTo>
                    <a:pt x="3929" y="10530"/>
                    <a:pt x="3739" y="11005"/>
                    <a:pt x="3950" y="11322"/>
                  </a:cubicBezTo>
                  <a:cubicBezTo>
                    <a:pt x="4085" y="11533"/>
                    <a:pt x="4333" y="11636"/>
                    <a:pt x="4587" y="11636"/>
                  </a:cubicBezTo>
                  <a:cubicBezTo>
                    <a:pt x="4689" y="11636"/>
                    <a:pt x="4793" y="11620"/>
                    <a:pt x="4890" y="11586"/>
                  </a:cubicBezTo>
                  <a:cubicBezTo>
                    <a:pt x="5787" y="11280"/>
                    <a:pt x="6844" y="10593"/>
                    <a:pt x="7509" y="9991"/>
                  </a:cubicBezTo>
                  <a:lnTo>
                    <a:pt x="7509" y="9991"/>
                  </a:lnTo>
                  <a:cubicBezTo>
                    <a:pt x="7287" y="10372"/>
                    <a:pt x="6801" y="11016"/>
                    <a:pt x="6717" y="11459"/>
                  </a:cubicBezTo>
                  <a:cubicBezTo>
                    <a:pt x="6706" y="11576"/>
                    <a:pt x="6653" y="11745"/>
                    <a:pt x="6759" y="11935"/>
                  </a:cubicBezTo>
                  <a:cubicBezTo>
                    <a:pt x="6872" y="12132"/>
                    <a:pt x="7116" y="12216"/>
                    <a:pt x="7363" y="12216"/>
                  </a:cubicBezTo>
                  <a:cubicBezTo>
                    <a:pt x="7487" y="12216"/>
                    <a:pt x="7611" y="12195"/>
                    <a:pt x="7720" y="12156"/>
                  </a:cubicBezTo>
                  <a:cubicBezTo>
                    <a:pt x="8449" y="11861"/>
                    <a:pt x="10086" y="10541"/>
                    <a:pt x="10646" y="9875"/>
                  </a:cubicBezTo>
                  <a:cubicBezTo>
                    <a:pt x="12547" y="7509"/>
                    <a:pt x="13951" y="5915"/>
                    <a:pt x="15261" y="3179"/>
                  </a:cubicBezTo>
                  <a:lnTo>
                    <a:pt x="15261" y="3179"/>
                  </a:lnTo>
                  <a:cubicBezTo>
                    <a:pt x="15258" y="3180"/>
                    <a:pt x="15255" y="3180"/>
                    <a:pt x="15251" y="3180"/>
                  </a:cubicBezTo>
                  <a:cubicBezTo>
                    <a:pt x="15031" y="3180"/>
                    <a:pt x="13034" y="2031"/>
                    <a:pt x="12526" y="1606"/>
                  </a:cubicBezTo>
                  <a:cubicBezTo>
                    <a:pt x="11617" y="856"/>
                    <a:pt x="11142" y="0"/>
                    <a:pt x="11142" y="0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75"/>
            <p:cNvSpPr/>
            <p:nvPr/>
          </p:nvSpPr>
          <p:spPr>
            <a:xfrm>
              <a:off x="2061355" y="3494752"/>
              <a:ext cx="121083" cy="75806"/>
            </a:xfrm>
            <a:custGeom>
              <a:avLst/>
              <a:gdLst/>
              <a:ahLst/>
              <a:cxnLst/>
              <a:rect l="l" t="t" r="r" b="b"/>
              <a:pathLst>
                <a:path w="4680" h="2930" extrusionOk="0">
                  <a:moveTo>
                    <a:pt x="4531" y="1"/>
                  </a:moveTo>
                  <a:cubicBezTo>
                    <a:pt x="4493" y="1"/>
                    <a:pt x="4455" y="17"/>
                    <a:pt x="4426" y="46"/>
                  </a:cubicBezTo>
                  <a:cubicBezTo>
                    <a:pt x="3264" y="1377"/>
                    <a:pt x="2535" y="2053"/>
                    <a:pt x="1342" y="2518"/>
                  </a:cubicBezTo>
                  <a:cubicBezTo>
                    <a:pt x="1162" y="2599"/>
                    <a:pt x="1005" y="2649"/>
                    <a:pt x="858" y="2649"/>
                  </a:cubicBezTo>
                  <a:cubicBezTo>
                    <a:pt x="832" y="2649"/>
                    <a:pt x="807" y="2647"/>
                    <a:pt x="782" y="2644"/>
                  </a:cubicBezTo>
                  <a:cubicBezTo>
                    <a:pt x="603" y="2634"/>
                    <a:pt x="444" y="2560"/>
                    <a:pt x="370" y="2423"/>
                  </a:cubicBezTo>
                  <a:cubicBezTo>
                    <a:pt x="296" y="2275"/>
                    <a:pt x="339" y="2085"/>
                    <a:pt x="370" y="1926"/>
                  </a:cubicBezTo>
                  <a:cubicBezTo>
                    <a:pt x="465" y="1620"/>
                    <a:pt x="581" y="1324"/>
                    <a:pt x="740" y="1060"/>
                  </a:cubicBezTo>
                  <a:cubicBezTo>
                    <a:pt x="772" y="997"/>
                    <a:pt x="761" y="923"/>
                    <a:pt x="687" y="881"/>
                  </a:cubicBezTo>
                  <a:cubicBezTo>
                    <a:pt x="667" y="871"/>
                    <a:pt x="647" y="866"/>
                    <a:pt x="626" y="866"/>
                  </a:cubicBezTo>
                  <a:cubicBezTo>
                    <a:pt x="581" y="866"/>
                    <a:pt x="537" y="890"/>
                    <a:pt x="507" y="933"/>
                  </a:cubicBezTo>
                  <a:cubicBezTo>
                    <a:pt x="339" y="1219"/>
                    <a:pt x="201" y="1525"/>
                    <a:pt x="106" y="1852"/>
                  </a:cubicBezTo>
                  <a:cubicBezTo>
                    <a:pt x="43" y="2053"/>
                    <a:pt x="1" y="2317"/>
                    <a:pt x="127" y="2560"/>
                  </a:cubicBezTo>
                  <a:cubicBezTo>
                    <a:pt x="233" y="2782"/>
                    <a:pt x="476" y="2908"/>
                    <a:pt x="761" y="2930"/>
                  </a:cubicBezTo>
                  <a:lnTo>
                    <a:pt x="793" y="2930"/>
                  </a:lnTo>
                  <a:cubicBezTo>
                    <a:pt x="1014" y="2930"/>
                    <a:pt x="1226" y="2856"/>
                    <a:pt x="1426" y="2771"/>
                  </a:cubicBezTo>
                  <a:cubicBezTo>
                    <a:pt x="2683" y="2275"/>
                    <a:pt x="3422" y="1588"/>
                    <a:pt x="4626" y="215"/>
                  </a:cubicBezTo>
                  <a:cubicBezTo>
                    <a:pt x="4679" y="162"/>
                    <a:pt x="4669" y="88"/>
                    <a:pt x="4616" y="36"/>
                  </a:cubicBezTo>
                  <a:cubicBezTo>
                    <a:pt x="4592" y="12"/>
                    <a:pt x="4562" y="1"/>
                    <a:pt x="4531" y="1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75"/>
            <p:cNvSpPr/>
            <p:nvPr/>
          </p:nvSpPr>
          <p:spPr>
            <a:xfrm>
              <a:off x="2111623" y="3504971"/>
              <a:ext cx="137745" cy="96194"/>
            </a:xfrm>
            <a:custGeom>
              <a:avLst/>
              <a:gdLst/>
              <a:ahLst/>
              <a:cxnLst/>
              <a:rect l="l" t="t" r="r" b="b"/>
              <a:pathLst>
                <a:path w="5324" h="3718" extrusionOk="0">
                  <a:moveTo>
                    <a:pt x="5185" y="1"/>
                  </a:moveTo>
                  <a:cubicBezTo>
                    <a:pt x="5145" y="1"/>
                    <a:pt x="5102" y="21"/>
                    <a:pt x="5070" y="53"/>
                  </a:cubicBezTo>
                  <a:cubicBezTo>
                    <a:pt x="3983" y="1330"/>
                    <a:pt x="2747" y="2767"/>
                    <a:pt x="1078" y="3379"/>
                  </a:cubicBezTo>
                  <a:cubicBezTo>
                    <a:pt x="975" y="3414"/>
                    <a:pt x="828" y="3451"/>
                    <a:pt x="690" y="3451"/>
                  </a:cubicBezTo>
                  <a:cubicBezTo>
                    <a:pt x="574" y="3451"/>
                    <a:pt x="464" y="3425"/>
                    <a:pt x="392" y="3348"/>
                  </a:cubicBezTo>
                  <a:cubicBezTo>
                    <a:pt x="307" y="3253"/>
                    <a:pt x="286" y="3126"/>
                    <a:pt x="297" y="2915"/>
                  </a:cubicBezTo>
                  <a:cubicBezTo>
                    <a:pt x="339" y="2482"/>
                    <a:pt x="508" y="2038"/>
                    <a:pt x="782" y="1700"/>
                  </a:cubicBezTo>
                  <a:cubicBezTo>
                    <a:pt x="835" y="1647"/>
                    <a:pt x="825" y="1563"/>
                    <a:pt x="772" y="1510"/>
                  </a:cubicBezTo>
                  <a:cubicBezTo>
                    <a:pt x="751" y="1489"/>
                    <a:pt x="724" y="1479"/>
                    <a:pt x="697" y="1479"/>
                  </a:cubicBezTo>
                  <a:cubicBezTo>
                    <a:pt x="656" y="1479"/>
                    <a:pt x="613" y="1500"/>
                    <a:pt x="582" y="1531"/>
                  </a:cubicBezTo>
                  <a:cubicBezTo>
                    <a:pt x="265" y="1922"/>
                    <a:pt x="75" y="2397"/>
                    <a:pt x="33" y="2904"/>
                  </a:cubicBezTo>
                  <a:cubicBezTo>
                    <a:pt x="1" y="3179"/>
                    <a:pt x="54" y="3390"/>
                    <a:pt x="191" y="3538"/>
                  </a:cubicBezTo>
                  <a:cubicBezTo>
                    <a:pt x="307" y="3654"/>
                    <a:pt x="476" y="3717"/>
                    <a:pt x="677" y="3717"/>
                  </a:cubicBezTo>
                  <a:cubicBezTo>
                    <a:pt x="825" y="3717"/>
                    <a:pt x="994" y="3696"/>
                    <a:pt x="1163" y="3622"/>
                  </a:cubicBezTo>
                  <a:cubicBezTo>
                    <a:pt x="2905" y="2978"/>
                    <a:pt x="4215" y="1447"/>
                    <a:pt x="5271" y="222"/>
                  </a:cubicBezTo>
                  <a:cubicBezTo>
                    <a:pt x="5324" y="169"/>
                    <a:pt x="5313" y="84"/>
                    <a:pt x="5260" y="31"/>
                  </a:cubicBezTo>
                  <a:cubicBezTo>
                    <a:pt x="5239" y="10"/>
                    <a:pt x="5213" y="1"/>
                    <a:pt x="5185" y="1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75"/>
            <p:cNvSpPr/>
            <p:nvPr/>
          </p:nvSpPr>
          <p:spPr>
            <a:xfrm>
              <a:off x="2010543" y="3452916"/>
              <a:ext cx="133373" cy="88122"/>
            </a:xfrm>
            <a:custGeom>
              <a:avLst/>
              <a:gdLst/>
              <a:ahLst/>
              <a:cxnLst/>
              <a:rect l="l" t="t" r="r" b="b"/>
              <a:pathLst>
                <a:path w="5155" h="3406" extrusionOk="0">
                  <a:moveTo>
                    <a:pt x="5006" y="0"/>
                  </a:moveTo>
                  <a:cubicBezTo>
                    <a:pt x="4969" y="0"/>
                    <a:pt x="4931" y="17"/>
                    <a:pt x="4901" y="47"/>
                  </a:cubicBezTo>
                  <a:cubicBezTo>
                    <a:pt x="4309" y="808"/>
                    <a:pt x="3623" y="1494"/>
                    <a:pt x="2883" y="2096"/>
                  </a:cubicBezTo>
                  <a:cubicBezTo>
                    <a:pt x="2387" y="2498"/>
                    <a:pt x="1732" y="2973"/>
                    <a:pt x="993" y="3110"/>
                  </a:cubicBezTo>
                  <a:cubicBezTo>
                    <a:pt x="915" y="3127"/>
                    <a:pt x="831" y="3141"/>
                    <a:pt x="748" y="3141"/>
                  </a:cubicBezTo>
                  <a:cubicBezTo>
                    <a:pt x="673" y="3141"/>
                    <a:pt x="598" y="3130"/>
                    <a:pt x="528" y="3100"/>
                  </a:cubicBezTo>
                  <a:cubicBezTo>
                    <a:pt x="454" y="3078"/>
                    <a:pt x="370" y="3036"/>
                    <a:pt x="349" y="2931"/>
                  </a:cubicBezTo>
                  <a:cubicBezTo>
                    <a:pt x="306" y="2783"/>
                    <a:pt x="359" y="2413"/>
                    <a:pt x="1046" y="1568"/>
                  </a:cubicBezTo>
                  <a:cubicBezTo>
                    <a:pt x="1099" y="1515"/>
                    <a:pt x="1088" y="1441"/>
                    <a:pt x="1035" y="1389"/>
                  </a:cubicBezTo>
                  <a:cubicBezTo>
                    <a:pt x="1011" y="1365"/>
                    <a:pt x="981" y="1354"/>
                    <a:pt x="950" y="1354"/>
                  </a:cubicBezTo>
                  <a:cubicBezTo>
                    <a:pt x="913" y="1354"/>
                    <a:pt x="874" y="1370"/>
                    <a:pt x="845" y="1399"/>
                  </a:cubicBezTo>
                  <a:cubicBezTo>
                    <a:pt x="254" y="2128"/>
                    <a:pt x="0" y="2635"/>
                    <a:pt x="95" y="2994"/>
                  </a:cubicBezTo>
                  <a:cubicBezTo>
                    <a:pt x="159" y="3237"/>
                    <a:pt x="359" y="3332"/>
                    <a:pt x="444" y="3353"/>
                  </a:cubicBezTo>
                  <a:cubicBezTo>
                    <a:pt x="539" y="3395"/>
                    <a:pt x="644" y="3406"/>
                    <a:pt x="761" y="3406"/>
                  </a:cubicBezTo>
                  <a:cubicBezTo>
                    <a:pt x="866" y="3406"/>
                    <a:pt x="972" y="3385"/>
                    <a:pt x="1056" y="3364"/>
                  </a:cubicBezTo>
                  <a:cubicBezTo>
                    <a:pt x="1848" y="3205"/>
                    <a:pt x="2535" y="2709"/>
                    <a:pt x="3052" y="2297"/>
                  </a:cubicBezTo>
                  <a:cubicBezTo>
                    <a:pt x="3802" y="1674"/>
                    <a:pt x="4499" y="977"/>
                    <a:pt x="5112" y="206"/>
                  </a:cubicBezTo>
                  <a:cubicBezTo>
                    <a:pt x="5154" y="153"/>
                    <a:pt x="5133" y="79"/>
                    <a:pt x="5080" y="26"/>
                  </a:cubicBezTo>
                  <a:cubicBezTo>
                    <a:pt x="5058" y="9"/>
                    <a:pt x="5032" y="0"/>
                    <a:pt x="5006" y="0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75"/>
            <p:cNvSpPr/>
            <p:nvPr/>
          </p:nvSpPr>
          <p:spPr>
            <a:xfrm>
              <a:off x="2282946" y="2775920"/>
              <a:ext cx="745180" cy="643475"/>
            </a:xfrm>
            <a:custGeom>
              <a:avLst/>
              <a:gdLst/>
              <a:ahLst/>
              <a:cxnLst/>
              <a:rect l="l" t="t" r="r" b="b"/>
              <a:pathLst>
                <a:path w="28802" h="24871" extrusionOk="0">
                  <a:moveTo>
                    <a:pt x="21936" y="0"/>
                  </a:moveTo>
                  <a:cubicBezTo>
                    <a:pt x="17576" y="0"/>
                    <a:pt x="13675" y="4628"/>
                    <a:pt x="10573" y="7299"/>
                  </a:cubicBezTo>
                  <a:cubicBezTo>
                    <a:pt x="6781" y="10552"/>
                    <a:pt x="3539" y="14428"/>
                    <a:pt x="1004" y="18747"/>
                  </a:cubicBezTo>
                  <a:cubicBezTo>
                    <a:pt x="708" y="19233"/>
                    <a:pt x="371" y="19835"/>
                    <a:pt x="233" y="20237"/>
                  </a:cubicBezTo>
                  <a:cubicBezTo>
                    <a:pt x="1" y="20955"/>
                    <a:pt x="877" y="22106"/>
                    <a:pt x="1353" y="22666"/>
                  </a:cubicBezTo>
                  <a:cubicBezTo>
                    <a:pt x="1923" y="23342"/>
                    <a:pt x="3718" y="24588"/>
                    <a:pt x="4680" y="24852"/>
                  </a:cubicBezTo>
                  <a:cubicBezTo>
                    <a:pt x="4731" y="24865"/>
                    <a:pt x="4788" y="24871"/>
                    <a:pt x="4850" y="24871"/>
                  </a:cubicBezTo>
                  <a:cubicBezTo>
                    <a:pt x="5397" y="24871"/>
                    <a:pt x="6303" y="24410"/>
                    <a:pt x="6739" y="24239"/>
                  </a:cubicBezTo>
                  <a:cubicBezTo>
                    <a:pt x="12041" y="22317"/>
                    <a:pt x="17427" y="20173"/>
                    <a:pt x="21969" y="16793"/>
                  </a:cubicBezTo>
                  <a:cubicBezTo>
                    <a:pt x="25116" y="14449"/>
                    <a:pt x="28802" y="11133"/>
                    <a:pt x="28601" y="6823"/>
                  </a:cubicBezTo>
                  <a:cubicBezTo>
                    <a:pt x="28443" y="3676"/>
                    <a:pt x="25528" y="201"/>
                    <a:pt x="22307" y="11"/>
                  </a:cubicBezTo>
                  <a:cubicBezTo>
                    <a:pt x="22183" y="4"/>
                    <a:pt x="22059" y="0"/>
                    <a:pt x="21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75"/>
            <p:cNvSpPr/>
            <p:nvPr/>
          </p:nvSpPr>
          <p:spPr>
            <a:xfrm>
              <a:off x="2352903" y="2908178"/>
              <a:ext cx="646528" cy="478486"/>
            </a:xfrm>
            <a:custGeom>
              <a:avLst/>
              <a:gdLst/>
              <a:ahLst/>
              <a:cxnLst/>
              <a:rect l="l" t="t" r="r" b="b"/>
              <a:pathLst>
                <a:path w="24989" h="18494" extrusionOk="0">
                  <a:moveTo>
                    <a:pt x="24777" y="1"/>
                  </a:moveTo>
                  <a:cubicBezTo>
                    <a:pt x="24719" y="1"/>
                    <a:pt x="24657" y="30"/>
                    <a:pt x="24619" y="74"/>
                  </a:cubicBezTo>
                  <a:cubicBezTo>
                    <a:pt x="18050" y="8735"/>
                    <a:pt x="8080" y="14280"/>
                    <a:pt x="127" y="18135"/>
                  </a:cubicBezTo>
                  <a:cubicBezTo>
                    <a:pt x="43" y="18177"/>
                    <a:pt x="1" y="18293"/>
                    <a:pt x="43" y="18388"/>
                  </a:cubicBezTo>
                  <a:cubicBezTo>
                    <a:pt x="64" y="18451"/>
                    <a:pt x="148" y="18494"/>
                    <a:pt x="212" y="18494"/>
                  </a:cubicBezTo>
                  <a:cubicBezTo>
                    <a:pt x="233" y="18494"/>
                    <a:pt x="265" y="18483"/>
                    <a:pt x="286" y="18473"/>
                  </a:cubicBezTo>
                  <a:cubicBezTo>
                    <a:pt x="8281" y="14596"/>
                    <a:pt x="18293" y="9031"/>
                    <a:pt x="24926" y="307"/>
                  </a:cubicBezTo>
                  <a:cubicBezTo>
                    <a:pt x="24989" y="222"/>
                    <a:pt x="24968" y="106"/>
                    <a:pt x="24883" y="43"/>
                  </a:cubicBezTo>
                  <a:cubicBezTo>
                    <a:pt x="24854" y="13"/>
                    <a:pt x="24816" y="1"/>
                    <a:pt x="2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75"/>
            <p:cNvSpPr/>
            <p:nvPr/>
          </p:nvSpPr>
          <p:spPr>
            <a:xfrm>
              <a:off x="2304264" y="2831338"/>
              <a:ext cx="547902" cy="492768"/>
            </a:xfrm>
            <a:custGeom>
              <a:avLst/>
              <a:gdLst/>
              <a:ahLst/>
              <a:cxnLst/>
              <a:rect l="l" t="t" r="r" b="b"/>
              <a:pathLst>
                <a:path w="21177" h="19046" extrusionOk="0">
                  <a:moveTo>
                    <a:pt x="20951" y="0"/>
                  </a:moveTo>
                  <a:cubicBezTo>
                    <a:pt x="20920" y="0"/>
                    <a:pt x="20889" y="8"/>
                    <a:pt x="20859" y="24"/>
                  </a:cubicBezTo>
                  <a:cubicBezTo>
                    <a:pt x="12695" y="4629"/>
                    <a:pt x="5514" y="11103"/>
                    <a:pt x="75" y="18749"/>
                  </a:cubicBezTo>
                  <a:cubicBezTo>
                    <a:pt x="1" y="18823"/>
                    <a:pt x="22" y="18939"/>
                    <a:pt x="106" y="19013"/>
                  </a:cubicBezTo>
                  <a:cubicBezTo>
                    <a:pt x="138" y="19034"/>
                    <a:pt x="180" y="19045"/>
                    <a:pt x="212" y="19045"/>
                  </a:cubicBezTo>
                  <a:cubicBezTo>
                    <a:pt x="286" y="19045"/>
                    <a:pt x="339" y="19024"/>
                    <a:pt x="370" y="18961"/>
                  </a:cubicBezTo>
                  <a:cubicBezTo>
                    <a:pt x="5778" y="11367"/>
                    <a:pt x="12928" y="4935"/>
                    <a:pt x="21050" y="351"/>
                  </a:cubicBezTo>
                  <a:cubicBezTo>
                    <a:pt x="21145" y="298"/>
                    <a:pt x="21176" y="182"/>
                    <a:pt x="21124" y="87"/>
                  </a:cubicBezTo>
                  <a:cubicBezTo>
                    <a:pt x="21087" y="36"/>
                    <a:pt x="21020" y="0"/>
                    <a:pt x="209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75"/>
            <p:cNvSpPr/>
            <p:nvPr/>
          </p:nvSpPr>
          <p:spPr>
            <a:xfrm>
              <a:off x="2323383" y="2841635"/>
              <a:ext cx="607745" cy="510878"/>
            </a:xfrm>
            <a:custGeom>
              <a:avLst/>
              <a:gdLst/>
              <a:ahLst/>
              <a:cxnLst/>
              <a:rect l="l" t="t" r="r" b="b"/>
              <a:pathLst>
                <a:path w="23490" h="19746" extrusionOk="0">
                  <a:moveTo>
                    <a:pt x="23284" y="1"/>
                  </a:moveTo>
                  <a:cubicBezTo>
                    <a:pt x="23236" y="1"/>
                    <a:pt x="23189" y="17"/>
                    <a:pt x="23152" y="48"/>
                  </a:cubicBezTo>
                  <a:cubicBezTo>
                    <a:pt x="15917" y="6956"/>
                    <a:pt x="8165" y="13472"/>
                    <a:pt x="107" y="19407"/>
                  </a:cubicBezTo>
                  <a:cubicBezTo>
                    <a:pt x="33" y="19471"/>
                    <a:pt x="1" y="19587"/>
                    <a:pt x="75" y="19672"/>
                  </a:cubicBezTo>
                  <a:cubicBezTo>
                    <a:pt x="107" y="19724"/>
                    <a:pt x="180" y="19745"/>
                    <a:pt x="233" y="19745"/>
                  </a:cubicBezTo>
                  <a:cubicBezTo>
                    <a:pt x="265" y="19745"/>
                    <a:pt x="307" y="19735"/>
                    <a:pt x="339" y="19693"/>
                  </a:cubicBezTo>
                  <a:cubicBezTo>
                    <a:pt x="8397" y="13757"/>
                    <a:pt x="16160" y="7230"/>
                    <a:pt x="23416" y="312"/>
                  </a:cubicBezTo>
                  <a:cubicBezTo>
                    <a:pt x="23479" y="249"/>
                    <a:pt x="23490" y="133"/>
                    <a:pt x="23416" y="48"/>
                  </a:cubicBezTo>
                  <a:cubicBezTo>
                    <a:pt x="23379" y="17"/>
                    <a:pt x="23331" y="1"/>
                    <a:pt x="23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75"/>
            <p:cNvSpPr/>
            <p:nvPr/>
          </p:nvSpPr>
          <p:spPr>
            <a:xfrm>
              <a:off x="2379421" y="3018523"/>
              <a:ext cx="621121" cy="393831"/>
            </a:xfrm>
            <a:custGeom>
              <a:avLst/>
              <a:gdLst/>
              <a:ahLst/>
              <a:cxnLst/>
              <a:rect l="l" t="t" r="r" b="b"/>
              <a:pathLst>
                <a:path w="24007" h="15222" extrusionOk="0">
                  <a:moveTo>
                    <a:pt x="23794" y="1"/>
                  </a:moveTo>
                  <a:cubicBezTo>
                    <a:pt x="23745" y="1"/>
                    <a:pt x="23696" y="22"/>
                    <a:pt x="23658" y="66"/>
                  </a:cubicBezTo>
                  <a:cubicBezTo>
                    <a:pt x="17342" y="7057"/>
                    <a:pt x="9210" y="12180"/>
                    <a:pt x="158" y="14852"/>
                  </a:cubicBezTo>
                  <a:cubicBezTo>
                    <a:pt x="53" y="14873"/>
                    <a:pt x="0" y="14978"/>
                    <a:pt x="32" y="15084"/>
                  </a:cubicBezTo>
                  <a:cubicBezTo>
                    <a:pt x="53" y="15169"/>
                    <a:pt x="137" y="15221"/>
                    <a:pt x="211" y="15221"/>
                  </a:cubicBezTo>
                  <a:cubicBezTo>
                    <a:pt x="232" y="15221"/>
                    <a:pt x="254" y="15221"/>
                    <a:pt x="264" y="15211"/>
                  </a:cubicBezTo>
                  <a:cubicBezTo>
                    <a:pt x="9379" y="12518"/>
                    <a:pt x="17564" y="7364"/>
                    <a:pt x="23943" y="319"/>
                  </a:cubicBezTo>
                  <a:cubicBezTo>
                    <a:pt x="24006" y="235"/>
                    <a:pt x="24006" y="119"/>
                    <a:pt x="23922" y="55"/>
                  </a:cubicBezTo>
                  <a:cubicBezTo>
                    <a:pt x="23886" y="19"/>
                    <a:pt x="23840" y="1"/>
                    <a:pt x="23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75"/>
            <p:cNvSpPr/>
            <p:nvPr/>
          </p:nvSpPr>
          <p:spPr>
            <a:xfrm>
              <a:off x="2262999" y="3185786"/>
              <a:ext cx="248971" cy="248661"/>
            </a:xfrm>
            <a:custGeom>
              <a:avLst/>
              <a:gdLst/>
              <a:ahLst/>
              <a:cxnLst/>
              <a:rect l="l" t="t" r="r" b="b"/>
              <a:pathLst>
                <a:path w="9623" h="9611" extrusionOk="0">
                  <a:moveTo>
                    <a:pt x="9622" y="8133"/>
                  </a:moveTo>
                  <a:lnTo>
                    <a:pt x="9622" y="8133"/>
                  </a:lnTo>
                  <a:cubicBezTo>
                    <a:pt x="9622" y="8133"/>
                    <a:pt x="9621" y="8134"/>
                    <a:pt x="9621" y="8134"/>
                  </a:cubicBezTo>
                  <a:lnTo>
                    <a:pt x="9621" y="8134"/>
                  </a:lnTo>
                  <a:cubicBezTo>
                    <a:pt x="9621" y="8134"/>
                    <a:pt x="9622" y="8133"/>
                    <a:pt x="9622" y="8133"/>
                  </a:cubicBezTo>
                  <a:close/>
                  <a:moveTo>
                    <a:pt x="2578" y="1"/>
                  </a:moveTo>
                  <a:cubicBezTo>
                    <a:pt x="2039" y="508"/>
                    <a:pt x="592" y="2388"/>
                    <a:pt x="202" y="3233"/>
                  </a:cubicBezTo>
                  <a:cubicBezTo>
                    <a:pt x="138" y="3381"/>
                    <a:pt x="43" y="3729"/>
                    <a:pt x="33" y="3888"/>
                  </a:cubicBezTo>
                  <a:cubicBezTo>
                    <a:pt x="1" y="4057"/>
                    <a:pt x="64" y="4236"/>
                    <a:pt x="138" y="4416"/>
                  </a:cubicBezTo>
                  <a:cubicBezTo>
                    <a:pt x="1015" y="6623"/>
                    <a:pt x="2493" y="8598"/>
                    <a:pt x="4690" y="9527"/>
                  </a:cubicBezTo>
                  <a:cubicBezTo>
                    <a:pt x="4838" y="9594"/>
                    <a:pt x="5126" y="9610"/>
                    <a:pt x="5384" y="9610"/>
                  </a:cubicBezTo>
                  <a:cubicBezTo>
                    <a:pt x="5533" y="9610"/>
                    <a:pt x="5671" y="9605"/>
                    <a:pt x="5767" y="9601"/>
                  </a:cubicBezTo>
                  <a:cubicBezTo>
                    <a:pt x="5958" y="9601"/>
                    <a:pt x="6211" y="9496"/>
                    <a:pt x="6391" y="9443"/>
                  </a:cubicBezTo>
                  <a:cubicBezTo>
                    <a:pt x="7383" y="9126"/>
                    <a:pt x="8660" y="8546"/>
                    <a:pt x="9621" y="8134"/>
                  </a:cubicBezTo>
                  <a:lnTo>
                    <a:pt x="9621" y="8134"/>
                  </a:lnTo>
                  <a:cubicBezTo>
                    <a:pt x="9603" y="8141"/>
                    <a:pt x="9580" y="8145"/>
                    <a:pt x="9552" y="8145"/>
                  </a:cubicBezTo>
                  <a:cubicBezTo>
                    <a:pt x="9045" y="8145"/>
                    <a:pt x="6952" y="6952"/>
                    <a:pt x="6612" y="6602"/>
                  </a:cubicBezTo>
                  <a:cubicBezTo>
                    <a:pt x="5989" y="5979"/>
                    <a:pt x="3159" y="3138"/>
                    <a:pt x="2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75"/>
            <p:cNvSpPr/>
            <p:nvPr/>
          </p:nvSpPr>
          <p:spPr>
            <a:xfrm>
              <a:off x="2113279" y="2121769"/>
              <a:ext cx="239942" cy="191275"/>
            </a:xfrm>
            <a:custGeom>
              <a:avLst/>
              <a:gdLst/>
              <a:ahLst/>
              <a:cxnLst/>
              <a:rect l="l" t="t" r="r" b="b"/>
              <a:pathLst>
                <a:path w="9274" h="7393" extrusionOk="0">
                  <a:moveTo>
                    <a:pt x="8270" y="1"/>
                  </a:moveTo>
                  <a:lnTo>
                    <a:pt x="0" y="1743"/>
                  </a:lnTo>
                  <a:lnTo>
                    <a:pt x="571" y="4415"/>
                  </a:lnTo>
                  <a:cubicBezTo>
                    <a:pt x="938" y="6180"/>
                    <a:pt x="2513" y="7392"/>
                    <a:pt x="4280" y="7392"/>
                  </a:cubicBezTo>
                  <a:cubicBezTo>
                    <a:pt x="4543" y="7392"/>
                    <a:pt x="4811" y="7365"/>
                    <a:pt x="5080" y="7309"/>
                  </a:cubicBezTo>
                  <a:lnTo>
                    <a:pt x="5893" y="7130"/>
                  </a:lnTo>
                  <a:cubicBezTo>
                    <a:pt x="7953" y="6697"/>
                    <a:pt x="9273" y="4700"/>
                    <a:pt x="8840" y="2673"/>
                  </a:cubicBezTo>
                  <a:lnTo>
                    <a:pt x="8270" y="1"/>
                  </a:ln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75"/>
            <p:cNvSpPr/>
            <p:nvPr/>
          </p:nvSpPr>
          <p:spPr>
            <a:xfrm>
              <a:off x="1708051" y="1508883"/>
              <a:ext cx="721144" cy="744921"/>
            </a:xfrm>
            <a:custGeom>
              <a:avLst/>
              <a:gdLst/>
              <a:ahLst/>
              <a:cxnLst/>
              <a:rect l="l" t="t" r="r" b="b"/>
              <a:pathLst>
                <a:path w="27873" h="28792" extrusionOk="0">
                  <a:moveTo>
                    <a:pt x="15428" y="0"/>
                  </a:moveTo>
                  <a:cubicBezTo>
                    <a:pt x="14005" y="0"/>
                    <a:pt x="12535" y="242"/>
                    <a:pt x="11058" y="602"/>
                  </a:cubicBezTo>
                  <a:cubicBezTo>
                    <a:pt x="8819" y="1162"/>
                    <a:pt x="6221" y="2820"/>
                    <a:pt x="4500" y="4362"/>
                  </a:cubicBezTo>
                  <a:cubicBezTo>
                    <a:pt x="1" y="8375"/>
                    <a:pt x="1785" y="15304"/>
                    <a:pt x="4088" y="20056"/>
                  </a:cubicBezTo>
                  <a:cubicBezTo>
                    <a:pt x="5545" y="23056"/>
                    <a:pt x="7351" y="25411"/>
                    <a:pt x="10097" y="27302"/>
                  </a:cubicBezTo>
                  <a:cubicBezTo>
                    <a:pt x="11818" y="28479"/>
                    <a:pt x="14167" y="28792"/>
                    <a:pt x="16181" y="28792"/>
                  </a:cubicBezTo>
                  <a:cubicBezTo>
                    <a:pt x="17999" y="28792"/>
                    <a:pt x="19544" y="28537"/>
                    <a:pt x="20110" y="28432"/>
                  </a:cubicBezTo>
                  <a:cubicBezTo>
                    <a:pt x="22486" y="27988"/>
                    <a:pt x="25665" y="24344"/>
                    <a:pt x="26774" y="22190"/>
                  </a:cubicBezTo>
                  <a:cubicBezTo>
                    <a:pt x="27872" y="20035"/>
                    <a:pt x="27661" y="18567"/>
                    <a:pt x="27587" y="16159"/>
                  </a:cubicBezTo>
                  <a:cubicBezTo>
                    <a:pt x="27524" y="13529"/>
                    <a:pt x="26953" y="11121"/>
                    <a:pt x="26077" y="8640"/>
                  </a:cubicBezTo>
                  <a:cubicBezTo>
                    <a:pt x="25253" y="6337"/>
                    <a:pt x="22993" y="3243"/>
                    <a:pt x="21028" y="1764"/>
                  </a:cubicBezTo>
                  <a:cubicBezTo>
                    <a:pt x="19327" y="475"/>
                    <a:pt x="17423" y="0"/>
                    <a:pt x="15428" y="0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75"/>
            <p:cNvSpPr/>
            <p:nvPr/>
          </p:nvSpPr>
          <p:spPr>
            <a:xfrm>
              <a:off x="2331584" y="1743389"/>
              <a:ext cx="167809" cy="135313"/>
            </a:xfrm>
            <a:custGeom>
              <a:avLst/>
              <a:gdLst/>
              <a:ahLst/>
              <a:cxnLst/>
              <a:rect l="l" t="t" r="r" b="b"/>
              <a:pathLst>
                <a:path w="6486" h="5230" extrusionOk="0">
                  <a:moveTo>
                    <a:pt x="3562" y="1"/>
                  </a:moveTo>
                  <a:cubicBezTo>
                    <a:pt x="3120" y="1"/>
                    <a:pt x="2661" y="95"/>
                    <a:pt x="2219" y="294"/>
                  </a:cubicBezTo>
                  <a:cubicBezTo>
                    <a:pt x="740" y="970"/>
                    <a:pt x="1" y="2533"/>
                    <a:pt x="571" y="3821"/>
                  </a:cubicBezTo>
                  <a:cubicBezTo>
                    <a:pt x="971" y="4717"/>
                    <a:pt x="1906" y="5229"/>
                    <a:pt x="2939" y="5229"/>
                  </a:cubicBezTo>
                  <a:cubicBezTo>
                    <a:pt x="3379" y="5229"/>
                    <a:pt x="3836" y="5136"/>
                    <a:pt x="4278" y="4941"/>
                  </a:cubicBezTo>
                  <a:cubicBezTo>
                    <a:pt x="5746" y="4275"/>
                    <a:pt x="6486" y="2691"/>
                    <a:pt x="5936" y="1413"/>
                  </a:cubicBezTo>
                  <a:cubicBezTo>
                    <a:pt x="5537" y="518"/>
                    <a:pt x="4597" y="1"/>
                    <a:pt x="3562" y="1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75"/>
            <p:cNvSpPr/>
            <p:nvPr/>
          </p:nvSpPr>
          <p:spPr>
            <a:xfrm>
              <a:off x="1719253" y="1990907"/>
              <a:ext cx="166438" cy="133088"/>
            </a:xfrm>
            <a:custGeom>
              <a:avLst/>
              <a:gdLst/>
              <a:ahLst/>
              <a:cxnLst/>
              <a:rect l="l" t="t" r="r" b="b"/>
              <a:pathLst>
                <a:path w="6433" h="5144" extrusionOk="0">
                  <a:moveTo>
                    <a:pt x="3438" y="1"/>
                  </a:moveTo>
                  <a:cubicBezTo>
                    <a:pt x="3121" y="1"/>
                    <a:pt x="2796" y="48"/>
                    <a:pt x="2472" y="148"/>
                  </a:cubicBezTo>
                  <a:cubicBezTo>
                    <a:pt x="930" y="623"/>
                    <a:pt x="1" y="2091"/>
                    <a:pt x="413" y="3422"/>
                  </a:cubicBezTo>
                  <a:cubicBezTo>
                    <a:pt x="737" y="4480"/>
                    <a:pt x="1798" y="5143"/>
                    <a:pt x="2989" y="5143"/>
                  </a:cubicBezTo>
                  <a:cubicBezTo>
                    <a:pt x="3307" y="5143"/>
                    <a:pt x="3635" y="5096"/>
                    <a:pt x="3961" y="4995"/>
                  </a:cubicBezTo>
                  <a:cubicBezTo>
                    <a:pt x="5503" y="4520"/>
                    <a:pt x="6433" y="3052"/>
                    <a:pt x="6021" y="1721"/>
                  </a:cubicBezTo>
                  <a:cubicBezTo>
                    <a:pt x="5695" y="670"/>
                    <a:pt x="4631" y="1"/>
                    <a:pt x="3438" y="1"/>
                  </a:cubicBezTo>
                  <a:close/>
                </a:path>
              </a:pathLst>
            </a:custGeom>
            <a:solidFill>
              <a:srgbClr val="A156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75"/>
            <p:cNvSpPr/>
            <p:nvPr/>
          </p:nvSpPr>
          <p:spPr>
            <a:xfrm>
              <a:off x="1906150" y="1849050"/>
              <a:ext cx="83102" cy="55781"/>
            </a:xfrm>
            <a:custGeom>
              <a:avLst/>
              <a:gdLst/>
              <a:ahLst/>
              <a:cxnLst/>
              <a:rect l="l" t="t" r="r" b="b"/>
              <a:pathLst>
                <a:path w="3212" h="2156" extrusionOk="0">
                  <a:moveTo>
                    <a:pt x="2298" y="1"/>
                  </a:moveTo>
                  <a:cubicBezTo>
                    <a:pt x="1903" y="1"/>
                    <a:pt x="1491" y="109"/>
                    <a:pt x="1120" y="329"/>
                  </a:cubicBezTo>
                  <a:cubicBezTo>
                    <a:pt x="486" y="698"/>
                    <a:pt x="75" y="1300"/>
                    <a:pt x="11" y="1945"/>
                  </a:cubicBezTo>
                  <a:cubicBezTo>
                    <a:pt x="1" y="2050"/>
                    <a:pt x="75" y="2145"/>
                    <a:pt x="180" y="2156"/>
                  </a:cubicBezTo>
                  <a:lnTo>
                    <a:pt x="201" y="2156"/>
                  </a:lnTo>
                  <a:cubicBezTo>
                    <a:pt x="286" y="2156"/>
                    <a:pt x="381" y="2082"/>
                    <a:pt x="381" y="1976"/>
                  </a:cubicBezTo>
                  <a:cubicBezTo>
                    <a:pt x="434" y="1448"/>
                    <a:pt x="782" y="941"/>
                    <a:pt x="1310" y="646"/>
                  </a:cubicBezTo>
                  <a:cubicBezTo>
                    <a:pt x="1613" y="463"/>
                    <a:pt x="1953" y="370"/>
                    <a:pt x="2279" y="370"/>
                  </a:cubicBezTo>
                  <a:cubicBezTo>
                    <a:pt x="2499" y="370"/>
                    <a:pt x="2713" y="412"/>
                    <a:pt x="2905" y="498"/>
                  </a:cubicBezTo>
                  <a:cubicBezTo>
                    <a:pt x="2931" y="512"/>
                    <a:pt x="2958" y="519"/>
                    <a:pt x="2985" y="519"/>
                  </a:cubicBezTo>
                  <a:cubicBezTo>
                    <a:pt x="3058" y="519"/>
                    <a:pt x="3128" y="472"/>
                    <a:pt x="3159" y="403"/>
                  </a:cubicBezTo>
                  <a:cubicBezTo>
                    <a:pt x="3211" y="308"/>
                    <a:pt x="3159" y="191"/>
                    <a:pt x="3063" y="149"/>
                  </a:cubicBezTo>
                  <a:cubicBezTo>
                    <a:pt x="2828" y="51"/>
                    <a:pt x="2567" y="1"/>
                    <a:pt x="2298" y="1"/>
                  </a:cubicBezTo>
                  <a:close/>
                </a:path>
              </a:pathLst>
            </a:custGeom>
            <a:solidFill>
              <a:srgbClr val="1A4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75"/>
            <p:cNvSpPr/>
            <p:nvPr/>
          </p:nvSpPr>
          <p:spPr>
            <a:xfrm>
              <a:off x="1932669" y="1889592"/>
              <a:ext cx="89648" cy="93400"/>
            </a:xfrm>
            <a:custGeom>
              <a:avLst/>
              <a:gdLst/>
              <a:ahLst/>
              <a:cxnLst/>
              <a:rect l="l" t="t" r="r" b="b"/>
              <a:pathLst>
                <a:path w="3465" h="3610" extrusionOk="0">
                  <a:moveTo>
                    <a:pt x="1351" y="1"/>
                  </a:moveTo>
                  <a:cubicBezTo>
                    <a:pt x="1184" y="1"/>
                    <a:pt x="1023" y="37"/>
                    <a:pt x="877" y="114"/>
                  </a:cubicBezTo>
                  <a:cubicBezTo>
                    <a:pt x="148" y="483"/>
                    <a:pt x="0" y="1645"/>
                    <a:pt x="539" y="2701"/>
                  </a:cubicBezTo>
                  <a:cubicBezTo>
                    <a:pt x="729" y="3081"/>
                    <a:pt x="982" y="3377"/>
                    <a:pt x="1246" y="3609"/>
                  </a:cubicBezTo>
                  <a:cubicBezTo>
                    <a:pt x="1025" y="3208"/>
                    <a:pt x="919" y="2775"/>
                    <a:pt x="972" y="2310"/>
                  </a:cubicBezTo>
                  <a:cubicBezTo>
                    <a:pt x="1048" y="1586"/>
                    <a:pt x="1610" y="1286"/>
                    <a:pt x="2139" y="1286"/>
                  </a:cubicBezTo>
                  <a:cubicBezTo>
                    <a:pt x="2490" y="1286"/>
                    <a:pt x="2827" y="1418"/>
                    <a:pt x="3000" y="1645"/>
                  </a:cubicBezTo>
                  <a:cubicBezTo>
                    <a:pt x="3095" y="1772"/>
                    <a:pt x="3200" y="1888"/>
                    <a:pt x="3274" y="2025"/>
                  </a:cubicBezTo>
                  <a:cubicBezTo>
                    <a:pt x="3348" y="2141"/>
                    <a:pt x="3411" y="2258"/>
                    <a:pt x="3464" y="2374"/>
                  </a:cubicBezTo>
                  <a:cubicBezTo>
                    <a:pt x="3422" y="2046"/>
                    <a:pt x="3316" y="1719"/>
                    <a:pt x="3158" y="1370"/>
                  </a:cubicBezTo>
                  <a:cubicBezTo>
                    <a:pt x="2731" y="533"/>
                    <a:pt x="1992" y="1"/>
                    <a:pt x="1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75"/>
            <p:cNvSpPr/>
            <p:nvPr/>
          </p:nvSpPr>
          <p:spPr>
            <a:xfrm>
              <a:off x="1956704" y="1922786"/>
              <a:ext cx="67786" cy="71822"/>
            </a:xfrm>
            <a:custGeom>
              <a:avLst/>
              <a:gdLst/>
              <a:ahLst/>
              <a:cxnLst/>
              <a:rect l="l" t="t" r="r" b="b"/>
              <a:pathLst>
                <a:path w="2620" h="2776" extrusionOk="0">
                  <a:moveTo>
                    <a:pt x="1220" y="0"/>
                  </a:moveTo>
                  <a:cubicBezTo>
                    <a:pt x="690" y="0"/>
                    <a:pt x="130" y="297"/>
                    <a:pt x="53" y="1017"/>
                  </a:cubicBezTo>
                  <a:cubicBezTo>
                    <a:pt x="1" y="1481"/>
                    <a:pt x="106" y="1914"/>
                    <a:pt x="338" y="2305"/>
                  </a:cubicBezTo>
                  <a:cubicBezTo>
                    <a:pt x="680" y="2603"/>
                    <a:pt x="1071" y="2776"/>
                    <a:pt x="1437" y="2776"/>
                  </a:cubicBezTo>
                  <a:cubicBezTo>
                    <a:pt x="1603" y="2776"/>
                    <a:pt x="1764" y="2740"/>
                    <a:pt x="1912" y="2664"/>
                  </a:cubicBezTo>
                  <a:cubicBezTo>
                    <a:pt x="2419" y="2411"/>
                    <a:pt x="2620" y="1798"/>
                    <a:pt x="2546" y="1080"/>
                  </a:cubicBezTo>
                  <a:cubicBezTo>
                    <a:pt x="2493" y="964"/>
                    <a:pt x="2430" y="848"/>
                    <a:pt x="2366" y="721"/>
                  </a:cubicBezTo>
                  <a:cubicBezTo>
                    <a:pt x="2282" y="594"/>
                    <a:pt x="2176" y="489"/>
                    <a:pt x="2081" y="351"/>
                  </a:cubicBezTo>
                  <a:cubicBezTo>
                    <a:pt x="1905" y="129"/>
                    <a:pt x="1569" y="0"/>
                    <a:pt x="1220" y="0"/>
                  </a:cubicBezTo>
                  <a:close/>
                </a:path>
              </a:pathLst>
            </a:custGeom>
            <a:solidFill>
              <a:srgbClr val="1A4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75"/>
            <p:cNvSpPr/>
            <p:nvPr/>
          </p:nvSpPr>
          <p:spPr>
            <a:xfrm>
              <a:off x="1991941" y="1923096"/>
              <a:ext cx="15601" cy="19637"/>
            </a:xfrm>
            <a:custGeom>
              <a:avLst/>
              <a:gdLst/>
              <a:ahLst/>
              <a:cxnLst/>
              <a:rect l="l" t="t" r="r" b="b"/>
              <a:pathLst>
                <a:path w="603" h="759" extrusionOk="0">
                  <a:moveTo>
                    <a:pt x="242" y="0"/>
                  </a:moveTo>
                  <a:cubicBezTo>
                    <a:pt x="220" y="0"/>
                    <a:pt x="200" y="4"/>
                    <a:pt x="180" y="12"/>
                  </a:cubicBezTo>
                  <a:cubicBezTo>
                    <a:pt x="54" y="54"/>
                    <a:pt x="1" y="265"/>
                    <a:pt x="64" y="466"/>
                  </a:cubicBezTo>
                  <a:cubicBezTo>
                    <a:pt x="120" y="633"/>
                    <a:pt x="249" y="759"/>
                    <a:pt x="372" y="759"/>
                  </a:cubicBezTo>
                  <a:cubicBezTo>
                    <a:pt x="389" y="759"/>
                    <a:pt x="407" y="756"/>
                    <a:pt x="423" y="751"/>
                  </a:cubicBezTo>
                  <a:cubicBezTo>
                    <a:pt x="550" y="709"/>
                    <a:pt x="603" y="498"/>
                    <a:pt x="540" y="308"/>
                  </a:cubicBezTo>
                  <a:cubicBezTo>
                    <a:pt x="495" y="120"/>
                    <a:pt x="359" y="0"/>
                    <a:pt x="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75"/>
            <p:cNvSpPr/>
            <p:nvPr/>
          </p:nvSpPr>
          <p:spPr>
            <a:xfrm>
              <a:off x="2150974" y="1756920"/>
              <a:ext cx="91304" cy="37515"/>
            </a:xfrm>
            <a:custGeom>
              <a:avLst/>
              <a:gdLst/>
              <a:ahLst/>
              <a:cxnLst/>
              <a:rect l="l" t="t" r="r" b="b"/>
              <a:pathLst>
                <a:path w="3529" h="1450" extrusionOk="0">
                  <a:moveTo>
                    <a:pt x="1864" y="1"/>
                  </a:moveTo>
                  <a:cubicBezTo>
                    <a:pt x="1828" y="1"/>
                    <a:pt x="1791" y="1"/>
                    <a:pt x="1754" y="3"/>
                  </a:cubicBezTo>
                  <a:cubicBezTo>
                    <a:pt x="1057" y="45"/>
                    <a:pt x="455" y="373"/>
                    <a:pt x="117" y="901"/>
                  </a:cubicBezTo>
                  <a:cubicBezTo>
                    <a:pt x="1" y="1080"/>
                    <a:pt x="11" y="1260"/>
                    <a:pt x="138" y="1376"/>
                  </a:cubicBezTo>
                  <a:cubicBezTo>
                    <a:pt x="170" y="1418"/>
                    <a:pt x="244" y="1450"/>
                    <a:pt x="296" y="1450"/>
                  </a:cubicBezTo>
                  <a:cubicBezTo>
                    <a:pt x="349" y="1450"/>
                    <a:pt x="381" y="1429"/>
                    <a:pt x="434" y="1408"/>
                  </a:cubicBezTo>
                  <a:cubicBezTo>
                    <a:pt x="529" y="1355"/>
                    <a:pt x="603" y="1239"/>
                    <a:pt x="571" y="1112"/>
                  </a:cubicBezTo>
                  <a:cubicBezTo>
                    <a:pt x="550" y="1080"/>
                    <a:pt x="539" y="1049"/>
                    <a:pt x="518" y="1028"/>
                  </a:cubicBezTo>
                  <a:cubicBezTo>
                    <a:pt x="793" y="658"/>
                    <a:pt x="1258" y="415"/>
                    <a:pt x="1786" y="394"/>
                  </a:cubicBezTo>
                  <a:cubicBezTo>
                    <a:pt x="1822" y="392"/>
                    <a:pt x="1859" y="391"/>
                    <a:pt x="1896" y="391"/>
                  </a:cubicBezTo>
                  <a:cubicBezTo>
                    <a:pt x="2413" y="391"/>
                    <a:pt x="2883" y="598"/>
                    <a:pt x="3169" y="954"/>
                  </a:cubicBezTo>
                  <a:cubicBezTo>
                    <a:pt x="3205" y="1002"/>
                    <a:pt x="3259" y="1026"/>
                    <a:pt x="3314" y="1026"/>
                  </a:cubicBezTo>
                  <a:cubicBezTo>
                    <a:pt x="3355" y="1026"/>
                    <a:pt x="3397" y="1012"/>
                    <a:pt x="3433" y="985"/>
                  </a:cubicBezTo>
                  <a:cubicBezTo>
                    <a:pt x="3507" y="922"/>
                    <a:pt x="3528" y="795"/>
                    <a:pt x="3454" y="721"/>
                  </a:cubicBezTo>
                  <a:cubicBezTo>
                    <a:pt x="3095" y="262"/>
                    <a:pt x="2508" y="1"/>
                    <a:pt x="1864" y="1"/>
                  </a:cubicBezTo>
                  <a:close/>
                </a:path>
              </a:pathLst>
            </a:custGeom>
            <a:solidFill>
              <a:srgbClr val="1A4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75"/>
            <p:cNvSpPr/>
            <p:nvPr/>
          </p:nvSpPr>
          <p:spPr>
            <a:xfrm>
              <a:off x="2166006" y="1802144"/>
              <a:ext cx="86104" cy="92598"/>
            </a:xfrm>
            <a:custGeom>
              <a:avLst/>
              <a:gdLst/>
              <a:ahLst/>
              <a:cxnLst/>
              <a:rect l="l" t="t" r="r" b="b"/>
              <a:pathLst>
                <a:path w="3328" h="3579" extrusionOk="0">
                  <a:moveTo>
                    <a:pt x="1403" y="1"/>
                  </a:moveTo>
                  <a:cubicBezTo>
                    <a:pt x="1285" y="1"/>
                    <a:pt x="1168" y="20"/>
                    <a:pt x="1057" y="61"/>
                  </a:cubicBezTo>
                  <a:cubicBezTo>
                    <a:pt x="296" y="346"/>
                    <a:pt x="1" y="1466"/>
                    <a:pt x="402" y="2585"/>
                  </a:cubicBezTo>
                  <a:cubicBezTo>
                    <a:pt x="529" y="2965"/>
                    <a:pt x="740" y="3314"/>
                    <a:pt x="972" y="3578"/>
                  </a:cubicBezTo>
                  <a:cubicBezTo>
                    <a:pt x="782" y="3145"/>
                    <a:pt x="740" y="2691"/>
                    <a:pt x="845" y="2247"/>
                  </a:cubicBezTo>
                  <a:cubicBezTo>
                    <a:pt x="998" y="1621"/>
                    <a:pt x="1485" y="1374"/>
                    <a:pt x="1963" y="1374"/>
                  </a:cubicBezTo>
                  <a:cubicBezTo>
                    <a:pt x="2378" y="1374"/>
                    <a:pt x="2786" y="1561"/>
                    <a:pt x="2958" y="1846"/>
                  </a:cubicBezTo>
                  <a:cubicBezTo>
                    <a:pt x="3042" y="1983"/>
                    <a:pt x="3127" y="2099"/>
                    <a:pt x="3180" y="2247"/>
                  </a:cubicBezTo>
                  <a:cubicBezTo>
                    <a:pt x="3232" y="2363"/>
                    <a:pt x="3275" y="2501"/>
                    <a:pt x="3327" y="2628"/>
                  </a:cubicBezTo>
                  <a:cubicBezTo>
                    <a:pt x="3327" y="2300"/>
                    <a:pt x="3275" y="1952"/>
                    <a:pt x="3158" y="1592"/>
                  </a:cubicBezTo>
                  <a:cubicBezTo>
                    <a:pt x="2817" y="640"/>
                    <a:pt x="2078" y="1"/>
                    <a:pt x="14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75"/>
            <p:cNvSpPr/>
            <p:nvPr/>
          </p:nvSpPr>
          <p:spPr>
            <a:xfrm>
              <a:off x="2184866" y="1837692"/>
              <a:ext cx="67243" cy="72521"/>
            </a:xfrm>
            <a:custGeom>
              <a:avLst/>
              <a:gdLst/>
              <a:ahLst/>
              <a:cxnLst/>
              <a:rect l="l" t="t" r="r" b="b"/>
              <a:pathLst>
                <a:path w="2599" h="2803" extrusionOk="0">
                  <a:moveTo>
                    <a:pt x="1234" y="0"/>
                  </a:moveTo>
                  <a:cubicBezTo>
                    <a:pt x="756" y="0"/>
                    <a:pt x="269" y="247"/>
                    <a:pt x="116" y="873"/>
                  </a:cubicBezTo>
                  <a:cubicBezTo>
                    <a:pt x="0" y="1317"/>
                    <a:pt x="53" y="1771"/>
                    <a:pt x="233" y="2193"/>
                  </a:cubicBezTo>
                  <a:cubicBezTo>
                    <a:pt x="584" y="2577"/>
                    <a:pt x="1010" y="2803"/>
                    <a:pt x="1410" y="2803"/>
                  </a:cubicBezTo>
                  <a:cubicBezTo>
                    <a:pt x="1528" y="2803"/>
                    <a:pt x="1643" y="2783"/>
                    <a:pt x="1754" y="2743"/>
                  </a:cubicBezTo>
                  <a:cubicBezTo>
                    <a:pt x="2282" y="2563"/>
                    <a:pt x="2588" y="1972"/>
                    <a:pt x="2598" y="1254"/>
                  </a:cubicBezTo>
                  <a:cubicBezTo>
                    <a:pt x="2556" y="1127"/>
                    <a:pt x="2503" y="1000"/>
                    <a:pt x="2451" y="873"/>
                  </a:cubicBezTo>
                  <a:cubicBezTo>
                    <a:pt x="2398" y="725"/>
                    <a:pt x="2303" y="609"/>
                    <a:pt x="2229" y="472"/>
                  </a:cubicBezTo>
                  <a:cubicBezTo>
                    <a:pt x="2057" y="187"/>
                    <a:pt x="1649" y="0"/>
                    <a:pt x="1234" y="0"/>
                  </a:cubicBezTo>
                  <a:close/>
                </a:path>
              </a:pathLst>
            </a:custGeom>
            <a:solidFill>
              <a:srgbClr val="1A4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75"/>
            <p:cNvSpPr/>
            <p:nvPr/>
          </p:nvSpPr>
          <p:spPr>
            <a:xfrm>
              <a:off x="2217646" y="1835752"/>
              <a:ext cx="15601" cy="19560"/>
            </a:xfrm>
            <a:custGeom>
              <a:avLst/>
              <a:gdLst/>
              <a:ahLst/>
              <a:cxnLst/>
              <a:rect l="l" t="t" r="r" b="b"/>
              <a:pathLst>
                <a:path w="603" h="756" extrusionOk="0">
                  <a:moveTo>
                    <a:pt x="232" y="1"/>
                  </a:moveTo>
                  <a:cubicBezTo>
                    <a:pt x="214" y="1"/>
                    <a:pt x="197" y="3"/>
                    <a:pt x="180" y="8"/>
                  </a:cubicBezTo>
                  <a:cubicBezTo>
                    <a:pt x="53" y="51"/>
                    <a:pt x="1" y="262"/>
                    <a:pt x="64" y="452"/>
                  </a:cubicBezTo>
                  <a:cubicBezTo>
                    <a:pt x="120" y="628"/>
                    <a:pt x="248" y="755"/>
                    <a:pt x="372" y="755"/>
                  </a:cubicBezTo>
                  <a:cubicBezTo>
                    <a:pt x="389" y="755"/>
                    <a:pt x="406" y="753"/>
                    <a:pt x="423" y="748"/>
                  </a:cubicBezTo>
                  <a:cubicBezTo>
                    <a:pt x="550" y="705"/>
                    <a:pt x="603" y="494"/>
                    <a:pt x="539" y="293"/>
                  </a:cubicBezTo>
                  <a:cubicBezTo>
                    <a:pt x="484" y="127"/>
                    <a:pt x="355" y="1"/>
                    <a:pt x="2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75"/>
            <p:cNvSpPr/>
            <p:nvPr/>
          </p:nvSpPr>
          <p:spPr>
            <a:xfrm>
              <a:off x="1866049" y="2023273"/>
              <a:ext cx="157900" cy="113632"/>
            </a:xfrm>
            <a:custGeom>
              <a:avLst/>
              <a:gdLst/>
              <a:ahLst/>
              <a:cxnLst/>
              <a:rect l="l" t="t" r="r" b="b"/>
              <a:pathLst>
                <a:path w="6103" h="4392" extrusionOk="0">
                  <a:moveTo>
                    <a:pt x="3605" y="0"/>
                  </a:moveTo>
                  <a:cubicBezTo>
                    <a:pt x="1960" y="0"/>
                    <a:pt x="0" y="1451"/>
                    <a:pt x="938" y="3079"/>
                  </a:cubicBezTo>
                  <a:cubicBezTo>
                    <a:pt x="1255" y="3607"/>
                    <a:pt x="1815" y="3945"/>
                    <a:pt x="2417" y="4156"/>
                  </a:cubicBezTo>
                  <a:cubicBezTo>
                    <a:pt x="2829" y="4300"/>
                    <a:pt x="3267" y="4391"/>
                    <a:pt x="3731" y="4391"/>
                  </a:cubicBezTo>
                  <a:cubicBezTo>
                    <a:pt x="3778" y="4391"/>
                    <a:pt x="3826" y="4390"/>
                    <a:pt x="3874" y="4388"/>
                  </a:cubicBezTo>
                  <a:cubicBezTo>
                    <a:pt x="4297" y="4378"/>
                    <a:pt x="4730" y="4304"/>
                    <a:pt x="5142" y="4072"/>
                  </a:cubicBezTo>
                  <a:cubicBezTo>
                    <a:pt x="5532" y="3850"/>
                    <a:pt x="5902" y="3470"/>
                    <a:pt x="6039" y="3058"/>
                  </a:cubicBezTo>
                  <a:cubicBezTo>
                    <a:pt x="6103" y="2825"/>
                    <a:pt x="6103" y="2572"/>
                    <a:pt x="6060" y="2350"/>
                  </a:cubicBezTo>
                  <a:cubicBezTo>
                    <a:pt x="5923" y="1305"/>
                    <a:pt x="5300" y="407"/>
                    <a:pt x="4307" y="101"/>
                  </a:cubicBezTo>
                  <a:cubicBezTo>
                    <a:pt x="4087" y="32"/>
                    <a:pt x="3850" y="0"/>
                    <a:pt x="3605" y="0"/>
                  </a:cubicBezTo>
                  <a:close/>
                </a:path>
              </a:pathLst>
            </a:custGeom>
            <a:solidFill>
              <a:srgbClr val="FF5A78">
                <a:alpha val="2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75"/>
            <p:cNvSpPr/>
            <p:nvPr/>
          </p:nvSpPr>
          <p:spPr>
            <a:xfrm>
              <a:off x="2258911" y="1873525"/>
              <a:ext cx="133631" cy="128897"/>
            </a:xfrm>
            <a:custGeom>
              <a:avLst/>
              <a:gdLst/>
              <a:ahLst/>
              <a:cxnLst/>
              <a:rect l="l" t="t" r="r" b="b"/>
              <a:pathLst>
                <a:path w="5165" h="4982" extrusionOk="0">
                  <a:moveTo>
                    <a:pt x="3222" y="0"/>
                  </a:moveTo>
                  <a:cubicBezTo>
                    <a:pt x="2181" y="0"/>
                    <a:pt x="999" y="596"/>
                    <a:pt x="518" y="1453"/>
                  </a:cubicBezTo>
                  <a:cubicBezTo>
                    <a:pt x="0" y="2350"/>
                    <a:pt x="159" y="3438"/>
                    <a:pt x="771" y="4294"/>
                  </a:cubicBezTo>
                  <a:cubicBezTo>
                    <a:pt x="898" y="4473"/>
                    <a:pt x="1057" y="4663"/>
                    <a:pt x="1278" y="4790"/>
                  </a:cubicBezTo>
                  <a:cubicBezTo>
                    <a:pt x="1510" y="4919"/>
                    <a:pt x="1797" y="4981"/>
                    <a:pt x="2089" y="4981"/>
                  </a:cubicBezTo>
                  <a:cubicBezTo>
                    <a:pt x="2275" y="4981"/>
                    <a:pt x="2464" y="4956"/>
                    <a:pt x="2641" y="4906"/>
                  </a:cubicBezTo>
                  <a:cubicBezTo>
                    <a:pt x="3095" y="4790"/>
                    <a:pt x="3475" y="4558"/>
                    <a:pt x="3781" y="4273"/>
                  </a:cubicBezTo>
                  <a:cubicBezTo>
                    <a:pt x="4162" y="3935"/>
                    <a:pt x="4447" y="3523"/>
                    <a:pt x="4679" y="3111"/>
                  </a:cubicBezTo>
                  <a:cubicBezTo>
                    <a:pt x="4975" y="2551"/>
                    <a:pt x="5165" y="1928"/>
                    <a:pt x="5017" y="1315"/>
                  </a:cubicBezTo>
                  <a:cubicBezTo>
                    <a:pt x="4797" y="381"/>
                    <a:pt x="4054" y="0"/>
                    <a:pt x="3222" y="0"/>
                  </a:cubicBezTo>
                  <a:close/>
                </a:path>
              </a:pathLst>
            </a:custGeom>
            <a:solidFill>
              <a:srgbClr val="FF5A78">
                <a:alpha val="25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75"/>
            <p:cNvSpPr/>
            <p:nvPr/>
          </p:nvSpPr>
          <p:spPr>
            <a:xfrm>
              <a:off x="2078042" y="1999238"/>
              <a:ext cx="176554" cy="124990"/>
            </a:xfrm>
            <a:custGeom>
              <a:avLst/>
              <a:gdLst/>
              <a:ahLst/>
              <a:cxnLst/>
              <a:rect l="l" t="t" r="r" b="b"/>
              <a:pathLst>
                <a:path w="6824" h="4831" extrusionOk="0">
                  <a:moveTo>
                    <a:pt x="5651" y="0"/>
                  </a:moveTo>
                  <a:lnTo>
                    <a:pt x="5651" y="0"/>
                  </a:lnTo>
                  <a:cubicBezTo>
                    <a:pt x="5513" y="328"/>
                    <a:pt x="4616" y="1827"/>
                    <a:pt x="3718" y="2334"/>
                  </a:cubicBezTo>
                  <a:cubicBezTo>
                    <a:pt x="2749" y="2871"/>
                    <a:pt x="1296" y="2950"/>
                    <a:pt x="524" y="2950"/>
                  </a:cubicBezTo>
                  <a:cubicBezTo>
                    <a:pt x="203" y="2950"/>
                    <a:pt x="0" y="2936"/>
                    <a:pt x="0" y="2936"/>
                  </a:cubicBezTo>
                  <a:lnTo>
                    <a:pt x="0" y="2936"/>
                  </a:lnTo>
                  <a:cubicBezTo>
                    <a:pt x="0" y="2936"/>
                    <a:pt x="1245" y="4830"/>
                    <a:pt x="3208" y="4830"/>
                  </a:cubicBezTo>
                  <a:cubicBezTo>
                    <a:pt x="3710" y="4830"/>
                    <a:pt x="4260" y="4706"/>
                    <a:pt x="4848" y="4394"/>
                  </a:cubicBezTo>
                  <a:cubicBezTo>
                    <a:pt x="6823" y="3338"/>
                    <a:pt x="6094" y="571"/>
                    <a:pt x="56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75"/>
            <p:cNvSpPr/>
            <p:nvPr/>
          </p:nvSpPr>
          <p:spPr>
            <a:xfrm>
              <a:off x="1589740" y="1267134"/>
              <a:ext cx="840261" cy="644096"/>
            </a:xfrm>
            <a:custGeom>
              <a:avLst/>
              <a:gdLst/>
              <a:ahLst/>
              <a:cxnLst/>
              <a:rect l="l" t="t" r="r" b="b"/>
              <a:pathLst>
                <a:path w="32477" h="24895" extrusionOk="0">
                  <a:moveTo>
                    <a:pt x="16119" y="1"/>
                  </a:moveTo>
                  <a:cubicBezTo>
                    <a:pt x="13858" y="1"/>
                    <a:pt x="11698" y="508"/>
                    <a:pt x="9981" y="1539"/>
                  </a:cubicBezTo>
                  <a:cubicBezTo>
                    <a:pt x="9812" y="1645"/>
                    <a:pt x="8904" y="2353"/>
                    <a:pt x="9337" y="3271"/>
                  </a:cubicBezTo>
                  <a:cubicBezTo>
                    <a:pt x="9400" y="3409"/>
                    <a:pt x="9453" y="3567"/>
                    <a:pt x="9580" y="3673"/>
                  </a:cubicBezTo>
                  <a:cubicBezTo>
                    <a:pt x="10222" y="4281"/>
                    <a:pt x="11105" y="4604"/>
                    <a:pt x="11987" y="4604"/>
                  </a:cubicBezTo>
                  <a:cubicBezTo>
                    <a:pt x="12138" y="4604"/>
                    <a:pt x="12290" y="4595"/>
                    <a:pt x="12440" y="4575"/>
                  </a:cubicBezTo>
                  <a:lnTo>
                    <a:pt x="12440" y="4575"/>
                  </a:lnTo>
                  <a:cubicBezTo>
                    <a:pt x="8338" y="5772"/>
                    <a:pt x="4417" y="8025"/>
                    <a:pt x="2155" y="11615"/>
                  </a:cubicBezTo>
                  <a:cubicBezTo>
                    <a:pt x="1923" y="11995"/>
                    <a:pt x="1690" y="12418"/>
                    <a:pt x="1743" y="12861"/>
                  </a:cubicBezTo>
                  <a:cubicBezTo>
                    <a:pt x="1824" y="13538"/>
                    <a:pt x="2552" y="13973"/>
                    <a:pt x="3234" y="13973"/>
                  </a:cubicBezTo>
                  <a:cubicBezTo>
                    <a:pt x="3265" y="13973"/>
                    <a:pt x="3296" y="13972"/>
                    <a:pt x="3327" y="13970"/>
                  </a:cubicBezTo>
                  <a:cubicBezTo>
                    <a:pt x="4046" y="13938"/>
                    <a:pt x="4679" y="13537"/>
                    <a:pt x="5281" y="13168"/>
                  </a:cubicBezTo>
                  <a:lnTo>
                    <a:pt x="5281" y="13168"/>
                  </a:lnTo>
                  <a:cubicBezTo>
                    <a:pt x="3591" y="14519"/>
                    <a:pt x="2144" y="16156"/>
                    <a:pt x="993" y="17984"/>
                  </a:cubicBezTo>
                  <a:cubicBezTo>
                    <a:pt x="560" y="18691"/>
                    <a:pt x="159" y="19441"/>
                    <a:pt x="85" y="20275"/>
                  </a:cubicBezTo>
                  <a:cubicBezTo>
                    <a:pt x="1" y="21099"/>
                    <a:pt x="338" y="22018"/>
                    <a:pt x="1057" y="22409"/>
                  </a:cubicBezTo>
                  <a:cubicBezTo>
                    <a:pt x="1266" y="22524"/>
                    <a:pt x="1505" y="22578"/>
                    <a:pt x="1745" y="22578"/>
                  </a:cubicBezTo>
                  <a:cubicBezTo>
                    <a:pt x="2126" y="22578"/>
                    <a:pt x="2509" y="22441"/>
                    <a:pt x="2773" y="22192"/>
                  </a:cubicBezTo>
                  <a:lnTo>
                    <a:pt x="2773" y="22192"/>
                  </a:lnTo>
                  <a:cubicBezTo>
                    <a:pt x="2429" y="23248"/>
                    <a:pt x="3372" y="24642"/>
                    <a:pt x="4574" y="24848"/>
                  </a:cubicBezTo>
                  <a:cubicBezTo>
                    <a:pt x="4747" y="24880"/>
                    <a:pt x="4919" y="24894"/>
                    <a:pt x="5091" y="24894"/>
                  </a:cubicBezTo>
                  <a:cubicBezTo>
                    <a:pt x="6321" y="24894"/>
                    <a:pt x="7495" y="24145"/>
                    <a:pt x="8450" y="23338"/>
                  </a:cubicBezTo>
                  <a:cubicBezTo>
                    <a:pt x="10076" y="21965"/>
                    <a:pt x="11449" y="20328"/>
                    <a:pt x="12822" y="18702"/>
                  </a:cubicBezTo>
                  <a:cubicBezTo>
                    <a:pt x="13361" y="18057"/>
                    <a:pt x="13925" y="17341"/>
                    <a:pt x="14238" y="16577"/>
                  </a:cubicBezTo>
                  <a:lnTo>
                    <a:pt x="14238" y="16577"/>
                  </a:lnTo>
                  <a:cubicBezTo>
                    <a:pt x="14223" y="16943"/>
                    <a:pt x="14237" y="17306"/>
                    <a:pt x="14301" y="17667"/>
                  </a:cubicBezTo>
                  <a:cubicBezTo>
                    <a:pt x="14459" y="18586"/>
                    <a:pt x="14987" y="19462"/>
                    <a:pt x="15843" y="19800"/>
                  </a:cubicBezTo>
                  <a:cubicBezTo>
                    <a:pt x="16090" y="19894"/>
                    <a:pt x="16348" y="19937"/>
                    <a:pt x="16607" y="19937"/>
                  </a:cubicBezTo>
                  <a:cubicBezTo>
                    <a:pt x="17310" y="19937"/>
                    <a:pt x="18019" y="19618"/>
                    <a:pt x="18536" y="19124"/>
                  </a:cubicBezTo>
                  <a:cubicBezTo>
                    <a:pt x="19254" y="18448"/>
                    <a:pt x="19676" y="17540"/>
                    <a:pt x="20004" y="16611"/>
                  </a:cubicBezTo>
                  <a:cubicBezTo>
                    <a:pt x="20437" y="15396"/>
                    <a:pt x="20648" y="14129"/>
                    <a:pt x="20997" y="12914"/>
                  </a:cubicBezTo>
                  <a:cubicBezTo>
                    <a:pt x="21915" y="13432"/>
                    <a:pt x="22528" y="14678"/>
                    <a:pt x="23436" y="15364"/>
                  </a:cubicBezTo>
                  <a:cubicBezTo>
                    <a:pt x="23880" y="15692"/>
                    <a:pt x="24405" y="15990"/>
                    <a:pt x="24936" y="15990"/>
                  </a:cubicBezTo>
                  <a:cubicBezTo>
                    <a:pt x="25038" y="15990"/>
                    <a:pt x="25140" y="15980"/>
                    <a:pt x="25242" y="15956"/>
                  </a:cubicBezTo>
                  <a:cubicBezTo>
                    <a:pt x="25816" y="15812"/>
                    <a:pt x="26216" y="15072"/>
                    <a:pt x="25935" y="14604"/>
                  </a:cubicBezTo>
                  <a:lnTo>
                    <a:pt x="25935" y="14604"/>
                  </a:lnTo>
                  <a:cubicBezTo>
                    <a:pt x="27067" y="15988"/>
                    <a:pt x="28307" y="17283"/>
                    <a:pt x="29657" y="18459"/>
                  </a:cubicBezTo>
                  <a:cubicBezTo>
                    <a:pt x="30095" y="18845"/>
                    <a:pt x="30645" y="19232"/>
                    <a:pt x="31199" y="19232"/>
                  </a:cubicBezTo>
                  <a:cubicBezTo>
                    <a:pt x="31326" y="19232"/>
                    <a:pt x="31453" y="19212"/>
                    <a:pt x="31579" y="19166"/>
                  </a:cubicBezTo>
                  <a:cubicBezTo>
                    <a:pt x="32361" y="18860"/>
                    <a:pt x="32477" y="17815"/>
                    <a:pt x="32414" y="16970"/>
                  </a:cubicBezTo>
                  <a:cubicBezTo>
                    <a:pt x="32002" y="11467"/>
                    <a:pt x="29541" y="5943"/>
                    <a:pt x="25031" y="2764"/>
                  </a:cubicBezTo>
                  <a:cubicBezTo>
                    <a:pt x="22441" y="935"/>
                    <a:pt x="19187" y="1"/>
                    <a:pt x="16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75"/>
            <p:cNvSpPr/>
            <p:nvPr/>
          </p:nvSpPr>
          <p:spPr>
            <a:xfrm>
              <a:off x="1968993" y="1543242"/>
              <a:ext cx="113710" cy="127163"/>
            </a:xfrm>
            <a:custGeom>
              <a:avLst/>
              <a:gdLst/>
              <a:ahLst/>
              <a:cxnLst/>
              <a:rect l="l" t="t" r="r" b="b"/>
              <a:pathLst>
                <a:path w="4395" h="4915" extrusionOk="0">
                  <a:moveTo>
                    <a:pt x="346" y="1"/>
                  </a:moveTo>
                  <a:cubicBezTo>
                    <a:pt x="203" y="1"/>
                    <a:pt x="84" y="120"/>
                    <a:pt x="75" y="267"/>
                  </a:cubicBezTo>
                  <a:cubicBezTo>
                    <a:pt x="1" y="1218"/>
                    <a:pt x="96" y="2168"/>
                    <a:pt x="318" y="3087"/>
                  </a:cubicBezTo>
                  <a:cubicBezTo>
                    <a:pt x="423" y="3509"/>
                    <a:pt x="582" y="4016"/>
                    <a:pt x="930" y="4397"/>
                  </a:cubicBezTo>
                  <a:cubicBezTo>
                    <a:pt x="1194" y="4692"/>
                    <a:pt x="1606" y="4914"/>
                    <a:pt x="2029" y="4914"/>
                  </a:cubicBezTo>
                  <a:cubicBezTo>
                    <a:pt x="2166" y="4914"/>
                    <a:pt x="2314" y="4882"/>
                    <a:pt x="2430" y="4840"/>
                  </a:cubicBezTo>
                  <a:cubicBezTo>
                    <a:pt x="2747" y="4724"/>
                    <a:pt x="2979" y="4470"/>
                    <a:pt x="3138" y="4280"/>
                  </a:cubicBezTo>
                  <a:cubicBezTo>
                    <a:pt x="3993" y="3224"/>
                    <a:pt x="4394" y="1777"/>
                    <a:pt x="4204" y="436"/>
                  </a:cubicBezTo>
                  <a:cubicBezTo>
                    <a:pt x="4195" y="290"/>
                    <a:pt x="4068" y="180"/>
                    <a:pt x="3925" y="180"/>
                  </a:cubicBezTo>
                  <a:cubicBezTo>
                    <a:pt x="3912" y="180"/>
                    <a:pt x="3900" y="181"/>
                    <a:pt x="3887" y="183"/>
                  </a:cubicBezTo>
                  <a:cubicBezTo>
                    <a:pt x="3750" y="193"/>
                    <a:pt x="3623" y="341"/>
                    <a:pt x="3655" y="499"/>
                  </a:cubicBezTo>
                  <a:cubicBezTo>
                    <a:pt x="3813" y="1703"/>
                    <a:pt x="3465" y="2971"/>
                    <a:pt x="2705" y="3911"/>
                  </a:cubicBezTo>
                  <a:cubicBezTo>
                    <a:pt x="2588" y="4069"/>
                    <a:pt x="2430" y="4238"/>
                    <a:pt x="2240" y="4302"/>
                  </a:cubicBezTo>
                  <a:cubicBezTo>
                    <a:pt x="2171" y="4327"/>
                    <a:pt x="2100" y="4338"/>
                    <a:pt x="2029" y="4338"/>
                  </a:cubicBezTo>
                  <a:cubicBezTo>
                    <a:pt x="1771" y="4338"/>
                    <a:pt x="1510" y="4190"/>
                    <a:pt x="1353" y="4016"/>
                  </a:cubicBezTo>
                  <a:cubicBezTo>
                    <a:pt x="1089" y="3721"/>
                    <a:pt x="962" y="3298"/>
                    <a:pt x="867" y="2950"/>
                  </a:cubicBezTo>
                  <a:cubicBezTo>
                    <a:pt x="656" y="2084"/>
                    <a:pt x="582" y="1186"/>
                    <a:pt x="645" y="309"/>
                  </a:cubicBezTo>
                  <a:cubicBezTo>
                    <a:pt x="656" y="140"/>
                    <a:pt x="539" y="14"/>
                    <a:pt x="381" y="3"/>
                  </a:cubicBezTo>
                  <a:cubicBezTo>
                    <a:pt x="369" y="1"/>
                    <a:pt x="358" y="1"/>
                    <a:pt x="346" y="1"/>
                  </a:cubicBezTo>
                  <a:close/>
                </a:path>
              </a:pathLst>
            </a:custGeom>
            <a:solidFill>
              <a:srgbClr val="FFF1F6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75"/>
            <p:cNvSpPr/>
            <p:nvPr/>
          </p:nvSpPr>
          <p:spPr>
            <a:xfrm>
              <a:off x="2129113" y="1469118"/>
              <a:ext cx="223280" cy="141445"/>
            </a:xfrm>
            <a:custGeom>
              <a:avLst/>
              <a:gdLst/>
              <a:ahLst/>
              <a:cxnLst/>
              <a:rect l="l" t="t" r="r" b="b"/>
              <a:pathLst>
                <a:path w="8630" h="5467" extrusionOk="0">
                  <a:moveTo>
                    <a:pt x="325" y="0"/>
                  </a:moveTo>
                  <a:cubicBezTo>
                    <a:pt x="283" y="0"/>
                    <a:pt x="240" y="9"/>
                    <a:pt x="201" y="27"/>
                  </a:cubicBezTo>
                  <a:cubicBezTo>
                    <a:pt x="54" y="90"/>
                    <a:pt x="1" y="259"/>
                    <a:pt x="64" y="407"/>
                  </a:cubicBezTo>
                  <a:cubicBezTo>
                    <a:pt x="413" y="1136"/>
                    <a:pt x="867" y="1812"/>
                    <a:pt x="1427" y="2393"/>
                  </a:cubicBezTo>
                  <a:cubicBezTo>
                    <a:pt x="2007" y="3005"/>
                    <a:pt x="2568" y="3291"/>
                    <a:pt x="3108" y="3291"/>
                  </a:cubicBezTo>
                  <a:cubicBezTo>
                    <a:pt x="3118" y="3291"/>
                    <a:pt x="3128" y="3291"/>
                    <a:pt x="3138" y="3290"/>
                  </a:cubicBezTo>
                  <a:cubicBezTo>
                    <a:pt x="3528" y="3280"/>
                    <a:pt x="3909" y="3079"/>
                    <a:pt x="4151" y="2762"/>
                  </a:cubicBezTo>
                  <a:cubicBezTo>
                    <a:pt x="5007" y="4252"/>
                    <a:pt x="6612" y="5318"/>
                    <a:pt x="8323" y="5466"/>
                  </a:cubicBezTo>
                  <a:lnTo>
                    <a:pt x="8344" y="5466"/>
                  </a:lnTo>
                  <a:cubicBezTo>
                    <a:pt x="8503" y="5466"/>
                    <a:pt x="8619" y="5350"/>
                    <a:pt x="8619" y="5181"/>
                  </a:cubicBezTo>
                  <a:cubicBezTo>
                    <a:pt x="8629" y="5033"/>
                    <a:pt x="8513" y="4885"/>
                    <a:pt x="8355" y="4875"/>
                  </a:cubicBezTo>
                  <a:cubicBezTo>
                    <a:pt x="6602" y="4727"/>
                    <a:pt x="4965" y="3491"/>
                    <a:pt x="4331" y="1854"/>
                  </a:cubicBezTo>
                  <a:cubicBezTo>
                    <a:pt x="4320" y="1780"/>
                    <a:pt x="4289" y="1727"/>
                    <a:pt x="4268" y="1675"/>
                  </a:cubicBezTo>
                  <a:cubicBezTo>
                    <a:pt x="4213" y="1581"/>
                    <a:pt x="4106" y="1527"/>
                    <a:pt x="4003" y="1527"/>
                  </a:cubicBezTo>
                  <a:cubicBezTo>
                    <a:pt x="3967" y="1527"/>
                    <a:pt x="3931" y="1534"/>
                    <a:pt x="3898" y="1548"/>
                  </a:cubicBezTo>
                  <a:cubicBezTo>
                    <a:pt x="3750" y="1601"/>
                    <a:pt x="3687" y="1759"/>
                    <a:pt x="3740" y="1896"/>
                  </a:cubicBezTo>
                  <a:lnTo>
                    <a:pt x="3771" y="2023"/>
                  </a:lnTo>
                  <a:cubicBezTo>
                    <a:pt x="3803" y="2139"/>
                    <a:pt x="3761" y="2255"/>
                    <a:pt x="3708" y="2340"/>
                  </a:cubicBezTo>
                  <a:cubicBezTo>
                    <a:pt x="3592" y="2551"/>
                    <a:pt x="3338" y="2710"/>
                    <a:pt x="3116" y="2710"/>
                  </a:cubicBezTo>
                  <a:cubicBezTo>
                    <a:pt x="3108" y="2710"/>
                    <a:pt x="3100" y="2710"/>
                    <a:pt x="3091" y="2710"/>
                  </a:cubicBezTo>
                  <a:cubicBezTo>
                    <a:pt x="2697" y="2710"/>
                    <a:pt x="2283" y="2467"/>
                    <a:pt x="1838" y="1991"/>
                  </a:cubicBezTo>
                  <a:cubicBezTo>
                    <a:pt x="1321" y="1453"/>
                    <a:pt x="899" y="830"/>
                    <a:pt x="582" y="154"/>
                  </a:cubicBezTo>
                  <a:cubicBezTo>
                    <a:pt x="536" y="55"/>
                    <a:pt x="431" y="0"/>
                    <a:pt x="325" y="0"/>
                  </a:cubicBezTo>
                  <a:close/>
                </a:path>
              </a:pathLst>
            </a:custGeom>
            <a:solidFill>
              <a:srgbClr val="FFF1F6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75"/>
            <p:cNvSpPr/>
            <p:nvPr/>
          </p:nvSpPr>
          <p:spPr>
            <a:xfrm>
              <a:off x="1679903" y="1632319"/>
              <a:ext cx="85845" cy="236190"/>
            </a:xfrm>
            <a:custGeom>
              <a:avLst/>
              <a:gdLst/>
              <a:ahLst/>
              <a:cxnLst/>
              <a:rect l="l" t="t" r="r" b="b"/>
              <a:pathLst>
                <a:path w="3318" h="9129" extrusionOk="0">
                  <a:moveTo>
                    <a:pt x="2325" y="0"/>
                  </a:moveTo>
                  <a:cubicBezTo>
                    <a:pt x="2247" y="0"/>
                    <a:pt x="2168" y="32"/>
                    <a:pt x="2113" y="98"/>
                  </a:cubicBezTo>
                  <a:cubicBezTo>
                    <a:pt x="1289" y="996"/>
                    <a:pt x="561" y="1820"/>
                    <a:pt x="128" y="2929"/>
                  </a:cubicBezTo>
                  <a:cubicBezTo>
                    <a:pt x="1" y="3235"/>
                    <a:pt x="43" y="3721"/>
                    <a:pt x="149" y="4006"/>
                  </a:cubicBezTo>
                  <a:cubicBezTo>
                    <a:pt x="244" y="4249"/>
                    <a:pt x="444" y="4407"/>
                    <a:pt x="582" y="4502"/>
                  </a:cubicBezTo>
                  <a:cubicBezTo>
                    <a:pt x="994" y="4798"/>
                    <a:pt x="1479" y="4935"/>
                    <a:pt x="1986" y="4935"/>
                  </a:cubicBezTo>
                  <a:lnTo>
                    <a:pt x="1997" y="4935"/>
                  </a:lnTo>
                  <a:cubicBezTo>
                    <a:pt x="1765" y="5643"/>
                    <a:pt x="1638" y="6382"/>
                    <a:pt x="1659" y="7100"/>
                  </a:cubicBezTo>
                  <a:cubicBezTo>
                    <a:pt x="1659" y="7417"/>
                    <a:pt x="1691" y="7892"/>
                    <a:pt x="1902" y="8315"/>
                  </a:cubicBezTo>
                  <a:cubicBezTo>
                    <a:pt x="2134" y="8758"/>
                    <a:pt x="2536" y="9075"/>
                    <a:pt x="2979" y="9128"/>
                  </a:cubicBezTo>
                  <a:lnTo>
                    <a:pt x="3011" y="9128"/>
                  </a:lnTo>
                  <a:cubicBezTo>
                    <a:pt x="3148" y="9128"/>
                    <a:pt x="3275" y="9023"/>
                    <a:pt x="3307" y="8885"/>
                  </a:cubicBezTo>
                  <a:cubicBezTo>
                    <a:pt x="3317" y="8727"/>
                    <a:pt x="3211" y="8579"/>
                    <a:pt x="3053" y="8568"/>
                  </a:cubicBezTo>
                  <a:cubicBezTo>
                    <a:pt x="2800" y="8547"/>
                    <a:pt x="2567" y="8347"/>
                    <a:pt x="2419" y="8072"/>
                  </a:cubicBezTo>
                  <a:cubicBezTo>
                    <a:pt x="2250" y="7755"/>
                    <a:pt x="2219" y="7364"/>
                    <a:pt x="2219" y="7100"/>
                  </a:cubicBezTo>
                  <a:cubicBezTo>
                    <a:pt x="2208" y="6298"/>
                    <a:pt x="2367" y="5484"/>
                    <a:pt x="2694" y="4745"/>
                  </a:cubicBezTo>
                  <a:cubicBezTo>
                    <a:pt x="2736" y="4640"/>
                    <a:pt x="2726" y="4513"/>
                    <a:pt x="2652" y="4439"/>
                  </a:cubicBezTo>
                  <a:cubicBezTo>
                    <a:pt x="2593" y="4371"/>
                    <a:pt x="2513" y="4337"/>
                    <a:pt x="2430" y="4337"/>
                  </a:cubicBezTo>
                  <a:cubicBezTo>
                    <a:pt x="2409" y="4337"/>
                    <a:pt x="2388" y="4340"/>
                    <a:pt x="2367" y="4344"/>
                  </a:cubicBezTo>
                  <a:cubicBezTo>
                    <a:pt x="2237" y="4371"/>
                    <a:pt x="2106" y="4384"/>
                    <a:pt x="1975" y="4384"/>
                  </a:cubicBezTo>
                  <a:cubicBezTo>
                    <a:pt x="1593" y="4384"/>
                    <a:pt x="1213" y="4271"/>
                    <a:pt x="899" y="4059"/>
                  </a:cubicBezTo>
                  <a:cubicBezTo>
                    <a:pt x="782" y="3974"/>
                    <a:pt x="698" y="3900"/>
                    <a:pt x="677" y="3816"/>
                  </a:cubicBezTo>
                  <a:cubicBezTo>
                    <a:pt x="613" y="3636"/>
                    <a:pt x="592" y="3288"/>
                    <a:pt x="645" y="3161"/>
                  </a:cubicBezTo>
                  <a:cubicBezTo>
                    <a:pt x="1057" y="2136"/>
                    <a:pt x="1743" y="1344"/>
                    <a:pt x="2536" y="489"/>
                  </a:cubicBezTo>
                  <a:cubicBezTo>
                    <a:pt x="2641" y="373"/>
                    <a:pt x="2641" y="183"/>
                    <a:pt x="2525" y="77"/>
                  </a:cubicBezTo>
                  <a:cubicBezTo>
                    <a:pt x="2470" y="27"/>
                    <a:pt x="2397" y="0"/>
                    <a:pt x="2325" y="0"/>
                  </a:cubicBezTo>
                  <a:close/>
                </a:path>
              </a:pathLst>
            </a:custGeom>
            <a:solidFill>
              <a:srgbClr val="FFF1F6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75"/>
            <p:cNvSpPr/>
            <p:nvPr/>
          </p:nvSpPr>
          <p:spPr>
            <a:xfrm>
              <a:off x="1652039" y="1181446"/>
              <a:ext cx="746266" cy="407259"/>
            </a:xfrm>
            <a:custGeom>
              <a:avLst/>
              <a:gdLst/>
              <a:ahLst/>
              <a:cxnLst/>
              <a:rect l="l" t="t" r="r" b="b"/>
              <a:pathLst>
                <a:path w="28844" h="15741" extrusionOk="0">
                  <a:moveTo>
                    <a:pt x="14124" y="1"/>
                  </a:moveTo>
                  <a:cubicBezTo>
                    <a:pt x="13963" y="1"/>
                    <a:pt x="13800" y="2"/>
                    <a:pt x="13635" y="4"/>
                  </a:cubicBezTo>
                  <a:cubicBezTo>
                    <a:pt x="8260" y="56"/>
                    <a:pt x="4869" y="2834"/>
                    <a:pt x="3063" y="5274"/>
                  </a:cubicBezTo>
                  <a:cubicBezTo>
                    <a:pt x="1257" y="7713"/>
                    <a:pt x="465" y="13924"/>
                    <a:pt x="465" y="13924"/>
                  </a:cubicBezTo>
                  <a:lnTo>
                    <a:pt x="1" y="15740"/>
                  </a:lnTo>
                  <a:cubicBezTo>
                    <a:pt x="1" y="15740"/>
                    <a:pt x="7087" y="11199"/>
                    <a:pt x="12949" y="10671"/>
                  </a:cubicBezTo>
                  <a:cubicBezTo>
                    <a:pt x="13359" y="10633"/>
                    <a:pt x="13775" y="10615"/>
                    <a:pt x="14196" y="10615"/>
                  </a:cubicBezTo>
                  <a:cubicBezTo>
                    <a:pt x="20869" y="10615"/>
                    <a:pt x="28580" y="15064"/>
                    <a:pt x="28580" y="15064"/>
                  </a:cubicBezTo>
                  <a:cubicBezTo>
                    <a:pt x="28580" y="15064"/>
                    <a:pt x="28844" y="14800"/>
                    <a:pt x="28009" y="11526"/>
                  </a:cubicBezTo>
                  <a:cubicBezTo>
                    <a:pt x="27027" y="7661"/>
                    <a:pt x="25728" y="4534"/>
                    <a:pt x="23838" y="2718"/>
                  </a:cubicBezTo>
                  <a:cubicBezTo>
                    <a:pt x="22026" y="967"/>
                    <a:pt x="19192" y="1"/>
                    <a:pt x="14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75"/>
            <p:cNvSpPr/>
            <p:nvPr/>
          </p:nvSpPr>
          <p:spPr>
            <a:xfrm>
              <a:off x="1870370" y="1206749"/>
              <a:ext cx="93193" cy="189024"/>
            </a:xfrm>
            <a:custGeom>
              <a:avLst/>
              <a:gdLst/>
              <a:ahLst/>
              <a:cxnLst/>
              <a:rect l="l" t="t" r="r" b="b"/>
              <a:pathLst>
                <a:path w="3602" h="7306" extrusionOk="0">
                  <a:moveTo>
                    <a:pt x="3454" y="0"/>
                  </a:moveTo>
                  <a:cubicBezTo>
                    <a:pt x="3413" y="0"/>
                    <a:pt x="3372" y="19"/>
                    <a:pt x="3348" y="61"/>
                  </a:cubicBezTo>
                  <a:cubicBezTo>
                    <a:pt x="1774" y="2141"/>
                    <a:pt x="634" y="4602"/>
                    <a:pt x="11" y="7147"/>
                  </a:cubicBezTo>
                  <a:cubicBezTo>
                    <a:pt x="0" y="7211"/>
                    <a:pt x="53" y="7295"/>
                    <a:pt x="116" y="7306"/>
                  </a:cubicBezTo>
                  <a:lnTo>
                    <a:pt x="137" y="7306"/>
                  </a:lnTo>
                  <a:cubicBezTo>
                    <a:pt x="190" y="7306"/>
                    <a:pt x="264" y="7264"/>
                    <a:pt x="275" y="7211"/>
                  </a:cubicBezTo>
                  <a:cubicBezTo>
                    <a:pt x="877" y="4708"/>
                    <a:pt x="2017" y="2289"/>
                    <a:pt x="3559" y="219"/>
                  </a:cubicBezTo>
                  <a:cubicBezTo>
                    <a:pt x="3602" y="166"/>
                    <a:pt x="3602" y="71"/>
                    <a:pt x="3538" y="29"/>
                  </a:cubicBezTo>
                  <a:cubicBezTo>
                    <a:pt x="3515" y="11"/>
                    <a:pt x="3485" y="0"/>
                    <a:pt x="3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75"/>
            <p:cNvSpPr/>
            <p:nvPr/>
          </p:nvSpPr>
          <p:spPr>
            <a:xfrm>
              <a:off x="2157002" y="1223229"/>
              <a:ext cx="82818" cy="249075"/>
            </a:xfrm>
            <a:custGeom>
              <a:avLst/>
              <a:gdLst/>
              <a:ahLst/>
              <a:cxnLst/>
              <a:rect l="l" t="t" r="r" b="b"/>
              <a:pathLst>
                <a:path w="3201" h="9627" extrusionOk="0">
                  <a:moveTo>
                    <a:pt x="163" y="1"/>
                  </a:moveTo>
                  <a:cubicBezTo>
                    <a:pt x="136" y="1"/>
                    <a:pt x="109" y="9"/>
                    <a:pt x="85" y="26"/>
                  </a:cubicBezTo>
                  <a:cubicBezTo>
                    <a:pt x="21" y="68"/>
                    <a:pt x="0" y="142"/>
                    <a:pt x="42" y="216"/>
                  </a:cubicBezTo>
                  <a:cubicBezTo>
                    <a:pt x="1891" y="2919"/>
                    <a:pt x="2915" y="6215"/>
                    <a:pt x="2926" y="9489"/>
                  </a:cubicBezTo>
                  <a:cubicBezTo>
                    <a:pt x="2926" y="9552"/>
                    <a:pt x="2978" y="9626"/>
                    <a:pt x="3052" y="9626"/>
                  </a:cubicBezTo>
                  <a:cubicBezTo>
                    <a:pt x="3126" y="9626"/>
                    <a:pt x="3190" y="9552"/>
                    <a:pt x="3200" y="9489"/>
                  </a:cubicBezTo>
                  <a:cubicBezTo>
                    <a:pt x="3190" y="6162"/>
                    <a:pt x="2144" y="2814"/>
                    <a:pt x="264" y="68"/>
                  </a:cubicBezTo>
                  <a:cubicBezTo>
                    <a:pt x="245" y="22"/>
                    <a:pt x="205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75"/>
            <p:cNvSpPr/>
            <p:nvPr/>
          </p:nvSpPr>
          <p:spPr>
            <a:xfrm>
              <a:off x="2043322" y="1209698"/>
              <a:ext cx="32806" cy="204393"/>
            </a:xfrm>
            <a:custGeom>
              <a:avLst/>
              <a:gdLst/>
              <a:ahLst/>
              <a:cxnLst/>
              <a:rect l="l" t="t" r="r" b="b"/>
              <a:pathLst>
                <a:path w="1268" h="7900" extrusionOk="0">
                  <a:moveTo>
                    <a:pt x="1107" y="1"/>
                  </a:moveTo>
                  <a:cubicBezTo>
                    <a:pt x="1050" y="1"/>
                    <a:pt x="1000" y="46"/>
                    <a:pt x="983" y="105"/>
                  </a:cubicBezTo>
                  <a:cubicBezTo>
                    <a:pt x="286" y="2598"/>
                    <a:pt x="0" y="5185"/>
                    <a:pt x="159" y="7773"/>
                  </a:cubicBezTo>
                  <a:cubicBezTo>
                    <a:pt x="159" y="7847"/>
                    <a:pt x="233" y="7899"/>
                    <a:pt x="296" y="7899"/>
                  </a:cubicBezTo>
                  <a:cubicBezTo>
                    <a:pt x="391" y="7899"/>
                    <a:pt x="434" y="7836"/>
                    <a:pt x="423" y="7762"/>
                  </a:cubicBezTo>
                  <a:cubicBezTo>
                    <a:pt x="286" y="5196"/>
                    <a:pt x="550" y="2650"/>
                    <a:pt x="1247" y="179"/>
                  </a:cubicBezTo>
                  <a:cubicBezTo>
                    <a:pt x="1268" y="105"/>
                    <a:pt x="1215" y="31"/>
                    <a:pt x="1152" y="10"/>
                  </a:cubicBezTo>
                  <a:cubicBezTo>
                    <a:pt x="1137" y="4"/>
                    <a:pt x="1122" y="1"/>
                    <a:pt x="1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75"/>
            <p:cNvSpPr/>
            <p:nvPr/>
          </p:nvSpPr>
          <p:spPr>
            <a:xfrm>
              <a:off x="1580995" y="1466505"/>
              <a:ext cx="612117" cy="219476"/>
            </a:xfrm>
            <a:custGeom>
              <a:avLst/>
              <a:gdLst/>
              <a:ahLst/>
              <a:cxnLst/>
              <a:rect l="l" t="t" r="r" b="b"/>
              <a:pathLst>
                <a:path w="23659" h="8483" extrusionOk="0">
                  <a:moveTo>
                    <a:pt x="17451" y="1"/>
                  </a:moveTo>
                  <a:cubicBezTo>
                    <a:pt x="11421" y="1"/>
                    <a:pt x="5116" y="1818"/>
                    <a:pt x="1" y="5145"/>
                  </a:cubicBezTo>
                  <a:cubicBezTo>
                    <a:pt x="1236" y="7088"/>
                    <a:pt x="2535" y="8482"/>
                    <a:pt x="2535" y="8482"/>
                  </a:cubicBezTo>
                  <a:cubicBezTo>
                    <a:pt x="2535" y="8482"/>
                    <a:pt x="4912" y="6211"/>
                    <a:pt x="6422" y="4817"/>
                  </a:cubicBezTo>
                  <a:cubicBezTo>
                    <a:pt x="8080" y="3296"/>
                    <a:pt x="11217" y="1543"/>
                    <a:pt x="14670" y="920"/>
                  </a:cubicBezTo>
                  <a:cubicBezTo>
                    <a:pt x="16038" y="673"/>
                    <a:pt x="17732" y="599"/>
                    <a:pt x="19279" y="599"/>
                  </a:cubicBezTo>
                  <a:cubicBezTo>
                    <a:pt x="21639" y="599"/>
                    <a:pt x="23658" y="772"/>
                    <a:pt x="23658" y="772"/>
                  </a:cubicBezTo>
                  <a:lnTo>
                    <a:pt x="23553" y="667"/>
                  </a:lnTo>
                  <a:cubicBezTo>
                    <a:pt x="21592" y="219"/>
                    <a:pt x="19538" y="1"/>
                    <a:pt x="17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75"/>
            <p:cNvSpPr/>
            <p:nvPr/>
          </p:nvSpPr>
          <p:spPr>
            <a:xfrm>
              <a:off x="1515152" y="1245001"/>
              <a:ext cx="675505" cy="360999"/>
            </a:xfrm>
            <a:custGeom>
              <a:avLst/>
              <a:gdLst/>
              <a:ahLst/>
              <a:cxnLst/>
              <a:rect l="l" t="t" r="r" b="b"/>
              <a:pathLst>
                <a:path w="26109" h="13953" extrusionOk="0">
                  <a:moveTo>
                    <a:pt x="9102" y="1"/>
                  </a:moveTo>
                  <a:cubicBezTo>
                    <a:pt x="7049" y="1"/>
                    <a:pt x="4979" y="992"/>
                    <a:pt x="2915" y="2715"/>
                  </a:cubicBezTo>
                  <a:cubicBezTo>
                    <a:pt x="233" y="4964"/>
                    <a:pt x="0" y="6665"/>
                    <a:pt x="454" y="9189"/>
                  </a:cubicBezTo>
                  <a:cubicBezTo>
                    <a:pt x="761" y="10836"/>
                    <a:pt x="1637" y="12537"/>
                    <a:pt x="2535" y="13952"/>
                  </a:cubicBezTo>
                  <a:cubicBezTo>
                    <a:pt x="7664" y="10630"/>
                    <a:pt x="13978" y="8814"/>
                    <a:pt x="20019" y="8814"/>
                  </a:cubicBezTo>
                  <a:cubicBezTo>
                    <a:pt x="22101" y="8814"/>
                    <a:pt x="24151" y="9030"/>
                    <a:pt x="26108" y="9474"/>
                  </a:cubicBezTo>
                  <a:cubicBezTo>
                    <a:pt x="25643" y="8988"/>
                    <a:pt x="23552" y="6876"/>
                    <a:pt x="20141" y="4626"/>
                  </a:cubicBezTo>
                  <a:cubicBezTo>
                    <a:pt x="16539" y="2282"/>
                    <a:pt x="13603" y="1078"/>
                    <a:pt x="10942" y="275"/>
                  </a:cubicBezTo>
                  <a:cubicBezTo>
                    <a:pt x="10331" y="90"/>
                    <a:pt x="9717" y="1"/>
                    <a:pt x="9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75"/>
            <p:cNvSpPr/>
            <p:nvPr/>
          </p:nvSpPr>
          <p:spPr>
            <a:xfrm>
              <a:off x="1796868" y="1808353"/>
              <a:ext cx="274637" cy="274637"/>
            </a:xfrm>
            <a:custGeom>
              <a:avLst/>
              <a:gdLst/>
              <a:ahLst/>
              <a:cxnLst/>
              <a:rect l="l" t="t" r="r" b="b"/>
              <a:pathLst>
                <a:path w="10615" h="10615" extrusionOk="0">
                  <a:moveTo>
                    <a:pt x="5302" y="381"/>
                  </a:moveTo>
                  <a:cubicBezTo>
                    <a:pt x="8027" y="381"/>
                    <a:pt x="10234" y="2588"/>
                    <a:pt x="10234" y="5302"/>
                  </a:cubicBezTo>
                  <a:cubicBezTo>
                    <a:pt x="10234" y="8027"/>
                    <a:pt x="8027" y="10235"/>
                    <a:pt x="5302" y="10235"/>
                  </a:cubicBezTo>
                  <a:cubicBezTo>
                    <a:pt x="2588" y="10235"/>
                    <a:pt x="380" y="8027"/>
                    <a:pt x="380" y="5302"/>
                  </a:cubicBezTo>
                  <a:cubicBezTo>
                    <a:pt x="380" y="2588"/>
                    <a:pt x="2588" y="381"/>
                    <a:pt x="5302" y="381"/>
                  </a:cubicBezTo>
                  <a:close/>
                  <a:moveTo>
                    <a:pt x="5302" y="1"/>
                  </a:moveTo>
                  <a:cubicBezTo>
                    <a:pt x="2376" y="1"/>
                    <a:pt x="0" y="2377"/>
                    <a:pt x="0" y="5302"/>
                  </a:cubicBezTo>
                  <a:cubicBezTo>
                    <a:pt x="0" y="8239"/>
                    <a:pt x="2376" y="10615"/>
                    <a:pt x="5302" y="10615"/>
                  </a:cubicBezTo>
                  <a:cubicBezTo>
                    <a:pt x="8227" y="10615"/>
                    <a:pt x="10614" y="8239"/>
                    <a:pt x="10614" y="5302"/>
                  </a:cubicBezTo>
                  <a:cubicBezTo>
                    <a:pt x="10614" y="2377"/>
                    <a:pt x="8238" y="1"/>
                    <a:pt x="5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75"/>
            <p:cNvSpPr/>
            <p:nvPr/>
          </p:nvSpPr>
          <p:spPr>
            <a:xfrm>
              <a:off x="2108079" y="1701527"/>
              <a:ext cx="274637" cy="274637"/>
            </a:xfrm>
            <a:custGeom>
              <a:avLst/>
              <a:gdLst/>
              <a:ahLst/>
              <a:cxnLst/>
              <a:rect l="l" t="t" r="r" b="b"/>
              <a:pathLst>
                <a:path w="10615" h="10615" extrusionOk="0">
                  <a:moveTo>
                    <a:pt x="5302" y="380"/>
                  </a:moveTo>
                  <a:cubicBezTo>
                    <a:pt x="8006" y="380"/>
                    <a:pt x="10224" y="2577"/>
                    <a:pt x="10224" y="5302"/>
                  </a:cubicBezTo>
                  <a:cubicBezTo>
                    <a:pt x="10224" y="8027"/>
                    <a:pt x="8027" y="10224"/>
                    <a:pt x="5302" y="10224"/>
                  </a:cubicBezTo>
                  <a:cubicBezTo>
                    <a:pt x="2578" y="10224"/>
                    <a:pt x="381" y="8027"/>
                    <a:pt x="381" y="5302"/>
                  </a:cubicBezTo>
                  <a:cubicBezTo>
                    <a:pt x="381" y="2577"/>
                    <a:pt x="2578" y="380"/>
                    <a:pt x="5302" y="380"/>
                  </a:cubicBezTo>
                  <a:close/>
                  <a:moveTo>
                    <a:pt x="5302" y="0"/>
                  </a:moveTo>
                  <a:cubicBezTo>
                    <a:pt x="2377" y="0"/>
                    <a:pt x="1" y="2376"/>
                    <a:pt x="1" y="5302"/>
                  </a:cubicBezTo>
                  <a:cubicBezTo>
                    <a:pt x="1" y="8238"/>
                    <a:pt x="2377" y="10614"/>
                    <a:pt x="5302" y="10614"/>
                  </a:cubicBezTo>
                  <a:cubicBezTo>
                    <a:pt x="8217" y="10614"/>
                    <a:pt x="10615" y="8238"/>
                    <a:pt x="10615" y="5302"/>
                  </a:cubicBezTo>
                  <a:cubicBezTo>
                    <a:pt x="10615" y="2376"/>
                    <a:pt x="8238" y="0"/>
                    <a:pt x="5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75"/>
            <p:cNvSpPr/>
            <p:nvPr/>
          </p:nvSpPr>
          <p:spPr>
            <a:xfrm>
              <a:off x="2047694" y="1846127"/>
              <a:ext cx="67786" cy="37670"/>
            </a:xfrm>
            <a:custGeom>
              <a:avLst/>
              <a:gdLst/>
              <a:ahLst/>
              <a:cxnLst/>
              <a:rect l="l" t="t" r="r" b="b"/>
              <a:pathLst>
                <a:path w="2620" h="1456" extrusionOk="0">
                  <a:moveTo>
                    <a:pt x="1673" y="0"/>
                  </a:moveTo>
                  <a:cubicBezTo>
                    <a:pt x="1446" y="0"/>
                    <a:pt x="1221" y="45"/>
                    <a:pt x="1014" y="135"/>
                  </a:cubicBezTo>
                  <a:cubicBezTo>
                    <a:pt x="497" y="347"/>
                    <a:pt x="117" y="832"/>
                    <a:pt x="0" y="1392"/>
                  </a:cubicBezTo>
                  <a:lnTo>
                    <a:pt x="381" y="1456"/>
                  </a:lnTo>
                  <a:cubicBezTo>
                    <a:pt x="455" y="1033"/>
                    <a:pt x="771" y="653"/>
                    <a:pt x="1152" y="484"/>
                  </a:cubicBezTo>
                  <a:cubicBezTo>
                    <a:pt x="1318" y="416"/>
                    <a:pt x="1497" y="382"/>
                    <a:pt x="1674" y="382"/>
                  </a:cubicBezTo>
                  <a:cubicBezTo>
                    <a:pt x="1935" y="382"/>
                    <a:pt x="2194" y="455"/>
                    <a:pt x="2408" y="600"/>
                  </a:cubicBezTo>
                  <a:lnTo>
                    <a:pt x="2620" y="283"/>
                  </a:lnTo>
                  <a:cubicBezTo>
                    <a:pt x="2338" y="95"/>
                    <a:pt x="2004" y="0"/>
                    <a:pt x="1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75"/>
            <p:cNvSpPr/>
            <p:nvPr/>
          </p:nvSpPr>
          <p:spPr>
            <a:xfrm>
              <a:off x="2366304" y="1734075"/>
              <a:ext cx="94823" cy="59817"/>
            </a:xfrm>
            <a:custGeom>
              <a:avLst/>
              <a:gdLst/>
              <a:ahLst/>
              <a:cxnLst/>
              <a:rect l="l" t="t" r="r" b="b"/>
              <a:pathLst>
                <a:path w="3665" h="2312" extrusionOk="0">
                  <a:moveTo>
                    <a:pt x="3429" y="0"/>
                  </a:moveTo>
                  <a:cubicBezTo>
                    <a:pt x="3374" y="0"/>
                    <a:pt x="3321" y="25"/>
                    <a:pt x="3285" y="73"/>
                  </a:cubicBezTo>
                  <a:cubicBezTo>
                    <a:pt x="3253" y="94"/>
                    <a:pt x="3253" y="105"/>
                    <a:pt x="3242" y="136"/>
                  </a:cubicBezTo>
                  <a:cubicBezTo>
                    <a:pt x="3151" y="123"/>
                    <a:pt x="3059" y="116"/>
                    <a:pt x="2965" y="116"/>
                  </a:cubicBezTo>
                  <a:cubicBezTo>
                    <a:pt x="2464" y="116"/>
                    <a:pt x="1937" y="303"/>
                    <a:pt x="1447" y="633"/>
                  </a:cubicBezTo>
                  <a:cubicBezTo>
                    <a:pt x="908" y="1023"/>
                    <a:pt x="475" y="1520"/>
                    <a:pt x="63" y="2006"/>
                  </a:cubicBezTo>
                  <a:cubicBezTo>
                    <a:pt x="0" y="2090"/>
                    <a:pt x="11" y="2206"/>
                    <a:pt x="85" y="2270"/>
                  </a:cubicBezTo>
                  <a:cubicBezTo>
                    <a:pt x="116" y="2301"/>
                    <a:pt x="169" y="2312"/>
                    <a:pt x="211" y="2312"/>
                  </a:cubicBezTo>
                  <a:cubicBezTo>
                    <a:pt x="264" y="2312"/>
                    <a:pt x="317" y="2291"/>
                    <a:pt x="349" y="2238"/>
                  </a:cubicBezTo>
                  <a:cubicBezTo>
                    <a:pt x="750" y="1773"/>
                    <a:pt x="1162" y="1287"/>
                    <a:pt x="1658" y="939"/>
                  </a:cubicBezTo>
                  <a:cubicBezTo>
                    <a:pt x="2087" y="645"/>
                    <a:pt x="2562" y="484"/>
                    <a:pt x="3000" y="484"/>
                  </a:cubicBezTo>
                  <a:cubicBezTo>
                    <a:pt x="3112" y="484"/>
                    <a:pt x="3221" y="495"/>
                    <a:pt x="3327" y="516"/>
                  </a:cubicBezTo>
                  <a:cubicBezTo>
                    <a:pt x="3345" y="521"/>
                    <a:pt x="3364" y="524"/>
                    <a:pt x="3382" y="524"/>
                  </a:cubicBezTo>
                  <a:cubicBezTo>
                    <a:pt x="3478" y="524"/>
                    <a:pt x="3568" y="456"/>
                    <a:pt x="3612" y="358"/>
                  </a:cubicBezTo>
                  <a:cubicBezTo>
                    <a:pt x="3665" y="252"/>
                    <a:pt x="3644" y="126"/>
                    <a:pt x="3549" y="41"/>
                  </a:cubicBezTo>
                  <a:cubicBezTo>
                    <a:pt x="3513" y="14"/>
                    <a:pt x="3470" y="0"/>
                    <a:pt x="3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75"/>
            <p:cNvSpPr/>
            <p:nvPr/>
          </p:nvSpPr>
          <p:spPr>
            <a:xfrm>
              <a:off x="1734000" y="2302900"/>
              <a:ext cx="516751" cy="472975"/>
            </a:xfrm>
            <a:custGeom>
              <a:avLst/>
              <a:gdLst/>
              <a:ahLst/>
              <a:cxnLst/>
              <a:rect l="l" t="t" r="r" b="b"/>
              <a:pathLst>
                <a:path w="19973" h="18281" extrusionOk="0">
                  <a:moveTo>
                    <a:pt x="10653" y="0"/>
                  </a:moveTo>
                  <a:cubicBezTo>
                    <a:pt x="7520" y="0"/>
                    <a:pt x="4362" y="1772"/>
                    <a:pt x="2578" y="4871"/>
                  </a:cubicBezTo>
                  <a:cubicBezTo>
                    <a:pt x="1" y="9338"/>
                    <a:pt x="1237" y="14862"/>
                    <a:pt x="5334" y="17228"/>
                  </a:cubicBezTo>
                  <a:cubicBezTo>
                    <a:pt x="6579" y="17942"/>
                    <a:pt x="7947" y="18281"/>
                    <a:pt x="9319" y="18281"/>
                  </a:cubicBezTo>
                  <a:cubicBezTo>
                    <a:pt x="12452" y="18281"/>
                    <a:pt x="15611" y="16514"/>
                    <a:pt x="17396" y="13415"/>
                  </a:cubicBezTo>
                  <a:cubicBezTo>
                    <a:pt x="19973" y="8947"/>
                    <a:pt x="18737" y="3424"/>
                    <a:pt x="14639" y="1058"/>
                  </a:cubicBezTo>
                  <a:cubicBezTo>
                    <a:pt x="13394" y="340"/>
                    <a:pt x="12026" y="0"/>
                    <a:pt x="10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75"/>
            <p:cNvSpPr/>
            <p:nvPr/>
          </p:nvSpPr>
          <p:spPr>
            <a:xfrm>
              <a:off x="1988138" y="2197548"/>
              <a:ext cx="153838" cy="209309"/>
            </a:xfrm>
            <a:custGeom>
              <a:avLst/>
              <a:gdLst/>
              <a:ahLst/>
              <a:cxnLst/>
              <a:rect l="l" t="t" r="r" b="b"/>
              <a:pathLst>
                <a:path w="5946" h="8090" extrusionOk="0">
                  <a:moveTo>
                    <a:pt x="3573" y="1"/>
                  </a:moveTo>
                  <a:cubicBezTo>
                    <a:pt x="2875" y="1"/>
                    <a:pt x="2075" y="520"/>
                    <a:pt x="1584" y="1106"/>
                  </a:cubicBezTo>
                  <a:cubicBezTo>
                    <a:pt x="644" y="2236"/>
                    <a:pt x="0" y="3715"/>
                    <a:pt x="190" y="5183"/>
                  </a:cubicBezTo>
                  <a:cubicBezTo>
                    <a:pt x="391" y="6651"/>
                    <a:pt x="1584" y="8013"/>
                    <a:pt x="3063" y="8087"/>
                  </a:cubicBezTo>
                  <a:cubicBezTo>
                    <a:pt x="3097" y="8089"/>
                    <a:pt x="3130" y="8090"/>
                    <a:pt x="3164" y="8090"/>
                  </a:cubicBezTo>
                  <a:cubicBezTo>
                    <a:pt x="4605" y="8090"/>
                    <a:pt x="5946" y="6566"/>
                    <a:pt x="5471" y="5193"/>
                  </a:cubicBezTo>
                  <a:cubicBezTo>
                    <a:pt x="5228" y="3958"/>
                    <a:pt x="5133" y="2722"/>
                    <a:pt x="4879" y="1497"/>
                  </a:cubicBezTo>
                  <a:cubicBezTo>
                    <a:pt x="4806" y="1085"/>
                    <a:pt x="4700" y="652"/>
                    <a:pt x="4404" y="346"/>
                  </a:cubicBezTo>
                  <a:cubicBezTo>
                    <a:pt x="4171" y="103"/>
                    <a:pt x="3882" y="1"/>
                    <a:pt x="3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75"/>
            <p:cNvSpPr/>
            <p:nvPr/>
          </p:nvSpPr>
          <p:spPr>
            <a:xfrm>
              <a:off x="1722798" y="2373634"/>
              <a:ext cx="174381" cy="111769"/>
            </a:xfrm>
            <a:custGeom>
              <a:avLst/>
              <a:gdLst/>
              <a:ahLst/>
              <a:cxnLst/>
              <a:rect l="l" t="t" r="r" b="b"/>
              <a:pathLst>
                <a:path w="6740" h="4320" extrusionOk="0">
                  <a:moveTo>
                    <a:pt x="479" y="1"/>
                  </a:moveTo>
                  <a:cubicBezTo>
                    <a:pt x="410" y="1"/>
                    <a:pt x="344" y="9"/>
                    <a:pt x="286" y="35"/>
                  </a:cubicBezTo>
                  <a:cubicBezTo>
                    <a:pt x="117" y="119"/>
                    <a:pt x="22" y="299"/>
                    <a:pt x="11" y="489"/>
                  </a:cubicBezTo>
                  <a:cubicBezTo>
                    <a:pt x="1" y="669"/>
                    <a:pt x="64" y="859"/>
                    <a:pt x="128" y="1028"/>
                  </a:cubicBezTo>
                  <a:cubicBezTo>
                    <a:pt x="497" y="2042"/>
                    <a:pt x="1089" y="2971"/>
                    <a:pt x="1860" y="3731"/>
                  </a:cubicBezTo>
                  <a:cubicBezTo>
                    <a:pt x="2113" y="3985"/>
                    <a:pt x="2398" y="4238"/>
                    <a:pt x="2757" y="4302"/>
                  </a:cubicBezTo>
                  <a:cubicBezTo>
                    <a:pt x="2822" y="4314"/>
                    <a:pt x="2888" y="4319"/>
                    <a:pt x="2953" y="4319"/>
                  </a:cubicBezTo>
                  <a:cubicBezTo>
                    <a:pt x="3176" y="4319"/>
                    <a:pt x="3398" y="4257"/>
                    <a:pt x="3602" y="4175"/>
                  </a:cubicBezTo>
                  <a:cubicBezTo>
                    <a:pt x="3888" y="4069"/>
                    <a:pt x="4152" y="3922"/>
                    <a:pt x="4384" y="3710"/>
                  </a:cubicBezTo>
                  <a:cubicBezTo>
                    <a:pt x="6739" y="1545"/>
                    <a:pt x="2092" y="193"/>
                    <a:pt x="687" y="14"/>
                  </a:cubicBezTo>
                  <a:cubicBezTo>
                    <a:pt x="619" y="9"/>
                    <a:pt x="547" y="1"/>
                    <a:pt x="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75"/>
            <p:cNvSpPr/>
            <p:nvPr/>
          </p:nvSpPr>
          <p:spPr>
            <a:xfrm>
              <a:off x="2047151" y="2516500"/>
              <a:ext cx="95107" cy="69701"/>
            </a:xfrm>
            <a:custGeom>
              <a:avLst/>
              <a:gdLst/>
              <a:ahLst/>
              <a:cxnLst/>
              <a:rect l="l" t="t" r="r" b="b"/>
              <a:pathLst>
                <a:path w="3676" h="2694" extrusionOk="0">
                  <a:moveTo>
                    <a:pt x="1425" y="0"/>
                  </a:moveTo>
                  <a:cubicBezTo>
                    <a:pt x="712" y="0"/>
                    <a:pt x="74" y="302"/>
                    <a:pt x="21" y="1188"/>
                  </a:cubicBezTo>
                  <a:cubicBezTo>
                    <a:pt x="0" y="1663"/>
                    <a:pt x="286" y="2117"/>
                    <a:pt x="687" y="2371"/>
                  </a:cubicBezTo>
                  <a:cubicBezTo>
                    <a:pt x="1026" y="2600"/>
                    <a:pt x="1453" y="2694"/>
                    <a:pt x="1871" y="2694"/>
                  </a:cubicBezTo>
                  <a:cubicBezTo>
                    <a:pt x="1934" y="2694"/>
                    <a:pt x="1997" y="2692"/>
                    <a:pt x="2060" y="2688"/>
                  </a:cubicBezTo>
                  <a:cubicBezTo>
                    <a:pt x="2440" y="2677"/>
                    <a:pt x="2820" y="2592"/>
                    <a:pt x="3127" y="2381"/>
                  </a:cubicBezTo>
                  <a:cubicBezTo>
                    <a:pt x="3443" y="2170"/>
                    <a:pt x="3676" y="1811"/>
                    <a:pt x="3676" y="1441"/>
                  </a:cubicBezTo>
                  <a:cubicBezTo>
                    <a:pt x="3676" y="1040"/>
                    <a:pt x="3391" y="681"/>
                    <a:pt x="3053" y="459"/>
                  </a:cubicBezTo>
                  <a:cubicBezTo>
                    <a:pt x="2652" y="206"/>
                    <a:pt x="2013" y="0"/>
                    <a:pt x="1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75"/>
            <p:cNvSpPr/>
            <p:nvPr/>
          </p:nvSpPr>
          <p:spPr>
            <a:xfrm>
              <a:off x="1782096" y="2616703"/>
              <a:ext cx="29805" cy="52935"/>
            </a:xfrm>
            <a:custGeom>
              <a:avLst/>
              <a:gdLst/>
              <a:ahLst/>
              <a:cxnLst/>
              <a:rect l="l" t="t" r="r" b="b"/>
              <a:pathLst>
                <a:path w="1152" h="2046" extrusionOk="0">
                  <a:moveTo>
                    <a:pt x="394" y="0"/>
                  </a:moveTo>
                  <a:cubicBezTo>
                    <a:pt x="264" y="0"/>
                    <a:pt x="152" y="91"/>
                    <a:pt x="106" y="325"/>
                  </a:cubicBezTo>
                  <a:cubicBezTo>
                    <a:pt x="1" y="779"/>
                    <a:pt x="296" y="1518"/>
                    <a:pt x="571" y="1877"/>
                  </a:cubicBezTo>
                  <a:cubicBezTo>
                    <a:pt x="642" y="1964"/>
                    <a:pt x="749" y="2045"/>
                    <a:pt x="846" y="2045"/>
                  </a:cubicBezTo>
                  <a:cubicBezTo>
                    <a:pt x="879" y="2045"/>
                    <a:pt x="911" y="2036"/>
                    <a:pt x="941" y="2015"/>
                  </a:cubicBezTo>
                  <a:cubicBezTo>
                    <a:pt x="994" y="1972"/>
                    <a:pt x="1015" y="1909"/>
                    <a:pt x="1036" y="1835"/>
                  </a:cubicBezTo>
                  <a:cubicBezTo>
                    <a:pt x="1152" y="1392"/>
                    <a:pt x="1110" y="906"/>
                    <a:pt x="941" y="462"/>
                  </a:cubicBezTo>
                  <a:cubicBezTo>
                    <a:pt x="844" y="223"/>
                    <a:pt x="597" y="0"/>
                    <a:pt x="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75"/>
            <p:cNvSpPr/>
            <p:nvPr/>
          </p:nvSpPr>
          <p:spPr>
            <a:xfrm>
              <a:off x="1540558" y="2632148"/>
              <a:ext cx="304157" cy="166490"/>
            </a:xfrm>
            <a:custGeom>
              <a:avLst/>
              <a:gdLst/>
              <a:ahLst/>
              <a:cxnLst/>
              <a:rect l="l" t="t" r="r" b="b"/>
              <a:pathLst>
                <a:path w="11756" h="6435" extrusionOk="0">
                  <a:moveTo>
                    <a:pt x="11610" y="0"/>
                  </a:moveTo>
                  <a:cubicBezTo>
                    <a:pt x="11602" y="0"/>
                    <a:pt x="11594" y="1"/>
                    <a:pt x="11586" y="2"/>
                  </a:cubicBezTo>
                  <a:cubicBezTo>
                    <a:pt x="7277" y="1048"/>
                    <a:pt x="3296" y="3181"/>
                    <a:pt x="53" y="6202"/>
                  </a:cubicBezTo>
                  <a:cubicBezTo>
                    <a:pt x="0" y="6255"/>
                    <a:pt x="0" y="6339"/>
                    <a:pt x="53" y="6392"/>
                  </a:cubicBezTo>
                  <a:cubicBezTo>
                    <a:pt x="85" y="6413"/>
                    <a:pt x="106" y="6434"/>
                    <a:pt x="148" y="6434"/>
                  </a:cubicBezTo>
                  <a:cubicBezTo>
                    <a:pt x="169" y="6434"/>
                    <a:pt x="201" y="6413"/>
                    <a:pt x="243" y="6392"/>
                  </a:cubicBezTo>
                  <a:cubicBezTo>
                    <a:pt x="3454" y="3403"/>
                    <a:pt x="7383" y="1280"/>
                    <a:pt x="11650" y="256"/>
                  </a:cubicBezTo>
                  <a:cubicBezTo>
                    <a:pt x="11713" y="235"/>
                    <a:pt x="11755" y="161"/>
                    <a:pt x="11745" y="97"/>
                  </a:cubicBezTo>
                  <a:cubicBezTo>
                    <a:pt x="11726" y="33"/>
                    <a:pt x="11667" y="0"/>
                    <a:pt x="11610" y="0"/>
                  </a:cubicBezTo>
                  <a:close/>
                </a:path>
              </a:pathLst>
            </a:custGeom>
            <a:solidFill>
              <a:srgbClr val="922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75"/>
            <p:cNvSpPr/>
            <p:nvPr/>
          </p:nvSpPr>
          <p:spPr>
            <a:xfrm>
              <a:off x="1563790" y="2663971"/>
              <a:ext cx="280924" cy="232490"/>
            </a:xfrm>
            <a:custGeom>
              <a:avLst/>
              <a:gdLst/>
              <a:ahLst/>
              <a:cxnLst/>
              <a:rect l="l" t="t" r="r" b="b"/>
              <a:pathLst>
                <a:path w="10858" h="8986" extrusionOk="0">
                  <a:moveTo>
                    <a:pt x="10695" y="0"/>
                  </a:moveTo>
                  <a:cubicBezTo>
                    <a:pt x="10678" y="0"/>
                    <a:pt x="10661" y="3"/>
                    <a:pt x="10646" y="8"/>
                  </a:cubicBezTo>
                  <a:cubicBezTo>
                    <a:pt x="6971" y="1782"/>
                    <a:pt x="2619" y="5384"/>
                    <a:pt x="42" y="8774"/>
                  </a:cubicBezTo>
                  <a:cubicBezTo>
                    <a:pt x="0" y="8827"/>
                    <a:pt x="21" y="8922"/>
                    <a:pt x="74" y="8964"/>
                  </a:cubicBezTo>
                  <a:cubicBezTo>
                    <a:pt x="95" y="8975"/>
                    <a:pt x="127" y="8985"/>
                    <a:pt x="148" y="8985"/>
                  </a:cubicBezTo>
                  <a:cubicBezTo>
                    <a:pt x="190" y="8985"/>
                    <a:pt x="233" y="8964"/>
                    <a:pt x="264" y="8954"/>
                  </a:cubicBezTo>
                  <a:cubicBezTo>
                    <a:pt x="2820" y="5585"/>
                    <a:pt x="7129" y="2015"/>
                    <a:pt x="10762" y="262"/>
                  </a:cubicBezTo>
                  <a:cubicBezTo>
                    <a:pt x="10826" y="219"/>
                    <a:pt x="10857" y="145"/>
                    <a:pt x="10826" y="82"/>
                  </a:cubicBezTo>
                  <a:cubicBezTo>
                    <a:pt x="10802" y="26"/>
                    <a:pt x="10747" y="0"/>
                    <a:pt x="10695" y="0"/>
                  </a:cubicBezTo>
                  <a:close/>
                </a:path>
              </a:pathLst>
            </a:custGeom>
            <a:solidFill>
              <a:srgbClr val="922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75"/>
            <p:cNvSpPr/>
            <p:nvPr/>
          </p:nvSpPr>
          <p:spPr>
            <a:xfrm>
              <a:off x="1593025" y="2649638"/>
              <a:ext cx="248143" cy="165118"/>
            </a:xfrm>
            <a:custGeom>
              <a:avLst/>
              <a:gdLst/>
              <a:ahLst/>
              <a:cxnLst/>
              <a:rect l="l" t="t" r="r" b="b"/>
              <a:pathLst>
                <a:path w="9591" h="6382" extrusionOk="0">
                  <a:moveTo>
                    <a:pt x="9452" y="0"/>
                  </a:moveTo>
                  <a:cubicBezTo>
                    <a:pt x="9435" y="0"/>
                    <a:pt x="9417" y="4"/>
                    <a:pt x="9400" y="13"/>
                  </a:cubicBezTo>
                  <a:cubicBezTo>
                    <a:pt x="5946" y="1470"/>
                    <a:pt x="2651" y="3044"/>
                    <a:pt x="53" y="6170"/>
                  </a:cubicBezTo>
                  <a:cubicBezTo>
                    <a:pt x="0" y="6223"/>
                    <a:pt x="11" y="6308"/>
                    <a:pt x="64" y="6360"/>
                  </a:cubicBezTo>
                  <a:cubicBezTo>
                    <a:pt x="74" y="6371"/>
                    <a:pt x="116" y="6381"/>
                    <a:pt x="138" y="6381"/>
                  </a:cubicBezTo>
                  <a:cubicBezTo>
                    <a:pt x="180" y="6381"/>
                    <a:pt x="222" y="6371"/>
                    <a:pt x="264" y="6339"/>
                  </a:cubicBezTo>
                  <a:cubicBezTo>
                    <a:pt x="2820" y="3255"/>
                    <a:pt x="6094" y="1703"/>
                    <a:pt x="9506" y="245"/>
                  </a:cubicBezTo>
                  <a:cubicBezTo>
                    <a:pt x="9569" y="224"/>
                    <a:pt x="9590" y="140"/>
                    <a:pt x="9569" y="76"/>
                  </a:cubicBezTo>
                  <a:cubicBezTo>
                    <a:pt x="9546" y="30"/>
                    <a:pt x="9500" y="0"/>
                    <a:pt x="9452" y="0"/>
                  </a:cubicBezTo>
                  <a:close/>
                </a:path>
              </a:pathLst>
            </a:custGeom>
            <a:solidFill>
              <a:srgbClr val="922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75"/>
            <p:cNvSpPr/>
            <p:nvPr/>
          </p:nvSpPr>
          <p:spPr>
            <a:xfrm>
              <a:off x="2002885" y="2401809"/>
              <a:ext cx="554163" cy="181780"/>
            </a:xfrm>
            <a:custGeom>
              <a:avLst/>
              <a:gdLst/>
              <a:ahLst/>
              <a:cxnLst/>
              <a:rect l="l" t="t" r="r" b="b"/>
              <a:pathLst>
                <a:path w="21419" h="7026" extrusionOk="0">
                  <a:moveTo>
                    <a:pt x="21270" y="1"/>
                  </a:moveTo>
                  <a:cubicBezTo>
                    <a:pt x="21263" y="1"/>
                    <a:pt x="21256" y="1"/>
                    <a:pt x="21250" y="2"/>
                  </a:cubicBezTo>
                  <a:cubicBezTo>
                    <a:pt x="14047" y="1671"/>
                    <a:pt x="6929" y="3952"/>
                    <a:pt x="85" y="6783"/>
                  </a:cubicBezTo>
                  <a:cubicBezTo>
                    <a:pt x="22" y="6804"/>
                    <a:pt x="0" y="6888"/>
                    <a:pt x="22" y="6952"/>
                  </a:cubicBezTo>
                  <a:cubicBezTo>
                    <a:pt x="32" y="7004"/>
                    <a:pt x="85" y="7025"/>
                    <a:pt x="138" y="7025"/>
                  </a:cubicBezTo>
                  <a:lnTo>
                    <a:pt x="180" y="7025"/>
                  </a:lnTo>
                  <a:cubicBezTo>
                    <a:pt x="7003" y="4206"/>
                    <a:pt x="14110" y="1935"/>
                    <a:pt x="21303" y="266"/>
                  </a:cubicBezTo>
                  <a:cubicBezTo>
                    <a:pt x="21387" y="256"/>
                    <a:pt x="21419" y="182"/>
                    <a:pt x="21408" y="108"/>
                  </a:cubicBezTo>
                  <a:cubicBezTo>
                    <a:pt x="21399" y="41"/>
                    <a:pt x="21330" y="1"/>
                    <a:pt x="21270" y="1"/>
                  </a:cubicBezTo>
                  <a:close/>
                </a:path>
              </a:pathLst>
            </a:custGeom>
            <a:solidFill>
              <a:srgbClr val="922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75"/>
            <p:cNvSpPr/>
            <p:nvPr/>
          </p:nvSpPr>
          <p:spPr>
            <a:xfrm>
              <a:off x="2009715" y="2538465"/>
              <a:ext cx="499262" cy="68355"/>
            </a:xfrm>
            <a:custGeom>
              <a:avLst/>
              <a:gdLst/>
              <a:ahLst/>
              <a:cxnLst/>
              <a:rect l="l" t="t" r="r" b="b"/>
              <a:pathLst>
                <a:path w="19297" h="2642" extrusionOk="0">
                  <a:moveTo>
                    <a:pt x="19169" y="1"/>
                  </a:moveTo>
                  <a:cubicBezTo>
                    <a:pt x="12864" y="233"/>
                    <a:pt x="7351" y="909"/>
                    <a:pt x="117" y="2377"/>
                  </a:cubicBezTo>
                  <a:cubicBezTo>
                    <a:pt x="32" y="2388"/>
                    <a:pt x="0" y="2472"/>
                    <a:pt x="11" y="2536"/>
                  </a:cubicBezTo>
                  <a:cubicBezTo>
                    <a:pt x="22" y="2610"/>
                    <a:pt x="74" y="2641"/>
                    <a:pt x="138" y="2641"/>
                  </a:cubicBezTo>
                  <a:lnTo>
                    <a:pt x="159" y="2641"/>
                  </a:lnTo>
                  <a:cubicBezTo>
                    <a:pt x="7372" y="1173"/>
                    <a:pt x="12885" y="497"/>
                    <a:pt x="19169" y="265"/>
                  </a:cubicBezTo>
                  <a:cubicBezTo>
                    <a:pt x="19243" y="265"/>
                    <a:pt x="19296" y="212"/>
                    <a:pt x="19296" y="138"/>
                  </a:cubicBezTo>
                  <a:cubicBezTo>
                    <a:pt x="19296" y="54"/>
                    <a:pt x="19243" y="1"/>
                    <a:pt x="19169" y="1"/>
                  </a:cubicBezTo>
                  <a:close/>
                </a:path>
              </a:pathLst>
            </a:custGeom>
            <a:solidFill>
              <a:srgbClr val="922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75"/>
            <p:cNvSpPr/>
            <p:nvPr/>
          </p:nvSpPr>
          <p:spPr>
            <a:xfrm>
              <a:off x="2003143" y="2600766"/>
              <a:ext cx="551731" cy="60154"/>
            </a:xfrm>
            <a:custGeom>
              <a:avLst/>
              <a:gdLst/>
              <a:ahLst/>
              <a:cxnLst/>
              <a:rect l="l" t="t" r="r" b="b"/>
              <a:pathLst>
                <a:path w="21325" h="2325" extrusionOk="0">
                  <a:moveTo>
                    <a:pt x="149" y="1"/>
                  </a:moveTo>
                  <a:cubicBezTo>
                    <a:pt x="75" y="1"/>
                    <a:pt x="1" y="54"/>
                    <a:pt x="1" y="128"/>
                  </a:cubicBezTo>
                  <a:cubicBezTo>
                    <a:pt x="1" y="212"/>
                    <a:pt x="54" y="275"/>
                    <a:pt x="128" y="275"/>
                  </a:cubicBezTo>
                  <a:lnTo>
                    <a:pt x="15516" y="1163"/>
                  </a:lnTo>
                  <a:cubicBezTo>
                    <a:pt x="17332" y="1268"/>
                    <a:pt x="19392" y="1384"/>
                    <a:pt x="21113" y="2314"/>
                  </a:cubicBezTo>
                  <a:cubicBezTo>
                    <a:pt x="21134" y="2324"/>
                    <a:pt x="21145" y="2324"/>
                    <a:pt x="21177" y="2324"/>
                  </a:cubicBezTo>
                  <a:cubicBezTo>
                    <a:pt x="21219" y="2324"/>
                    <a:pt x="21272" y="2293"/>
                    <a:pt x="21282" y="2240"/>
                  </a:cubicBezTo>
                  <a:cubicBezTo>
                    <a:pt x="21324" y="2177"/>
                    <a:pt x="21293" y="2092"/>
                    <a:pt x="21229" y="2060"/>
                  </a:cubicBezTo>
                  <a:cubicBezTo>
                    <a:pt x="19455" y="1110"/>
                    <a:pt x="17375" y="994"/>
                    <a:pt x="15526" y="877"/>
                  </a:cubicBezTo>
                  <a:lnTo>
                    <a:pt x="149" y="1"/>
                  </a:lnTo>
                  <a:close/>
                </a:path>
              </a:pathLst>
            </a:custGeom>
            <a:solidFill>
              <a:srgbClr val="922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75"/>
            <p:cNvSpPr/>
            <p:nvPr/>
          </p:nvSpPr>
          <p:spPr>
            <a:xfrm>
              <a:off x="1859969" y="2598049"/>
              <a:ext cx="109337" cy="61784"/>
            </a:xfrm>
            <a:custGeom>
              <a:avLst/>
              <a:gdLst/>
              <a:ahLst/>
              <a:cxnLst/>
              <a:rect l="l" t="t" r="r" b="b"/>
              <a:pathLst>
                <a:path w="4226" h="2388" extrusionOk="0">
                  <a:moveTo>
                    <a:pt x="4099" y="0"/>
                  </a:moveTo>
                  <a:cubicBezTo>
                    <a:pt x="4014" y="0"/>
                    <a:pt x="3961" y="53"/>
                    <a:pt x="3961" y="127"/>
                  </a:cubicBezTo>
                  <a:cubicBezTo>
                    <a:pt x="3972" y="454"/>
                    <a:pt x="3676" y="1004"/>
                    <a:pt x="3412" y="1130"/>
                  </a:cubicBezTo>
                  <a:cubicBezTo>
                    <a:pt x="3344" y="1165"/>
                    <a:pt x="3266" y="1181"/>
                    <a:pt x="3181" y="1181"/>
                  </a:cubicBezTo>
                  <a:cubicBezTo>
                    <a:pt x="2781" y="1181"/>
                    <a:pt x="2235" y="830"/>
                    <a:pt x="1912" y="507"/>
                  </a:cubicBezTo>
                  <a:cubicBezTo>
                    <a:pt x="1892" y="487"/>
                    <a:pt x="1862" y="470"/>
                    <a:pt x="1829" y="470"/>
                  </a:cubicBezTo>
                  <a:cubicBezTo>
                    <a:pt x="1812" y="470"/>
                    <a:pt x="1794" y="475"/>
                    <a:pt x="1775" y="486"/>
                  </a:cubicBezTo>
                  <a:cubicBezTo>
                    <a:pt x="1722" y="507"/>
                    <a:pt x="1691" y="571"/>
                    <a:pt x="1691" y="613"/>
                  </a:cubicBezTo>
                  <a:cubicBezTo>
                    <a:pt x="1722" y="919"/>
                    <a:pt x="1691" y="1479"/>
                    <a:pt x="1321" y="1849"/>
                  </a:cubicBezTo>
                  <a:cubicBezTo>
                    <a:pt x="1164" y="2011"/>
                    <a:pt x="915" y="2115"/>
                    <a:pt x="674" y="2115"/>
                  </a:cubicBezTo>
                  <a:cubicBezTo>
                    <a:pt x="509" y="2115"/>
                    <a:pt x="347" y="2066"/>
                    <a:pt x="223" y="1954"/>
                  </a:cubicBezTo>
                  <a:cubicBezTo>
                    <a:pt x="198" y="1934"/>
                    <a:pt x="168" y="1924"/>
                    <a:pt x="138" y="1924"/>
                  </a:cubicBezTo>
                  <a:cubicBezTo>
                    <a:pt x="105" y="1924"/>
                    <a:pt x="71" y="1937"/>
                    <a:pt x="43" y="1965"/>
                  </a:cubicBezTo>
                  <a:cubicBezTo>
                    <a:pt x="1" y="2017"/>
                    <a:pt x="1" y="2102"/>
                    <a:pt x="54" y="2155"/>
                  </a:cubicBezTo>
                  <a:cubicBezTo>
                    <a:pt x="244" y="2324"/>
                    <a:pt x="465" y="2387"/>
                    <a:pt x="687" y="2387"/>
                  </a:cubicBezTo>
                  <a:cubicBezTo>
                    <a:pt x="1004" y="2387"/>
                    <a:pt x="1321" y="2260"/>
                    <a:pt x="1479" y="2028"/>
                  </a:cubicBezTo>
                  <a:cubicBezTo>
                    <a:pt x="1807" y="1701"/>
                    <a:pt x="1902" y="1247"/>
                    <a:pt x="1934" y="909"/>
                  </a:cubicBezTo>
                  <a:cubicBezTo>
                    <a:pt x="2264" y="1164"/>
                    <a:pt x="2755" y="1446"/>
                    <a:pt x="3181" y="1446"/>
                  </a:cubicBezTo>
                  <a:cubicBezTo>
                    <a:pt x="3300" y="1446"/>
                    <a:pt x="3414" y="1424"/>
                    <a:pt x="3518" y="1373"/>
                  </a:cubicBezTo>
                  <a:cubicBezTo>
                    <a:pt x="3898" y="1183"/>
                    <a:pt x="4225" y="528"/>
                    <a:pt x="4225" y="127"/>
                  </a:cubicBezTo>
                  <a:cubicBezTo>
                    <a:pt x="4225" y="64"/>
                    <a:pt x="4173" y="0"/>
                    <a:pt x="4099" y="0"/>
                  </a:cubicBezTo>
                  <a:close/>
                </a:path>
              </a:pathLst>
            </a:custGeom>
            <a:solidFill>
              <a:srgbClr val="922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75"/>
            <p:cNvSpPr/>
            <p:nvPr/>
          </p:nvSpPr>
          <p:spPr>
            <a:xfrm>
              <a:off x="1877200" y="2574842"/>
              <a:ext cx="50839" cy="40154"/>
            </a:xfrm>
            <a:custGeom>
              <a:avLst/>
              <a:gdLst/>
              <a:ahLst/>
              <a:cxnLst/>
              <a:rect l="l" t="t" r="r" b="b"/>
              <a:pathLst>
                <a:path w="1965" h="1552" extrusionOk="0">
                  <a:moveTo>
                    <a:pt x="1344" y="0"/>
                  </a:moveTo>
                  <a:cubicBezTo>
                    <a:pt x="1116" y="0"/>
                    <a:pt x="843" y="98"/>
                    <a:pt x="602" y="285"/>
                  </a:cubicBezTo>
                  <a:cubicBezTo>
                    <a:pt x="169" y="633"/>
                    <a:pt x="0" y="1119"/>
                    <a:pt x="222" y="1383"/>
                  </a:cubicBezTo>
                  <a:cubicBezTo>
                    <a:pt x="313" y="1496"/>
                    <a:pt x="459" y="1551"/>
                    <a:pt x="631" y="1551"/>
                  </a:cubicBezTo>
                  <a:cubicBezTo>
                    <a:pt x="860" y="1551"/>
                    <a:pt x="1132" y="1454"/>
                    <a:pt x="1373" y="1267"/>
                  </a:cubicBezTo>
                  <a:cubicBezTo>
                    <a:pt x="1785" y="939"/>
                    <a:pt x="1965" y="443"/>
                    <a:pt x="1753" y="169"/>
                  </a:cubicBezTo>
                  <a:cubicBezTo>
                    <a:pt x="1663" y="55"/>
                    <a:pt x="1516" y="0"/>
                    <a:pt x="1344" y="0"/>
                  </a:cubicBezTo>
                  <a:close/>
                </a:path>
              </a:pathLst>
            </a:custGeom>
            <a:solidFill>
              <a:srgbClr val="922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75"/>
            <p:cNvSpPr/>
            <p:nvPr/>
          </p:nvSpPr>
          <p:spPr>
            <a:xfrm>
              <a:off x="1952331" y="2472491"/>
              <a:ext cx="66156" cy="69830"/>
            </a:xfrm>
            <a:custGeom>
              <a:avLst/>
              <a:gdLst/>
              <a:ahLst/>
              <a:cxnLst/>
              <a:rect l="l" t="t" r="r" b="b"/>
              <a:pathLst>
                <a:path w="2557" h="2699" extrusionOk="0">
                  <a:moveTo>
                    <a:pt x="2187" y="0"/>
                  </a:moveTo>
                  <a:cubicBezTo>
                    <a:pt x="2170" y="0"/>
                    <a:pt x="2152" y="2"/>
                    <a:pt x="2134" y="6"/>
                  </a:cubicBezTo>
                  <a:cubicBezTo>
                    <a:pt x="2039" y="27"/>
                    <a:pt x="1976" y="143"/>
                    <a:pt x="2018" y="248"/>
                  </a:cubicBezTo>
                  <a:cubicBezTo>
                    <a:pt x="2176" y="703"/>
                    <a:pt x="2176" y="1231"/>
                    <a:pt x="2028" y="1695"/>
                  </a:cubicBezTo>
                  <a:cubicBezTo>
                    <a:pt x="1976" y="1854"/>
                    <a:pt x="1828" y="2213"/>
                    <a:pt x="1553" y="2287"/>
                  </a:cubicBezTo>
                  <a:cubicBezTo>
                    <a:pt x="1517" y="2298"/>
                    <a:pt x="1478" y="2304"/>
                    <a:pt x="1438" y="2304"/>
                  </a:cubicBezTo>
                  <a:cubicBezTo>
                    <a:pt x="1291" y="2304"/>
                    <a:pt x="1124" y="2230"/>
                    <a:pt x="983" y="2097"/>
                  </a:cubicBezTo>
                  <a:cubicBezTo>
                    <a:pt x="803" y="1917"/>
                    <a:pt x="708" y="1674"/>
                    <a:pt x="634" y="1442"/>
                  </a:cubicBezTo>
                  <a:cubicBezTo>
                    <a:pt x="507" y="1072"/>
                    <a:pt x="434" y="692"/>
                    <a:pt x="391" y="312"/>
                  </a:cubicBezTo>
                  <a:cubicBezTo>
                    <a:pt x="382" y="217"/>
                    <a:pt x="305" y="140"/>
                    <a:pt x="213" y="140"/>
                  </a:cubicBezTo>
                  <a:cubicBezTo>
                    <a:pt x="202" y="140"/>
                    <a:pt x="191" y="141"/>
                    <a:pt x="180" y="143"/>
                  </a:cubicBezTo>
                  <a:cubicBezTo>
                    <a:pt x="74" y="153"/>
                    <a:pt x="1" y="248"/>
                    <a:pt x="11" y="354"/>
                  </a:cubicBezTo>
                  <a:cubicBezTo>
                    <a:pt x="53" y="755"/>
                    <a:pt x="138" y="1167"/>
                    <a:pt x="275" y="1569"/>
                  </a:cubicBezTo>
                  <a:cubicBezTo>
                    <a:pt x="349" y="1812"/>
                    <a:pt x="476" y="2128"/>
                    <a:pt x="708" y="2371"/>
                  </a:cubicBezTo>
                  <a:cubicBezTo>
                    <a:pt x="919" y="2583"/>
                    <a:pt x="1183" y="2699"/>
                    <a:pt x="1437" y="2699"/>
                  </a:cubicBezTo>
                  <a:cubicBezTo>
                    <a:pt x="1500" y="2699"/>
                    <a:pt x="1574" y="2699"/>
                    <a:pt x="1648" y="2656"/>
                  </a:cubicBezTo>
                  <a:cubicBezTo>
                    <a:pt x="1976" y="2561"/>
                    <a:pt x="2240" y="2266"/>
                    <a:pt x="2387" y="1812"/>
                  </a:cubicBezTo>
                  <a:cubicBezTo>
                    <a:pt x="2556" y="1273"/>
                    <a:pt x="2556" y="671"/>
                    <a:pt x="2377" y="122"/>
                  </a:cubicBezTo>
                  <a:cubicBezTo>
                    <a:pt x="2351" y="43"/>
                    <a:pt x="2273" y="0"/>
                    <a:pt x="2187" y="0"/>
                  </a:cubicBezTo>
                  <a:close/>
                </a:path>
              </a:pathLst>
            </a:custGeom>
            <a:solidFill>
              <a:srgbClr val="922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75"/>
            <p:cNvSpPr/>
            <p:nvPr/>
          </p:nvSpPr>
          <p:spPr>
            <a:xfrm>
              <a:off x="1792755" y="2533808"/>
              <a:ext cx="58782" cy="72469"/>
            </a:xfrm>
            <a:custGeom>
              <a:avLst/>
              <a:gdLst/>
              <a:ahLst/>
              <a:cxnLst/>
              <a:rect l="l" t="t" r="r" b="b"/>
              <a:pathLst>
                <a:path w="2272" h="2801" extrusionOk="0">
                  <a:moveTo>
                    <a:pt x="255" y="0"/>
                  </a:moveTo>
                  <a:cubicBezTo>
                    <a:pt x="158" y="0"/>
                    <a:pt x="74" y="71"/>
                    <a:pt x="64" y="170"/>
                  </a:cubicBezTo>
                  <a:cubicBezTo>
                    <a:pt x="1" y="857"/>
                    <a:pt x="149" y="1575"/>
                    <a:pt x="465" y="2177"/>
                  </a:cubicBezTo>
                  <a:cubicBezTo>
                    <a:pt x="655" y="2547"/>
                    <a:pt x="909" y="2758"/>
                    <a:pt x="1205" y="2800"/>
                  </a:cubicBezTo>
                  <a:lnTo>
                    <a:pt x="1279" y="2800"/>
                  </a:lnTo>
                  <a:cubicBezTo>
                    <a:pt x="1543" y="2800"/>
                    <a:pt x="1817" y="2642"/>
                    <a:pt x="1976" y="2388"/>
                  </a:cubicBezTo>
                  <a:cubicBezTo>
                    <a:pt x="2124" y="2166"/>
                    <a:pt x="2176" y="1892"/>
                    <a:pt x="2208" y="1638"/>
                  </a:cubicBezTo>
                  <a:cubicBezTo>
                    <a:pt x="2261" y="1153"/>
                    <a:pt x="2271" y="656"/>
                    <a:pt x="2240" y="170"/>
                  </a:cubicBezTo>
                  <a:cubicBezTo>
                    <a:pt x="2240" y="81"/>
                    <a:pt x="2165" y="0"/>
                    <a:pt x="2067" y="0"/>
                  </a:cubicBezTo>
                  <a:cubicBezTo>
                    <a:pt x="2062" y="0"/>
                    <a:pt x="2056" y="1"/>
                    <a:pt x="2050" y="1"/>
                  </a:cubicBezTo>
                  <a:cubicBezTo>
                    <a:pt x="1955" y="1"/>
                    <a:pt x="1859" y="96"/>
                    <a:pt x="1870" y="202"/>
                  </a:cubicBezTo>
                  <a:cubicBezTo>
                    <a:pt x="1902" y="656"/>
                    <a:pt x="1891" y="1131"/>
                    <a:pt x="1838" y="1596"/>
                  </a:cubicBezTo>
                  <a:cubicBezTo>
                    <a:pt x="1807" y="1797"/>
                    <a:pt x="1764" y="2019"/>
                    <a:pt x="1659" y="2188"/>
                  </a:cubicBezTo>
                  <a:cubicBezTo>
                    <a:pt x="1578" y="2319"/>
                    <a:pt x="1429" y="2431"/>
                    <a:pt x="1278" y="2431"/>
                  </a:cubicBezTo>
                  <a:cubicBezTo>
                    <a:pt x="1271" y="2431"/>
                    <a:pt x="1264" y="2431"/>
                    <a:pt x="1257" y="2430"/>
                  </a:cubicBezTo>
                  <a:cubicBezTo>
                    <a:pt x="1099" y="2420"/>
                    <a:pt x="941" y="2272"/>
                    <a:pt x="803" y="2008"/>
                  </a:cubicBezTo>
                  <a:cubicBezTo>
                    <a:pt x="518" y="1469"/>
                    <a:pt x="391" y="836"/>
                    <a:pt x="444" y="213"/>
                  </a:cubicBezTo>
                  <a:cubicBezTo>
                    <a:pt x="465" y="107"/>
                    <a:pt x="381" y="12"/>
                    <a:pt x="275" y="1"/>
                  </a:cubicBezTo>
                  <a:cubicBezTo>
                    <a:pt x="269" y="1"/>
                    <a:pt x="262" y="0"/>
                    <a:pt x="255" y="0"/>
                  </a:cubicBezTo>
                  <a:close/>
                </a:path>
              </a:pathLst>
            </a:custGeom>
            <a:solidFill>
              <a:srgbClr val="922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75"/>
            <p:cNvSpPr/>
            <p:nvPr/>
          </p:nvSpPr>
          <p:spPr>
            <a:xfrm>
              <a:off x="2022004" y="2242436"/>
              <a:ext cx="68898" cy="85121"/>
            </a:xfrm>
            <a:custGeom>
              <a:avLst/>
              <a:gdLst/>
              <a:ahLst/>
              <a:cxnLst/>
              <a:rect l="l" t="t" r="r" b="b"/>
              <a:pathLst>
                <a:path w="2663" h="3290" extrusionOk="0">
                  <a:moveTo>
                    <a:pt x="1591" y="0"/>
                  </a:moveTo>
                  <a:cubicBezTo>
                    <a:pt x="1575" y="0"/>
                    <a:pt x="1559" y="2"/>
                    <a:pt x="1543" y="5"/>
                  </a:cubicBezTo>
                  <a:cubicBezTo>
                    <a:pt x="1395" y="26"/>
                    <a:pt x="1173" y="301"/>
                    <a:pt x="1089" y="427"/>
                  </a:cubicBezTo>
                  <a:cubicBezTo>
                    <a:pt x="867" y="818"/>
                    <a:pt x="465" y="1409"/>
                    <a:pt x="64" y="2571"/>
                  </a:cubicBezTo>
                  <a:cubicBezTo>
                    <a:pt x="1" y="2730"/>
                    <a:pt x="2483" y="2973"/>
                    <a:pt x="2662" y="3289"/>
                  </a:cubicBezTo>
                  <a:cubicBezTo>
                    <a:pt x="2662" y="2561"/>
                    <a:pt x="2535" y="1663"/>
                    <a:pt x="2398" y="723"/>
                  </a:cubicBezTo>
                  <a:cubicBezTo>
                    <a:pt x="2356" y="427"/>
                    <a:pt x="2071" y="301"/>
                    <a:pt x="1849" y="110"/>
                  </a:cubicBezTo>
                  <a:cubicBezTo>
                    <a:pt x="1777" y="48"/>
                    <a:pt x="1683" y="0"/>
                    <a:pt x="15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75"/>
            <p:cNvSpPr/>
            <p:nvPr/>
          </p:nvSpPr>
          <p:spPr>
            <a:xfrm>
              <a:off x="1753947" y="2402637"/>
              <a:ext cx="56324" cy="56066"/>
            </a:xfrm>
            <a:custGeom>
              <a:avLst/>
              <a:gdLst/>
              <a:ahLst/>
              <a:cxnLst/>
              <a:rect l="l" t="t" r="r" b="b"/>
              <a:pathLst>
                <a:path w="2177" h="2167" extrusionOk="0">
                  <a:moveTo>
                    <a:pt x="367" y="0"/>
                  </a:moveTo>
                  <a:cubicBezTo>
                    <a:pt x="295" y="0"/>
                    <a:pt x="225" y="15"/>
                    <a:pt x="170" y="65"/>
                  </a:cubicBezTo>
                  <a:cubicBezTo>
                    <a:pt x="1" y="181"/>
                    <a:pt x="43" y="424"/>
                    <a:pt x="128" y="604"/>
                  </a:cubicBezTo>
                  <a:cubicBezTo>
                    <a:pt x="392" y="1237"/>
                    <a:pt x="909" y="1713"/>
                    <a:pt x="1416" y="2167"/>
                  </a:cubicBezTo>
                  <a:cubicBezTo>
                    <a:pt x="1596" y="1660"/>
                    <a:pt x="1818" y="995"/>
                    <a:pt x="2177" y="604"/>
                  </a:cubicBezTo>
                  <a:cubicBezTo>
                    <a:pt x="1659" y="340"/>
                    <a:pt x="1120" y="139"/>
                    <a:pt x="561" y="23"/>
                  </a:cubicBezTo>
                  <a:cubicBezTo>
                    <a:pt x="500" y="13"/>
                    <a:pt x="433" y="0"/>
                    <a:pt x="3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75"/>
            <p:cNvSpPr/>
            <p:nvPr/>
          </p:nvSpPr>
          <p:spPr>
            <a:xfrm>
              <a:off x="1825043" y="2415236"/>
              <a:ext cx="111200" cy="60516"/>
            </a:xfrm>
            <a:custGeom>
              <a:avLst/>
              <a:gdLst/>
              <a:ahLst/>
              <a:cxnLst/>
              <a:rect l="l" t="t" r="r" b="b"/>
              <a:pathLst>
                <a:path w="4298" h="2339" extrusionOk="0">
                  <a:moveTo>
                    <a:pt x="3129" y="0"/>
                  </a:moveTo>
                  <a:cubicBezTo>
                    <a:pt x="2350" y="0"/>
                    <a:pt x="0" y="1380"/>
                    <a:pt x="1573" y="2229"/>
                  </a:cubicBezTo>
                  <a:cubicBezTo>
                    <a:pt x="1723" y="2307"/>
                    <a:pt x="1885" y="2339"/>
                    <a:pt x="2048" y="2339"/>
                  </a:cubicBezTo>
                  <a:cubicBezTo>
                    <a:pt x="2218" y="2339"/>
                    <a:pt x="2388" y="2304"/>
                    <a:pt x="2544" y="2250"/>
                  </a:cubicBezTo>
                  <a:cubicBezTo>
                    <a:pt x="2935" y="2123"/>
                    <a:pt x="3315" y="1933"/>
                    <a:pt x="3653" y="1680"/>
                  </a:cubicBezTo>
                  <a:cubicBezTo>
                    <a:pt x="3981" y="1426"/>
                    <a:pt x="4297" y="1036"/>
                    <a:pt x="4160" y="613"/>
                  </a:cubicBezTo>
                  <a:cubicBezTo>
                    <a:pt x="4044" y="201"/>
                    <a:pt x="3558" y="1"/>
                    <a:pt x="3146" y="1"/>
                  </a:cubicBezTo>
                  <a:cubicBezTo>
                    <a:pt x="3141" y="0"/>
                    <a:pt x="3135" y="0"/>
                    <a:pt x="3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75"/>
            <p:cNvSpPr/>
            <p:nvPr/>
          </p:nvSpPr>
          <p:spPr>
            <a:xfrm>
              <a:off x="2061350" y="1914368"/>
              <a:ext cx="82814" cy="123812"/>
            </a:xfrm>
            <a:custGeom>
              <a:avLst/>
              <a:gdLst/>
              <a:ahLst/>
              <a:cxnLst/>
              <a:rect l="l" t="t" r="r" b="b"/>
              <a:pathLst>
                <a:path w="1923" h="2875" extrusionOk="0">
                  <a:moveTo>
                    <a:pt x="497" y="0"/>
                  </a:moveTo>
                  <a:cubicBezTo>
                    <a:pt x="438" y="0"/>
                    <a:pt x="393" y="71"/>
                    <a:pt x="402" y="134"/>
                  </a:cubicBezTo>
                  <a:cubicBezTo>
                    <a:pt x="413" y="197"/>
                    <a:pt x="455" y="250"/>
                    <a:pt x="476" y="324"/>
                  </a:cubicBezTo>
                  <a:cubicBezTo>
                    <a:pt x="508" y="398"/>
                    <a:pt x="550" y="461"/>
                    <a:pt x="582" y="546"/>
                  </a:cubicBezTo>
                  <a:cubicBezTo>
                    <a:pt x="645" y="662"/>
                    <a:pt x="708" y="799"/>
                    <a:pt x="740" y="926"/>
                  </a:cubicBezTo>
                  <a:cubicBezTo>
                    <a:pt x="782" y="1063"/>
                    <a:pt x="825" y="1190"/>
                    <a:pt x="846" y="1327"/>
                  </a:cubicBezTo>
                  <a:cubicBezTo>
                    <a:pt x="856" y="1401"/>
                    <a:pt x="877" y="1465"/>
                    <a:pt x="877" y="1549"/>
                  </a:cubicBezTo>
                  <a:cubicBezTo>
                    <a:pt x="867" y="1549"/>
                    <a:pt x="835" y="1539"/>
                    <a:pt x="825" y="1539"/>
                  </a:cubicBezTo>
                  <a:cubicBezTo>
                    <a:pt x="698" y="1507"/>
                    <a:pt x="571" y="1486"/>
                    <a:pt x="455" y="1486"/>
                  </a:cubicBezTo>
                  <a:cubicBezTo>
                    <a:pt x="318" y="1486"/>
                    <a:pt x="201" y="1517"/>
                    <a:pt x="117" y="1623"/>
                  </a:cubicBezTo>
                  <a:cubicBezTo>
                    <a:pt x="43" y="1718"/>
                    <a:pt x="22" y="1834"/>
                    <a:pt x="22" y="1972"/>
                  </a:cubicBezTo>
                  <a:cubicBezTo>
                    <a:pt x="1" y="2246"/>
                    <a:pt x="54" y="2542"/>
                    <a:pt x="138" y="2806"/>
                  </a:cubicBezTo>
                  <a:cubicBezTo>
                    <a:pt x="147" y="2853"/>
                    <a:pt x="190" y="2874"/>
                    <a:pt x="233" y="2874"/>
                  </a:cubicBezTo>
                  <a:cubicBezTo>
                    <a:pt x="288" y="2874"/>
                    <a:pt x="345" y="2839"/>
                    <a:pt x="339" y="2774"/>
                  </a:cubicBezTo>
                  <a:cubicBezTo>
                    <a:pt x="307" y="2552"/>
                    <a:pt x="307" y="2310"/>
                    <a:pt x="339" y="2088"/>
                  </a:cubicBezTo>
                  <a:cubicBezTo>
                    <a:pt x="339" y="2035"/>
                    <a:pt x="349" y="1929"/>
                    <a:pt x="370" y="1887"/>
                  </a:cubicBezTo>
                  <a:cubicBezTo>
                    <a:pt x="383" y="1875"/>
                    <a:pt x="402" y="1870"/>
                    <a:pt x="423" y="1870"/>
                  </a:cubicBezTo>
                  <a:cubicBezTo>
                    <a:pt x="457" y="1870"/>
                    <a:pt x="497" y="1881"/>
                    <a:pt x="529" y="1887"/>
                  </a:cubicBezTo>
                  <a:cubicBezTo>
                    <a:pt x="740" y="1940"/>
                    <a:pt x="941" y="2024"/>
                    <a:pt x="1141" y="2098"/>
                  </a:cubicBezTo>
                  <a:cubicBezTo>
                    <a:pt x="1237" y="2141"/>
                    <a:pt x="1321" y="2183"/>
                    <a:pt x="1427" y="2225"/>
                  </a:cubicBezTo>
                  <a:cubicBezTo>
                    <a:pt x="1532" y="2257"/>
                    <a:pt x="1670" y="2267"/>
                    <a:pt x="1775" y="2267"/>
                  </a:cubicBezTo>
                  <a:cubicBezTo>
                    <a:pt x="1849" y="2236"/>
                    <a:pt x="1923" y="2141"/>
                    <a:pt x="1870" y="2067"/>
                  </a:cubicBezTo>
                  <a:cubicBezTo>
                    <a:pt x="1796" y="1940"/>
                    <a:pt x="1691" y="1834"/>
                    <a:pt x="1574" y="1781"/>
                  </a:cubicBezTo>
                  <a:cubicBezTo>
                    <a:pt x="1437" y="1729"/>
                    <a:pt x="1310" y="1665"/>
                    <a:pt x="1173" y="1623"/>
                  </a:cubicBezTo>
                  <a:lnTo>
                    <a:pt x="1163" y="1623"/>
                  </a:lnTo>
                  <a:cubicBezTo>
                    <a:pt x="1194" y="1528"/>
                    <a:pt x="1205" y="1433"/>
                    <a:pt x="1205" y="1327"/>
                  </a:cubicBezTo>
                  <a:cubicBezTo>
                    <a:pt x="1205" y="1148"/>
                    <a:pt x="1173" y="968"/>
                    <a:pt x="1131" y="810"/>
                  </a:cubicBezTo>
                  <a:cubicBezTo>
                    <a:pt x="1089" y="641"/>
                    <a:pt x="1004" y="493"/>
                    <a:pt x="920" y="345"/>
                  </a:cubicBezTo>
                  <a:cubicBezTo>
                    <a:pt x="825" y="218"/>
                    <a:pt x="687" y="60"/>
                    <a:pt x="529" y="7"/>
                  </a:cubicBezTo>
                  <a:cubicBezTo>
                    <a:pt x="518" y="2"/>
                    <a:pt x="507" y="0"/>
                    <a:pt x="497" y="0"/>
                  </a:cubicBezTo>
                  <a:close/>
                </a:path>
              </a:pathLst>
            </a:custGeom>
            <a:solidFill>
              <a:srgbClr val="691E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3" name="Google Shape;4703;p75"/>
          <p:cNvGrpSpPr/>
          <p:nvPr/>
        </p:nvGrpSpPr>
        <p:grpSpPr>
          <a:xfrm>
            <a:off x="3392163" y="1244526"/>
            <a:ext cx="2101758" cy="1569383"/>
            <a:chOff x="4537950" y="1244526"/>
            <a:chExt cx="2101758" cy="1569383"/>
          </a:xfrm>
        </p:grpSpPr>
        <p:sp>
          <p:nvSpPr>
            <p:cNvPr id="4704" name="Google Shape;4704;p75"/>
            <p:cNvSpPr/>
            <p:nvPr/>
          </p:nvSpPr>
          <p:spPr>
            <a:xfrm>
              <a:off x="4537950" y="1373905"/>
              <a:ext cx="2101758" cy="1439695"/>
            </a:xfrm>
            <a:custGeom>
              <a:avLst/>
              <a:gdLst/>
              <a:ahLst/>
              <a:cxnLst/>
              <a:rect l="l" t="t" r="r" b="b"/>
              <a:pathLst>
                <a:path w="111662" h="76488" extrusionOk="0">
                  <a:moveTo>
                    <a:pt x="72079" y="1"/>
                  </a:moveTo>
                  <a:cubicBezTo>
                    <a:pt x="63056" y="1"/>
                    <a:pt x="51230" y="7127"/>
                    <a:pt x="46749" y="24586"/>
                  </a:cubicBezTo>
                  <a:cubicBezTo>
                    <a:pt x="42500" y="15468"/>
                    <a:pt x="34981" y="4268"/>
                    <a:pt x="26580" y="4268"/>
                  </a:cubicBezTo>
                  <a:cubicBezTo>
                    <a:pt x="25380" y="4268"/>
                    <a:pt x="24161" y="4497"/>
                    <a:pt x="22931" y="4993"/>
                  </a:cubicBezTo>
                  <a:cubicBezTo>
                    <a:pt x="0" y="14256"/>
                    <a:pt x="7699" y="38645"/>
                    <a:pt x="26044" y="58493"/>
                  </a:cubicBezTo>
                  <a:cubicBezTo>
                    <a:pt x="34957" y="68142"/>
                    <a:pt x="51566" y="76487"/>
                    <a:pt x="56653" y="76487"/>
                  </a:cubicBezTo>
                  <a:cubicBezTo>
                    <a:pt x="56972" y="76487"/>
                    <a:pt x="57246" y="76454"/>
                    <a:pt x="57470" y="76387"/>
                  </a:cubicBezTo>
                  <a:cubicBezTo>
                    <a:pt x="81664" y="69064"/>
                    <a:pt x="111662" y="18751"/>
                    <a:pt x="78476" y="1444"/>
                  </a:cubicBezTo>
                  <a:cubicBezTo>
                    <a:pt x="76667" y="502"/>
                    <a:pt x="74472" y="1"/>
                    <a:pt x="720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75"/>
            <p:cNvSpPr/>
            <p:nvPr/>
          </p:nvSpPr>
          <p:spPr>
            <a:xfrm>
              <a:off x="5722361" y="1555007"/>
              <a:ext cx="196714" cy="165902"/>
            </a:xfrm>
            <a:custGeom>
              <a:avLst/>
              <a:gdLst/>
              <a:ahLst/>
              <a:cxnLst/>
              <a:rect l="l" t="t" r="r" b="b"/>
              <a:pathLst>
                <a:path w="10451" h="8814" extrusionOk="0">
                  <a:moveTo>
                    <a:pt x="3943" y="0"/>
                  </a:moveTo>
                  <a:cubicBezTo>
                    <a:pt x="3416" y="0"/>
                    <a:pt x="2837" y="313"/>
                    <a:pt x="2361" y="649"/>
                  </a:cubicBezTo>
                  <a:cubicBezTo>
                    <a:pt x="0" y="2348"/>
                    <a:pt x="1745" y="6212"/>
                    <a:pt x="2707" y="8814"/>
                  </a:cubicBezTo>
                  <a:cubicBezTo>
                    <a:pt x="4120" y="8663"/>
                    <a:pt x="10451" y="6348"/>
                    <a:pt x="9729" y="2228"/>
                  </a:cubicBezTo>
                  <a:cubicBezTo>
                    <a:pt x="9617" y="1548"/>
                    <a:pt x="9168" y="1142"/>
                    <a:pt x="8491" y="1142"/>
                  </a:cubicBezTo>
                  <a:cubicBezTo>
                    <a:pt x="7716" y="1142"/>
                    <a:pt x="6641" y="1674"/>
                    <a:pt x="5429" y="2934"/>
                  </a:cubicBezTo>
                  <a:cubicBezTo>
                    <a:pt x="5375" y="673"/>
                    <a:pt x="4716" y="0"/>
                    <a:pt x="39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75"/>
            <p:cNvSpPr/>
            <p:nvPr/>
          </p:nvSpPr>
          <p:spPr>
            <a:xfrm>
              <a:off x="5469624" y="1308463"/>
              <a:ext cx="114648" cy="104521"/>
            </a:xfrm>
            <a:custGeom>
              <a:avLst/>
              <a:gdLst/>
              <a:ahLst/>
              <a:cxnLst/>
              <a:rect l="l" t="t" r="r" b="b"/>
              <a:pathLst>
                <a:path w="6091" h="5553" extrusionOk="0">
                  <a:moveTo>
                    <a:pt x="1925" y="0"/>
                  </a:moveTo>
                  <a:cubicBezTo>
                    <a:pt x="1839" y="0"/>
                    <a:pt x="1744" y="31"/>
                    <a:pt x="1640" y="95"/>
                  </a:cubicBezTo>
                  <a:cubicBezTo>
                    <a:pt x="1" y="1087"/>
                    <a:pt x="1309" y="4756"/>
                    <a:pt x="2377" y="5553"/>
                  </a:cubicBezTo>
                  <a:cubicBezTo>
                    <a:pt x="4437" y="4726"/>
                    <a:pt x="6091" y="1914"/>
                    <a:pt x="5188" y="1042"/>
                  </a:cubicBezTo>
                  <a:cubicBezTo>
                    <a:pt x="5104" y="961"/>
                    <a:pt x="5005" y="924"/>
                    <a:pt x="4894" y="924"/>
                  </a:cubicBezTo>
                  <a:cubicBezTo>
                    <a:pt x="4346" y="924"/>
                    <a:pt x="3505" y="1809"/>
                    <a:pt x="2767" y="2621"/>
                  </a:cubicBezTo>
                  <a:cubicBezTo>
                    <a:pt x="2651" y="1111"/>
                    <a:pt x="2447" y="0"/>
                    <a:pt x="1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75"/>
            <p:cNvSpPr/>
            <p:nvPr/>
          </p:nvSpPr>
          <p:spPr>
            <a:xfrm>
              <a:off x="5190611" y="1514183"/>
              <a:ext cx="107533" cy="93247"/>
            </a:xfrm>
            <a:custGeom>
              <a:avLst/>
              <a:gdLst/>
              <a:ahLst/>
              <a:cxnLst/>
              <a:rect l="l" t="t" r="r" b="b"/>
              <a:pathLst>
                <a:path w="5713" h="4954" extrusionOk="0">
                  <a:moveTo>
                    <a:pt x="4251" y="0"/>
                  </a:moveTo>
                  <a:cubicBezTo>
                    <a:pt x="3423" y="0"/>
                    <a:pt x="2765" y="2231"/>
                    <a:pt x="2765" y="2231"/>
                  </a:cubicBezTo>
                  <a:cubicBezTo>
                    <a:pt x="2765" y="2231"/>
                    <a:pt x="2044" y="1164"/>
                    <a:pt x="1517" y="1059"/>
                  </a:cubicBezTo>
                  <a:cubicBezTo>
                    <a:pt x="1494" y="1053"/>
                    <a:pt x="1470" y="1051"/>
                    <a:pt x="1446" y="1051"/>
                  </a:cubicBezTo>
                  <a:cubicBezTo>
                    <a:pt x="829" y="1051"/>
                    <a:pt x="1" y="2682"/>
                    <a:pt x="3096" y="4953"/>
                  </a:cubicBezTo>
                  <a:cubicBezTo>
                    <a:pt x="5036" y="3254"/>
                    <a:pt x="5713" y="983"/>
                    <a:pt x="4585" y="126"/>
                  </a:cubicBezTo>
                  <a:cubicBezTo>
                    <a:pt x="4471" y="39"/>
                    <a:pt x="4359" y="0"/>
                    <a:pt x="4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75"/>
            <p:cNvSpPr/>
            <p:nvPr/>
          </p:nvSpPr>
          <p:spPr>
            <a:xfrm>
              <a:off x="5498722" y="1244526"/>
              <a:ext cx="760561" cy="1072337"/>
            </a:xfrm>
            <a:custGeom>
              <a:avLst/>
              <a:gdLst/>
              <a:ahLst/>
              <a:cxnLst/>
              <a:rect l="l" t="t" r="r" b="b"/>
              <a:pathLst>
                <a:path w="40407" h="56971" extrusionOk="0">
                  <a:moveTo>
                    <a:pt x="15811" y="0"/>
                  </a:moveTo>
                  <a:cubicBezTo>
                    <a:pt x="5196" y="0"/>
                    <a:pt x="1" y="15076"/>
                    <a:pt x="11010" y="21099"/>
                  </a:cubicBezTo>
                  <a:cubicBezTo>
                    <a:pt x="11010" y="21099"/>
                    <a:pt x="11639" y="8952"/>
                    <a:pt x="19430" y="8952"/>
                  </a:cubicBezTo>
                  <a:cubicBezTo>
                    <a:pt x="19984" y="8952"/>
                    <a:pt x="20575" y="9013"/>
                    <a:pt x="21205" y="9145"/>
                  </a:cubicBezTo>
                  <a:cubicBezTo>
                    <a:pt x="31806" y="11341"/>
                    <a:pt x="33490" y="29911"/>
                    <a:pt x="18814" y="51639"/>
                  </a:cubicBezTo>
                  <a:cubicBezTo>
                    <a:pt x="18814" y="51639"/>
                    <a:pt x="16108" y="54135"/>
                    <a:pt x="17671" y="56014"/>
                  </a:cubicBezTo>
                  <a:cubicBezTo>
                    <a:pt x="18257" y="56712"/>
                    <a:pt x="18672" y="56971"/>
                    <a:pt x="19064" y="56971"/>
                  </a:cubicBezTo>
                  <a:cubicBezTo>
                    <a:pt x="19728" y="56971"/>
                    <a:pt x="20329" y="56229"/>
                    <a:pt x="21596" y="55623"/>
                  </a:cubicBezTo>
                  <a:cubicBezTo>
                    <a:pt x="33670" y="39309"/>
                    <a:pt x="40407" y="14288"/>
                    <a:pt x="24453" y="3086"/>
                  </a:cubicBezTo>
                  <a:cubicBezTo>
                    <a:pt x="21352" y="909"/>
                    <a:pt x="18418" y="0"/>
                    <a:pt x="15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75"/>
            <p:cNvSpPr/>
            <p:nvPr/>
          </p:nvSpPr>
          <p:spPr>
            <a:xfrm>
              <a:off x="5503032" y="1648005"/>
              <a:ext cx="575686" cy="1165903"/>
            </a:xfrm>
            <a:custGeom>
              <a:avLst/>
              <a:gdLst/>
              <a:ahLst/>
              <a:cxnLst/>
              <a:rect l="l" t="t" r="r" b="b"/>
              <a:pathLst>
                <a:path w="30585" h="61942" extrusionOk="0">
                  <a:moveTo>
                    <a:pt x="7445" y="1"/>
                  </a:moveTo>
                  <a:cubicBezTo>
                    <a:pt x="7065" y="1"/>
                    <a:pt x="6685" y="352"/>
                    <a:pt x="6195" y="895"/>
                  </a:cubicBezTo>
                  <a:cubicBezTo>
                    <a:pt x="4977" y="2279"/>
                    <a:pt x="3849" y="4249"/>
                    <a:pt x="3940" y="7572"/>
                  </a:cubicBezTo>
                  <a:cubicBezTo>
                    <a:pt x="4015" y="10895"/>
                    <a:pt x="1729" y="13060"/>
                    <a:pt x="857" y="16849"/>
                  </a:cubicBezTo>
                  <a:cubicBezTo>
                    <a:pt x="0" y="20639"/>
                    <a:pt x="3173" y="27585"/>
                    <a:pt x="3173" y="27585"/>
                  </a:cubicBezTo>
                  <a:cubicBezTo>
                    <a:pt x="2391" y="34668"/>
                    <a:pt x="6030" y="43765"/>
                    <a:pt x="6030" y="43765"/>
                  </a:cubicBezTo>
                  <a:cubicBezTo>
                    <a:pt x="4150" y="49689"/>
                    <a:pt x="3113" y="54441"/>
                    <a:pt x="4045" y="56922"/>
                  </a:cubicBezTo>
                  <a:cubicBezTo>
                    <a:pt x="4813" y="59000"/>
                    <a:pt x="8303" y="59169"/>
                    <a:pt x="9416" y="59169"/>
                  </a:cubicBezTo>
                  <a:cubicBezTo>
                    <a:pt x="9632" y="59169"/>
                    <a:pt x="9759" y="59162"/>
                    <a:pt x="9759" y="59162"/>
                  </a:cubicBezTo>
                  <a:cubicBezTo>
                    <a:pt x="9759" y="59162"/>
                    <a:pt x="9984" y="60861"/>
                    <a:pt x="10210" y="61252"/>
                  </a:cubicBezTo>
                  <a:cubicBezTo>
                    <a:pt x="10931" y="61541"/>
                    <a:pt x="11459" y="61634"/>
                    <a:pt x="11839" y="61634"/>
                  </a:cubicBezTo>
                  <a:cubicBezTo>
                    <a:pt x="12530" y="61634"/>
                    <a:pt x="12736" y="61328"/>
                    <a:pt x="12736" y="61328"/>
                  </a:cubicBezTo>
                  <a:cubicBezTo>
                    <a:pt x="12736" y="61328"/>
                    <a:pt x="13303" y="61942"/>
                    <a:pt x="14392" y="61942"/>
                  </a:cubicBezTo>
                  <a:cubicBezTo>
                    <a:pt x="14677" y="61942"/>
                    <a:pt x="14997" y="61900"/>
                    <a:pt x="15352" y="61794"/>
                  </a:cubicBezTo>
                  <a:cubicBezTo>
                    <a:pt x="17004" y="61291"/>
                    <a:pt x="16091" y="59829"/>
                    <a:pt x="16463" y="59829"/>
                  </a:cubicBezTo>
                  <a:cubicBezTo>
                    <a:pt x="16481" y="59829"/>
                    <a:pt x="16501" y="59832"/>
                    <a:pt x="16525" y="59839"/>
                  </a:cubicBezTo>
                  <a:cubicBezTo>
                    <a:pt x="16589" y="59857"/>
                    <a:pt x="16826" y="59867"/>
                    <a:pt x="17191" y="59867"/>
                  </a:cubicBezTo>
                  <a:cubicBezTo>
                    <a:pt x="19493" y="59867"/>
                    <a:pt x="26906" y="59500"/>
                    <a:pt x="28359" y="58786"/>
                  </a:cubicBezTo>
                  <a:cubicBezTo>
                    <a:pt x="30058" y="57974"/>
                    <a:pt x="30584" y="57177"/>
                    <a:pt x="30058" y="51118"/>
                  </a:cubicBezTo>
                  <a:cubicBezTo>
                    <a:pt x="29532" y="45073"/>
                    <a:pt x="22344" y="35585"/>
                    <a:pt x="19487" y="31615"/>
                  </a:cubicBezTo>
                  <a:cubicBezTo>
                    <a:pt x="16615" y="27646"/>
                    <a:pt x="17758" y="26067"/>
                    <a:pt x="17758" y="26067"/>
                  </a:cubicBezTo>
                  <a:cubicBezTo>
                    <a:pt x="19427" y="23225"/>
                    <a:pt x="22269" y="21090"/>
                    <a:pt x="23081" y="20233"/>
                  </a:cubicBezTo>
                  <a:cubicBezTo>
                    <a:pt x="23893" y="19390"/>
                    <a:pt x="23638" y="19300"/>
                    <a:pt x="22254" y="19210"/>
                  </a:cubicBezTo>
                  <a:cubicBezTo>
                    <a:pt x="20841" y="19105"/>
                    <a:pt x="22059" y="18834"/>
                    <a:pt x="23141" y="18323"/>
                  </a:cubicBezTo>
                  <a:cubicBezTo>
                    <a:pt x="24209" y="17812"/>
                    <a:pt x="23532" y="17406"/>
                    <a:pt x="22811" y="17105"/>
                  </a:cubicBezTo>
                  <a:cubicBezTo>
                    <a:pt x="22104" y="16774"/>
                    <a:pt x="21141" y="16669"/>
                    <a:pt x="21953" y="16323"/>
                  </a:cubicBezTo>
                  <a:cubicBezTo>
                    <a:pt x="22765" y="15992"/>
                    <a:pt x="24991" y="13992"/>
                    <a:pt x="26224" y="12323"/>
                  </a:cubicBezTo>
                  <a:cubicBezTo>
                    <a:pt x="27427" y="10654"/>
                    <a:pt x="26780" y="10128"/>
                    <a:pt x="24750" y="9993"/>
                  </a:cubicBezTo>
                  <a:cubicBezTo>
                    <a:pt x="24508" y="9978"/>
                    <a:pt x="24250" y="9972"/>
                    <a:pt x="23982" y="9972"/>
                  </a:cubicBezTo>
                  <a:cubicBezTo>
                    <a:pt x="22243" y="9972"/>
                    <a:pt x="20092" y="10234"/>
                    <a:pt x="19184" y="10234"/>
                  </a:cubicBezTo>
                  <a:cubicBezTo>
                    <a:pt x="19060" y="10234"/>
                    <a:pt x="18959" y="10229"/>
                    <a:pt x="18886" y="10218"/>
                  </a:cubicBezTo>
                  <a:cubicBezTo>
                    <a:pt x="18209" y="10143"/>
                    <a:pt x="17322" y="9692"/>
                    <a:pt x="15277" y="8760"/>
                  </a:cubicBezTo>
                  <a:cubicBezTo>
                    <a:pt x="13232" y="7797"/>
                    <a:pt x="11638" y="7286"/>
                    <a:pt x="11638" y="7286"/>
                  </a:cubicBezTo>
                  <a:cubicBezTo>
                    <a:pt x="11638" y="7286"/>
                    <a:pt x="11127" y="6579"/>
                    <a:pt x="9548" y="2986"/>
                  </a:cubicBezTo>
                  <a:cubicBezTo>
                    <a:pt x="8596" y="810"/>
                    <a:pt x="8022" y="1"/>
                    <a:pt x="7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75"/>
            <p:cNvSpPr/>
            <p:nvPr/>
          </p:nvSpPr>
          <p:spPr>
            <a:xfrm>
              <a:off x="5688972" y="1914726"/>
              <a:ext cx="103034" cy="71940"/>
            </a:xfrm>
            <a:custGeom>
              <a:avLst/>
              <a:gdLst/>
              <a:ahLst/>
              <a:cxnLst/>
              <a:rect l="l" t="t" r="r" b="b"/>
              <a:pathLst>
                <a:path w="5474" h="3822" extrusionOk="0">
                  <a:moveTo>
                    <a:pt x="3462" y="1"/>
                  </a:moveTo>
                  <a:cubicBezTo>
                    <a:pt x="3347" y="1"/>
                    <a:pt x="3207" y="102"/>
                    <a:pt x="3158" y="212"/>
                  </a:cubicBezTo>
                  <a:cubicBezTo>
                    <a:pt x="3143" y="227"/>
                    <a:pt x="2992" y="739"/>
                    <a:pt x="2902" y="1069"/>
                  </a:cubicBezTo>
                  <a:cubicBezTo>
                    <a:pt x="2827" y="1340"/>
                    <a:pt x="2677" y="1581"/>
                    <a:pt x="2466" y="1746"/>
                  </a:cubicBezTo>
                  <a:cubicBezTo>
                    <a:pt x="2180" y="1972"/>
                    <a:pt x="1850" y="2122"/>
                    <a:pt x="1504" y="2122"/>
                  </a:cubicBezTo>
                  <a:cubicBezTo>
                    <a:pt x="1353" y="2122"/>
                    <a:pt x="1188" y="2107"/>
                    <a:pt x="1023" y="2032"/>
                  </a:cubicBezTo>
                  <a:cubicBezTo>
                    <a:pt x="812" y="1896"/>
                    <a:pt x="662" y="1731"/>
                    <a:pt x="541" y="1520"/>
                  </a:cubicBezTo>
                  <a:cubicBezTo>
                    <a:pt x="504" y="1428"/>
                    <a:pt x="400" y="1370"/>
                    <a:pt x="296" y="1370"/>
                  </a:cubicBezTo>
                  <a:cubicBezTo>
                    <a:pt x="231" y="1370"/>
                    <a:pt x="167" y="1393"/>
                    <a:pt x="120" y="1445"/>
                  </a:cubicBezTo>
                  <a:cubicBezTo>
                    <a:pt x="15" y="1536"/>
                    <a:pt x="0" y="1686"/>
                    <a:pt x="60" y="1806"/>
                  </a:cubicBezTo>
                  <a:cubicBezTo>
                    <a:pt x="226" y="2122"/>
                    <a:pt x="451" y="2363"/>
                    <a:pt x="737" y="2513"/>
                  </a:cubicBezTo>
                  <a:cubicBezTo>
                    <a:pt x="1039" y="2710"/>
                    <a:pt x="1395" y="2809"/>
                    <a:pt x="1756" y="2809"/>
                  </a:cubicBezTo>
                  <a:cubicBezTo>
                    <a:pt x="1862" y="2809"/>
                    <a:pt x="1969" y="2801"/>
                    <a:pt x="2075" y="2784"/>
                  </a:cubicBezTo>
                  <a:cubicBezTo>
                    <a:pt x="2301" y="2738"/>
                    <a:pt x="2586" y="2618"/>
                    <a:pt x="2827" y="2423"/>
                  </a:cubicBezTo>
                  <a:cubicBezTo>
                    <a:pt x="2917" y="2693"/>
                    <a:pt x="3068" y="2949"/>
                    <a:pt x="3278" y="3174"/>
                  </a:cubicBezTo>
                  <a:cubicBezTo>
                    <a:pt x="3609" y="3535"/>
                    <a:pt x="4045" y="3746"/>
                    <a:pt x="4481" y="3791"/>
                  </a:cubicBezTo>
                  <a:cubicBezTo>
                    <a:pt x="4526" y="3791"/>
                    <a:pt x="4601" y="3821"/>
                    <a:pt x="4661" y="3821"/>
                  </a:cubicBezTo>
                  <a:cubicBezTo>
                    <a:pt x="4812" y="3821"/>
                    <a:pt x="4962" y="3791"/>
                    <a:pt x="5128" y="3746"/>
                  </a:cubicBezTo>
                  <a:cubicBezTo>
                    <a:pt x="5173" y="3716"/>
                    <a:pt x="5203" y="3716"/>
                    <a:pt x="5248" y="3701"/>
                  </a:cubicBezTo>
                  <a:cubicBezTo>
                    <a:pt x="5383" y="3641"/>
                    <a:pt x="5473" y="3535"/>
                    <a:pt x="5428" y="3400"/>
                  </a:cubicBezTo>
                  <a:cubicBezTo>
                    <a:pt x="5404" y="3220"/>
                    <a:pt x="5265" y="3126"/>
                    <a:pt x="5134" y="3126"/>
                  </a:cubicBezTo>
                  <a:cubicBezTo>
                    <a:pt x="5101" y="3126"/>
                    <a:pt x="5068" y="3132"/>
                    <a:pt x="5037" y="3144"/>
                  </a:cubicBezTo>
                  <a:cubicBezTo>
                    <a:pt x="5007" y="3159"/>
                    <a:pt x="4962" y="3174"/>
                    <a:pt x="4932" y="3174"/>
                  </a:cubicBezTo>
                  <a:cubicBezTo>
                    <a:pt x="4812" y="3220"/>
                    <a:pt x="4676" y="3220"/>
                    <a:pt x="4571" y="3220"/>
                  </a:cubicBezTo>
                  <a:cubicBezTo>
                    <a:pt x="4391" y="3190"/>
                    <a:pt x="4195" y="3099"/>
                    <a:pt x="4030" y="2949"/>
                  </a:cubicBezTo>
                  <a:cubicBezTo>
                    <a:pt x="3684" y="2648"/>
                    <a:pt x="3458" y="2107"/>
                    <a:pt x="3458" y="1656"/>
                  </a:cubicBezTo>
                  <a:cubicBezTo>
                    <a:pt x="3534" y="1340"/>
                    <a:pt x="3729" y="227"/>
                    <a:pt x="3729" y="212"/>
                  </a:cubicBezTo>
                  <a:cubicBezTo>
                    <a:pt x="3759" y="62"/>
                    <a:pt x="3669" y="77"/>
                    <a:pt x="3534" y="17"/>
                  </a:cubicBezTo>
                  <a:cubicBezTo>
                    <a:pt x="3512" y="6"/>
                    <a:pt x="3487" y="1"/>
                    <a:pt x="3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75"/>
            <p:cNvSpPr/>
            <p:nvPr/>
          </p:nvSpPr>
          <p:spPr>
            <a:xfrm>
              <a:off x="5644534" y="1835958"/>
              <a:ext cx="82085" cy="47960"/>
            </a:xfrm>
            <a:custGeom>
              <a:avLst/>
              <a:gdLst/>
              <a:ahLst/>
              <a:cxnLst/>
              <a:rect l="l" t="t" r="r" b="b"/>
              <a:pathLst>
                <a:path w="4361" h="2548" extrusionOk="0">
                  <a:moveTo>
                    <a:pt x="286" y="0"/>
                  </a:moveTo>
                  <a:cubicBezTo>
                    <a:pt x="266" y="0"/>
                    <a:pt x="246" y="2"/>
                    <a:pt x="226" y="7"/>
                  </a:cubicBezTo>
                  <a:cubicBezTo>
                    <a:pt x="76" y="52"/>
                    <a:pt x="0" y="202"/>
                    <a:pt x="15" y="352"/>
                  </a:cubicBezTo>
                  <a:cubicBezTo>
                    <a:pt x="211" y="1225"/>
                    <a:pt x="842" y="1961"/>
                    <a:pt x="1730" y="2322"/>
                  </a:cubicBezTo>
                  <a:cubicBezTo>
                    <a:pt x="2090" y="2473"/>
                    <a:pt x="2466" y="2548"/>
                    <a:pt x="2812" y="2548"/>
                  </a:cubicBezTo>
                  <a:cubicBezTo>
                    <a:pt x="3308" y="2548"/>
                    <a:pt x="3775" y="2412"/>
                    <a:pt x="4196" y="2157"/>
                  </a:cubicBezTo>
                  <a:cubicBezTo>
                    <a:pt x="4316" y="2082"/>
                    <a:pt x="4361" y="1916"/>
                    <a:pt x="4286" y="1781"/>
                  </a:cubicBezTo>
                  <a:cubicBezTo>
                    <a:pt x="4233" y="1686"/>
                    <a:pt x="4143" y="1628"/>
                    <a:pt x="4047" y="1628"/>
                  </a:cubicBezTo>
                  <a:cubicBezTo>
                    <a:pt x="4007" y="1628"/>
                    <a:pt x="3965" y="1638"/>
                    <a:pt x="3925" y="1661"/>
                  </a:cubicBezTo>
                  <a:cubicBezTo>
                    <a:pt x="3644" y="1790"/>
                    <a:pt x="3338" y="1855"/>
                    <a:pt x="3021" y="1855"/>
                  </a:cubicBezTo>
                  <a:cubicBezTo>
                    <a:pt x="2678" y="1855"/>
                    <a:pt x="2322" y="1779"/>
                    <a:pt x="1970" y="1631"/>
                  </a:cubicBezTo>
                  <a:cubicBezTo>
                    <a:pt x="1293" y="1345"/>
                    <a:pt x="767" y="804"/>
                    <a:pt x="557" y="202"/>
                  </a:cubicBezTo>
                  <a:cubicBezTo>
                    <a:pt x="518" y="74"/>
                    <a:pt x="403" y="0"/>
                    <a:pt x="2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75"/>
            <p:cNvSpPr/>
            <p:nvPr/>
          </p:nvSpPr>
          <p:spPr>
            <a:xfrm>
              <a:off x="5796500" y="1909400"/>
              <a:ext cx="78716" cy="32826"/>
            </a:xfrm>
            <a:custGeom>
              <a:avLst/>
              <a:gdLst/>
              <a:ahLst/>
              <a:cxnLst/>
              <a:rect l="l" t="t" r="r" b="b"/>
              <a:pathLst>
                <a:path w="4182" h="1744" extrusionOk="0">
                  <a:moveTo>
                    <a:pt x="295" y="1"/>
                  </a:moveTo>
                  <a:cubicBezTo>
                    <a:pt x="267" y="1"/>
                    <a:pt x="239" y="5"/>
                    <a:pt x="211" y="14"/>
                  </a:cubicBezTo>
                  <a:cubicBezTo>
                    <a:pt x="76" y="74"/>
                    <a:pt x="1" y="225"/>
                    <a:pt x="46" y="375"/>
                  </a:cubicBezTo>
                  <a:cubicBezTo>
                    <a:pt x="272" y="1037"/>
                    <a:pt x="783" y="1503"/>
                    <a:pt x="1505" y="1668"/>
                  </a:cubicBezTo>
                  <a:cubicBezTo>
                    <a:pt x="1715" y="1728"/>
                    <a:pt x="1941" y="1743"/>
                    <a:pt x="2166" y="1743"/>
                  </a:cubicBezTo>
                  <a:cubicBezTo>
                    <a:pt x="2888" y="1743"/>
                    <a:pt x="3595" y="1488"/>
                    <a:pt x="4061" y="1037"/>
                  </a:cubicBezTo>
                  <a:cubicBezTo>
                    <a:pt x="4181" y="916"/>
                    <a:pt x="4181" y="766"/>
                    <a:pt x="4091" y="661"/>
                  </a:cubicBezTo>
                  <a:cubicBezTo>
                    <a:pt x="4028" y="589"/>
                    <a:pt x="3944" y="555"/>
                    <a:pt x="3864" y="555"/>
                  </a:cubicBezTo>
                  <a:cubicBezTo>
                    <a:pt x="3810" y="555"/>
                    <a:pt x="3757" y="570"/>
                    <a:pt x="3715" y="601"/>
                  </a:cubicBezTo>
                  <a:cubicBezTo>
                    <a:pt x="3315" y="867"/>
                    <a:pt x="2760" y="1015"/>
                    <a:pt x="2224" y="1015"/>
                  </a:cubicBezTo>
                  <a:cubicBezTo>
                    <a:pt x="1975" y="1015"/>
                    <a:pt x="1729" y="983"/>
                    <a:pt x="1505" y="916"/>
                  </a:cubicBezTo>
                  <a:cubicBezTo>
                    <a:pt x="1189" y="826"/>
                    <a:pt x="783" y="616"/>
                    <a:pt x="572" y="164"/>
                  </a:cubicBezTo>
                  <a:cubicBezTo>
                    <a:pt x="524" y="68"/>
                    <a:pt x="409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75"/>
            <p:cNvSpPr/>
            <p:nvPr/>
          </p:nvSpPr>
          <p:spPr>
            <a:xfrm>
              <a:off x="5802730" y="2420520"/>
              <a:ext cx="27933" cy="386577"/>
            </a:xfrm>
            <a:custGeom>
              <a:avLst/>
              <a:gdLst/>
              <a:ahLst/>
              <a:cxnLst/>
              <a:rect l="l" t="t" r="r" b="b"/>
              <a:pathLst>
                <a:path w="1484" h="20538" extrusionOk="0">
                  <a:moveTo>
                    <a:pt x="1341" y="0"/>
                  </a:moveTo>
                  <a:cubicBezTo>
                    <a:pt x="1275" y="0"/>
                    <a:pt x="1202" y="35"/>
                    <a:pt x="1174" y="104"/>
                  </a:cubicBezTo>
                  <a:cubicBezTo>
                    <a:pt x="993" y="721"/>
                    <a:pt x="903" y="1352"/>
                    <a:pt x="798" y="1999"/>
                  </a:cubicBezTo>
                  <a:cubicBezTo>
                    <a:pt x="707" y="2631"/>
                    <a:pt x="677" y="3292"/>
                    <a:pt x="647" y="3954"/>
                  </a:cubicBezTo>
                  <a:cubicBezTo>
                    <a:pt x="632" y="4615"/>
                    <a:pt x="602" y="5262"/>
                    <a:pt x="572" y="5924"/>
                  </a:cubicBezTo>
                  <a:cubicBezTo>
                    <a:pt x="557" y="6585"/>
                    <a:pt x="527" y="7247"/>
                    <a:pt x="467" y="7878"/>
                  </a:cubicBezTo>
                  <a:cubicBezTo>
                    <a:pt x="347" y="9202"/>
                    <a:pt x="317" y="10525"/>
                    <a:pt x="301" y="11863"/>
                  </a:cubicBezTo>
                  <a:cubicBezTo>
                    <a:pt x="256" y="13186"/>
                    <a:pt x="241" y="14494"/>
                    <a:pt x="226" y="15818"/>
                  </a:cubicBezTo>
                  <a:cubicBezTo>
                    <a:pt x="196" y="17276"/>
                    <a:pt x="271" y="18750"/>
                    <a:pt x="16" y="20208"/>
                  </a:cubicBezTo>
                  <a:cubicBezTo>
                    <a:pt x="1" y="20344"/>
                    <a:pt x="46" y="20494"/>
                    <a:pt x="196" y="20524"/>
                  </a:cubicBezTo>
                  <a:cubicBezTo>
                    <a:pt x="223" y="20533"/>
                    <a:pt x="250" y="20537"/>
                    <a:pt x="277" y="20537"/>
                  </a:cubicBezTo>
                  <a:cubicBezTo>
                    <a:pt x="391" y="20537"/>
                    <a:pt x="503" y="20465"/>
                    <a:pt x="527" y="20344"/>
                  </a:cubicBezTo>
                  <a:cubicBezTo>
                    <a:pt x="768" y="19066"/>
                    <a:pt x="783" y="17727"/>
                    <a:pt x="828" y="16434"/>
                  </a:cubicBezTo>
                  <a:cubicBezTo>
                    <a:pt x="858" y="15096"/>
                    <a:pt x="873" y="13788"/>
                    <a:pt x="903" y="12449"/>
                  </a:cubicBezTo>
                  <a:cubicBezTo>
                    <a:pt x="933" y="11111"/>
                    <a:pt x="993" y="9803"/>
                    <a:pt x="993" y="8465"/>
                  </a:cubicBezTo>
                  <a:cubicBezTo>
                    <a:pt x="993" y="7803"/>
                    <a:pt x="978" y="7127"/>
                    <a:pt x="1008" y="6465"/>
                  </a:cubicBezTo>
                  <a:cubicBezTo>
                    <a:pt x="1053" y="5818"/>
                    <a:pt x="1098" y="5157"/>
                    <a:pt x="1129" y="4480"/>
                  </a:cubicBezTo>
                  <a:cubicBezTo>
                    <a:pt x="1144" y="4119"/>
                    <a:pt x="1174" y="3743"/>
                    <a:pt x="1204" y="3382"/>
                  </a:cubicBezTo>
                  <a:cubicBezTo>
                    <a:pt x="1219" y="3037"/>
                    <a:pt x="1234" y="2661"/>
                    <a:pt x="1279" y="2300"/>
                  </a:cubicBezTo>
                  <a:cubicBezTo>
                    <a:pt x="1309" y="1939"/>
                    <a:pt x="1309" y="1578"/>
                    <a:pt x="1354" y="1247"/>
                  </a:cubicBezTo>
                  <a:cubicBezTo>
                    <a:pt x="1384" y="871"/>
                    <a:pt x="1429" y="510"/>
                    <a:pt x="1459" y="134"/>
                  </a:cubicBezTo>
                  <a:cubicBezTo>
                    <a:pt x="1483" y="46"/>
                    <a:pt x="1417" y="0"/>
                    <a:pt x="1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75"/>
            <p:cNvSpPr/>
            <p:nvPr/>
          </p:nvSpPr>
          <p:spPr>
            <a:xfrm>
              <a:off x="5618579" y="2479865"/>
              <a:ext cx="77191" cy="321319"/>
            </a:xfrm>
            <a:custGeom>
              <a:avLst/>
              <a:gdLst/>
              <a:ahLst/>
              <a:cxnLst/>
              <a:rect l="l" t="t" r="r" b="b"/>
              <a:pathLst>
                <a:path w="4101" h="17071" extrusionOk="0">
                  <a:moveTo>
                    <a:pt x="222" y="1"/>
                  </a:moveTo>
                  <a:cubicBezTo>
                    <a:pt x="115" y="1"/>
                    <a:pt x="1" y="94"/>
                    <a:pt x="41" y="214"/>
                  </a:cubicBezTo>
                  <a:cubicBezTo>
                    <a:pt x="206" y="741"/>
                    <a:pt x="387" y="1267"/>
                    <a:pt x="567" y="1778"/>
                  </a:cubicBezTo>
                  <a:cubicBezTo>
                    <a:pt x="763" y="2304"/>
                    <a:pt x="958" y="2801"/>
                    <a:pt x="1139" y="3327"/>
                  </a:cubicBezTo>
                  <a:cubicBezTo>
                    <a:pt x="1455" y="4410"/>
                    <a:pt x="1755" y="5477"/>
                    <a:pt x="1996" y="6545"/>
                  </a:cubicBezTo>
                  <a:cubicBezTo>
                    <a:pt x="2522" y="8710"/>
                    <a:pt x="2868" y="10890"/>
                    <a:pt x="3169" y="13086"/>
                  </a:cubicBezTo>
                  <a:cubicBezTo>
                    <a:pt x="3334" y="14334"/>
                    <a:pt x="3484" y="15567"/>
                    <a:pt x="3620" y="16830"/>
                  </a:cubicBezTo>
                  <a:cubicBezTo>
                    <a:pt x="3635" y="16965"/>
                    <a:pt x="3710" y="17070"/>
                    <a:pt x="3860" y="17070"/>
                  </a:cubicBezTo>
                  <a:cubicBezTo>
                    <a:pt x="3966" y="17070"/>
                    <a:pt x="4101" y="16965"/>
                    <a:pt x="4101" y="16830"/>
                  </a:cubicBezTo>
                  <a:cubicBezTo>
                    <a:pt x="4041" y="16288"/>
                    <a:pt x="4011" y="15717"/>
                    <a:pt x="3966" y="15161"/>
                  </a:cubicBezTo>
                  <a:cubicBezTo>
                    <a:pt x="3921" y="14589"/>
                    <a:pt x="3860" y="14048"/>
                    <a:pt x="3800" y="13492"/>
                  </a:cubicBezTo>
                  <a:cubicBezTo>
                    <a:pt x="3695" y="12364"/>
                    <a:pt x="3545" y="11236"/>
                    <a:pt x="3349" y="10123"/>
                  </a:cubicBezTo>
                  <a:cubicBezTo>
                    <a:pt x="3169" y="9011"/>
                    <a:pt x="2958" y="7898"/>
                    <a:pt x="2718" y="6815"/>
                  </a:cubicBezTo>
                  <a:cubicBezTo>
                    <a:pt x="2582" y="6274"/>
                    <a:pt x="2447" y="5718"/>
                    <a:pt x="2297" y="5176"/>
                  </a:cubicBezTo>
                  <a:cubicBezTo>
                    <a:pt x="2221" y="4921"/>
                    <a:pt x="2161" y="4635"/>
                    <a:pt x="2071" y="4364"/>
                  </a:cubicBezTo>
                  <a:lnTo>
                    <a:pt x="1785" y="3583"/>
                  </a:lnTo>
                  <a:cubicBezTo>
                    <a:pt x="1409" y="2380"/>
                    <a:pt x="1003" y="1177"/>
                    <a:pt x="357" y="79"/>
                  </a:cubicBezTo>
                  <a:cubicBezTo>
                    <a:pt x="327" y="24"/>
                    <a:pt x="275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75"/>
            <p:cNvSpPr/>
            <p:nvPr/>
          </p:nvSpPr>
          <p:spPr>
            <a:xfrm>
              <a:off x="5735104" y="2577493"/>
              <a:ext cx="17279" cy="230406"/>
            </a:xfrm>
            <a:custGeom>
              <a:avLst/>
              <a:gdLst/>
              <a:ahLst/>
              <a:cxnLst/>
              <a:rect l="l" t="t" r="r" b="b"/>
              <a:pathLst>
                <a:path w="918" h="12241" extrusionOk="0">
                  <a:moveTo>
                    <a:pt x="162" y="1"/>
                  </a:moveTo>
                  <a:cubicBezTo>
                    <a:pt x="113" y="1"/>
                    <a:pt x="68" y="27"/>
                    <a:pt x="60" y="80"/>
                  </a:cubicBezTo>
                  <a:cubicBezTo>
                    <a:pt x="0" y="501"/>
                    <a:pt x="0" y="892"/>
                    <a:pt x="0" y="1313"/>
                  </a:cubicBezTo>
                  <a:cubicBezTo>
                    <a:pt x="0" y="1719"/>
                    <a:pt x="0" y="2140"/>
                    <a:pt x="15" y="2546"/>
                  </a:cubicBezTo>
                  <a:cubicBezTo>
                    <a:pt x="60" y="3358"/>
                    <a:pt x="75" y="4170"/>
                    <a:pt x="135" y="4997"/>
                  </a:cubicBezTo>
                  <a:cubicBezTo>
                    <a:pt x="180" y="5824"/>
                    <a:pt x="226" y="6666"/>
                    <a:pt x="286" y="7493"/>
                  </a:cubicBezTo>
                  <a:cubicBezTo>
                    <a:pt x="316" y="7899"/>
                    <a:pt x="361" y="8305"/>
                    <a:pt x="391" y="8711"/>
                  </a:cubicBezTo>
                  <a:cubicBezTo>
                    <a:pt x="436" y="9087"/>
                    <a:pt x="481" y="9478"/>
                    <a:pt x="466" y="9884"/>
                  </a:cubicBezTo>
                  <a:cubicBezTo>
                    <a:pt x="451" y="10079"/>
                    <a:pt x="361" y="10274"/>
                    <a:pt x="301" y="10455"/>
                  </a:cubicBezTo>
                  <a:cubicBezTo>
                    <a:pt x="241" y="10650"/>
                    <a:pt x="60" y="11177"/>
                    <a:pt x="105" y="12079"/>
                  </a:cubicBezTo>
                  <a:cubicBezTo>
                    <a:pt x="124" y="12184"/>
                    <a:pt x="235" y="12241"/>
                    <a:pt x="352" y="12241"/>
                  </a:cubicBezTo>
                  <a:cubicBezTo>
                    <a:pt x="418" y="12241"/>
                    <a:pt x="487" y="12222"/>
                    <a:pt x="541" y="12184"/>
                  </a:cubicBezTo>
                  <a:cubicBezTo>
                    <a:pt x="677" y="12109"/>
                    <a:pt x="677" y="10981"/>
                    <a:pt x="767" y="10590"/>
                  </a:cubicBezTo>
                  <a:cubicBezTo>
                    <a:pt x="782" y="10425"/>
                    <a:pt x="917" y="10154"/>
                    <a:pt x="917" y="9974"/>
                  </a:cubicBezTo>
                  <a:cubicBezTo>
                    <a:pt x="902" y="9177"/>
                    <a:pt x="902" y="8395"/>
                    <a:pt x="887" y="7598"/>
                  </a:cubicBezTo>
                  <a:cubicBezTo>
                    <a:pt x="842" y="6004"/>
                    <a:pt x="737" y="4395"/>
                    <a:pt x="601" y="2786"/>
                  </a:cubicBezTo>
                  <a:cubicBezTo>
                    <a:pt x="556" y="2335"/>
                    <a:pt x="541" y="1869"/>
                    <a:pt x="481" y="1418"/>
                  </a:cubicBezTo>
                  <a:cubicBezTo>
                    <a:pt x="436" y="967"/>
                    <a:pt x="391" y="516"/>
                    <a:pt x="286" y="80"/>
                  </a:cubicBezTo>
                  <a:cubicBezTo>
                    <a:pt x="263" y="27"/>
                    <a:pt x="211" y="1"/>
                    <a:pt x="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75"/>
            <p:cNvSpPr/>
            <p:nvPr/>
          </p:nvSpPr>
          <p:spPr>
            <a:xfrm>
              <a:off x="5757445" y="2765916"/>
              <a:ext cx="15641" cy="45965"/>
            </a:xfrm>
            <a:custGeom>
              <a:avLst/>
              <a:gdLst/>
              <a:ahLst/>
              <a:cxnLst/>
              <a:rect l="l" t="t" r="r" b="b"/>
              <a:pathLst>
                <a:path w="831" h="2442" extrusionOk="0">
                  <a:moveTo>
                    <a:pt x="630" y="0"/>
                  </a:moveTo>
                  <a:cubicBezTo>
                    <a:pt x="593" y="0"/>
                    <a:pt x="556" y="16"/>
                    <a:pt x="527" y="53"/>
                  </a:cubicBezTo>
                  <a:cubicBezTo>
                    <a:pt x="16" y="654"/>
                    <a:pt x="1" y="1557"/>
                    <a:pt x="196" y="2263"/>
                  </a:cubicBezTo>
                  <a:cubicBezTo>
                    <a:pt x="240" y="2387"/>
                    <a:pt x="344" y="2442"/>
                    <a:pt x="446" y="2442"/>
                  </a:cubicBezTo>
                  <a:cubicBezTo>
                    <a:pt x="593" y="2442"/>
                    <a:pt x="737" y="2329"/>
                    <a:pt x="693" y="2143"/>
                  </a:cubicBezTo>
                  <a:cubicBezTo>
                    <a:pt x="617" y="1812"/>
                    <a:pt x="602" y="1496"/>
                    <a:pt x="632" y="1166"/>
                  </a:cubicBezTo>
                  <a:cubicBezTo>
                    <a:pt x="647" y="850"/>
                    <a:pt x="753" y="549"/>
                    <a:pt x="798" y="218"/>
                  </a:cubicBezTo>
                  <a:cubicBezTo>
                    <a:pt x="831" y="109"/>
                    <a:pt x="729" y="0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75"/>
            <p:cNvSpPr/>
            <p:nvPr/>
          </p:nvSpPr>
          <p:spPr>
            <a:xfrm>
              <a:off x="5780370" y="2772579"/>
              <a:ext cx="11350" cy="37965"/>
            </a:xfrm>
            <a:custGeom>
              <a:avLst/>
              <a:gdLst/>
              <a:ahLst/>
              <a:cxnLst/>
              <a:rect l="l" t="t" r="r" b="b"/>
              <a:pathLst>
                <a:path w="603" h="2017" extrusionOk="0">
                  <a:moveTo>
                    <a:pt x="404" y="1"/>
                  </a:moveTo>
                  <a:cubicBezTo>
                    <a:pt x="361" y="1"/>
                    <a:pt x="319" y="18"/>
                    <a:pt x="287" y="60"/>
                  </a:cubicBezTo>
                  <a:cubicBezTo>
                    <a:pt x="76" y="300"/>
                    <a:pt x="31" y="631"/>
                    <a:pt x="16" y="947"/>
                  </a:cubicBezTo>
                  <a:cubicBezTo>
                    <a:pt x="1" y="1233"/>
                    <a:pt x="16" y="1548"/>
                    <a:pt x="76" y="1834"/>
                  </a:cubicBezTo>
                  <a:cubicBezTo>
                    <a:pt x="90" y="1956"/>
                    <a:pt x="213" y="2017"/>
                    <a:pt x="325" y="2017"/>
                  </a:cubicBezTo>
                  <a:cubicBezTo>
                    <a:pt x="337" y="2017"/>
                    <a:pt x="350" y="2016"/>
                    <a:pt x="362" y="2015"/>
                  </a:cubicBezTo>
                  <a:cubicBezTo>
                    <a:pt x="482" y="1969"/>
                    <a:pt x="542" y="1834"/>
                    <a:pt x="527" y="1729"/>
                  </a:cubicBezTo>
                  <a:cubicBezTo>
                    <a:pt x="482" y="1488"/>
                    <a:pt x="467" y="1218"/>
                    <a:pt x="512" y="977"/>
                  </a:cubicBezTo>
                  <a:cubicBezTo>
                    <a:pt x="512" y="842"/>
                    <a:pt x="527" y="752"/>
                    <a:pt x="542" y="616"/>
                  </a:cubicBezTo>
                  <a:cubicBezTo>
                    <a:pt x="557" y="466"/>
                    <a:pt x="602" y="330"/>
                    <a:pt x="602" y="195"/>
                  </a:cubicBezTo>
                  <a:cubicBezTo>
                    <a:pt x="602" y="91"/>
                    <a:pt x="501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75"/>
            <p:cNvSpPr/>
            <p:nvPr/>
          </p:nvSpPr>
          <p:spPr>
            <a:xfrm>
              <a:off x="5711595" y="2766293"/>
              <a:ext cx="13891" cy="42915"/>
            </a:xfrm>
            <a:custGeom>
              <a:avLst/>
              <a:gdLst/>
              <a:ahLst/>
              <a:cxnLst/>
              <a:rect l="l" t="t" r="r" b="b"/>
              <a:pathLst>
                <a:path w="738" h="2280" extrusionOk="0">
                  <a:moveTo>
                    <a:pt x="583" y="0"/>
                  </a:moveTo>
                  <a:cubicBezTo>
                    <a:pt x="549" y="0"/>
                    <a:pt x="513" y="11"/>
                    <a:pt x="482" y="33"/>
                  </a:cubicBezTo>
                  <a:cubicBezTo>
                    <a:pt x="347" y="153"/>
                    <a:pt x="272" y="349"/>
                    <a:pt x="196" y="529"/>
                  </a:cubicBezTo>
                  <a:cubicBezTo>
                    <a:pt x="136" y="664"/>
                    <a:pt x="76" y="845"/>
                    <a:pt x="61" y="1010"/>
                  </a:cubicBezTo>
                  <a:cubicBezTo>
                    <a:pt x="1" y="1371"/>
                    <a:pt x="31" y="1747"/>
                    <a:pt x="76" y="2093"/>
                  </a:cubicBezTo>
                  <a:cubicBezTo>
                    <a:pt x="102" y="2208"/>
                    <a:pt x="226" y="2280"/>
                    <a:pt x="327" y="2280"/>
                  </a:cubicBezTo>
                  <a:cubicBezTo>
                    <a:pt x="345" y="2280"/>
                    <a:pt x="361" y="2278"/>
                    <a:pt x="377" y="2273"/>
                  </a:cubicBezTo>
                  <a:cubicBezTo>
                    <a:pt x="527" y="2228"/>
                    <a:pt x="572" y="2093"/>
                    <a:pt x="557" y="1973"/>
                  </a:cubicBezTo>
                  <a:cubicBezTo>
                    <a:pt x="512" y="1687"/>
                    <a:pt x="512" y="1386"/>
                    <a:pt x="557" y="1086"/>
                  </a:cubicBezTo>
                  <a:cubicBezTo>
                    <a:pt x="587" y="920"/>
                    <a:pt x="602" y="770"/>
                    <a:pt x="648" y="619"/>
                  </a:cubicBezTo>
                  <a:cubicBezTo>
                    <a:pt x="678" y="469"/>
                    <a:pt x="738" y="289"/>
                    <a:pt x="738" y="153"/>
                  </a:cubicBezTo>
                  <a:cubicBezTo>
                    <a:pt x="738" y="58"/>
                    <a:pt x="664" y="0"/>
                    <a:pt x="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75"/>
            <p:cNvSpPr/>
            <p:nvPr/>
          </p:nvSpPr>
          <p:spPr>
            <a:xfrm>
              <a:off x="5694618" y="2763733"/>
              <a:ext cx="13891" cy="42934"/>
            </a:xfrm>
            <a:custGeom>
              <a:avLst/>
              <a:gdLst/>
              <a:ahLst/>
              <a:cxnLst/>
              <a:rect l="l" t="t" r="r" b="b"/>
              <a:pathLst>
                <a:path w="738" h="2281" extrusionOk="0">
                  <a:moveTo>
                    <a:pt x="583" y="1"/>
                  </a:moveTo>
                  <a:cubicBezTo>
                    <a:pt x="549" y="1"/>
                    <a:pt x="513" y="11"/>
                    <a:pt x="482" y="34"/>
                  </a:cubicBezTo>
                  <a:cubicBezTo>
                    <a:pt x="347" y="154"/>
                    <a:pt x="271" y="364"/>
                    <a:pt x="196" y="530"/>
                  </a:cubicBezTo>
                  <a:cubicBezTo>
                    <a:pt x="136" y="680"/>
                    <a:pt x="76" y="846"/>
                    <a:pt x="61" y="1011"/>
                  </a:cubicBezTo>
                  <a:cubicBezTo>
                    <a:pt x="1" y="1372"/>
                    <a:pt x="31" y="1748"/>
                    <a:pt x="76" y="2109"/>
                  </a:cubicBezTo>
                  <a:cubicBezTo>
                    <a:pt x="102" y="2211"/>
                    <a:pt x="225" y="2281"/>
                    <a:pt x="326" y="2281"/>
                  </a:cubicBezTo>
                  <a:cubicBezTo>
                    <a:pt x="344" y="2281"/>
                    <a:pt x="361" y="2279"/>
                    <a:pt x="377" y="2274"/>
                  </a:cubicBezTo>
                  <a:cubicBezTo>
                    <a:pt x="527" y="2229"/>
                    <a:pt x="572" y="2109"/>
                    <a:pt x="557" y="1973"/>
                  </a:cubicBezTo>
                  <a:cubicBezTo>
                    <a:pt x="512" y="1688"/>
                    <a:pt x="512" y="1387"/>
                    <a:pt x="557" y="1086"/>
                  </a:cubicBezTo>
                  <a:cubicBezTo>
                    <a:pt x="587" y="936"/>
                    <a:pt x="632" y="785"/>
                    <a:pt x="647" y="620"/>
                  </a:cubicBezTo>
                  <a:cubicBezTo>
                    <a:pt x="677" y="470"/>
                    <a:pt x="738" y="304"/>
                    <a:pt x="738" y="154"/>
                  </a:cubicBezTo>
                  <a:cubicBezTo>
                    <a:pt x="738" y="59"/>
                    <a:pt x="663" y="1"/>
                    <a:pt x="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75"/>
            <p:cNvSpPr/>
            <p:nvPr/>
          </p:nvSpPr>
          <p:spPr>
            <a:xfrm>
              <a:off x="5727744" y="1884160"/>
              <a:ext cx="60006" cy="42219"/>
            </a:xfrm>
            <a:custGeom>
              <a:avLst/>
              <a:gdLst/>
              <a:ahLst/>
              <a:cxnLst/>
              <a:rect l="l" t="t" r="r" b="b"/>
              <a:pathLst>
                <a:path w="3188" h="2243" extrusionOk="0">
                  <a:moveTo>
                    <a:pt x="912" y="0"/>
                  </a:moveTo>
                  <a:cubicBezTo>
                    <a:pt x="473" y="0"/>
                    <a:pt x="130" y="143"/>
                    <a:pt x="90" y="423"/>
                  </a:cubicBezTo>
                  <a:cubicBezTo>
                    <a:pt x="0" y="1175"/>
                    <a:pt x="1098" y="1806"/>
                    <a:pt x="1519" y="2242"/>
                  </a:cubicBezTo>
                  <a:cubicBezTo>
                    <a:pt x="2075" y="1881"/>
                    <a:pt x="3188" y="2017"/>
                    <a:pt x="2932" y="1235"/>
                  </a:cubicBezTo>
                  <a:cubicBezTo>
                    <a:pt x="2659" y="404"/>
                    <a:pt x="1651" y="0"/>
                    <a:pt x="9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75"/>
            <p:cNvSpPr/>
            <p:nvPr/>
          </p:nvSpPr>
          <p:spPr>
            <a:xfrm>
              <a:off x="4847435" y="1342699"/>
              <a:ext cx="612898" cy="1235829"/>
            </a:xfrm>
            <a:custGeom>
              <a:avLst/>
              <a:gdLst/>
              <a:ahLst/>
              <a:cxnLst/>
              <a:rect l="l" t="t" r="r" b="b"/>
              <a:pathLst>
                <a:path w="32562" h="65657" extrusionOk="0">
                  <a:moveTo>
                    <a:pt x="16325" y="0"/>
                  </a:moveTo>
                  <a:cubicBezTo>
                    <a:pt x="8063" y="0"/>
                    <a:pt x="1" y="5574"/>
                    <a:pt x="654" y="19417"/>
                  </a:cubicBezTo>
                  <a:cubicBezTo>
                    <a:pt x="1180" y="30710"/>
                    <a:pt x="9977" y="38589"/>
                    <a:pt x="15751" y="44303"/>
                  </a:cubicBezTo>
                  <a:cubicBezTo>
                    <a:pt x="21765" y="50257"/>
                    <a:pt x="17916" y="58467"/>
                    <a:pt x="15375" y="62572"/>
                  </a:cubicBezTo>
                  <a:cubicBezTo>
                    <a:pt x="14665" y="64962"/>
                    <a:pt x="15203" y="65657"/>
                    <a:pt x="16203" y="65657"/>
                  </a:cubicBezTo>
                  <a:cubicBezTo>
                    <a:pt x="17593" y="65657"/>
                    <a:pt x="19878" y="64315"/>
                    <a:pt x="20954" y="64315"/>
                  </a:cubicBezTo>
                  <a:cubicBezTo>
                    <a:pt x="20974" y="64315"/>
                    <a:pt x="20994" y="64315"/>
                    <a:pt x="21013" y="64316"/>
                  </a:cubicBezTo>
                  <a:cubicBezTo>
                    <a:pt x="24622" y="58437"/>
                    <a:pt x="24306" y="48678"/>
                    <a:pt x="19585" y="42889"/>
                  </a:cubicBezTo>
                  <a:cubicBezTo>
                    <a:pt x="14382" y="36514"/>
                    <a:pt x="9616" y="34454"/>
                    <a:pt x="6353" y="26590"/>
                  </a:cubicBezTo>
                  <a:cubicBezTo>
                    <a:pt x="1911" y="15956"/>
                    <a:pt x="9125" y="5305"/>
                    <a:pt x="17418" y="5305"/>
                  </a:cubicBezTo>
                  <a:cubicBezTo>
                    <a:pt x="20102" y="5305"/>
                    <a:pt x="22898" y="6420"/>
                    <a:pt x="25449" y="9012"/>
                  </a:cubicBezTo>
                  <a:cubicBezTo>
                    <a:pt x="25896" y="9483"/>
                    <a:pt x="27177" y="11505"/>
                    <a:pt x="28878" y="11505"/>
                  </a:cubicBezTo>
                  <a:cubicBezTo>
                    <a:pt x="29296" y="11505"/>
                    <a:pt x="29739" y="11383"/>
                    <a:pt x="30201" y="11087"/>
                  </a:cubicBezTo>
                  <a:cubicBezTo>
                    <a:pt x="32562" y="9583"/>
                    <a:pt x="31088" y="7072"/>
                    <a:pt x="29765" y="5644"/>
                  </a:cubicBezTo>
                  <a:cubicBezTo>
                    <a:pt x="26511" y="2087"/>
                    <a:pt x="21381" y="0"/>
                    <a:pt x="16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75"/>
            <p:cNvSpPr/>
            <p:nvPr/>
          </p:nvSpPr>
          <p:spPr>
            <a:xfrm>
              <a:off x="5077097" y="1577123"/>
              <a:ext cx="547942" cy="1205807"/>
            </a:xfrm>
            <a:custGeom>
              <a:avLst/>
              <a:gdLst/>
              <a:ahLst/>
              <a:cxnLst/>
              <a:rect l="l" t="t" r="r" b="b"/>
              <a:pathLst>
                <a:path w="29111" h="64062" extrusionOk="0">
                  <a:moveTo>
                    <a:pt x="23547" y="0"/>
                  </a:moveTo>
                  <a:cubicBezTo>
                    <a:pt x="23111" y="30"/>
                    <a:pt x="22540" y="451"/>
                    <a:pt x="21803" y="1414"/>
                  </a:cubicBezTo>
                  <a:cubicBezTo>
                    <a:pt x="20314" y="3308"/>
                    <a:pt x="19457" y="5443"/>
                    <a:pt x="19457" y="5443"/>
                  </a:cubicBezTo>
                  <a:cubicBezTo>
                    <a:pt x="19457" y="5443"/>
                    <a:pt x="18792" y="5385"/>
                    <a:pt x="17773" y="5385"/>
                  </a:cubicBezTo>
                  <a:cubicBezTo>
                    <a:pt x="16474" y="5385"/>
                    <a:pt x="14600" y="5480"/>
                    <a:pt x="12796" y="5909"/>
                  </a:cubicBezTo>
                  <a:cubicBezTo>
                    <a:pt x="12796" y="5909"/>
                    <a:pt x="8225" y="4195"/>
                    <a:pt x="5022" y="4045"/>
                  </a:cubicBezTo>
                  <a:cubicBezTo>
                    <a:pt x="4823" y="4036"/>
                    <a:pt x="4640" y="4031"/>
                    <a:pt x="4471" y="4031"/>
                  </a:cubicBezTo>
                  <a:cubicBezTo>
                    <a:pt x="1909" y="4031"/>
                    <a:pt x="2685" y="5058"/>
                    <a:pt x="3037" y="5819"/>
                  </a:cubicBezTo>
                  <a:cubicBezTo>
                    <a:pt x="3443" y="6616"/>
                    <a:pt x="6376" y="10060"/>
                    <a:pt x="7518" y="11007"/>
                  </a:cubicBezTo>
                  <a:cubicBezTo>
                    <a:pt x="7518" y="11007"/>
                    <a:pt x="5579" y="13413"/>
                    <a:pt x="4917" y="15713"/>
                  </a:cubicBezTo>
                  <a:cubicBezTo>
                    <a:pt x="4530" y="17101"/>
                    <a:pt x="4839" y="17387"/>
                    <a:pt x="5181" y="17387"/>
                  </a:cubicBezTo>
                  <a:cubicBezTo>
                    <a:pt x="5410" y="17387"/>
                    <a:pt x="5654" y="17259"/>
                    <a:pt x="5714" y="17247"/>
                  </a:cubicBezTo>
                  <a:lnTo>
                    <a:pt x="5714" y="17247"/>
                  </a:lnTo>
                  <a:cubicBezTo>
                    <a:pt x="5714" y="17247"/>
                    <a:pt x="4694" y="18607"/>
                    <a:pt x="6769" y="18607"/>
                  </a:cubicBezTo>
                  <a:cubicBezTo>
                    <a:pt x="6961" y="18607"/>
                    <a:pt x="7180" y="18596"/>
                    <a:pt x="7428" y="18570"/>
                  </a:cubicBezTo>
                  <a:lnTo>
                    <a:pt x="7428" y="18570"/>
                  </a:lnTo>
                  <a:cubicBezTo>
                    <a:pt x="7428" y="18570"/>
                    <a:pt x="6496" y="19457"/>
                    <a:pt x="10090" y="19653"/>
                  </a:cubicBezTo>
                  <a:cubicBezTo>
                    <a:pt x="10090" y="19653"/>
                    <a:pt x="12721" y="21908"/>
                    <a:pt x="13082" y="24630"/>
                  </a:cubicBezTo>
                  <a:cubicBezTo>
                    <a:pt x="13428" y="27367"/>
                    <a:pt x="9669" y="37968"/>
                    <a:pt x="7308" y="43441"/>
                  </a:cubicBezTo>
                  <a:cubicBezTo>
                    <a:pt x="4962" y="48914"/>
                    <a:pt x="0" y="51906"/>
                    <a:pt x="1684" y="56899"/>
                  </a:cubicBezTo>
                  <a:cubicBezTo>
                    <a:pt x="3383" y="61906"/>
                    <a:pt x="11338" y="62582"/>
                    <a:pt x="17758" y="62658"/>
                  </a:cubicBezTo>
                  <a:cubicBezTo>
                    <a:pt x="17758" y="62658"/>
                    <a:pt x="17964" y="64061"/>
                    <a:pt x="19661" y="64061"/>
                  </a:cubicBezTo>
                  <a:cubicBezTo>
                    <a:pt x="20065" y="64061"/>
                    <a:pt x="20552" y="63982"/>
                    <a:pt x="21141" y="63785"/>
                  </a:cubicBezTo>
                  <a:cubicBezTo>
                    <a:pt x="21141" y="63785"/>
                    <a:pt x="22720" y="63605"/>
                    <a:pt x="24389" y="62071"/>
                  </a:cubicBezTo>
                  <a:cubicBezTo>
                    <a:pt x="24389" y="62071"/>
                    <a:pt x="25848" y="61545"/>
                    <a:pt x="26795" y="60974"/>
                  </a:cubicBezTo>
                  <a:cubicBezTo>
                    <a:pt x="26750" y="60868"/>
                    <a:pt x="26675" y="60748"/>
                    <a:pt x="26630" y="60628"/>
                  </a:cubicBezTo>
                  <a:cubicBezTo>
                    <a:pt x="25713" y="58147"/>
                    <a:pt x="26750" y="53380"/>
                    <a:pt x="28630" y="47471"/>
                  </a:cubicBezTo>
                  <a:cubicBezTo>
                    <a:pt x="28630" y="47471"/>
                    <a:pt x="25066" y="38569"/>
                    <a:pt x="25743" y="31502"/>
                  </a:cubicBezTo>
                  <a:cubicBezTo>
                    <a:pt x="25728" y="28149"/>
                    <a:pt x="24134" y="22209"/>
                    <a:pt x="24374" y="20510"/>
                  </a:cubicBezTo>
                  <a:cubicBezTo>
                    <a:pt x="24529" y="19466"/>
                    <a:pt x="25267" y="18330"/>
                    <a:pt x="25593" y="18330"/>
                  </a:cubicBezTo>
                  <a:cubicBezTo>
                    <a:pt x="25615" y="18330"/>
                    <a:pt x="25635" y="18335"/>
                    <a:pt x="25652" y="18345"/>
                  </a:cubicBezTo>
                  <a:cubicBezTo>
                    <a:pt x="25784" y="18428"/>
                    <a:pt x="26163" y="18705"/>
                    <a:pt x="26487" y="18705"/>
                  </a:cubicBezTo>
                  <a:cubicBezTo>
                    <a:pt x="26866" y="18705"/>
                    <a:pt x="27168" y="18323"/>
                    <a:pt x="26900" y="16796"/>
                  </a:cubicBezTo>
                  <a:cubicBezTo>
                    <a:pt x="26900" y="16796"/>
                    <a:pt x="29111" y="16585"/>
                    <a:pt x="27833" y="14119"/>
                  </a:cubicBezTo>
                  <a:cubicBezTo>
                    <a:pt x="28073" y="13744"/>
                    <a:pt x="29096" y="14119"/>
                    <a:pt x="27848" y="12315"/>
                  </a:cubicBezTo>
                  <a:cubicBezTo>
                    <a:pt x="27066" y="11187"/>
                    <a:pt x="26479" y="10586"/>
                    <a:pt x="25788" y="9097"/>
                  </a:cubicBezTo>
                  <a:cubicBezTo>
                    <a:pt x="25728" y="5894"/>
                    <a:pt x="24976" y="2481"/>
                    <a:pt x="24525" y="1053"/>
                  </a:cubicBezTo>
                  <a:cubicBezTo>
                    <a:pt x="24299" y="406"/>
                    <a:pt x="23998" y="0"/>
                    <a:pt x="23547" y="0"/>
                  </a:cubicBezTo>
                  <a:close/>
                </a:path>
              </a:pathLst>
            </a:custGeom>
            <a:solidFill>
              <a:srgbClr val="F9E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75"/>
            <p:cNvSpPr/>
            <p:nvPr/>
          </p:nvSpPr>
          <p:spPr>
            <a:xfrm>
              <a:off x="5077547" y="1577123"/>
              <a:ext cx="547942" cy="1207859"/>
            </a:xfrm>
            <a:custGeom>
              <a:avLst/>
              <a:gdLst/>
              <a:ahLst/>
              <a:cxnLst/>
              <a:rect l="l" t="t" r="r" b="b"/>
              <a:pathLst>
                <a:path w="29111" h="64171" extrusionOk="0">
                  <a:moveTo>
                    <a:pt x="23547" y="0"/>
                  </a:moveTo>
                  <a:cubicBezTo>
                    <a:pt x="23111" y="30"/>
                    <a:pt x="22540" y="451"/>
                    <a:pt x="21803" y="1414"/>
                  </a:cubicBezTo>
                  <a:cubicBezTo>
                    <a:pt x="20314" y="3308"/>
                    <a:pt x="19457" y="5443"/>
                    <a:pt x="19457" y="5443"/>
                  </a:cubicBezTo>
                  <a:cubicBezTo>
                    <a:pt x="19457" y="5443"/>
                    <a:pt x="18792" y="5385"/>
                    <a:pt x="17773" y="5385"/>
                  </a:cubicBezTo>
                  <a:cubicBezTo>
                    <a:pt x="16474" y="5385"/>
                    <a:pt x="14600" y="5480"/>
                    <a:pt x="12796" y="5909"/>
                  </a:cubicBezTo>
                  <a:cubicBezTo>
                    <a:pt x="12796" y="5909"/>
                    <a:pt x="8225" y="4195"/>
                    <a:pt x="5022" y="4045"/>
                  </a:cubicBezTo>
                  <a:cubicBezTo>
                    <a:pt x="4823" y="4036"/>
                    <a:pt x="4640" y="4031"/>
                    <a:pt x="4471" y="4031"/>
                  </a:cubicBezTo>
                  <a:cubicBezTo>
                    <a:pt x="1909" y="4031"/>
                    <a:pt x="2685" y="5058"/>
                    <a:pt x="3037" y="5819"/>
                  </a:cubicBezTo>
                  <a:cubicBezTo>
                    <a:pt x="3443" y="6616"/>
                    <a:pt x="6376" y="10060"/>
                    <a:pt x="7518" y="11007"/>
                  </a:cubicBezTo>
                  <a:cubicBezTo>
                    <a:pt x="7518" y="11007"/>
                    <a:pt x="5579" y="13413"/>
                    <a:pt x="4917" y="15713"/>
                  </a:cubicBezTo>
                  <a:cubicBezTo>
                    <a:pt x="4530" y="17101"/>
                    <a:pt x="4839" y="17387"/>
                    <a:pt x="5181" y="17387"/>
                  </a:cubicBezTo>
                  <a:cubicBezTo>
                    <a:pt x="5410" y="17387"/>
                    <a:pt x="5654" y="17259"/>
                    <a:pt x="5714" y="17247"/>
                  </a:cubicBezTo>
                  <a:lnTo>
                    <a:pt x="5714" y="17247"/>
                  </a:lnTo>
                  <a:cubicBezTo>
                    <a:pt x="5714" y="17247"/>
                    <a:pt x="4694" y="18607"/>
                    <a:pt x="6769" y="18607"/>
                  </a:cubicBezTo>
                  <a:cubicBezTo>
                    <a:pt x="6961" y="18607"/>
                    <a:pt x="7180" y="18596"/>
                    <a:pt x="7428" y="18570"/>
                  </a:cubicBezTo>
                  <a:lnTo>
                    <a:pt x="7428" y="18570"/>
                  </a:lnTo>
                  <a:cubicBezTo>
                    <a:pt x="7428" y="18570"/>
                    <a:pt x="6496" y="19457"/>
                    <a:pt x="10090" y="19653"/>
                  </a:cubicBezTo>
                  <a:cubicBezTo>
                    <a:pt x="10090" y="19653"/>
                    <a:pt x="12721" y="21908"/>
                    <a:pt x="13082" y="24630"/>
                  </a:cubicBezTo>
                  <a:cubicBezTo>
                    <a:pt x="13428" y="27367"/>
                    <a:pt x="9669" y="37968"/>
                    <a:pt x="7308" y="43441"/>
                  </a:cubicBezTo>
                  <a:cubicBezTo>
                    <a:pt x="4962" y="48914"/>
                    <a:pt x="0" y="51906"/>
                    <a:pt x="1684" y="56899"/>
                  </a:cubicBezTo>
                  <a:cubicBezTo>
                    <a:pt x="3383" y="61906"/>
                    <a:pt x="11338" y="62582"/>
                    <a:pt x="17758" y="62658"/>
                  </a:cubicBezTo>
                  <a:cubicBezTo>
                    <a:pt x="17758" y="62658"/>
                    <a:pt x="18219" y="64170"/>
                    <a:pt x="20056" y="64170"/>
                  </a:cubicBezTo>
                  <a:cubicBezTo>
                    <a:pt x="20470" y="64170"/>
                    <a:pt x="20954" y="64094"/>
                    <a:pt x="21517" y="63906"/>
                  </a:cubicBezTo>
                  <a:cubicBezTo>
                    <a:pt x="21517" y="63906"/>
                    <a:pt x="22720" y="63635"/>
                    <a:pt x="24389" y="62086"/>
                  </a:cubicBezTo>
                  <a:cubicBezTo>
                    <a:pt x="24389" y="62086"/>
                    <a:pt x="25848" y="61560"/>
                    <a:pt x="26795" y="61004"/>
                  </a:cubicBezTo>
                  <a:cubicBezTo>
                    <a:pt x="26750" y="60883"/>
                    <a:pt x="26675" y="60778"/>
                    <a:pt x="26630" y="60643"/>
                  </a:cubicBezTo>
                  <a:cubicBezTo>
                    <a:pt x="25713" y="58162"/>
                    <a:pt x="26750" y="53410"/>
                    <a:pt x="28630" y="47486"/>
                  </a:cubicBezTo>
                  <a:cubicBezTo>
                    <a:pt x="28630" y="47486"/>
                    <a:pt x="25066" y="38599"/>
                    <a:pt x="25743" y="31532"/>
                  </a:cubicBezTo>
                  <a:cubicBezTo>
                    <a:pt x="25728" y="28164"/>
                    <a:pt x="24134" y="22224"/>
                    <a:pt x="24374" y="20525"/>
                  </a:cubicBezTo>
                  <a:cubicBezTo>
                    <a:pt x="24529" y="19500"/>
                    <a:pt x="25260" y="18357"/>
                    <a:pt x="25589" y="18357"/>
                  </a:cubicBezTo>
                  <a:cubicBezTo>
                    <a:pt x="25612" y="18357"/>
                    <a:pt x="25633" y="18363"/>
                    <a:pt x="25652" y="18375"/>
                  </a:cubicBezTo>
                  <a:cubicBezTo>
                    <a:pt x="25784" y="18451"/>
                    <a:pt x="26163" y="18727"/>
                    <a:pt x="26486" y="18727"/>
                  </a:cubicBezTo>
                  <a:cubicBezTo>
                    <a:pt x="26866" y="18727"/>
                    <a:pt x="27168" y="18346"/>
                    <a:pt x="26900" y="16811"/>
                  </a:cubicBezTo>
                  <a:cubicBezTo>
                    <a:pt x="26900" y="16811"/>
                    <a:pt x="29111" y="16601"/>
                    <a:pt x="27833" y="14135"/>
                  </a:cubicBezTo>
                  <a:cubicBezTo>
                    <a:pt x="28073" y="13759"/>
                    <a:pt x="29096" y="14135"/>
                    <a:pt x="27848" y="12330"/>
                  </a:cubicBezTo>
                  <a:cubicBezTo>
                    <a:pt x="27066" y="11202"/>
                    <a:pt x="26479" y="10601"/>
                    <a:pt x="25788" y="9127"/>
                  </a:cubicBezTo>
                  <a:cubicBezTo>
                    <a:pt x="25728" y="5909"/>
                    <a:pt x="24976" y="2511"/>
                    <a:pt x="24525" y="1083"/>
                  </a:cubicBezTo>
                  <a:cubicBezTo>
                    <a:pt x="24299" y="406"/>
                    <a:pt x="23998" y="0"/>
                    <a:pt x="23547" y="0"/>
                  </a:cubicBezTo>
                  <a:close/>
                </a:path>
              </a:pathLst>
            </a:custGeom>
            <a:solidFill>
              <a:srgbClr val="F2C17A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75"/>
            <p:cNvSpPr/>
            <p:nvPr/>
          </p:nvSpPr>
          <p:spPr>
            <a:xfrm>
              <a:off x="5113329" y="1577104"/>
              <a:ext cx="477339" cy="271740"/>
            </a:xfrm>
            <a:custGeom>
              <a:avLst/>
              <a:gdLst/>
              <a:ahLst/>
              <a:cxnLst/>
              <a:rect l="l" t="t" r="r" b="b"/>
              <a:pathLst>
                <a:path w="25360" h="14437" extrusionOk="0">
                  <a:moveTo>
                    <a:pt x="21661" y="1"/>
                  </a:moveTo>
                  <a:cubicBezTo>
                    <a:pt x="21653" y="1"/>
                    <a:pt x="21645" y="1"/>
                    <a:pt x="21637" y="1"/>
                  </a:cubicBezTo>
                  <a:cubicBezTo>
                    <a:pt x="21216" y="31"/>
                    <a:pt x="20630" y="452"/>
                    <a:pt x="19893" y="1415"/>
                  </a:cubicBezTo>
                  <a:cubicBezTo>
                    <a:pt x="18404" y="3309"/>
                    <a:pt x="17547" y="5444"/>
                    <a:pt x="17547" y="5444"/>
                  </a:cubicBezTo>
                  <a:cubicBezTo>
                    <a:pt x="17547" y="5444"/>
                    <a:pt x="16882" y="5386"/>
                    <a:pt x="15863" y="5386"/>
                  </a:cubicBezTo>
                  <a:cubicBezTo>
                    <a:pt x="14564" y="5386"/>
                    <a:pt x="12690" y="5481"/>
                    <a:pt x="10886" y="5910"/>
                  </a:cubicBezTo>
                  <a:cubicBezTo>
                    <a:pt x="10886" y="5910"/>
                    <a:pt x="6330" y="4196"/>
                    <a:pt x="3112" y="4046"/>
                  </a:cubicBezTo>
                  <a:cubicBezTo>
                    <a:pt x="2913" y="4037"/>
                    <a:pt x="2730" y="4032"/>
                    <a:pt x="2561" y="4032"/>
                  </a:cubicBezTo>
                  <a:cubicBezTo>
                    <a:pt x="1" y="4032"/>
                    <a:pt x="790" y="5059"/>
                    <a:pt x="1143" y="5820"/>
                  </a:cubicBezTo>
                  <a:cubicBezTo>
                    <a:pt x="1533" y="6617"/>
                    <a:pt x="4466" y="10061"/>
                    <a:pt x="5608" y="11008"/>
                  </a:cubicBezTo>
                  <a:cubicBezTo>
                    <a:pt x="5608" y="11008"/>
                    <a:pt x="5232" y="11459"/>
                    <a:pt x="4766" y="12166"/>
                  </a:cubicBezTo>
                  <a:cubicBezTo>
                    <a:pt x="6360" y="14105"/>
                    <a:pt x="8435" y="14436"/>
                    <a:pt x="8435" y="14436"/>
                  </a:cubicBezTo>
                  <a:cubicBezTo>
                    <a:pt x="8435" y="14436"/>
                    <a:pt x="12209" y="10181"/>
                    <a:pt x="16480" y="8452"/>
                  </a:cubicBezTo>
                  <a:cubicBezTo>
                    <a:pt x="16480" y="8467"/>
                    <a:pt x="21216" y="9249"/>
                    <a:pt x="24163" y="12481"/>
                  </a:cubicBezTo>
                  <a:cubicBezTo>
                    <a:pt x="24163" y="12481"/>
                    <a:pt x="24327" y="12540"/>
                    <a:pt x="24522" y="12540"/>
                  </a:cubicBezTo>
                  <a:cubicBezTo>
                    <a:pt x="24887" y="12540"/>
                    <a:pt x="25360" y="12335"/>
                    <a:pt x="25066" y="11158"/>
                  </a:cubicBezTo>
                  <a:cubicBezTo>
                    <a:pt x="24675" y="10602"/>
                    <a:pt x="24299" y="10031"/>
                    <a:pt x="23863" y="9143"/>
                  </a:cubicBezTo>
                  <a:cubicBezTo>
                    <a:pt x="23803" y="5926"/>
                    <a:pt x="23051" y="2527"/>
                    <a:pt x="22600" y="1099"/>
                  </a:cubicBezTo>
                  <a:cubicBezTo>
                    <a:pt x="22378" y="390"/>
                    <a:pt x="22085" y="1"/>
                    <a:pt x="21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75"/>
            <p:cNvSpPr/>
            <p:nvPr/>
          </p:nvSpPr>
          <p:spPr>
            <a:xfrm>
              <a:off x="5303221" y="1726886"/>
              <a:ext cx="90856" cy="27989"/>
            </a:xfrm>
            <a:custGeom>
              <a:avLst/>
              <a:gdLst/>
              <a:ahLst/>
              <a:cxnLst/>
              <a:rect l="l" t="t" r="r" b="b"/>
              <a:pathLst>
                <a:path w="4827" h="1487" extrusionOk="0">
                  <a:moveTo>
                    <a:pt x="2001" y="1"/>
                  </a:moveTo>
                  <a:cubicBezTo>
                    <a:pt x="1301" y="1"/>
                    <a:pt x="598" y="231"/>
                    <a:pt x="0" y="734"/>
                  </a:cubicBezTo>
                  <a:cubicBezTo>
                    <a:pt x="572" y="338"/>
                    <a:pt x="1230" y="157"/>
                    <a:pt x="1891" y="157"/>
                  </a:cubicBezTo>
                  <a:cubicBezTo>
                    <a:pt x="2984" y="157"/>
                    <a:pt x="4087" y="652"/>
                    <a:pt x="4827" y="1486"/>
                  </a:cubicBezTo>
                  <a:cubicBezTo>
                    <a:pt x="4152" y="547"/>
                    <a:pt x="3080" y="1"/>
                    <a:pt x="2001" y="1"/>
                  </a:cubicBezTo>
                  <a:close/>
                </a:path>
              </a:pathLst>
            </a:custGeom>
            <a:solidFill>
              <a:schemeClr val="dk1"/>
            </a:solidFill>
            <a:ln w="14275" cap="rnd" cmpd="sng">
              <a:solidFill>
                <a:srgbClr val="0032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75"/>
            <p:cNvSpPr/>
            <p:nvPr/>
          </p:nvSpPr>
          <p:spPr>
            <a:xfrm>
              <a:off x="5481877" y="1714521"/>
              <a:ext cx="43800" cy="34972"/>
            </a:xfrm>
            <a:custGeom>
              <a:avLst/>
              <a:gdLst/>
              <a:ahLst/>
              <a:cxnLst/>
              <a:rect l="l" t="t" r="r" b="b"/>
              <a:pathLst>
                <a:path w="2327" h="1858" extrusionOk="0">
                  <a:moveTo>
                    <a:pt x="1568" y="0"/>
                  </a:moveTo>
                  <a:cubicBezTo>
                    <a:pt x="797" y="0"/>
                    <a:pt x="1" y="1065"/>
                    <a:pt x="56" y="1857"/>
                  </a:cubicBezTo>
                  <a:cubicBezTo>
                    <a:pt x="149" y="1208"/>
                    <a:pt x="968" y="119"/>
                    <a:pt x="1710" y="119"/>
                  </a:cubicBezTo>
                  <a:cubicBezTo>
                    <a:pt x="1929" y="119"/>
                    <a:pt x="2142" y="214"/>
                    <a:pt x="2327" y="444"/>
                  </a:cubicBezTo>
                  <a:cubicBezTo>
                    <a:pt x="2102" y="129"/>
                    <a:pt x="1837" y="0"/>
                    <a:pt x="1568" y="0"/>
                  </a:cubicBezTo>
                  <a:close/>
                </a:path>
              </a:pathLst>
            </a:custGeom>
            <a:solidFill>
              <a:schemeClr val="dk1"/>
            </a:solidFill>
            <a:ln w="14275" cap="rnd" cmpd="sng">
              <a:solidFill>
                <a:srgbClr val="0032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75"/>
            <p:cNvSpPr/>
            <p:nvPr/>
          </p:nvSpPr>
          <p:spPr>
            <a:xfrm>
              <a:off x="5302280" y="2369043"/>
              <a:ext cx="114290" cy="390586"/>
            </a:xfrm>
            <a:custGeom>
              <a:avLst/>
              <a:gdLst/>
              <a:ahLst/>
              <a:cxnLst/>
              <a:rect l="l" t="t" r="r" b="b"/>
              <a:pathLst>
                <a:path w="6072" h="20751" extrusionOk="0">
                  <a:moveTo>
                    <a:pt x="260" y="1"/>
                  </a:moveTo>
                  <a:cubicBezTo>
                    <a:pt x="134" y="1"/>
                    <a:pt x="1" y="130"/>
                    <a:pt x="50" y="298"/>
                  </a:cubicBezTo>
                  <a:cubicBezTo>
                    <a:pt x="426" y="1606"/>
                    <a:pt x="877" y="2885"/>
                    <a:pt x="1298" y="4178"/>
                  </a:cubicBezTo>
                  <a:cubicBezTo>
                    <a:pt x="1734" y="5486"/>
                    <a:pt x="2110" y="6779"/>
                    <a:pt x="2531" y="8087"/>
                  </a:cubicBezTo>
                  <a:cubicBezTo>
                    <a:pt x="2937" y="9395"/>
                    <a:pt x="3283" y="10719"/>
                    <a:pt x="3614" y="12042"/>
                  </a:cubicBezTo>
                  <a:cubicBezTo>
                    <a:pt x="3960" y="13350"/>
                    <a:pt x="4291" y="14688"/>
                    <a:pt x="4606" y="16027"/>
                  </a:cubicBezTo>
                  <a:cubicBezTo>
                    <a:pt x="4787" y="16778"/>
                    <a:pt x="4967" y="17530"/>
                    <a:pt x="5103" y="18297"/>
                  </a:cubicBezTo>
                  <a:cubicBezTo>
                    <a:pt x="5178" y="18673"/>
                    <a:pt x="5238" y="19049"/>
                    <a:pt x="5328" y="19410"/>
                  </a:cubicBezTo>
                  <a:cubicBezTo>
                    <a:pt x="5418" y="19801"/>
                    <a:pt x="5509" y="20177"/>
                    <a:pt x="5584" y="20583"/>
                  </a:cubicBezTo>
                  <a:cubicBezTo>
                    <a:pt x="5613" y="20700"/>
                    <a:pt x="5697" y="20751"/>
                    <a:pt x="5785" y="20751"/>
                  </a:cubicBezTo>
                  <a:cubicBezTo>
                    <a:pt x="5923" y="20751"/>
                    <a:pt x="6072" y="20625"/>
                    <a:pt x="6035" y="20432"/>
                  </a:cubicBezTo>
                  <a:cubicBezTo>
                    <a:pt x="5915" y="19756"/>
                    <a:pt x="5809" y="19049"/>
                    <a:pt x="5629" y="18372"/>
                  </a:cubicBezTo>
                  <a:cubicBezTo>
                    <a:pt x="5463" y="17726"/>
                    <a:pt x="5313" y="17049"/>
                    <a:pt x="5163" y="16387"/>
                  </a:cubicBezTo>
                  <a:cubicBezTo>
                    <a:pt x="4847" y="15049"/>
                    <a:pt x="4531" y="13711"/>
                    <a:pt x="4185" y="12403"/>
                  </a:cubicBezTo>
                  <a:cubicBezTo>
                    <a:pt x="3479" y="9741"/>
                    <a:pt x="2727" y="7095"/>
                    <a:pt x="1930" y="4478"/>
                  </a:cubicBezTo>
                  <a:cubicBezTo>
                    <a:pt x="1479" y="3020"/>
                    <a:pt x="998" y="1531"/>
                    <a:pt x="426" y="118"/>
                  </a:cubicBezTo>
                  <a:cubicBezTo>
                    <a:pt x="390" y="36"/>
                    <a:pt x="326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75"/>
            <p:cNvSpPr/>
            <p:nvPr/>
          </p:nvSpPr>
          <p:spPr>
            <a:xfrm>
              <a:off x="5438342" y="2507119"/>
              <a:ext cx="45174" cy="273397"/>
            </a:xfrm>
            <a:custGeom>
              <a:avLst/>
              <a:gdLst/>
              <a:ahLst/>
              <a:cxnLst/>
              <a:rect l="l" t="t" r="r" b="b"/>
              <a:pathLst>
                <a:path w="2400" h="14525" extrusionOk="0">
                  <a:moveTo>
                    <a:pt x="150" y="1"/>
                  </a:moveTo>
                  <a:cubicBezTo>
                    <a:pt x="75" y="1"/>
                    <a:pt x="1" y="46"/>
                    <a:pt x="9" y="135"/>
                  </a:cubicBezTo>
                  <a:cubicBezTo>
                    <a:pt x="129" y="1067"/>
                    <a:pt x="309" y="1984"/>
                    <a:pt x="460" y="2901"/>
                  </a:cubicBezTo>
                  <a:cubicBezTo>
                    <a:pt x="610" y="3804"/>
                    <a:pt x="761" y="4721"/>
                    <a:pt x="881" y="5623"/>
                  </a:cubicBezTo>
                  <a:cubicBezTo>
                    <a:pt x="1001" y="6555"/>
                    <a:pt x="1136" y="7473"/>
                    <a:pt x="1257" y="8390"/>
                  </a:cubicBezTo>
                  <a:cubicBezTo>
                    <a:pt x="1362" y="9307"/>
                    <a:pt x="1452" y="10239"/>
                    <a:pt x="1588" y="11157"/>
                  </a:cubicBezTo>
                  <a:cubicBezTo>
                    <a:pt x="1663" y="11683"/>
                    <a:pt x="1738" y="12194"/>
                    <a:pt x="1783" y="12720"/>
                  </a:cubicBezTo>
                  <a:cubicBezTo>
                    <a:pt x="1813" y="13247"/>
                    <a:pt x="1873" y="13743"/>
                    <a:pt x="1933" y="14269"/>
                  </a:cubicBezTo>
                  <a:cubicBezTo>
                    <a:pt x="1948" y="14404"/>
                    <a:pt x="2024" y="14525"/>
                    <a:pt x="2159" y="14525"/>
                  </a:cubicBezTo>
                  <a:cubicBezTo>
                    <a:pt x="2264" y="14525"/>
                    <a:pt x="2400" y="14404"/>
                    <a:pt x="2384" y="14269"/>
                  </a:cubicBezTo>
                  <a:cubicBezTo>
                    <a:pt x="2294" y="13307"/>
                    <a:pt x="2144" y="12390"/>
                    <a:pt x="2069" y="11457"/>
                  </a:cubicBezTo>
                  <a:cubicBezTo>
                    <a:pt x="1994" y="10540"/>
                    <a:pt x="1843" y="9608"/>
                    <a:pt x="1723" y="8691"/>
                  </a:cubicBezTo>
                  <a:cubicBezTo>
                    <a:pt x="1467" y="6856"/>
                    <a:pt x="1182" y="4992"/>
                    <a:pt x="866" y="3172"/>
                  </a:cubicBezTo>
                  <a:cubicBezTo>
                    <a:pt x="761" y="2661"/>
                    <a:pt x="685" y="2150"/>
                    <a:pt x="595" y="1668"/>
                  </a:cubicBezTo>
                  <a:cubicBezTo>
                    <a:pt x="505" y="1142"/>
                    <a:pt x="415" y="616"/>
                    <a:pt x="294" y="105"/>
                  </a:cubicBezTo>
                  <a:cubicBezTo>
                    <a:pt x="280" y="35"/>
                    <a:pt x="215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75"/>
            <p:cNvSpPr/>
            <p:nvPr/>
          </p:nvSpPr>
          <p:spPr>
            <a:xfrm>
              <a:off x="5533881" y="2380223"/>
              <a:ext cx="39584" cy="368319"/>
            </a:xfrm>
            <a:custGeom>
              <a:avLst/>
              <a:gdLst/>
              <a:ahLst/>
              <a:cxnLst/>
              <a:rect l="l" t="t" r="r" b="b"/>
              <a:pathLst>
                <a:path w="2103" h="19568" extrusionOk="0">
                  <a:moveTo>
                    <a:pt x="1862" y="1"/>
                  </a:moveTo>
                  <a:cubicBezTo>
                    <a:pt x="1784" y="1"/>
                    <a:pt x="1708" y="46"/>
                    <a:pt x="1684" y="155"/>
                  </a:cubicBezTo>
                  <a:cubicBezTo>
                    <a:pt x="1383" y="1373"/>
                    <a:pt x="1128" y="2621"/>
                    <a:pt x="932" y="3854"/>
                  </a:cubicBezTo>
                  <a:cubicBezTo>
                    <a:pt x="722" y="5102"/>
                    <a:pt x="556" y="6335"/>
                    <a:pt x="406" y="7598"/>
                  </a:cubicBezTo>
                  <a:cubicBezTo>
                    <a:pt x="105" y="10095"/>
                    <a:pt x="0" y="12621"/>
                    <a:pt x="15" y="15117"/>
                  </a:cubicBezTo>
                  <a:cubicBezTo>
                    <a:pt x="30" y="16545"/>
                    <a:pt x="30" y="17959"/>
                    <a:pt x="120" y="19387"/>
                  </a:cubicBezTo>
                  <a:cubicBezTo>
                    <a:pt x="135" y="19507"/>
                    <a:pt x="237" y="19568"/>
                    <a:pt x="331" y="19568"/>
                  </a:cubicBezTo>
                  <a:cubicBezTo>
                    <a:pt x="425" y="19568"/>
                    <a:pt x="511" y="19507"/>
                    <a:pt x="496" y="19387"/>
                  </a:cubicBezTo>
                  <a:cubicBezTo>
                    <a:pt x="466" y="18756"/>
                    <a:pt x="406" y="18139"/>
                    <a:pt x="391" y="17508"/>
                  </a:cubicBezTo>
                  <a:cubicBezTo>
                    <a:pt x="361" y="16876"/>
                    <a:pt x="346" y="16244"/>
                    <a:pt x="346" y="15628"/>
                  </a:cubicBezTo>
                  <a:cubicBezTo>
                    <a:pt x="316" y="14380"/>
                    <a:pt x="376" y="13117"/>
                    <a:pt x="451" y="11869"/>
                  </a:cubicBezTo>
                  <a:cubicBezTo>
                    <a:pt x="602" y="9358"/>
                    <a:pt x="827" y="6862"/>
                    <a:pt x="1248" y="4396"/>
                  </a:cubicBezTo>
                  <a:cubicBezTo>
                    <a:pt x="1504" y="3012"/>
                    <a:pt x="1759" y="1614"/>
                    <a:pt x="2075" y="246"/>
                  </a:cubicBezTo>
                  <a:cubicBezTo>
                    <a:pt x="2102" y="102"/>
                    <a:pt x="1979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75"/>
            <p:cNvSpPr/>
            <p:nvPr/>
          </p:nvSpPr>
          <p:spPr>
            <a:xfrm>
              <a:off x="5487749" y="2726805"/>
              <a:ext cx="18126" cy="49146"/>
            </a:xfrm>
            <a:custGeom>
              <a:avLst/>
              <a:gdLst/>
              <a:ahLst/>
              <a:cxnLst/>
              <a:rect l="l" t="t" r="r" b="b"/>
              <a:pathLst>
                <a:path w="963" h="2611" extrusionOk="0">
                  <a:moveTo>
                    <a:pt x="164" y="0"/>
                  </a:moveTo>
                  <a:cubicBezTo>
                    <a:pt x="84" y="0"/>
                    <a:pt x="0" y="86"/>
                    <a:pt x="0" y="161"/>
                  </a:cubicBezTo>
                  <a:cubicBezTo>
                    <a:pt x="0" y="266"/>
                    <a:pt x="60" y="342"/>
                    <a:pt x="90" y="447"/>
                  </a:cubicBezTo>
                  <a:cubicBezTo>
                    <a:pt x="150" y="537"/>
                    <a:pt x="181" y="627"/>
                    <a:pt x="226" y="702"/>
                  </a:cubicBezTo>
                  <a:cubicBezTo>
                    <a:pt x="301" y="868"/>
                    <a:pt x="361" y="1048"/>
                    <a:pt x="391" y="1229"/>
                  </a:cubicBezTo>
                  <a:cubicBezTo>
                    <a:pt x="466" y="1590"/>
                    <a:pt x="466" y="1981"/>
                    <a:pt x="391" y="2341"/>
                  </a:cubicBezTo>
                  <a:cubicBezTo>
                    <a:pt x="376" y="2447"/>
                    <a:pt x="436" y="2567"/>
                    <a:pt x="556" y="2597"/>
                  </a:cubicBezTo>
                  <a:cubicBezTo>
                    <a:pt x="580" y="2606"/>
                    <a:pt x="606" y="2610"/>
                    <a:pt x="631" y="2610"/>
                  </a:cubicBezTo>
                  <a:cubicBezTo>
                    <a:pt x="731" y="2610"/>
                    <a:pt x="830" y="2543"/>
                    <a:pt x="842" y="2447"/>
                  </a:cubicBezTo>
                  <a:cubicBezTo>
                    <a:pt x="947" y="2041"/>
                    <a:pt x="962" y="1590"/>
                    <a:pt x="842" y="1154"/>
                  </a:cubicBezTo>
                  <a:cubicBezTo>
                    <a:pt x="797" y="943"/>
                    <a:pt x="722" y="748"/>
                    <a:pt x="647" y="537"/>
                  </a:cubicBezTo>
                  <a:cubicBezTo>
                    <a:pt x="541" y="342"/>
                    <a:pt x="421" y="86"/>
                    <a:pt x="211" y="11"/>
                  </a:cubicBezTo>
                  <a:cubicBezTo>
                    <a:pt x="196" y="3"/>
                    <a:pt x="180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75"/>
            <p:cNvSpPr/>
            <p:nvPr/>
          </p:nvSpPr>
          <p:spPr>
            <a:xfrm>
              <a:off x="5504726" y="2717093"/>
              <a:ext cx="22662" cy="48449"/>
            </a:xfrm>
            <a:custGeom>
              <a:avLst/>
              <a:gdLst/>
              <a:ahLst/>
              <a:cxnLst/>
              <a:rect l="l" t="t" r="r" b="b"/>
              <a:pathLst>
                <a:path w="1204" h="2574" extrusionOk="0">
                  <a:moveTo>
                    <a:pt x="196" y="1"/>
                  </a:moveTo>
                  <a:cubicBezTo>
                    <a:pt x="90" y="1"/>
                    <a:pt x="45" y="31"/>
                    <a:pt x="15" y="136"/>
                  </a:cubicBezTo>
                  <a:cubicBezTo>
                    <a:pt x="0" y="241"/>
                    <a:pt x="75" y="316"/>
                    <a:pt x="121" y="407"/>
                  </a:cubicBezTo>
                  <a:cubicBezTo>
                    <a:pt x="151" y="482"/>
                    <a:pt x="211" y="587"/>
                    <a:pt x="241" y="662"/>
                  </a:cubicBezTo>
                  <a:cubicBezTo>
                    <a:pt x="346" y="843"/>
                    <a:pt x="421" y="1008"/>
                    <a:pt x="496" y="1218"/>
                  </a:cubicBezTo>
                  <a:cubicBezTo>
                    <a:pt x="617" y="1594"/>
                    <a:pt x="677" y="1970"/>
                    <a:pt x="692" y="2361"/>
                  </a:cubicBezTo>
                  <a:cubicBezTo>
                    <a:pt x="692" y="2487"/>
                    <a:pt x="821" y="2573"/>
                    <a:pt x="948" y="2573"/>
                  </a:cubicBezTo>
                  <a:cubicBezTo>
                    <a:pt x="958" y="2573"/>
                    <a:pt x="968" y="2573"/>
                    <a:pt x="978" y="2572"/>
                  </a:cubicBezTo>
                  <a:cubicBezTo>
                    <a:pt x="1128" y="2557"/>
                    <a:pt x="1203" y="2421"/>
                    <a:pt x="1188" y="2286"/>
                  </a:cubicBezTo>
                  <a:cubicBezTo>
                    <a:pt x="1173" y="1880"/>
                    <a:pt x="1068" y="1444"/>
                    <a:pt x="918" y="1053"/>
                  </a:cubicBezTo>
                  <a:cubicBezTo>
                    <a:pt x="842" y="843"/>
                    <a:pt x="752" y="662"/>
                    <a:pt x="647" y="467"/>
                  </a:cubicBezTo>
                  <a:cubicBezTo>
                    <a:pt x="587" y="376"/>
                    <a:pt x="527" y="301"/>
                    <a:pt x="451" y="211"/>
                  </a:cubicBezTo>
                  <a:cubicBezTo>
                    <a:pt x="376" y="106"/>
                    <a:pt x="316" y="16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75"/>
            <p:cNvSpPr/>
            <p:nvPr/>
          </p:nvSpPr>
          <p:spPr>
            <a:xfrm>
              <a:off x="5449993" y="2732583"/>
              <a:ext cx="18804" cy="51160"/>
            </a:xfrm>
            <a:custGeom>
              <a:avLst/>
              <a:gdLst/>
              <a:ahLst/>
              <a:cxnLst/>
              <a:rect l="l" t="t" r="r" b="b"/>
              <a:pathLst>
                <a:path w="999" h="2718" extrusionOk="0">
                  <a:moveTo>
                    <a:pt x="170" y="1"/>
                  </a:moveTo>
                  <a:cubicBezTo>
                    <a:pt x="85" y="1"/>
                    <a:pt x="1" y="48"/>
                    <a:pt x="21" y="110"/>
                  </a:cubicBezTo>
                  <a:cubicBezTo>
                    <a:pt x="36" y="305"/>
                    <a:pt x="172" y="501"/>
                    <a:pt x="247" y="696"/>
                  </a:cubicBezTo>
                  <a:cubicBezTo>
                    <a:pt x="337" y="877"/>
                    <a:pt x="412" y="1087"/>
                    <a:pt x="427" y="1298"/>
                  </a:cubicBezTo>
                  <a:cubicBezTo>
                    <a:pt x="487" y="1689"/>
                    <a:pt x="427" y="2080"/>
                    <a:pt x="217" y="2455"/>
                  </a:cubicBezTo>
                  <a:cubicBezTo>
                    <a:pt x="157" y="2561"/>
                    <a:pt x="277" y="2696"/>
                    <a:pt x="412" y="2711"/>
                  </a:cubicBezTo>
                  <a:cubicBezTo>
                    <a:pt x="435" y="2716"/>
                    <a:pt x="457" y="2718"/>
                    <a:pt x="478" y="2718"/>
                  </a:cubicBezTo>
                  <a:cubicBezTo>
                    <a:pt x="598" y="2718"/>
                    <a:pt x="692" y="2650"/>
                    <a:pt x="743" y="2561"/>
                  </a:cubicBezTo>
                  <a:cubicBezTo>
                    <a:pt x="969" y="2170"/>
                    <a:pt x="999" y="1689"/>
                    <a:pt x="878" y="1283"/>
                  </a:cubicBezTo>
                  <a:cubicBezTo>
                    <a:pt x="818" y="1057"/>
                    <a:pt x="773" y="847"/>
                    <a:pt x="668" y="636"/>
                  </a:cubicBezTo>
                  <a:cubicBezTo>
                    <a:pt x="578" y="456"/>
                    <a:pt x="457" y="185"/>
                    <a:pt x="277" y="35"/>
                  </a:cubicBezTo>
                  <a:cubicBezTo>
                    <a:pt x="248" y="11"/>
                    <a:pt x="209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75"/>
            <p:cNvSpPr/>
            <p:nvPr/>
          </p:nvSpPr>
          <p:spPr>
            <a:xfrm>
              <a:off x="5427275" y="2732715"/>
              <a:ext cx="16056" cy="51574"/>
            </a:xfrm>
            <a:custGeom>
              <a:avLst/>
              <a:gdLst/>
              <a:ahLst/>
              <a:cxnLst/>
              <a:rect l="l" t="t" r="r" b="b"/>
              <a:pathLst>
                <a:path w="853" h="2740" extrusionOk="0">
                  <a:moveTo>
                    <a:pt x="516" y="1"/>
                  </a:moveTo>
                  <a:cubicBezTo>
                    <a:pt x="453" y="1"/>
                    <a:pt x="385" y="29"/>
                    <a:pt x="341" y="73"/>
                  </a:cubicBezTo>
                  <a:cubicBezTo>
                    <a:pt x="266" y="163"/>
                    <a:pt x="281" y="253"/>
                    <a:pt x="326" y="358"/>
                  </a:cubicBezTo>
                  <a:cubicBezTo>
                    <a:pt x="341" y="449"/>
                    <a:pt x="356" y="554"/>
                    <a:pt x="356" y="659"/>
                  </a:cubicBezTo>
                  <a:cubicBezTo>
                    <a:pt x="371" y="855"/>
                    <a:pt x="386" y="1080"/>
                    <a:pt x="371" y="1291"/>
                  </a:cubicBezTo>
                  <a:cubicBezTo>
                    <a:pt x="341" y="1712"/>
                    <a:pt x="221" y="2118"/>
                    <a:pt x="55" y="2509"/>
                  </a:cubicBezTo>
                  <a:cubicBezTo>
                    <a:pt x="0" y="2646"/>
                    <a:pt x="147" y="2739"/>
                    <a:pt x="294" y="2739"/>
                  </a:cubicBezTo>
                  <a:cubicBezTo>
                    <a:pt x="387" y="2739"/>
                    <a:pt x="481" y="2702"/>
                    <a:pt x="522" y="2614"/>
                  </a:cubicBezTo>
                  <a:cubicBezTo>
                    <a:pt x="717" y="2178"/>
                    <a:pt x="822" y="1742"/>
                    <a:pt x="852" y="1276"/>
                  </a:cubicBezTo>
                  <a:cubicBezTo>
                    <a:pt x="852" y="1065"/>
                    <a:pt x="852" y="840"/>
                    <a:pt x="822" y="629"/>
                  </a:cubicBezTo>
                  <a:cubicBezTo>
                    <a:pt x="792" y="434"/>
                    <a:pt x="807" y="148"/>
                    <a:pt x="582" y="13"/>
                  </a:cubicBezTo>
                  <a:cubicBezTo>
                    <a:pt x="562" y="5"/>
                    <a:pt x="539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75"/>
            <p:cNvSpPr/>
            <p:nvPr/>
          </p:nvSpPr>
          <p:spPr>
            <a:xfrm>
              <a:off x="5409338" y="1778966"/>
              <a:ext cx="109283" cy="53456"/>
            </a:xfrm>
            <a:custGeom>
              <a:avLst/>
              <a:gdLst/>
              <a:ahLst/>
              <a:cxnLst/>
              <a:rect l="l" t="t" r="r" b="b"/>
              <a:pathLst>
                <a:path w="5806" h="2840" extrusionOk="0">
                  <a:moveTo>
                    <a:pt x="3106" y="1"/>
                  </a:moveTo>
                  <a:cubicBezTo>
                    <a:pt x="3098" y="1"/>
                    <a:pt x="3091" y="5"/>
                    <a:pt x="3083" y="12"/>
                  </a:cubicBezTo>
                  <a:lnTo>
                    <a:pt x="2708" y="388"/>
                  </a:lnTo>
                  <a:cubicBezTo>
                    <a:pt x="2708" y="388"/>
                    <a:pt x="2798" y="539"/>
                    <a:pt x="2813" y="1125"/>
                  </a:cubicBezTo>
                  <a:lnTo>
                    <a:pt x="2813" y="1140"/>
                  </a:lnTo>
                  <a:cubicBezTo>
                    <a:pt x="2708" y="1666"/>
                    <a:pt x="2332" y="2057"/>
                    <a:pt x="1805" y="2162"/>
                  </a:cubicBezTo>
                  <a:cubicBezTo>
                    <a:pt x="1728" y="2176"/>
                    <a:pt x="1652" y="2183"/>
                    <a:pt x="1577" y="2183"/>
                  </a:cubicBezTo>
                  <a:cubicBezTo>
                    <a:pt x="1161" y="2183"/>
                    <a:pt x="797" y="1971"/>
                    <a:pt x="542" y="1576"/>
                  </a:cubicBezTo>
                  <a:cubicBezTo>
                    <a:pt x="489" y="1487"/>
                    <a:pt x="394" y="1435"/>
                    <a:pt x="297" y="1435"/>
                  </a:cubicBezTo>
                  <a:cubicBezTo>
                    <a:pt x="230" y="1435"/>
                    <a:pt x="162" y="1460"/>
                    <a:pt x="106" y="1516"/>
                  </a:cubicBezTo>
                  <a:cubicBezTo>
                    <a:pt x="1" y="1606"/>
                    <a:pt x="1" y="1787"/>
                    <a:pt x="76" y="1892"/>
                  </a:cubicBezTo>
                  <a:cubicBezTo>
                    <a:pt x="422" y="2478"/>
                    <a:pt x="1084" y="2839"/>
                    <a:pt x="1760" y="2839"/>
                  </a:cubicBezTo>
                  <a:cubicBezTo>
                    <a:pt x="1896" y="2839"/>
                    <a:pt x="2046" y="2809"/>
                    <a:pt x="2181" y="2794"/>
                  </a:cubicBezTo>
                  <a:cubicBezTo>
                    <a:pt x="2677" y="2689"/>
                    <a:pt x="3083" y="2358"/>
                    <a:pt x="3309" y="1937"/>
                  </a:cubicBezTo>
                  <a:cubicBezTo>
                    <a:pt x="3354" y="1967"/>
                    <a:pt x="3414" y="1982"/>
                    <a:pt x="3474" y="2027"/>
                  </a:cubicBezTo>
                  <a:cubicBezTo>
                    <a:pt x="3671" y="2109"/>
                    <a:pt x="3896" y="2149"/>
                    <a:pt x="4124" y="2149"/>
                  </a:cubicBezTo>
                  <a:cubicBezTo>
                    <a:pt x="4524" y="2149"/>
                    <a:pt x="4937" y="2026"/>
                    <a:pt x="5234" y="1787"/>
                  </a:cubicBezTo>
                  <a:cubicBezTo>
                    <a:pt x="5610" y="1441"/>
                    <a:pt x="5805" y="990"/>
                    <a:pt x="5730" y="478"/>
                  </a:cubicBezTo>
                  <a:cubicBezTo>
                    <a:pt x="5715" y="328"/>
                    <a:pt x="5580" y="238"/>
                    <a:pt x="5429" y="238"/>
                  </a:cubicBezTo>
                  <a:cubicBezTo>
                    <a:pt x="5279" y="253"/>
                    <a:pt x="5158" y="373"/>
                    <a:pt x="5158" y="523"/>
                  </a:cubicBezTo>
                  <a:cubicBezTo>
                    <a:pt x="5158" y="975"/>
                    <a:pt x="4963" y="1275"/>
                    <a:pt x="4602" y="1381"/>
                  </a:cubicBezTo>
                  <a:cubicBezTo>
                    <a:pt x="4510" y="1410"/>
                    <a:pt x="4409" y="1425"/>
                    <a:pt x="4305" y="1425"/>
                  </a:cubicBezTo>
                  <a:cubicBezTo>
                    <a:pt x="3982" y="1425"/>
                    <a:pt x="3623" y="1281"/>
                    <a:pt x="3384" y="975"/>
                  </a:cubicBezTo>
                  <a:lnTo>
                    <a:pt x="3384" y="960"/>
                  </a:lnTo>
                  <a:cubicBezTo>
                    <a:pt x="3354" y="373"/>
                    <a:pt x="3204" y="102"/>
                    <a:pt x="3129" y="12"/>
                  </a:cubicBezTo>
                  <a:cubicBezTo>
                    <a:pt x="3121" y="5"/>
                    <a:pt x="3114" y="1"/>
                    <a:pt x="3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75"/>
            <p:cNvSpPr/>
            <p:nvPr/>
          </p:nvSpPr>
          <p:spPr>
            <a:xfrm>
              <a:off x="5414156" y="1743581"/>
              <a:ext cx="72071" cy="45833"/>
            </a:xfrm>
            <a:custGeom>
              <a:avLst/>
              <a:gdLst/>
              <a:ahLst/>
              <a:cxnLst/>
              <a:rect l="l" t="t" r="r" b="b"/>
              <a:pathLst>
                <a:path w="3829" h="2435" extrusionOk="0">
                  <a:moveTo>
                    <a:pt x="2177" y="1"/>
                  </a:moveTo>
                  <a:cubicBezTo>
                    <a:pt x="1144" y="1"/>
                    <a:pt x="1" y="549"/>
                    <a:pt x="136" y="975"/>
                  </a:cubicBezTo>
                  <a:cubicBezTo>
                    <a:pt x="361" y="1712"/>
                    <a:pt x="2271" y="2403"/>
                    <a:pt x="2647" y="2434"/>
                  </a:cubicBezTo>
                  <a:cubicBezTo>
                    <a:pt x="2653" y="2434"/>
                    <a:pt x="2658" y="2434"/>
                    <a:pt x="2664" y="2434"/>
                  </a:cubicBezTo>
                  <a:cubicBezTo>
                    <a:pt x="3074" y="2434"/>
                    <a:pt x="3829" y="834"/>
                    <a:pt x="3369" y="389"/>
                  </a:cubicBezTo>
                  <a:cubicBezTo>
                    <a:pt x="3076" y="110"/>
                    <a:pt x="2638" y="1"/>
                    <a:pt x="2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6" name="Google Shape;4736;p75"/>
          <p:cNvGrpSpPr/>
          <p:nvPr/>
        </p:nvGrpSpPr>
        <p:grpSpPr>
          <a:xfrm>
            <a:off x="3243063" y="3025246"/>
            <a:ext cx="2201317" cy="1541814"/>
            <a:chOff x="4388850" y="3025246"/>
            <a:chExt cx="2201317" cy="1541814"/>
          </a:xfrm>
        </p:grpSpPr>
        <p:sp>
          <p:nvSpPr>
            <p:cNvPr id="4737" name="Google Shape;4737;p75"/>
            <p:cNvSpPr/>
            <p:nvPr/>
          </p:nvSpPr>
          <p:spPr>
            <a:xfrm>
              <a:off x="4388850" y="3043174"/>
              <a:ext cx="2201317" cy="1388072"/>
            </a:xfrm>
            <a:custGeom>
              <a:avLst/>
              <a:gdLst/>
              <a:ahLst/>
              <a:cxnLst/>
              <a:rect l="l" t="t" r="r" b="b"/>
              <a:pathLst>
                <a:path w="114369" h="72117" extrusionOk="0">
                  <a:moveTo>
                    <a:pt x="39484" y="1"/>
                  </a:moveTo>
                  <a:cubicBezTo>
                    <a:pt x="37649" y="1"/>
                    <a:pt x="35938" y="299"/>
                    <a:pt x="34449" y="874"/>
                  </a:cubicBezTo>
                  <a:cubicBezTo>
                    <a:pt x="0" y="14167"/>
                    <a:pt x="25893" y="63201"/>
                    <a:pt x="49425" y="71937"/>
                  </a:cubicBezTo>
                  <a:cubicBezTo>
                    <a:pt x="49752" y="72058"/>
                    <a:pt x="50198" y="72117"/>
                    <a:pt x="50745" y="72117"/>
                  </a:cubicBezTo>
                  <a:cubicBezTo>
                    <a:pt x="56386" y="72117"/>
                    <a:pt x="72855" y="65905"/>
                    <a:pt x="82190" y="57968"/>
                  </a:cubicBezTo>
                  <a:cubicBezTo>
                    <a:pt x="102038" y="41097"/>
                    <a:pt x="114368" y="14272"/>
                    <a:pt x="89528" y="8708"/>
                  </a:cubicBezTo>
                  <a:cubicBezTo>
                    <a:pt x="88437" y="8464"/>
                    <a:pt x="87358" y="8348"/>
                    <a:pt x="86294" y="8348"/>
                  </a:cubicBezTo>
                  <a:cubicBezTo>
                    <a:pt x="77288" y="8348"/>
                    <a:pt x="69319" y="16618"/>
                    <a:pt x="64236" y="24888"/>
                  </a:cubicBezTo>
                  <a:cubicBezTo>
                    <a:pt x="60978" y="7466"/>
                    <a:pt x="48672" y="1"/>
                    <a:pt x="394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75"/>
            <p:cNvSpPr/>
            <p:nvPr/>
          </p:nvSpPr>
          <p:spPr>
            <a:xfrm>
              <a:off x="5757575" y="3025246"/>
              <a:ext cx="202310" cy="166260"/>
            </a:xfrm>
            <a:custGeom>
              <a:avLst/>
              <a:gdLst/>
              <a:ahLst/>
              <a:cxnLst/>
              <a:rect l="l" t="t" r="r" b="b"/>
              <a:pathLst>
                <a:path w="10511" h="8638" extrusionOk="0">
                  <a:moveTo>
                    <a:pt x="7621" y="1"/>
                  </a:moveTo>
                  <a:cubicBezTo>
                    <a:pt x="6855" y="1"/>
                    <a:pt x="5871" y="781"/>
                    <a:pt x="5007" y="2577"/>
                  </a:cubicBezTo>
                  <a:cubicBezTo>
                    <a:pt x="4409" y="894"/>
                    <a:pt x="3759" y="339"/>
                    <a:pt x="3160" y="339"/>
                  </a:cubicBezTo>
                  <a:cubicBezTo>
                    <a:pt x="2555" y="339"/>
                    <a:pt x="2002" y="906"/>
                    <a:pt x="1609" y="1450"/>
                  </a:cubicBezTo>
                  <a:cubicBezTo>
                    <a:pt x="0" y="3675"/>
                    <a:pt x="2707" y="6607"/>
                    <a:pt x="4346" y="8637"/>
                  </a:cubicBezTo>
                  <a:cubicBezTo>
                    <a:pt x="5549" y="8066"/>
                    <a:pt x="10511" y="4126"/>
                    <a:pt x="8631" y="668"/>
                  </a:cubicBezTo>
                  <a:cubicBezTo>
                    <a:pt x="8397" y="236"/>
                    <a:pt x="8041" y="1"/>
                    <a:pt x="7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75"/>
            <p:cNvSpPr/>
            <p:nvPr/>
          </p:nvSpPr>
          <p:spPr>
            <a:xfrm>
              <a:off x="5997323" y="3304059"/>
              <a:ext cx="102185" cy="99182"/>
            </a:xfrm>
            <a:custGeom>
              <a:avLst/>
              <a:gdLst/>
              <a:ahLst/>
              <a:cxnLst/>
              <a:rect l="l" t="t" r="r" b="b"/>
              <a:pathLst>
                <a:path w="5309" h="5153" extrusionOk="0">
                  <a:moveTo>
                    <a:pt x="1926" y="1"/>
                  </a:moveTo>
                  <a:cubicBezTo>
                    <a:pt x="1875" y="1"/>
                    <a:pt x="1820" y="9"/>
                    <a:pt x="1759" y="25"/>
                  </a:cubicBezTo>
                  <a:cubicBezTo>
                    <a:pt x="0" y="491"/>
                    <a:pt x="211" y="4145"/>
                    <a:pt x="963" y="5153"/>
                  </a:cubicBezTo>
                  <a:cubicBezTo>
                    <a:pt x="3068" y="4972"/>
                    <a:pt x="5308" y="2867"/>
                    <a:pt x="4707" y="1815"/>
                  </a:cubicBezTo>
                  <a:cubicBezTo>
                    <a:pt x="4617" y="1667"/>
                    <a:pt x="4470" y="1605"/>
                    <a:pt x="4282" y="1605"/>
                  </a:cubicBezTo>
                  <a:cubicBezTo>
                    <a:pt x="3742" y="1605"/>
                    <a:pt x="2871" y="2117"/>
                    <a:pt x="2090" y="2596"/>
                  </a:cubicBezTo>
                  <a:cubicBezTo>
                    <a:pt x="2423" y="1101"/>
                    <a:pt x="2513" y="1"/>
                    <a:pt x="1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75"/>
            <p:cNvSpPr/>
            <p:nvPr/>
          </p:nvSpPr>
          <p:spPr>
            <a:xfrm>
              <a:off x="5597365" y="3995910"/>
              <a:ext cx="522704" cy="571150"/>
            </a:xfrm>
            <a:custGeom>
              <a:avLst/>
              <a:gdLst/>
              <a:ahLst/>
              <a:cxnLst/>
              <a:rect l="l" t="t" r="r" b="b"/>
              <a:pathLst>
                <a:path w="27157" h="29674" extrusionOk="0">
                  <a:moveTo>
                    <a:pt x="16150" y="1"/>
                  </a:moveTo>
                  <a:cubicBezTo>
                    <a:pt x="18481" y="6271"/>
                    <a:pt x="13098" y="14285"/>
                    <a:pt x="7850" y="17639"/>
                  </a:cubicBezTo>
                  <a:cubicBezTo>
                    <a:pt x="1" y="22676"/>
                    <a:pt x="4587" y="29051"/>
                    <a:pt x="7143" y="29578"/>
                  </a:cubicBezTo>
                  <a:cubicBezTo>
                    <a:pt x="7460" y="29643"/>
                    <a:pt x="7730" y="29673"/>
                    <a:pt x="7960" y="29673"/>
                  </a:cubicBezTo>
                  <a:cubicBezTo>
                    <a:pt x="9588" y="29673"/>
                    <a:pt x="9264" y="28147"/>
                    <a:pt x="9910" y="26540"/>
                  </a:cubicBezTo>
                  <a:cubicBezTo>
                    <a:pt x="11218" y="23232"/>
                    <a:pt x="15263" y="22495"/>
                    <a:pt x="18872" y="18751"/>
                  </a:cubicBezTo>
                  <a:cubicBezTo>
                    <a:pt x="22480" y="15007"/>
                    <a:pt x="27157" y="2106"/>
                    <a:pt x="16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75"/>
            <p:cNvSpPr/>
            <p:nvPr/>
          </p:nvSpPr>
          <p:spPr>
            <a:xfrm>
              <a:off x="5619980" y="3130149"/>
              <a:ext cx="103301" cy="89328"/>
            </a:xfrm>
            <a:custGeom>
              <a:avLst/>
              <a:gdLst/>
              <a:ahLst/>
              <a:cxnLst/>
              <a:rect l="l" t="t" r="r" b="b"/>
              <a:pathLst>
                <a:path w="5367" h="4641" extrusionOk="0">
                  <a:moveTo>
                    <a:pt x="3996" y="0"/>
                  </a:moveTo>
                  <a:cubicBezTo>
                    <a:pt x="3198" y="0"/>
                    <a:pt x="2585" y="2099"/>
                    <a:pt x="2585" y="2099"/>
                  </a:cubicBezTo>
                  <a:cubicBezTo>
                    <a:pt x="2585" y="2099"/>
                    <a:pt x="1908" y="1107"/>
                    <a:pt x="1412" y="1002"/>
                  </a:cubicBezTo>
                  <a:cubicBezTo>
                    <a:pt x="1389" y="996"/>
                    <a:pt x="1365" y="993"/>
                    <a:pt x="1341" y="993"/>
                  </a:cubicBezTo>
                  <a:cubicBezTo>
                    <a:pt x="769" y="993"/>
                    <a:pt x="0" y="2519"/>
                    <a:pt x="2901" y="4640"/>
                  </a:cubicBezTo>
                  <a:cubicBezTo>
                    <a:pt x="4750" y="3047"/>
                    <a:pt x="5367" y="926"/>
                    <a:pt x="4314" y="114"/>
                  </a:cubicBezTo>
                  <a:cubicBezTo>
                    <a:pt x="4206" y="35"/>
                    <a:pt x="4099" y="0"/>
                    <a:pt x="3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75"/>
            <p:cNvSpPr/>
            <p:nvPr/>
          </p:nvSpPr>
          <p:spPr>
            <a:xfrm>
              <a:off x="4824972" y="3271475"/>
              <a:ext cx="832089" cy="1210148"/>
            </a:xfrm>
            <a:custGeom>
              <a:avLst/>
              <a:gdLst/>
              <a:ahLst/>
              <a:cxnLst/>
              <a:rect l="l" t="t" r="r" b="b"/>
              <a:pathLst>
                <a:path w="43231" h="62873" extrusionOk="0">
                  <a:moveTo>
                    <a:pt x="22636" y="0"/>
                  </a:moveTo>
                  <a:cubicBezTo>
                    <a:pt x="20694" y="0"/>
                    <a:pt x="22815" y="8903"/>
                    <a:pt x="25788" y="9943"/>
                  </a:cubicBezTo>
                  <a:cubicBezTo>
                    <a:pt x="25788" y="9943"/>
                    <a:pt x="25788" y="9943"/>
                    <a:pt x="25787" y="9943"/>
                  </a:cubicBezTo>
                  <a:cubicBezTo>
                    <a:pt x="25713" y="9943"/>
                    <a:pt x="21239" y="9958"/>
                    <a:pt x="16691" y="13507"/>
                  </a:cubicBezTo>
                  <a:cubicBezTo>
                    <a:pt x="16691" y="13507"/>
                    <a:pt x="8721" y="12560"/>
                    <a:pt x="5759" y="12560"/>
                  </a:cubicBezTo>
                  <a:cubicBezTo>
                    <a:pt x="2797" y="12560"/>
                    <a:pt x="0" y="16409"/>
                    <a:pt x="10315" y="24153"/>
                  </a:cubicBezTo>
                  <a:cubicBezTo>
                    <a:pt x="10315" y="24153"/>
                    <a:pt x="10360" y="27160"/>
                    <a:pt x="10887" y="29175"/>
                  </a:cubicBezTo>
                  <a:cubicBezTo>
                    <a:pt x="11287" y="30707"/>
                    <a:pt x="12252" y="33152"/>
                    <a:pt x="12943" y="33152"/>
                  </a:cubicBezTo>
                  <a:cubicBezTo>
                    <a:pt x="13160" y="33152"/>
                    <a:pt x="13351" y="32909"/>
                    <a:pt x="13488" y="32318"/>
                  </a:cubicBezTo>
                  <a:cubicBezTo>
                    <a:pt x="13488" y="32318"/>
                    <a:pt x="14149" y="34678"/>
                    <a:pt x="15388" y="34678"/>
                  </a:cubicBezTo>
                  <a:cubicBezTo>
                    <a:pt x="15713" y="34678"/>
                    <a:pt x="16078" y="34516"/>
                    <a:pt x="16480" y="34107"/>
                  </a:cubicBezTo>
                  <a:cubicBezTo>
                    <a:pt x="16480" y="34107"/>
                    <a:pt x="19683" y="34137"/>
                    <a:pt x="21728" y="34979"/>
                  </a:cubicBezTo>
                  <a:cubicBezTo>
                    <a:pt x="23758" y="35821"/>
                    <a:pt x="24374" y="36077"/>
                    <a:pt x="22615" y="37505"/>
                  </a:cubicBezTo>
                  <a:cubicBezTo>
                    <a:pt x="20841" y="38934"/>
                    <a:pt x="13383" y="46031"/>
                    <a:pt x="16631" y="53700"/>
                  </a:cubicBezTo>
                  <a:cubicBezTo>
                    <a:pt x="16631" y="53700"/>
                    <a:pt x="21442" y="60752"/>
                    <a:pt x="37531" y="62872"/>
                  </a:cubicBezTo>
                  <a:cubicBezTo>
                    <a:pt x="37531" y="62872"/>
                    <a:pt x="41336" y="60917"/>
                    <a:pt x="42238" y="51159"/>
                  </a:cubicBezTo>
                  <a:cubicBezTo>
                    <a:pt x="42238" y="51144"/>
                    <a:pt x="43230" y="21446"/>
                    <a:pt x="39231" y="13958"/>
                  </a:cubicBezTo>
                  <a:cubicBezTo>
                    <a:pt x="35246" y="6440"/>
                    <a:pt x="26434" y="380"/>
                    <a:pt x="22705" y="4"/>
                  </a:cubicBezTo>
                  <a:cubicBezTo>
                    <a:pt x="22682" y="2"/>
                    <a:pt x="22659" y="0"/>
                    <a:pt x="22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75"/>
            <p:cNvSpPr/>
            <p:nvPr/>
          </p:nvSpPr>
          <p:spPr>
            <a:xfrm>
              <a:off x="4819209" y="3271475"/>
              <a:ext cx="832089" cy="1210148"/>
            </a:xfrm>
            <a:custGeom>
              <a:avLst/>
              <a:gdLst/>
              <a:ahLst/>
              <a:cxnLst/>
              <a:rect l="l" t="t" r="r" b="b"/>
              <a:pathLst>
                <a:path w="43231" h="62873" extrusionOk="0">
                  <a:moveTo>
                    <a:pt x="22636" y="0"/>
                  </a:moveTo>
                  <a:cubicBezTo>
                    <a:pt x="20694" y="0"/>
                    <a:pt x="22815" y="8903"/>
                    <a:pt x="25788" y="9943"/>
                  </a:cubicBezTo>
                  <a:cubicBezTo>
                    <a:pt x="25788" y="9943"/>
                    <a:pt x="25788" y="9943"/>
                    <a:pt x="25787" y="9943"/>
                  </a:cubicBezTo>
                  <a:cubicBezTo>
                    <a:pt x="25713" y="9943"/>
                    <a:pt x="21239" y="9958"/>
                    <a:pt x="16691" y="13507"/>
                  </a:cubicBezTo>
                  <a:cubicBezTo>
                    <a:pt x="16691" y="13507"/>
                    <a:pt x="8721" y="12560"/>
                    <a:pt x="5759" y="12560"/>
                  </a:cubicBezTo>
                  <a:cubicBezTo>
                    <a:pt x="2797" y="12560"/>
                    <a:pt x="0" y="16409"/>
                    <a:pt x="10315" y="24153"/>
                  </a:cubicBezTo>
                  <a:cubicBezTo>
                    <a:pt x="10315" y="24153"/>
                    <a:pt x="10360" y="27160"/>
                    <a:pt x="10887" y="29175"/>
                  </a:cubicBezTo>
                  <a:cubicBezTo>
                    <a:pt x="11287" y="30707"/>
                    <a:pt x="12252" y="33152"/>
                    <a:pt x="12943" y="33152"/>
                  </a:cubicBezTo>
                  <a:cubicBezTo>
                    <a:pt x="13160" y="33152"/>
                    <a:pt x="13351" y="32909"/>
                    <a:pt x="13488" y="32318"/>
                  </a:cubicBezTo>
                  <a:cubicBezTo>
                    <a:pt x="13488" y="32318"/>
                    <a:pt x="14149" y="34678"/>
                    <a:pt x="15388" y="34678"/>
                  </a:cubicBezTo>
                  <a:cubicBezTo>
                    <a:pt x="15713" y="34678"/>
                    <a:pt x="16078" y="34516"/>
                    <a:pt x="16480" y="34107"/>
                  </a:cubicBezTo>
                  <a:cubicBezTo>
                    <a:pt x="16480" y="34107"/>
                    <a:pt x="19683" y="34137"/>
                    <a:pt x="21728" y="34979"/>
                  </a:cubicBezTo>
                  <a:cubicBezTo>
                    <a:pt x="23758" y="35821"/>
                    <a:pt x="24374" y="36077"/>
                    <a:pt x="22615" y="37505"/>
                  </a:cubicBezTo>
                  <a:cubicBezTo>
                    <a:pt x="20841" y="38934"/>
                    <a:pt x="13383" y="46031"/>
                    <a:pt x="16631" y="53700"/>
                  </a:cubicBezTo>
                  <a:cubicBezTo>
                    <a:pt x="16631" y="53700"/>
                    <a:pt x="21442" y="60752"/>
                    <a:pt x="37531" y="62872"/>
                  </a:cubicBezTo>
                  <a:cubicBezTo>
                    <a:pt x="37531" y="62872"/>
                    <a:pt x="41336" y="60917"/>
                    <a:pt x="42238" y="51159"/>
                  </a:cubicBezTo>
                  <a:cubicBezTo>
                    <a:pt x="42238" y="51144"/>
                    <a:pt x="43230" y="21446"/>
                    <a:pt x="39231" y="13958"/>
                  </a:cubicBezTo>
                  <a:cubicBezTo>
                    <a:pt x="35246" y="6440"/>
                    <a:pt x="26434" y="380"/>
                    <a:pt x="22705" y="4"/>
                  </a:cubicBezTo>
                  <a:cubicBezTo>
                    <a:pt x="22682" y="2"/>
                    <a:pt x="22659" y="0"/>
                    <a:pt x="22636" y="0"/>
                  </a:cubicBezTo>
                  <a:close/>
                </a:path>
              </a:pathLst>
            </a:custGeom>
            <a:solidFill>
              <a:srgbClr val="F2C17A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75"/>
            <p:cNvSpPr/>
            <p:nvPr/>
          </p:nvSpPr>
          <p:spPr>
            <a:xfrm>
              <a:off x="5591603" y="3995910"/>
              <a:ext cx="522704" cy="571150"/>
            </a:xfrm>
            <a:custGeom>
              <a:avLst/>
              <a:gdLst/>
              <a:ahLst/>
              <a:cxnLst/>
              <a:rect l="l" t="t" r="r" b="b"/>
              <a:pathLst>
                <a:path w="27157" h="29674" extrusionOk="0">
                  <a:moveTo>
                    <a:pt x="16150" y="1"/>
                  </a:moveTo>
                  <a:cubicBezTo>
                    <a:pt x="18481" y="6271"/>
                    <a:pt x="13098" y="14285"/>
                    <a:pt x="7850" y="17639"/>
                  </a:cubicBezTo>
                  <a:cubicBezTo>
                    <a:pt x="1" y="22676"/>
                    <a:pt x="4587" y="29051"/>
                    <a:pt x="7143" y="29578"/>
                  </a:cubicBezTo>
                  <a:cubicBezTo>
                    <a:pt x="7460" y="29643"/>
                    <a:pt x="7730" y="29673"/>
                    <a:pt x="7960" y="29673"/>
                  </a:cubicBezTo>
                  <a:cubicBezTo>
                    <a:pt x="9588" y="29673"/>
                    <a:pt x="9264" y="28147"/>
                    <a:pt x="9910" y="26540"/>
                  </a:cubicBezTo>
                  <a:cubicBezTo>
                    <a:pt x="11218" y="23232"/>
                    <a:pt x="15263" y="22495"/>
                    <a:pt x="18872" y="18751"/>
                  </a:cubicBezTo>
                  <a:cubicBezTo>
                    <a:pt x="22480" y="15007"/>
                    <a:pt x="27157" y="2106"/>
                    <a:pt x="16150" y="1"/>
                  </a:cubicBezTo>
                  <a:close/>
                </a:path>
              </a:pathLst>
            </a:custGeom>
            <a:solidFill>
              <a:srgbClr val="F2C17A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75"/>
            <p:cNvSpPr/>
            <p:nvPr/>
          </p:nvSpPr>
          <p:spPr>
            <a:xfrm>
              <a:off x="4824972" y="3271475"/>
              <a:ext cx="748150" cy="506748"/>
            </a:xfrm>
            <a:custGeom>
              <a:avLst/>
              <a:gdLst/>
              <a:ahLst/>
              <a:cxnLst/>
              <a:rect l="l" t="t" r="r" b="b"/>
              <a:pathLst>
                <a:path w="38870" h="26328" extrusionOk="0">
                  <a:moveTo>
                    <a:pt x="22636" y="0"/>
                  </a:moveTo>
                  <a:cubicBezTo>
                    <a:pt x="20694" y="0"/>
                    <a:pt x="22815" y="8903"/>
                    <a:pt x="25788" y="9943"/>
                  </a:cubicBezTo>
                  <a:cubicBezTo>
                    <a:pt x="25788" y="9943"/>
                    <a:pt x="25788" y="9943"/>
                    <a:pt x="25787" y="9943"/>
                  </a:cubicBezTo>
                  <a:cubicBezTo>
                    <a:pt x="25713" y="9943"/>
                    <a:pt x="21239" y="9958"/>
                    <a:pt x="16691" y="13507"/>
                  </a:cubicBezTo>
                  <a:cubicBezTo>
                    <a:pt x="16691" y="13507"/>
                    <a:pt x="8721" y="12560"/>
                    <a:pt x="5759" y="12560"/>
                  </a:cubicBezTo>
                  <a:cubicBezTo>
                    <a:pt x="2797" y="12560"/>
                    <a:pt x="0" y="16409"/>
                    <a:pt x="10315" y="24153"/>
                  </a:cubicBezTo>
                  <a:cubicBezTo>
                    <a:pt x="10315" y="24153"/>
                    <a:pt x="10315" y="24694"/>
                    <a:pt x="10375" y="25491"/>
                  </a:cubicBezTo>
                  <a:lnTo>
                    <a:pt x="10390" y="25491"/>
                  </a:lnTo>
                  <a:cubicBezTo>
                    <a:pt x="11010" y="26073"/>
                    <a:pt x="11594" y="26327"/>
                    <a:pt x="12151" y="26327"/>
                  </a:cubicBezTo>
                  <a:cubicBezTo>
                    <a:pt x="14958" y="26327"/>
                    <a:pt x="17043" y="19858"/>
                    <a:pt x="19202" y="16394"/>
                  </a:cubicBezTo>
                  <a:cubicBezTo>
                    <a:pt x="24143" y="18781"/>
                    <a:pt x="27577" y="19721"/>
                    <a:pt x="30115" y="19721"/>
                  </a:cubicBezTo>
                  <a:cubicBezTo>
                    <a:pt x="32118" y="19721"/>
                    <a:pt x="33562" y="19135"/>
                    <a:pt x="34750" y="18213"/>
                  </a:cubicBezTo>
                  <a:cubicBezTo>
                    <a:pt x="36524" y="16845"/>
                    <a:pt x="38043" y="14650"/>
                    <a:pt x="38870" y="13296"/>
                  </a:cubicBezTo>
                  <a:cubicBezTo>
                    <a:pt x="34735" y="6094"/>
                    <a:pt x="26314" y="365"/>
                    <a:pt x="22705" y="4"/>
                  </a:cubicBezTo>
                  <a:cubicBezTo>
                    <a:pt x="22682" y="2"/>
                    <a:pt x="22659" y="0"/>
                    <a:pt x="22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75"/>
            <p:cNvSpPr/>
            <p:nvPr/>
          </p:nvSpPr>
          <p:spPr>
            <a:xfrm>
              <a:off x="4912042" y="3564867"/>
              <a:ext cx="136080" cy="138582"/>
            </a:xfrm>
            <a:custGeom>
              <a:avLst/>
              <a:gdLst/>
              <a:ahLst/>
              <a:cxnLst/>
              <a:rect l="l" t="t" r="r" b="b"/>
              <a:pathLst>
                <a:path w="7070" h="7200" extrusionOk="0">
                  <a:moveTo>
                    <a:pt x="921" y="1"/>
                  </a:moveTo>
                  <a:cubicBezTo>
                    <a:pt x="292" y="1"/>
                    <a:pt x="1" y="456"/>
                    <a:pt x="604" y="1932"/>
                  </a:cubicBezTo>
                  <a:cubicBezTo>
                    <a:pt x="1792" y="4819"/>
                    <a:pt x="3746" y="6428"/>
                    <a:pt x="5175" y="7029"/>
                  </a:cubicBezTo>
                  <a:cubicBezTo>
                    <a:pt x="5448" y="7149"/>
                    <a:pt x="5654" y="7199"/>
                    <a:pt x="5805" y="7199"/>
                  </a:cubicBezTo>
                  <a:cubicBezTo>
                    <a:pt x="6646" y="7199"/>
                    <a:pt x="5836" y="5646"/>
                    <a:pt x="5836" y="5646"/>
                  </a:cubicBezTo>
                  <a:cubicBezTo>
                    <a:pt x="6588" y="5586"/>
                    <a:pt x="7069" y="4849"/>
                    <a:pt x="7054" y="3571"/>
                  </a:cubicBezTo>
                  <a:cubicBezTo>
                    <a:pt x="7039" y="2293"/>
                    <a:pt x="4648" y="1421"/>
                    <a:pt x="3145" y="744"/>
                  </a:cubicBezTo>
                  <a:cubicBezTo>
                    <a:pt x="2414" y="408"/>
                    <a:pt x="1516" y="1"/>
                    <a:pt x="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75"/>
            <p:cNvSpPr/>
            <p:nvPr/>
          </p:nvSpPr>
          <p:spPr>
            <a:xfrm>
              <a:off x="5284670" y="3349500"/>
              <a:ext cx="168454" cy="120104"/>
            </a:xfrm>
            <a:custGeom>
              <a:avLst/>
              <a:gdLst/>
              <a:ahLst/>
              <a:cxnLst/>
              <a:rect l="l" t="t" r="r" b="b"/>
              <a:pathLst>
                <a:path w="8752" h="6240" extrusionOk="0">
                  <a:moveTo>
                    <a:pt x="1138" y="0"/>
                  </a:moveTo>
                  <a:cubicBezTo>
                    <a:pt x="376" y="0"/>
                    <a:pt x="1" y="1023"/>
                    <a:pt x="1196" y="3032"/>
                  </a:cubicBezTo>
                  <a:cubicBezTo>
                    <a:pt x="2970" y="6040"/>
                    <a:pt x="6760" y="6220"/>
                    <a:pt x="7316" y="6235"/>
                  </a:cubicBezTo>
                  <a:cubicBezTo>
                    <a:pt x="7393" y="6237"/>
                    <a:pt x="7480" y="6240"/>
                    <a:pt x="7568" y="6240"/>
                  </a:cubicBezTo>
                  <a:cubicBezTo>
                    <a:pt x="8129" y="6240"/>
                    <a:pt x="8751" y="6134"/>
                    <a:pt x="7451" y="5107"/>
                  </a:cubicBezTo>
                  <a:cubicBezTo>
                    <a:pt x="5948" y="3934"/>
                    <a:pt x="3467" y="2040"/>
                    <a:pt x="2414" y="762"/>
                  </a:cubicBezTo>
                  <a:cubicBezTo>
                    <a:pt x="1990" y="253"/>
                    <a:pt x="1516" y="0"/>
                    <a:pt x="1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75"/>
            <p:cNvSpPr/>
            <p:nvPr/>
          </p:nvSpPr>
          <p:spPr>
            <a:xfrm>
              <a:off x="5058218" y="3653170"/>
              <a:ext cx="86267" cy="26446"/>
            </a:xfrm>
            <a:custGeom>
              <a:avLst/>
              <a:gdLst/>
              <a:ahLst/>
              <a:cxnLst/>
              <a:rect l="l" t="t" r="r" b="b"/>
              <a:pathLst>
                <a:path w="4482" h="1374" extrusionOk="0">
                  <a:moveTo>
                    <a:pt x="2605" y="0"/>
                  </a:moveTo>
                  <a:cubicBezTo>
                    <a:pt x="1597" y="0"/>
                    <a:pt x="549" y="534"/>
                    <a:pt x="1" y="1374"/>
                  </a:cubicBezTo>
                  <a:cubicBezTo>
                    <a:pt x="646" y="691"/>
                    <a:pt x="1739" y="195"/>
                    <a:pt x="2762" y="195"/>
                  </a:cubicBezTo>
                  <a:cubicBezTo>
                    <a:pt x="3406" y="195"/>
                    <a:pt x="4022" y="392"/>
                    <a:pt x="4482" y="862"/>
                  </a:cubicBezTo>
                  <a:cubicBezTo>
                    <a:pt x="3998" y="262"/>
                    <a:pt x="3311" y="0"/>
                    <a:pt x="2605" y="0"/>
                  </a:cubicBezTo>
                  <a:close/>
                </a:path>
              </a:pathLst>
            </a:custGeom>
            <a:solidFill>
              <a:srgbClr val="00323B"/>
            </a:solidFill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75"/>
            <p:cNvSpPr/>
            <p:nvPr/>
          </p:nvSpPr>
          <p:spPr>
            <a:xfrm>
              <a:off x="5297546" y="3491481"/>
              <a:ext cx="112020" cy="92638"/>
            </a:xfrm>
            <a:custGeom>
              <a:avLst/>
              <a:gdLst/>
              <a:ahLst/>
              <a:cxnLst/>
              <a:rect l="l" t="t" r="r" b="b"/>
              <a:pathLst>
                <a:path w="5820" h="4813" extrusionOk="0">
                  <a:moveTo>
                    <a:pt x="5820" y="1"/>
                  </a:moveTo>
                  <a:cubicBezTo>
                    <a:pt x="3309" y="452"/>
                    <a:pt x="632" y="2151"/>
                    <a:pt x="1" y="4813"/>
                  </a:cubicBezTo>
                  <a:cubicBezTo>
                    <a:pt x="843" y="2332"/>
                    <a:pt x="3414" y="723"/>
                    <a:pt x="5820" y="1"/>
                  </a:cubicBezTo>
                  <a:close/>
                </a:path>
              </a:pathLst>
            </a:custGeom>
            <a:solidFill>
              <a:srgbClr val="00323B"/>
            </a:solidFill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75"/>
            <p:cNvSpPr/>
            <p:nvPr/>
          </p:nvSpPr>
          <p:spPr>
            <a:xfrm>
              <a:off x="5139245" y="3691181"/>
              <a:ext cx="69657" cy="81994"/>
            </a:xfrm>
            <a:custGeom>
              <a:avLst/>
              <a:gdLst/>
              <a:ahLst/>
              <a:cxnLst/>
              <a:rect l="l" t="t" r="r" b="b"/>
              <a:pathLst>
                <a:path w="3619" h="4260" extrusionOk="0">
                  <a:moveTo>
                    <a:pt x="3038" y="0"/>
                  </a:moveTo>
                  <a:lnTo>
                    <a:pt x="3038" y="0"/>
                  </a:lnTo>
                  <a:cubicBezTo>
                    <a:pt x="3401" y="1850"/>
                    <a:pt x="2343" y="4119"/>
                    <a:pt x="1155" y="4119"/>
                  </a:cubicBezTo>
                  <a:cubicBezTo>
                    <a:pt x="769" y="4119"/>
                    <a:pt x="370" y="3880"/>
                    <a:pt x="1" y="3308"/>
                  </a:cubicBezTo>
                  <a:lnTo>
                    <a:pt x="1" y="3308"/>
                  </a:lnTo>
                  <a:cubicBezTo>
                    <a:pt x="416" y="3980"/>
                    <a:pt x="872" y="4260"/>
                    <a:pt x="1306" y="4260"/>
                  </a:cubicBezTo>
                  <a:cubicBezTo>
                    <a:pt x="2552" y="4260"/>
                    <a:pt x="3618" y="1952"/>
                    <a:pt x="3038" y="0"/>
                  </a:cubicBezTo>
                  <a:close/>
                </a:path>
              </a:pathLst>
            </a:custGeom>
            <a:solidFill>
              <a:srgbClr val="00323B"/>
            </a:solidFill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75"/>
            <p:cNvSpPr/>
            <p:nvPr/>
          </p:nvSpPr>
          <p:spPr>
            <a:xfrm>
              <a:off x="5198736" y="3688564"/>
              <a:ext cx="97835" cy="60707"/>
            </a:xfrm>
            <a:custGeom>
              <a:avLst/>
              <a:gdLst/>
              <a:ahLst/>
              <a:cxnLst/>
              <a:rect l="l" t="t" r="r" b="b"/>
              <a:pathLst>
                <a:path w="5083" h="3154" extrusionOk="0">
                  <a:moveTo>
                    <a:pt x="37" y="31"/>
                  </a:moveTo>
                  <a:lnTo>
                    <a:pt x="37" y="31"/>
                  </a:lnTo>
                  <a:cubicBezTo>
                    <a:pt x="1" y="416"/>
                    <a:pt x="23" y="757"/>
                    <a:pt x="93" y="1057"/>
                  </a:cubicBezTo>
                  <a:lnTo>
                    <a:pt x="93" y="1057"/>
                  </a:lnTo>
                  <a:cubicBezTo>
                    <a:pt x="38" y="758"/>
                    <a:pt x="17" y="430"/>
                    <a:pt x="37" y="76"/>
                  </a:cubicBezTo>
                  <a:lnTo>
                    <a:pt x="37" y="31"/>
                  </a:lnTo>
                  <a:close/>
                  <a:moveTo>
                    <a:pt x="5015" y="1"/>
                  </a:moveTo>
                  <a:cubicBezTo>
                    <a:pt x="5022" y="1759"/>
                    <a:pt x="3606" y="2719"/>
                    <a:pt x="2279" y="2719"/>
                  </a:cubicBezTo>
                  <a:cubicBezTo>
                    <a:pt x="1293" y="2719"/>
                    <a:pt x="356" y="2187"/>
                    <a:pt x="93" y="1057"/>
                  </a:cubicBezTo>
                  <a:lnTo>
                    <a:pt x="93" y="1057"/>
                  </a:lnTo>
                  <a:cubicBezTo>
                    <a:pt x="238" y="1850"/>
                    <a:pt x="620" y="2440"/>
                    <a:pt x="1090" y="2768"/>
                  </a:cubicBezTo>
                  <a:cubicBezTo>
                    <a:pt x="1455" y="3029"/>
                    <a:pt x="1882" y="3154"/>
                    <a:pt x="2318" y="3154"/>
                  </a:cubicBezTo>
                  <a:cubicBezTo>
                    <a:pt x="3660" y="3154"/>
                    <a:pt x="5083" y="1976"/>
                    <a:pt x="5015" y="1"/>
                  </a:cubicBezTo>
                  <a:close/>
                </a:path>
              </a:pathLst>
            </a:custGeom>
            <a:solidFill>
              <a:srgbClr val="00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75"/>
            <p:cNvSpPr/>
            <p:nvPr/>
          </p:nvSpPr>
          <p:spPr>
            <a:xfrm>
              <a:off x="5192500" y="3688564"/>
              <a:ext cx="104495" cy="73833"/>
            </a:xfrm>
            <a:custGeom>
              <a:avLst/>
              <a:gdLst/>
              <a:ahLst/>
              <a:cxnLst/>
              <a:rect l="l" t="t" r="r" b="b"/>
              <a:pathLst>
                <a:path w="5429" h="3836" fill="none" extrusionOk="0">
                  <a:moveTo>
                    <a:pt x="361" y="76"/>
                  </a:moveTo>
                  <a:cubicBezTo>
                    <a:pt x="286" y="1369"/>
                    <a:pt x="767" y="2316"/>
                    <a:pt x="1414" y="2768"/>
                  </a:cubicBezTo>
                  <a:cubicBezTo>
                    <a:pt x="2903" y="3835"/>
                    <a:pt x="5429" y="2617"/>
                    <a:pt x="5339" y="1"/>
                  </a:cubicBezTo>
                  <a:cubicBezTo>
                    <a:pt x="5354" y="3414"/>
                    <a:pt x="1" y="3820"/>
                    <a:pt x="361" y="31"/>
                  </a:cubicBezTo>
                </a:path>
              </a:pathLst>
            </a:custGeom>
            <a:noFill/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75"/>
            <p:cNvSpPr/>
            <p:nvPr/>
          </p:nvSpPr>
          <p:spPr>
            <a:xfrm>
              <a:off x="5158934" y="3621683"/>
              <a:ext cx="91137" cy="66616"/>
            </a:xfrm>
            <a:custGeom>
              <a:avLst/>
              <a:gdLst/>
              <a:ahLst/>
              <a:cxnLst/>
              <a:rect l="l" t="t" r="r" b="b"/>
              <a:pathLst>
                <a:path w="4735" h="3461" extrusionOk="0">
                  <a:moveTo>
                    <a:pt x="3495" y="0"/>
                  </a:moveTo>
                  <a:cubicBezTo>
                    <a:pt x="2280" y="0"/>
                    <a:pt x="84" y="1577"/>
                    <a:pt x="30" y="2273"/>
                  </a:cubicBezTo>
                  <a:cubicBezTo>
                    <a:pt x="0" y="2724"/>
                    <a:pt x="1083" y="3431"/>
                    <a:pt x="2105" y="3461"/>
                  </a:cubicBezTo>
                  <a:cubicBezTo>
                    <a:pt x="2107" y="3461"/>
                    <a:pt x="2108" y="3461"/>
                    <a:pt x="2110" y="3461"/>
                  </a:cubicBezTo>
                  <a:cubicBezTo>
                    <a:pt x="2657" y="3461"/>
                    <a:pt x="4735" y="468"/>
                    <a:pt x="3895" y="78"/>
                  </a:cubicBezTo>
                  <a:cubicBezTo>
                    <a:pt x="3780" y="25"/>
                    <a:pt x="3645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75"/>
            <p:cNvSpPr/>
            <p:nvPr/>
          </p:nvSpPr>
          <p:spPr>
            <a:xfrm>
              <a:off x="5375686" y="4168684"/>
              <a:ext cx="125340" cy="52988"/>
            </a:xfrm>
            <a:custGeom>
              <a:avLst/>
              <a:gdLst/>
              <a:ahLst/>
              <a:cxnLst/>
              <a:rect l="l" t="t" r="r" b="b"/>
              <a:pathLst>
                <a:path w="6512" h="2753" extrusionOk="0">
                  <a:moveTo>
                    <a:pt x="6512" y="1"/>
                  </a:moveTo>
                  <a:cubicBezTo>
                    <a:pt x="5764" y="1386"/>
                    <a:pt x="3921" y="2579"/>
                    <a:pt x="2250" y="2579"/>
                  </a:cubicBezTo>
                  <a:cubicBezTo>
                    <a:pt x="1400" y="2579"/>
                    <a:pt x="594" y="2270"/>
                    <a:pt x="1" y="1519"/>
                  </a:cubicBezTo>
                  <a:lnTo>
                    <a:pt x="1" y="1519"/>
                  </a:lnTo>
                  <a:cubicBezTo>
                    <a:pt x="612" y="2390"/>
                    <a:pt x="1477" y="2753"/>
                    <a:pt x="2387" y="2753"/>
                  </a:cubicBezTo>
                  <a:cubicBezTo>
                    <a:pt x="4051" y="2753"/>
                    <a:pt x="5860" y="1537"/>
                    <a:pt x="6512" y="1"/>
                  </a:cubicBezTo>
                  <a:close/>
                </a:path>
              </a:pathLst>
            </a:custGeom>
            <a:solidFill>
              <a:schemeClr val="dk1"/>
            </a:solidFill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75"/>
            <p:cNvSpPr/>
            <p:nvPr/>
          </p:nvSpPr>
          <p:spPr>
            <a:xfrm>
              <a:off x="5358826" y="4077264"/>
              <a:ext cx="217593" cy="127919"/>
            </a:xfrm>
            <a:custGeom>
              <a:avLst/>
              <a:gdLst/>
              <a:ahLst/>
              <a:cxnLst/>
              <a:rect l="l" t="t" r="r" b="b"/>
              <a:pathLst>
                <a:path w="11305" h="6646" extrusionOk="0">
                  <a:moveTo>
                    <a:pt x="5860" y="1"/>
                  </a:moveTo>
                  <a:cubicBezTo>
                    <a:pt x="3044" y="1"/>
                    <a:pt x="1" y="2135"/>
                    <a:pt x="892" y="6269"/>
                  </a:cubicBezTo>
                  <a:cubicBezTo>
                    <a:pt x="100" y="2274"/>
                    <a:pt x="3084" y="226"/>
                    <a:pt x="5848" y="226"/>
                  </a:cubicBezTo>
                  <a:cubicBezTo>
                    <a:pt x="8650" y="226"/>
                    <a:pt x="11227" y="2331"/>
                    <a:pt x="9417" y="6645"/>
                  </a:cubicBezTo>
                  <a:cubicBezTo>
                    <a:pt x="11304" y="2169"/>
                    <a:pt x="8698" y="1"/>
                    <a:pt x="5860" y="1"/>
                  </a:cubicBezTo>
                  <a:close/>
                </a:path>
              </a:pathLst>
            </a:custGeom>
            <a:solidFill>
              <a:schemeClr val="dk1"/>
            </a:solidFill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75"/>
            <p:cNvSpPr/>
            <p:nvPr/>
          </p:nvSpPr>
          <p:spPr>
            <a:xfrm>
              <a:off x="5418163" y="4210064"/>
              <a:ext cx="176923" cy="168762"/>
            </a:xfrm>
            <a:custGeom>
              <a:avLst/>
              <a:gdLst/>
              <a:ahLst/>
              <a:cxnLst/>
              <a:rect l="l" t="t" r="r" b="b"/>
              <a:pathLst>
                <a:path w="9192" h="8768" extrusionOk="0">
                  <a:moveTo>
                    <a:pt x="726" y="647"/>
                  </a:moveTo>
                  <a:cubicBezTo>
                    <a:pt x="685" y="881"/>
                    <a:pt x="645" y="1131"/>
                    <a:pt x="608" y="1393"/>
                  </a:cubicBezTo>
                  <a:lnTo>
                    <a:pt x="608" y="1393"/>
                  </a:lnTo>
                  <a:cubicBezTo>
                    <a:pt x="646" y="1130"/>
                    <a:pt x="687" y="880"/>
                    <a:pt x="726" y="647"/>
                  </a:cubicBezTo>
                  <a:close/>
                  <a:moveTo>
                    <a:pt x="9191" y="1"/>
                  </a:moveTo>
                  <a:cubicBezTo>
                    <a:pt x="8364" y="3234"/>
                    <a:pt x="7041" y="7940"/>
                    <a:pt x="3132" y="8526"/>
                  </a:cubicBezTo>
                  <a:cubicBezTo>
                    <a:pt x="191" y="7856"/>
                    <a:pt x="236" y="4027"/>
                    <a:pt x="608" y="1393"/>
                  </a:cubicBezTo>
                  <a:lnTo>
                    <a:pt x="608" y="1393"/>
                  </a:lnTo>
                  <a:cubicBezTo>
                    <a:pt x="204" y="4153"/>
                    <a:pt x="1" y="8328"/>
                    <a:pt x="3282" y="8767"/>
                  </a:cubicBezTo>
                  <a:cubicBezTo>
                    <a:pt x="7267" y="8060"/>
                    <a:pt x="8334" y="3354"/>
                    <a:pt x="9191" y="1"/>
                  </a:cubicBezTo>
                  <a:close/>
                </a:path>
              </a:pathLst>
            </a:custGeom>
            <a:solidFill>
              <a:schemeClr val="dk1"/>
            </a:solidFill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75"/>
            <p:cNvSpPr/>
            <p:nvPr/>
          </p:nvSpPr>
          <p:spPr>
            <a:xfrm>
              <a:off x="5235592" y="4142644"/>
              <a:ext cx="125070" cy="91522"/>
            </a:xfrm>
            <a:custGeom>
              <a:avLst/>
              <a:gdLst/>
              <a:ahLst/>
              <a:cxnLst/>
              <a:rect l="l" t="t" r="r" b="b"/>
              <a:pathLst>
                <a:path w="6498" h="4755" extrusionOk="0">
                  <a:moveTo>
                    <a:pt x="784" y="0"/>
                  </a:moveTo>
                  <a:cubicBezTo>
                    <a:pt x="0" y="2318"/>
                    <a:pt x="2273" y="4755"/>
                    <a:pt x="4364" y="4755"/>
                  </a:cubicBezTo>
                  <a:cubicBezTo>
                    <a:pt x="5162" y="4755"/>
                    <a:pt x="5933" y="4400"/>
                    <a:pt x="6498" y="3549"/>
                  </a:cubicBezTo>
                  <a:lnTo>
                    <a:pt x="6498" y="3549"/>
                  </a:lnTo>
                  <a:cubicBezTo>
                    <a:pt x="5987" y="4295"/>
                    <a:pt x="5285" y="4607"/>
                    <a:pt x="4544" y="4607"/>
                  </a:cubicBezTo>
                  <a:cubicBezTo>
                    <a:pt x="2490" y="4607"/>
                    <a:pt x="143" y="221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75"/>
            <p:cNvSpPr/>
            <p:nvPr/>
          </p:nvSpPr>
          <p:spPr>
            <a:xfrm>
              <a:off x="5226643" y="4061463"/>
              <a:ext cx="160928" cy="151824"/>
            </a:xfrm>
            <a:custGeom>
              <a:avLst/>
              <a:gdLst/>
              <a:ahLst/>
              <a:cxnLst/>
              <a:rect l="l" t="t" r="r" b="b"/>
              <a:pathLst>
                <a:path w="8361" h="7888" extrusionOk="0">
                  <a:moveTo>
                    <a:pt x="3172" y="1"/>
                  </a:moveTo>
                  <a:cubicBezTo>
                    <a:pt x="2046" y="1"/>
                    <a:pt x="894" y="787"/>
                    <a:pt x="1" y="2760"/>
                  </a:cubicBezTo>
                  <a:cubicBezTo>
                    <a:pt x="881" y="904"/>
                    <a:pt x="1984" y="164"/>
                    <a:pt x="3062" y="164"/>
                  </a:cubicBezTo>
                  <a:cubicBezTo>
                    <a:pt x="5688" y="164"/>
                    <a:pt x="8169" y="4551"/>
                    <a:pt x="6933" y="7887"/>
                  </a:cubicBezTo>
                  <a:cubicBezTo>
                    <a:pt x="8360" y="4409"/>
                    <a:pt x="5840" y="1"/>
                    <a:pt x="3172" y="1"/>
                  </a:cubicBezTo>
                  <a:close/>
                </a:path>
              </a:pathLst>
            </a:custGeom>
            <a:solidFill>
              <a:schemeClr val="dk1"/>
            </a:solidFill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75"/>
            <p:cNvSpPr/>
            <p:nvPr/>
          </p:nvSpPr>
          <p:spPr>
            <a:xfrm>
              <a:off x="5196272" y="4227424"/>
              <a:ext cx="104129" cy="130190"/>
            </a:xfrm>
            <a:custGeom>
              <a:avLst/>
              <a:gdLst/>
              <a:ahLst/>
              <a:cxnLst/>
              <a:rect l="l" t="t" r="r" b="b"/>
              <a:pathLst>
                <a:path w="5410" h="6764" extrusionOk="0">
                  <a:moveTo>
                    <a:pt x="4917" y="1"/>
                  </a:moveTo>
                  <a:cubicBezTo>
                    <a:pt x="5186" y="2267"/>
                    <a:pt x="3940" y="6680"/>
                    <a:pt x="1429" y="6680"/>
                  </a:cubicBezTo>
                  <a:cubicBezTo>
                    <a:pt x="991" y="6680"/>
                    <a:pt x="514" y="6545"/>
                    <a:pt x="0" y="6241"/>
                  </a:cubicBezTo>
                  <a:lnTo>
                    <a:pt x="0" y="6241"/>
                  </a:lnTo>
                  <a:cubicBezTo>
                    <a:pt x="577" y="6604"/>
                    <a:pt x="1110" y="6763"/>
                    <a:pt x="1596" y="6763"/>
                  </a:cubicBezTo>
                  <a:cubicBezTo>
                    <a:pt x="4151" y="6763"/>
                    <a:pt x="5410" y="2363"/>
                    <a:pt x="4917" y="1"/>
                  </a:cubicBezTo>
                  <a:close/>
                </a:path>
              </a:pathLst>
            </a:custGeom>
            <a:solidFill>
              <a:schemeClr val="dk1"/>
            </a:solidFill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75"/>
            <p:cNvSpPr/>
            <p:nvPr/>
          </p:nvSpPr>
          <p:spPr>
            <a:xfrm>
              <a:off x="5295237" y="4164046"/>
              <a:ext cx="14782" cy="60803"/>
            </a:xfrm>
            <a:custGeom>
              <a:avLst/>
              <a:gdLst/>
              <a:ahLst/>
              <a:cxnLst/>
              <a:rect l="l" t="t" r="r" b="b"/>
              <a:pathLst>
                <a:path w="768" h="3159" extrusionOk="0">
                  <a:moveTo>
                    <a:pt x="437" y="1"/>
                  </a:moveTo>
                  <a:lnTo>
                    <a:pt x="437" y="1"/>
                  </a:lnTo>
                  <a:cubicBezTo>
                    <a:pt x="422" y="1008"/>
                    <a:pt x="572" y="2256"/>
                    <a:pt x="1" y="3159"/>
                  </a:cubicBezTo>
                  <a:cubicBezTo>
                    <a:pt x="767" y="2286"/>
                    <a:pt x="737" y="1053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75"/>
            <p:cNvSpPr/>
            <p:nvPr/>
          </p:nvSpPr>
          <p:spPr>
            <a:xfrm>
              <a:off x="5330246" y="4160293"/>
              <a:ext cx="17977" cy="71504"/>
            </a:xfrm>
            <a:custGeom>
              <a:avLst/>
              <a:gdLst/>
              <a:ahLst/>
              <a:cxnLst/>
              <a:rect l="l" t="t" r="r" b="b"/>
              <a:pathLst>
                <a:path w="934" h="3715" extrusionOk="0">
                  <a:moveTo>
                    <a:pt x="572" y="0"/>
                  </a:moveTo>
                  <a:lnTo>
                    <a:pt x="572" y="0"/>
                  </a:lnTo>
                  <a:cubicBezTo>
                    <a:pt x="708" y="1233"/>
                    <a:pt x="527" y="2602"/>
                    <a:pt x="1" y="3714"/>
                  </a:cubicBezTo>
                  <a:cubicBezTo>
                    <a:pt x="873" y="2692"/>
                    <a:pt x="933" y="1264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75"/>
            <p:cNvSpPr/>
            <p:nvPr/>
          </p:nvSpPr>
          <p:spPr>
            <a:xfrm>
              <a:off x="5386406" y="4139738"/>
              <a:ext cx="24040" cy="74122"/>
            </a:xfrm>
            <a:custGeom>
              <a:avLst/>
              <a:gdLst/>
              <a:ahLst/>
              <a:cxnLst/>
              <a:rect l="l" t="t" r="r" b="b"/>
              <a:pathLst>
                <a:path w="1249" h="3851" extrusionOk="0">
                  <a:moveTo>
                    <a:pt x="1248" y="1"/>
                  </a:moveTo>
                  <a:cubicBezTo>
                    <a:pt x="301" y="1053"/>
                    <a:pt x="0" y="2632"/>
                    <a:pt x="722" y="3850"/>
                  </a:cubicBezTo>
                  <a:cubicBezTo>
                    <a:pt x="316" y="2602"/>
                    <a:pt x="541" y="1114"/>
                    <a:pt x="1248" y="1"/>
                  </a:cubicBezTo>
                  <a:close/>
                </a:path>
              </a:pathLst>
            </a:custGeom>
            <a:solidFill>
              <a:schemeClr val="dk1"/>
            </a:solidFill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75"/>
            <p:cNvSpPr/>
            <p:nvPr/>
          </p:nvSpPr>
          <p:spPr>
            <a:xfrm>
              <a:off x="5430673" y="4147841"/>
              <a:ext cx="17380" cy="69772"/>
            </a:xfrm>
            <a:custGeom>
              <a:avLst/>
              <a:gdLst/>
              <a:ahLst/>
              <a:cxnLst/>
              <a:rect l="l" t="t" r="r" b="b"/>
              <a:pathLst>
                <a:path w="903" h="3625" extrusionOk="0">
                  <a:moveTo>
                    <a:pt x="903" y="1"/>
                  </a:moveTo>
                  <a:lnTo>
                    <a:pt x="903" y="1"/>
                  </a:lnTo>
                  <a:cubicBezTo>
                    <a:pt x="166" y="1053"/>
                    <a:pt x="1" y="2512"/>
                    <a:pt x="692" y="3625"/>
                  </a:cubicBezTo>
                  <a:cubicBezTo>
                    <a:pt x="301" y="2482"/>
                    <a:pt x="422" y="1068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75"/>
            <p:cNvSpPr/>
            <p:nvPr/>
          </p:nvSpPr>
          <p:spPr>
            <a:xfrm>
              <a:off x="5550789" y="4176710"/>
              <a:ext cx="10721" cy="14570"/>
            </a:xfrm>
            <a:custGeom>
              <a:avLst/>
              <a:gdLst/>
              <a:ahLst/>
              <a:cxnLst/>
              <a:rect l="l" t="t" r="r" b="b"/>
              <a:pathLst>
                <a:path w="557" h="757" extrusionOk="0">
                  <a:moveTo>
                    <a:pt x="111" y="1"/>
                  </a:moveTo>
                  <a:cubicBezTo>
                    <a:pt x="1" y="1"/>
                    <a:pt x="51" y="308"/>
                    <a:pt x="556" y="756"/>
                  </a:cubicBezTo>
                  <a:cubicBezTo>
                    <a:pt x="412" y="220"/>
                    <a:pt x="20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 w="142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75"/>
            <p:cNvSpPr/>
            <p:nvPr/>
          </p:nvSpPr>
          <p:spPr>
            <a:xfrm>
              <a:off x="5513740" y="3265336"/>
              <a:ext cx="681208" cy="1112948"/>
            </a:xfrm>
            <a:custGeom>
              <a:avLst/>
              <a:gdLst/>
              <a:ahLst/>
              <a:cxnLst/>
              <a:rect l="l" t="t" r="r" b="b"/>
              <a:pathLst>
                <a:path w="35392" h="57823" extrusionOk="0">
                  <a:moveTo>
                    <a:pt x="10081" y="0"/>
                  </a:moveTo>
                  <a:cubicBezTo>
                    <a:pt x="8138" y="0"/>
                    <a:pt x="5980" y="3040"/>
                    <a:pt x="5248" y="5811"/>
                  </a:cubicBezTo>
                  <a:cubicBezTo>
                    <a:pt x="3985" y="10623"/>
                    <a:pt x="4827" y="13781"/>
                    <a:pt x="4286" y="13991"/>
                  </a:cubicBezTo>
                  <a:cubicBezTo>
                    <a:pt x="4256" y="14003"/>
                    <a:pt x="4227" y="14008"/>
                    <a:pt x="4199" y="14008"/>
                  </a:cubicBezTo>
                  <a:cubicBezTo>
                    <a:pt x="3816" y="14008"/>
                    <a:pt x="3528" y="13043"/>
                    <a:pt x="3185" y="13043"/>
                  </a:cubicBezTo>
                  <a:cubicBezTo>
                    <a:pt x="3087" y="13043"/>
                    <a:pt x="2983" y="13123"/>
                    <a:pt x="2872" y="13330"/>
                  </a:cubicBezTo>
                  <a:cubicBezTo>
                    <a:pt x="2361" y="14277"/>
                    <a:pt x="2812" y="14999"/>
                    <a:pt x="2466" y="15300"/>
                  </a:cubicBezTo>
                  <a:cubicBezTo>
                    <a:pt x="2440" y="15323"/>
                    <a:pt x="2416" y="15333"/>
                    <a:pt x="2393" y="15333"/>
                  </a:cubicBezTo>
                  <a:cubicBezTo>
                    <a:pt x="2113" y="15333"/>
                    <a:pt x="2079" y="13690"/>
                    <a:pt x="1594" y="13690"/>
                  </a:cubicBezTo>
                  <a:cubicBezTo>
                    <a:pt x="1557" y="13690"/>
                    <a:pt x="1517" y="13700"/>
                    <a:pt x="1474" y="13721"/>
                  </a:cubicBezTo>
                  <a:cubicBezTo>
                    <a:pt x="812" y="14051"/>
                    <a:pt x="0" y="20893"/>
                    <a:pt x="1820" y="30156"/>
                  </a:cubicBezTo>
                  <a:cubicBezTo>
                    <a:pt x="3624" y="39418"/>
                    <a:pt x="6285" y="43238"/>
                    <a:pt x="5037" y="57823"/>
                  </a:cubicBezTo>
                  <a:cubicBezTo>
                    <a:pt x="10947" y="57778"/>
                    <a:pt x="16240" y="55192"/>
                    <a:pt x="19488" y="48410"/>
                  </a:cubicBezTo>
                  <a:cubicBezTo>
                    <a:pt x="24284" y="38381"/>
                    <a:pt x="17683" y="34501"/>
                    <a:pt x="17683" y="34501"/>
                  </a:cubicBezTo>
                  <a:cubicBezTo>
                    <a:pt x="19563" y="32877"/>
                    <a:pt x="22179" y="32937"/>
                    <a:pt x="24209" y="32351"/>
                  </a:cubicBezTo>
                  <a:cubicBezTo>
                    <a:pt x="26976" y="31569"/>
                    <a:pt x="28585" y="30592"/>
                    <a:pt x="29111" y="30020"/>
                  </a:cubicBezTo>
                  <a:cubicBezTo>
                    <a:pt x="29637" y="29434"/>
                    <a:pt x="28209" y="29494"/>
                    <a:pt x="28690" y="29118"/>
                  </a:cubicBezTo>
                  <a:cubicBezTo>
                    <a:pt x="29156" y="28757"/>
                    <a:pt x="30073" y="28457"/>
                    <a:pt x="30675" y="27630"/>
                  </a:cubicBezTo>
                  <a:cubicBezTo>
                    <a:pt x="31276" y="26803"/>
                    <a:pt x="28780" y="27389"/>
                    <a:pt x="29712" y="26697"/>
                  </a:cubicBezTo>
                  <a:cubicBezTo>
                    <a:pt x="31051" y="25675"/>
                    <a:pt x="30539" y="25419"/>
                    <a:pt x="29547" y="25073"/>
                  </a:cubicBezTo>
                  <a:cubicBezTo>
                    <a:pt x="28555" y="24742"/>
                    <a:pt x="28494" y="23464"/>
                    <a:pt x="30209" y="22141"/>
                  </a:cubicBezTo>
                  <a:cubicBezTo>
                    <a:pt x="32193" y="20622"/>
                    <a:pt x="34208" y="17555"/>
                    <a:pt x="34945" y="15330"/>
                  </a:cubicBezTo>
                  <a:cubicBezTo>
                    <a:pt x="35392" y="13945"/>
                    <a:pt x="35179" y="13485"/>
                    <a:pt x="34425" y="13485"/>
                  </a:cubicBezTo>
                  <a:cubicBezTo>
                    <a:pt x="33631" y="13485"/>
                    <a:pt x="32239" y="13994"/>
                    <a:pt x="30389" y="14472"/>
                  </a:cubicBezTo>
                  <a:cubicBezTo>
                    <a:pt x="27337" y="15269"/>
                    <a:pt x="25562" y="15811"/>
                    <a:pt x="25562" y="15811"/>
                  </a:cubicBezTo>
                  <a:cubicBezTo>
                    <a:pt x="21578" y="11240"/>
                    <a:pt x="14886" y="10398"/>
                    <a:pt x="14886" y="10398"/>
                  </a:cubicBezTo>
                  <a:cubicBezTo>
                    <a:pt x="13067" y="7841"/>
                    <a:pt x="12781" y="1977"/>
                    <a:pt x="11488" y="639"/>
                  </a:cubicBezTo>
                  <a:cubicBezTo>
                    <a:pt x="11051" y="195"/>
                    <a:pt x="10572" y="0"/>
                    <a:pt x="10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75"/>
            <p:cNvSpPr/>
            <p:nvPr/>
          </p:nvSpPr>
          <p:spPr>
            <a:xfrm>
              <a:off x="5606527" y="3308890"/>
              <a:ext cx="105476" cy="177366"/>
            </a:xfrm>
            <a:custGeom>
              <a:avLst/>
              <a:gdLst/>
              <a:ahLst/>
              <a:cxnLst/>
              <a:rect l="l" t="t" r="r" b="b"/>
              <a:pathLst>
                <a:path w="5480" h="9215" extrusionOk="0">
                  <a:moveTo>
                    <a:pt x="4161" y="1"/>
                  </a:moveTo>
                  <a:cubicBezTo>
                    <a:pt x="2423" y="1"/>
                    <a:pt x="1" y="7409"/>
                    <a:pt x="1585" y="9052"/>
                  </a:cubicBezTo>
                  <a:cubicBezTo>
                    <a:pt x="1696" y="9165"/>
                    <a:pt x="1793" y="9214"/>
                    <a:pt x="1880" y="9214"/>
                  </a:cubicBezTo>
                  <a:cubicBezTo>
                    <a:pt x="2360" y="9214"/>
                    <a:pt x="2513" y="7717"/>
                    <a:pt x="2743" y="7157"/>
                  </a:cubicBezTo>
                  <a:cubicBezTo>
                    <a:pt x="2804" y="7818"/>
                    <a:pt x="3317" y="8310"/>
                    <a:pt x="3832" y="8310"/>
                  </a:cubicBezTo>
                  <a:cubicBezTo>
                    <a:pt x="4325" y="8310"/>
                    <a:pt x="4820" y="7860"/>
                    <a:pt x="4923" y="6676"/>
                  </a:cubicBezTo>
                  <a:cubicBezTo>
                    <a:pt x="5028" y="5443"/>
                    <a:pt x="5479" y="285"/>
                    <a:pt x="4291" y="15"/>
                  </a:cubicBezTo>
                  <a:cubicBezTo>
                    <a:pt x="4248" y="5"/>
                    <a:pt x="4205" y="1"/>
                    <a:pt x="4161" y="1"/>
                  </a:cubicBezTo>
                  <a:close/>
                </a:path>
              </a:pathLst>
            </a:custGeom>
            <a:solidFill>
              <a:srgbClr val="00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75"/>
            <p:cNvSpPr/>
            <p:nvPr/>
          </p:nvSpPr>
          <p:spPr>
            <a:xfrm>
              <a:off x="5859558" y="3625108"/>
              <a:ext cx="68175" cy="51641"/>
            </a:xfrm>
            <a:custGeom>
              <a:avLst/>
              <a:gdLst/>
              <a:ahLst/>
              <a:cxnLst/>
              <a:rect l="l" t="t" r="r" b="b"/>
              <a:pathLst>
                <a:path w="3542" h="2683" extrusionOk="0">
                  <a:moveTo>
                    <a:pt x="836" y="1"/>
                  </a:moveTo>
                  <a:cubicBezTo>
                    <a:pt x="722" y="1"/>
                    <a:pt x="618" y="21"/>
                    <a:pt x="527" y="65"/>
                  </a:cubicBezTo>
                  <a:cubicBezTo>
                    <a:pt x="1" y="321"/>
                    <a:pt x="1098" y="2335"/>
                    <a:pt x="1369" y="2546"/>
                  </a:cubicBezTo>
                  <a:cubicBezTo>
                    <a:pt x="1478" y="2626"/>
                    <a:pt x="1821" y="2682"/>
                    <a:pt x="2202" y="2682"/>
                  </a:cubicBezTo>
                  <a:cubicBezTo>
                    <a:pt x="2822" y="2682"/>
                    <a:pt x="3542" y="2533"/>
                    <a:pt x="3504" y="2095"/>
                  </a:cubicBezTo>
                  <a:cubicBezTo>
                    <a:pt x="3437" y="1476"/>
                    <a:pt x="1803" y="1"/>
                    <a:pt x="836" y="1"/>
                  </a:cubicBezTo>
                  <a:close/>
                </a:path>
              </a:pathLst>
            </a:custGeom>
            <a:solidFill>
              <a:srgbClr val="E16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75"/>
            <p:cNvSpPr/>
            <p:nvPr/>
          </p:nvSpPr>
          <p:spPr>
            <a:xfrm>
              <a:off x="5947822" y="3663967"/>
              <a:ext cx="86845" cy="39881"/>
            </a:xfrm>
            <a:custGeom>
              <a:avLst/>
              <a:gdLst/>
              <a:ahLst/>
              <a:cxnLst/>
              <a:rect l="l" t="t" r="r" b="b"/>
              <a:pathLst>
                <a:path w="4512" h="2072" extrusionOk="0">
                  <a:moveTo>
                    <a:pt x="1" y="1"/>
                  </a:moveTo>
                  <a:lnTo>
                    <a:pt x="1" y="1"/>
                  </a:lnTo>
                  <a:cubicBezTo>
                    <a:pt x="486" y="1059"/>
                    <a:pt x="1797" y="2072"/>
                    <a:pt x="2958" y="2072"/>
                  </a:cubicBezTo>
                  <a:cubicBezTo>
                    <a:pt x="3562" y="2072"/>
                    <a:pt x="4126" y="1798"/>
                    <a:pt x="4512" y="1113"/>
                  </a:cubicBezTo>
                  <a:lnTo>
                    <a:pt x="4512" y="1113"/>
                  </a:lnTo>
                  <a:cubicBezTo>
                    <a:pt x="4148" y="1652"/>
                    <a:pt x="3637" y="1868"/>
                    <a:pt x="3083" y="1868"/>
                  </a:cubicBezTo>
                  <a:cubicBezTo>
                    <a:pt x="1921" y="1868"/>
                    <a:pt x="571" y="917"/>
                    <a:pt x="1" y="1"/>
                  </a:cubicBezTo>
                  <a:close/>
                </a:path>
              </a:pathLst>
            </a:custGeom>
            <a:solidFill>
              <a:srgbClr val="00323B"/>
            </a:solidFill>
            <a:ln w="14275" cap="rnd" cmpd="sng">
              <a:solidFill>
                <a:srgbClr val="0032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75"/>
            <p:cNvSpPr/>
            <p:nvPr/>
          </p:nvSpPr>
          <p:spPr>
            <a:xfrm>
              <a:off x="5751471" y="3501335"/>
              <a:ext cx="96545" cy="93312"/>
            </a:xfrm>
            <a:custGeom>
              <a:avLst/>
              <a:gdLst/>
              <a:ahLst/>
              <a:cxnLst/>
              <a:rect l="l" t="t" r="r" b="b"/>
              <a:pathLst>
                <a:path w="5016" h="4848" extrusionOk="0">
                  <a:moveTo>
                    <a:pt x="249" y="0"/>
                  </a:moveTo>
                  <a:cubicBezTo>
                    <a:pt x="0" y="2644"/>
                    <a:pt x="2192" y="4848"/>
                    <a:pt x="4785" y="4848"/>
                  </a:cubicBezTo>
                  <a:cubicBezTo>
                    <a:pt x="4862" y="4848"/>
                    <a:pt x="4938" y="4846"/>
                    <a:pt x="5015" y="4842"/>
                  </a:cubicBezTo>
                  <a:cubicBezTo>
                    <a:pt x="2474" y="4767"/>
                    <a:pt x="249" y="2496"/>
                    <a:pt x="249" y="0"/>
                  </a:cubicBezTo>
                  <a:close/>
                </a:path>
              </a:pathLst>
            </a:custGeom>
            <a:solidFill>
              <a:srgbClr val="00323B"/>
            </a:solidFill>
            <a:ln w="14275" cap="rnd" cmpd="sng">
              <a:solidFill>
                <a:srgbClr val="0032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75"/>
            <p:cNvSpPr/>
            <p:nvPr/>
          </p:nvSpPr>
          <p:spPr>
            <a:xfrm>
              <a:off x="5658145" y="3561230"/>
              <a:ext cx="95525" cy="48350"/>
            </a:xfrm>
            <a:custGeom>
              <a:avLst/>
              <a:gdLst/>
              <a:ahLst/>
              <a:cxnLst/>
              <a:rect l="l" t="t" r="r" b="b"/>
              <a:pathLst>
                <a:path w="4963" h="2512" extrusionOk="0">
                  <a:moveTo>
                    <a:pt x="0" y="1"/>
                  </a:moveTo>
                  <a:lnTo>
                    <a:pt x="0" y="1"/>
                  </a:lnTo>
                  <a:cubicBezTo>
                    <a:pt x="1343" y="620"/>
                    <a:pt x="3028" y="1051"/>
                    <a:pt x="4344" y="1998"/>
                  </a:cubicBezTo>
                  <a:lnTo>
                    <a:pt x="4344" y="1998"/>
                  </a:lnTo>
                  <a:cubicBezTo>
                    <a:pt x="3069" y="984"/>
                    <a:pt x="1479" y="14"/>
                    <a:pt x="0" y="1"/>
                  </a:cubicBezTo>
                  <a:close/>
                  <a:moveTo>
                    <a:pt x="4344" y="1998"/>
                  </a:moveTo>
                  <a:cubicBezTo>
                    <a:pt x="4560" y="2169"/>
                    <a:pt x="4767" y="2342"/>
                    <a:pt x="4962" y="2512"/>
                  </a:cubicBezTo>
                  <a:cubicBezTo>
                    <a:pt x="4769" y="2324"/>
                    <a:pt x="4561" y="2154"/>
                    <a:pt x="4344" y="1998"/>
                  </a:cubicBezTo>
                  <a:close/>
                </a:path>
              </a:pathLst>
            </a:custGeom>
            <a:solidFill>
              <a:srgbClr val="00323B"/>
            </a:solidFill>
            <a:ln w="14275" cap="rnd" cmpd="sng">
              <a:solidFill>
                <a:srgbClr val="0032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75"/>
            <p:cNvSpPr/>
            <p:nvPr/>
          </p:nvSpPr>
          <p:spPr>
            <a:xfrm>
              <a:off x="5656991" y="3607421"/>
              <a:ext cx="81340" cy="18362"/>
            </a:xfrm>
            <a:custGeom>
              <a:avLst/>
              <a:gdLst/>
              <a:ahLst/>
              <a:cxnLst/>
              <a:rect l="l" t="t" r="r" b="b"/>
              <a:pathLst>
                <a:path w="4226" h="954" extrusionOk="0">
                  <a:moveTo>
                    <a:pt x="1140" y="0"/>
                  </a:moveTo>
                  <a:cubicBezTo>
                    <a:pt x="730" y="0"/>
                    <a:pt x="341" y="66"/>
                    <a:pt x="0" y="217"/>
                  </a:cubicBezTo>
                  <a:cubicBezTo>
                    <a:pt x="1203" y="357"/>
                    <a:pt x="2744" y="172"/>
                    <a:pt x="3958" y="798"/>
                  </a:cubicBezTo>
                  <a:lnTo>
                    <a:pt x="3958" y="798"/>
                  </a:lnTo>
                  <a:cubicBezTo>
                    <a:pt x="3141" y="350"/>
                    <a:pt x="2086" y="0"/>
                    <a:pt x="1140" y="0"/>
                  </a:cubicBezTo>
                  <a:close/>
                  <a:moveTo>
                    <a:pt x="3958" y="798"/>
                  </a:moveTo>
                  <a:lnTo>
                    <a:pt x="3958" y="798"/>
                  </a:lnTo>
                  <a:cubicBezTo>
                    <a:pt x="4050" y="849"/>
                    <a:pt x="4140" y="901"/>
                    <a:pt x="4226" y="954"/>
                  </a:cubicBezTo>
                  <a:cubicBezTo>
                    <a:pt x="4138" y="897"/>
                    <a:pt x="4049" y="845"/>
                    <a:pt x="3958" y="798"/>
                  </a:cubicBezTo>
                  <a:close/>
                </a:path>
              </a:pathLst>
            </a:custGeom>
            <a:solidFill>
              <a:srgbClr val="00323B"/>
            </a:solidFill>
            <a:ln w="14275" cap="rnd" cmpd="sng">
              <a:solidFill>
                <a:srgbClr val="0032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75"/>
            <p:cNvSpPr/>
            <p:nvPr/>
          </p:nvSpPr>
          <p:spPr>
            <a:xfrm>
              <a:off x="5969532" y="3755714"/>
              <a:ext cx="68040" cy="62824"/>
            </a:xfrm>
            <a:custGeom>
              <a:avLst/>
              <a:gdLst/>
              <a:ahLst/>
              <a:cxnLst/>
              <a:rect l="l" t="t" r="r" b="b"/>
              <a:pathLst>
                <a:path w="3535" h="32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42"/>
                    <a:pt x="186" y="86"/>
                    <a:pt x="281" y="131"/>
                  </a:cubicBezTo>
                  <a:lnTo>
                    <a:pt x="281" y="131"/>
                  </a:lnTo>
                  <a:cubicBezTo>
                    <a:pt x="189" y="85"/>
                    <a:pt x="95" y="41"/>
                    <a:pt x="1" y="0"/>
                  </a:cubicBezTo>
                  <a:close/>
                  <a:moveTo>
                    <a:pt x="281" y="131"/>
                  </a:moveTo>
                  <a:cubicBezTo>
                    <a:pt x="1653" y="822"/>
                    <a:pt x="2745" y="2122"/>
                    <a:pt x="3534" y="3263"/>
                  </a:cubicBezTo>
                  <a:cubicBezTo>
                    <a:pt x="3323" y="1801"/>
                    <a:pt x="1653" y="785"/>
                    <a:pt x="281" y="131"/>
                  </a:cubicBezTo>
                  <a:close/>
                </a:path>
              </a:pathLst>
            </a:custGeom>
            <a:solidFill>
              <a:srgbClr val="00323B"/>
            </a:solidFill>
            <a:ln w="14275" cap="rnd" cmpd="sng">
              <a:solidFill>
                <a:srgbClr val="0032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75"/>
            <p:cNvSpPr/>
            <p:nvPr/>
          </p:nvSpPr>
          <p:spPr>
            <a:xfrm>
              <a:off x="5937987" y="3776828"/>
              <a:ext cx="54721" cy="86267"/>
            </a:xfrm>
            <a:custGeom>
              <a:avLst/>
              <a:gdLst/>
              <a:ahLst/>
              <a:cxnLst/>
              <a:rect l="l" t="t" r="r" b="b"/>
              <a:pathLst>
                <a:path w="2843" h="4482" extrusionOk="0">
                  <a:moveTo>
                    <a:pt x="1" y="1"/>
                  </a:moveTo>
                  <a:cubicBezTo>
                    <a:pt x="152" y="172"/>
                    <a:pt x="313" y="348"/>
                    <a:pt x="478" y="527"/>
                  </a:cubicBezTo>
                  <a:lnTo>
                    <a:pt x="478" y="527"/>
                  </a:lnTo>
                  <a:cubicBezTo>
                    <a:pt x="325" y="344"/>
                    <a:pt x="166" y="168"/>
                    <a:pt x="1" y="1"/>
                  </a:cubicBezTo>
                  <a:close/>
                  <a:moveTo>
                    <a:pt x="478" y="527"/>
                  </a:moveTo>
                  <a:lnTo>
                    <a:pt x="478" y="527"/>
                  </a:lnTo>
                  <a:cubicBezTo>
                    <a:pt x="1484" y="1727"/>
                    <a:pt x="2242" y="3229"/>
                    <a:pt x="2843" y="4482"/>
                  </a:cubicBezTo>
                  <a:cubicBezTo>
                    <a:pt x="2791" y="2998"/>
                    <a:pt x="1543" y="1682"/>
                    <a:pt x="478" y="527"/>
                  </a:cubicBezTo>
                  <a:close/>
                </a:path>
              </a:pathLst>
            </a:custGeom>
            <a:solidFill>
              <a:srgbClr val="00323B"/>
            </a:solidFill>
            <a:ln w="14275" cap="rnd" cmpd="sng">
              <a:solidFill>
                <a:srgbClr val="0032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75"/>
            <p:cNvSpPr/>
            <p:nvPr/>
          </p:nvSpPr>
          <p:spPr>
            <a:xfrm>
              <a:off x="5798797" y="3656730"/>
              <a:ext cx="79319" cy="56453"/>
            </a:xfrm>
            <a:custGeom>
              <a:avLst/>
              <a:gdLst/>
              <a:ahLst/>
              <a:cxnLst/>
              <a:rect l="l" t="t" r="r" b="b"/>
              <a:pathLst>
                <a:path w="4121" h="2933" extrusionOk="0">
                  <a:moveTo>
                    <a:pt x="587" y="1"/>
                  </a:moveTo>
                  <a:cubicBezTo>
                    <a:pt x="1" y="1507"/>
                    <a:pt x="1321" y="2933"/>
                    <a:pt x="2610" y="2933"/>
                  </a:cubicBezTo>
                  <a:cubicBezTo>
                    <a:pt x="3173" y="2933"/>
                    <a:pt x="3731" y="2660"/>
                    <a:pt x="4120" y="2001"/>
                  </a:cubicBezTo>
                  <a:lnTo>
                    <a:pt x="4120" y="2001"/>
                  </a:lnTo>
                  <a:cubicBezTo>
                    <a:pt x="3761" y="2538"/>
                    <a:pt x="3262" y="2762"/>
                    <a:pt x="2749" y="2762"/>
                  </a:cubicBezTo>
                  <a:cubicBezTo>
                    <a:pt x="1480" y="2762"/>
                    <a:pt x="126" y="1393"/>
                    <a:pt x="587" y="1"/>
                  </a:cubicBezTo>
                  <a:close/>
                </a:path>
              </a:pathLst>
            </a:custGeom>
            <a:solidFill>
              <a:srgbClr val="00323B"/>
            </a:solidFill>
            <a:ln w="14275" cap="rnd" cmpd="sng">
              <a:solidFill>
                <a:srgbClr val="0032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75"/>
            <p:cNvSpPr/>
            <p:nvPr/>
          </p:nvSpPr>
          <p:spPr>
            <a:xfrm>
              <a:off x="5859847" y="3695223"/>
              <a:ext cx="67174" cy="40016"/>
            </a:xfrm>
            <a:custGeom>
              <a:avLst/>
              <a:gdLst/>
              <a:ahLst/>
              <a:cxnLst/>
              <a:rect l="l" t="t" r="r" b="b"/>
              <a:pathLst>
                <a:path w="3490" h="2079" extrusionOk="0">
                  <a:moveTo>
                    <a:pt x="978" y="1"/>
                  </a:moveTo>
                  <a:cubicBezTo>
                    <a:pt x="0" y="1198"/>
                    <a:pt x="983" y="2079"/>
                    <a:pt x="2000" y="2079"/>
                  </a:cubicBezTo>
                  <a:cubicBezTo>
                    <a:pt x="2655" y="2079"/>
                    <a:pt x="3324" y="1712"/>
                    <a:pt x="3489" y="828"/>
                  </a:cubicBezTo>
                  <a:lnTo>
                    <a:pt x="3489" y="828"/>
                  </a:lnTo>
                  <a:cubicBezTo>
                    <a:pt x="3321" y="1577"/>
                    <a:pt x="2706" y="1891"/>
                    <a:pt x="2092" y="1891"/>
                  </a:cubicBezTo>
                  <a:cubicBezTo>
                    <a:pt x="1118" y="1891"/>
                    <a:pt x="148" y="1099"/>
                    <a:pt x="978" y="1"/>
                  </a:cubicBezTo>
                  <a:close/>
                </a:path>
              </a:pathLst>
            </a:custGeom>
            <a:solidFill>
              <a:srgbClr val="00323B"/>
            </a:solidFill>
            <a:ln w="14275" cap="rnd" cmpd="sng">
              <a:solidFill>
                <a:srgbClr val="0032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75"/>
            <p:cNvSpPr/>
            <p:nvPr/>
          </p:nvSpPr>
          <p:spPr>
            <a:xfrm>
              <a:off x="5606527" y="3308890"/>
              <a:ext cx="105476" cy="177366"/>
            </a:xfrm>
            <a:custGeom>
              <a:avLst/>
              <a:gdLst/>
              <a:ahLst/>
              <a:cxnLst/>
              <a:rect l="l" t="t" r="r" b="b"/>
              <a:pathLst>
                <a:path w="5480" h="9215" extrusionOk="0">
                  <a:moveTo>
                    <a:pt x="4161" y="1"/>
                  </a:moveTo>
                  <a:cubicBezTo>
                    <a:pt x="2423" y="1"/>
                    <a:pt x="1" y="7409"/>
                    <a:pt x="1585" y="9052"/>
                  </a:cubicBezTo>
                  <a:cubicBezTo>
                    <a:pt x="1696" y="9165"/>
                    <a:pt x="1793" y="9214"/>
                    <a:pt x="1880" y="9214"/>
                  </a:cubicBezTo>
                  <a:cubicBezTo>
                    <a:pt x="2360" y="9214"/>
                    <a:pt x="2513" y="7717"/>
                    <a:pt x="2743" y="7157"/>
                  </a:cubicBezTo>
                  <a:cubicBezTo>
                    <a:pt x="2804" y="7818"/>
                    <a:pt x="3317" y="8310"/>
                    <a:pt x="3832" y="8310"/>
                  </a:cubicBezTo>
                  <a:cubicBezTo>
                    <a:pt x="4325" y="8310"/>
                    <a:pt x="4820" y="7860"/>
                    <a:pt x="4923" y="6676"/>
                  </a:cubicBezTo>
                  <a:cubicBezTo>
                    <a:pt x="5028" y="5443"/>
                    <a:pt x="5479" y="285"/>
                    <a:pt x="4291" y="15"/>
                  </a:cubicBezTo>
                  <a:cubicBezTo>
                    <a:pt x="4248" y="5"/>
                    <a:pt x="4205" y="1"/>
                    <a:pt x="4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75"/>
            <p:cNvSpPr/>
            <p:nvPr/>
          </p:nvSpPr>
          <p:spPr>
            <a:xfrm>
              <a:off x="5859558" y="3625108"/>
              <a:ext cx="68175" cy="51641"/>
            </a:xfrm>
            <a:custGeom>
              <a:avLst/>
              <a:gdLst/>
              <a:ahLst/>
              <a:cxnLst/>
              <a:rect l="l" t="t" r="r" b="b"/>
              <a:pathLst>
                <a:path w="3542" h="2683" extrusionOk="0">
                  <a:moveTo>
                    <a:pt x="836" y="1"/>
                  </a:moveTo>
                  <a:cubicBezTo>
                    <a:pt x="722" y="1"/>
                    <a:pt x="618" y="21"/>
                    <a:pt x="527" y="65"/>
                  </a:cubicBezTo>
                  <a:cubicBezTo>
                    <a:pt x="1" y="321"/>
                    <a:pt x="1098" y="2335"/>
                    <a:pt x="1369" y="2546"/>
                  </a:cubicBezTo>
                  <a:cubicBezTo>
                    <a:pt x="1478" y="2626"/>
                    <a:pt x="1821" y="2682"/>
                    <a:pt x="2202" y="2682"/>
                  </a:cubicBezTo>
                  <a:cubicBezTo>
                    <a:pt x="2822" y="2682"/>
                    <a:pt x="3542" y="2533"/>
                    <a:pt x="3504" y="2095"/>
                  </a:cubicBezTo>
                  <a:cubicBezTo>
                    <a:pt x="3437" y="1476"/>
                    <a:pt x="1803" y="1"/>
                    <a:pt x="836" y="1"/>
                  </a:cubicBezTo>
                  <a:close/>
                </a:path>
              </a:pathLst>
            </a:custGeom>
            <a:solidFill>
              <a:srgbClr val="E160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75"/>
            <p:cNvSpPr/>
            <p:nvPr/>
          </p:nvSpPr>
          <p:spPr>
            <a:xfrm>
              <a:off x="5947822" y="3663967"/>
              <a:ext cx="86845" cy="39881"/>
            </a:xfrm>
            <a:custGeom>
              <a:avLst/>
              <a:gdLst/>
              <a:ahLst/>
              <a:cxnLst/>
              <a:rect l="l" t="t" r="r" b="b"/>
              <a:pathLst>
                <a:path w="4512" h="2072" extrusionOk="0">
                  <a:moveTo>
                    <a:pt x="1" y="1"/>
                  </a:moveTo>
                  <a:lnTo>
                    <a:pt x="1" y="1"/>
                  </a:lnTo>
                  <a:cubicBezTo>
                    <a:pt x="486" y="1059"/>
                    <a:pt x="1797" y="2072"/>
                    <a:pt x="2958" y="2072"/>
                  </a:cubicBezTo>
                  <a:cubicBezTo>
                    <a:pt x="3562" y="2072"/>
                    <a:pt x="4126" y="1798"/>
                    <a:pt x="4512" y="1113"/>
                  </a:cubicBezTo>
                  <a:lnTo>
                    <a:pt x="4512" y="1113"/>
                  </a:lnTo>
                  <a:cubicBezTo>
                    <a:pt x="4148" y="1652"/>
                    <a:pt x="3637" y="1868"/>
                    <a:pt x="3083" y="1868"/>
                  </a:cubicBezTo>
                  <a:cubicBezTo>
                    <a:pt x="1921" y="1868"/>
                    <a:pt x="571" y="917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1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75"/>
            <p:cNvSpPr/>
            <p:nvPr/>
          </p:nvSpPr>
          <p:spPr>
            <a:xfrm>
              <a:off x="5751471" y="3501335"/>
              <a:ext cx="96545" cy="93312"/>
            </a:xfrm>
            <a:custGeom>
              <a:avLst/>
              <a:gdLst/>
              <a:ahLst/>
              <a:cxnLst/>
              <a:rect l="l" t="t" r="r" b="b"/>
              <a:pathLst>
                <a:path w="5016" h="4848" extrusionOk="0">
                  <a:moveTo>
                    <a:pt x="249" y="0"/>
                  </a:moveTo>
                  <a:cubicBezTo>
                    <a:pt x="0" y="2644"/>
                    <a:pt x="2192" y="4848"/>
                    <a:pt x="4785" y="4848"/>
                  </a:cubicBezTo>
                  <a:cubicBezTo>
                    <a:pt x="4862" y="4848"/>
                    <a:pt x="4938" y="4846"/>
                    <a:pt x="5015" y="4842"/>
                  </a:cubicBezTo>
                  <a:cubicBezTo>
                    <a:pt x="2474" y="4767"/>
                    <a:pt x="249" y="2496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 w="1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75"/>
            <p:cNvSpPr/>
            <p:nvPr/>
          </p:nvSpPr>
          <p:spPr>
            <a:xfrm>
              <a:off x="5658145" y="3561230"/>
              <a:ext cx="95525" cy="48350"/>
            </a:xfrm>
            <a:custGeom>
              <a:avLst/>
              <a:gdLst/>
              <a:ahLst/>
              <a:cxnLst/>
              <a:rect l="l" t="t" r="r" b="b"/>
              <a:pathLst>
                <a:path w="4963" h="2512" extrusionOk="0">
                  <a:moveTo>
                    <a:pt x="0" y="1"/>
                  </a:moveTo>
                  <a:lnTo>
                    <a:pt x="0" y="1"/>
                  </a:lnTo>
                  <a:cubicBezTo>
                    <a:pt x="1343" y="620"/>
                    <a:pt x="3028" y="1051"/>
                    <a:pt x="4344" y="1998"/>
                  </a:cubicBezTo>
                  <a:lnTo>
                    <a:pt x="4344" y="1998"/>
                  </a:lnTo>
                  <a:cubicBezTo>
                    <a:pt x="3069" y="984"/>
                    <a:pt x="1479" y="14"/>
                    <a:pt x="0" y="1"/>
                  </a:cubicBezTo>
                  <a:close/>
                  <a:moveTo>
                    <a:pt x="4344" y="1998"/>
                  </a:moveTo>
                  <a:cubicBezTo>
                    <a:pt x="4560" y="2169"/>
                    <a:pt x="4767" y="2342"/>
                    <a:pt x="4962" y="2512"/>
                  </a:cubicBezTo>
                  <a:cubicBezTo>
                    <a:pt x="4769" y="2324"/>
                    <a:pt x="4561" y="2154"/>
                    <a:pt x="4344" y="1998"/>
                  </a:cubicBezTo>
                  <a:close/>
                </a:path>
              </a:pathLst>
            </a:custGeom>
            <a:solidFill>
              <a:schemeClr val="lt1"/>
            </a:solidFill>
            <a:ln w="1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75"/>
            <p:cNvSpPr/>
            <p:nvPr/>
          </p:nvSpPr>
          <p:spPr>
            <a:xfrm>
              <a:off x="5656991" y="3607421"/>
              <a:ext cx="81340" cy="18362"/>
            </a:xfrm>
            <a:custGeom>
              <a:avLst/>
              <a:gdLst/>
              <a:ahLst/>
              <a:cxnLst/>
              <a:rect l="l" t="t" r="r" b="b"/>
              <a:pathLst>
                <a:path w="4226" h="954" extrusionOk="0">
                  <a:moveTo>
                    <a:pt x="1140" y="0"/>
                  </a:moveTo>
                  <a:cubicBezTo>
                    <a:pt x="730" y="0"/>
                    <a:pt x="341" y="66"/>
                    <a:pt x="0" y="217"/>
                  </a:cubicBezTo>
                  <a:cubicBezTo>
                    <a:pt x="1203" y="357"/>
                    <a:pt x="2744" y="172"/>
                    <a:pt x="3958" y="798"/>
                  </a:cubicBezTo>
                  <a:lnTo>
                    <a:pt x="3958" y="798"/>
                  </a:lnTo>
                  <a:cubicBezTo>
                    <a:pt x="3141" y="350"/>
                    <a:pt x="2086" y="0"/>
                    <a:pt x="1140" y="0"/>
                  </a:cubicBezTo>
                  <a:close/>
                  <a:moveTo>
                    <a:pt x="3958" y="798"/>
                  </a:moveTo>
                  <a:lnTo>
                    <a:pt x="3958" y="798"/>
                  </a:lnTo>
                  <a:cubicBezTo>
                    <a:pt x="4050" y="849"/>
                    <a:pt x="4140" y="901"/>
                    <a:pt x="4226" y="954"/>
                  </a:cubicBezTo>
                  <a:cubicBezTo>
                    <a:pt x="4138" y="897"/>
                    <a:pt x="4049" y="845"/>
                    <a:pt x="3958" y="798"/>
                  </a:cubicBezTo>
                  <a:close/>
                </a:path>
              </a:pathLst>
            </a:custGeom>
            <a:solidFill>
              <a:schemeClr val="lt1"/>
            </a:solidFill>
            <a:ln w="1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75"/>
            <p:cNvSpPr/>
            <p:nvPr/>
          </p:nvSpPr>
          <p:spPr>
            <a:xfrm>
              <a:off x="5969532" y="3755714"/>
              <a:ext cx="68040" cy="62824"/>
            </a:xfrm>
            <a:custGeom>
              <a:avLst/>
              <a:gdLst/>
              <a:ahLst/>
              <a:cxnLst/>
              <a:rect l="l" t="t" r="r" b="b"/>
              <a:pathLst>
                <a:path w="3535" h="326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42"/>
                    <a:pt x="186" y="86"/>
                    <a:pt x="281" y="131"/>
                  </a:cubicBezTo>
                  <a:lnTo>
                    <a:pt x="281" y="131"/>
                  </a:lnTo>
                  <a:cubicBezTo>
                    <a:pt x="189" y="85"/>
                    <a:pt x="95" y="41"/>
                    <a:pt x="1" y="0"/>
                  </a:cubicBezTo>
                  <a:close/>
                  <a:moveTo>
                    <a:pt x="281" y="131"/>
                  </a:moveTo>
                  <a:cubicBezTo>
                    <a:pt x="1653" y="822"/>
                    <a:pt x="2745" y="2122"/>
                    <a:pt x="3534" y="3263"/>
                  </a:cubicBezTo>
                  <a:cubicBezTo>
                    <a:pt x="3323" y="1801"/>
                    <a:pt x="1653" y="785"/>
                    <a:pt x="281" y="131"/>
                  </a:cubicBezTo>
                  <a:close/>
                </a:path>
              </a:pathLst>
            </a:custGeom>
            <a:solidFill>
              <a:schemeClr val="lt1"/>
            </a:solidFill>
            <a:ln w="1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75"/>
            <p:cNvSpPr/>
            <p:nvPr/>
          </p:nvSpPr>
          <p:spPr>
            <a:xfrm>
              <a:off x="5937987" y="3776828"/>
              <a:ext cx="54721" cy="86267"/>
            </a:xfrm>
            <a:custGeom>
              <a:avLst/>
              <a:gdLst/>
              <a:ahLst/>
              <a:cxnLst/>
              <a:rect l="l" t="t" r="r" b="b"/>
              <a:pathLst>
                <a:path w="2843" h="4482" extrusionOk="0">
                  <a:moveTo>
                    <a:pt x="1" y="1"/>
                  </a:moveTo>
                  <a:cubicBezTo>
                    <a:pt x="152" y="172"/>
                    <a:pt x="313" y="348"/>
                    <a:pt x="478" y="527"/>
                  </a:cubicBezTo>
                  <a:lnTo>
                    <a:pt x="478" y="527"/>
                  </a:lnTo>
                  <a:cubicBezTo>
                    <a:pt x="325" y="344"/>
                    <a:pt x="166" y="168"/>
                    <a:pt x="1" y="1"/>
                  </a:cubicBezTo>
                  <a:close/>
                  <a:moveTo>
                    <a:pt x="478" y="527"/>
                  </a:moveTo>
                  <a:lnTo>
                    <a:pt x="478" y="527"/>
                  </a:lnTo>
                  <a:cubicBezTo>
                    <a:pt x="1484" y="1727"/>
                    <a:pt x="2242" y="3229"/>
                    <a:pt x="2843" y="4482"/>
                  </a:cubicBezTo>
                  <a:cubicBezTo>
                    <a:pt x="2791" y="2998"/>
                    <a:pt x="1543" y="1682"/>
                    <a:pt x="478" y="527"/>
                  </a:cubicBezTo>
                  <a:close/>
                </a:path>
              </a:pathLst>
            </a:custGeom>
            <a:solidFill>
              <a:schemeClr val="lt1"/>
            </a:solidFill>
            <a:ln w="1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75"/>
            <p:cNvSpPr/>
            <p:nvPr/>
          </p:nvSpPr>
          <p:spPr>
            <a:xfrm>
              <a:off x="5798797" y="3656730"/>
              <a:ext cx="79319" cy="56453"/>
            </a:xfrm>
            <a:custGeom>
              <a:avLst/>
              <a:gdLst/>
              <a:ahLst/>
              <a:cxnLst/>
              <a:rect l="l" t="t" r="r" b="b"/>
              <a:pathLst>
                <a:path w="4121" h="2933" extrusionOk="0">
                  <a:moveTo>
                    <a:pt x="587" y="1"/>
                  </a:moveTo>
                  <a:cubicBezTo>
                    <a:pt x="1" y="1507"/>
                    <a:pt x="1321" y="2933"/>
                    <a:pt x="2610" y="2933"/>
                  </a:cubicBezTo>
                  <a:cubicBezTo>
                    <a:pt x="3173" y="2933"/>
                    <a:pt x="3731" y="2660"/>
                    <a:pt x="4120" y="2001"/>
                  </a:cubicBezTo>
                  <a:lnTo>
                    <a:pt x="4120" y="2001"/>
                  </a:lnTo>
                  <a:cubicBezTo>
                    <a:pt x="3761" y="2538"/>
                    <a:pt x="3262" y="2762"/>
                    <a:pt x="2749" y="2762"/>
                  </a:cubicBezTo>
                  <a:cubicBezTo>
                    <a:pt x="1480" y="2762"/>
                    <a:pt x="126" y="1393"/>
                    <a:pt x="587" y="1"/>
                  </a:cubicBezTo>
                  <a:close/>
                </a:path>
              </a:pathLst>
            </a:custGeom>
            <a:solidFill>
              <a:srgbClr val="00323B"/>
            </a:solidFill>
            <a:ln w="1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75"/>
            <p:cNvSpPr/>
            <p:nvPr/>
          </p:nvSpPr>
          <p:spPr>
            <a:xfrm>
              <a:off x="5859847" y="3695223"/>
              <a:ext cx="67174" cy="40016"/>
            </a:xfrm>
            <a:custGeom>
              <a:avLst/>
              <a:gdLst/>
              <a:ahLst/>
              <a:cxnLst/>
              <a:rect l="l" t="t" r="r" b="b"/>
              <a:pathLst>
                <a:path w="3490" h="2079" extrusionOk="0">
                  <a:moveTo>
                    <a:pt x="978" y="1"/>
                  </a:moveTo>
                  <a:cubicBezTo>
                    <a:pt x="0" y="1198"/>
                    <a:pt x="983" y="2079"/>
                    <a:pt x="2000" y="2079"/>
                  </a:cubicBezTo>
                  <a:cubicBezTo>
                    <a:pt x="2655" y="2079"/>
                    <a:pt x="3324" y="1712"/>
                    <a:pt x="3489" y="828"/>
                  </a:cubicBezTo>
                  <a:lnTo>
                    <a:pt x="3489" y="828"/>
                  </a:lnTo>
                  <a:cubicBezTo>
                    <a:pt x="3321" y="1577"/>
                    <a:pt x="2706" y="1891"/>
                    <a:pt x="2092" y="1891"/>
                  </a:cubicBezTo>
                  <a:cubicBezTo>
                    <a:pt x="1118" y="1891"/>
                    <a:pt x="148" y="1099"/>
                    <a:pt x="978" y="1"/>
                  </a:cubicBezTo>
                  <a:close/>
                </a:path>
              </a:pathLst>
            </a:custGeom>
            <a:solidFill>
              <a:schemeClr val="lt1"/>
            </a:solidFill>
            <a:ln w="1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75"/>
            <p:cNvSpPr/>
            <p:nvPr/>
          </p:nvSpPr>
          <p:spPr>
            <a:xfrm>
              <a:off x="4867218" y="3958283"/>
              <a:ext cx="354558" cy="581756"/>
            </a:xfrm>
            <a:custGeom>
              <a:avLst/>
              <a:gdLst/>
              <a:ahLst/>
              <a:cxnLst/>
              <a:rect l="l" t="t" r="r" b="b"/>
              <a:pathLst>
                <a:path w="18421" h="30225" extrusionOk="0">
                  <a:moveTo>
                    <a:pt x="18420" y="2933"/>
                  </a:moveTo>
                  <a:cubicBezTo>
                    <a:pt x="18420" y="2933"/>
                    <a:pt x="10346" y="1"/>
                    <a:pt x="5173" y="8151"/>
                  </a:cubicBezTo>
                  <a:cubicBezTo>
                    <a:pt x="0" y="16316"/>
                    <a:pt x="7759" y="21924"/>
                    <a:pt x="10060" y="23623"/>
                  </a:cubicBezTo>
                  <a:cubicBezTo>
                    <a:pt x="12361" y="25292"/>
                    <a:pt x="13909" y="27037"/>
                    <a:pt x="14586" y="28059"/>
                  </a:cubicBezTo>
                  <a:cubicBezTo>
                    <a:pt x="15263" y="29052"/>
                    <a:pt x="16601" y="30224"/>
                    <a:pt x="17112" y="26706"/>
                  </a:cubicBezTo>
                  <a:cubicBezTo>
                    <a:pt x="17638" y="23172"/>
                    <a:pt x="17954" y="20571"/>
                    <a:pt x="14661" y="14015"/>
                  </a:cubicBezTo>
                  <a:cubicBezTo>
                    <a:pt x="11684" y="8015"/>
                    <a:pt x="15684" y="7098"/>
                    <a:pt x="16375" y="7143"/>
                  </a:cubicBezTo>
                  <a:close/>
                </a:path>
              </a:pathLst>
            </a:custGeom>
            <a:solidFill>
              <a:srgbClr val="093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75"/>
            <p:cNvSpPr/>
            <p:nvPr/>
          </p:nvSpPr>
          <p:spPr>
            <a:xfrm>
              <a:off x="5088319" y="3938324"/>
              <a:ext cx="205506" cy="286037"/>
            </a:xfrm>
            <a:custGeom>
              <a:avLst/>
              <a:gdLst/>
              <a:ahLst/>
              <a:cxnLst/>
              <a:rect l="l" t="t" r="r" b="b"/>
              <a:pathLst>
                <a:path w="10677" h="14861" extrusionOk="0">
                  <a:moveTo>
                    <a:pt x="7053" y="0"/>
                  </a:moveTo>
                  <a:cubicBezTo>
                    <a:pt x="3323" y="2271"/>
                    <a:pt x="0" y="5098"/>
                    <a:pt x="888" y="10586"/>
                  </a:cubicBezTo>
                  <a:cubicBezTo>
                    <a:pt x="1440" y="14084"/>
                    <a:pt x="3007" y="14860"/>
                    <a:pt x="4387" y="14860"/>
                  </a:cubicBezTo>
                  <a:cubicBezTo>
                    <a:pt x="5262" y="14860"/>
                    <a:pt x="6061" y="14549"/>
                    <a:pt x="6481" y="14420"/>
                  </a:cubicBezTo>
                  <a:cubicBezTo>
                    <a:pt x="6481" y="14420"/>
                    <a:pt x="7083" y="14285"/>
                    <a:pt x="7263" y="11112"/>
                  </a:cubicBezTo>
                  <a:cubicBezTo>
                    <a:pt x="7428" y="7925"/>
                    <a:pt x="6256" y="4767"/>
                    <a:pt x="8556" y="3113"/>
                  </a:cubicBezTo>
                  <a:cubicBezTo>
                    <a:pt x="8586" y="3083"/>
                    <a:pt x="8631" y="3053"/>
                    <a:pt x="8692" y="3038"/>
                  </a:cubicBezTo>
                  <a:cubicBezTo>
                    <a:pt x="8767" y="2993"/>
                    <a:pt x="8857" y="2887"/>
                    <a:pt x="8917" y="2857"/>
                  </a:cubicBezTo>
                  <a:cubicBezTo>
                    <a:pt x="10676" y="1429"/>
                    <a:pt x="10060" y="1188"/>
                    <a:pt x="8030" y="331"/>
                  </a:cubicBezTo>
                  <a:cubicBezTo>
                    <a:pt x="7744" y="211"/>
                    <a:pt x="7413" y="91"/>
                    <a:pt x="7053" y="0"/>
                  </a:cubicBezTo>
                  <a:close/>
                </a:path>
              </a:pathLst>
            </a:custGeom>
            <a:solidFill>
              <a:srgbClr val="124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75"/>
            <p:cNvSpPr/>
            <p:nvPr/>
          </p:nvSpPr>
          <p:spPr>
            <a:xfrm>
              <a:off x="5170501" y="4145820"/>
              <a:ext cx="44019" cy="67174"/>
            </a:xfrm>
            <a:custGeom>
              <a:avLst/>
              <a:gdLst/>
              <a:ahLst/>
              <a:cxnLst/>
              <a:rect l="l" t="t" r="r" b="b"/>
              <a:pathLst>
                <a:path w="2287" h="3490" extrusionOk="0">
                  <a:moveTo>
                    <a:pt x="437" y="1"/>
                  </a:moveTo>
                  <a:cubicBezTo>
                    <a:pt x="1" y="1429"/>
                    <a:pt x="903" y="3008"/>
                    <a:pt x="2286" y="3489"/>
                  </a:cubicBezTo>
                  <a:cubicBezTo>
                    <a:pt x="1083" y="2858"/>
                    <a:pt x="302" y="1324"/>
                    <a:pt x="437" y="1"/>
                  </a:cubicBezTo>
                  <a:close/>
                </a:path>
              </a:pathLst>
            </a:custGeom>
            <a:solidFill>
              <a:srgbClr val="00323B"/>
            </a:solidFill>
            <a:ln w="14275" cap="rnd" cmpd="sng">
              <a:solidFill>
                <a:srgbClr val="0032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75"/>
            <p:cNvSpPr/>
            <p:nvPr/>
          </p:nvSpPr>
          <p:spPr>
            <a:xfrm>
              <a:off x="5131720" y="4152768"/>
              <a:ext cx="44308" cy="73525"/>
            </a:xfrm>
            <a:custGeom>
              <a:avLst/>
              <a:gdLst/>
              <a:ahLst/>
              <a:cxnLst/>
              <a:rect l="l" t="t" r="r" b="b"/>
              <a:pathLst>
                <a:path w="2302" h="3820" extrusionOk="0">
                  <a:moveTo>
                    <a:pt x="617" y="0"/>
                  </a:moveTo>
                  <a:lnTo>
                    <a:pt x="617" y="0"/>
                  </a:lnTo>
                  <a:cubicBezTo>
                    <a:pt x="1" y="1444"/>
                    <a:pt x="753" y="3248"/>
                    <a:pt x="2301" y="3820"/>
                  </a:cubicBezTo>
                  <a:cubicBezTo>
                    <a:pt x="978" y="3128"/>
                    <a:pt x="302" y="1429"/>
                    <a:pt x="617" y="0"/>
                  </a:cubicBezTo>
                  <a:close/>
                </a:path>
              </a:pathLst>
            </a:custGeom>
            <a:solidFill>
              <a:srgbClr val="00323B"/>
            </a:solidFill>
            <a:ln w="14275" cap="rnd" cmpd="sng">
              <a:solidFill>
                <a:srgbClr val="0032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75"/>
            <p:cNvSpPr/>
            <p:nvPr/>
          </p:nvSpPr>
          <p:spPr>
            <a:xfrm>
              <a:off x="4867218" y="4004840"/>
              <a:ext cx="354558" cy="513061"/>
            </a:xfrm>
            <a:custGeom>
              <a:avLst/>
              <a:gdLst/>
              <a:ahLst/>
              <a:cxnLst/>
              <a:rect l="l" t="t" r="r" b="b"/>
              <a:pathLst>
                <a:path w="18421" h="26656" extrusionOk="0">
                  <a:moveTo>
                    <a:pt x="14983" y="1"/>
                  </a:moveTo>
                  <a:cubicBezTo>
                    <a:pt x="12171" y="1"/>
                    <a:pt x="8181" y="992"/>
                    <a:pt x="5173" y="5732"/>
                  </a:cubicBezTo>
                  <a:cubicBezTo>
                    <a:pt x="0" y="13897"/>
                    <a:pt x="7759" y="19505"/>
                    <a:pt x="10060" y="21204"/>
                  </a:cubicBezTo>
                  <a:cubicBezTo>
                    <a:pt x="12361" y="22873"/>
                    <a:pt x="13909" y="24618"/>
                    <a:pt x="14586" y="25640"/>
                  </a:cubicBezTo>
                  <a:cubicBezTo>
                    <a:pt x="14917" y="26126"/>
                    <a:pt x="15408" y="26656"/>
                    <a:pt x="15882" y="26656"/>
                  </a:cubicBezTo>
                  <a:cubicBezTo>
                    <a:pt x="16375" y="26656"/>
                    <a:pt x="16851" y="26082"/>
                    <a:pt x="17112" y="24287"/>
                  </a:cubicBezTo>
                  <a:cubicBezTo>
                    <a:pt x="17638" y="20753"/>
                    <a:pt x="17954" y="18152"/>
                    <a:pt x="14661" y="11596"/>
                  </a:cubicBezTo>
                  <a:cubicBezTo>
                    <a:pt x="11750" y="5731"/>
                    <a:pt x="15508" y="4723"/>
                    <a:pt x="16324" y="4723"/>
                  </a:cubicBezTo>
                  <a:cubicBezTo>
                    <a:pt x="16343" y="4723"/>
                    <a:pt x="16360" y="4723"/>
                    <a:pt x="16375" y="4724"/>
                  </a:cubicBezTo>
                  <a:lnTo>
                    <a:pt x="18420" y="514"/>
                  </a:lnTo>
                  <a:cubicBezTo>
                    <a:pt x="18420" y="514"/>
                    <a:pt x="17006" y="1"/>
                    <a:pt x="14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75"/>
            <p:cNvSpPr/>
            <p:nvPr/>
          </p:nvSpPr>
          <p:spPr>
            <a:xfrm>
              <a:off x="5088319" y="3938324"/>
              <a:ext cx="205506" cy="286037"/>
            </a:xfrm>
            <a:custGeom>
              <a:avLst/>
              <a:gdLst/>
              <a:ahLst/>
              <a:cxnLst/>
              <a:rect l="l" t="t" r="r" b="b"/>
              <a:pathLst>
                <a:path w="10677" h="14861" extrusionOk="0">
                  <a:moveTo>
                    <a:pt x="7053" y="0"/>
                  </a:moveTo>
                  <a:cubicBezTo>
                    <a:pt x="3323" y="2271"/>
                    <a:pt x="0" y="5098"/>
                    <a:pt x="888" y="10586"/>
                  </a:cubicBezTo>
                  <a:cubicBezTo>
                    <a:pt x="1440" y="14084"/>
                    <a:pt x="3007" y="14860"/>
                    <a:pt x="4387" y="14860"/>
                  </a:cubicBezTo>
                  <a:cubicBezTo>
                    <a:pt x="5262" y="14860"/>
                    <a:pt x="6061" y="14549"/>
                    <a:pt x="6481" y="14420"/>
                  </a:cubicBezTo>
                  <a:cubicBezTo>
                    <a:pt x="6481" y="14420"/>
                    <a:pt x="7083" y="14285"/>
                    <a:pt x="7263" y="11112"/>
                  </a:cubicBezTo>
                  <a:cubicBezTo>
                    <a:pt x="7428" y="7925"/>
                    <a:pt x="6256" y="4767"/>
                    <a:pt x="8556" y="3113"/>
                  </a:cubicBezTo>
                  <a:cubicBezTo>
                    <a:pt x="8586" y="3083"/>
                    <a:pt x="8631" y="3053"/>
                    <a:pt x="8692" y="3038"/>
                  </a:cubicBezTo>
                  <a:cubicBezTo>
                    <a:pt x="8767" y="2993"/>
                    <a:pt x="8857" y="2887"/>
                    <a:pt x="8917" y="2857"/>
                  </a:cubicBezTo>
                  <a:cubicBezTo>
                    <a:pt x="10676" y="1429"/>
                    <a:pt x="10060" y="1188"/>
                    <a:pt x="8030" y="331"/>
                  </a:cubicBezTo>
                  <a:cubicBezTo>
                    <a:pt x="7744" y="211"/>
                    <a:pt x="7413" y="91"/>
                    <a:pt x="7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75"/>
            <p:cNvSpPr/>
            <p:nvPr/>
          </p:nvSpPr>
          <p:spPr>
            <a:xfrm>
              <a:off x="5170501" y="4145820"/>
              <a:ext cx="44019" cy="67174"/>
            </a:xfrm>
            <a:custGeom>
              <a:avLst/>
              <a:gdLst/>
              <a:ahLst/>
              <a:cxnLst/>
              <a:rect l="l" t="t" r="r" b="b"/>
              <a:pathLst>
                <a:path w="2287" h="3490" extrusionOk="0">
                  <a:moveTo>
                    <a:pt x="437" y="1"/>
                  </a:moveTo>
                  <a:cubicBezTo>
                    <a:pt x="1" y="1429"/>
                    <a:pt x="903" y="3008"/>
                    <a:pt x="2286" y="3489"/>
                  </a:cubicBezTo>
                  <a:cubicBezTo>
                    <a:pt x="1083" y="2858"/>
                    <a:pt x="302" y="1324"/>
                    <a:pt x="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75"/>
            <p:cNvSpPr/>
            <p:nvPr/>
          </p:nvSpPr>
          <p:spPr>
            <a:xfrm>
              <a:off x="5131720" y="4152768"/>
              <a:ext cx="44308" cy="73525"/>
            </a:xfrm>
            <a:custGeom>
              <a:avLst/>
              <a:gdLst/>
              <a:ahLst/>
              <a:cxnLst/>
              <a:rect l="l" t="t" r="r" b="b"/>
              <a:pathLst>
                <a:path w="2302" h="3820" extrusionOk="0">
                  <a:moveTo>
                    <a:pt x="617" y="0"/>
                  </a:moveTo>
                  <a:lnTo>
                    <a:pt x="617" y="0"/>
                  </a:lnTo>
                  <a:cubicBezTo>
                    <a:pt x="1" y="1444"/>
                    <a:pt x="753" y="3248"/>
                    <a:pt x="2301" y="3820"/>
                  </a:cubicBezTo>
                  <a:cubicBezTo>
                    <a:pt x="978" y="3128"/>
                    <a:pt x="302" y="1429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75"/>
            <p:cNvSpPr/>
            <p:nvPr/>
          </p:nvSpPr>
          <p:spPr>
            <a:xfrm>
              <a:off x="5097866" y="3956262"/>
              <a:ext cx="99298" cy="257320"/>
            </a:xfrm>
            <a:custGeom>
              <a:avLst/>
              <a:gdLst/>
              <a:ahLst/>
              <a:cxnLst/>
              <a:rect l="l" t="t" r="r" b="b"/>
              <a:pathLst>
                <a:path w="5159" h="13369" extrusionOk="0">
                  <a:moveTo>
                    <a:pt x="5158" y="1"/>
                  </a:moveTo>
                  <a:cubicBezTo>
                    <a:pt x="4557" y="256"/>
                    <a:pt x="4000" y="602"/>
                    <a:pt x="3459" y="993"/>
                  </a:cubicBezTo>
                  <a:cubicBezTo>
                    <a:pt x="2948" y="1399"/>
                    <a:pt x="2452" y="1850"/>
                    <a:pt x="2031" y="2346"/>
                  </a:cubicBezTo>
                  <a:cubicBezTo>
                    <a:pt x="1594" y="2858"/>
                    <a:pt x="1219" y="3414"/>
                    <a:pt x="918" y="4000"/>
                  </a:cubicBezTo>
                  <a:cubicBezTo>
                    <a:pt x="617" y="4587"/>
                    <a:pt x="392" y="5233"/>
                    <a:pt x="256" y="5880"/>
                  </a:cubicBezTo>
                  <a:cubicBezTo>
                    <a:pt x="1" y="7203"/>
                    <a:pt x="76" y="8572"/>
                    <a:pt x="422" y="9835"/>
                  </a:cubicBezTo>
                  <a:cubicBezTo>
                    <a:pt x="783" y="11113"/>
                    <a:pt x="1369" y="12301"/>
                    <a:pt x="2106" y="13368"/>
                  </a:cubicBezTo>
                  <a:cubicBezTo>
                    <a:pt x="1549" y="12180"/>
                    <a:pt x="1128" y="10977"/>
                    <a:pt x="858" y="9744"/>
                  </a:cubicBezTo>
                  <a:cubicBezTo>
                    <a:pt x="722" y="9113"/>
                    <a:pt x="677" y="8481"/>
                    <a:pt x="647" y="7865"/>
                  </a:cubicBezTo>
                  <a:cubicBezTo>
                    <a:pt x="632" y="7248"/>
                    <a:pt x="692" y="6602"/>
                    <a:pt x="828" y="6000"/>
                  </a:cubicBezTo>
                  <a:cubicBezTo>
                    <a:pt x="1068" y="4782"/>
                    <a:pt x="1625" y="3624"/>
                    <a:pt x="2376" y="2617"/>
                  </a:cubicBezTo>
                  <a:cubicBezTo>
                    <a:pt x="2752" y="2106"/>
                    <a:pt x="3188" y="1640"/>
                    <a:pt x="3655" y="1204"/>
                  </a:cubicBezTo>
                  <a:cubicBezTo>
                    <a:pt x="4136" y="783"/>
                    <a:pt x="4617" y="362"/>
                    <a:pt x="5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5" name="Google Shape;4795;p75"/>
          <p:cNvSpPr/>
          <p:nvPr/>
        </p:nvSpPr>
        <p:spPr>
          <a:xfrm>
            <a:off x="5890395" y="2216127"/>
            <a:ext cx="1094005" cy="130940"/>
          </a:xfrm>
          <a:custGeom>
            <a:avLst/>
            <a:gdLst/>
            <a:ahLst/>
            <a:cxnLst/>
            <a:rect l="l" t="t" r="r" b="b"/>
            <a:pathLst>
              <a:path w="11179" h="1338" extrusionOk="0">
                <a:moveTo>
                  <a:pt x="5590" y="0"/>
                </a:moveTo>
                <a:cubicBezTo>
                  <a:pt x="2199" y="0"/>
                  <a:pt x="1" y="438"/>
                  <a:pt x="1" y="976"/>
                </a:cubicBezTo>
                <a:cubicBezTo>
                  <a:pt x="1" y="1105"/>
                  <a:pt x="150" y="1225"/>
                  <a:pt x="431" y="1338"/>
                </a:cubicBezTo>
                <a:cubicBezTo>
                  <a:pt x="1335" y="976"/>
                  <a:pt x="2998" y="719"/>
                  <a:pt x="5590" y="719"/>
                </a:cubicBezTo>
                <a:cubicBezTo>
                  <a:pt x="8177" y="719"/>
                  <a:pt x="9844" y="976"/>
                  <a:pt x="10748" y="1338"/>
                </a:cubicBezTo>
                <a:cubicBezTo>
                  <a:pt x="11026" y="1225"/>
                  <a:pt x="11178" y="1105"/>
                  <a:pt x="11178" y="976"/>
                </a:cubicBezTo>
                <a:cubicBezTo>
                  <a:pt x="11178" y="438"/>
                  <a:pt x="8981" y="0"/>
                  <a:pt x="55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6" name="Google Shape;4796;p75"/>
          <p:cNvSpPr/>
          <p:nvPr/>
        </p:nvSpPr>
        <p:spPr>
          <a:xfrm>
            <a:off x="5857416" y="2192053"/>
            <a:ext cx="1159964" cy="331950"/>
          </a:xfrm>
          <a:custGeom>
            <a:avLst/>
            <a:gdLst/>
            <a:ahLst/>
            <a:cxnLst/>
            <a:rect l="l" t="t" r="r" b="b"/>
            <a:pathLst>
              <a:path w="11853" h="3392" extrusionOk="0">
                <a:moveTo>
                  <a:pt x="5923" y="250"/>
                </a:moveTo>
                <a:cubicBezTo>
                  <a:pt x="9314" y="250"/>
                  <a:pt x="11511" y="688"/>
                  <a:pt x="11511" y="1226"/>
                </a:cubicBezTo>
                <a:cubicBezTo>
                  <a:pt x="11515" y="1395"/>
                  <a:pt x="11222" y="1564"/>
                  <a:pt x="10708" y="1708"/>
                </a:cubicBezTo>
                <a:cubicBezTo>
                  <a:pt x="9655" y="2006"/>
                  <a:pt x="8209" y="2199"/>
                  <a:pt x="5923" y="2199"/>
                </a:cubicBezTo>
                <a:cubicBezTo>
                  <a:pt x="3637" y="2199"/>
                  <a:pt x="2194" y="2006"/>
                  <a:pt x="1134" y="1708"/>
                </a:cubicBezTo>
                <a:cubicBezTo>
                  <a:pt x="623" y="1568"/>
                  <a:pt x="330" y="1403"/>
                  <a:pt x="330" y="1226"/>
                </a:cubicBezTo>
                <a:cubicBezTo>
                  <a:pt x="330" y="688"/>
                  <a:pt x="2532" y="250"/>
                  <a:pt x="5923" y="250"/>
                </a:cubicBezTo>
                <a:close/>
                <a:moveTo>
                  <a:pt x="2258" y="2416"/>
                </a:moveTo>
                <a:cubicBezTo>
                  <a:pt x="2351" y="2416"/>
                  <a:pt x="2427" y="2492"/>
                  <a:pt x="2427" y="2580"/>
                </a:cubicBezTo>
                <a:cubicBezTo>
                  <a:pt x="2427" y="2596"/>
                  <a:pt x="2423" y="2612"/>
                  <a:pt x="2415" y="2633"/>
                </a:cubicBezTo>
                <a:cubicBezTo>
                  <a:pt x="2395" y="2697"/>
                  <a:pt x="2335" y="2749"/>
                  <a:pt x="2258" y="2749"/>
                </a:cubicBezTo>
                <a:cubicBezTo>
                  <a:pt x="2186" y="2749"/>
                  <a:pt x="2126" y="2697"/>
                  <a:pt x="2106" y="2633"/>
                </a:cubicBezTo>
                <a:cubicBezTo>
                  <a:pt x="2098" y="2616"/>
                  <a:pt x="2094" y="2600"/>
                  <a:pt x="2094" y="2580"/>
                </a:cubicBezTo>
                <a:cubicBezTo>
                  <a:pt x="2094" y="2492"/>
                  <a:pt x="2170" y="2416"/>
                  <a:pt x="2258" y="2416"/>
                </a:cubicBezTo>
                <a:close/>
                <a:moveTo>
                  <a:pt x="9591" y="2416"/>
                </a:moveTo>
                <a:cubicBezTo>
                  <a:pt x="9683" y="2416"/>
                  <a:pt x="9760" y="2596"/>
                  <a:pt x="9760" y="2689"/>
                </a:cubicBezTo>
                <a:cubicBezTo>
                  <a:pt x="9759" y="2691"/>
                  <a:pt x="9759" y="2692"/>
                  <a:pt x="9759" y="2692"/>
                </a:cubicBezTo>
                <a:cubicBezTo>
                  <a:pt x="9756" y="2692"/>
                  <a:pt x="9755" y="2630"/>
                  <a:pt x="9750" y="2630"/>
                </a:cubicBezTo>
                <a:cubicBezTo>
                  <a:pt x="9749" y="2630"/>
                  <a:pt x="9748" y="2631"/>
                  <a:pt x="9748" y="2633"/>
                </a:cubicBezTo>
                <a:cubicBezTo>
                  <a:pt x="9727" y="2697"/>
                  <a:pt x="9667" y="2749"/>
                  <a:pt x="9591" y="2749"/>
                </a:cubicBezTo>
                <a:cubicBezTo>
                  <a:pt x="9519" y="2749"/>
                  <a:pt x="9458" y="2697"/>
                  <a:pt x="9438" y="2633"/>
                </a:cubicBezTo>
                <a:cubicBezTo>
                  <a:pt x="9430" y="2616"/>
                  <a:pt x="9426" y="2600"/>
                  <a:pt x="9426" y="2580"/>
                </a:cubicBezTo>
                <a:cubicBezTo>
                  <a:pt x="9426" y="2492"/>
                  <a:pt x="9502" y="2416"/>
                  <a:pt x="9591" y="2416"/>
                </a:cubicBezTo>
                <a:close/>
                <a:moveTo>
                  <a:pt x="3271" y="2480"/>
                </a:moveTo>
                <a:cubicBezTo>
                  <a:pt x="3359" y="2480"/>
                  <a:pt x="3436" y="2556"/>
                  <a:pt x="3436" y="2649"/>
                </a:cubicBezTo>
                <a:cubicBezTo>
                  <a:pt x="3436" y="2669"/>
                  <a:pt x="3432" y="2681"/>
                  <a:pt x="3428" y="2697"/>
                </a:cubicBezTo>
                <a:cubicBezTo>
                  <a:pt x="3408" y="2761"/>
                  <a:pt x="3343" y="2813"/>
                  <a:pt x="3271" y="2813"/>
                </a:cubicBezTo>
                <a:cubicBezTo>
                  <a:pt x="3195" y="2813"/>
                  <a:pt x="3134" y="2761"/>
                  <a:pt x="3114" y="2697"/>
                </a:cubicBezTo>
                <a:cubicBezTo>
                  <a:pt x="3110" y="2681"/>
                  <a:pt x="3102" y="2669"/>
                  <a:pt x="3102" y="2649"/>
                </a:cubicBezTo>
                <a:cubicBezTo>
                  <a:pt x="3102" y="2556"/>
                  <a:pt x="3179" y="2480"/>
                  <a:pt x="3271" y="2480"/>
                </a:cubicBezTo>
                <a:close/>
                <a:moveTo>
                  <a:pt x="8578" y="2480"/>
                </a:moveTo>
                <a:cubicBezTo>
                  <a:pt x="8667" y="2480"/>
                  <a:pt x="8743" y="2556"/>
                  <a:pt x="8743" y="2649"/>
                </a:cubicBezTo>
                <a:cubicBezTo>
                  <a:pt x="8743" y="2669"/>
                  <a:pt x="8739" y="2681"/>
                  <a:pt x="8735" y="2697"/>
                </a:cubicBezTo>
                <a:cubicBezTo>
                  <a:pt x="8715" y="2761"/>
                  <a:pt x="8655" y="2813"/>
                  <a:pt x="8578" y="2813"/>
                </a:cubicBezTo>
                <a:cubicBezTo>
                  <a:pt x="8502" y="2813"/>
                  <a:pt x="8442" y="2761"/>
                  <a:pt x="8422" y="2697"/>
                </a:cubicBezTo>
                <a:cubicBezTo>
                  <a:pt x="8418" y="2681"/>
                  <a:pt x="8414" y="2669"/>
                  <a:pt x="8414" y="2649"/>
                </a:cubicBezTo>
                <a:cubicBezTo>
                  <a:pt x="8414" y="2556"/>
                  <a:pt x="8486" y="2480"/>
                  <a:pt x="8578" y="2480"/>
                </a:cubicBezTo>
                <a:close/>
                <a:moveTo>
                  <a:pt x="4283" y="2552"/>
                </a:moveTo>
                <a:cubicBezTo>
                  <a:pt x="4376" y="2552"/>
                  <a:pt x="4448" y="2629"/>
                  <a:pt x="4448" y="2717"/>
                </a:cubicBezTo>
                <a:cubicBezTo>
                  <a:pt x="4448" y="2737"/>
                  <a:pt x="4444" y="2753"/>
                  <a:pt x="4440" y="2769"/>
                </a:cubicBezTo>
                <a:cubicBezTo>
                  <a:pt x="4420" y="2833"/>
                  <a:pt x="4360" y="2882"/>
                  <a:pt x="4283" y="2882"/>
                </a:cubicBezTo>
                <a:cubicBezTo>
                  <a:pt x="4207" y="2882"/>
                  <a:pt x="4147" y="2833"/>
                  <a:pt x="4127" y="2769"/>
                </a:cubicBezTo>
                <a:cubicBezTo>
                  <a:pt x="4123" y="2753"/>
                  <a:pt x="4119" y="2737"/>
                  <a:pt x="4119" y="2717"/>
                </a:cubicBezTo>
                <a:cubicBezTo>
                  <a:pt x="4119" y="2629"/>
                  <a:pt x="4195" y="2552"/>
                  <a:pt x="4283" y="2552"/>
                </a:cubicBezTo>
                <a:close/>
                <a:moveTo>
                  <a:pt x="7570" y="2552"/>
                </a:moveTo>
                <a:cubicBezTo>
                  <a:pt x="7658" y="2552"/>
                  <a:pt x="7735" y="2629"/>
                  <a:pt x="7735" y="2717"/>
                </a:cubicBezTo>
                <a:cubicBezTo>
                  <a:pt x="7731" y="2737"/>
                  <a:pt x="7731" y="2753"/>
                  <a:pt x="7727" y="2769"/>
                </a:cubicBezTo>
                <a:cubicBezTo>
                  <a:pt x="7707" y="2833"/>
                  <a:pt x="7646" y="2882"/>
                  <a:pt x="7570" y="2882"/>
                </a:cubicBezTo>
                <a:cubicBezTo>
                  <a:pt x="7494" y="2882"/>
                  <a:pt x="7433" y="2833"/>
                  <a:pt x="7413" y="2769"/>
                </a:cubicBezTo>
                <a:cubicBezTo>
                  <a:pt x="7409" y="2753"/>
                  <a:pt x="7405" y="2737"/>
                  <a:pt x="7405" y="2717"/>
                </a:cubicBezTo>
                <a:cubicBezTo>
                  <a:pt x="7405" y="2629"/>
                  <a:pt x="7478" y="2552"/>
                  <a:pt x="7570" y="2552"/>
                </a:cubicBezTo>
                <a:close/>
                <a:moveTo>
                  <a:pt x="5927" y="1"/>
                </a:moveTo>
                <a:cubicBezTo>
                  <a:pt x="2351" y="1"/>
                  <a:pt x="0" y="547"/>
                  <a:pt x="0" y="1222"/>
                </a:cubicBezTo>
                <a:lnTo>
                  <a:pt x="0" y="2171"/>
                </a:lnTo>
                <a:cubicBezTo>
                  <a:pt x="0" y="2841"/>
                  <a:pt x="2351" y="3392"/>
                  <a:pt x="5927" y="3392"/>
                </a:cubicBezTo>
                <a:cubicBezTo>
                  <a:pt x="9502" y="3392"/>
                  <a:pt x="11853" y="2841"/>
                  <a:pt x="11853" y="2171"/>
                </a:cubicBezTo>
                <a:lnTo>
                  <a:pt x="11853" y="1222"/>
                </a:lnTo>
                <a:cubicBezTo>
                  <a:pt x="11853" y="547"/>
                  <a:pt x="9502" y="1"/>
                  <a:pt x="59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7" name="Google Shape;4797;p75"/>
          <p:cNvSpPr/>
          <p:nvPr/>
        </p:nvSpPr>
        <p:spPr>
          <a:xfrm>
            <a:off x="6062242" y="2449627"/>
            <a:ext cx="32784" cy="21334"/>
          </a:xfrm>
          <a:custGeom>
            <a:avLst/>
            <a:gdLst/>
            <a:ahLst/>
            <a:cxnLst/>
            <a:rect l="l" t="t" r="r" b="b"/>
            <a:pathLst>
              <a:path w="335" h="218" extrusionOk="0">
                <a:moveTo>
                  <a:pt x="13" y="1"/>
                </a:moveTo>
                <a:cubicBezTo>
                  <a:pt x="5" y="17"/>
                  <a:pt x="1" y="29"/>
                  <a:pt x="1" y="49"/>
                </a:cubicBezTo>
                <a:cubicBezTo>
                  <a:pt x="1" y="141"/>
                  <a:pt x="77" y="218"/>
                  <a:pt x="169" y="218"/>
                </a:cubicBezTo>
                <a:cubicBezTo>
                  <a:pt x="258" y="218"/>
                  <a:pt x="334" y="141"/>
                  <a:pt x="334" y="49"/>
                </a:cubicBezTo>
                <a:cubicBezTo>
                  <a:pt x="334" y="37"/>
                  <a:pt x="330" y="21"/>
                  <a:pt x="322" y="1"/>
                </a:cubicBezTo>
                <a:cubicBezTo>
                  <a:pt x="302" y="65"/>
                  <a:pt x="242" y="117"/>
                  <a:pt x="169" y="117"/>
                </a:cubicBezTo>
                <a:cubicBezTo>
                  <a:pt x="93" y="117"/>
                  <a:pt x="33" y="65"/>
                  <a:pt x="1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8" name="Google Shape;4798;p75"/>
          <p:cNvSpPr/>
          <p:nvPr/>
        </p:nvSpPr>
        <p:spPr>
          <a:xfrm>
            <a:off x="6160985" y="2455890"/>
            <a:ext cx="32686" cy="21334"/>
          </a:xfrm>
          <a:custGeom>
            <a:avLst/>
            <a:gdLst/>
            <a:ahLst/>
            <a:cxnLst/>
            <a:rect l="l" t="t" r="r" b="b"/>
            <a:pathLst>
              <a:path w="334" h="218" extrusionOk="0">
                <a:moveTo>
                  <a:pt x="12" y="1"/>
                </a:moveTo>
                <a:cubicBezTo>
                  <a:pt x="8" y="17"/>
                  <a:pt x="0" y="33"/>
                  <a:pt x="0" y="53"/>
                </a:cubicBezTo>
                <a:cubicBezTo>
                  <a:pt x="0" y="141"/>
                  <a:pt x="77" y="218"/>
                  <a:pt x="169" y="218"/>
                </a:cubicBezTo>
                <a:cubicBezTo>
                  <a:pt x="257" y="218"/>
                  <a:pt x="334" y="141"/>
                  <a:pt x="334" y="53"/>
                </a:cubicBezTo>
                <a:cubicBezTo>
                  <a:pt x="334" y="37"/>
                  <a:pt x="330" y="21"/>
                  <a:pt x="326" y="1"/>
                </a:cubicBezTo>
                <a:cubicBezTo>
                  <a:pt x="306" y="73"/>
                  <a:pt x="241" y="117"/>
                  <a:pt x="169" y="117"/>
                </a:cubicBezTo>
                <a:cubicBezTo>
                  <a:pt x="93" y="117"/>
                  <a:pt x="32" y="65"/>
                  <a:pt x="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9" name="Google Shape;4799;p75"/>
          <p:cNvSpPr/>
          <p:nvPr/>
        </p:nvSpPr>
        <p:spPr>
          <a:xfrm>
            <a:off x="6260413" y="2463034"/>
            <a:ext cx="32784" cy="20943"/>
          </a:xfrm>
          <a:custGeom>
            <a:avLst/>
            <a:gdLst/>
            <a:ahLst/>
            <a:cxnLst/>
            <a:rect l="l" t="t" r="r" b="b"/>
            <a:pathLst>
              <a:path w="335" h="214" extrusionOk="0">
                <a:moveTo>
                  <a:pt x="13" y="0"/>
                </a:moveTo>
                <a:cubicBezTo>
                  <a:pt x="5" y="12"/>
                  <a:pt x="1" y="28"/>
                  <a:pt x="1" y="48"/>
                </a:cubicBezTo>
                <a:cubicBezTo>
                  <a:pt x="1" y="141"/>
                  <a:pt x="77" y="213"/>
                  <a:pt x="165" y="213"/>
                </a:cubicBezTo>
                <a:cubicBezTo>
                  <a:pt x="258" y="213"/>
                  <a:pt x="334" y="141"/>
                  <a:pt x="334" y="48"/>
                </a:cubicBezTo>
                <a:cubicBezTo>
                  <a:pt x="334" y="32"/>
                  <a:pt x="326" y="20"/>
                  <a:pt x="322" y="0"/>
                </a:cubicBezTo>
                <a:cubicBezTo>
                  <a:pt x="302" y="64"/>
                  <a:pt x="242" y="113"/>
                  <a:pt x="165" y="113"/>
                </a:cubicBezTo>
                <a:cubicBezTo>
                  <a:pt x="93" y="113"/>
                  <a:pt x="33" y="64"/>
                  <a:pt x="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0" name="Google Shape;4800;p75"/>
          <p:cNvSpPr/>
          <p:nvPr/>
        </p:nvSpPr>
        <p:spPr>
          <a:xfrm>
            <a:off x="6582087" y="2463034"/>
            <a:ext cx="32295" cy="20943"/>
          </a:xfrm>
          <a:custGeom>
            <a:avLst/>
            <a:gdLst/>
            <a:ahLst/>
            <a:cxnLst/>
            <a:rect l="l" t="t" r="r" b="b"/>
            <a:pathLst>
              <a:path w="330" h="214" extrusionOk="0">
                <a:moveTo>
                  <a:pt x="8" y="0"/>
                </a:moveTo>
                <a:cubicBezTo>
                  <a:pt x="4" y="12"/>
                  <a:pt x="0" y="28"/>
                  <a:pt x="0" y="48"/>
                </a:cubicBezTo>
                <a:cubicBezTo>
                  <a:pt x="0" y="141"/>
                  <a:pt x="73" y="213"/>
                  <a:pt x="165" y="213"/>
                </a:cubicBezTo>
                <a:cubicBezTo>
                  <a:pt x="253" y="213"/>
                  <a:pt x="330" y="141"/>
                  <a:pt x="330" y="48"/>
                </a:cubicBezTo>
                <a:cubicBezTo>
                  <a:pt x="330" y="32"/>
                  <a:pt x="326" y="20"/>
                  <a:pt x="322" y="0"/>
                </a:cubicBezTo>
                <a:cubicBezTo>
                  <a:pt x="302" y="64"/>
                  <a:pt x="233" y="113"/>
                  <a:pt x="165" y="113"/>
                </a:cubicBezTo>
                <a:cubicBezTo>
                  <a:pt x="89" y="113"/>
                  <a:pt x="28" y="64"/>
                  <a:pt x="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1" name="Google Shape;4801;p75"/>
          <p:cNvSpPr/>
          <p:nvPr/>
        </p:nvSpPr>
        <p:spPr>
          <a:xfrm>
            <a:off x="6680732" y="2455890"/>
            <a:ext cx="32392" cy="21334"/>
          </a:xfrm>
          <a:custGeom>
            <a:avLst/>
            <a:gdLst/>
            <a:ahLst/>
            <a:cxnLst/>
            <a:rect l="l" t="t" r="r" b="b"/>
            <a:pathLst>
              <a:path w="331" h="218" extrusionOk="0">
                <a:moveTo>
                  <a:pt x="9" y="1"/>
                </a:moveTo>
                <a:cubicBezTo>
                  <a:pt x="5" y="17"/>
                  <a:pt x="1" y="33"/>
                  <a:pt x="1" y="53"/>
                </a:cubicBezTo>
                <a:cubicBezTo>
                  <a:pt x="1" y="141"/>
                  <a:pt x="77" y="218"/>
                  <a:pt x="165" y="218"/>
                </a:cubicBezTo>
                <a:cubicBezTo>
                  <a:pt x="258" y="218"/>
                  <a:pt x="330" y="141"/>
                  <a:pt x="330" y="53"/>
                </a:cubicBezTo>
                <a:cubicBezTo>
                  <a:pt x="330" y="37"/>
                  <a:pt x="326" y="21"/>
                  <a:pt x="322" y="1"/>
                </a:cubicBezTo>
                <a:cubicBezTo>
                  <a:pt x="302" y="73"/>
                  <a:pt x="242" y="117"/>
                  <a:pt x="165" y="117"/>
                </a:cubicBezTo>
                <a:cubicBezTo>
                  <a:pt x="89" y="117"/>
                  <a:pt x="29" y="65"/>
                  <a:pt x="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2" name="Google Shape;4802;p75"/>
          <p:cNvSpPr/>
          <p:nvPr/>
        </p:nvSpPr>
        <p:spPr>
          <a:xfrm>
            <a:off x="6779867" y="2449627"/>
            <a:ext cx="32686" cy="21921"/>
          </a:xfrm>
          <a:custGeom>
            <a:avLst/>
            <a:gdLst/>
            <a:ahLst/>
            <a:cxnLst/>
            <a:rect l="l" t="t" r="r" b="b"/>
            <a:pathLst>
              <a:path w="334" h="224" extrusionOk="0">
                <a:moveTo>
                  <a:pt x="12" y="1"/>
                </a:moveTo>
                <a:cubicBezTo>
                  <a:pt x="4" y="17"/>
                  <a:pt x="0" y="29"/>
                  <a:pt x="0" y="49"/>
                </a:cubicBezTo>
                <a:cubicBezTo>
                  <a:pt x="0" y="141"/>
                  <a:pt x="76" y="218"/>
                  <a:pt x="169" y="218"/>
                </a:cubicBezTo>
                <a:cubicBezTo>
                  <a:pt x="206" y="218"/>
                  <a:pt x="241" y="223"/>
                  <a:pt x="269" y="223"/>
                </a:cubicBezTo>
                <a:cubicBezTo>
                  <a:pt x="308" y="223"/>
                  <a:pt x="334" y="212"/>
                  <a:pt x="334" y="161"/>
                </a:cubicBezTo>
                <a:cubicBezTo>
                  <a:pt x="334" y="145"/>
                  <a:pt x="330" y="21"/>
                  <a:pt x="322" y="5"/>
                </a:cubicBezTo>
                <a:cubicBezTo>
                  <a:pt x="301" y="65"/>
                  <a:pt x="237" y="117"/>
                  <a:pt x="169" y="117"/>
                </a:cubicBezTo>
                <a:cubicBezTo>
                  <a:pt x="93" y="117"/>
                  <a:pt x="32" y="65"/>
                  <a:pt x="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3" name="Google Shape;4803;p75"/>
          <p:cNvSpPr/>
          <p:nvPr/>
        </p:nvSpPr>
        <p:spPr>
          <a:xfrm>
            <a:off x="6411415" y="2497971"/>
            <a:ext cx="51965" cy="109410"/>
          </a:xfrm>
          <a:custGeom>
            <a:avLst/>
            <a:gdLst/>
            <a:ahLst/>
            <a:cxnLst/>
            <a:rect l="l" t="t" r="r" b="b"/>
            <a:pathLst>
              <a:path w="531" h="1118" extrusionOk="0">
                <a:moveTo>
                  <a:pt x="257" y="0"/>
                </a:moveTo>
                <a:cubicBezTo>
                  <a:pt x="170" y="0"/>
                  <a:pt x="83" y="9"/>
                  <a:pt x="1" y="29"/>
                </a:cubicBezTo>
                <a:lnTo>
                  <a:pt x="1" y="853"/>
                </a:lnTo>
                <a:cubicBezTo>
                  <a:pt x="1" y="997"/>
                  <a:pt x="121" y="1118"/>
                  <a:pt x="266" y="1118"/>
                </a:cubicBezTo>
                <a:cubicBezTo>
                  <a:pt x="410" y="1118"/>
                  <a:pt x="531" y="997"/>
                  <a:pt x="531" y="853"/>
                </a:cubicBezTo>
                <a:lnTo>
                  <a:pt x="531" y="29"/>
                </a:lnTo>
                <a:cubicBezTo>
                  <a:pt x="442" y="10"/>
                  <a:pt x="349" y="0"/>
                  <a:pt x="2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4" name="Google Shape;4804;p75"/>
          <p:cNvSpPr/>
          <p:nvPr/>
        </p:nvSpPr>
        <p:spPr>
          <a:xfrm>
            <a:off x="6411415" y="2384744"/>
            <a:ext cx="51574" cy="116065"/>
          </a:xfrm>
          <a:custGeom>
            <a:avLst/>
            <a:gdLst/>
            <a:ahLst/>
            <a:cxnLst/>
            <a:rect l="l" t="t" r="r" b="b"/>
            <a:pathLst>
              <a:path w="527" h="1186" extrusionOk="0">
                <a:moveTo>
                  <a:pt x="266" y="1"/>
                </a:moveTo>
                <a:cubicBezTo>
                  <a:pt x="121" y="1"/>
                  <a:pt x="1" y="121"/>
                  <a:pt x="1" y="266"/>
                </a:cubicBezTo>
                <a:lnTo>
                  <a:pt x="1" y="1186"/>
                </a:lnTo>
                <a:cubicBezTo>
                  <a:pt x="83" y="1166"/>
                  <a:pt x="170" y="1157"/>
                  <a:pt x="257" y="1157"/>
                </a:cubicBezTo>
                <a:cubicBezTo>
                  <a:pt x="348" y="1157"/>
                  <a:pt x="440" y="1167"/>
                  <a:pt x="527" y="1186"/>
                </a:cubicBezTo>
                <a:lnTo>
                  <a:pt x="527" y="266"/>
                </a:lnTo>
                <a:cubicBezTo>
                  <a:pt x="527" y="121"/>
                  <a:pt x="410" y="1"/>
                  <a:pt x="2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5" name="Google Shape;4805;p75"/>
          <p:cNvSpPr/>
          <p:nvPr/>
        </p:nvSpPr>
        <p:spPr>
          <a:xfrm>
            <a:off x="6321381" y="2532027"/>
            <a:ext cx="214417" cy="157950"/>
          </a:xfrm>
          <a:custGeom>
            <a:avLst/>
            <a:gdLst/>
            <a:ahLst/>
            <a:cxnLst/>
            <a:rect l="l" t="t" r="r" b="b"/>
            <a:pathLst>
              <a:path w="2191" h="1614" extrusionOk="0">
                <a:moveTo>
                  <a:pt x="698" y="1"/>
                </a:moveTo>
                <a:cubicBezTo>
                  <a:pt x="640" y="1"/>
                  <a:pt x="576" y="7"/>
                  <a:pt x="507" y="26"/>
                </a:cubicBezTo>
                <a:cubicBezTo>
                  <a:pt x="57" y="159"/>
                  <a:pt x="0" y="1204"/>
                  <a:pt x="1278" y="1613"/>
                </a:cubicBezTo>
                <a:cubicBezTo>
                  <a:pt x="1278" y="1613"/>
                  <a:pt x="1350" y="1585"/>
                  <a:pt x="1451" y="1529"/>
                </a:cubicBezTo>
                <a:cubicBezTo>
                  <a:pt x="1716" y="1384"/>
                  <a:pt x="2190" y="1051"/>
                  <a:pt x="2150" y="541"/>
                </a:cubicBezTo>
                <a:cubicBezTo>
                  <a:pt x="2152" y="228"/>
                  <a:pt x="1882" y="15"/>
                  <a:pt x="1620" y="15"/>
                </a:cubicBezTo>
                <a:cubicBezTo>
                  <a:pt x="1453" y="15"/>
                  <a:pt x="1290" y="100"/>
                  <a:pt x="1202" y="300"/>
                </a:cubicBezTo>
                <a:cubicBezTo>
                  <a:pt x="1202" y="300"/>
                  <a:pt x="1045" y="30"/>
                  <a:pt x="744" y="2"/>
                </a:cubicBezTo>
                <a:cubicBezTo>
                  <a:pt x="729" y="1"/>
                  <a:pt x="714" y="1"/>
                  <a:pt x="6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6" name="Google Shape;4806;p75"/>
          <p:cNvSpPr/>
          <p:nvPr/>
        </p:nvSpPr>
        <p:spPr>
          <a:xfrm>
            <a:off x="6361114" y="2553165"/>
            <a:ext cx="155014" cy="121056"/>
          </a:xfrm>
          <a:custGeom>
            <a:avLst/>
            <a:gdLst/>
            <a:ahLst/>
            <a:cxnLst/>
            <a:rect l="l" t="t" r="r" b="b"/>
            <a:pathLst>
              <a:path w="1584" h="1237" extrusionOk="0">
                <a:moveTo>
                  <a:pt x="442" y="100"/>
                </a:moveTo>
                <a:cubicBezTo>
                  <a:pt x="635" y="120"/>
                  <a:pt x="740" y="321"/>
                  <a:pt x="740" y="321"/>
                </a:cubicBezTo>
                <a:lnTo>
                  <a:pt x="792" y="417"/>
                </a:lnTo>
                <a:lnTo>
                  <a:pt x="840" y="321"/>
                </a:lnTo>
                <a:cubicBezTo>
                  <a:pt x="900" y="200"/>
                  <a:pt x="1025" y="128"/>
                  <a:pt x="1157" y="128"/>
                </a:cubicBezTo>
                <a:cubicBezTo>
                  <a:pt x="1234" y="128"/>
                  <a:pt x="1302" y="156"/>
                  <a:pt x="1354" y="208"/>
                </a:cubicBezTo>
                <a:cubicBezTo>
                  <a:pt x="1410" y="268"/>
                  <a:pt x="1443" y="353"/>
                  <a:pt x="1443" y="469"/>
                </a:cubicBezTo>
                <a:cubicBezTo>
                  <a:pt x="1467" y="775"/>
                  <a:pt x="1145" y="976"/>
                  <a:pt x="956" y="1072"/>
                </a:cubicBezTo>
                <a:cubicBezTo>
                  <a:pt x="904" y="1096"/>
                  <a:pt x="864" y="1112"/>
                  <a:pt x="844" y="1120"/>
                </a:cubicBezTo>
                <a:cubicBezTo>
                  <a:pt x="298" y="959"/>
                  <a:pt x="105" y="634"/>
                  <a:pt x="113" y="405"/>
                </a:cubicBezTo>
                <a:cubicBezTo>
                  <a:pt x="113" y="264"/>
                  <a:pt x="181" y="152"/>
                  <a:pt x="290" y="128"/>
                </a:cubicBezTo>
                <a:cubicBezTo>
                  <a:pt x="326" y="116"/>
                  <a:pt x="366" y="112"/>
                  <a:pt x="406" y="112"/>
                </a:cubicBezTo>
                <a:cubicBezTo>
                  <a:pt x="422" y="112"/>
                  <a:pt x="434" y="112"/>
                  <a:pt x="442" y="100"/>
                </a:cubicBezTo>
                <a:close/>
                <a:moveTo>
                  <a:pt x="403" y="0"/>
                </a:moveTo>
                <a:cubicBezTo>
                  <a:pt x="358" y="0"/>
                  <a:pt x="311" y="7"/>
                  <a:pt x="261" y="15"/>
                </a:cubicBezTo>
                <a:cubicBezTo>
                  <a:pt x="113" y="55"/>
                  <a:pt x="12" y="208"/>
                  <a:pt x="4" y="397"/>
                </a:cubicBezTo>
                <a:cubicBezTo>
                  <a:pt x="0" y="686"/>
                  <a:pt x="217" y="1056"/>
                  <a:pt x="836" y="1233"/>
                </a:cubicBezTo>
                <a:lnTo>
                  <a:pt x="852" y="1237"/>
                </a:lnTo>
                <a:lnTo>
                  <a:pt x="872" y="1233"/>
                </a:lnTo>
                <a:cubicBezTo>
                  <a:pt x="872" y="1233"/>
                  <a:pt x="924" y="1213"/>
                  <a:pt x="1005" y="1172"/>
                </a:cubicBezTo>
                <a:cubicBezTo>
                  <a:pt x="1222" y="1068"/>
                  <a:pt x="1583" y="831"/>
                  <a:pt x="1555" y="469"/>
                </a:cubicBezTo>
                <a:cubicBezTo>
                  <a:pt x="1555" y="333"/>
                  <a:pt x="1515" y="216"/>
                  <a:pt x="1435" y="136"/>
                </a:cubicBezTo>
                <a:cubicBezTo>
                  <a:pt x="1362" y="68"/>
                  <a:pt x="1262" y="27"/>
                  <a:pt x="1157" y="27"/>
                </a:cubicBezTo>
                <a:cubicBezTo>
                  <a:pt x="1009" y="27"/>
                  <a:pt x="876" y="96"/>
                  <a:pt x="792" y="208"/>
                </a:cubicBezTo>
                <a:cubicBezTo>
                  <a:pt x="731" y="128"/>
                  <a:pt x="619" y="15"/>
                  <a:pt x="454" y="3"/>
                </a:cubicBezTo>
                <a:cubicBezTo>
                  <a:pt x="437" y="1"/>
                  <a:pt x="420" y="0"/>
                  <a:pt x="4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7" name="Google Shape;4807;p75"/>
          <p:cNvGrpSpPr/>
          <p:nvPr/>
        </p:nvGrpSpPr>
        <p:grpSpPr>
          <a:xfrm>
            <a:off x="6143663" y="3894174"/>
            <a:ext cx="813628" cy="484713"/>
            <a:chOff x="7139738" y="3894174"/>
            <a:chExt cx="813628" cy="484713"/>
          </a:xfrm>
        </p:grpSpPr>
        <p:sp>
          <p:nvSpPr>
            <p:cNvPr id="4808" name="Google Shape;4808;p75"/>
            <p:cNvSpPr/>
            <p:nvPr/>
          </p:nvSpPr>
          <p:spPr>
            <a:xfrm>
              <a:off x="7657920" y="3902884"/>
              <a:ext cx="55194" cy="33078"/>
            </a:xfrm>
            <a:custGeom>
              <a:avLst/>
              <a:gdLst/>
              <a:ahLst/>
              <a:cxnLst/>
              <a:rect l="l" t="t" r="r" b="b"/>
              <a:pathLst>
                <a:path w="564" h="338" extrusionOk="0">
                  <a:moveTo>
                    <a:pt x="338" y="0"/>
                  </a:moveTo>
                  <a:cubicBezTo>
                    <a:pt x="210" y="44"/>
                    <a:pt x="97" y="113"/>
                    <a:pt x="1" y="189"/>
                  </a:cubicBezTo>
                  <a:cubicBezTo>
                    <a:pt x="109" y="253"/>
                    <a:pt x="214" y="306"/>
                    <a:pt x="314" y="338"/>
                  </a:cubicBezTo>
                  <a:cubicBezTo>
                    <a:pt x="383" y="302"/>
                    <a:pt x="463" y="265"/>
                    <a:pt x="563" y="245"/>
                  </a:cubicBezTo>
                  <a:cubicBezTo>
                    <a:pt x="499" y="157"/>
                    <a:pt x="423" y="73"/>
                    <a:pt x="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75"/>
            <p:cNvSpPr/>
            <p:nvPr/>
          </p:nvSpPr>
          <p:spPr>
            <a:xfrm>
              <a:off x="7691389" y="3894174"/>
              <a:ext cx="261978" cy="80247"/>
            </a:xfrm>
            <a:custGeom>
              <a:avLst/>
              <a:gdLst/>
              <a:ahLst/>
              <a:cxnLst/>
              <a:rect l="l" t="t" r="r" b="b"/>
              <a:pathLst>
                <a:path w="2677" h="820" extrusionOk="0">
                  <a:moveTo>
                    <a:pt x="493" y="1"/>
                  </a:moveTo>
                  <a:cubicBezTo>
                    <a:pt x="400" y="1"/>
                    <a:pt x="300" y="11"/>
                    <a:pt x="193" y="33"/>
                  </a:cubicBezTo>
                  <a:cubicBezTo>
                    <a:pt x="125" y="49"/>
                    <a:pt x="61" y="65"/>
                    <a:pt x="0" y="89"/>
                  </a:cubicBezTo>
                  <a:cubicBezTo>
                    <a:pt x="85" y="157"/>
                    <a:pt x="161" y="246"/>
                    <a:pt x="225" y="334"/>
                  </a:cubicBezTo>
                  <a:cubicBezTo>
                    <a:pt x="237" y="334"/>
                    <a:pt x="245" y="330"/>
                    <a:pt x="253" y="330"/>
                  </a:cubicBezTo>
                  <a:cubicBezTo>
                    <a:pt x="337" y="313"/>
                    <a:pt x="416" y="306"/>
                    <a:pt x="489" y="306"/>
                  </a:cubicBezTo>
                  <a:cubicBezTo>
                    <a:pt x="802" y="306"/>
                    <a:pt x="1028" y="443"/>
                    <a:pt x="1246" y="579"/>
                  </a:cubicBezTo>
                  <a:cubicBezTo>
                    <a:pt x="1436" y="700"/>
                    <a:pt x="1630" y="819"/>
                    <a:pt x="1853" y="819"/>
                  </a:cubicBezTo>
                  <a:cubicBezTo>
                    <a:pt x="1942" y="819"/>
                    <a:pt x="2035" y="801"/>
                    <a:pt x="2134" y="756"/>
                  </a:cubicBezTo>
                  <a:cubicBezTo>
                    <a:pt x="2294" y="688"/>
                    <a:pt x="2475" y="547"/>
                    <a:pt x="2676" y="306"/>
                  </a:cubicBezTo>
                  <a:lnTo>
                    <a:pt x="2443" y="105"/>
                  </a:lnTo>
                  <a:cubicBezTo>
                    <a:pt x="2192" y="403"/>
                    <a:pt x="2017" y="510"/>
                    <a:pt x="1855" y="510"/>
                  </a:cubicBezTo>
                  <a:cubicBezTo>
                    <a:pt x="1710" y="510"/>
                    <a:pt x="1574" y="426"/>
                    <a:pt x="1403" y="318"/>
                  </a:cubicBezTo>
                  <a:cubicBezTo>
                    <a:pt x="1165" y="175"/>
                    <a:pt x="886" y="1"/>
                    <a:pt x="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75"/>
            <p:cNvSpPr/>
            <p:nvPr/>
          </p:nvSpPr>
          <p:spPr>
            <a:xfrm>
              <a:off x="7442525" y="3961797"/>
              <a:ext cx="82596" cy="128298"/>
            </a:xfrm>
            <a:custGeom>
              <a:avLst/>
              <a:gdLst/>
              <a:ahLst/>
              <a:cxnLst/>
              <a:rect l="l" t="t" r="r" b="b"/>
              <a:pathLst>
                <a:path w="844" h="1311" extrusionOk="0">
                  <a:moveTo>
                    <a:pt x="743" y="1"/>
                  </a:moveTo>
                  <a:cubicBezTo>
                    <a:pt x="249" y="483"/>
                    <a:pt x="12" y="1178"/>
                    <a:pt x="0" y="1218"/>
                  </a:cubicBezTo>
                  <a:lnTo>
                    <a:pt x="285" y="1311"/>
                  </a:lnTo>
                  <a:cubicBezTo>
                    <a:pt x="289" y="1303"/>
                    <a:pt x="470" y="756"/>
                    <a:pt x="844" y="334"/>
                  </a:cubicBezTo>
                  <a:cubicBezTo>
                    <a:pt x="824" y="218"/>
                    <a:pt x="788" y="105"/>
                    <a:pt x="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75"/>
            <p:cNvSpPr/>
            <p:nvPr/>
          </p:nvSpPr>
          <p:spPr>
            <a:xfrm>
              <a:off x="7515628" y="3917759"/>
              <a:ext cx="210013" cy="142194"/>
            </a:xfrm>
            <a:custGeom>
              <a:avLst/>
              <a:gdLst/>
              <a:ahLst/>
              <a:cxnLst/>
              <a:rect l="l" t="t" r="r" b="b"/>
              <a:pathLst>
                <a:path w="2146" h="1453" extrusionOk="0">
                  <a:moveTo>
                    <a:pt x="1063" y="1"/>
                  </a:moveTo>
                  <a:cubicBezTo>
                    <a:pt x="1022" y="1"/>
                    <a:pt x="978" y="2"/>
                    <a:pt x="933" y="5"/>
                  </a:cubicBezTo>
                  <a:cubicBezTo>
                    <a:pt x="559" y="29"/>
                    <a:pt x="245" y="214"/>
                    <a:pt x="0" y="451"/>
                  </a:cubicBezTo>
                  <a:cubicBezTo>
                    <a:pt x="45" y="555"/>
                    <a:pt x="81" y="668"/>
                    <a:pt x="101" y="780"/>
                  </a:cubicBezTo>
                  <a:cubicBezTo>
                    <a:pt x="322" y="531"/>
                    <a:pt x="603" y="326"/>
                    <a:pt x="953" y="306"/>
                  </a:cubicBezTo>
                  <a:cubicBezTo>
                    <a:pt x="989" y="304"/>
                    <a:pt x="1023" y="303"/>
                    <a:pt x="1056" y="303"/>
                  </a:cubicBezTo>
                  <a:cubicBezTo>
                    <a:pt x="1089" y="303"/>
                    <a:pt x="1121" y="304"/>
                    <a:pt x="1153" y="306"/>
                  </a:cubicBezTo>
                  <a:cubicBezTo>
                    <a:pt x="1169" y="305"/>
                    <a:pt x="1185" y="304"/>
                    <a:pt x="1201" y="304"/>
                  </a:cubicBezTo>
                  <a:cubicBezTo>
                    <a:pt x="1319" y="304"/>
                    <a:pt x="1440" y="343"/>
                    <a:pt x="1543" y="411"/>
                  </a:cubicBezTo>
                  <a:cubicBezTo>
                    <a:pt x="1632" y="467"/>
                    <a:pt x="1700" y="535"/>
                    <a:pt x="1744" y="628"/>
                  </a:cubicBezTo>
                  <a:cubicBezTo>
                    <a:pt x="1816" y="796"/>
                    <a:pt x="1784" y="1013"/>
                    <a:pt x="1652" y="1142"/>
                  </a:cubicBezTo>
                  <a:lnTo>
                    <a:pt x="1644" y="1154"/>
                  </a:lnTo>
                  <a:cubicBezTo>
                    <a:pt x="1599" y="1142"/>
                    <a:pt x="1475" y="993"/>
                    <a:pt x="1467" y="740"/>
                  </a:cubicBezTo>
                  <a:cubicBezTo>
                    <a:pt x="1467" y="696"/>
                    <a:pt x="1467" y="640"/>
                    <a:pt x="1475" y="587"/>
                  </a:cubicBezTo>
                  <a:cubicBezTo>
                    <a:pt x="1387" y="531"/>
                    <a:pt x="1286" y="511"/>
                    <a:pt x="1186" y="511"/>
                  </a:cubicBezTo>
                  <a:cubicBezTo>
                    <a:pt x="1178" y="535"/>
                    <a:pt x="1174" y="559"/>
                    <a:pt x="1170" y="591"/>
                  </a:cubicBezTo>
                  <a:cubicBezTo>
                    <a:pt x="1125" y="937"/>
                    <a:pt x="1274" y="1311"/>
                    <a:pt x="1499" y="1419"/>
                  </a:cubicBezTo>
                  <a:cubicBezTo>
                    <a:pt x="1547" y="1442"/>
                    <a:pt x="1595" y="1453"/>
                    <a:pt x="1642" y="1453"/>
                  </a:cubicBezTo>
                  <a:cubicBezTo>
                    <a:pt x="1722" y="1453"/>
                    <a:pt x="1797" y="1420"/>
                    <a:pt x="1861" y="1355"/>
                  </a:cubicBezTo>
                  <a:cubicBezTo>
                    <a:pt x="2082" y="1138"/>
                    <a:pt x="2146" y="788"/>
                    <a:pt x="2013" y="499"/>
                  </a:cubicBezTo>
                  <a:cubicBezTo>
                    <a:pt x="1977" y="423"/>
                    <a:pt x="1901" y="294"/>
                    <a:pt x="1756" y="190"/>
                  </a:cubicBezTo>
                  <a:cubicBezTo>
                    <a:pt x="1764" y="190"/>
                    <a:pt x="1768" y="186"/>
                    <a:pt x="1772" y="186"/>
                  </a:cubicBezTo>
                  <a:cubicBezTo>
                    <a:pt x="1672" y="154"/>
                    <a:pt x="1567" y="93"/>
                    <a:pt x="1463" y="37"/>
                  </a:cubicBezTo>
                  <a:lnTo>
                    <a:pt x="1451" y="49"/>
                  </a:lnTo>
                  <a:cubicBezTo>
                    <a:pt x="1341" y="18"/>
                    <a:pt x="1214" y="1"/>
                    <a:pt x="10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75"/>
            <p:cNvSpPr/>
            <p:nvPr/>
          </p:nvSpPr>
          <p:spPr>
            <a:xfrm>
              <a:off x="7628072" y="3947117"/>
              <a:ext cx="37873" cy="27793"/>
            </a:xfrm>
            <a:custGeom>
              <a:avLst/>
              <a:gdLst/>
              <a:ahLst/>
              <a:cxnLst/>
              <a:rect l="l" t="t" r="r" b="b"/>
              <a:pathLst>
                <a:path w="387" h="284" extrusionOk="0">
                  <a:moveTo>
                    <a:pt x="47" y="0"/>
                  </a:moveTo>
                  <a:cubicBezTo>
                    <a:pt x="32" y="0"/>
                    <a:pt x="16" y="1"/>
                    <a:pt x="0" y="2"/>
                  </a:cubicBezTo>
                  <a:cubicBezTo>
                    <a:pt x="37" y="2"/>
                    <a:pt x="65" y="6"/>
                    <a:pt x="97" y="10"/>
                  </a:cubicBezTo>
                  <a:cubicBezTo>
                    <a:pt x="65" y="70"/>
                    <a:pt x="45" y="135"/>
                    <a:pt x="33" y="207"/>
                  </a:cubicBezTo>
                  <a:cubicBezTo>
                    <a:pt x="137" y="207"/>
                    <a:pt x="234" y="231"/>
                    <a:pt x="322" y="283"/>
                  </a:cubicBezTo>
                  <a:cubicBezTo>
                    <a:pt x="334" y="227"/>
                    <a:pt x="354" y="167"/>
                    <a:pt x="386" y="107"/>
                  </a:cubicBezTo>
                  <a:cubicBezTo>
                    <a:pt x="280" y="39"/>
                    <a:pt x="16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75"/>
            <p:cNvSpPr/>
            <p:nvPr/>
          </p:nvSpPr>
          <p:spPr>
            <a:xfrm>
              <a:off x="7232903" y="4266540"/>
              <a:ext cx="82302" cy="108236"/>
            </a:xfrm>
            <a:custGeom>
              <a:avLst/>
              <a:gdLst/>
              <a:ahLst/>
              <a:cxnLst/>
              <a:rect l="l" t="t" r="r" b="b"/>
              <a:pathLst>
                <a:path w="841" h="1106" extrusionOk="0">
                  <a:moveTo>
                    <a:pt x="422" y="1"/>
                  </a:moveTo>
                  <a:cubicBezTo>
                    <a:pt x="278" y="101"/>
                    <a:pt x="137" y="214"/>
                    <a:pt x="1" y="322"/>
                  </a:cubicBezTo>
                  <a:cubicBezTo>
                    <a:pt x="137" y="519"/>
                    <a:pt x="246" y="724"/>
                    <a:pt x="334" y="941"/>
                  </a:cubicBezTo>
                  <a:cubicBezTo>
                    <a:pt x="495" y="1017"/>
                    <a:pt x="664" y="1069"/>
                    <a:pt x="840" y="1105"/>
                  </a:cubicBezTo>
                  <a:cubicBezTo>
                    <a:pt x="796" y="716"/>
                    <a:pt x="656" y="326"/>
                    <a:pt x="4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75"/>
            <p:cNvSpPr/>
            <p:nvPr/>
          </p:nvSpPr>
          <p:spPr>
            <a:xfrm>
              <a:off x="7274201" y="4240607"/>
              <a:ext cx="96395" cy="138280"/>
            </a:xfrm>
            <a:custGeom>
              <a:avLst/>
              <a:gdLst/>
              <a:ahLst/>
              <a:cxnLst/>
              <a:rect l="l" t="t" r="r" b="b"/>
              <a:pathLst>
                <a:path w="985" h="1413" extrusionOk="0">
                  <a:moveTo>
                    <a:pt x="414" y="0"/>
                  </a:moveTo>
                  <a:cubicBezTo>
                    <a:pt x="274" y="85"/>
                    <a:pt x="133" y="177"/>
                    <a:pt x="0" y="266"/>
                  </a:cubicBezTo>
                  <a:cubicBezTo>
                    <a:pt x="234" y="591"/>
                    <a:pt x="370" y="973"/>
                    <a:pt x="418" y="1370"/>
                  </a:cubicBezTo>
                  <a:cubicBezTo>
                    <a:pt x="555" y="1397"/>
                    <a:pt x="691" y="1413"/>
                    <a:pt x="832" y="1413"/>
                  </a:cubicBezTo>
                  <a:cubicBezTo>
                    <a:pt x="882" y="1413"/>
                    <a:pt x="933" y="1411"/>
                    <a:pt x="985" y="1407"/>
                  </a:cubicBezTo>
                  <a:cubicBezTo>
                    <a:pt x="840" y="908"/>
                    <a:pt x="679" y="426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815" name="Google Shape;4815;p75"/>
            <p:cNvSpPr/>
            <p:nvPr/>
          </p:nvSpPr>
          <p:spPr>
            <a:xfrm>
              <a:off x="7314716" y="4206355"/>
              <a:ext cx="61066" cy="108236"/>
            </a:xfrm>
            <a:custGeom>
              <a:avLst/>
              <a:gdLst/>
              <a:ahLst/>
              <a:cxnLst/>
              <a:rect l="l" t="t" r="r" b="b"/>
              <a:pathLst>
                <a:path w="624" h="1106" extrusionOk="0">
                  <a:moveTo>
                    <a:pt x="623" y="1"/>
                  </a:moveTo>
                  <a:lnTo>
                    <a:pt x="623" y="1"/>
                  </a:lnTo>
                  <a:cubicBezTo>
                    <a:pt x="406" y="113"/>
                    <a:pt x="201" y="230"/>
                    <a:pt x="0" y="350"/>
                  </a:cubicBezTo>
                  <a:cubicBezTo>
                    <a:pt x="149" y="587"/>
                    <a:pt x="265" y="841"/>
                    <a:pt x="366" y="1106"/>
                  </a:cubicBezTo>
                  <a:cubicBezTo>
                    <a:pt x="543" y="796"/>
                    <a:pt x="603" y="379"/>
                    <a:pt x="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75"/>
            <p:cNvSpPr/>
            <p:nvPr/>
          </p:nvSpPr>
          <p:spPr>
            <a:xfrm>
              <a:off x="7366192" y="4160751"/>
              <a:ext cx="120077" cy="217940"/>
            </a:xfrm>
            <a:custGeom>
              <a:avLst/>
              <a:gdLst/>
              <a:ahLst/>
              <a:cxnLst/>
              <a:rect l="l" t="t" r="r" b="b"/>
              <a:pathLst>
                <a:path w="1227" h="2227" extrusionOk="0">
                  <a:moveTo>
                    <a:pt x="1130" y="1"/>
                  </a:moveTo>
                  <a:lnTo>
                    <a:pt x="1130" y="1"/>
                  </a:lnTo>
                  <a:cubicBezTo>
                    <a:pt x="993" y="57"/>
                    <a:pt x="852" y="117"/>
                    <a:pt x="720" y="178"/>
                  </a:cubicBezTo>
                  <a:cubicBezTo>
                    <a:pt x="599" y="853"/>
                    <a:pt x="410" y="1572"/>
                    <a:pt x="1" y="2070"/>
                  </a:cubicBezTo>
                  <a:cubicBezTo>
                    <a:pt x="17" y="2122"/>
                    <a:pt x="29" y="2174"/>
                    <a:pt x="45" y="2227"/>
                  </a:cubicBezTo>
                  <a:cubicBezTo>
                    <a:pt x="161" y="2215"/>
                    <a:pt x="278" y="2203"/>
                    <a:pt x="390" y="2174"/>
                  </a:cubicBezTo>
                  <a:cubicBezTo>
                    <a:pt x="423" y="2170"/>
                    <a:pt x="451" y="2162"/>
                    <a:pt x="483" y="2150"/>
                  </a:cubicBezTo>
                  <a:cubicBezTo>
                    <a:pt x="973" y="1548"/>
                    <a:pt x="1226" y="780"/>
                    <a:pt x="1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75"/>
            <p:cNvSpPr/>
            <p:nvPr/>
          </p:nvSpPr>
          <p:spPr>
            <a:xfrm>
              <a:off x="7495957" y="4126597"/>
              <a:ext cx="76724" cy="67721"/>
            </a:xfrm>
            <a:custGeom>
              <a:avLst/>
              <a:gdLst/>
              <a:ahLst/>
              <a:cxnLst/>
              <a:rect l="l" t="t" r="r" b="b"/>
              <a:pathLst>
                <a:path w="784" h="692" extrusionOk="0">
                  <a:moveTo>
                    <a:pt x="744" y="0"/>
                  </a:moveTo>
                  <a:cubicBezTo>
                    <a:pt x="503" y="85"/>
                    <a:pt x="250" y="177"/>
                    <a:pt x="1" y="278"/>
                  </a:cubicBezTo>
                  <a:cubicBezTo>
                    <a:pt x="270" y="370"/>
                    <a:pt x="543" y="511"/>
                    <a:pt x="752" y="691"/>
                  </a:cubicBezTo>
                  <a:cubicBezTo>
                    <a:pt x="784" y="466"/>
                    <a:pt x="784" y="237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75"/>
            <p:cNvSpPr/>
            <p:nvPr/>
          </p:nvSpPr>
          <p:spPr>
            <a:xfrm>
              <a:off x="7476679" y="4153705"/>
              <a:ext cx="92480" cy="99526"/>
            </a:xfrm>
            <a:custGeom>
              <a:avLst/>
              <a:gdLst/>
              <a:ahLst/>
              <a:cxnLst/>
              <a:rect l="l" t="t" r="r" b="b"/>
              <a:pathLst>
                <a:path w="945" h="1017" extrusionOk="0">
                  <a:moveTo>
                    <a:pt x="189" y="1"/>
                  </a:moveTo>
                  <a:cubicBezTo>
                    <a:pt x="133" y="25"/>
                    <a:pt x="65" y="49"/>
                    <a:pt x="1" y="73"/>
                  </a:cubicBezTo>
                  <a:cubicBezTo>
                    <a:pt x="17" y="185"/>
                    <a:pt x="21" y="294"/>
                    <a:pt x="21" y="406"/>
                  </a:cubicBezTo>
                  <a:cubicBezTo>
                    <a:pt x="342" y="515"/>
                    <a:pt x="587" y="740"/>
                    <a:pt x="768" y="1017"/>
                  </a:cubicBezTo>
                  <a:cubicBezTo>
                    <a:pt x="852" y="828"/>
                    <a:pt x="913" y="627"/>
                    <a:pt x="945" y="414"/>
                  </a:cubicBezTo>
                  <a:cubicBezTo>
                    <a:pt x="740" y="230"/>
                    <a:pt x="463" y="93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819" name="Google Shape;4819;p75"/>
            <p:cNvSpPr/>
            <p:nvPr/>
          </p:nvSpPr>
          <p:spPr>
            <a:xfrm>
              <a:off x="7413362" y="4273978"/>
              <a:ext cx="114108" cy="97275"/>
            </a:xfrm>
            <a:custGeom>
              <a:avLst/>
              <a:gdLst/>
              <a:ahLst/>
              <a:cxnLst/>
              <a:rect l="l" t="t" r="r" b="b"/>
              <a:pathLst>
                <a:path w="1166" h="994" extrusionOk="0">
                  <a:moveTo>
                    <a:pt x="913" y="1"/>
                  </a:moveTo>
                  <a:cubicBezTo>
                    <a:pt x="768" y="154"/>
                    <a:pt x="591" y="270"/>
                    <a:pt x="403" y="346"/>
                  </a:cubicBezTo>
                  <a:cubicBezTo>
                    <a:pt x="298" y="580"/>
                    <a:pt x="161" y="792"/>
                    <a:pt x="1" y="993"/>
                  </a:cubicBezTo>
                  <a:cubicBezTo>
                    <a:pt x="483" y="865"/>
                    <a:pt x="881" y="580"/>
                    <a:pt x="1166" y="210"/>
                  </a:cubicBezTo>
                  <a:cubicBezTo>
                    <a:pt x="1086" y="142"/>
                    <a:pt x="997" y="69"/>
                    <a:pt x="9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820" name="Google Shape;4820;p75"/>
            <p:cNvSpPr/>
            <p:nvPr/>
          </p:nvSpPr>
          <p:spPr>
            <a:xfrm>
              <a:off x="7453094" y="4248044"/>
              <a:ext cx="50399" cy="59892"/>
            </a:xfrm>
            <a:custGeom>
              <a:avLst/>
              <a:gdLst/>
              <a:ahLst/>
              <a:cxnLst/>
              <a:rect l="l" t="t" r="r" b="b"/>
              <a:pathLst>
                <a:path w="515" h="612" extrusionOk="0">
                  <a:moveTo>
                    <a:pt x="205" y="1"/>
                  </a:moveTo>
                  <a:cubicBezTo>
                    <a:pt x="161" y="206"/>
                    <a:pt x="93" y="415"/>
                    <a:pt x="1" y="611"/>
                  </a:cubicBezTo>
                  <a:cubicBezTo>
                    <a:pt x="193" y="531"/>
                    <a:pt x="366" y="415"/>
                    <a:pt x="515" y="266"/>
                  </a:cubicBezTo>
                  <a:cubicBezTo>
                    <a:pt x="406" y="174"/>
                    <a:pt x="302" y="89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75"/>
            <p:cNvSpPr/>
            <p:nvPr/>
          </p:nvSpPr>
          <p:spPr>
            <a:xfrm>
              <a:off x="7472764" y="4193437"/>
              <a:ext cx="78681" cy="100701"/>
            </a:xfrm>
            <a:custGeom>
              <a:avLst/>
              <a:gdLst/>
              <a:ahLst/>
              <a:cxnLst/>
              <a:rect l="l" t="t" r="r" b="b"/>
              <a:pathLst>
                <a:path w="804" h="1029" extrusionOk="0">
                  <a:moveTo>
                    <a:pt x="57" y="0"/>
                  </a:moveTo>
                  <a:lnTo>
                    <a:pt x="57" y="0"/>
                  </a:lnTo>
                  <a:cubicBezTo>
                    <a:pt x="61" y="185"/>
                    <a:pt x="41" y="370"/>
                    <a:pt x="0" y="551"/>
                  </a:cubicBezTo>
                  <a:cubicBezTo>
                    <a:pt x="165" y="711"/>
                    <a:pt x="374" y="868"/>
                    <a:pt x="555" y="1029"/>
                  </a:cubicBezTo>
                  <a:cubicBezTo>
                    <a:pt x="655" y="900"/>
                    <a:pt x="740" y="760"/>
                    <a:pt x="804" y="611"/>
                  </a:cubicBezTo>
                  <a:cubicBezTo>
                    <a:pt x="623" y="338"/>
                    <a:pt x="378" y="109"/>
                    <a:pt x="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75"/>
            <p:cNvSpPr/>
            <p:nvPr/>
          </p:nvSpPr>
          <p:spPr>
            <a:xfrm>
              <a:off x="7350045" y="4207138"/>
              <a:ext cx="79954" cy="156189"/>
            </a:xfrm>
            <a:custGeom>
              <a:avLst/>
              <a:gdLst/>
              <a:ahLst/>
              <a:cxnLst/>
              <a:rect l="l" t="t" r="r" b="b"/>
              <a:pathLst>
                <a:path w="817" h="1596" extrusionOk="0">
                  <a:moveTo>
                    <a:pt x="817" y="1"/>
                  </a:moveTo>
                  <a:cubicBezTo>
                    <a:pt x="608" y="37"/>
                    <a:pt x="403" y="121"/>
                    <a:pt x="234" y="246"/>
                  </a:cubicBezTo>
                  <a:cubicBezTo>
                    <a:pt x="206" y="547"/>
                    <a:pt x="142" y="861"/>
                    <a:pt x="1" y="1106"/>
                  </a:cubicBezTo>
                  <a:cubicBezTo>
                    <a:pt x="61" y="1267"/>
                    <a:pt x="109" y="1431"/>
                    <a:pt x="162" y="1596"/>
                  </a:cubicBezTo>
                  <a:cubicBezTo>
                    <a:pt x="511" y="1174"/>
                    <a:pt x="696" y="584"/>
                    <a:pt x="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823" name="Google Shape;4823;p75"/>
            <p:cNvSpPr/>
            <p:nvPr/>
          </p:nvSpPr>
          <p:spPr>
            <a:xfrm>
              <a:off x="7372847" y="4178073"/>
              <a:ext cx="63023" cy="53237"/>
            </a:xfrm>
            <a:custGeom>
              <a:avLst/>
              <a:gdLst/>
              <a:ahLst/>
              <a:cxnLst/>
              <a:rect l="l" t="t" r="r" b="b"/>
              <a:pathLst>
                <a:path w="644" h="544" extrusionOk="0">
                  <a:moveTo>
                    <a:pt x="644" y="1"/>
                  </a:moveTo>
                  <a:cubicBezTo>
                    <a:pt x="439" y="89"/>
                    <a:pt x="230" y="189"/>
                    <a:pt x="21" y="298"/>
                  </a:cubicBezTo>
                  <a:cubicBezTo>
                    <a:pt x="17" y="378"/>
                    <a:pt x="13" y="463"/>
                    <a:pt x="1" y="543"/>
                  </a:cubicBezTo>
                  <a:cubicBezTo>
                    <a:pt x="170" y="418"/>
                    <a:pt x="375" y="334"/>
                    <a:pt x="592" y="298"/>
                  </a:cubicBezTo>
                  <a:cubicBezTo>
                    <a:pt x="608" y="197"/>
                    <a:pt x="632" y="10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824" name="Google Shape;4824;p75"/>
            <p:cNvSpPr/>
            <p:nvPr/>
          </p:nvSpPr>
          <p:spPr>
            <a:xfrm>
              <a:off x="7207753" y="4298444"/>
              <a:ext cx="57543" cy="60577"/>
            </a:xfrm>
            <a:custGeom>
              <a:avLst/>
              <a:gdLst/>
              <a:ahLst/>
              <a:cxnLst/>
              <a:rect l="l" t="t" r="r" b="b"/>
              <a:pathLst>
                <a:path w="588" h="619" extrusionOk="0">
                  <a:moveTo>
                    <a:pt x="258" y="0"/>
                  </a:moveTo>
                  <a:cubicBezTo>
                    <a:pt x="169" y="72"/>
                    <a:pt x="81" y="141"/>
                    <a:pt x="0" y="221"/>
                  </a:cubicBezTo>
                  <a:cubicBezTo>
                    <a:pt x="173" y="390"/>
                    <a:pt x="374" y="518"/>
                    <a:pt x="587" y="619"/>
                  </a:cubicBezTo>
                  <a:cubicBezTo>
                    <a:pt x="503" y="402"/>
                    <a:pt x="394" y="193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825" name="Google Shape;4825;p75"/>
            <p:cNvSpPr/>
            <p:nvPr/>
          </p:nvSpPr>
          <p:spPr>
            <a:xfrm>
              <a:off x="7178296" y="4100272"/>
              <a:ext cx="390471" cy="219897"/>
            </a:xfrm>
            <a:custGeom>
              <a:avLst/>
              <a:gdLst/>
              <a:ahLst/>
              <a:cxnLst/>
              <a:rect l="l" t="t" r="r" b="b"/>
              <a:pathLst>
                <a:path w="3990" h="2247" extrusionOk="0">
                  <a:moveTo>
                    <a:pt x="3926" y="0"/>
                  </a:moveTo>
                  <a:cubicBezTo>
                    <a:pt x="2435" y="289"/>
                    <a:pt x="1021" y="776"/>
                    <a:pt x="0" y="1888"/>
                  </a:cubicBezTo>
                  <a:cubicBezTo>
                    <a:pt x="93" y="2021"/>
                    <a:pt x="193" y="2142"/>
                    <a:pt x="310" y="2246"/>
                  </a:cubicBezTo>
                  <a:cubicBezTo>
                    <a:pt x="1298" y="1314"/>
                    <a:pt x="2764" y="695"/>
                    <a:pt x="3990" y="269"/>
                  </a:cubicBezTo>
                  <a:cubicBezTo>
                    <a:pt x="3986" y="229"/>
                    <a:pt x="3974" y="189"/>
                    <a:pt x="3966" y="149"/>
                  </a:cubicBezTo>
                  <a:cubicBezTo>
                    <a:pt x="3954" y="97"/>
                    <a:pt x="3938" y="48"/>
                    <a:pt x="39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75"/>
            <p:cNvSpPr/>
            <p:nvPr/>
          </p:nvSpPr>
          <p:spPr>
            <a:xfrm>
              <a:off x="7169195" y="4074241"/>
              <a:ext cx="393309" cy="211285"/>
            </a:xfrm>
            <a:custGeom>
              <a:avLst/>
              <a:gdLst/>
              <a:ahLst/>
              <a:cxnLst/>
              <a:rect l="l" t="t" r="r" b="b"/>
              <a:pathLst>
                <a:path w="4019" h="2159" extrusionOk="0">
                  <a:moveTo>
                    <a:pt x="3918" y="1"/>
                  </a:moveTo>
                  <a:cubicBezTo>
                    <a:pt x="2355" y="113"/>
                    <a:pt x="736" y="660"/>
                    <a:pt x="1" y="2006"/>
                  </a:cubicBezTo>
                  <a:cubicBezTo>
                    <a:pt x="29" y="2058"/>
                    <a:pt x="61" y="2106"/>
                    <a:pt x="93" y="2158"/>
                  </a:cubicBezTo>
                  <a:cubicBezTo>
                    <a:pt x="1114" y="1042"/>
                    <a:pt x="2528" y="555"/>
                    <a:pt x="4019" y="270"/>
                  </a:cubicBezTo>
                  <a:cubicBezTo>
                    <a:pt x="3986" y="178"/>
                    <a:pt x="3958" y="89"/>
                    <a:pt x="3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827" name="Google Shape;4827;p75"/>
            <p:cNvSpPr/>
            <p:nvPr/>
          </p:nvSpPr>
          <p:spPr>
            <a:xfrm>
              <a:off x="7146393" y="4035781"/>
              <a:ext cx="406325" cy="235164"/>
            </a:xfrm>
            <a:custGeom>
              <a:avLst/>
              <a:gdLst/>
              <a:ahLst/>
              <a:cxnLst/>
              <a:rect l="l" t="t" r="r" b="b"/>
              <a:pathLst>
                <a:path w="4152" h="2403" extrusionOk="0">
                  <a:moveTo>
                    <a:pt x="3914" y="0"/>
                  </a:moveTo>
                  <a:cubicBezTo>
                    <a:pt x="2331" y="24"/>
                    <a:pt x="744" y="522"/>
                    <a:pt x="1" y="1812"/>
                  </a:cubicBezTo>
                  <a:cubicBezTo>
                    <a:pt x="49" y="2021"/>
                    <a:pt x="133" y="2222"/>
                    <a:pt x="234" y="2403"/>
                  </a:cubicBezTo>
                  <a:cubicBezTo>
                    <a:pt x="969" y="1053"/>
                    <a:pt x="2588" y="510"/>
                    <a:pt x="4151" y="402"/>
                  </a:cubicBezTo>
                  <a:cubicBezTo>
                    <a:pt x="4083" y="253"/>
                    <a:pt x="4002" y="121"/>
                    <a:pt x="39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75"/>
            <p:cNvSpPr/>
            <p:nvPr/>
          </p:nvSpPr>
          <p:spPr>
            <a:xfrm>
              <a:off x="7140913" y="4173767"/>
              <a:ext cx="32686" cy="39439"/>
            </a:xfrm>
            <a:custGeom>
              <a:avLst/>
              <a:gdLst/>
              <a:ahLst/>
              <a:cxnLst/>
              <a:rect l="l" t="t" r="r" b="b"/>
              <a:pathLst>
                <a:path w="334" h="403" extrusionOk="0">
                  <a:moveTo>
                    <a:pt x="334" y="0"/>
                  </a:moveTo>
                  <a:cubicBezTo>
                    <a:pt x="221" y="16"/>
                    <a:pt x="113" y="37"/>
                    <a:pt x="0" y="61"/>
                  </a:cubicBezTo>
                  <a:cubicBezTo>
                    <a:pt x="13" y="169"/>
                    <a:pt x="25" y="282"/>
                    <a:pt x="53" y="390"/>
                  </a:cubicBezTo>
                  <a:cubicBezTo>
                    <a:pt x="53" y="398"/>
                    <a:pt x="53" y="398"/>
                    <a:pt x="57" y="402"/>
                  </a:cubicBezTo>
                  <a:cubicBezTo>
                    <a:pt x="137" y="262"/>
                    <a:pt x="234" y="125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75"/>
            <p:cNvSpPr/>
            <p:nvPr/>
          </p:nvSpPr>
          <p:spPr>
            <a:xfrm>
              <a:off x="7139738" y="4124933"/>
              <a:ext cx="85043" cy="54803"/>
            </a:xfrm>
            <a:custGeom>
              <a:avLst/>
              <a:gdLst/>
              <a:ahLst/>
              <a:cxnLst/>
              <a:rect l="l" t="t" r="r" b="b"/>
              <a:pathLst>
                <a:path w="869" h="560" extrusionOk="0">
                  <a:moveTo>
                    <a:pt x="829" y="1"/>
                  </a:moveTo>
                  <a:cubicBezTo>
                    <a:pt x="557" y="1"/>
                    <a:pt x="281" y="41"/>
                    <a:pt x="25" y="118"/>
                  </a:cubicBezTo>
                  <a:cubicBezTo>
                    <a:pt x="4" y="262"/>
                    <a:pt x="0" y="407"/>
                    <a:pt x="12" y="560"/>
                  </a:cubicBezTo>
                  <a:cubicBezTo>
                    <a:pt x="125" y="532"/>
                    <a:pt x="233" y="511"/>
                    <a:pt x="346" y="499"/>
                  </a:cubicBezTo>
                  <a:cubicBezTo>
                    <a:pt x="503" y="311"/>
                    <a:pt x="671" y="146"/>
                    <a:pt x="868" y="1"/>
                  </a:cubicBezTo>
                  <a:cubicBezTo>
                    <a:pt x="855" y="1"/>
                    <a:pt x="842" y="1"/>
                    <a:pt x="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830" name="Google Shape;4830;p75"/>
            <p:cNvSpPr/>
            <p:nvPr/>
          </p:nvSpPr>
          <p:spPr>
            <a:xfrm>
              <a:off x="7142087" y="4072675"/>
              <a:ext cx="164800" cy="63806"/>
            </a:xfrm>
            <a:custGeom>
              <a:avLst/>
              <a:gdLst/>
              <a:ahLst/>
              <a:cxnLst/>
              <a:rect l="l" t="t" r="r" b="b"/>
              <a:pathLst>
                <a:path w="1684" h="652" extrusionOk="0">
                  <a:moveTo>
                    <a:pt x="1158" y="1"/>
                  </a:moveTo>
                  <a:cubicBezTo>
                    <a:pt x="813" y="1"/>
                    <a:pt x="469" y="63"/>
                    <a:pt x="125" y="154"/>
                  </a:cubicBezTo>
                  <a:cubicBezTo>
                    <a:pt x="65" y="314"/>
                    <a:pt x="25" y="479"/>
                    <a:pt x="1" y="652"/>
                  </a:cubicBezTo>
                  <a:cubicBezTo>
                    <a:pt x="257" y="575"/>
                    <a:pt x="525" y="535"/>
                    <a:pt x="801" y="535"/>
                  </a:cubicBezTo>
                  <a:cubicBezTo>
                    <a:pt x="814" y="535"/>
                    <a:pt x="827" y="535"/>
                    <a:pt x="840" y="535"/>
                  </a:cubicBezTo>
                  <a:cubicBezTo>
                    <a:pt x="1093" y="338"/>
                    <a:pt x="1375" y="186"/>
                    <a:pt x="1684" y="53"/>
                  </a:cubicBezTo>
                  <a:cubicBezTo>
                    <a:pt x="1508" y="17"/>
                    <a:pt x="1333" y="1"/>
                    <a:pt x="1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75"/>
            <p:cNvSpPr/>
            <p:nvPr/>
          </p:nvSpPr>
          <p:spPr>
            <a:xfrm>
              <a:off x="7154320" y="4006618"/>
              <a:ext cx="54314" cy="81128"/>
            </a:xfrm>
            <a:custGeom>
              <a:avLst/>
              <a:gdLst/>
              <a:ahLst/>
              <a:cxnLst/>
              <a:rect l="l" t="t" r="r" b="b"/>
              <a:pathLst>
                <a:path w="555" h="829" extrusionOk="0">
                  <a:moveTo>
                    <a:pt x="555" y="1"/>
                  </a:moveTo>
                  <a:lnTo>
                    <a:pt x="555" y="1"/>
                  </a:lnTo>
                  <a:cubicBezTo>
                    <a:pt x="305" y="230"/>
                    <a:pt x="121" y="511"/>
                    <a:pt x="0" y="829"/>
                  </a:cubicBezTo>
                  <a:cubicBezTo>
                    <a:pt x="153" y="788"/>
                    <a:pt x="301" y="752"/>
                    <a:pt x="458" y="728"/>
                  </a:cubicBezTo>
                  <a:cubicBezTo>
                    <a:pt x="470" y="483"/>
                    <a:pt x="502" y="234"/>
                    <a:pt x="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832" name="Google Shape;4832;p75"/>
            <p:cNvSpPr/>
            <p:nvPr/>
          </p:nvSpPr>
          <p:spPr>
            <a:xfrm>
              <a:off x="7198749" y="3959057"/>
              <a:ext cx="89348" cy="118903"/>
            </a:xfrm>
            <a:custGeom>
              <a:avLst/>
              <a:gdLst/>
              <a:ahLst/>
              <a:cxnLst/>
              <a:rect l="l" t="t" r="r" b="b"/>
              <a:pathLst>
                <a:path w="913" h="1215" extrusionOk="0">
                  <a:moveTo>
                    <a:pt x="912" y="1"/>
                  </a:moveTo>
                  <a:cubicBezTo>
                    <a:pt x="603" y="105"/>
                    <a:pt x="326" y="270"/>
                    <a:pt x="92" y="487"/>
                  </a:cubicBezTo>
                  <a:cubicBezTo>
                    <a:pt x="48" y="724"/>
                    <a:pt x="12" y="969"/>
                    <a:pt x="0" y="1214"/>
                  </a:cubicBezTo>
                  <a:cubicBezTo>
                    <a:pt x="125" y="1194"/>
                    <a:pt x="249" y="1178"/>
                    <a:pt x="374" y="1170"/>
                  </a:cubicBezTo>
                  <a:cubicBezTo>
                    <a:pt x="482" y="752"/>
                    <a:pt x="671" y="330"/>
                    <a:pt x="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75"/>
            <p:cNvSpPr/>
            <p:nvPr/>
          </p:nvSpPr>
          <p:spPr>
            <a:xfrm>
              <a:off x="7235252" y="3948096"/>
              <a:ext cx="114108" cy="126634"/>
            </a:xfrm>
            <a:custGeom>
              <a:avLst/>
              <a:gdLst/>
              <a:ahLst/>
              <a:cxnLst/>
              <a:rect l="l" t="t" r="r" b="b"/>
              <a:pathLst>
                <a:path w="1166" h="1294" extrusionOk="0">
                  <a:moveTo>
                    <a:pt x="1166" y="0"/>
                  </a:moveTo>
                  <a:lnTo>
                    <a:pt x="1166" y="0"/>
                  </a:lnTo>
                  <a:cubicBezTo>
                    <a:pt x="1025" y="4"/>
                    <a:pt x="881" y="20"/>
                    <a:pt x="736" y="56"/>
                  </a:cubicBezTo>
                  <a:cubicBezTo>
                    <a:pt x="668" y="69"/>
                    <a:pt x="603" y="93"/>
                    <a:pt x="539" y="109"/>
                  </a:cubicBezTo>
                  <a:cubicBezTo>
                    <a:pt x="298" y="442"/>
                    <a:pt x="101" y="864"/>
                    <a:pt x="1" y="1282"/>
                  </a:cubicBezTo>
                  <a:cubicBezTo>
                    <a:pt x="76" y="1277"/>
                    <a:pt x="151" y="1274"/>
                    <a:pt x="225" y="1274"/>
                  </a:cubicBezTo>
                  <a:cubicBezTo>
                    <a:pt x="331" y="1274"/>
                    <a:pt x="437" y="1280"/>
                    <a:pt x="543" y="1294"/>
                  </a:cubicBezTo>
                  <a:cubicBezTo>
                    <a:pt x="656" y="828"/>
                    <a:pt x="873" y="382"/>
                    <a:pt x="1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834" name="Google Shape;4834;p75"/>
            <p:cNvSpPr/>
            <p:nvPr/>
          </p:nvSpPr>
          <p:spPr>
            <a:xfrm>
              <a:off x="7288391" y="4035781"/>
              <a:ext cx="50399" cy="42179"/>
            </a:xfrm>
            <a:custGeom>
              <a:avLst/>
              <a:gdLst/>
              <a:ahLst/>
              <a:cxnLst/>
              <a:rect l="l" t="t" r="r" b="b"/>
              <a:pathLst>
                <a:path w="515" h="431" extrusionOk="0">
                  <a:moveTo>
                    <a:pt x="129" y="0"/>
                  </a:moveTo>
                  <a:cubicBezTo>
                    <a:pt x="76" y="129"/>
                    <a:pt x="36" y="265"/>
                    <a:pt x="0" y="402"/>
                  </a:cubicBezTo>
                  <a:cubicBezTo>
                    <a:pt x="60" y="410"/>
                    <a:pt x="129" y="422"/>
                    <a:pt x="189" y="430"/>
                  </a:cubicBezTo>
                  <a:cubicBezTo>
                    <a:pt x="257" y="402"/>
                    <a:pt x="330" y="374"/>
                    <a:pt x="402" y="346"/>
                  </a:cubicBezTo>
                  <a:cubicBezTo>
                    <a:pt x="434" y="253"/>
                    <a:pt x="474" y="165"/>
                    <a:pt x="514" y="77"/>
                  </a:cubicBezTo>
                  <a:cubicBezTo>
                    <a:pt x="382" y="56"/>
                    <a:pt x="253" y="36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75"/>
            <p:cNvSpPr/>
            <p:nvPr/>
          </p:nvSpPr>
          <p:spPr>
            <a:xfrm>
              <a:off x="7300918" y="3947607"/>
              <a:ext cx="98450" cy="95710"/>
            </a:xfrm>
            <a:custGeom>
              <a:avLst/>
              <a:gdLst/>
              <a:ahLst/>
              <a:cxnLst/>
              <a:rect l="l" t="t" r="r" b="b"/>
              <a:pathLst>
                <a:path w="1006" h="978" extrusionOk="0">
                  <a:moveTo>
                    <a:pt x="564" y="0"/>
                  </a:moveTo>
                  <a:cubicBezTo>
                    <a:pt x="544" y="0"/>
                    <a:pt x="523" y="1"/>
                    <a:pt x="503" y="1"/>
                  </a:cubicBezTo>
                  <a:cubicBezTo>
                    <a:pt x="286" y="278"/>
                    <a:pt x="113" y="580"/>
                    <a:pt x="1" y="901"/>
                  </a:cubicBezTo>
                  <a:cubicBezTo>
                    <a:pt x="129" y="933"/>
                    <a:pt x="254" y="961"/>
                    <a:pt x="386" y="978"/>
                  </a:cubicBezTo>
                  <a:cubicBezTo>
                    <a:pt x="543" y="636"/>
                    <a:pt x="756" y="311"/>
                    <a:pt x="1005" y="45"/>
                  </a:cubicBezTo>
                  <a:cubicBezTo>
                    <a:pt x="857" y="14"/>
                    <a:pt x="712" y="0"/>
                    <a:pt x="5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75"/>
            <p:cNvSpPr/>
            <p:nvPr/>
          </p:nvSpPr>
          <p:spPr>
            <a:xfrm>
              <a:off x="7327634" y="4030986"/>
              <a:ext cx="40613" cy="38656"/>
            </a:xfrm>
            <a:custGeom>
              <a:avLst/>
              <a:gdLst/>
              <a:ahLst/>
              <a:cxnLst/>
              <a:rect l="l" t="t" r="r" b="b"/>
              <a:pathLst>
                <a:path w="415" h="395" extrusionOk="0">
                  <a:moveTo>
                    <a:pt x="174" y="1"/>
                  </a:moveTo>
                  <a:cubicBezTo>
                    <a:pt x="105" y="134"/>
                    <a:pt x="49" y="262"/>
                    <a:pt x="1" y="395"/>
                  </a:cubicBezTo>
                  <a:cubicBezTo>
                    <a:pt x="138" y="342"/>
                    <a:pt x="274" y="302"/>
                    <a:pt x="415" y="262"/>
                  </a:cubicBezTo>
                  <a:cubicBezTo>
                    <a:pt x="338" y="174"/>
                    <a:pt x="258" y="8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4837" name="Google Shape;4837;p75"/>
            <p:cNvSpPr/>
            <p:nvPr/>
          </p:nvSpPr>
          <p:spPr>
            <a:xfrm>
              <a:off x="7344564" y="3994091"/>
              <a:ext cx="55194" cy="63023"/>
            </a:xfrm>
            <a:custGeom>
              <a:avLst/>
              <a:gdLst/>
              <a:ahLst/>
              <a:cxnLst/>
              <a:rect l="l" t="t" r="r" b="b"/>
              <a:pathLst>
                <a:path w="564" h="644" extrusionOk="0">
                  <a:moveTo>
                    <a:pt x="222" y="0"/>
                  </a:moveTo>
                  <a:cubicBezTo>
                    <a:pt x="141" y="125"/>
                    <a:pt x="65" y="253"/>
                    <a:pt x="1" y="382"/>
                  </a:cubicBezTo>
                  <a:cubicBezTo>
                    <a:pt x="85" y="462"/>
                    <a:pt x="165" y="555"/>
                    <a:pt x="242" y="643"/>
                  </a:cubicBezTo>
                  <a:cubicBezTo>
                    <a:pt x="346" y="615"/>
                    <a:pt x="451" y="587"/>
                    <a:pt x="563" y="563"/>
                  </a:cubicBezTo>
                  <a:cubicBezTo>
                    <a:pt x="463" y="374"/>
                    <a:pt x="350" y="185"/>
                    <a:pt x="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75"/>
            <p:cNvSpPr/>
            <p:nvPr/>
          </p:nvSpPr>
          <p:spPr>
            <a:xfrm>
              <a:off x="7380773" y="3952402"/>
              <a:ext cx="148262" cy="88174"/>
            </a:xfrm>
            <a:custGeom>
              <a:avLst/>
              <a:gdLst/>
              <a:ahLst/>
              <a:cxnLst/>
              <a:rect l="l" t="t" r="r" b="b"/>
              <a:pathLst>
                <a:path w="1515" h="901" extrusionOk="0">
                  <a:moveTo>
                    <a:pt x="189" y="0"/>
                  </a:moveTo>
                  <a:cubicBezTo>
                    <a:pt x="121" y="69"/>
                    <a:pt x="61" y="137"/>
                    <a:pt x="0" y="217"/>
                  </a:cubicBezTo>
                  <a:cubicBezTo>
                    <a:pt x="314" y="382"/>
                    <a:pt x="559" y="623"/>
                    <a:pt x="760" y="900"/>
                  </a:cubicBezTo>
                  <a:cubicBezTo>
                    <a:pt x="1013" y="872"/>
                    <a:pt x="1262" y="852"/>
                    <a:pt x="1515" y="844"/>
                  </a:cubicBezTo>
                  <a:cubicBezTo>
                    <a:pt x="1194" y="410"/>
                    <a:pt x="715" y="113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75"/>
            <p:cNvSpPr/>
            <p:nvPr/>
          </p:nvSpPr>
          <p:spPr>
            <a:xfrm>
              <a:off x="7366192" y="3973638"/>
              <a:ext cx="88957" cy="75941"/>
            </a:xfrm>
            <a:custGeom>
              <a:avLst/>
              <a:gdLst/>
              <a:ahLst/>
              <a:cxnLst/>
              <a:rect l="l" t="t" r="r" b="b"/>
              <a:pathLst>
                <a:path w="909" h="776" extrusionOk="0">
                  <a:moveTo>
                    <a:pt x="149" y="0"/>
                  </a:moveTo>
                  <a:cubicBezTo>
                    <a:pt x="97" y="73"/>
                    <a:pt x="45" y="141"/>
                    <a:pt x="1" y="213"/>
                  </a:cubicBezTo>
                  <a:cubicBezTo>
                    <a:pt x="129" y="394"/>
                    <a:pt x="242" y="583"/>
                    <a:pt x="342" y="776"/>
                  </a:cubicBezTo>
                  <a:cubicBezTo>
                    <a:pt x="527" y="736"/>
                    <a:pt x="720" y="703"/>
                    <a:pt x="909" y="679"/>
                  </a:cubicBezTo>
                  <a:cubicBezTo>
                    <a:pt x="708" y="402"/>
                    <a:pt x="463" y="165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4840" name="Google Shape;4840;p75"/>
          <p:cNvGrpSpPr/>
          <p:nvPr/>
        </p:nvGrpSpPr>
        <p:grpSpPr>
          <a:xfrm>
            <a:off x="6014681" y="1319511"/>
            <a:ext cx="848565" cy="543920"/>
            <a:chOff x="7010756" y="1319511"/>
            <a:chExt cx="848565" cy="543920"/>
          </a:xfrm>
        </p:grpSpPr>
        <p:sp>
          <p:nvSpPr>
            <p:cNvPr id="4841" name="Google Shape;4841;p75"/>
            <p:cNvSpPr/>
            <p:nvPr/>
          </p:nvSpPr>
          <p:spPr>
            <a:xfrm>
              <a:off x="7681994" y="1342313"/>
              <a:ext cx="177327" cy="484909"/>
            </a:xfrm>
            <a:custGeom>
              <a:avLst/>
              <a:gdLst/>
              <a:ahLst/>
              <a:cxnLst/>
              <a:rect l="l" t="t" r="r" b="b"/>
              <a:pathLst>
                <a:path w="1812" h="4955" extrusionOk="0">
                  <a:moveTo>
                    <a:pt x="0" y="1"/>
                  </a:moveTo>
                  <a:cubicBezTo>
                    <a:pt x="1169" y="1379"/>
                    <a:pt x="1442" y="3448"/>
                    <a:pt x="542" y="4955"/>
                  </a:cubicBezTo>
                  <a:cubicBezTo>
                    <a:pt x="1326" y="4730"/>
                    <a:pt x="1812" y="4412"/>
                    <a:pt x="1812" y="4067"/>
                  </a:cubicBezTo>
                  <a:lnTo>
                    <a:pt x="1812" y="1017"/>
                  </a:lnTo>
                  <a:cubicBezTo>
                    <a:pt x="1808" y="599"/>
                    <a:pt x="1097" y="230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75"/>
            <p:cNvSpPr/>
            <p:nvPr/>
          </p:nvSpPr>
          <p:spPr>
            <a:xfrm>
              <a:off x="7010756" y="1319511"/>
              <a:ext cx="715668" cy="543920"/>
            </a:xfrm>
            <a:custGeom>
              <a:avLst/>
              <a:gdLst/>
              <a:ahLst/>
              <a:cxnLst/>
              <a:rect l="l" t="t" r="r" b="b"/>
              <a:pathLst>
                <a:path w="7313" h="5558" extrusionOk="0">
                  <a:moveTo>
                    <a:pt x="4332" y="1"/>
                  </a:moveTo>
                  <a:cubicBezTo>
                    <a:pt x="1937" y="1"/>
                    <a:pt x="1" y="563"/>
                    <a:pt x="1" y="1254"/>
                  </a:cubicBezTo>
                  <a:lnTo>
                    <a:pt x="1" y="4304"/>
                  </a:lnTo>
                  <a:cubicBezTo>
                    <a:pt x="1" y="4995"/>
                    <a:pt x="1937" y="5557"/>
                    <a:pt x="4332" y="5557"/>
                  </a:cubicBezTo>
                  <a:cubicBezTo>
                    <a:pt x="5244" y="5557"/>
                    <a:pt x="6088" y="5477"/>
                    <a:pt x="6783" y="5336"/>
                  </a:cubicBezTo>
                  <a:cubicBezTo>
                    <a:pt x="7313" y="3777"/>
                    <a:pt x="7233" y="2026"/>
                    <a:pt x="6309" y="603"/>
                  </a:cubicBezTo>
                  <a:cubicBezTo>
                    <a:pt x="6192" y="422"/>
                    <a:pt x="6059" y="250"/>
                    <a:pt x="5927" y="89"/>
                  </a:cubicBezTo>
                  <a:cubicBezTo>
                    <a:pt x="5433" y="33"/>
                    <a:pt x="4894" y="1"/>
                    <a:pt x="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75"/>
            <p:cNvSpPr/>
            <p:nvPr/>
          </p:nvSpPr>
          <p:spPr>
            <a:xfrm>
              <a:off x="7591080" y="1328221"/>
              <a:ext cx="232130" cy="513582"/>
            </a:xfrm>
            <a:custGeom>
              <a:avLst/>
              <a:gdLst/>
              <a:ahLst/>
              <a:cxnLst/>
              <a:rect l="l" t="t" r="r" b="b"/>
              <a:pathLst>
                <a:path w="2372" h="5248" extrusionOk="0">
                  <a:moveTo>
                    <a:pt x="1" y="0"/>
                  </a:moveTo>
                  <a:cubicBezTo>
                    <a:pt x="138" y="161"/>
                    <a:pt x="262" y="329"/>
                    <a:pt x="383" y="514"/>
                  </a:cubicBezTo>
                  <a:cubicBezTo>
                    <a:pt x="1307" y="1941"/>
                    <a:pt x="1387" y="3688"/>
                    <a:pt x="861" y="5247"/>
                  </a:cubicBezTo>
                  <a:cubicBezTo>
                    <a:pt x="1082" y="5203"/>
                    <a:pt x="1287" y="5151"/>
                    <a:pt x="1475" y="5103"/>
                  </a:cubicBezTo>
                  <a:cubicBezTo>
                    <a:pt x="2371" y="3588"/>
                    <a:pt x="2098" y="1523"/>
                    <a:pt x="929" y="145"/>
                  </a:cubicBezTo>
                  <a:cubicBezTo>
                    <a:pt x="644" y="84"/>
                    <a:pt x="330" y="3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75"/>
            <p:cNvSpPr/>
            <p:nvPr/>
          </p:nvSpPr>
          <p:spPr>
            <a:xfrm>
              <a:off x="7051271" y="1343488"/>
              <a:ext cx="766851" cy="197487"/>
            </a:xfrm>
            <a:custGeom>
              <a:avLst/>
              <a:gdLst/>
              <a:ahLst/>
              <a:cxnLst/>
              <a:rect l="l" t="t" r="r" b="b"/>
              <a:pathLst>
                <a:path w="7836" h="2018" extrusionOk="0">
                  <a:moveTo>
                    <a:pt x="3918" y="1"/>
                  </a:moveTo>
                  <a:cubicBezTo>
                    <a:pt x="1756" y="1"/>
                    <a:pt x="1" y="451"/>
                    <a:pt x="1" y="1009"/>
                  </a:cubicBezTo>
                  <a:cubicBezTo>
                    <a:pt x="1" y="1568"/>
                    <a:pt x="1756" y="2018"/>
                    <a:pt x="3918" y="2018"/>
                  </a:cubicBezTo>
                  <a:cubicBezTo>
                    <a:pt x="6083" y="2018"/>
                    <a:pt x="7835" y="1568"/>
                    <a:pt x="7835" y="1009"/>
                  </a:cubicBezTo>
                  <a:cubicBezTo>
                    <a:pt x="7835" y="451"/>
                    <a:pt x="6083" y="1"/>
                    <a:pt x="3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75"/>
            <p:cNvSpPr/>
            <p:nvPr/>
          </p:nvSpPr>
          <p:spPr>
            <a:xfrm>
              <a:off x="7078770" y="1365898"/>
              <a:ext cx="711754" cy="152666"/>
            </a:xfrm>
            <a:custGeom>
              <a:avLst/>
              <a:gdLst/>
              <a:ahLst/>
              <a:cxnLst/>
              <a:rect l="l" t="t" r="r" b="b"/>
              <a:pathLst>
                <a:path w="7273" h="1560" extrusionOk="0">
                  <a:moveTo>
                    <a:pt x="3637" y="101"/>
                  </a:moveTo>
                  <a:cubicBezTo>
                    <a:pt x="5722" y="101"/>
                    <a:pt x="7172" y="459"/>
                    <a:pt x="7172" y="780"/>
                  </a:cubicBezTo>
                  <a:cubicBezTo>
                    <a:pt x="7172" y="1102"/>
                    <a:pt x="5722" y="1459"/>
                    <a:pt x="3637" y="1459"/>
                  </a:cubicBezTo>
                  <a:cubicBezTo>
                    <a:pt x="1556" y="1459"/>
                    <a:pt x="101" y="1102"/>
                    <a:pt x="101" y="780"/>
                  </a:cubicBezTo>
                  <a:cubicBezTo>
                    <a:pt x="101" y="459"/>
                    <a:pt x="1556" y="101"/>
                    <a:pt x="3637" y="101"/>
                  </a:cubicBezTo>
                  <a:close/>
                  <a:moveTo>
                    <a:pt x="3637" y="1"/>
                  </a:moveTo>
                  <a:cubicBezTo>
                    <a:pt x="1877" y="1"/>
                    <a:pt x="1" y="274"/>
                    <a:pt x="1" y="780"/>
                  </a:cubicBezTo>
                  <a:cubicBezTo>
                    <a:pt x="1" y="1286"/>
                    <a:pt x="1877" y="1560"/>
                    <a:pt x="3637" y="1560"/>
                  </a:cubicBezTo>
                  <a:cubicBezTo>
                    <a:pt x="5401" y="1560"/>
                    <a:pt x="7273" y="1286"/>
                    <a:pt x="7273" y="780"/>
                  </a:cubicBezTo>
                  <a:cubicBezTo>
                    <a:pt x="7273" y="274"/>
                    <a:pt x="5401" y="1"/>
                    <a:pt x="36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75"/>
            <p:cNvSpPr/>
            <p:nvPr/>
          </p:nvSpPr>
          <p:spPr>
            <a:xfrm>
              <a:off x="7809704" y="1469730"/>
              <a:ext cx="49225" cy="269024"/>
            </a:xfrm>
            <a:custGeom>
              <a:avLst/>
              <a:gdLst/>
              <a:ahLst/>
              <a:cxnLst/>
              <a:rect l="l" t="t" r="r" b="b"/>
              <a:pathLst>
                <a:path w="503" h="2749" extrusionOk="0">
                  <a:moveTo>
                    <a:pt x="503" y="0"/>
                  </a:moveTo>
                  <a:cubicBezTo>
                    <a:pt x="503" y="201"/>
                    <a:pt x="346" y="386"/>
                    <a:pt x="65" y="555"/>
                  </a:cubicBezTo>
                  <a:cubicBezTo>
                    <a:pt x="374" y="1270"/>
                    <a:pt x="234" y="2013"/>
                    <a:pt x="1" y="2749"/>
                  </a:cubicBezTo>
                  <a:cubicBezTo>
                    <a:pt x="322" y="2572"/>
                    <a:pt x="503" y="2371"/>
                    <a:pt x="503" y="2162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75"/>
            <p:cNvSpPr/>
            <p:nvPr/>
          </p:nvSpPr>
          <p:spPr>
            <a:xfrm>
              <a:off x="7010756" y="1470122"/>
              <a:ext cx="39439" cy="263152"/>
            </a:xfrm>
            <a:custGeom>
              <a:avLst/>
              <a:gdLst/>
              <a:ahLst/>
              <a:cxnLst/>
              <a:rect l="l" t="t" r="r" b="b"/>
              <a:pathLst>
                <a:path w="403" h="2689" extrusionOk="0">
                  <a:moveTo>
                    <a:pt x="1" y="0"/>
                  </a:moveTo>
                  <a:lnTo>
                    <a:pt x="1" y="2162"/>
                  </a:lnTo>
                  <a:cubicBezTo>
                    <a:pt x="1" y="2351"/>
                    <a:pt x="145" y="2528"/>
                    <a:pt x="402" y="2688"/>
                  </a:cubicBezTo>
                  <a:cubicBezTo>
                    <a:pt x="153" y="1957"/>
                    <a:pt x="49" y="1166"/>
                    <a:pt x="282" y="442"/>
                  </a:cubicBezTo>
                  <a:cubicBezTo>
                    <a:pt x="101" y="310"/>
                    <a:pt x="1" y="15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75"/>
            <p:cNvSpPr/>
            <p:nvPr/>
          </p:nvSpPr>
          <p:spPr>
            <a:xfrm>
              <a:off x="7015453" y="1513377"/>
              <a:ext cx="750703" cy="291043"/>
            </a:xfrm>
            <a:custGeom>
              <a:avLst/>
              <a:gdLst/>
              <a:ahLst/>
              <a:cxnLst/>
              <a:rect l="l" t="t" r="r" b="b"/>
              <a:pathLst>
                <a:path w="7671" h="2974" extrusionOk="0">
                  <a:moveTo>
                    <a:pt x="234" y="0"/>
                  </a:moveTo>
                  <a:cubicBezTo>
                    <a:pt x="1" y="732"/>
                    <a:pt x="105" y="1515"/>
                    <a:pt x="354" y="2246"/>
                  </a:cubicBezTo>
                  <a:cubicBezTo>
                    <a:pt x="1042" y="2672"/>
                    <a:pt x="2544" y="2974"/>
                    <a:pt x="4284" y="2974"/>
                  </a:cubicBezTo>
                  <a:cubicBezTo>
                    <a:pt x="5196" y="2974"/>
                    <a:pt x="6040" y="2893"/>
                    <a:pt x="6735" y="2753"/>
                  </a:cubicBezTo>
                  <a:cubicBezTo>
                    <a:pt x="6915" y="2720"/>
                    <a:pt x="7088" y="2680"/>
                    <a:pt x="7249" y="2632"/>
                  </a:cubicBezTo>
                  <a:cubicBezTo>
                    <a:pt x="7530" y="1909"/>
                    <a:pt x="7671" y="1149"/>
                    <a:pt x="7494" y="398"/>
                  </a:cubicBezTo>
                  <a:lnTo>
                    <a:pt x="7494" y="398"/>
                  </a:lnTo>
                  <a:cubicBezTo>
                    <a:pt x="7450" y="414"/>
                    <a:pt x="7398" y="426"/>
                    <a:pt x="7353" y="442"/>
                  </a:cubicBezTo>
                  <a:cubicBezTo>
                    <a:pt x="7165" y="499"/>
                    <a:pt x="6956" y="547"/>
                    <a:pt x="6735" y="591"/>
                  </a:cubicBezTo>
                  <a:cubicBezTo>
                    <a:pt x="6036" y="732"/>
                    <a:pt x="5196" y="812"/>
                    <a:pt x="4284" y="812"/>
                  </a:cubicBezTo>
                  <a:cubicBezTo>
                    <a:pt x="2432" y="812"/>
                    <a:pt x="849" y="474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75"/>
            <p:cNvSpPr/>
            <p:nvPr/>
          </p:nvSpPr>
          <p:spPr>
            <a:xfrm>
              <a:off x="7724760" y="1523946"/>
              <a:ext cx="122035" cy="247005"/>
            </a:xfrm>
            <a:custGeom>
              <a:avLst/>
              <a:gdLst/>
              <a:ahLst/>
              <a:cxnLst/>
              <a:rect l="l" t="t" r="r" b="b"/>
              <a:pathLst>
                <a:path w="1247" h="2524" extrusionOk="0">
                  <a:moveTo>
                    <a:pt x="933" y="1"/>
                  </a:moveTo>
                  <a:lnTo>
                    <a:pt x="933" y="1"/>
                  </a:lnTo>
                  <a:cubicBezTo>
                    <a:pt x="752" y="105"/>
                    <a:pt x="519" y="206"/>
                    <a:pt x="246" y="294"/>
                  </a:cubicBezTo>
                  <a:cubicBezTo>
                    <a:pt x="423" y="1045"/>
                    <a:pt x="278" y="1801"/>
                    <a:pt x="1" y="2524"/>
                  </a:cubicBezTo>
                  <a:lnTo>
                    <a:pt x="105" y="2496"/>
                  </a:lnTo>
                  <a:cubicBezTo>
                    <a:pt x="411" y="2403"/>
                    <a:pt x="668" y="2303"/>
                    <a:pt x="869" y="2195"/>
                  </a:cubicBezTo>
                  <a:cubicBezTo>
                    <a:pt x="1098" y="1459"/>
                    <a:pt x="1246" y="716"/>
                    <a:pt x="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75"/>
            <p:cNvSpPr/>
            <p:nvPr/>
          </p:nvSpPr>
          <p:spPr>
            <a:xfrm>
              <a:off x="7319805" y="1645883"/>
              <a:ext cx="232913" cy="107844"/>
            </a:xfrm>
            <a:custGeom>
              <a:avLst/>
              <a:gdLst/>
              <a:ahLst/>
              <a:cxnLst/>
              <a:rect l="l" t="t" r="r" b="b"/>
              <a:pathLst>
                <a:path w="2380" h="1102" extrusionOk="0">
                  <a:moveTo>
                    <a:pt x="386" y="394"/>
                  </a:moveTo>
                  <a:cubicBezTo>
                    <a:pt x="471" y="394"/>
                    <a:pt x="539" y="462"/>
                    <a:pt x="539" y="547"/>
                  </a:cubicBezTo>
                  <a:cubicBezTo>
                    <a:pt x="539" y="631"/>
                    <a:pt x="471" y="695"/>
                    <a:pt x="386" y="695"/>
                  </a:cubicBezTo>
                  <a:cubicBezTo>
                    <a:pt x="302" y="695"/>
                    <a:pt x="238" y="631"/>
                    <a:pt x="238" y="547"/>
                  </a:cubicBezTo>
                  <a:cubicBezTo>
                    <a:pt x="238" y="462"/>
                    <a:pt x="306" y="394"/>
                    <a:pt x="386" y="394"/>
                  </a:cubicBezTo>
                  <a:close/>
                  <a:moveTo>
                    <a:pt x="1081" y="0"/>
                  </a:moveTo>
                  <a:cubicBezTo>
                    <a:pt x="1033" y="0"/>
                    <a:pt x="993" y="41"/>
                    <a:pt x="993" y="85"/>
                  </a:cubicBezTo>
                  <a:lnTo>
                    <a:pt x="993" y="466"/>
                  </a:lnTo>
                  <a:lnTo>
                    <a:pt x="772" y="466"/>
                  </a:lnTo>
                  <a:lnTo>
                    <a:pt x="772" y="12"/>
                  </a:lnTo>
                  <a:lnTo>
                    <a:pt x="543" y="12"/>
                  </a:lnTo>
                  <a:cubicBezTo>
                    <a:pt x="246" y="12"/>
                    <a:pt x="1" y="253"/>
                    <a:pt x="1" y="555"/>
                  </a:cubicBezTo>
                  <a:cubicBezTo>
                    <a:pt x="1" y="856"/>
                    <a:pt x="246" y="1089"/>
                    <a:pt x="543" y="1089"/>
                  </a:cubicBezTo>
                  <a:lnTo>
                    <a:pt x="772" y="1089"/>
                  </a:lnTo>
                  <a:lnTo>
                    <a:pt x="772" y="635"/>
                  </a:lnTo>
                  <a:lnTo>
                    <a:pt x="993" y="635"/>
                  </a:lnTo>
                  <a:lnTo>
                    <a:pt x="993" y="1017"/>
                  </a:lnTo>
                  <a:cubicBezTo>
                    <a:pt x="993" y="1065"/>
                    <a:pt x="1033" y="1101"/>
                    <a:pt x="1081" y="1101"/>
                  </a:cubicBezTo>
                  <a:cubicBezTo>
                    <a:pt x="1126" y="1101"/>
                    <a:pt x="1166" y="1069"/>
                    <a:pt x="1166" y="1017"/>
                  </a:cubicBezTo>
                  <a:lnTo>
                    <a:pt x="1166" y="635"/>
                  </a:lnTo>
                  <a:lnTo>
                    <a:pt x="1327" y="635"/>
                  </a:lnTo>
                  <a:lnTo>
                    <a:pt x="1327" y="932"/>
                  </a:lnTo>
                  <a:cubicBezTo>
                    <a:pt x="1327" y="977"/>
                    <a:pt x="1367" y="1017"/>
                    <a:pt x="1411" y="1017"/>
                  </a:cubicBezTo>
                  <a:cubicBezTo>
                    <a:pt x="1455" y="1017"/>
                    <a:pt x="1495" y="977"/>
                    <a:pt x="1495" y="932"/>
                  </a:cubicBezTo>
                  <a:lnTo>
                    <a:pt x="1495" y="635"/>
                  </a:lnTo>
                  <a:lnTo>
                    <a:pt x="1660" y="635"/>
                  </a:lnTo>
                  <a:lnTo>
                    <a:pt x="1660" y="776"/>
                  </a:lnTo>
                  <a:cubicBezTo>
                    <a:pt x="1660" y="824"/>
                    <a:pt x="1700" y="864"/>
                    <a:pt x="1748" y="864"/>
                  </a:cubicBezTo>
                  <a:cubicBezTo>
                    <a:pt x="1793" y="864"/>
                    <a:pt x="1833" y="824"/>
                    <a:pt x="1833" y="776"/>
                  </a:cubicBezTo>
                  <a:lnTo>
                    <a:pt x="1833" y="635"/>
                  </a:lnTo>
                  <a:lnTo>
                    <a:pt x="1997" y="635"/>
                  </a:lnTo>
                  <a:lnTo>
                    <a:pt x="2222" y="896"/>
                  </a:lnTo>
                  <a:cubicBezTo>
                    <a:pt x="2240" y="916"/>
                    <a:pt x="2263" y="925"/>
                    <a:pt x="2285" y="925"/>
                  </a:cubicBezTo>
                  <a:cubicBezTo>
                    <a:pt x="2304" y="925"/>
                    <a:pt x="2323" y="919"/>
                    <a:pt x="2339" y="908"/>
                  </a:cubicBezTo>
                  <a:cubicBezTo>
                    <a:pt x="2375" y="876"/>
                    <a:pt x="2375" y="828"/>
                    <a:pt x="2351" y="792"/>
                  </a:cubicBezTo>
                  <a:lnTo>
                    <a:pt x="2138" y="551"/>
                  </a:lnTo>
                  <a:lnTo>
                    <a:pt x="2351" y="310"/>
                  </a:lnTo>
                  <a:cubicBezTo>
                    <a:pt x="2379" y="274"/>
                    <a:pt x="2375" y="225"/>
                    <a:pt x="2339" y="193"/>
                  </a:cubicBezTo>
                  <a:cubicBezTo>
                    <a:pt x="2323" y="181"/>
                    <a:pt x="2305" y="175"/>
                    <a:pt x="2287" y="175"/>
                  </a:cubicBezTo>
                  <a:cubicBezTo>
                    <a:pt x="2264" y="175"/>
                    <a:pt x="2241" y="185"/>
                    <a:pt x="2222" y="205"/>
                  </a:cubicBezTo>
                  <a:lnTo>
                    <a:pt x="1997" y="466"/>
                  </a:lnTo>
                  <a:lnTo>
                    <a:pt x="1833" y="466"/>
                  </a:lnTo>
                  <a:lnTo>
                    <a:pt x="1833" y="326"/>
                  </a:lnTo>
                  <a:cubicBezTo>
                    <a:pt x="1833" y="282"/>
                    <a:pt x="1793" y="241"/>
                    <a:pt x="1748" y="241"/>
                  </a:cubicBezTo>
                  <a:cubicBezTo>
                    <a:pt x="1700" y="241"/>
                    <a:pt x="1660" y="282"/>
                    <a:pt x="1660" y="326"/>
                  </a:cubicBezTo>
                  <a:lnTo>
                    <a:pt x="1660" y="466"/>
                  </a:lnTo>
                  <a:lnTo>
                    <a:pt x="1495" y="466"/>
                  </a:lnTo>
                  <a:lnTo>
                    <a:pt x="1495" y="169"/>
                  </a:lnTo>
                  <a:cubicBezTo>
                    <a:pt x="1495" y="125"/>
                    <a:pt x="1455" y="85"/>
                    <a:pt x="1411" y="85"/>
                  </a:cubicBezTo>
                  <a:cubicBezTo>
                    <a:pt x="1367" y="85"/>
                    <a:pt x="1327" y="125"/>
                    <a:pt x="1327" y="169"/>
                  </a:cubicBezTo>
                  <a:lnTo>
                    <a:pt x="1327" y="466"/>
                  </a:lnTo>
                  <a:lnTo>
                    <a:pt x="1166" y="466"/>
                  </a:lnTo>
                  <a:lnTo>
                    <a:pt x="1166" y="85"/>
                  </a:lnTo>
                  <a:cubicBezTo>
                    <a:pt x="1166" y="41"/>
                    <a:pt x="1126" y="0"/>
                    <a:pt x="10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1" name="Google Shape;4851;p75"/>
          <p:cNvGrpSpPr/>
          <p:nvPr/>
        </p:nvGrpSpPr>
        <p:grpSpPr>
          <a:xfrm>
            <a:off x="5765425" y="2826691"/>
            <a:ext cx="1337682" cy="646088"/>
            <a:chOff x="6761500" y="2826691"/>
            <a:chExt cx="1337682" cy="646088"/>
          </a:xfrm>
        </p:grpSpPr>
        <p:sp>
          <p:nvSpPr>
            <p:cNvPr id="4852" name="Google Shape;4852;p75"/>
            <p:cNvSpPr/>
            <p:nvPr/>
          </p:nvSpPr>
          <p:spPr>
            <a:xfrm>
              <a:off x="6855839" y="2923379"/>
              <a:ext cx="1148221" cy="549400"/>
            </a:xfrm>
            <a:custGeom>
              <a:avLst/>
              <a:gdLst/>
              <a:ahLst/>
              <a:cxnLst/>
              <a:rect l="l" t="t" r="r" b="b"/>
              <a:pathLst>
                <a:path w="11733" h="5614" extrusionOk="0">
                  <a:moveTo>
                    <a:pt x="5867" y="1"/>
                  </a:moveTo>
                  <a:cubicBezTo>
                    <a:pt x="4617" y="5"/>
                    <a:pt x="1877" y="202"/>
                    <a:pt x="712" y="1897"/>
                  </a:cubicBezTo>
                  <a:cubicBezTo>
                    <a:pt x="1" y="2930"/>
                    <a:pt x="4006" y="5614"/>
                    <a:pt x="4006" y="5614"/>
                  </a:cubicBezTo>
                  <a:lnTo>
                    <a:pt x="4340" y="5525"/>
                  </a:lnTo>
                  <a:cubicBezTo>
                    <a:pt x="4396" y="5023"/>
                    <a:pt x="4774" y="4629"/>
                    <a:pt x="5324" y="4629"/>
                  </a:cubicBezTo>
                  <a:lnTo>
                    <a:pt x="6409" y="4629"/>
                  </a:lnTo>
                  <a:cubicBezTo>
                    <a:pt x="6959" y="4629"/>
                    <a:pt x="7341" y="5023"/>
                    <a:pt x="7393" y="5525"/>
                  </a:cubicBezTo>
                  <a:lnTo>
                    <a:pt x="7731" y="5614"/>
                  </a:lnTo>
                  <a:cubicBezTo>
                    <a:pt x="7731" y="5614"/>
                    <a:pt x="11732" y="2930"/>
                    <a:pt x="11025" y="1897"/>
                  </a:cubicBezTo>
                  <a:cubicBezTo>
                    <a:pt x="9860" y="202"/>
                    <a:pt x="7120" y="5"/>
                    <a:pt x="5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75"/>
            <p:cNvSpPr/>
            <p:nvPr/>
          </p:nvSpPr>
          <p:spPr>
            <a:xfrm>
              <a:off x="7879285" y="2907721"/>
              <a:ext cx="219897" cy="518671"/>
            </a:xfrm>
            <a:custGeom>
              <a:avLst/>
              <a:gdLst/>
              <a:ahLst/>
              <a:cxnLst/>
              <a:rect l="l" t="t" r="r" b="b"/>
              <a:pathLst>
                <a:path w="2247" h="5300" extrusionOk="0">
                  <a:moveTo>
                    <a:pt x="1" y="0"/>
                  </a:moveTo>
                  <a:cubicBezTo>
                    <a:pt x="752" y="1483"/>
                    <a:pt x="853" y="3190"/>
                    <a:pt x="322" y="4729"/>
                  </a:cubicBezTo>
                  <a:cubicBezTo>
                    <a:pt x="262" y="4910"/>
                    <a:pt x="182" y="5107"/>
                    <a:pt x="85" y="5300"/>
                  </a:cubicBezTo>
                  <a:cubicBezTo>
                    <a:pt x="708" y="5127"/>
                    <a:pt x="1335" y="4906"/>
                    <a:pt x="1953" y="4629"/>
                  </a:cubicBezTo>
                  <a:cubicBezTo>
                    <a:pt x="1949" y="4625"/>
                    <a:pt x="2247" y="2556"/>
                    <a:pt x="1423" y="1274"/>
                  </a:cubicBezTo>
                  <a:cubicBezTo>
                    <a:pt x="1053" y="707"/>
                    <a:pt x="559" y="29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75"/>
            <p:cNvSpPr/>
            <p:nvPr/>
          </p:nvSpPr>
          <p:spPr>
            <a:xfrm>
              <a:off x="6761500" y="2826691"/>
              <a:ext cx="1201262" cy="646088"/>
            </a:xfrm>
            <a:custGeom>
              <a:avLst/>
              <a:gdLst/>
              <a:ahLst/>
              <a:cxnLst/>
              <a:rect l="l" t="t" r="r" b="b"/>
              <a:pathLst>
                <a:path w="12275" h="6602" extrusionOk="0">
                  <a:moveTo>
                    <a:pt x="6839" y="33"/>
                  </a:moveTo>
                  <a:cubicBezTo>
                    <a:pt x="5380" y="45"/>
                    <a:pt x="2182" y="1"/>
                    <a:pt x="824" y="2102"/>
                  </a:cubicBezTo>
                  <a:cubicBezTo>
                    <a:pt x="0" y="3384"/>
                    <a:pt x="298" y="5453"/>
                    <a:pt x="298" y="5453"/>
                  </a:cubicBezTo>
                  <a:cubicBezTo>
                    <a:pt x="1861" y="6156"/>
                    <a:pt x="3456" y="6489"/>
                    <a:pt x="4974" y="6602"/>
                  </a:cubicBezTo>
                  <a:cubicBezTo>
                    <a:pt x="5035" y="5979"/>
                    <a:pt x="5561" y="5493"/>
                    <a:pt x="6204" y="5493"/>
                  </a:cubicBezTo>
                  <a:lnTo>
                    <a:pt x="7469" y="5493"/>
                  </a:lnTo>
                  <a:cubicBezTo>
                    <a:pt x="8112" y="5493"/>
                    <a:pt x="8634" y="5979"/>
                    <a:pt x="8699" y="6602"/>
                  </a:cubicBezTo>
                  <a:cubicBezTo>
                    <a:pt x="9615" y="6533"/>
                    <a:pt x="10559" y="6389"/>
                    <a:pt x="11507" y="6128"/>
                  </a:cubicBezTo>
                  <a:cubicBezTo>
                    <a:pt x="11604" y="5935"/>
                    <a:pt x="11684" y="5746"/>
                    <a:pt x="11744" y="5557"/>
                  </a:cubicBezTo>
                  <a:cubicBezTo>
                    <a:pt x="12275" y="4022"/>
                    <a:pt x="12174" y="2311"/>
                    <a:pt x="11423" y="828"/>
                  </a:cubicBezTo>
                  <a:cubicBezTo>
                    <a:pt x="9896" y="13"/>
                    <a:pt x="7899" y="37"/>
                    <a:pt x="6839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75"/>
            <p:cNvSpPr/>
            <p:nvPr/>
          </p:nvSpPr>
          <p:spPr>
            <a:xfrm>
              <a:off x="6976993" y="2852624"/>
              <a:ext cx="916189" cy="201010"/>
            </a:xfrm>
            <a:custGeom>
              <a:avLst/>
              <a:gdLst/>
              <a:ahLst/>
              <a:cxnLst/>
              <a:rect l="l" t="t" r="r" b="b"/>
              <a:pathLst>
                <a:path w="9362" h="2054" extrusionOk="0">
                  <a:moveTo>
                    <a:pt x="4681" y="1"/>
                  </a:moveTo>
                  <a:cubicBezTo>
                    <a:pt x="2093" y="1"/>
                    <a:pt x="0" y="567"/>
                    <a:pt x="0" y="1270"/>
                  </a:cubicBezTo>
                  <a:cubicBezTo>
                    <a:pt x="0" y="1568"/>
                    <a:pt x="370" y="1837"/>
                    <a:pt x="988" y="2054"/>
                  </a:cubicBezTo>
                  <a:cubicBezTo>
                    <a:pt x="1848" y="1757"/>
                    <a:pt x="3182" y="1564"/>
                    <a:pt x="4681" y="1564"/>
                  </a:cubicBezTo>
                  <a:cubicBezTo>
                    <a:pt x="6175" y="1564"/>
                    <a:pt x="7513" y="1753"/>
                    <a:pt x="8373" y="2054"/>
                  </a:cubicBezTo>
                  <a:cubicBezTo>
                    <a:pt x="8988" y="1837"/>
                    <a:pt x="9361" y="1568"/>
                    <a:pt x="9361" y="1270"/>
                  </a:cubicBezTo>
                  <a:cubicBezTo>
                    <a:pt x="9361" y="567"/>
                    <a:pt x="7268" y="1"/>
                    <a:pt x="4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75"/>
            <p:cNvSpPr/>
            <p:nvPr/>
          </p:nvSpPr>
          <p:spPr>
            <a:xfrm>
              <a:off x="7073681" y="3005583"/>
              <a:ext cx="722812" cy="96492"/>
            </a:xfrm>
            <a:custGeom>
              <a:avLst/>
              <a:gdLst/>
              <a:ahLst/>
              <a:cxnLst/>
              <a:rect l="l" t="t" r="r" b="b"/>
              <a:pathLst>
                <a:path w="7386" h="986" extrusionOk="0">
                  <a:moveTo>
                    <a:pt x="3693" y="1"/>
                  </a:moveTo>
                  <a:cubicBezTo>
                    <a:pt x="2190" y="1"/>
                    <a:pt x="856" y="190"/>
                    <a:pt x="0" y="491"/>
                  </a:cubicBezTo>
                  <a:cubicBezTo>
                    <a:pt x="860" y="788"/>
                    <a:pt x="2194" y="985"/>
                    <a:pt x="3693" y="985"/>
                  </a:cubicBezTo>
                  <a:cubicBezTo>
                    <a:pt x="5187" y="977"/>
                    <a:pt x="6525" y="788"/>
                    <a:pt x="7385" y="491"/>
                  </a:cubicBezTo>
                  <a:cubicBezTo>
                    <a:pt x="6525" y="194"/>
                    <a:pt x="5187" y="1"/>
                    <a:pt x="3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75"/>
            <p:cNvSpPr/>
            <p:nvPr/>
          </p:nvSpPr>
          <p:spPr>
            <a:xfrm>
              <a:off x="7317456" y="3187607"/>
              <a:ext cx="231641" cy="108236"/>
            </a:xfrm>
            <a:custGeom>
              <a:avLst/>
              <a:gdLst/>
              <a:ahLst/>
              <a:cxnLst/>
              <a:rect l="l" t="t" r="r" b="b"/>
              <a:pathLst>
                <a:path w="2367" h="1106" extrusionOk="0">
                  <a:moveTo>
                    <a:pt x="1981" y="403"/>
                  </a:moveTo>
                  <a:cubicBezTo>
                    <a:pt x="2062" y="403"/>
                    <a:pt x="2130" y="467"/>
                    <a:pt x="2130" y="555"/>
                  </a:cubicBezTo>
                  <a:cubicBezTo>
                    <a:pt x="2130" y="636"/>
                    <a:pt x="2066" y="704"/>
                    <a:pt x="1981" y="704"/>
                  </a:cubicBezTo>
                  <a:cubicBezTo>
                    <a:pt x="1901" y="704"/>
                    <a:pt x="1829" y="640"/>
                    <a:pt x="1829" y="555"/>
                  </a:cubicBezTo>
                  <a:cubicBezTo>
                    <a:pt x="1829" y="475"/>
                    <a:pt x="1893" y="403"/>
                    <a:pt x="1981" y="403"/>
                  </a:cubicBezTo>
                  <a:close/>
                  <a:moveTo>
                    <a:pt x="1290" y="1"/>
                  </a:moveTo>
                  <a:cubicBezTo>
                    <a:pt x="1246" y="1"/>
                    <a:pt x="1206" y="37"/>
                    <a:pt x="1206" y="89"/>
                  </a:cubicBezTo>
                  <a:lnTo>
                    <a:pt x="1206" y="471"/>
                  </a:lnTo>
                  <a:lnTo>
                    <a:pt x="1045" y="471"/>
                  </a:lnTo>
                  <a:lnTo>
                    <a:pt x="1045" y="174"/>
                  </a:lnTo>
                  <a:cubicBezTo>
                    <a:pt x="1045" y="129"/>
                    <a:pt x="1009" y="89"/>
                    <a:pt x="961" y="89"/>
                  </a:cubicBezTo>
                  <a:cubicBezTo>
                    <a:pt x="916" y="89"/>
                    <a:pt x="876" y="121"/>
                    <a:pt x="876" y="174"/>
                  </a:cubicBezTo>
                  <a:lnTo>
                    <a:pt x="876" y="471"/>
                  </a:lnTo>
                  <a:lnTo>
                    <a:pt x="708" y="471"/>
                  </a:lnTo>
                  <a:lnTo>
                    <a:pt x="708" y="330"/>
                  </a:lnTo>
                  <a:cubicBezTo>
                    <a:pt x="708" y="282"/>
                    <a:pt x="675" y="242"/>
                    <a:pt x="623" y="242"/>
                  </a:cubicBezTo>
                  <a:cubicBezTo>
                    <a:pt x="579" y="242"/>
                    <a:pt x="539" y="278"/>
                    <a:pt x="539" y="330"/>
                  </a:cubicBezTo>
                  <a:lnTo>
                    <a:pt x="539" y="471"/>
                  </a:lnTo>
                  <a:lnTo>
                    <a:pt x="378" y="471"/>
                  </a:lnTo>
                  <a:lnTo>
                    <a:pt x="157" y="214"/>
                  </a:lnTo>
                  <a:cubicBezTo>
                    <a:pt x="139" y="194"/>
                    <a:pt x="117" y="185"/>
                    <a:pt x="94" y="185"/>
                  </a:cubicBezTo>
                  <a:cubicBezTo>
                    <a:pt x="76" y="185"/>
                    <a:pt x="57" y="191"/>
                    <a:pt x="41" y="202"/>
                  </a:cubicBezTo>
                  <a:cubicBezTo>
                    <a:pt x="4" y="234"/>
                    <a:pt x="4" y="282"/>
                    <a:pt x="33" y="318"/>
                  </a:cubicBezTo>
                  <a:lnTo>
                    <a:pt x="237" y="559"/>
                  </a:lnTo>
                  <a:lnTo>
                    <a:pt x="33" y="800"/>
                  </a:lnTo>
                  <a:cubicBezTo>
                    <a:pt x="0" y="837"/>
                    <a:pt x="4" y="885"/>
                    <a:pt x="41" y="917"/>
                  </a:cubicBezTo>
                  <a:cubicBezTo>
                    <a:pt x="56" y="929"/>
                    <a:pt x="75" y="935"/>
                    <a:pt x="93" y="935"/>
                  </a:cubicBezTo>
                  <a:cubicBezTo>
                    <a:pt x="116" y="935"/>
                    <a:pt x="139" y="925"/>
                    <a:pt x="157" y="905"/>
                  </a:cubicBezTo>
                  <a:lnTo>
                    <a:pt x="378" y="648"/>
                  </a:lnTo>
                  <a:lnTo>
                    <a:pt x="539" y="648"/>
                  </a:lnTo>
                  <a:lnTo>
                    <a:pt x="539" y="788"/>
                  </a:lnTo>
                  <a:cubicBezTo>
                    <a:pt x="539" y="837"/>
                    <a:pt x="575" y="877"/>
                    <a:pt x="623" y="877"/>
                  </a:cubicBezTo>
                  <a:cubicBezTo>
                    <a:pt x="667" y="877"/>
                    <a:pt x="708" y="841"/>
                    <a:pt x="708" y="788"/>
                  </a:cubicBezTo>
                  <a:lnTo>
                    <a:pt x="708" y="640"/>
                  </a:lnTo>
                  <a:lnTo>
                    <a:pt x="876" y="640"/>
                  </a:lnTo>
                  <a:lnTo>
                    <a:pt x="876" y="937"/>
                  </a:lnTo>
                  <a:cubicBezTo>
                    <a:pt x="876" y="981"/>
                    <a:pt x="908" y="1021"/>
                    <a:pt x="961" y="1021"/>
                  </a:cubicBezTo>
                  <a:cubicBezTo>
                    <a:pt x="1005" y="1021"/>
                    <a:pt x="1045" y="985"/>
                    <a:pt x="1045" y="937"/>
                  </a:cubicBezTo>
                  <a:lnTo>
                    <a:pt x="1045" y="640"/>
                  </a:lnTo>
                  <a:lnTo>
                    <a:pt x="1206" y="640"/>
                  </a:lnTo>
                  <a:lnTo>
                    <a:pt x="1206" y="1021"/>
                  </a:lnTo>
                  <a:cubicBezTo>
                    <a:pt x="1206" y="1066"/>
                    <a:pt x="1242" y="1106"/>
                    <a:pt x="1290" y="1106"/>
                  </a:cubicBezTo>
                  <a:cubicBezTo>
                    <a:pt x="1334" y="1106"/>
                    <a:pt x="1375" y="1074"/>
                    <a:pt x="1375" y="1021"/>
                  </a:cubicBezTo>
                  <a:lnTo>
                    <a:pt x="1375" y="640"/>
                  </a:lnTo>
                  <a:lnTo>
                    <a:pt x="1600" y="640"/>
                  </a:lnTo>
                  <a:lnTo>
                    <a:pt x="1600" y="1094"/>
                  </a:lnTo>
                  <a:lnTo>
                    <a:pt x="1829" y="1094"/>
                  </a:lnTo>
                  <a:cubicBezTo>
                    <a:pt x="2126" y="1094"/>
                    <a:pt x="2367" y="853"/>
                    <a:pt x="2367" y="555"/>
                  </a:cubicBezTo>
                  <a:cubicBezTo>
                    <a:pt x="2367" y="258"/>
                    <a:pt x="2126" y="17"/>
                    <a:pt x="1829" y="17"/>
                  </a:cubicBezTo>
                  <a:lnTo>
                    <a:pt x="1600" y="17"/>
                  </a:lnTo>
                  <a:lnTo>
                    <a:pt x="1600" y="471"/>
                  </a:lnTo>
                  <a:lnTo>
                    <a:pt x="1375" y="471"/>
                  </a:lnTo>
                  <a:lnTo>
                    <a:pt x="1375" y="89"/>
                  </a:lnTo>
                  <a:cubicBezTo>
                    <a:pt x="1375" y="41"/>
                    <a:pt x="1342" y="1"/>
                    <a:pt x="12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75"/>
            <p:cNvSpPr/>
            <p:nvPr/>
          </p:nvSpPr>
          <p:spPr>
            <a:xfrm>
              <a:off x="6976993" y="2852624"/>
              <a:ext cx="916189" cy="201010"/>
            </a:xfrm>
            <a:custGeom>
              <a:avLst/>
              <a:gdLst/>
              <a:ahLst/>
              <a:cxnLst/>
              <a:rect l="l" t="t" r="r" b="b"/>
              <a:pathLst>
                <a:path w="9362" h="2054" extrusionOk="0">
                  <a:moveTo>
                    <a:pt x="4681" y="1"/>
                  </a:moveTo>
                  <a:cubicBezTo>
                    <a:pt x="2093" y="1"/>
                    <a:pt x="0" y="567"/>
                    <a:pt x="0" y="1270"/>
                  </a:cubicBezTo>
                  <a:cubicBezTo>
                    <a:pt x="0" y="1568"/>
                    <a:pt x="370" y="1837"/>
                    <a:pt x="988" y="2054"/>
                  </a:cubicBezTo>
                  <a:cubicBezTo>
                    <a:pt x="1848" y="1757"/>
                    <a:pt x="3182" y="1564"/>
                    <a:pt x="4681" y="1564"/>
                  </a:cubicBezTo>
                  <a:cubicBezTo>
                    <a:pt x="6175" y="1564"/>
                    <a:pt x="7513" y="1753"/>
                    <a:pt x="8373" y="2054"/>
                  </a:cubicBezTo>
                  <a:cubicBezTo>
                    <a:pt x="8988" y="1837"/>
                    <a:pt x="9361" y="1568"/>
                    <a:pt x="9361" y="1270"/>
                  </a:cubicBezTo>
                  <a:cubicBezTo>
                    <a:pt x="9361" y="567"/>
                    <a:pt x="7268" y="1"/>
                    <a:pt x="4681" y="1"/>
                  </a:cubicBezTo>
                  <a:close/>
                </a:path>
              </a:pathLst>
            </a:custGeom>
            <a:solidFill>
              <a:srgbClr val="FFF1F6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75"/>
            <p:cNvSpPr/>
            <p:nvPr/>
          </p:nvSpPr>
          <p:spPr>
            <a:xfrm>
              <a:off x="7073681" y="3005583"/>
              <a:ext cx="722812" cy="96492"/>
            </a:xfrm>
            <a:custGeom>
              <a:avLst/>
              <a:gdLst/>
              <a:ahLst/>
              <a:cxnLst/>
              <a:rect l="l" t="t" r="r" b="b"/>
              <a:pathLst>
                <a:path w="7386" h="986" extrusionOk="0">
                  <a:moveTo>
                    <a:pt x="3693" y="1"/>
                  </a:moveTo>
                  <a:cubicBezTo>
                    <a:pt x="2190" y="1"/>
                    <a:pt x="856" y="190"/>
                    <a:pt x="0" y="491"/>
                  </a:cubicBezTo>
                  <a:cubicBezTo>
                    <a:pt x="860" y="788"/>
                    <a:pt x="2194" y="985"/>
                    <a:pt x="3693" y="985"/>
                  </a:cubicBezTo>
                  <a:cubicBezTo>
                    <a:pt x="5187" y="977"/>
                    <a:pt x="6525" y="788"/>
                    <a:pt x="7385" y="491"/>
                  </a:cubicBezTo>
                  <a:cubicBezTo>
                    <a:pt x="6525" y="194"/>
                    <a:pt x="5187" y="1"/>
                    <a:pt x="3693" y="1"/>
                  </a:cubicBezTo>
                  <a:close/>
                </a:path>
              </a:pathLst>
            </a:custGeom>
            <a:solidFill>
              <a:srgbClr val="091D45">
                <a:alpha val="41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" name="Google Shape;9420;p87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sz="36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22" name="Google Shape;9422;p87"/>
          <p:cNvGrpSpPr/>
          <p:nvPr/>
        </p:nvGrpSpPr>
        <p:grpSpPr>
          <a:xfrm>
            <a:off x="839307" y="2318098"/>
            <a:ext cx="387992" cy="329326"/>
            <a:chOff x="839307" y="2318098"/>
            <a:chExt cx="387992" cy="329326"/>
          </a:xfrm>
        </p:grpSpPr>
        <p:sp>
          <p:nvSpPr>
            <p:cNvPr id="9423" name="Google Shape;9423;p87"/>
            <p:cNvSpPr/>
            <p:nvPr/>
          </p:nvSpPr>
          <p:spPr>
            <a:xfrm>
              <a:off x="963051" y="2318098"/>
              <a:ext cx="140532" cy="93872"/>
            </a:xfrm>
            <a:custGeom>
              <a:avLst/>
              <a:gdLst/>
              <a:ahLst/>
              <a:cxnLst/>
              <a:rect l="l" t="t" r="r" b="b"/>
              <a:pathLst>
                <a:path w="5349" h="3573" extrusionOk="0">
                  <a:moveTo>
                    <a:pt x="1415" y="1"/>
                  </a:moveTo>
                  <a:cubicBezTo>
                    <a:pt x="639" y="1"/>
                    <a:pt x="7" y="639"/>
                    <a:pt x="0" y="1416"/>
                  </a:cubicBezTo>
                  <a:lnTo>
                    <a:pt x="0" y="2976"/>
                  </a:lnTo>
                  <a:cubicBezTo>
                    <a:pt x="0" y="3309"/>
                    <a:pt x="271" y="3573"/>
                    <a:pt x="597" y="3573"/>
                  </a:cubicBezTo>
                  <a:cubicBezTo>
                    <a:pt x="930" y="3573"/>
                    <a:pt x="1193" y="3309"/>
                    <a:pt x="1193" y="2976"/>
                  </a:cubicBezTo>
                  <a:lnTo>
                    <a:pt x="1193" y="1416"/>
                  </a:lnTo>
                  <a:cubicBezTo>
                    <a:pt x="1193" y="1291"/>
                    <a:pt x="1298" y="1194"/>
                    <a:pt x="1422" y="1194"/>
                  </a:cubicBezTo>
                  <a:lnTo>
                    <a:pt x="3933" y="1194"/>
                  </a:lnTo>
                  <a:cubicBezTo>
                    <a:pt x="4058" y="1194"/>
                    <a:pt x="4162" y="1291"/>
                    <a:pt x="4162" y="1416"/>
                  </a:cubicBezTo>
                  <a:lnTo>
                    <a:pt x="4162" y="2976"/>
                  </a:lnTo>
                  <a:cubicBezTo>
                    <a:pt x="4162" y="3309"/>
                    <a:pt x="4433" y="3573"/>
                    <a:pt x="4759" y="3573"/>
                  </a:cubicBezTo>
                  <a:cubicBezTo>
                    <a:pt x="5085" y="3573"/>
                    <a:pt x="5348" y="3309"/>
                    <a:pt x="5348" y="2976"/>
                  </a:cubicBezTo>
                  <a:lnTo>
                    <a:pt x="5348" y="1423"/>
                  </a:lnTo>
                  <a:cubicBezTo>
                    <a:pt x="5348" y="632"/>
                    <a:pt x="4717" y="1"/>
                    <a:pt x="393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87"/>
            <p:cNvSpPr/>
            <p:nvPr/>
          </p:nvSpPr>
          <p:spPr>
            <a:xfrm>
              <a:off x="962867" y="2358741"/>
              <a:ext cx="31553" cy="53228"/>
            </a:xfrm>
            <a:custGeom>
              <a:avLst/>
              <a:gdLst/>
              <a:ahLst/>
              <a:cxnLst/>
              <a:rect l="l" t="t" r="r" b="b"/>
              <a:pathLst>
                <a:path w="1201" h="2026" extrusionOk="0">
                  <a:moveTo>
                    <a:pt x="7" y="0"/>
                  </a:moveTo>
                  <a:lnTo>
                    <a:pt x="7" y="1429"/>
                  </a:lnTo>
                  <a:cubicBezTo>
                    <a:pt x="1" y="1758"/>
                    <a:pt x="264" y="2026"/>
                    <a:pt x="591" y="2026"/>
                  </a:cubicBezTo>
                  <a:cubicBezTo>
                    <a:pt x="596" y="2026"/>
                    <a:pt x="600" y="2026"/>
                    <a:pt x="604" y="2026"/>
                  </a:cubicBezTo>
                  <a:cubicBezTo>
                    <a:pt x="930" y="2026"/>
                    <a:pt x="1200" y="1762"/>
                    <a:pt x="1200" y="1429"/>
                  </a:cubicBezTo>
                  <a:lnTo>
                    <a:pt x="120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87"/>
            <p:cNvSpPr/>
            <p:nvPr/>
          </p:nvSpPr>
          <p:spPr>
            <a:xfrm>
              <a:off x="1072397" y="2358741"/>
              <a:ext cx="31369" cy="53228"/>
            </a:xfrm>
            <a:custGeom>
              <a:avLst/>
              <a:gdLst/>
              <a:ahLst/>
              <a:cxnLst/>
              <a:rect l="l" t="t" r="r" b="b"/>
              <a:pathLst>
                <a:path w="1194" h="2026" extrusionOk="0">
                  <a:moveTo>
                    <a:pt x="0" y="0"/>
                  </a:moveTo>
                  <a:lnTo>
                    <a:pt x="0" y="1429"/>
                  </a:lnTo>
                  <a:cubicBezTo>
                    <a:pt x="0" y="1762"/>
                    <a:pt x="264" y="2026"/>
                    <a:pt x="597" y="2026"/>
                  </a:cubicBezTo>
                  <a:cubicBezTo>
                    <a:pt x="923" y="2026"/>
                    <a:pt x="1193" y="1762"/>
                    <a:pt x="1193" y="1429"/>
                  </a:cubicBezTo>
                  <a:lnTo>
                    <a:pt x="119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87"/>
            <p:cNvSpPr/>
            <p:nvPr/>
          </p:nvSpPr>
          <p:spPr>
            <a:xfrm>
              <a:off x="839307" y="2378419"/>
              <a:ext cx="387992" cy="260623"/>
            </a:xfrm>
            <a:custGeom>
              <a:avLst/>
              <a:gdLst/>
              <a:ahLst/>
              <a:cxnLst/>
              <a:rect l="l" t="t" r="r" b="b"/>
              <a:pathLst>
                <a:path w="14768" h="9920" extrusionOk="0">
                  <a:moveTo>
                    <a:pt x="1298" y="1"/>
                  </a:moveTo>
                  <a:cubicBezTo>
                    <a:pt x="583" y="1"/>
                    <a:pt x="1" y="583"/>
                    <a:pt x="1" y="1298"/>
                  </a:cubicBezTo>
                  <a:lnTo>
                    <a:pt x="1" y="8615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13471" y="9919"/>
                  </a:lnTo>
                  <a:cubicBezTo>
                    <a:pt x="14185" y="9919"/>
                    <a:pt x="14768" y="9337"/>
                    <a:pt x="14768" y="8615"/>
                  </a:cubicBezTo>
                  <a:lnTo>
                    <a:pt x="14768" y="1298"/>
                  </a:lnTo>
                  <a:cubicBezTo>
                    <a:pt x="14768" y="576"/>
                    <a:pt x="14185" y="1"/>
                    <a:pt x="134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87"/>
            <p:cNvSpPr/>
            <p:nvPr/>
          </p:nvSpPr>
          <p:spPr>
            <a:xfrm>
              <a:off x="839307" y="2378235"/>
              <a:ext cx="65629" cy="260623"/>
            </a:xfrm>
            <a:custGeom>
              <a:avLst/>
              <a:gdLst/>
              <a:ahLst/>
              <a:cxnLst/>
              <a:rect l="l" t="t" r="r" b="b"/>
              <a:pathLst>
                <a:path w="2498" h="9920" extrusionOk="0">
                  <a:moveTo>
                    <a:pt x="1298" y="1"/>
                  </a:moveTo>
                  <a:cubicBezTo>
                    <a:pt x="583" y="1"/>
                    <a:pt x="1" y="583"/>
                    <a:pt x="1" y="1305"/>
                  </a:cubicBezTo>
                  <a:lnTo>
                    <a:pt x="1" y="8622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2491" y="9919"/>
                  </a:lnTo>
                  <a:cubicBezTo>
                    <a:pt x="1776" y="9919"/>
                    <a:pt x="1194" y="9337"/>
                    <a:pt x="1194" y="8622"/>
                  </a:cubicBezTo>
                  <a:lnTo>
                    <a:pt x="1194" y="1305"/>
                  </a:lnTo>
                  <a:cubicBezTo>
                    <a:pt x="1194" y="583"/>
                    <a:pt x="1776" y="1"/>
                    <a:pt x="24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87"/>
            <p:cNvSpPr/>
            <p:nvPr/>
          </p:nvSpPr>
          <p:spPr>
            <a:xfrm>
              <a:off x="893796" y="2369671"/>
              <a:ext cx="39199" cy="277753"/>
            </a:xfrm>
            <a:custGeom>
              <a:avLst/>
              <a:gdLst/>
              <a:ahLst/>
              <a:cxnLst/>
              <a:rect l="l" t="t" r="r" b="b"/>
              <a:pathLst>
                <a:path w="1492" h="10572" extrusionOk="0">
                  <a:moveTo>
                    <a:pt x="382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2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87"/>
            <p:cNvSpPr/>
            <p:nvPr/>
          </p:nvSpPr>
          <p:spPr>
            <a:xfrm>
              <a:off x="1133612" y="2369671"/>
              <a:ext cx="39199" cy="277753"/>
            </a:xfrm>
            <a:custGeom>
              <a:avLst/>
              <a:gdLst/>
              <a:ahLst/>
              <a:cxnLst/>
              <a:rect l="l" t="t" r="r" b="b"/>
              <a:pathLst>
                <a:path w="1492" h="10572" extrusionOk="0">
                  <a:moveTo>
                    <a:pt x="389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9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87"/>
            <p:cNvSpPr/>
            <p:nvPr/>
          </p:nvSpPr>
          <p:spPr>
            <a:xfrm>
              <a:off x="1021008" y="2540915"/>
              <a:ext cx="86752" cy="66864"/>
            </a:xfrm>
            <a:custGeom>
              <a:avLst/>
              <a:gdLst/>
              <a:ahLst/>
              <a:cxnLst/>
              <a:rect l="l" t="t" r="r" b="b"/>
              <a:pathLst>
                <a:path w="3302" h="2545" extrusionOk="0">
                  <a:moveTo>
                    <a:pt x="2477" y="0"/>
                  </a:moveTo>
                  <a:cubicBezTo>
                    <a:pt x="2428" y="0"/>
                    <a:pt x="2378" y="10"/>
                    <a:pt x="2331" y="30"/>
                  </a:cubicBezTo>
                  <a:lnTo>
                    <a:pt x="291" y="897"/>
                  </a:lnTo>
                  <a:cubicBezTo>
                    <a:pt x="90" y="974"/>
                    <a:pt x="0" y="1203"/>
                    <a:pt x="83" y="1404"/>
                  </a:cubicBezTo>
                  <a:lnTo>
                    <a:pt x="465" y="2312"/>
                  </a:lnTo>
                  <a:cubicBezTo>
                    <a:pt x="527" y="2458"/>
                    <a:pt x="671" y="2545"/>
                    <a:pt x="820" y="2545"/>
                  </a:cubicBezTo>
                  <a:cubicBezTo>
                    <a:pt x="871" y="2545"/>
                    <a:pt x="922" y="2535"/>
                    <a:pt x="971" y="2514"/>
                  </a:cubicBezTo>
                  <a:lnTo>
                    <a:pt x="3010" y="1653"/>
                  </a:lnTo>
                  <a:cubicBezTo>
                    <a:pt x="3212" y="1570"/>
                    <a:pt x="3302" y="1341"/>
                    <a:pt x="3219" y="1147"/>
                  </a:cubicBezTo>
                  <a:lnTo>
                    <a:pt x="2837" y="239"/>
                  </a:lnTo>
                  <a:cubicBezTo>
                    <a:pt x="2774" y="92"/>
                    <a:pt x="2628" y="0"/>
                    <a:pt x="247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87"/>
            <p:cNvSpPr/>
            <p:nvPr/>
          </p:nvSpPr>
          <p:spPr>
            <a:xfrm>
              <a:off x="1041947" y="2430544"/>
              <a:ext cx="64368" cy="46502"/>
            </a:xfrm>
            <a:custGeom>
              <a:avLst/>
              <a:gdLst/>
              <a:ahLst/>
              <a:cxnLst/>
              <a:rect l="l" t="t" r="r" b="b"/>
              <a:pathLst>
                <a:path w="2450" h="1770" extrusionOk="0">
                  <a:moveTo>
                    <a:pt x="1229" y="0"/>
                  </a:moveTo>
                  <a:cubicBezTo>
                    <a:pt x="549" y="0"/>
                    <a:pt x="1" y="396"/>
                    <a:pt x="1" y="881"/>
                  </a:cubicBezTo>
                  <a:cubicBezTo>
                    <a:pt x="1" y="1374"/>
                    <a:pt x="549" y="1769"/>
                    <a:pt x="1229" y="1769"/>
                  </a:cubicBezTo>
                  <a:cubicBezTo>
                    <a:pt x="1901" y="1769"/>
                    <a:pt x="2449" y="1374"/>
                    <a:pt x="2449" y="881"/>
                  </a:cubicBezTo>
                  <a:cubicBezTo>
                    <a:pt x="2449" y="396"/>
                    <a:pt x="1901" y="0"/>
                    <a:pt x="122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87"/>
            <p:cNvSpPr/>
            <p:nvPr/>
          </p:nvSpPr>
          <p:spPr>
            <a:xfrm>
              <a:off x="954486" y="2468718"/>
              <a:ext cx="72381" cy="78345"/>
            </a:xfrm>
            <a:custGeom>
              <a:avLst/>
              <a:gdLst/>
              <a:ahLst/>
              <a:cxnLst/>
              <a:rect l="l" t="t" r="r" b="b"/>
              <a:pathLst>
                <a:path w="2755" h="2982" extrusionOk="0">
                  <a:moveTo>
                    <a:pt x="1094" y="648"/>
                  </a:moveTo>
                  <a:cubicBezTo>
                    <a:pt x="1196" y="648"/>
                    <a:pt x="1299" y="704"/>
                    <a:pt x="1346" y="815"/>
                  </a:cubicBezTo>
                  <a:cubicBezTo>
                    <a:pt x="1408" y="954"/>
                    <a:pt x="1346" y="1121"/>
                    <a:pt x="1207" y="1183"/>
                  </a:cubicBezTo>
                  <a:cubicBezTo>
                    <a:pt x="1169" y="1199"/>
                    <a:pt x="1131" y="1207"/>
                    <a:pt x="1095" y="1207"/>
                  </a:cubicBezTo>
                  <a:cubicBezTo>
                    <a:pt x="909" y="1207"/>
                    <a:pt x="758" y="1020"/>
                    <a:pt x="833" y="829"/>
                  </a:cubicBezTo>
                  <a:cubicBezTo>
                    <a:pt x="879" y="709"/>
                    <a:pt x="987" y="648"/>
                    <a:pt x="1094" y="648"/>
                  </a:cubicBezTo>
                  <a:close/>
                  <a:moveTo>
                    <a:pt x="887" y="1"/>
                  </a:moveTo>
                  <a:cubicBezTo>
                    <a:pt x="736" y="1"/>
                    <a:pt x="599" y="74"/>
                    <a:pt x="507" y="191"/>
                  </a:cubicBezTo>
                  <a:lnTo>
                    <a:pt x="125" y="711"/>
                  </a:lnTo>
                  <a:cubicBezTo>
                    <a:pt x="21" y="850"/>
                    <a:pt x="0" y="1037"/>
                    <a:pt x="70" y="1190"/>
                  </a:cubicBezTo>
                  <a:lnTo>
                    <a:pt x="743" y="2695"/>
                  </a:lnTo>
                  <a:cubicBezTo>
                    <a:pt x="819" y="2874"/>
                    <a:pt x="993" y="2981"/>
                    <a:pt x="1177" y="2981"/>
                  </a:cubicBezTo>
                  <a:cubicBezTo>
                    <a:pt x="1243" y="2981"/>
                    <a:pt x="1310" y="2967"/>
                    <a:pt x="1374" y="2938"/>
                  </a:cubicBezTo>
                  <a:lnTo>
                    <a:pt x="2400" y="2487"/>
                  </a:lnTo>
                  <a:cubicBezTo>
                    <a:pt x="2643" y="2376"/>
                    <a:pt x="2754" y="2092"/>
                    <a:pt x="2643" y="1849"/>
                  </a:cubicBezTo>
                  <a:lnTo>
                    <a:pt x="1977" y="351"/>
                  </a:lnTo>
                  <a:cubicBezTo>
                    <a:pt x="1908" y="191"/>
                    <a:pt x="1755" y="80"/>
                    <a:pt x="1589" y="66"/>
                  </a:cubicBezTo>
                  <a:lnTo>
                    <a:pt x="944" y="4"/>
                  </a:lnTo>
                  <a:cubicBezTo>
                    <a:pt x="925" y="2"/>
                    <a:pt x="906" y="1"/>
                    <a:pt x="8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3" name="Google Shape;9433;p87"/>
          <p:cNvGrpSpPr/>
          <p:nvPr/>
        </p:nvGrpSpPr>
        <p:grpSpPr>
          <a:xfrm>
            <a:off x="1414990" y="2289671"/>
            <a:ext cx="387073" cy="385996"/>
            <a:chOff x="1414990" y="2289671"/>
            <a:chExt cx="387073" cy="385996"/>
          </a:xfrm>
        </p:grpSpPr>
        <p:sp>
          <p:nvSpPr>
            <p:cNvPr id="9434" name="Google Shape;9434;p87"/>
            <p:cNvSpPr/>
            <p:nvPr/>
          </p:nvSpPr>
          <p:spPr>
            <a:xfrm>
              <a:off x="1511384" y="2485585"/>
              <a:ext cx="110082" cy="59428"/>
            </a:xfrm>
            <a:custGeom>
              <a:avLst/>
              <a:gdLst/>
              <a:ahLst/>
              <a:cxnLst/>
              <a:rect l="l" t="t" r="r" b="b"/>
              <a:pathLst>
                <a:path w="4190" h="2262" extrusionOk="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87"/>
            <p:cNvSpPr/>
            <p:nvPr/>
          </p:nvSpPr>
          <p:spPr>
            <a:xfrm>
              <a:off x="1414990" y="2289671"/>
              <a:ext cx="302712" cy="214515"/>
            </a:xfrm>
            <a:custGeom>
              <a:avLst/>
              <a:gdLst/>
              <a:ahLst/>
              <a:cxnLst/>
              <a:rect l="l" t="t" r="r" b="b"/>
              <a:pathLst>
                <a:path w="11522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87"/>
            <p:cNvSpPr/>
            <p:nvPr/>
          </p:nvSpPr>
          <p:spPr>
            <a:xfrm>
              <a:off x="1490418" y="2536212"/>
              <a:ext cx="151829" cy="17366"/>
            </a:xfrm>
            <a:custGeom>
              <a:avLst/>
              <a:gdLst/>
              <a:ahLst/>
              <a:cxnLst/>
              <a:rect l="l" t="t" r="r" b="b"/>
              <a:pathLst>
                <a:path w="5779" h="661" extrusionOk="0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87"/>
            <p:cNvSpPr/>
            <p:nvPr/>
          </p:nvSpPr>
          <p:spPr>
            <a:xfrm>
              <a:off x="1430465" y="2307168"/>
              <a:ext cx="271736" cy="158738"/>
            </a:xfrm>
            <a:custGeom>
              <a:avLst/>
              <a:gdLst/>
              <a:ahLst/>
              <a:cxnLst/>
              <a:rect l="l" t="t" r="r" b="b"/>
              <a:pathLst>
                <a:path w="10343" h="6042" extrusionOk="0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87"/>
            <p:cNvSpPr/>
            <p:nvPr/>
          </p:nvSpPr>
          <p:spPr>
            <a:xfrm>
              <a:off x="1426471" y="2303149"/>
              <a:ext cx="279750" cy="166594"/>
            </a:xfrm>
            <a:custGeom>
              <a:avLst/>
              <a:gdLst/>
              <a:ahLst/>
              <a:cxnLst/>
              <a:rect l="l" t="t" r="r" b="b"/>
              <a:pathLst>
                <a:path w="10648" h="6341" extrusionOk="0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87"/>
            <p:cNvSpPr/>
            <p:nvPr/>
          </p:nvSpPr>
          <p:spPr>
            <a:xfrm>
              <a:off x="1533610" y="2431096"/>
              <a:ext cx="249326" cy="198830"/>
            </a:xfrm>
            <a:custGeom>
              <a:avLst/>
              <a:gdLst/>
              <a:ahLst/>
              <a:cxnLst/>
              <a:rect l="l" t="t" r="r" b="b"/>
              <a:pathLst>
                <a:path w="9490" h="7568" extrusionOk="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87"/>
            <p:cNvSpPr/>
            <p:nvPr/>
          </p:nvSpPr>
          <p:spPr>
            <a:xfrm>
              <a:off x="1551660" y="2452771"/>
              <a:ext cx="213228" cy="146364"/>
            </a:xfrm>
            <a:custGeom>
              <a:avLst/>
              <a:gdLst/>
              <a:ahLst/>
              <a:cxnLst/>
              <a:rect l="l" t="t" r="r" b="b"/>
              <a:pathLst>
                <a:path w="8116" h="5571" extrusionOk="0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87"/>
            <p:cNvSpPr/>
            <p:nvPr/>
          </p:nvSpPr>
          <p:spPr>
            <a:xfrm>
              <a:off x="1547824" y="2448935"/>
              <a:ext cx="220899" cy="154193"/>
            </a:xfrm>
            <a:custGeom>
              <a:avLst/>
              <a:gdLst/>
              <a:ahLst/>
              <a:cxnLst/>
              <a:rect l="l" t="t" r="r" b="b"/>
              <a:pathLst>
                <a:path w="8408" h="5869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87"/>
            <p:cNvSpPr/>
            <p:nvPr/>
          </p:nvSpPr>
          <p:spPr>
            <a:xfrm>
              <a:off x="1533794" y="2610038"/>
              <a:ext cx="249142" cy="23724"/>
            </a:xfrm>
            <a:custGeom>
              <a:avLst/>
              <a:gdLst/>
              <a:ahLst/>
              <a:cxnLst/>
              <a:rect l="l" t="t" r="r" b="b"/>
              <a:pathLst>
                <a:path w="9483" h="903" extrusionOk="0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87"/>
            <p:cNvSpPr/>
            <p:nvPr/>
          </p:nvSpPr>
          <p:spPr>
            <a:xfrm>
              <a:off x="1514300" y="2616790"/>
              <a:ext cx="287763" cy="26246"/>
            </a:xfrm>
            <a:custGeom>
              <a:avLst/>
              <a:gdLst/>
              <a:ahLst/>
              <a:cxnLst/>
              <a:rect l="l" t="t" r="r" b="b"/>
              <a:pathLst>
                <a:path w="10953" h="9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87"/>
            <p:cNvSpPr/>
            <p:nvPr/>
          </p:nvSpPr>
          <p:spPr>
            <a:xfrm>
              <a:off x="1490418" y="2536212"/>
              <a:ext cx="36125" cy="17366"/>
            </a:xfrm>
            <a:custGeom>
              <a:avLst/>
              <a:gdLst/>
              <a:ahLst/>
              <a:cxnLst/>
              <a:rect l="l" t="t" r="r" b="b"/>
              <a:pathLst>
                <a:path w="1375" h="661" extrusionOk="0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87"/>
            <p:cNvSpPr/>
            <p:nvPr/>
          </p:nvSpPr>
          <p:spPr>
            <a:xfrm>
              <a:off x="1414990" y="2289671"/>
              <a:ext cx="35547" cy="214515"/>
            </a:xfrm>
            <a:custGeom>
              <a:avLst/>
              <a:gdLst/>
              <a:ahLst/>
              <a:cxnLst/>
              <a:rect l="l" t="t" r="r" b="b"/>
              <a:pathLst>
                <a:path w="1353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87"/>
            <p:cNvSpPr/>
            <p:nvPr/>
          </p:nvSpPr>
          <p:spPr>
            <a:xfrm>
              <a:off x="1533794" y="2431096"/>
              <a:ext cx="35021" cy="198830"/>
            </a:xfrm>
            <a:custGeom>
              <a:avLst/>
              <a:gdLst/>
              <a:ahLst/>
              <a:cxnLst/>
              <a:rect l="l" t="t" r="r" b="b"/>
              <a:pathLst>
                <a:path w="1333" h="7568" extrusionOk="0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87"/>
            <p:cNvSpPr/>
            <p:nvPr/>
          </p:nvSpPr>
          <p:spPr>
            <a:xfrm>
              <a:off x="1514484" y="2616790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87"/>
            <p:cNvSpPr/>
            <p:nvPr/>
          </p:nvSpPr>
          <p:spPr>
            <a:xfrm>
              <a:off x="1663003" y="2569762"/>
              <a:ext cx="74194" cy="105721"/>
            </a:xfrm>
            <a:custGeom>
              <a:avLst/>
              <a:gdLst/>
              <a:ahLst/>
              <a:cxnLst/>
              <a:rect l="l" t="t" r="r" b="b"/>
              <a:pathLst>
                <a:path w="2824" h="4024" extrusionOk="0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87"/>
            <p:cNvSpPr/>
            <p:nvPr/>
          </p:nvSpPr>
          <p:spPr>
            <a:xfrm>
              <a:off x="1662635" y="2569946"/>
              <a:ext cx="16604" cy="105721"/>
            </a:xfrm>
            <a:custGeom>
              <a:avLst/>
              <a:gdLst/>
              <a:ahLst/>
              <a:cxnLst/>
              <a:rect l="l" t="t" r="r" b="b"/>
              <a:pathLst>
                <a:path w="632" h="4024" extrusionOk="0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87"/>
            <p:cNvSpPr/>
            <p:nvPr/>
          </p:nvSpPr>
          <p:spPr>
            <a:xfrm>
              <a:off x="1662819" y="2582163"/>
              <a:ext cx="74377" cy="80919"/>
            </a:xfrm>
            <a:custGeom>
              <a:avLst/>
              <a:gdLst/>
              <a:ahLst/>
              <a:cxnLst/>
              <a:rect l="l" t="t" r="r" b="b"/>
              <a:pathLst>
                <a:path w="2831" h="3080" extrusionOk="0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87"/>
            <p:cNvSpPr/>
            <p:nvPr/>
          </p:nvSpPr>
          <p:spPr>
            <a:xfrm>
              <a:off x="1662635" y="2583975"/>
              <a:ext cx="4939" cy="77478"/>
            </a:xfrm>
            <a:custGeom>
              <a:avLst/>
              <a:gdLst/>
              <a:ahLst/>
              <a:cxnLst/>
              <a:rect l="l" t="t" r="r" b="b"/>
              <a:pathLst>
                <a:path w="188" h="2949" extrusionOk="0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2" name="Google Shape;9452;p87"/>
          <p:cNvGrpSpPr/>
          <p:nvPr/>
        </p:nvGrpSpPr>
        <p:grpSpPr>
          <a:xfrm>
            <a:off x="1989911" y="2306065"/>
            <a:ext cx="387099" cy="353207"/>
            <a:chOff x="1989911" y="2306065"/>
            <a:chExt cx="387099" cy="353207"/>
          </a:xfrm>
        </p:grpSpPr>
        <p:sp>
          <p:nvSpPr>
            <p:cNvPr id="9453" name="Google Shape;9453;p87"/>
            <p:cNvSpPr/>
            <p:nvPr/>
          </p:nvSpPr>
          <p:spPr>
            <a:xfrm>
              <a:off x="2110003" y="2555181"/>
              <a:ext cx="146916" cy="88775"/>
            </a:xfrm>
            <a:custGeom>
              <a:avLst/>
              <a:gdLst/>
              <a:ahLst/>
              <a:cxnLst/>
              <a:rect l="l" t="t" r="r" b="b"/>
              <a:pathLst>
                <a:path w="5592" h="3379" extrusionOk="0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87"/>
            <p:cNvSpPr/>
            <p:nvPr/>
          </p:nvSpPr>
          <p:spPr>
            <a:xfrm>
              <a:off x="2110003" y="2555181"/>
              <a:ext cx="137615" cy="81681"/>
            </a:xfrm>
            <a:custGeom>
              <a:avLst/>
              <a:gdLst/>
              <a:ahLst/>
              <a:cxnLst/>
              <a:rect l="l" t="t" r="r" b="b"/>
              <a:pathLst>
                <a:path w="5238" h="3109" extrusionOk="0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87"/>
            <p:cNvSpPr/>
            <p:nvPr/>
          </p:nvSpPr>
          <p:spPr>
            <a:xfrm>
              <a:off x="1989911" y="2306065"/>
              <a:ext cx="387099" cy="275021"/>
            </a:xfrm>
            <a:custGeom>
              <a:avLst/>
              <a:gdLst/>
              <a:ahLst/>
              <a:cxnLst/>
              <a:rect l="l" t="t" r="r" b="b"/>
              <a:pathLst>
                <a:path w="14734" h="10468" extrusionOk="0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87"/>
            <p:cNvSpPr/>
            <p:nvPr/>
          </p:nvSpPr>
          <p:spPr>
            <a:xfrm>
              <a:off x="2021438" y="2337723"/>
              <a:ext cx="324045" cy="193628"/>
            </a:xfrm>
            <a:custGeom>
              <a:avLst/>
              <a:gdLst/>
              <a:ahLst/>
              <a:cxnLst/>
              <a:rect l="l" t="t" r="r" b="b"/>
              <a:pathLst>
                <a:path w="12334" h="7370" extrusionOk="0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87"/>
            <p:cNvSpPr/>
            <p:nvPr/>
          </p:nvSpPr>
          <p:spPr>
            <a:xfrm>
              <a:off x="2327224" y="2337776"/>
              <a:ext cx="18259" cy="193576"/>
            </a:xfrm>
            <a:custGeom>
              <a:avLst/>
              <a:gdLst/>
              <a:ahLst/>
              <a:cxnLst/>
              <a:rect l="l" t="t" r="r" b="b"/>
              <a:pathLst>
                <a:path w="695" h="7368" extrusionOk="0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87"/>
            <p:cNvSpPr/>
            <p:nvPr/>
          </p:nvSpPr>
          <p:spPr>
            <a:xfrm>
              <a:off x="2069543" y="2630819"/>
              <a:ext cx="227651" cy="28453"/>
            </a:xfrm>
            <a:custGeom>
              <a:avLst/>
              <a:gdLst/>
              <a:ahLst/>
              <a:cxnLst/>
              <a:rect l="l" t="t" r="r" b="b"/>
              <a:pathLst>
                <a:path w="8665" h="1083" extrusionOk="0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87"/>
            <p:cNvSpPr/>
            <p:nvPr/>
          </p:nvSpPr>
          <p:spPr>
            <a:xfrm>
              <a:off x="2175237" y="2549191"/>
              <a:ext cx="14975" cy="11849"/>
            </a:xfrm>
            <a:custGeom>
              <a:avLst/>
              <a:gdLst/>
              <a:ahLst/>
              <a:cxnLst/>
              <a:rect l="l" t="t" r="r" b="b"/>
              <a:pathLst>
                <a:path w="570" h="451" extrusionOk="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0" name="Google Shape;9460;p87"/>
          <p:cNvGrpSpPr/>
          <p:nvPr/>
        </p:nvGrpSpPr>
        <p:grpSpPr>
          <a:xfrm>
            <a:off x="2593102" y="2288778"/>
            <a:ext cx="204663" cy="363007"/>
            <a:chOff x="2593102" y="2288778"/>
            <a:chExt cx="204663" cy="363007"/>
          </a:xfrm>
        </p:grpSpPr>
        <p:sp>
          <p:nvSpPr>
            <p:cNvPr id="9461" name="Google Shape;9461;p87"/>
            <p:cNvSpPr/>
            <p:nvPr/>
          </p:nvSpPr>
          <p:spPr>
            <a:xfrm>
              <a:off x="2753837" y="2310636"/>
              <a:ext cx="43928" cy="297431"/>
            </a:xfrm>
            <a:custGeom>
              <a:avLst/>
              <a:gdLst/>
              <a:ahLst/>
              <a:cxnLst/>
              <a:rect l="l" t="t" r="r" b="b"/>
              <a:pathLst>
                <a:path w="1672" h="11321" extrusionOk="0">
                  <a:moveTo>
                    <a:pt x="0" y="0"/>
                  </a:moveTo>
                  <a:lnTo>
                    <a:pt x="0" y="11320"/>
                  </a:lnTo>
                  <a:lnTo>
                    <a:pt x="1672" y="10481"/>
                  </a:lnTo>
                  <a:lnTo>
                    <a:pt x="1672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87"/>
            <p:cNvSpPr/>
            <p:nvPr/>
          </p:nvSpPr>
          <p:spPr>
            <a:xfrm>
              <a:off x="2593102" y="2310636"/>
              <a:ext cx="182620" cy="297431"/>
            </a:xfrm>
            <a:custGeom>
              <a:avLst/>
              <a:gdLst/>
              <a:ahLst/>
              <a:cxnLst/>
              <a:rect l="l" t="t" r="r" b="b"/>
              <a:pathLst>
                <a:path w="6951" h="11321" extrusionOk="0">
                  <a:moveTo>
                    <a:pt x="6951" y="0"/>
                  </a:moveTo>
                  <a:lnTo>
                    <a:pt x="1" y="833"/>
                  </a:lnTo>
                  <a:lnTo>
                    <a:pt x="1" y="10481"/>
                  </a:lnTo>
                  <a:lnTo>
                    <a:pt x="6951" y="11320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87"/>
            <p:cNvSpPr/>
            <p:nvPr/>
          </p:nvSpPr>
          <p:spPr>
            <a:xfrm>
              <a:off x="2753837" y="2585972"/>
              <a:ext cx="43928" cy="65813"/>
            </a:xfrm>
            <a:custGeom>
              <a:avLst/>
              <a:gdLst/>
              <a:ahLst/>
              <a:cxnLst/>
              <a:rect l="l" t="t" r="r" b="b"/>
              <a:pathLst>
                <a:path w="1672" h="2505" extrusionOk="0">
                  <a:moveTo>
                    <a:pt x="833" y="1"/>
                  </a:moveTo>
                  <a:lnTo>
                    <a:pt x="0" y="2505"/>
                  </a:lnTo>
                  <a:lnTo>
                    <a:pt x="833" y="2505"/>
                  </a:lnTo>
                  <a:cubicBezTo>
                    <a:pt x="1297" y="2505"/>
                    <a:pt x="1665" y="2130"/>
                    <a:pt x="1672" y="1673"/>
                  </a:cubicBezTo>
                  <a:lnTo>
                    <a:pt x="1672" y="1"/>
                  </a:ln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87"/>
            <p:cNvSpPr/>
            <p:nvPr/>
          </p:nvSpPr>
          <p:spPr>
            <a:xfrm>
              <a:off x="2753837" y="2288778"/>
              <a:ext cx="43928" cy="43744"/>
            </a:xfrm>
            <a:custGeom>
              <a:avLst/>
              <a:gdLst/>
              <a:ahLst/>
              <a:cxnLst/>
              <a:rect l="l" t="t" r="r" b="b"/>
              <a:pathLst>
                <a:path w="1672" h="1665" extrusionOk="0">
                  <a:moveTo>
                    <a:pt x="0" y="0"/>
                  </a:moveTo>
                  <a:lnTo>
                    <a:pt x="833" y="1665"/>
                  </a:lnTo>
                  <a:lnTo>
                    <a:pt x="1672" y="1665"/>
                  </a:lnTo>
                  <a:lnTo>
                    <a:pt x="1672" y="832"/>
                  </a:lnTo>
                  <a:cubicBezTo>
                    <a:pt x="1665" y="375"/>
                    <a:pt x="1297" y="0"/>
                    <a:pt x="833" y="0"/>
                  </a:cubicBez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87"/>
            <p:cNvSpPr/>
            <p:nvPr/>
          </p:nvSpPr>
          <p:spPr>
            <a:xfrm>
              <a:off x="2593102" y="2585972"/>
              <a:ext cx="182620" cy="65813"/>
            </a:xfrm>
            <a:custGeom>
              <a:avLst/>
              <a:gdLst/>
              <a:ahLst/>
              <a:cxnLst/>
              <a:rect l="l" t="t" r="r" b="b"/>
              <a:pathLst>
                <a:path w="6951" h="2505" extrusionOk="0">
                  <a:moveTo>
                    <a:pt x="1" y="1"/>
                  </a:moveTo>
                  <a:lnTo>
                    <a:pt x="1" y="1673"/>
                  </a:lnTo>
                  <a:cubicBezTo>
                    <a:pt x="8" y="2130"/>
                    <a:pt x="375" y="2505"/>
                    <a:pt x="840" y="2505"/>
                  </a:cubicBezTo>
                  <a:lnTo>
                    <a:pt x="6118" y="2505"/>
                  </a:lnTo>
                  <a:cubicBezTo>
                    <a:pt x="6576" y="2505"/>
                    <a:pt x="6951" y="2130"/>
                    <a:pt x="6951" y="1673"/>
                  </a:cubicBezTo>
                  <a:lnTo>
                    <a:pt x="6951" y="1"/>
                  </a:ln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87"/>
            <p:cNvSpPr/>
            <p:nvPr/>
          </p:nvSpPr>
          <p:spPr>
            <a:xfrm>
              <a:off x="2593102" y="2288778"/>
              <a:ext cx="182620" cy="43744"/>
            </a:xfrm>
            <a:custGeom>
              <a:avLst/>
              <a:gdLst/>
              <a:ahLst/>
              <a:cxnLst/>
              <a:rect l="l" t="t" r="r" b="b"/>
              <a:pathLst>
                <a:path w="6951" h="1665" extrusionOk="0">
                  <a:moveTo>
                    <a:pt x="840" y="0"/>
                  </a:moveTo>
                  <a:cubicBezTo>
                    <a:pt x="375" y="0"/>
                    <a:pt x="8" y="375"/>
                    <a:pt x="1" y="832"/>
                  </a:cubicBezTo>
                  <a:lnTo>
                    <a:pt x="1" y="1665"/>
                  </a:lnTo>
                  <a:lnTo>
                    <a:pt x="6951" y="1665"/>
                  </a:lnTo>
                  <a:lnTo>
                    <a:pt x="6951" y="832"/>
                  </a:lnTo>
                  <a:cubicBezTo>
                    <a:pt x="6951" y="375"/>
                    <a:pt x="6576" y="0"/>
                    <a:pt x="6118" y="0"/>
                  </a:cubicBez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87"/>
            <p:cNvSpPr/>
            <p:nvPr/>
          </p:nvSpPr>
          <p:spPr>
            <a:xfrm>
              <a:off x="2688050" y="2305172"/>
              <a:ext cx="36650" cy="10956"/>
            </a:xfrm>
            <a:custGeom>
              <a:avLst/>
              <a:gdLst/>
              <a:ahLst/>
              <a:cxnLst/>
              <a:rect l="l" t="t" r="r" b="b"/>
              <a:pathLst>
                <a:path w="1395" h="417" extrusionOk="0">
                  <a:moveTo>
                    <a:pt x="285" y="0"/>
                  </a:moveTo>
                  <a:cubicBezTo>
                    <a:pt x="0" y="0"/>
                    <a:pt x="0" y="416"/>
                    <a:pt x="285" y="416"/>
                  </a:cubicBezTo>
                  <a:lnTo>
                    <a:pt x="1117" y="416"/>
                  </a:lnTo>
                  <a:cubicBezTo>
                    <a:pt x="1395" y="416"/>
                    <a:pt x="1395" y="0"/>
                    <a:pt x="1117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87"/>
            <p:cNvSpPr/>
            <p:nvPr/>
          </p:nvSpPr>
          <p:spPr>
            <a:xfrm>
              <a:off x="2684399" y="2607857"/>
              <a:ext cx="22069" cy="22069"/>
            </a:xfrm>
            <a:custGeom>
              <a:avLst/>
              <a:gdLst/>
              <a:ahLst/>
              <a:cxnLst/>
              <a:rect l="l" t="t" r="r" b="b"/>
              <a:pathLst>
                <a:path w="840" h="840" extrusionOk="0">
                  <a:moveTo>
                    <a:pt x="424" y="0"/>
                  </a:moveTo>
                  <a:cubicBezTo>
                    <a:pt x="188" y="0"/>
                    <a:pt x="1" y="188"/>
                    <a:pt x="1" y="423"/>
                  </a:cubicBezTo>
                  <a:cubicBezTo>
                    <a:pt x="1" y="652"/>
                    <a:pt x="188" y="840"/>
                    <a:pt x="424" y="840"/>
                  </a:cubicBezTo>
                  <a:cubicBezTo>
                    <a:pt x="653" y="840"/>
                    <a:pt x="840" y="652"/>
                    <a:pt x="840" y="423"/>
                  </a:cubicBezTo>
                  <a:cubicBezTo>
                    <a:pt x="840" y="188"/>
                    <a:pt x="653" y="0"/>
                    <a:pt x="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87"/>
            <p:cNvSpPr/>
            <p:nvPr/>
          </p:nvSpPr>
          <p:spPr>
            <a:xfrm>
              <a:off x="2668004" y="2305172"/>
              <a:ext cx="10956" cy="10956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8" y="0"/>
                  </a:moveTo>
                  <a:cubicBezTo>
                    <a:pt x="97" y="0"/>
                    <a:pt x="0" y="97"/>
                    <a:pt x="0" y="208"/>
                  </a:cubicBezTo>
                  <a:cubicBezTo>
                    <a:pt x="0" y="326"/>
                    <a:pt x="97" y="416"/>
                    <a:pt x="208" y="416"/>
                  </a:cubicBezTo>
                  <a:cubicBezTo>
                    <a:pt x="326" y="416"/>
                    <a:pt x="417" y="326"/>
                    <a:pt x="417" y="208"/>
                  </a:cubicBezTo>
                  <a:cubicBezTo>
                    <a:pt x="417" y="97"/>
                    <a:pt x="326" y="0"/>
                    <a:pt x="208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0" name="Google Shape;9470;p87"/>
          <p:cNvGrpSpPr/>
          <p:nvPr/>
        </p:nvGrpSpPr>
        <p:grpSpPr>
          <a:xfrm>
            <a:off x="2970874" y="2329763"/>
            <a:ext cx="403651" cy="305996"/>
            <a:chOff x="2970874" y="2329763"/>
            <a:chExt cx="403651" cy="305996"/>
          </a:xfrm>
        </p:grpSpPr>
        <p:sp>
          <p:nvSpPr>
            <p:cNvPr id="9471" name="Google Shape;9471;p87"/>
            <p:cNvSpPr/>
            <p:nvPr/>
          </p:nvSpPr>
          <p:spPr>
            <a:xfrm>
              <a:off x="3054158" y="2352909"/>
              <a:ext cx="98233" cy="259704"/>
            </a:xfrm>
            <a:custGeom>
              <a:avLst/>
              <a:gdLst/>
              <a:ahLst/>
              <a:cxnLst/>
              <a:rect l="l" t="t" r="r" b="b"/>
              <a:pathLst>
                <a:path w="3739" h="9885" extrusionOk="0">
                  <a:moveTo>
                    <a:pt x="3739" y="1"/>
                  </a:moveTo>
                  <a:lnTo>
                    <a:pt x="3572" y="49"/>
                  </a:lnTo>
                  <a:cubicBezTo>
                    <a:pt x="2053" y="507"/>
                    <a:pt x="777" y="1533"/>
                    <a:pt x="0" y="2914"/>
                  </a:cubicBezTo>
                  <a:lnTo>
                    <a:pt x="0" y="6964"/>
                  </a:lnTo>
                  <a:cubicBezTo>
                    <a:pt x="777" y="8352"/>
                    <a:pt x="2053" y="9378"/>
                    <a:pt x="3572" y="9836"/>
                  </a:cubicBezTo>
                  <a:lnTo>
                    <a:pt x="3739" y="9885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87"/>
            <p:cNvSpPr/>
            <p:nvPr/>
          </p:nvSpPr>
          <p:spPr>
            <a:xfrm>
              <a:off x="3054158" y="2512908"/>
              <a:ext cx="98233" cy="99704"/>
            </a:xfrm>
            <a:custGeom>
              <a:avLst/>
              <a:gdLst/>
              <a:ahLst/>
              <a:cxnLst/>
              <a:rect l="l" t="t" r="r" b="b"/>
              <a:pathLst>
                <a:path w="3739" h="3795" extrusionOk="0">
                  <a:moveTo>
                    <a:pt x="0" y="1"/>
                  </a:moveTo>
                  <a:lnTo>
                    <a:pt x="0" y="874"/>
                  </a:lnTo>
                  <a:cubicBezTo>
                    <a:pt x="777" y="2262"/>
                    <a:pt x="2053" y="3288"/>
                    <a:pt x="3572" y="3746"/>
                  </a:cubicBezTo>
                  <a:lnTo>
                    <a:pt x="3739" y="3795"/>
                  </a:lnTo>
                  <a:lnTo>
                    <a:pt x="3739" y="2921"/>
                  </a:lnTo>
                  <a:lnTo>
                    <a:pt x="3572" y="2865"/>
                  </a:lnTo>
                  <a:cubicBezTo>
                    <a:pt x="2053" y="2414"/>
                    <a:pt x="777" y="1381"/>
                    <a:pt x="0" y="1"/>
                  </a:cubicBez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87"/>
            <p:cNvSpPr/>
            <p:nvPr/>
          </p:nvSpPr>
          <p:spPr>
            <a:xfrm>
              <a:off x="2970874" y="2429441"/>
              <a:ext cx="83310" cy="106456"/>
            </a:xfrm>
            <a:custGeom>
              <a:avLst/>
              <a:gdLst/>
              <a:ahLst/>
              <a:cxnLst/>
              <a:rect l="l" t="t" r="r" b="b"/>
              <a:pathLst>
                <a:path w="3171" h="4052" extrusionOk="0">
                  <a:moveTo>
                    <a:pt x="1381" y="1"/>
                  </a:moveTo>
                  <a:cubicBezTo>
                    <a:pt x="618" y="1"/>
                    <a:pt x="0" y="618"/>
                    <a:pt x="0" y="1381"/>
                  </a:cubicBezTo>
                  <a:lnTo>
                    <a:pt x="0" y="2678"/>
                  </a:lnTo>
                  <a:cubicBezTo>
                    <a:pt x="0" y="3434"/>
                    <a:pt x="618" y="4051"/>
                    <a:pt x="1381" y="4051"/>
                  </a:cubicBezTo>
                  <a:lnTo>
                    <a:pt x="3170" y="4051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87"/>
            <p:cNvSpPr/>
            <p:nvPr/>
          </p:nvSpPr>
          <p:spPr>
            <a:xfrm>
              <a:off x="2970874" y="2476652"/>
              <a:ext cx="83310" cy="59244"/>
            </a:xfrm>
            <a:custGeom>
              <a:avLst/>
              <a:gdLst/>
              <a:ahLst/>
              <a:cxnLst/>
              <a:rect l="l" t="t" r="r" b="b"/>
              <a:pathLst>
                <a:path w="3171" h="2255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637"/>
                    <a:pt x="618" y="2254"/>
                    <a:pt x="1381" y="2254"/>
                  </a:cubicBezTo>
                  <a:lnTo>
                    <a:pt x="3170" y="2254"/>
                  </a:lnTo>
                  <a:lnTo>
                    <a:pt x="3170" y="1381"/>
                  </a:lnTo>
                  <a:lnTo>
                    <a:pt x="1381" y="1381"/>
                  </a:lnTo>
                  <a:cubicBezTo>
                    <a:pt x="618" y="1381"/>
                    <a:pt x="0" y="763"/>
                    <a:pt x="0" y="0"/>
                  </a:cubicBezTo>
                  <a:close/>
                </a:path>
              </a:pathLst>
            </a:custGeom>
            <a:solidFill>
              <a:srgbClr val="61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87"/>
            <p:cNvSpPr/>
            <p:nvPr/>
          </p:nvSpPr>
          <p:spPr>
            <a:xfrm>
              <a:off x="3215760" y="2442156"/>
              <a:ext cx="33392" cy="81313"/>
            </a:xfrm>
            <a:custGeom>
              <a:avLst/>
              <a:gdLst/>
              <a:ahLst/>
              <a:cxnLst/>
              <a:rect l="l" t="t" r="r" b="b"/>
              <a:pathLst>
                <a:path w="1271" h="3095" extrusionOk="0">
                  <a:moveTo>
                    <a:pt x="308" y="0"/>
                  </a:moveTo>
                  <a:cubicBezTo>
                    <a:pt x="141" y="0"/>
                    <a:pt x="0" y="208"/>
                    <a:pt x="140" y="370"/>
                  </a:cubicBezTo>
                  <a:cubicBezTo>
                    <a:pt x="792" y="1022"/>
                    <a:pt x="792" y="2069"/>
                    <a:pt x="140" y="2721"/>
                  </a:cubicBezTo>
                  <a:cubicBezTo>
                    <a:pt x="57" y="2804"/>
                    <a:pt x="57" y="2943"/>
                    <a:pt x="140" y="3026"/>
                  </a:cubicBezTo>
                  <a:cubicBezTo>
                    <a:pt x="186" y="3072"/>
                    <a:pt x="245" y="3095"/>
                    <a:pt x="302" y="3095"/>
                  </a:cubicBezTo>
                  <a:cubicBezTo>
                    <a:pt x="358" y="3095"/>
                    <a:pt x="412" y="3074"/>
                    <a:pt x="452" y="3033"/>
                  </a:cubicBezTo>
                  <a:cubicBezTo>
                    <a:pt x="1271" y="2208"/>
                    <a:pt x="1271" y="883"/>
                    <a:pt x="452" y="58"/>
                  </a:cubicBezTo>
                  <a:cubicBezTo>
                    <a:pt x="406" y="18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87"/>
            <p:cNvSpPr/>
            <p:nvPr/>
          </p:nvSpPr>
          <p:spPr>
            <a:xfrm>
              <a:off x="3256561" y="2401513"/>
              <a:ext cx="55829" cy="162627"/>
            </a:xfrm>
            <a:custGeom>
              <a:avLst/>
              <a:gdLst/>
              <a:ahLst/>
              <a:cxnLst/>
              <a:rect l="l" t="t" r="r" b="b"/>
              <a:pathLst>
                <a:path w="2125" h="6190" extrusionOk="0">
                  <a:moveTo>
                    <a:pt x="308" y="1"/>
                  </a:moveTo>
                  <a:cubicBezTo>
                    <a:pt x="141" y="1"/>
                    <a:pt x="1" y="207"/>
                    <a:pt x="141" y="363"/>
                  </a:cubicBezTo>
                  <a:cubicBezTo>
                    <a:pt x="1646" y="1875"/>
                    <a:pt x="1646" y="4310"/>
                    <a:pt x="141" y="5822"/>
                  </a:cubicBezTo>
                  <a:cubicBezTo>
                    <a:pt x="58" y="5905"/>
                    <a:pt x="58" y="6044"/>
                    <a:pt x="141" y="6127"/>
                  </a:cubicBezTo>
                  <a:cubicBezTo>
                    <a:pt x="183" y="6169"/>
                    <a:pt x="238" y="6190"/>
                    <a:pt x="294" y="6190"/>
                  </a:cubicBezTo>
                  <a:cubicBezTo>
                    <a:pt x="351" y="6190"/>
                    <a:pt x="408" y="6169"/>
                    <a:pt x="453" y="6127"/>
                  </a:cubicBezTo>
                  <a:cubicBezTo>
                    <a:pt x="2125" y="4449"/>
                    <a:pt x="2125" y="1737"/>
                    <a:pt x="453" y="58"/>
                  </a:cubicBezTo>
                  <a:cubicBezTo>
                    <a:pt x="407" y="18"/>
                    <a:pt x="356" y="1"/>
                    <a:pt x="308" y="1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87"/>
            <p:cNvSpPr/>
            <p:nvPr/>
          </p:nvSpPr>
          <p:spPr>
            <a:xfrm>
              <a:off x="3296653" y="2361421"/>
              <a:ext cx="77872" cy="242758"/>
            </a:xfrm>
            <a:custGeom>
              <a:avLst/>
              <a:gdLst/>
              <a:ahLst/>
              <a:cxnLst/>
              <a:rect l="l" t="t" r="r" b="b"/>
              <a:pathLst>
                <a:path w="2964" h="9240" extrusionOk="0">
                  <a:moveTo>
                    <a:pt x="302" y="1"/>
                  </a:moveTo>
                  <a:cubicBezTo>
                    <a:pt x="137" y="1"/>
                    <a:pt x="1" y="208"/>
                    <a:pt x="141" y="370"/>
                  </a:cubicBezTo>
                  <a:cubicBezTo>
                    <a:pt x="2478" y="2715"/>
                    <a:pt x="2478" y="6516"/>
                    <a:pt x="141" y="8867"/>
                  </a:cubicBezTo>
                  <a:cubicBezTo>
                    <a:pt x="51" y="8950"/>
                    <a:pt x="51" y="9089"/>
                    <a:pt x="141" y="9172"/>
                  </a:cubicBezTo>
                  <a:cubicBezTo>
                    <a:pt x="183" y="9217"/>
                    <a:pt x="238" y="9240"/>
                    <a:pt x="294" y="9240"/>
                  </a:cubicBezTo>
                  <a:cubicBezTo>
                    <a:pt x="349" y="9240"/>
                    <a:pt x="405" y="9217"/>
                    <a:pt x="446" y="9172"/>
                  </a:cubicBezTo>
                  <a:cubicBezTo>
                    <a:pt x="2964" y="6661"/>
                    <a:pt x="2964" y="2576"/>
                    <a:pt x="446" y="58"/>
                  </a:cubicBezTo>
                  <a:cubicBezTo>
                    <a:pt x="400" y="18"/>
                    <a:pt x="350" y="1"/>
                    <a:pt x="302" y="1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87"/>
            <p:cNvSpPr/>
            <p:nvPr/>
          </p:nvSpPr>
          <p:spPr>
            <a:xfrm>
              <a:off x="3151287" y="2329763"/>
              <a:ext cx="37727" cy="305996"/>
            </a:xfrm>
            <a:custGeom>
              <a:avLst/>
              <a:gdLst/>
              <a:ahLst/>
              <a:cxnLst/>
              <a:rect l="l" t="t" r="r" b="b"/>
              <a:pathLst>
                <a:path w="1436" h="11647" extrusionOk="0">
                  <a:moveTo>
                    <a:pt x="458" y="1"/>
                  </a:moveTo>
                  <a:cubicBezTo>
                    <a:pt x="208" y="1"/>
                    <a:pt x="0" y="202"/>
                    <a:pt x="0" y="451"/>
                  </a:cubicBezTo>
                  <a:lnTo>
                    <a:pt x="0" y="11196"/>
                  </a:lnTo>
                  <a:cubicBezTo>
                    <a:pt x="0" y="11445"/>
                    <a:pt x="208" y="11646"/>
                    <a:pt x="458" y="11646"/>
                  </a:cubicBezTo>
                  <a:lnTo>
                    <a:pt x="985" y="11646"/>
                  </a:lnTo>
                  <a:cubicBezTo>
                    <a:pt x="1235" y="11646"/>
                    <a:pt x="1436" y="11445"/>
                    <a:pt x="1436" y="11196"/>
                  </a:cubicBezTo>
                  <a:lnTo>
                    <a:pt x="1436" y="451"/>
                  </a:lnTo>
                  <a:cubicBezTo>
                    <a:pt x="1436" y="202"/>
                    <a:pt x="1235" y="1"/>
                    <a:pt x="985" y="1"/>
                  </a:cubicBez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87"/>
            <p:cNvSpPr/>
            <p:nvPr/>
          </p:nvSpPr>
          <p:spPr>
            <a:xfrm>
              <a:off x="3151287" y="2329763"/>
              <a:ext cx="30450" cy="305996"/>
            </a:xfrm>
            <a:custGeom>
              <a:avLst/>
              <a:gdLst/>
              <a:ahLst/>
              <a:cxnLst/>
              <a:rect l="l" t="t" r="r" b="b"/>
              <a:pathLst>
                <a:path w="1159" h="11647" extrusionOk="0">
                  <a:moveTo>
                    <a:pt x="458" y="1"/>
                  </a:moveTo>
                  <a:cubicBezTo>
                    <a:pt x="208" y="1"/>
                    <a:pt x="0" y="202"/>
                    <a:pt x="0" y="451"/>
                  </a:cubicBezTo>
                  <a:lnTo>
                    <a:pt x="0" y="11196"/>
                  </a:lnTo>
                  <a:cubicBezTo>
                    <a:pt x="0" y="11445"/>
                    <a:pt x="208" y="11646"/>
                    <a:pt x="458" y="11646"/>
                  </a:cubicBezTo>
                  <a:lnTo>
                    <a:pt x="985" y="11646"/>
                  </a:lnTo>
                  <a:cubicBezTo>
                    <a:pt x="1041" y="11646"/>
                    <a:pt x="1103" y="11633"/>
                    <a:pt x="1158" y="11612"/>
                  </a:cubicBezTo>
                  <a:cubicBezTo>
                    <a:pt x="985" y="11542"/>
                    <a:pt x="881" y="11376"/>
                    <a:pt x="881" y="11196"/>
                  </a:cubicBezTo>
                  <a:lnTo>
                    <a:pt x="881" y="451"/>
                  </a:lnTo>
                  <a:cubicBezTo>
                    <a:pt x="881" y="271"/>
                    <a:pt x="992" y="105"/>
                    <a:pt x="1158" y="35"/>
                  </a:cubicBezTo>
                  <a:cubicBezTo>
                    <a:pt x="1103" y="8"/>
                    <a:pt x="1048" y="1"/>
                    <a:pt x="985" y="1"/>
                  </a:cubicBezTo>
                  <a:close/>
                </a:path>
              </a:pathLst>
            </a:custGeom>
            <a:solidFill>
              <a:srgbClr val="61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0" name="Google Shape;9480;p87"/>
          <p:cNvGrpSpPr/>
          <p:nvPr/>
        </p:nvGrpSpPr>
        <p:grpSpPr>
          <a:xfrm>
            <a:off x="3545795" y="2318755"/>
            <a:ext cx="387835" cy="327933"/>
            <a:chOff x="3545795" y="2318755"/>
            <a:chExt cx="387835" cy="327933"/>
          </a:xfrm>
        </p:grpSpPr>
        <p:sp>
          <p:nvSpPr>
            <p:cNvPr id="9481" name="Google Shape;9481;p87"/>
            <p:cNvSpPr/>
            <p:nvPr/>
          </p:nvSpPr>
          <p:spPr>
            <a:xfrm>
              <a:off x="356531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2" y="0"/>
                  </a:moveTo>
                  <a:cubicBezTo>
                    <a:pt x="111" y="0"/>
                    <a:pt x="0" y="73"/>
                    <a:pt x="0" y="218"/>
                  </a:cubicBezTo>
                  <a:lnTo>
                    <a:pt x="0" y="1973"/>
                  </a:lnTo>
                  <a:cubicBezTo>
                    <a:pt x="0" y="2091"/>
                    <a:pt x="97" y="2195"/>
                    <a:pt x="222" y="2195"/>
                  </a:cubicBezTo>
                  <a:cubicBezTo>
                    <a:pt x="347" y="2195"/>
                    <a:pt x="444" y="2091"/>
                    <a:pt x="444" y="1973"/>
                  </a:cubicBezTo>
                  <a:lnTo>
                    <a:pt x="444" y="218"/>
                  </a:lnTo>
                  <a:cubicBezTo>
                    <a:pt x="444" y="73"/>
                    <a:pt x="333" y="0"/>
                    <a:pt x="222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87"/>
            <p:cNvSpPr/>
            <p:nvPr/>
          </p:nvSpPr>
          <p:spPr>
            <a:xfrm>
              <a:off x="354579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3" y="0"/>
                  </a:moveTo>
                  <a:cubicBezTo>
                    <a:pt x="112" y="0"/>
                    <a:pt x="1" y="73"/>
                    <a:pt x="1" y="218"/>
                  </a:cubicBezTo>
                  <a:lnTo>
                    <a:pt x="1" y="1973"/>
                  </a:lnTo>
                  <a:cubicBezTo>
                    <a:pt x="1" y="2091"/>
                    <a:pt x="98" y="2195"/>
                    <a:pt x="223" y="2195"/>
                  </a:cubicBezTo>
                  <a:cubicBezTo>
                    <a:pt x="341" y="2195"/>
                    <a:pt x="445" y="2091"/>
                    <a:pt x="445" y="1973"/>
                  </a:cubicBezTo>
                  <a:lnTo>
                    <a:pt x="445" y="218"/>
                  </a:lnTo>
                  <a:cubicBezTo>
                    <a:pt x="445" y="73"/>
                    <a:pt x="334" y="0"/>
                    <a:pt x="223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87"/>
            <p:cNvSpPr/>
            <p:nvPr/>
          </p:nvSpPr>
          <p:spPr>
            <a:xfrm>
              <a:off x="3584888" y="2318755"/>
              <a:ext cx="11796" cy="57694"/>
            </a:xfrm>
            <a:custGeom>
              <a:avLst/>
              <a:gdLst/>
              <a:ahLst/>
              <a:cxnLst/>
              <a:rect l="l" t="t" r="r" b="b"/>
              <a:pathLst>
                <a:path w="449" h="2196" extrusionOk="0">
                  <a:moveTo>
                    <a:pt x="224" y="0"/>
                  </a:moveTo>
                  <a:cubicBezTo>
                    <a:pt x="112" y="0"/>
                    <a:pt x="1" y="73"/>
                    <a:pt x="4" y="218"/>
                  </a:cubicBezTo>
                  <a:lnTo>
                    <a:pt x="4" y="1973"/>
                  </a:lnTo>
                  <a:cubicBezTo>
                    <a:pt x="4" y="2091"/>
                    <a:pt x="101" y="2195"/>
                    <a:pt x="226" y="2195"/>
                  </a:cubicBezTo>
                  <a:cubicBezTo>
                    <a:pt x="344" y="2195"/>
                    <a:pt x="448" y="2091"/>
                    <a:pt x="448" y="1973"/>
                  </a:cubicBezTo>
                  <a:lnTo>
                    <a:pt x="448" y="218"/>
                  </a:lnTo>
                  <a:cubicBezTo>
                    <a:pt x="448" y="73"/>
                    <a:pt x="335" y="0"/>
                    <a:pt x="224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84" name="Google Shape;9484;p87"/>
            <p:cNvGrpSpPr/>
            <p:nvPr/>
          </p:nvGrpSpPr>
          <p:grpSpPr>
            <a:xfrm>
              <a:off x="3545795" y="2322301"/>
              <a:ext cx="387835" cy="324387"/>
              <a:chOff x="3545795" y="2322301"/>
              <a:chExt cx="387835" cy="324387"/>
            </a:xfrm>
          </p:grpSpPr>
          <p:sp>
            <p:nvSpPr>
              <p:cNvPr id="9485" name="Google Shape;9485;p87"/>
              <p:cNvSpPr/>
              <p:nvPr/>
            </p:nvSpPr>
            <p:spPr>
              <a:xfrm>
                <a:off x="3613604" y="2355089"/>
                <a:ext cx="258968" cy="258994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9858" extrusionOk="0">
                    <a:moveTo>
                      <a:pt x="4932" y="1"/>
                    </a:moveTo>
                    <a:cubicBezTo>
                      <a:pt x="2213" y="1"/>
                      <a:pt x="0" y="2206"/>
                      <a:pt x="0" y="4925"/>
                    </a:cubicBezTo>
                    <a:cubicBezTo>
                      <a:pt x="0" y="7651"/>
                      <a:pt x="2213" y="9857"/>
                      <a:pt x="4932" y="9857"/>
                    </a:cubicBezTo>
                    <a:cubicBezTo>
                      <a:pt x="7651" y="9857"/>
                      <a:pt x="9857" y="7651"/>
                      <a:pt x="9857" y="4925"/>
                    </a:cubicBezTo>
                    <a:cubicBezTo>
                      <a:pt x="9857" y="2206"/>
                      <a:pt x="7651" y="1"/>
                      <a:pt x="4932" y="1"/>
                    </a:cubicBezTo>
                    <a:close/>
                  </a:path>
                </a:pathLst>
              </a:custGeom>
              <a:solidFill>
                <a:srgbClr val="C3C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6" name="Google Shape;9486;p87"/>
              <p:cNvSpPr/>
              <p:nvPr/>
            </p:nvSpPr>
            <p:spPr>
              <a:xfrm>
                <a:off x="3639667" y="2380968"/>
                <a:ext cx="207027" cy="207054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7881" extrusionOk="0">
                    <a:moveTo>
                      <a:pt x="3940" y="1"/>
                    </a:moveTo>
                    <a:cubicBezTo>
                      <a:pt x="1762" y="1"/>
                      <a:pt x="0" y="1769"/>
                      <a:pt x="0" y="3940"/>
                    </a:cubicBezTo>
                    <a:cubicBezTo>
                      <a:pt x="0" y="6118"/>
                      <a:pt x="1762" y="7880"/>
                      <a:pt x="3940" y="7880"/>
                    </a:cubicBezTo>
                    <a:cubicBezTo>
                      <a:pt x="6118" y="7880"/>
                      <a:pt x="7880" y="6118"/>
                      <a:pt x="7880" y="3940"/>
                    </a:cubicBezTo>
                    <a:cubicBezTo>
                      <a:pt x="7880" y="1769"/>
                      <a:pt x="6118" y="1"/>
                      <a:pt x="3940" y="1"/>
                    </a:cubicBezTo>
                    <a:close/>
                  </a:path>
                </a:pathLst>
              </a:custGeom>
              <a:solidFill>
                <a:srgbClr val="F2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7" name="Google Shape;9487;p87"/>
              <p:cNvSpPr/>
              <p:nvPr/>
            </p:nvSpPr>
            <p:spPr>
              <a:xfrm>
                <a:off x="3722583" y="2380968"/>
                <a:ext cx="129392" cy="20708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7882" extrusionOk="0">
                    <a:moveTo>
                      <a:pt x="784" y="1"/>
                    </a:moveTo>
                    <a:cubicBezTo>
                      <a:pt x="520" y="1"/>
                      <a:pt x="257" y="28"/>
                      <a:pt x="0" y="84"/>
                    </a:cubicBezTo>
                    <a:cubicBezTo>
                      <a:pt x="1831" y="458"/>
                      <a:pt x="3149" y="2068"/>
                      <a:pt x="3149" y="3940"/>
                    </a:cubicBezTo>
                    <a:cubicBezTo>
                      <a:pt x="3149" y="5813"/>
                      <a:pt x="1831" y="7429"/>
                      <a:pt x="0" y="7804"/>
                    </a:cubicBezTo>
                    <a:cubicBezTo>
                      <a:pt x="263" y="7857"/>
                      <a:pt x="524" y="7882"/>
                      <a:pt x="781" y="7882"/>
                    </a:cubicBezTo>
                    <a:cubicBezTo>
                      <a:pt x="2758" y="7882"/>
                      <a:pt x="4486" y="6386"/>
                      <a:pt x="4689" y="4336"/>
                    </a:cubicBezTo>
                    <a:cubicBezTo>
                      <a:pt x="4925" y="2019"/>
                      <a:pt x="3107" y="8"/>
                      <a:pt x="784" y="1"/>
                    </a:cubicBezTo>
                    <a:close/>
                  </a:path>
                </a:pathLst>
              </a:custGeom>
              <a:solidFill>
                <a:srgbClr val="E4E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8" name="Google Shape;9488;p87"/>
              <p:cNvSpPr/>
              <p:nvPr/>
            </p:nvSpPr>
            <p:spPr>
              <a:xfrm>
                <a:off x="3895140" y="2322301"/>
                <a:ext cx="38489" cy="32438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2347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86"/>
                    </a:lnTo>
                    <a:cubicBezTo>
                      <a:pt x="1" y="6204"/>
                      <a:pt x="315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639" y="7450"/>
                    </a:lnTo>
                    <a:cubicBezTo>
                      <a:pt x="639" y="8747"/>
                      <a:pt x="285" y="11057"/>
                      <a:pt x="285" y="11542"/>
                    </a:cubicBezTo>
                    <a:cubicBezTo>
                      <a:pt x="285" y="12090"/>
                      <a:pt x="514" y="12347"/>
                      <a:pt x="868" y="12347"/>
                    </a:cubicBezTo>
                    <a:cubicBezTo>
                      <a:pt x="1214" y="12347"/>
                      <a:pt x="1464" y="12090"/>
                      <a:pt x="1464" y="11542"/>
                    </a:cubicBezTo>
                    <a:cubicBezTo>
                      <a:pt x="1464" y="11542"/>
                      <a:pt x="1464" y="4211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9" name="Google Shape;9489;p87"/>
              <p:cNvSpPr/>
              <p:nvPr/>
            </p:nvSpPr>
            <p:spPr>
              <a:xfrm>
                <a:off x="3895140" y="2322301"/>
                <a:ext cx="38489" cy="16796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6393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93"/>
                    </a:lnTo>
                    <a:cubicBezTo>
                      <a:pt x="1" y="6205"/>
                      <a:pt x="314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1464" y="6375"/>
                    </a:lnTo>
                    <a:cubicBezTo>
                      <a:pt x="1457" y="4356"/>
                      <a:pt x="1450" y="1686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0" name="Google Shape;9490;p87"/>
              <p:cNvSpPr/>
              <p:nvPr/>
            </p:nvSpPr>
            <p:spPr>
              <a:xfrm>
                <a:off x="3545795" y="2370590"/>
                <a:ext cx="50890" cy="27502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0468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549" y="3912"/>
                    </a:lnTo>
                    <a:cubicBezTo>
                      <a:pt x="549" y="5286"/>
                      <a:pt x="535" y="6652"/>
                      <a:pt x="389" y="8019"/>
                    </a:cubicBezTo>
                    <a:cubicBezTo>
                      <a:pt x="299" y="8830"/>
                      <a:pt x="251" y="9551"/>
                      <a:pt x="251" y="9718"/>
                    </a:cubicBezTo>
                    <a:cubicBezTo>
                      <a:pt x="230" y="10127"/>
                      <a:pt x="556" y="10467"/>
                      <a:pt x="965" y="10467"/>
                    </a:cubicBezTo>
                    <a:cubicBezTo>
                      <a:pt x="1381" y="10467"/>
                      <a:pt x="1707" y="10127"/>
                      <a:pt x="1686" y="9718"/>
                    </a:cubicBezTo>
                    <a:cubicBezTo>
                      <a:pt x="1686" y="9551"/>
                      <a:pt x="1638" y="8830"/>
                      <a:pt x="1548" y="8019"/>
                    </a:cubicBezTo>
                    <a:cubicBezTo>
                      <a:pt x="1402" y="6659"/>
                      <a:pt x="1388" y="5286"/>
                      <a:pt x="1388" y="3912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596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1" name="Google Shape;9491;p87"/>
              <p:cNvSpPr/>
              <p:nvPr/>
            </p:nvSpPr>
            <p:spPr>
              <a:xfrm>
                <a:off x="3545795" y="2370590"/>
                <a:ext cx="50890" cy="5924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2255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603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92" name="Google Shape;9492;p87"/>
          <p:cNvGrpSpPr/>
          <p:nvPr/>
        </p:nvGrpSpPr>
        <p:grpSpPr>
          <a:xfrm>
            <a:off x="4718468" y="2306984"/>
            <a:ext cx="364294" cy="351552"/>
            <a:chOff x="4718468" y="2306984"/>
            <a:chExt cx="364294" cy="351552"/>
          </a:xfrm>
        </p:grpSpPr>
        <p:sp>
          <p:nvSpPr>
            <p:cNvPr id="9493" name="Google Shape;9493;p87"/>
            <p:cNvSpPr/>
            <p:nvPr/>
          </p:nvSpPr>
          <p:spPr>
            <a:xfrm>
              <a:off x="4718468" y="2472869"/>
              <a:ext cx="55593" cy="57195"/>
            </a:xfrm>
            <a:custGeom>
              <a:avLst/>
              <a:gdLst/>
              <a:ahLst/>
              <a:cxnLst/>
              <a:rect l="l" t="t" r="r" b="b"/>
              <a:pathLst>
                <a:path w="2116" h="2177" extrusionOk="0">
                  <a:moveTo>
                    <a:pt x="784" y="408"/>
                  </a:moveTo>
                  <a:cubicBezTo>
                    <a:pt x="930" y="449"/>
                    <a:pt x="1034" y="560"/>
                    <a:pt x="1082" y="699"/>
                  </a:cubicBezTo>
                  <a:cubicBezTo>
                    <a:pt x="1110" y="762"/>
                    <a:pt x="1124" y="824"/>
                    <a:pt x="1124" y="893"/>
                  </a:cubicBezTo>
                  <a:cubicBezTo>
                    <a:pt x="840" y="831"/>
                    <a:pt x="625" y="748"/>
                    <a:pt x="576" y="651"/>
                  </a:cubicBezTo>
                  <a:cubicBezTo>
                    <a:pt x="555" y="609"/>
                    <a:pt x="604" y="533"/>
                    <a:pt x="632" y="491"/>
                  </a:cubicBezTo>
                  <a:cubicBezTo>
                    <a:pt x="659" y="442"/>
                    <a:pt x="715" y="408"/>
                    <a:pt x="763" y="408"/>
                  </a:cubicBezTo>
                  <a:close/>
                  <a:moveTo>
                    <a:pt x="765" y="1"/>
                  </a:moveTo>
                  <a:cubicBezTo>
                    <a:pt x="584" y="1"/>
                    <a:pt x="415" y="89"/>
                    <a:pt x="306" y="241"/>
                  </a:cubicBezTo>
                  <a:cubicBezTo>
                    <a:pt x="111" y="498"/>
                    <a:pt x="146" y="706"/>
                    <a:pt x="208" y="831"/>
                  </a:cubicBezTo>
                  <a:cubicBezTo>
                    <a:pt x="312" y="1046"/>
                    <a:pt x="576" y="1192"/>
                    <a:pt x="1013" y="1289"/>
                  </a:cubicBezTo>
                  <a:cubicBezTo>
                    <a:pt x="999" y="1303"/>
                    <a:pt x="985" y="1323"/>
                    <a:pt x="971" y="1344"/>
                  </a:cubicBezTo>
                  <a:cubicBezTo>
                    <a:pt x="791" y="1587"/>
                    <a:pt x="514" y="1733"/>
                    <a:pt x="208" y="1746"/>
                  </a:cubicBezTo>
                  <a:cubicBezTo>
                    <a:pt x="91" y="1753"/>
                    <a:pt x="0" y="1844"/>
                    <a:pt x="0" y="1961"/>
                  </a:cubicBezTo>
                  <a:cubicBezTo>
                    <a:pt x="0" y="2079"/>
                    <a:pt x="91" y="2170"/>
                    <a:pt x="201" y="2177"/>
                  </a:cubicBezTo>
                  <a:lnTo>
                    <a:pt x="250" y="2177"/>
                  </a:lnTo>
                  <a:cubicBezTo>
                    <a:pt x="500" y="2177"/>
                    <a:pt x="909" y="2086"/>
                    <a:pt x="1297" y="1594"/>
                  </a:cubicBezTo>
                  <a:cubicBezTo>
                    <a:pt x="1353" y="1525"/>
                    <a:pt x="1401" y="1441"/>
                    <a:pt x="1443" y="1358"/>
                  </a:cubicBezTo>
                  <a:cubicBezTo>
                    <a:pt x="1700" y="1386"/>
                    <a:pt x="1901" y="1386"/>
                    <a:pt x="1908" y="1386"/>
                  </a:cubicBezTo>
                  <a:cubicBezTo>
                    <a:pt x="1912" y="1386"/>
                    <a:pt x="1916" y="1386"/>
                    <a:pt x="1920" y="1386"/>
                  </a:cubicBezTo>
                  <a:cubicBezTo>
                    <a:pt x="2032" y="1386"/>
                    <a:pt x="2116" y="1292"/>
                    <a:pt x="2116" y="1178"/>
                  </a:cubicBezTo>
                  <a:cubicBezTo>
                    <a:pt x="2116" y="1067"/>
                    <a:pt x="2019" y="977"/>
                    <a:pt x="1908" y="977"/>
                  </a:cubicBezTo>
                  <a:cubicBezTo>
                    <a:pt x="1790" y="977"/>
                    <a:pt x="1665" y="970"/>
                    <a:pt x="1540" y="956"/>
                  </a:cubicBezTo>
                  <a:cubicBezTo>
                    <a:pt x="1540" y="817"/>
                    <a:pt x="1519" y="678"/>
                    <a:pt x="1464" y="547"/>
                  </a:cubicBezTo>
                  <a:cubicBezTo>
                    <a:pt x="1346" y="255"/>
                    <a:pt x="1103" y="40"/>
                    <a:pt x="840" y="5"/>
                  </a:cubicBezTo>
                  <a:cubicBezTo>
                    <a:pt x="815" y="2"/>
                    <a:pt x="790" y="1"/>
                    <a:pt x="76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87"/>
            <p:cNvSpPr/>
            <p:nvPr/>
          </p:nvSpPr>
          <p:spPr>
            <a:xfrm>
              <a:off x="4764392" y="2405927"/>
              <a:ext cx="318370" cy="252610"/>
            </a:xfrm>
            <a:custGeom>
              <a:avLst/>
              <a:gdLst/>
              <a:ahLst/>
              <a:cxnLst/>
              <a:rect l="l" t="t" r="r" b="b"/>
              <a:pathLst>
                <a:path w="12118" h="9615" extrusionOk="0">
                  <a:moveTo>
                    <a:pt x="5251" y="1"/>
                  </a:moveTo>
                  <a:cubicBezTo>
                    <a:pt x="2352" y="1"/>
                    <a:pt x="0" y="1326"/>
                    <a:pt x="0" y="4253"/>
                  </a:cubicBezTo>
                  <a:cubicBezTo>
                    <a:pt x="0" y="5938"/>
                    <a:pt x="826" y="7124"/>
                    <a:pt x="2109" y="7804"/>
                  </a:cubicBezTo>
                  <a:cubicBezTo>
                    <a:pt x="2137" y="7825"/>
                    <a:pt x="2157" y="7853"/>
                    <a:pt x="2164" y="7887"/>
                  </a:cubicBezTo>
                  <a:lnTo>
                    <a:pt x="2456" y="9379"/>
                  </a:lnTo>
                  <a:cubicBezTo>
                    <a:pt x="2476" y="9517"/>
                    <a:pt x="2601" y="9615"/>
                    <a:pt x="2747" y="9615"/>
                  </a:cubicBezTo>
                  <a:lnTo>
                    <a:pt x="3711" y="9615"/>
                  </a:lnTo>
                  <a:cubicBezTo>
                    <a:pt x="3857" y="9615"/>
                    <a:pt x="3975" y="9517"/>
                    <a:pt x="4002" y="9379"/>
                  </a:cubicBezTo>
                  <a:lnTo>
                    <a:pt x="4162" y="8546"/>
                  </a:lnTo>
                  <a:cubicBezTo>
                    <a:pt x="4168" y="8495"/>
                    <a:pt x="4222" y="8455"/>
                    <a:pt x="4280" y="8455"/>
                  </a:cubicBezTo>
                  <a:cubicBezTo>
                    <a:pt x="4285" y="8455"/>
                    <a:pt x="4289" y="8456"/>
                    <a:pt x="4294" y="8456"/>
                  </a:cubicBezTo>
                  <a:cubicBezTo>
                    <a:pt x="4613" y="8491"/>
                    <a:pt x="4932" y="8512"/>
                    <a:pt x="5251" y="8512"/>
                  </a:cubicBezTo>
                  <a:cubicBezTo>
                    <a:pt x="5688" y="8512"/>
                    <a:pt x="6125" y="8477"/>
                    <a:pt x="6562" y="8415"/>
                  </a:cubicBezTo>
                  <a:cubicBezTo>
                    <a:pt x="6570" y="8413"/>
                    <a:pt x="6578" y="8412"/>
                    <a:pt x="6586" y="8412"/>
                  </a:cubicBezTo>
                  <a:cubicBezTo>
                    <a:pt x="6638" y="8412"/>
                    <a:pt x="6682" y="8450"/>
                    <a:pt x="6694" y="8505"/>
                  </a:cubicBezTo>
                  <a:lnTo>
                    <a:pt x="6860" y="9372"/>
                  </a:lnTo>
                  <a:cubicBezTo>
                    <a:pt x="6888" y="9510"/>
                    <a:pt x="7006" y="9615"/>
                    <a:pt x="7151" y="9615"/>
                  </a:cubicBezTo>
                  <a:lnTo>
                    <a:pt x="8116" y="9615"/>
                  </a:lnTo>
                  <a:cubicBezTo>
                    <a:pt x="8261" y="9615"/>
                    <a:pt x="8379" y="9510"/>
                    <a:pt x="8407" y="9372"/>
                  </a:cubicBezTo>
                  <a:lnTo>
                    <a:pt x="8705" y="7797"/>
                  </a:lnTo>
                  <a:cubicBezTo>
                    <a:pt x="8712" y="7763"/>
                    <a:pt x="8733" y="7728"/>
                    <a:pt x="8768" y="7714"/>
                  </a:cubicBezTo>
                  <a:cubicBezTo>
                    <a:pt x="9524" y="7319"/>
                    <a:pt x="10155" y="6771"/>
                    <a:pt x="10557" y="6084"/>
                  </a:cubicBezTo>
                  <a:cubicBezTo>
                    <a:pt x="10606" y="5987"/>
                    <a:pt x="10696" y="5918"/>
                    <a:pt x="10793" y="5883"/>
                  </a:cubicBezTo>
                  <a:lnTo>
                    <a:pt x="11722" y="5592"/>
                  </a:lnTo>
                  <a:cubicBezTo>
                    <a:pt x="11958" y="5515"/>
                    <a:pt x="12118" y="5293"/>
                    <a:pt x="12118" y="5044"/>
                  </a:cubicBezTo>
                  <a:lnTo>
                    <a:pt x="12118" y="4093"/>
                  </a:lnTo>
                  <a:cubicBezTo>
                    <a:pt x="12118" y="3844"/>
                    <a:pt x="11958" y="3629"/>
                    <a:pt x="11722" y="3552"/>
                  </a:cubicBezTo>
                  <a:lnTo>
                    <a:pt x="11147" y="3372"/>
                  </a:lnTo>
                  <a:cubicBezTo>
                    <a:pt x="11008" y="3323"/>
                    <a:pt x="10904" y="3212"/>
                    <a:pt x="10862" y="3081"/>
                  </a:cubicBezTo>
                  <a:cubicBezTo>
                    <a:pt x="10196" y="965"/>
                    <a:pt x="7734" y="1"/>
                    <a:pt x="5251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87"/>
            <p:cNvSpPr/>
            <p:nvPr/>
          </p:nvSpPr>
          <p:spPr>
            <a:xfrm>
              <a:off x="4764760" y="2495595"/>
              <a:ext cx="318002" cy="162574"/>
            </a:xfrm>
            <a:custGeom>
              <a:avLst/>
              <a:gdLst/>
              <a:ahLst/>
              <a:cxnLst/>
              <a:rect l="l" t="t" r="r" b="b"/>
              <a:pathLst>
                <a:path w="12104" h="6188" extrusionOk="0">
                  <a:moveTo>
                    <a:pt x="11285" y="1"/>
                  </a:moveTo>
                  <a:lnTo>
                    <a:pt x="11285" y="507"/>
                  </a:lnTo>
                  <a:cubicBezTo>
                    <a:pt x="11285" y="1131"/>
                    <a:pt x="10890" y="1686"/>
                    <a:pt x="10293" y="1887"/>
                  </a:cubicBezTo>
                  <a:cubicBezTo>
                    <a:pt x="10030" y="1970"/>
                    <a:pt x="9794" y="2144"/>
                    <a:pt x="9621" y="2366"/>
                  </a:cubicBezTo>
                  <a:cubicBezTo>
                    <a:pt x="9413" y="2643"/>
                    <a:pt x="9163" y="2893"/>
                    <a:pt x="8885" y="3108"/>
                  </a:cubicBezTo>
                  <a:cubicBezTo>
                    <a:pt x="8559" y="3365"/>
                    <a:pt x="8337" y="3739"/>
                    <a:pt x="8275" y="4155"/>
                  </a:cubicBezTo>
                  <a:cubicBezTo>
                    <a:pt x="8226" y="4454"/>
                    <a:pt x="8192" y="4766"/>
                    <a:pt x="8171" y="4988"/>
                  </a:cubicBezTo>
                  <a:cubicBezTo>
                    <a:pt x="8150" y="5161"/>
                    <a:pt x="8004" y="5293"/>
                    <a:pt x="7831" y="5293"/>
                  </a:cubicBezTo>
                  <a:lnTo>
                    <a:pt x="7137" y="5293"/>
                  </a:lnTo>
                  <a:cubicBezTo>
                    <a:pt x="6999" y="5293"/>
                    <a:pt x="6874" y="5189"/>
                    <a:pt x="6853" y="5050"/>
                  </a:cubicBezTo>
                  <a:lnTo>
                    <a:pt x="6687" y="4183"/>
                  </a:lnTo>
                  <a:cubicBezTo>
                    <a:pt x="6674" y="4125"/>
                    <a:pt x="6619" y="4085"/>
                    <a:pt x="6562" y="4085"/>
                  </a:cubicBezTo>
                  <a:cubicBezTo>
                    <a:pt x="6557" y="4085"/>
                    <a:pt x="6552" y="4085"/>
                    <a:pt x="6548" y="4086"/>
                  </a:cubicBezTo>
                  <a:cubicBezTo>
                    <a:pt x="6118" y="4155"/>
                    <a:pt x="5681" y="4183"/>
                    <a:pt x="5244" y="4183"/>
                  </a:cubicBezTo>
                  <a:cubicBezTo>
                    <a:pt x="4925" y="4183"/>
                    <a:pt x="4599" y="4169"/>
                    <a:pt x="4280" y="4135"/>
                  </a:cubicBezTo>
                  <a:cubicBezTo>
                    <a:pt x="4272" y="4133"/>
                    <a:pt x="4264" y="4132"/>
                    <a:pt x="4256" y="4132"/>
                  </a:cubicBezTo>
                  <a:cubicBezTo>
                    <a:pt x="4204" y="4132"/>
                    <a:pt x="4161" y="4170"/>
                    <a:pt x="4155" y="4225"/>
                  </a:cubicBezTo>
                  <a:lnTo>
                    <a:pt x="3995" y="5057"/>
                  </a:lnTo>
                  <a:cubicBezTo>
                    <a:pt x="3968" y="5196"/>
                    <a:pt x="3843" y="5293"/>
                    <a:pt x="3704" y="5293"/>
                  </a:cubicBezTo>
                  <a:lnTo>
                    <a:pt x="2733" y="5293"/>
                  </a:lnTo>
                  <a:cubicBezTo>
                    <a:pt x="2594" y="5293"/>
                    <a:pt x="2469" y="5196"/>
                    <a:pt x="2442" y="5057"/>
                  </a:cubicBezTo>
                  <a:lnTo>
                    <a:pt x="2157" y="3566"/>
                  </a:lnTo>
                  <a:cubicBezTo>
                    <a:pt x="2150" y="3531"/>
                    <a:pt x="2130" y="3503"/>
                    <a:pt x="2095" y="3483"/>
                  </a:cubicBezTo>
                  <a:cubicBezTo>
                    <a:pt x="937" y="2865"/>
                    <a:pt x="146" y="1832"/>
                    <a:pt x="14" y="382"/>
                  </a:cubicBezTo>
                  <a:cubicBezTo>
                    <a:pt x="7" y="417"/>
                    <a:pt x="7" y="451"/>
                    <a:pt x="7" y="493"/>
                  </a:cubicBezTo>
                  <a:lnTo>
                    <a:pt x="7" y="500"/>
                  </a:lnTo>
                  <a:cubicBezTo>
                    <a:pt x="7" y="535"/>
                    <a:pt x="0" y="569"/>
                    <a:pt x="0" y="604"/>
                  </a:cubicBezTo>
                  <a:lnTo>
                    <a:pt x="0" y="639"/>
                  </a:lnTo>
                  <a:lnTo>
                    <a:pt x="0" y="715"/>
                  </a:lnTo>
                  <a:lnTo>
                    <a:pt x="0" y="840"/>
                  </a:lnTo>
                  <a:cubicBezTo>
                    <a:pt x="0" y="1041"/>
                    <a:pt x="14" y="1249"/>
                    <a:pt x="35" y="1450"/>
                  </a:cubicBezTo>
                  <a:cubicBezTo>
                    <a:pt x="63" y="1679"/>
                    <a:pt x="111" y="1908"/>
                    <a:pt x="180" y="2130"/>
                  </a:cubicBezTo>
                  <a:lnTo>
                    <a:pt x="194" y="2165"/>
                  </a:lnTo>
                  <a:cubicBezTo>
                    <a:pt x="201" y="2192"/>
                    <a:pt x="215" y="2220"/>
                    <a:pt x="222" y="2255"/>
                  </a:cubicBezTo>
                  <a:lnTo>
                    <a:pt x="236" y="2290"/>
                  </a:lnTo>
                  <a:cubicBezTo>
                    <a:pt x="264" y="2366"/>
                    <a:pt x="291" y="2435"/>
                    <a:pt x="319" y="2511"/>
                  </a:cubicBezTo>
                  <a:lnTo>
                    <a:pt x="333" y="2532"/>
                  </a:lnTo>
                  <a:cubicBezTo>
                    <a:pt x="347" y="2574"/>
                    <a:pt x="361" y="2609"/>
                    <a:pt x="382" y="2643"/>
                  </a:cubicBezTo>
                  <a:lnTo>
                    <a:pt x="389" y="2657"/>
                  </a:lnTo>
                  <a:cubicBezTo>
                    <a:pt x="402" y="2692"/>
                    <a:pt x="423" y="2720"/>
                    <a:pt x="437" y="2754"/>
                  </a:cubicBezTo>
                  <a:lnTo>
                    <a:pt x="444" y="2768"/>
                  </a:lnTo>
                  <a:cubicBezTo>
                    <a:pt x="465" y="2803"/>
                    <a:pt x="479" y="2837"/>
                    <a:pt x="500" y="2872"/>
                  </a:cubicBezTo>
                  <a:lnTo>
                    <a:pt x="513" y="2893"/>
                  </a:lnTo>
                  <a:cubicBezTo>
                    <a:pt x="569" y="2997"/>
                    <a:pt x="638" y="3101"/>
                    <a:pt x="708" y="3198"/>
                  </a:cubicBezTo>
                  <a:lnTo>
                    <a:pt x="728" y="3226"/>
                  </a:lnTo>
                  <a:lnTo>
                    <a:pt x="784" y="3295"/>
                  </a:lnTo>
                  <a:lnTo>
                    <a:pt x="805" y="3323"/>
                  </a:lnTo>
                  <a:cubicBezTo>
                    <a:pt x="826" y="3351"/>
                    <a:pt x="853" y="3385"/>
                    <a:pt x="874" y="3406"/>
                  </a:cubicBezTo>
                  <a:cubicBezTo>
                    <a:pt x="902" y="3441"/>
                    <a:pt x="923" y="3469"/>
                    <a:pt x="950" y="3496"/>
                  </a:cubicBezTo>
                  <a:lnTo>
                    <a:pt x="978" y="3524"/>
                  </a:lnTo>
                  <a:lnTo>
                    <a:pt x="1034" y="3587"/>
                  </a:lnTo>
                  <a:lnTo>
                    <a:pt x="1054" y="3607"/>
                  </a:lnTo>
                  <a:cubicBezTo>
                    <a:pt x="1082" y="3635"/>
                    <a:pt x="1110" y="3663"/>
                    <a:pt x="1138" y="3698"/>
                  </a:cubicBezTo>
                  <a:cubicBezTo>
                    <a:pt x="1172" y="3725"/>
                    <a:pt x="1200" y="3753"/>
                    <a:pt x="1235" y="3781"/>
                  </a:cubicBezTo>
                  <a:cubicBezTo>
                    <a:pt x="1297" y="3843"/>
                    <a:pt x="1367" y="3899"/>
                    <a:pt x="1436" y="3954"/>
                  </a:cubicBezTo>
                  <a:cubicBezTo>
                    <a:pt x="1505" y="4010"/>
                    <a:pt x="1575" y="4058"/>
                    <a:pt x="1644" y="4107"/>
                  </a:cubicBezTo>
                  <a:lnTo>
                    <a:pt x="1755" y="4183"/>
                  </a:lnTo>
                  <a:lnTo>
                    <a:pt x="1859" y="4246"/>
                  </a:lnTo>
                  <a:lnTo>
                    <a:pt x="1887" y="4266"/>
                  </a:lnTo>
                  <a:lnTo>
                    <a:pt x="1963" y="4315"/>
                  </a:lnTo>
                  <a:lnTo>
                    <a:pt x="1998" y="4329"/>
                  </a:lnTo>
                  <a:lnTo>
                    <a:pt x="2102" y="4391"/>
                  </a:lnTo>
                  <a:cubicBezTo>
                    <a:pt x="2116" y="4398"/>
                    <a:pt x="2130" y="4405"/>
                    <a:pt x="2143" y="4419"/>
                  </a:cubicBezTo>
                  <a:lnTo>
                    <a:pt x="2143" y="4426"/>
                  </a:lnTo>
                  <a:cubicBezTo>
                    <a:pt x="2143" y="4433"/>
                    <a:pt x="2143" y="4440"/>
                    <a:pt x="2150" y="4440"/>
                  </a:cubicBezTo>
                  <a:lnTo>
                    <a:pt x="2150" y="4447"/>
                  </a:lnTo>
                  <a:cubicBezTo>
                    <a:pt x="2150" y="4454"/>
                    <a:pt x="2157" y="4461"/>
                    <a:pt x="2157" y="4467"/>
                  </a:cubicBezTo>
                  <a:lnTo>
                    <a:pt x="2442" y="5959"/>
                  </a:lnTo>
                  <a:cubicBezTo>
                    <a:pt x="2442" y="5973"/>
                    <a:pt x="2449" y="5993"/>
                    <a:pt x="2456" y="6007"/>
                  </a:cubicBezTo>
                  <a:cubicBezTo>
                    <a:pt x="2456" y="6014"/>
                    <a:pt x="2462" y="6021"/>
                    <a:pt x="2469" y="6035"/>
                  </a:cubicBezTo>
                  <a:lnTo>
                    <a:pt x="2476" y="6056"/>
                  </a:lnTo>
                  <a:lnTo>
                    <a:pt x="2490" y="6077"/>
                  </a:lnTo>
                  <a:lnTo>
                    <a:pt x="2511" y="6097"/>
                  </a:lnTo>
                  <a:lnTo>
                    <a:pt x="2525" y="6118"/>
                  </a:lnTo>
                  <a:lnTo>
                    <a:pt x="2532" y="6125"/>
                  </a:lnTo>
                  <a:lnTo>
                    <a:pt x="2553" y="6139"/>
                  </a:lnTo>
                  <a:lnTo>
                    <a:pt x="2560" y="6139"/>
                  </a:lnTo>
                  <a:lnTo>
                    <a:pt x="2573" y="6153"/>
                  </a:lnTo>
                  <a:lnTo>
                    <a:pt x="2580" y="6160"/>
                  </a:lnTo>
                  <a:lnTo>
                    <a:pt x="2608" y="6174"/>
                  </a:lnTo>
                  <a:lnTo>
                    <a:pt x="2636" y="6181"/>
                  </a:lnTo>
                  <a:lnTo>
                    <a:pt x="2643" y="6181"/>
                  </a:lnTo>
                  <a:lnTo>
                    <a:pt x="2664" y="6188"/>
                  </a:lnTo>
                  <a:lnTo>
                    <a:pt x="3704" y="6188"/>
                  </a:lnTo>
                  <a:cubicBezTo>
                    <a:pt x="3843" y="6188"/>
                    <a:pt x="3968" y="6084"/>
                    <a:pt x="3995" y="5945"/>
                  </a:cubicBezTo>
                  <a:lnTo>
                    <a:pt x="4148" y="5119"/>
                  </a:lnTo>
                  <a:cubicBezTo>
                    <a:pt x="4148" y="5113"/>
                    <a:pt x="4155" y="5106"/>
                    <a:pt x="4155" y="5099"/>
                  </a:cubicBezTo>
                  <a:lnTo>
                    <a:pt x="4155" y="5092"/>
                  </a:lnTo>
                  <a:lnTo>
                    <a:pt x="4162" y="5078"/>
                  </a:lnTo>
                  <a:cubicBezTo>
                    <a:pt x="4169" y="5071"/>
                    <a:pt x="4169" y="5064"/>
                    <a:pt x="4176" y="5057"/>
                  </a:cubicBezTo>
                  <a:cubicBezTo>
                    <a:pt x="4190" y="5050"/>
                    <a:pt x="4203" y="5036"/>
                    <a:pt x="4217" y="5029"/>
                  </a:cubicBezTo>
                  <a:lnTo>
                    <a:pt x="4273" y="5029"/>
                  </a:lnTo>
                  <a:lnTo>
                    <a:pt x="4432" y="5050"/>
                  </a:lnTo>
                  <a:lnTo>
                    <a:pt x="4474" y="5050"/>
                  </a:lnTo>
                  <a:lnTo>
                    <a:pt x="4627" y="5064"/>
                  </a:lnTo>
                  <a:lnTo>
                    <a:pt x="4786" y="5071"/>
                  </a:lnTo>
                  <a:lnTo>
                    <a:pt x="4828" y="5071"/>
                  </a:lnTo>
                  <a:lnTo>
                    <a:pt x="4994" y="5078"/>
                  </a:lnTo>
                  <a:lnTo>
                    <a:pt x="5237" y="5078"/>
                  </a:lnTo>
                  <a:cubicBezTo>
                    <a:pt x="5348" y="5078"/>
                    <a:pt x="5459" y="5071"/>
                    <a:pt x="5563" y="5071"/>
                  </a:cubicBezTo>
                  <a:lnTo>
                    <a:pt x="5736" y="5064"/>
                  </a:lnTo>
                  <a:lnTo>
                    <a:pt x="5750" y="5064"/>
                  </a:lnTo>
                  <a:lnTo>
                    <a:pt x="5903" y="5050"/>
                  </a:lnTo>
                  <a:cubicBezTo>
                    <a:pt x="6014" y="5043"/>
                    <a:pt x="6125" y="5029"/>
                    <a:pt x="6236" y="5022"/>
                  </a:cubicBezTo>
                  <a:lnTo>
                    <a:pt x="6388" y="5002"/>
                  </a:lnTo>
                  <a:lnTo>
                    <a:pt x="6458" y="4995"/>
                  </a:lnTo>
                  <a:lnTo>
                    <a:pt x="6541" y="4981"/>
                  </a:lnTo>
                  <a:cubicBezTo>
                    <a:pt x="6547" y="4980"/>
                    <a:pt x="6552" y="4980"/>
                    <a:pt x="6558" y="4980"/>
                  </a:cubicBezTo>
                  <a:cubicBezTo>
                    <a:pt x="6606" y="4980"/>
                    <a:pt x="6647" y="5007"/>
                    <a:pt x="6666" y="5050"/>
                  </a:cubicBezTo>
                  <a:cubicBezTo>
                    <a:pt x="6666" y="5057"/>
                    <a:pt x="6673" y="5064"/>
                    <a:pt x="6673" y="5071"/>
                  </a:cubicBezTo>
                  <a:lnTo>
                    <a:pt x="6756" y="5508"/>
                  </a:lnTo>
                  <a:lnTo>
                    <a:pt x="6846" y="5938"/>
                  </a:lnTo>
                  <a:cubicBezTo>
                    <a:pt x="6874" y="6077"/>
                    <a:pt x="6992" y="6181"/>
                    <a:pt x="7137" y="6181"/>
                  </a:cubicBezTo>
                  <a:lnTo>
                    <a:pt x="8178" y="6181"/>
                  </a:lnTo>
                  <a:lnTo>
                    <a:pt x="8199" y="6174"/>
                  </a:lnTo>
                  <a:lnTo>
                    <a:pt x="8206" y="6174"/>
                  </a:lnTo>
                  <a:lnTo>
                    <a:pt x="8233" y="6167"/>
                  </a:lnTo>
                  <a:lnTo>
                    <a:pt x="8254" y="6153"/>
                  </a:lnTo>
                  <a:lnTo>
                    <a:pt x="8261" y="6146"/>
                  </a:lnTo>
                  <a:lnTo>
                    <a:pt x="8282" y="6139"/>
                  </a:lnTo>
                  <a:lnTo>
                    <a:pt x="8289" y="6132"/>
                  </a:lnTo>
                  <a:lnTo>
                    <a:pt x="8303" y="6118"/>
                  </a:lnTo>
                  <a:lnTo>
                    <a:pt x="8310" y="6111"/>
                  </a:lnTo>
                  <a:lnTo>
                    <a:pt x="8330" y="6091"/>
                  </a:lnTo>
                  <a:lnTo>
                    <a:pt x="8337" y="6084"/>
                  </a:lnTo>
                  <a:cubicBezTo>
                    <a:pt x="8358" y="6056"/>
                    <a:pt x="8372" y="6028"/>
                    <a:pt x="8386" y="6000"/>
                  </a:cubicBezTo>
                  <a:cubicBezTo>
                    <a:pt x="8393" y="5986"/>
                    <a:pt x="8393" y="5966"/>
                    <a:pt x="8400" y="5952"/>
                  </a:cubicBezTo>
                  <a:lnTo>
                    <a:pt x="8462" y="5605"/>
                  </a:lnTo>
                  <a:lnTo>
                    <a:pt x="8532" y="5244"/>
                  </a:lnTo>
                  <a:lnTo>
                    <a:pt x="8573" y="5022"/>
                  </a:lnTo>
                  <a:lnTo>
                    <a:pt x="8691" y="4377"/>
                  </a:lnTo>
                  <a:lnTo>
                    <a:pt x="8705" y="4315"/>
                  </a:lnTo>
                  <a:lnTo>
                    <a:pt x="8754" y="4294"/>
                  </a:lnTo>
                  <a:lnTo>
                    <a:pt x="8823" y="4259"/>
                  </a:lnTo>
                  <a:lnTo>
                    <a:pt x="8892" y="4218"/>
                  </a:lnTo>
                  <a:lnTo>
                    <a:pt x="8955" y="4183"/>
                  </a:lnTo>
                  <a:lnTo>
                    <a:pt x="9031" y="4135"/>
                  </a:lnTo>
                  <a:lnTo>
                    <a:pt x="9093" y="4100"/>
                  </a:lnTo>
                  <a:lnTo>
                    <a:pt x="9163" y="4051"/>
                  </a:lnTo>
                  <a:lnTo>
                    <a:pt x="9232" y="4010"/>
                  </a:lnTo>
                  <a:lnTo>
                    <a:pt x="9295" y="3968"/>
                  </a:lnTo>
                  <a:lnTo>
                    <a:pt x="9357" y="3926"/>
                  </a:lnTo>
                  <a:lnTo>
                    <a:pt x="9426" y="3878"/>
                  </a:lnTo>
                  <a:lnTo>
                    <a:pt x="9482" y="3836"/>
                  </a:lnTo>
                  <a:lnTo>
                    <a:pt x="9544" y="3788"/>
                  </a:lnTo>
                  <a:lnTo>
                    <a:pt x="9600" y="3739"/>
                  </a:lnTo>
                  <a:lnTo>
                    <a:pt x="9669" y="3691"/>
                  </a:lnTo>
                  <a:lnTo>
                    <a:pt x="9725" y="3642"/>
                  </a:lnTo>
                  <a:lnTo>
                    <a:pt x="9780" y="3587"/>
                  </a:lnTo>
                  <a:lnTo>
                    <a:pt x="9836" y="3538"/>
                  </a:lnTo>
                  <a:lnTo>
                    <a:pt x="9891" y="3489"/>
                  </a:lnTo>
                  <a:lnTo>
                    <a:pt x="9947" y="3434"/>
                  </a:lnTo>
                  <a:lnTo>
                    <a:pt x="10002" y="3378"/>
                  </a:lnTo>
                  <a:lnTo>
                    <a:pt x="10051" y="3323"/>
                  </a:lnTo>
                  <a:lnTo>
                    <a:pt x="10106" y="3268"/>
                  </a:lnTo>
                  <a:lnTo>
                    <a:pt x="10148" y="3212"/>
                  </a:lnTo>
                  <a:lnTo>
                    <a:pt x="10203" y="3157"/>
                  </a:lnTo>
                  <a:lnTo>
                    <a:pt x="10245" y="3094"/>
                  </a:lnTo>
                  <a:lnTo>
                    <a:pt x="10293" y="3039"/>
                  </a:lnTo>
                  <a:lnTo>
                    <a:pt x="10335" y="2976"/>
                  </a:lnTo>
                  <a:cubicBezTo>
                    <a:pt x="10349" y="2955"/>
                    <a:pt x="10370" y="2935"/>
                    <a:pt x="10384" y="2914"/>
                  </a:cubicBezTo>
                  <a:lnTo>
                    <a:pt x="10425" y="2851"/>
                  </a:lnTo>
                  <a:cubicBezTo>
                    <a:pt x="10439" y="2831"/>
                    <a:pt x="10453" y="2810"/>
                    <a:pt x="10467" y="2789"/>
                  </a:cubicBezTo>
                  <a:cubicBezTo>
                    <a:pt x="10481" y="2768"/>
                    <a:pt x="10495" y="2733"/>
                    <a:pt x="10515" y="2706"/>
                  </a:cubicBezTo>
                  <a:cubicBezTo>
                    <a:pt x="10529" y="2685"/>
                    <a:pt x="10536" y="2678"/>
                    <a:pt x="10543" y="2657"/>
                  </a:cubicBezTo>
                  <a:cubicBezTo>
                    <a:pt x="10599" y="2567"/>
                    <a:pt x="10682" y="2505"/>
                    <a:pt x="10779" y="2470"/>
                  </a:cubicBezTo>
                  <a:lnTo>
                    <a:pt x="11251" y="2317"/>
                  </a:lnTo>
                  <a:lnTo>
                    <a:pt x="11708" y="2172"/>
                  </a:lnTo>
                  <a:cubicBezTo>
                    <a:pt x="11944" y="2095"/>
                    <a:pt x="12104" y="1880"/>
                    <a:pt x="12104" y="1631"/>
                  </a:cubicBezTo>
                  <a:lnTo>
                    <a:pt x="12104" y="680"/>
                  </a:lnTo>
                  <a:cubicBezTo>
                    <a:pt x="12104" y="597"/>
                    <a:pt x="12083" y="514"/>
                    <a:pt x="12048" y="438"/>
                  </a:cubicBezTo>
                  <a:cubicBezTo>
                    <a:pt x="12048" y="431"/>
                    <a:pt x="12041" y="417"/>
                    <a:pt x="12034" y="403"/>
                  </a:cubicBezTo>
                  <a:cubicBezTo>
                    <a:pt x="12007" y="361"/>
                    <a:pt x="11979" y="313"/>
                    <a:pt x="11944" y="278"/>
                  </a:cubicBezTo>
                  <a:cubicBezTo>
                    <a:pt x="11875" y="216"/>
                    <a:pt x="11799" y="167"/>
                    <a:pt x="11715" y="139"/>
                  </a:cubicBezTo>
                  <a:lnTo>
                    <a:pt x="11285" y="1"/>
                  </a:ln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87"/>
            <p:cNvSpPr/>
            <p:nvPr/>
          </p:nvSpPr>
          <p:spPr>
            <a:xfrm>
              <a:off x="4952976" y="2394314"/>
              <a:ext cx="81129" cy="79816"/>
            </a:xfrm>
            <a:custGeom>
              <a:avLst/>
              <a:gdLst/>
              <a:ahLst/>
              <a:cxnLst/>
              <a:rect l="l" t="t" r="r" b="b"/>
              <a:pathLst>
                <a:path w="3088" h="3038" extrusionOk="0">
                  <a:moveTo>
                    <a:pt x="2505" y="1"/>
                  </a:moveTo>
                  <a:cubicBezTo>
                    <a:pt x="2032" y="1"/>
                    <a:pt x="1018" y="445"/>
                    <a:pt x="584" y="644"/>
                  </a:cubicBezTo>
                  <a:cubicBezTo>
                    <a:pt x="452" y="700"/>
                    <a:pt x="362" y="818"/>
                    <a:pt x="327" y="956"/>
                  </a:cubicBezTo>
                  <a:cubicBezTo>
                    <a:pt x="1" y="2513"/>
                    <a:pt x="965" y="3038"/>
                    <a:pt x="1698" y="3038"/>
                  </a:cubicBezTo>
                  <a:cubicBezTo>
                    <a:pt x="1915" y="3038"/>
                    <a:pt x="2112" y="2992"/>
                    <a:pt x="2249" y="2912"/>
                  </a:cubicBezTo>
                  <a:cubicBezTo>
                    <a:pt x="2873" y="2565"/>
                    <a:pt x="3088" y="249"/>
                    <a:pt x="2679" y="34"/>
                  </a:cubicBezTo>
                  <a:cubicBezTo>
                    <a:pt x="2636" y="11"/>
                    <a:pt x="2576" y="1"/>
                    <a:pt x="250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87"/>
            <p:cNvSpPr/>
            <p:nvPr/>
          </p:nvSpPr>
          <p:spPr>
            <a:xfrm>
              <a:off x="4993804" y="2493230"/>
              <a:ext cx="35205" cy="22988"/>
            </a:xfrm>
            <a:custGeom>
              <a:avLst/>
              <a:gdLst/>
              <a:ahLst/>
              <a:cxnLst/>
              <a:rect l="l" t="t" r="r" b="b"/>
              <a:pathLst>
                <a:path w="1340" h="875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cubicBezTo>
                    <a:pt x="1" y="576"/>
                    <a:pt x="299" y="874"/>
                    <a:pt x="667" y="874"/>
                  </a:cubicBezTo>
                  <a:cubicBezTo>
                    <a:pt x="1034" y="874"/>
                    <a:pt x="1333" y="576"/>
                    <a:pt x="1340" y="208"/>
                  </a:cubicBezTo>
                  <a:cubicBezTo>
                    <a:pt x="1340" y="70"/>
                    <a:pt x="1237" y="0"/>
                    <a:pt x="1135" y="0"/>
                  </a:cubicBezTo>
                  <a:cubicBezTo>
                    <a:pt x="1033" y="0"/>
                    <a:pt x="930" y="70"/>
                    <a:pt x="930" y="208"/>
                  </a:cubicBezTo>
                  <a:cubicBezTo>
                    <a:pt x="930" y="382"/>
                    <a:pt x="800" y="469"/>
                    <a:pt x="670" y="469"/>
                  </a:cubicBezTo>
                  <a:cubicBezTo>
                    <a:pt x="540" y="469"/>
                    <a:pt x="410" y="382"/>
                    <a:pt x="410" y="208"/>
                  </a:cubicBezTo>
                  <a:cubicBezTo>
                    <a:pt x="410" y="70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87"/>
            <p:cNvSpPr/>
            <p:nvPr/>
          </p:nvSpPr>
          <p:spPr>
            <a:xfrm>
              <a:off x="4829916" y="2432278"/>
              <a:ext cx="109793" cy="18470"/>
            </a:xfrm>
            <a:custGeom>
              <a:avLst/>
              <a:gdLst/>
              <a:ahLst/>
              <a:cxnLst/>
              <a:rect l="l" t="t" r="r" b="b"/>
              <a:pathLst>
                <a:path w="4179" h="703" extrusionOk="0">
                  <a:moveTo>
                    <a:pt x="2095" y="0"/>
                  </a:moveTo>
                  <a:cubicBezTo>
                    <a:pt x="1465" y="0"/>
                    <a:pt x="836" y="101"/>
                    <a:pt x="232" y="302"/>
                  </a:cubicBezTo>
                  <a:cubicBezTo>
                    <a:pt x="0" y="377"/>
                    <a:pt x="80" y="702"/>
                    <a:pt x="292" y="702"/>
                  </a:cubicBezTo>
                  <a:cubicBezTo>
                    <a:pt x="315" y="702"/>
                    <a:pt x="339" y="698"/>
                    <a:pt x="364" y="690"/>
                  </a:cubicBezTo>
                  <a:cubicBezTo>
                    <a:pt x="926" y="503"/>
                    <a:pt x="1510" y="409"/>
                    <a:pt x="2095" y="409"/>
                  </a:cubicBezTo>
                  <a:cubicBezTo>
                    <a:pt x="2681" y="409"/>
                    <a:pt x="3267" y="503"/>
                    <a:pt x="3832" y="690"/>
                  </a:cubicBezTo>
                  <a:cubicBezTo>
                    <a:pt x="3853" y="697"/>
                    <a:pt x="3874" y="697"/>
                    <a:pt x="3894" y="697"/>
                  </a:cubicBezTo>
                  <a:cubicBezTo>
                    <a:pt x="4130" y="697"/>
                    <a:pt x="4179" y="371"/>
                    <a:pt x="3957" y="302"/>
                  </a:cubicBezTo>
                  <a:cubicBezTo>
                    <a:pt x="3353" y="101"/>
                    <a:pt x="2724" y="0"/>
                    <a:pt x="2095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87"/>
            <p:cNvSpPr/>
            <p:nvPr/>
          </p:nvSpPr>
          <p:spPr>
            <a:xfrm>
              <a:off x="4816859" y="2306984"/>
              <a:ext cx="136170" cy="135986"/>
            </a:xfrm>
            <a:custGeom>
              <a:avLst/>
              <a:gdLst/>
              <a:ahLst/>
              <a:cxnLst/>
              <a:rect l="l" t="t" r="r" b="b"/>
              <a:pathLst>
                <a:path w="5183" h="5176" extrusionOk="0">
                  <a:moveTo>
                    <a:pt x="2595" y="1"/>
                  </a:moveTo>
                  <a:cubicBezTo>
                    <a:pt x="1166" y="1"/>
                    <a:pt x="1" y="1159"/>
                    <a:pt x="1" y="2588"/>
                  </a:cubicBezTo>
                  <a:cubicBezTo>
                    <a:pt x="1" y="4017"/>
                    <a:pt x="1166" y="5175"/>
                    <a:pt x="2595" y="5175"/>
                  </a:cubicBezTo>
                  <a:cubicBezTo>
                    <a:pt x="4024" y="5175"/>
                    <a:pt x="5182" y="4017"/>
                    <a:pt x="5182" y="2588"/>
                  </a:cubicBezTo>
                  <a:cubicBezTo>
                    <a:pt x="5182" y="1159"/>
                    <a:pt x="4024" y="1"/>
                    <a:pt x="2595" y="1"/>
                  </a:cubicBezTo>
                  <a:close/>
                </a:path>
              </a:pathLst>
            </a:custGeom>
            <a:solidFill>
              <a:srgbClr val="829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87"/>
            <p:cNvSpPr/>
            <p:nvPr/>
          </p:nvSpPr>
          <p:spPr>
            <a:xfrm>
              <a:off x="4966113" y="2402301"/>
              <a:ext cx="57616" cy="56775"/>
            </a:xfrm>
            <a:custGeom>
              <a:avLst/>
              <a:gdLst/>
              <a:ahLst/>
              <a:cxnLst/>
              <a:rect l="l" t="t" r="r" b="b"/>
              <a:pathLst>
                <a:path w="2193" h="2161" extrusionOk="0">
                  <a:moveTo>
                    <a:pt x="2005" y="0"/>
                  </a:moveTo>
                  <a:cubicBezTo>
                    <a:pt x="1721" y="0"/>
                    <a:pt x="1034" y="236"/>
                    <a:pt x="209" y="611"/>
                  </a:cubicBezTo>
                  <a:cubicBezTo>
                    <a:pt x="167" y="631"/>
                    <a:pt x="132" y="666"/>
                    <a:pt x="125" y="715"/>
                  </a:cubicBezTo>
                  <a:cubicBezTo>
                    <a:pt x="1" y="1283"/>
                    <a:pt x="63" y="1741"/>
                    <a:pt x="306" y="2039"/>
                  </a:cubicBezTo>
                  <a:cubicBezTo>
                    <a:pt x="334" y="2074"/>
                    <a:pt x="368" y="2109"/>
                    <a:pt x="403" y="2144"/>
                  </a:cubicBezTo>
                  <a:cubicBezTo>
                    <a:pt x="414" y="2155"/>
                    <a:pt x="429" y="2160"/>
                    <a:pt x="444" y="2160"/>
                  </a:cubicBezTo>
                  <a:cubicBezTo>
                    <a:pt x="474" y="2160"/>
                    <a:pt x="505" y="2139"/>
                    <a:pt x="514" y="2102"/>
                  </a:cubicBezTo>
                  <a:cubicBezTo>
                    <a:pt x="798" y="971"/>
                    <a:pt x="2192" y="0"/>
                    <a:pt x="2005" y="0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87"/>
            <p:cNvSpPr/>
            <p:nvPr/>
          </p:nvSpPr>
          <p:spPr>
            <a:xfrm>
              <a:off x="4837640" y="2327766"/>
              <a:ext cx="122115" cy="115257"/>
            </a:xfrm>
            <a:custGeom>
              <a:avLst/>
              <a:gdLst/>
              <a:ahLst/>
              <a:cxnLst/>
              <a:rect l="l" t="t" r="r" b="b"/>
              <a:pathLst>
                <a:path w="4648" h="4387" extrusionOk="0">
                  <a:moveTo>
                    <a:pt x="3670" y="0"/>
                  </a:moveTo>
                  <a:lnTo>
                    <a:pt x="1" y="3663"/>
                  </a:lnTo>
                  <a:cubicBezTo>
                    <a:pt x="504" y="4146"/>
                    <a:pt x="1153" y="4387"/>
                    <a:pt x="1802" y="4387"/>
                  </a:cubicBezTo>
                  <a:cubicBezTo>
                    <a:pt x="2466" y="4387"/>
                    <a:pt x="3130" y="4134"/>
                    <a:pt x="3635" y="3628"/>
                  </a:cubicBezTo>
                  <a:cubicBezTo>
                    <a:pt x="4634" y="2629"/>
                    <a:pt x="4648" y="1013"/>
                    <a:pt x="367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87"/>
            <p:cNvSpPr/>
            <p:nvPr/>
          </p:nvSpPr>
          <p:spPr>
            <a:xfrm>
              <a:off x="4864070" y="2336305"/>
              <a:ext cx="41931" cy="76611"/>
            </a:xfrm>
            <a:custGeom>
              <a:avLst/>
              <a:gdLst/>
              <a:ahLst/>
              <a:cxnLst/>
              <a:rect l="l" t="t" r="r" b="b"/>
              <a:pathLst>
                <a:path w="1596" h="2916" extrusionOk="0">
                  <a:moveTo>
                    <a:pt x="763" y="515"/>
                  </a:moveTo>
                  <a:lnTo>
                    <a:pt x="763" y="1160"/>
                  </a:lnTo>
                  <a:cubicBezTo>
                    <a:pt x="569" y="1090"/>
                    <a:pt x="417" y="1014"/>
                    <a:pt x="417" y="813"/>
                  </a:cubicBezTo>
                  <a:cubicBezTo>
                    <a:pt x="417" y="626"/>
                    <a:pt x="562" y="542"/>
                    <a:pt x="763" y="515"/>
                  </a:cubicBezTo>
                  <a:close/>
                  <a:moveTo>
                    <a:pt x="930" y="1624"/>
                  </a:moveTo>
                  <a:cubicBezTo>
                    <a:pt x="1103" y="1701"/>
                    <a:pt x="1242" y="1798"/>
                    <a:pt x="1242" y="2020"/>
                  </a:cubicBezTo>
                  <a:cubicBezTo>
                    <a:pt x="1242" y="2228"/>
                    <a:pt x="1117" y="2339"/>
                    <a:pt x="930" y="2374"/>
                  </a:cubicBezTo>
                  <a:lnTo>
                    <a:pt x="930" y="1624"/>
                  </a:lnTo>
                  <a:close/>
                  <a:moveTo>
                    <a:pt x="829" y="1"/>
                  </a:moveTo>
                  <a:cubicBezTo>
                    <a:pt x="784" y="1"/>
                    <a:pt x="742" y="40"/>
                    <a:pt x="736" y="85"/>
                  </a:cubicBezTo>
                  <a:lnTo>
                    <a:pt x="736" y="189"/>
                  </a:lnTo>
                  <a:cubicBezTo>
                    <a:pt x="403" y="230"/>
                    <a:pt x="63" y="404"/>
                    <a:pt x="63" y="854"/>
                  </a:cubicBezTo>
                  <a:cubicBezTo>
                    <a:pt x="63" y="1305"/>
                    <a:pt x="417" y="1430"/>
                    <a:pt x="736" y="1548"/>
                  </a:cubicBezTo>
                  <a:lnTo>
                    <a:pt x="736" y="2380"/>
                  </a:lnTo>
                  <a:cubicBezTo>
                    <a:pt x="375" y="2353"/>
                    <a:pt x="278" y="2103"/>
                    <a:pt x="160" y="2103"/>
                  </a:cubicBezTo>
                  <a:cubicBezTo>
                    <a:pt x="70" y="2103"/>
                    <a:pt x="0" y="2221"/>
                    <a:pt x="0" y="2311"/>
                  </a:cubicBezTo>
                  <a:cubicBezTo>
                    <a:pt x="0" y="2484"/>
                    <a:pt x="299" y="2720"/>
                    <a:pt x="736" y="2727"/>
                  </a:cubicBezTo>
                  <a:lnTo>
                    <a:pt x="736" y="2831"/>
                  </a:lnTo>
                  <a:cubicBezTo>
                    <a:pt x="742" y="2882"/>
                    <a:pt x="783" y="2915"/>
                    <a:pt x="827" y="2915"/>
                  </a:cubicBezTo>
                  <a:cubicBezTo>
                    <a:pt x="831" y="2915"/>
                    <a:pt x="835" y="2915"/>
                    <a:pt x="840" y="2915"/>
                  </a:cubicBezTo>
                  <a:cubicBezTo>
                    <a:pt x="895" y="2915"/>
                    <a:pt x="951" y="2880"/>
                    <a:pt x="951" y="2831"/>
                  </a:cubicBezTo>
                  <a:lnTo>
                    <a:pt x="951" y="2713"/>
                  </a:lnTo>
                  <a:cubicBezTo>
                    <a:pt x="1339" y="2658"/>
                    <a:pt x="1596" y="2415"/>
                    <a:pt x="1596" y="1978"/>
                  </a:cubicBezTo>
                  <a:cubicBezTo>
                    <a:pt x="1596" y="1493"/>
                    <a:pt x="1256" y="1340"/>
                    <a:pt x="951" y="1229"/>
                  </a:cubicBezTo>
                  <a:lnTo>
                    <a:pt x="951" y="515"/>
                  </a:lnTo>
                  <a:cubicBezTo>
                    <a:pt x="1200" y="528"/>
                    <a:pt x="1290" y="639"/>
                    <a:pt x="1374" y="639"/>
                  </a:cubicBezTo>
                  <a:cubicBezTo>
                    <a:pt x="1485" y="639"/>
                    <a:pt x="1533" y="508"/>
                    <a:pt x="1533" y="438"/>
                  </a:cubicBezTo>
                  <a:cubicBezTo>
                    <a:pt x="1533" y="265"/>
                    <a:pt x="1193" y="189"/>
                    <a:pt x="951" y="182"/>
                  </a:cubicBezTo>
                  <a:lnTo>
                    <a:pt x="951" y="85"/>
                  </a:lnTo>
                  <a:cubicBezTo>
                    <a:pt x="951" y="43"/>
                    <a:pt x="895" y="1"/>
                    <a:pt x="840" y="1"/>
                  </a:cubicBezTo>
                  <a:cubicBezTo>
                    <a:pt x="836" y="1"/>
                    <a:pt x="832" y="1"/>
                    <a:pt x="829" y="1"/>
                  </a:cubicBezTo>
                  <a:close/>
                </a:path>
              </a:pathLst>
            </a:custGeom>
            <a:solidFill>
              <a:srgbClr val="5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3" name="Google Shape;9503;p87"/>
          <p:cNvGrpSpPr/>
          <p:nvPr/>
        </p:nvGrpSpPr>
        <p:grpSpPr>
          <a:xfrm>
            <a:off x="4147908" y="2303017"/>
            <a:ext cx="361194" cy="359355"/>
            <a:chOff x="4147908" y="2303017"/>
            <a:chExt cx="361194" cy="359355"/>
          </a:xfrm>
        </p:grpSpPr>
        <p:sp>
          <p:nvSpPr>
            <p:cNvPr id="9504" name="Google Shape;9504;p87"/>
            <p:cNvSpPr/>
            <p:nvPr/>
          </p:nvSpPr>
          <p:spPr>
            <a:xfrm>
              <a:off x="4147908" y="2365861"/>
              <a:ext cx="296511" cy="296511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87"/>
            <p:cNvSpPr/>
            <p:nvPr/>
          </p:nvSpPr>
          <p:spPr>
            <a:xfrm>
              <a:off x="4296059" y="2508179"/>
              <a:ext cx="148361" cy="11875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87"/>
            <p:cNvSpPr/>
            <p:nvPr/>
          </p:nvSpPr>
          <p:spPr>
            <a:xfrm>
              <a:off x="4420695" y="2303017"/>
              <a:ext cx="88407" cy="86542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87"/>
            <p:cNvSpPr/>
            <p:nvPr/>
          </p:nvSpPr>
          <p:spPr>
            <a:xfrm>
              <a:off x="4420695" y="2303017"/>
              <a:ext cx="59376" cy="86542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87"/>
            <p:cNvSpPr/>
            <p:nvPr/>
          </p:nvSpPr>
          <p:spPr>
            <a:xfrm>
              <a:off x="4183429" y="2401382"/>
              <a:ext cx="225444" cy="225444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87"/>
            <p:cNvSpPr/>
            <p:nvPr/>
          </p:nvSpPr>
          <p:spPr>
            <a:xfrm>
              <a:off x="4296059" y="2508179"/>
              <a:ext cx="112814" cy="11875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87"/>
            <p:cNvSpPr/>
            <p:nvPr/>
          </p:nvSpPr>
          <p:spPr>
            <a:xfrm>
              <a:off x="4213143" y="2431096"/>
              <a:ext cx="166042" cy="166042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87"/>
            <p:cNvSpPr/>
            <p:nvPr/>
          </p:nvSpPr>
          <p:spPr>
            <a:xfrm>
              <a:off x="4296059" y="2508179"/>
              <a:ext cx="83126" cy="11875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87"/>
            <p:cNvSpPr/>
            <p:nvPr/>
          </p:nvSpPr>
          <p:spPr>
            <a:xfrm>
              <a:off x="4248663" y="2466616"/>
              <a:ext cx="94975" cy="94975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87"/>
            <p:cNvSpPr/>
            <p:nvPr/>
          </p:nvSpPr>
          <p:spPr>
            <a:xfrm>
              <a:off x="4296059" y="2508179"/>
              <a:ext cx="47763" cy="11875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87"/>
            <p:cNvSpPr/>
            <p:nvPr/>
          </p:nvSpPr>
          <p:spPr>
            <a:xfrm>
              <a:off x="4278377" y="249633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87"/>
            <p:cNvSpPr/>
            <p:nvPr/>
          </p:nvSpPr>
          <p:spPr>
            <a:xfrm>
              <a:off x="4296059" y="2508179"/>
              <a:ext cx="18233" cy="11875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87"/>
            <p:cNvSpPr/>
            <p:nvPr/>
          </p:nvSpPr>
          <p:spPr>
            <a:xfrm>
              <a:off x="4287678" y="2480094"/>
              <a:ext cx="42483" cy="40013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87"/>
            <p:cNvSpPr/>
            <p:nvPr/>
          </p:nvSpPr>
          <p:spPr>
            <a:xfrm>
              <a:off x="4314817" y="2315313"/>
              <a:ext cx="182568" cy="178128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8" name="Google Shape;9518;p87"/>
          <p:cNvGrpSpPr/>
          <p:nvPr/>
        </p:nvGrpSpPr>
        <p:grpSpPr>
          <a:xfrm>
            <a:off x="5292128" y="2299891"/>
            <a:ext cx="367027" cy="365214"/>
            <a:chOff x="5292128" y="2299891"/>
            <a:chExt cx="367027" cy="365214"/>
          </a:xfrm>
        </p:grpSpPr>
        <p:sp>
          <p:nvSpPr>
            <p:cNvPr id="9519" name="Google Shape;9519;p87"/>
            <p:cNvSpPr/>
            <p:nvPr/>
          </p:nvSpPr>
          <p:spPr>
            <a:xfrm>
              <a:off x="5470361" y="2467772"/>
              <a:ext cx="11323" cy="124243"/>
            </a:xfrm>
            <a:custGeom>
              <a:avLst/>
              <a:gdLst/>
              <a:ahLst/>
              <a:cxnLst/>
              <a:rect l="l" t="t" r="r" b="b"/>
              <a:pathLst>
                <a:path w="431" h="4729" extrusionOk="0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87"/>
            <p:cNvSpPr/>
            <p:nvPr/>
          </p:nvSpPr>
          <p:spPr>
            <a:xfrm>
              <a:off x="5464870" y="2299891"/>
              <a:ext cx="22279" cy="40827"/>
            </a:xfrm>
            <a:custGeom>
              <a:avLst/>
              <a:gdLst/>
              <a:ahLst/>
              <a:cxnLst/>
              <a:rect l="l" t="t" r="r" b="b"/>
              <a:pathLst>
                <a:path w="848" h="1554" extrusionOk="0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87"/>
            <p:cNvSpPr/>
            <p:nvPr/>
          </p:nvSpPr>
          <p:spPr>
            <a:xfrm>
              <a:off x="5292128" y="2316837"/>
              <a:ext cx="367027" cy="184433"/>
            </a:xfrm>
            <a:custGeom>
              <a:avLst/>
              <a:gdLst/>
              <a:ahLst/>
              <a:cxnLst/>
              <a:rect l="l" t="t" r="r" b="b"/>
              <a:pathLst>
                <a:path w="13970" h="7020" extrusionOk="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87"/>
            <p:cNvSpPr/>
            <p:nvPr/>
          </p:nvSpPr>
          <p:spPr>
            <a:xfrm>
              <a:off x="5293757" y="2319017"/>
              <a:ext cx="182279" cy="182436"/>
            </a:xfrm>
            <a:custGeom>
              <a:avLst/>
              <a:gdLst/>
              <a:ahLst/>
              <a:cxnLst/>
              <a:rect l="l" t="t" r="r" b="b"/>
              <a:pathLst>
                <a:path w="6938" h="6944" extrusionOk="0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87"/>
            <p:cNvSpPr/>
            <p:nvPr/>
          </p:nvSpPr>
          <p:spPr>
            <a:xfrm>
              <a:off x="5476009" y="2319017"/>
              <a:ext cx="91139" cy="182252"/>
            </a:xfrm>
            <a:custGeom>
              <a:avLst/>
              <a:gdLst/>
              <a:ahLst/>
              <a:cxnLst/>
              <a:rect l="l" t="t" r="r" b="b"/>
              <a:pathLst>
                <a:path w="3469" h="6937" extrusionOk="0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solidFill>
              <a:srgbClr val="D7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87"/>
            <p:cNvSpPr/>
            <p:nvPr/>
          </p:nvSpPr>
          <p:spPr>
            <a:xfrm>
              <a:off x="5404574" y="2564035"/>
              <a:ext cx="82758" cy="101070"/>
            </a:xfrm>
            <a:custGeom>
              <a:avLst/>
              <a:gdLst/>
              <a:ahLst/>
              <a:cxnLst/>
              <a:rect l="l" t="t" r="r" b="b"/>
              <a:pathLst>
                <a:path w="3150" h="3847" extrusionOk="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5" name="Google Shape;9525;p87"/>
          <p:cNvGrpSpPr/>
          <p:nvPr/>
        </p:nvGrpSpPr>
        <p:grpSpPr>
          <a:xfrm>
            <a:off x="5873617" y="2309901"/>
            <a:ext cx="345720" cy="345720"/>
            <a:chOff x="5873617" y="2309901"/>
            <a:chExt cx="345720" cy="345720"/>
          </a:xfrm>
        </p:grpSpPr>
        <p:sp>
          <p:nvSpPr>
            <p:cNvPr id="9526" name="Google Shape;9526;p87"/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87"/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87"/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87"/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87"/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87"/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87"/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87"/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87"/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87"/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87"/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87"/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87"/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87"/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87"/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87"/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87"/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87"/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87"/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5" name="Google Shape;9545;p87"/>
          <p:cNvGrpSpPr/>
          <p:nvPr/>
        </p:nvGrpSpPr>
        <p:grpSpPr>
          <a:xfrm>
            <a:off x="6863329" y="2297710"/>
            <a:ext cx="391460" cy="370127"/>
            <a:chOff x="6863329" y="2297710"/>
            <a:chExt cx="391460" cy="370127"/>
          </a:xfrm>
        </p:grpSpPr>
        <p:sp>
          <p:nvSpPr>
            <p:cNvPr id="9546" name="Google Shape;9546;p87"/>
            <p:cNvSpPr/>
            <p:nvPr/>
          </p:nvSpPr>
          <p:spPr>
            <a:xfrm>
              <a:off x="6979033" y="2297710"/>
              <a:ext cx="272603" cy="342961"/>
            </a:xfrm>
            <a:custGeom>
              <a:avLst/>
              <a:gdLst/>
              <a:ahLst/>
              <a:cxnLst/>
              <a:rect l="l" t="t" r="r" b="b"/>
              <a:pathLst>
                <a:path w="10376" h="13054" extrusionOk="0">
                  <a:moveTo>
                    <a:pt x="3589" y="0"/>
                  </a:moveTo>
                  <a:cubicBezTo>
                    <a:pt x="3379" y="0"/>
                    <a:pt x="3193" y="25"/>
                    <a:pt x="3060" y="48"/>
                  </a:cubicBezTo>
                  <a:cubicBezTo>
                    <a:pt x="2942" y="69"/>
                    <a:pt x="2851" y="180"/>
                    <a:pt x="2851" y="305"/>
                  </a:cubicBezTo>
                  <a:lnTo>
                    <a:pt x="2851" y="3468"/>
                  </a:lnTo>
                  <a:lnTo>
                    <a:pt x="1" y="7089"/>
                  </a:lnTo>
                  <a:lnTo>
                    <a:pt x="1" y="12270"/>
                  </a:lnTo>
                  <a:lnTo>
                    <a:pt x="1554" y="13054"/>
                  </a:lnTo>
                  <a:lnTo>
                    <a:pt x="8525" y="13054"/>
                  </a:lnTo>
                  <a:cubicBezTo>
                    <a:pt x="9101" y="13054"/>
                    <a:pt x="9573" y="12596"/>
                    <a:pt x="9587" y="12027"/>
                  </a:cubicBezTo>
                  <a:cubicBezTo>
                    <a:pt x="9587" y="11521"/>
                    <a:pt x="9233" y="11091"/>
                    <a:pt x="8740" y="11001"/>
                  </a:cubicBezTo>
                  <a:lnTo>
                    <a:pt x="8740" y="10980"/>
                  </a:lnTo>
                  <a:lnTo>
                    <a:pt x="8803" y="10980"/>
                  </a:lnTo>
                  <a:cubicBezTo>
                    <a:pt x="9351" y="10973"/>
                    <a:pt x="9802" y="10550"/>
                    <a:pt x="9836" y="10009"/>
                  </a:cubicBezTo>
                  <a:cubicBezTo>
                    <a:pt x="9864" y="9461"/>
                    <a:pt x="9476" y="8982"/>
                    <a:pt x="8935" y="8913"/>
                  </a:cubicBezTo>
                  <a:lnTo>
                    <a:pt x="8935" y="8899"/>
                  </a:lnTo>
                  <a:cubicBezTo>
                    <a:pt x="8976" y="8899"/>
                    <a:pt x="9025" y="8906"/>
                    <a:pt x="9066" y="8906"/>
                  </a:cubicBezTo>
                  <a:cubicBezTo>
                    <a:pt x="9621" y="8899"/>
                    <a:pt x="10079" y="8455"/>
                    <a:pt x="10093" y="7900"/>
                  </a:cubicBezTo>
                  <a:cubicBezTo>
                    <a:pt x="10114" y="7345"/>
                    <a:pt x="9684" y="6874"/>
                    <a:pt x="9129" y="6832"/>
                  </a:cubicBezTo>
                  <a:lnTo>
                    <a:pt x="9129" y="6811"/>
                  </a:lnTo>
                  <a:cubicBezTo>
                    <a:pt x="9196" y="6824"/>
                    <a:pt x="9262" y="6830"/>
                    <a:pt x="9328" y="6830"/>
                  </a:cubicBezTo>
                  <a:cubicBezTo>
                    <a:pt x="9897" y="6830"/>
                    <a:pt x="10375" y="6361"/>
                    <a:pt x="10356" y="5764"/>
                  </a:cubicBezTo>
                  <a:cubicBezTo>
                    <a:pt x="10336" y="5202"/>
                    <a:pt x="9871" y="4758"/>
                    <a:pt x="9302" y="4758"/>
                  </a:cubicBezTo>
                  <a:lnTo>
                    <a:pt x="5439" y="4758"/>
                  </a:lnTo>
                  <a:lnTo>
                    <a:pt x="5439" y="2171"/>
                  </a:lnTo>
                  <a:cubicBezTo>
                    <a:pt x="5439" y="324"/>
                    <a:pt x="4356" y="0"/>
                    <a:pt x="35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87"/>
            <p:cNvSpPr/>
            <p:nvPr/>
          </p:nvSpPr>
          <p:spPr>
            <a:xfrm>
              <a:off x="6979033" y="2606386"/>
              <a:ext cx="255342" cy="34286"/>
            </a:xfrm>
            <a:custGeom>
              <a:avLst/>
              <a:gdLst/>
              <a:ahLst/>
              <a:cxnLst/>
              <a:rect l="l" t="t" r="r" b="b"/>
              <a:pathLst>
                <a:path w="9719" h="1305" extrusionOk="0">
                  <a:moveTo>
                    <a:pt x="1" y="1"/>
                  </a:moveTo>
                  <a:lnTo>
                    <a:pt x="1" y="521"/>
                  </a:lnTo>
                  <a:lnTo>
                    <a:pt x="1554" y="1305"/>
                  </a:lnTo>
                  <a:lnTo>
                    <a:pt x="8546" y="1305"/>
                  </a:lnTo>
                  <a:cubicBezTo>
                    <a:pt x="9226" y="1298"/>
                    <a:pt x="9718" y="660"/>
                    <a:pt x="9552" y="8"/>
                  </a:cubicBezTo>
                  <a:lnTo>
                    <a:pt x="9552" y="8"/>
                  </a:lnTo>
                  <a:cubicBezTo>
                    <a:pt x="9434" y="465"/>
                    <a:pt x="9018" y="778"/>
                    <a:pt x="8546" y="785"/>
                  </a:cubicBezTo>
                  <a:lnTo>
                    <a:pt x="1554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87"/>
            <p:cNvSpPr/>
            <p:nvPr/>
          </p:nvSpPr>
          <p:spPr>
            <a:xfrm>
              <a:off x="7176392" y="2552081"/>
              <a:ext cx="64709" cy="34102"/>
            </a:xfrm>
            <a:custGeom>
              <a:avLst/>
              <a:gdLst/>
              <a:ahLst/>
              <a:cxnLst/>
              <a:rect l="l" t="t" r="r" b="b"/>
              <a:pathLst>
                <a:path w="2463" h="1298" extrusionOk="0">
                  <a:moveTo>
                    <a:pt x="2296" y="1"/>
                  </a:moveTo>
                  <a:cubicBezTo>
                    <a:pt x="2179" y="459"/>
                    <a:pt x="1769" y="778"/>
                    <a:pt x="1298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298" y="1298"/>
                  </a:lnTo>
                  <a:cubicBezTo>
                    <a:pt x="1970" y="1291"/>
                    <a:pt x="2463" y="653"/>
                    <a:pt x="2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87"/>
            <p:cNvSpPr/>
            <p:nvPr/>
          </p:nvSpPr>
          <p:spPr>
            <a:xfrm>
              <a:off x="7176392" y="2497591"/>
              <a:ext cx="71461" cy="34102"/>
            </a:xfrm>
            <a:custGeom>
              <a:avLst/>
              <a:gdLst/>
              <a:ahLst/>
              <a:cxnLst/>
              <a:rect l="l" t="t" r="r" b="b"/>
              <a:pathLst>
                <a:path w="2720" h="1298" extrusionOk="0">
                  <a:moveTo>
                    <a:pt x="2560" y="1"/>
                  </a:moveTo>
                  <a:lnTo>
                    <a:pt x="2560" y="1"/>
                  </a:lnTo>
                  <a:cubicBezTo>
                    <a:pt x="2435" y="459"/>
                    <a:pt x="2026" y="778"/>
                    <a:pt x="1554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554" y="1298"/>
                  </a:lnTo>
                  <a:cubicBezTo>
                    <a:pt x="2227" y="1291"/>
                    <a:pt x="2720" y="660"/>
                    <a:pt x="25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87"/>
            <p:cNvSpPr/>
            <p:nvPr/>
          </p:nvSpPr>
          <p:spPr>
            <a:xfrm>
              <a:off x="7176392" y="2443286"/>
              <a:ext cx="78397" cy="33944"/>
            </a:xfrm>
            <a:custGeom>
              <a:avLst/>
              <a:gdLst/>
              <a:ahLst/>
              <a:cxnLst/>
              <a:rect l="l" t="t" r="r" b="b"/>
              <a:pathLst>
                <a:path w="2984" h="1292" extrusionOk="0">
                  <a:moveTo>
                    <a:pt x="2817" y="1"/>
                  </a:moveTo>
                  <a:lnTo>
                    <a:pt x="2817" y="1"/>
                  </a:lnTo>
                  <a:cubicBezTo>
                    <a:pt x="2699" y="452"/>
                    <a:pt x="2283" y="771"/>
                    <a:pt x="1811" y="771"/>
                  </a:cubicBezTo>
                  <a:lnTo>
                    <a:pt x="1" y="771"/>
                  </a:lnTo>
                  <a:lnTo>
                    <a:pt x="1" y="1291"/>
                  </a:lnTo>
                  <a:lnTo>
                    <a:pt x="1811" y="1291"/>
                  </a:lnTo>
                  <a:cubicBezTo>
                    <a:pt x="2491" y="1291"/>
                    <a:pt x="2983" y="653"/>
                    <a:pt x="281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87"/>
            <p:cNvSpPr/>
            <p:nvPr/>
          </p:nvSpPr>
          <p:spPr>
            <a:xfrm>
              <a:off x="6863329" y="2450038"/>
              <a:ext cx="122666" cy="217799"/>
            </a:xfrm>
            <a:custGeom>
              <a:avLst/>
              <a:gdLst/>
              <a:ahLst/>
              <a:cxnLst/>
              <a:rect l="l" t="t" r="r" b="b"/>
              <a:pathLst>
                <a:path w="4669" h="8290" extrusionOk="0">
                  <a:moveTo>
                    <a:pt x="3897" y="0"/>
                  </a:moveTo>
                  <a:cubicBezTo>
                    <a:pt x="3893" y="0"/>
                    <a:pt x="3889" y="0"/>
                    <a:pt x="3884" y="1"/>
                  </a:cubicBezTo>
                  <a:lnTo>
                    <a:pt x="777" y="1"/>
                  </a:lnTo>
                  <a:cubicBezTo>
                    <a:pt x="347" y="1"/>
                    <a:pt x="0" y="347"/>
                    <a:pt x="0" y="777"/>
                  </a:cubicBezTo>
                  <a:lnTo>
                    <a:pt x="0" y="7512"/>
                  </a:lnTo>
                  <a:cubicBezTo>
                    <a:pt x="0" y="7942"/>
                    <a:pt x="347" y="8289"/>
                    <a:pt x="777" y="8289"/>
                  </a:cubicBezTo>
                  <a:lnTo>
                    <a:pt x="3884" y="8289"/>
                  </a:lnTo>
                  <a:cubicBezTo>
                    <a:pt x="4321" y="8289"/>
                    <a:pt x="4668" y="7942"/>
                    <a:pt x="4668" y="7512"/>
                  </a:cubicBezTo>
                  <a:lnTo>
                    <a:pt x="4668" y="777"/>
                  </a:lnTo>
                  <a:cubicBezTo>
                    <a:pt x="4668" y="351"/>
                    <a:pt x="4321" y="0"/>
                    <a:pt x="389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87"/>
            <p:cNvSpPr/>
            <p:nvPr/>
          </p:nvSpPr>
          <p:spPr>
            <a:xfrm>
              <a:off x="6863329" y="2449854"/>
              <a:ext cx="41011" cy="217983"/>
            </a:xfrm>
            <a:custGeom>
              <a:avLst/>
              <a:gdLst/>
              <a:ahLst/>
              <a:cxnLst/>
              <a:rect l="l" t="t" r="r" b="b"/>
              <a:pathLst>
                <a:path w="1561" h="8297" extrusionOk="0">
                  <a:moveTo>
                    <a:pt x="777" y="1"/>
                  </a:moveTo>
                  <a:cubicBezTo>
                    <a:pt x="347" y="1"/>
                    <a:pt x="0" y="347"/>
                    <a:pt x="0" y="784"/>
                  </a:cubicBezTo>
                  <a:lnTo>
                    <a:pt x="0" y="7519"/>
                  </a:lnTo>
                  <a:cubicBezTo>
                    <a:pt x="0" y="7949"/>
                    <a:pt x="347" y="8296"/>
                    <a:pt x="777" y="8296"/>
                  </a:cubicBezTo>
                  <a:lnTo>
                    <a:pt x="1561" y="8296"/>
                  </a:lnTo>
                  <a:cubicBezTo>
                    <a:pt x="1131" y="8296"/>
                    <a:pt x="777" y="7949"/>
                    <a:pt x="777" y="7519"/>
                  </a:cubicBezTo>
                  <a:lnTo>
                    <a:pt x="777" y="784"/>
                  </a:lnTo>
                  <a:cubicBezTo>
                    <a:pt x="777" y="347"/>
                    <a:pt x="1131" y="1"/>
                    <a:pt x="156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87"/>
            <p:cNvSpPr/>
            <p:nvPr/>
          </p:nvSpPr>
          <p:spPr>
            <a:xfrm>
              <a:off x="6917818" y="2599660"/>
              <a:ext cx="40827" cy="40827"/>
            </a:xfrm>
            <a:custGeom>
              <a:avLst/>
              <a:gdLst/>
              <a:ahLst/>
              <a:cxnLst/>
              <a:rect l="l" t="t" r="r" b="b"/>
              <a:pathLst>
                <a:path w="1554" h="1554" extrusionOk="0">
                  <a:moveTo>
                    <a:pt x="777" y="0"/>
                  </a:moveTo>
                  <a:cubicBezTo>
                    <a:pt x="347" y="0"/>
                    <a:pt x="0" y="347"/>
                    <a:pt x="0" y="777"/>
                  </a:cubicBezTo>
                  <a:cubicBezTo>
                    <a:pt x="0" y="1207"/>
                    <a:pt x="347" y="1554"/>
                    <a:pt x="777" y="1554"/>
                  </a:cubicBezTo>
                  <a:cubicBezTo>
                    <a:pt x="1207" y="1554"/>
                    <a:pt x="1554" y="1207"/>
                    <a:pt x="1554" y="777"/>
                  </a:cubicBezTo>
                  <a:cubicBezTo>
                    <a:pt x="1554" y="347"/>
                    <a:pt x="1207" y="0"/>
                    <a:pt x="7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87"/>
            <p:cNvSpPr/>
            <p:nvPr/>
          </p:nvSpPr>
          <p:spPr>
            <a:xfrm>
              <a:off x="6924544" y="2606386"/>
              <a:ext cx="27376" cy="27376"/>
            </a:xfrm>
            <a:custGeom>
              <a:avLst/>
              <a:gdLst/>
              <a:ahLst/>
              <a:cxnLst/>
              <a:rect l="l" t="t" r="r" b="b"/>
              <a:pathLst>
                <a:path w="1042" h="1042" extrusionOk="0">
                  <a:moveTo>
                    <a:pt x="521" y="1"/>
                  </a:moveTo>
                  <a:cubicBezTo>
                    <a:pt x="237" y="1"/>
                    <a:pt x="1" y="237"/>
                    <a:pt x="1" y="521"/>
                  </a:cubicBezTo>
                  <a:cubicBezTo>
                    <a:pt x="1" y="805"/>
                    <a:pt x="237" y="1041"/>
                    <a:pt x="521" y="1041"/>
                  </a:cubicBezTo>
                  <a:cubicBezTo>
                    <a:pt x="805" y="1041"/>
                    <a:pt x="1041" y="805"/>
                    <a:pt x="1041" y="521"/>
                  </a:cubicBezTo>
                  <a:cubicBezTo>
                    <a:pt x="1041" y="237"/>
                    <a:pt x="805" y="1"/>
                    <a:pt x="52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5" name="Google Shape;9555;p87"/>
          <p:cNvGrpSpPr/>
          <p:nvPr/>
        </p:nvGrpSpPr>
        <p:grpSpPr>
          <a:xfrm>
            <a:off x="7421488" y="2318518"/>
            <a:ext cx="342620" cy="328459"/>
            <a:chOff x="7421488" y="2318518"/>
            <a:chExt cx="342620" cy="328459"/>
          </a:xfrm>
        </p:grpSpPr>
        <p:sp>
          <p:nvSpPr>
            <p:cNvPr id="9556" name="Google Shape;9556;p87"/>
            <p:cNvSpPr/>
            <p:nvPr/>
          </p:nvSpPr>
          <p:spPr>
            <a:xfrm>
              <a:off x="7531754" y="2515641"/>
              <a:ext cx="9117" cy="18969"/>
            </a:xfrm>
            <a:custGeom>
              <a:avLst/>
              <a:gdLst/>
              <a:ahLst/>
              <a:cxnLst/>
              <a:rect l="l" t="t" r="r" b="b"/>
              <a:pathLst>
                <a:path w="347" h="722" extrusionOk="0">
                  <a:moveTo>
                    <a:pt x="305" y="1"/>
                  </a:moveTo>
                  <a:lnTo>
                    <a:pt x="0" y="299"/>
                  </a:lnTo>
                  <a:cubicBezTo>
                    <a:pt x="104" y="451"/>
                    <a:pt x="222" y="590"/>
                    <a:pt x="347" y="722"/>
                  </a:cubicBezTo>
                  <a:cubicBezTo>
                    <a:pt x="319" y="479"/>
                    <a:pt x="305" y="236"/>
                    <a:pt x="30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87"/>
            <p:cNvSpPr/>
            <p:nvPr/>
          </p:nvSpPr>
          <p:spPr>
            <a:xfrm>
              <a:off x="7540844" y="2339983"/>
              <a:ext cx="223264" cy="234902"/>
            </a:xfrm>
            <a:custGeom>
              <a:avLst/>
              <a:gdLst/>
              <a:ahLst/>
              <a:cxnLst/>
              <a:rect l="l" t="t" r="r" b="b"/>
              <a:pathLst>
                <a:path w="8498" h="8941" extrusionOk="0">
                  <a:moveTo>
                    <a:pt x="7409" y="0"/>
                  </a:moveTo>
                  <a:cubicBezTo>
                    <a:pt x="7409" y="0"/>
                    <a:pt x="7721" y="2081"/>
                    <a:pt x="6625" y="3170"/>
                  </a:cubicBezTo>
                  <a:lnTo>
                    <a:pt x="3178" y="6631"/>
                  </a:lnTo>
                  <a:cubicBezTo>
                    <a:pt x="2481" y="7323"/>
                    <a:pt x="1387" y="7449"/>
                    <a:pt x="681" y="7449"/>
                  </a:cubicBezTo>
                  <a:cubicBezTo>
                    <a:pt x="277" y="7449"/>
                    <a:pt x="1" y="7408"/>
                    <a:pt x="1" y="7408"/>
                  </a:cubicBezTo>
                  <a:lnTo>
                    <a:pt x="1" y="7408"/>
                  </a:lnTo>
                  <a:cubicBezTo>
                    <a:pt x="341" y="7748"/>
                    <a:pt x="764" y="7997"/>
                    <a:pt x="1236" y="8129"/>
                  </a:cubicBezTo>
                  <a:lnTo>
                    <a:pt x="2047" y="8941"/>
                  </a:lnTo>
                  <a:cubicBezTo>
                    <a:pt x="2734" y="8497"/>
                    <a:pt x="3372" y="7984"/>
                    <a:pt x="3955" y="7408"/>
                  </a:cubicBezTo>
                  <a:lnTo>
                    <a:pt x="7409" y="3947"/>
                  </a:lnTo>
                  <a:cubicBezTo>
                    <a:pt x="8498" y="2858"/>
                    <a:pt x="8498" y="1089"/>
                    <a:pt x="740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87"/>
            <p:cNvSpPr/>
            <p:nvPr/>
          </p:nvSpPr>
          <p:spPr>
            <a:xfrm>
              <a:off x="7520456" y="2318518"/>
              <a:ext cx="235270" cy="227756"/>
            </a:xfrm>
            <a:custGeom>
              <a:avLst/>
              <a:gdLst/>
              <a:ahLst/>
              <a:cxnLst/>
              <a:rect l="l" t="t" r="r" b="b"/>
              <a:pathLst>
                <a:path w="8955" h="8669" extrusionOk="0">
                  <a:moveTo>
                    <a:pt x="6211" y="1422"/>
                  </a:moveTo>
                  <a:cubicBezTo>
                    <a:pt x="6562" y="1422"/>
                    <a:pt x="6912" y="1556"/>
                    <a:pt x="7179" y="1823"/>
                  </a:cubicBezTo>
                  <a:cubicBezTo>
                    <a:pt x="7713" y="2357"/>
                    <a:pt x="7713" y="3224"/>
                    <a:pt x="7179" y="3765"/>
                  </a:cubicBezTo>
                  <a:lnTo>
                    <a:pt x="5445" y="5499"/>
                  </a:lnTo>
                  <a:lnTo>
                    <a:pt x="5077" y="5589"/>
                  </a:lnTo>
                  <a:lnTo>
                    <a:pt x="3822" y="7122"/>
                  </a:lnTo>
                  <a:lnTo>
                    <a:pt x="3725" y="7219"/>
                  </a:lnTo>
                  <a:cubicBezTo>
                    <a:pt x="3455" y="7496"/>
                    <a:pt x="3097" y="7635"/>
                    <a:pt x="2739" y="7635"/>
                  </a:cubicBezTo>
                  <a:cubicBezTo>
                    <a:pt x="2388" y="7635"/>
                    <a:pt x="2037" y="7501"/>
                    <a:pt x="1769" y="7233"/>
                  </a:cubicBezTo>
                  <a:cubicBezTo>
                    <a:pt x="1228" y="6692"/>
                    <a:pt x="1235" y="5811"/>
                    <a:pt x="1783" y="5277"/>
                  </a:cubicBezTo>
                  <a:lnTo>
                    <a:pt x="5237" y="1823"/>
                  </a:lnTo>
                  <a:cubicBezTo>
                    <a:pt x="5507" y="1556"/>
                    <a:pt x="5859" y="1422"/>
                    <a:pt x="6211" y="1422"/>
                  </a:cubicBezTo>
                  <a:close/>
                  <a:moveTo>
                    <a:pt x="6211" y="0"/>
                  </a:moveTo>
                  <a:cubicBezTo>
                    <a:pt x="5495" y="0"/>
                    <a:pt x="4779" y="273"/>
                    <a:pt x="4231" y="817"/>
                  </a:cubicBezTo>
                  <a:lnTo>
                    <a:pt x="777" y="4271"/>
                  </a:lnTo>
                  <a:lnTo>
                    <a:pt x="0" y="6678"/>
                  </a:lnTo>
                  <a:cubicBezTo>
                    <a:pt x="63" y="7080"/>
                    <a:pt x="208" y="7469"/>
                    <a:pt x="437" y="7809"/>
                  </a:cubicBezTo>
                  <a:lnTo>
                    <a:pt x="479" y="7767"/>
                  </a:lnTo>
                  <a:cubicBezTo>
                    <a:pt x="548" y="7941"/>
                    <a:pt x="652" y="8093"/>
                    <a:pt x="784" y="8225"/>
                  </a:cubicBezTo>
                  <a:cubicBezTo>
                    <a:pt x="1082" y="8523"/>
                    <a:pt x="1494" y="8668"/>
                    <a:pt x="1951" y="8668"/>
                  </a:cubicBezTo>
                  <a:cubicBezTo>
                    <a:pt x="2079" y="8668"/>
                    <a:pt x="2211" y="8657"/>
                    <a:pt x="2345" y="8634"/>
                  </a:cubicBezTo>
                  <a:cubicBezTo>
                    <a:pt x="2948" y="8523"/>
                    <a:pt x="3600" y="8183"/>
                    <a:pt x="4148" y="7642"/>
                  </a:cubicBezTo>
                  <a:lnTo>
                    <a:pt x="7602" y="4188"/>
                  </a:lnTo>
                  <a:cubicBezTo>
                    <a:pt x="8691" y="3092"/>
                    <a:pt x="8955" y="1587"/>
                    <a:pt x="8185" y="817"/>
                  </a:cubicBezTo>
                  <a:cubicBezTo>
                    <a:pt x="7640" y="273"/>
                    <a:pt x="6926" y="0"/>
                    <a:pt x="62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87"/>
            <p:cNvSpPr/>
            <p:nvPr/>
          </p:nvSpPr>
          <p:spPr>
            <a:xfrm>
              <a:off x="7450283" y="2573598"/>
              <a:ext cx="152013" cy="73379"/>
            </a:xfrm>
            <a:custGeom>
              <a:avLst/>
              <a:gdLst/>
              <a:ahLst/>
              <a:cxnLst/>
              <a:rect l="l" t="t" r="r" b="b"/>
              <a:pathLst>
                <a:path w="5786" h="2793" extrusionOk="0">
                  <a:moveTo>
                    <a:pt x="4370" y="0"/>
                  </a:moveTo>
                  <a:lnTo>
                    <a:pt x="3171" y="1193"/>
                  </a:lnTo>
                  <a:cubicBezTo>
                    <a:pt x="2482" y="1886"/>
                    <a:pt x="1398" y="2013"/>
                    <a:pt x="693" y="2013"/>
                  </a:cubicBezTo>
                  <a:cubicBezTo>
                    <a:pt x="283" y="2013"/>
                    <a:pt x="1" y="1970"/>
                    <a:pt x="1" y="1970"/>
                  </a:cubicBezTo>
                  <a:lnTo>
                    <a:pt x="1" y="1970"/>
                  </a:lnTo>
                  <a:cubicBezTo>
                    <a:pt x="545" y="2518"/>
                    <a:pt x="1260" y="2792"/>
                    <a:pt x="1974" y="2792"/>
                  </a:cubicBezTo>
                  <a:cubicBezTo>
                    <a:pt x="2688" y="2792"/>
                    <a:pt x="3403" y="2518"/>
                    <a:pt x="3947" y="1970"/>
                  </a:cubicBezTo>
                  <a:lnTo>
                    <a:pt x="5785" y="139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87"/>
            <p:cNvSpPr/>
            <p:nvPr/>
          </p:nvSpPr>
          <p:spPr>
            <a:xfrm>
              <a:off x="7565093" y="2530958"/>
              <a:ext cx="83310" cy="46713"/>
            </a:xfrm>
            <a:custGeom>
              <a:avLst/>
              <a:gdLst/>
              <a:ahLst/>
              <a:cxnLst/>
              <a:rect l="l" t="t" r="r" b="b"/>
              <a:pathLst>
                <a:path w="3171" h="1778" extrusionOk="0">
                  <a:moveTo>
                    <a:pt x="3170" y="0"/>
                  </a:moveTo>
                  <a:lnTo>
                    <a:pt x="3032" y="132"/>
                  </a:lnTo>
                  <a:cubicBezTo>
                    <a:pt x="2507" y="663"/>
                    <a:pt x="1792" y="953"/>
                    <a:pt x="1054" y="953"/>
                  </a:cubicBezTo>
                  <a:cubicBezTo>
                    <a:pt x="935" y="953"/>
                    <a:pt x="814" y="945"/>
                    <a:pt x="694" y="930"/>
                  </a:cubicBezTo>
                  <a:lnTo>
                    <a:pt x="0" y="1623"/>
                  </a:lnTo>
                  <a:cubicBezTo>
                    <a:pt x="346" y="1728"/>
                    <a:pt x="704" y="1777"/>
                    <a:pt x="1064" y="1777"/>
                  </a:cubicBezTo>
                  <a:cubicBezTo>
                    <a:pt x="1181" y="1777"/>
                    <a:pt x="1298" y="1772"/>
                    <a:pt x="1415" y="1762"/>
                  </a:cubicBezTo>
                  <a:lnTo>
                    <a:pt x="3032" y="139"/>
                  </a:lnTo>
                  <a:cubicBezTo>
                    <a:pt x="3080" y="97"/>
                    <a:pt x="3122" y="49"/>
                    <a:pt x="317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87"/>
            <p:cNvSpPr/>
            <p:nvPr/>
          </p:nvSpPr>
          <p:spPr>
            <a:xfrm>
              <a:off x="7421488" y="2409447"/>
              <a:ext cx="236558" cy="227599"/>
            </a:xfrm>
            <a:custGeom>
              <a:avLst/>
              <a:gdLst/>
              <a:ahLst/>
              <a:cxnLst/>
              <a:rect l="l" t="t" r="r" b="b"/>
              <a:pathLst>
                <a:path w="9004" h="8663" extrusionOk="0">
                  <a:moveTo>
                    <a:pt x="6524" y="0"/>
                  </a:moveTo>
                  <a:cubicBezTo>
                    <a:pt x="5810" y="0"/>
                    <a:pt x="5095" y="273"/>
                    <a:pt x="4551" y="817"/>
                  </a:cubicBezTo>
                  <a:lnTo>
                    <a:pt x="1097" y="4271"/>
                  </a:lnTo>
                  <a:cubicBezTo>
                    <a:pt x="1" y="5360"/>
                    <a:pt x="1" y="7129"/>
                    <a:pt x="1097" y="8225"/>
                  </a:cubicBezTo>
                  <a:cubicBezTo>
                    <a:pt x="1393" y="8521"/>
                    <a:pt x="1801" y="8663"/>
                    <a:pt x="2255" y="8663"/>
                  </a:cubicBezTo>
                  <a:cubicBezTo>
                    <a:pt x="2386" y="8663"/>
                    <a:pt x="2520" y="8651"/>
                    <a:pt x="2657" y="8627"/>
                  </a:cubicBezTo>
                  <a:cubicBezTo>
                    <a:pt x="3261" y="8523"/>
                    <a:pt x="3913" y="8183"/>
                    <a:pt x="4461" y="7642"/>
                  </a:cubicBezTo>
                  <a:lnTo>
                    <a:pt x="5779" y="6325"/>
                  </a:lnTo>
                  <a:cubicBezTo>
                    <a:pt x="5779" y="6325"/>
                    <a:pt x="5632" y="6119"/>
                    <a:pt x="5240" y="6119"/>
                  </a:cubicBezTo>
                  <a:cubicBezTo>
                    <a:pt x="5206" y="6119"/>
                    <a:pt x="5171" y="6120"/>
                    <a:pt x="5134" y="6123"/>
                  </a:cubicBezTo>
                  <a:lnTo>
                    <a:pt x="4045" y="7219"/>
                  </a:lnTo>
                  <a:cubicBezTo>
                    <a:pt x="3775" y="7496"/>
                    <a:pt x="3417" y="7635"/>
                    <a:pt x="3059" y="7635"/>
                  </a:cubicBezTo>
                  <a:cubicBezTo>
                    <a:pt x="2708" y="7635"/>
                    <a:pt x="2356" y="7501"/>
                    <a:pt x="2089" y="7233"/>
                  </a:cubicBezTo>
                  <a:cubicBezTo>
                    <a:pt x="1548" y="6692"/>
                    <a:pt x="1554" y="5811"/>
                    <a:pt x="2102" y="5277"/>
                  </a:cubicBezTo>
                  <a:lnTo>
                    <a:pt x="5557" y="1823"/>
                  </a:lnTo>
                  <a:cubicBezTo>
                    <a:pt x="5820" y="1559"/>
                    <a:pt x="6168" y="1427"/>
                    <a:pt x="6517" y="1427"/>
                  </a:cubicBezTo>
                  <a:cubicBezTo>
                    <a:pt x="6847" y="1427"/>
                    <a:pt x="7177" y="1545"/>
                    <a:pt x="7436" y="1781"/>
                  </a:cubicBezTo>
                  <a:cubicBezTo>
                    <a:pt x="7977" y="2274"/>
                    <a:pt x="8040" y="3099"/>
                    <a:pt x="7582" y="3661"/>
                  </a:cubicBezTo>
                  <a:lnTo>
                    <a:pt x="8914" y="2336"/>
                  </a:lnTo>
                  <a:cubicBezTo>
                    <a:pt x="9004" y="1740"/>
                    <a:pt x="8872" y="1192"/>
                    <a:pt x="8498" y="817"/>
                  </a:cubicBezTo>
                  <a:cubicBezTo>
                    <a:pt x="7953" y="273"/>
                    <a:pt x="7239" y="0"/>
                    <a:pt x="652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87"/>
            <p:cNvSpPr/>
            <p:nvPr/>
          </p:nvSpPr>
          <p:spPr>
            <a:xfrm>
              <a:off x="7556161" y="2553368"/>
              <a:ext cx="36650" cy="22253"/>
            </a:xfrm>
            <a:custGeom>
              <a:avLst/>
              <a:gdLst/>
              <a:ahLst/>
              <a:cxnLst/>
              <a:rect l="l" t="t" r="r" b="b"/>
              <a:pathLst>
                <a:path w="1395" h="847" extrusionOk="0">
                  <a:moveTo>
                    <a:pt x="653" y="0"/>
                  </a:moveTo>
                  <a:lnTo>
                    <a:pt x="1" y="645"/>
                  </a:lnTo>
                  <a:cubicBezTo>
                    <a:pt x="209" y="736"/>
                    <a:pt x="431" y="798"/>
                    <a:pt x="646" y="847"/>
                  </a:cubicBezTo>
                  <a:lnTo>
                    <a:pt x="1395" y="104"/>
                  </a:lnTo>
                  <a:cubicBezTo>
                    <a:pt x="1145" y="104"/>
                    <a:pt x="895" y="70"/>
                    <a:pt x="65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3" name="Google Shape;9563;p87"/>
          <p:cNvGrpSpPr/>
          <p:nvPr/>
        </p:nvGrpSpPr>
        <p:grpSpPr>
          <a:xfrm>
            <a:off x="2508373" y="2779889"/>
            <a:ext cx="337523" cy="337680"/>
            <a:chOff x="2508373" y="2779889"/>
            <a:chExt cx="337523" cy="337680"/>
          </a:xfrm>
        </p:grpSpPr>
        <p:sp>
          <p:nvSpPr>
            <p:cNvPr id="9564" name="Google Shape;9564;p87"/>
            <p:cNvSpPr/>
            <p:nvPr/>
          </p:nvSpPr>
          <p:spPr>
            <a:xfrm>
              <a:off x="2508373" y="2779889"/>
              <a:ext cx="256971" cy="256971"/>
            </a:xfrm>
            <a:custGeom>
              <a:avLst/>
              <a:gdLst/>
              <a:ahLst/>
              <a:cxnLst/>
              <a:rect l="l" t="t" r="r" b="b"/>
              <a:pathLst>
                <a:path w="9781" h="9781" extrusionOk="0">
                  <a:moveTo>
                    <a:pt x="4585" y="0"/>
                  </a:moveTo>
                  <a:cubicBezTo>
                    <a:pt x="4377" y="0"/>
                    <a:pt x="4190" y="153"/>
                    <a:pt x="4155" y="354"/>
                  </a:cubicBezTo>
                  <a:lnTo>
                    <a:pt x="3933" y="1464"/>
                  </a:lnTo>
                  <a:cubicBezTo>
                    <a:pt x="3656" y="1540"/>
                    <a:pt x="3392" y="1651"/>
                    <a:pt x="3149" y="1790"/>
                  </a:cubicBezTo>
                  <a:lnTo>
                    <a:pt x="2213" y="1165"/>
                  </a:lnTo>
                  <a:cubicBezTo>
                    <a:pt x="2138" y="1116"/>
                    <a:pt x="2053" y="1092"/>
                    <a:pt x="1969" y="1092"/>
                  </a:cubicBezTo>
                  <a:cubicBezTo>
                    <a:pt x="1852" y="1092"/>
                    <a:pt x="1736" y="1139"/>
                    <a:pt x="1651" y="1228"/>
                  </a:cubicBezTo>
                  <a:lnTo>
                    <a:pt x="1221" y="1658"/>
                  </a:lnTo>
                  <a:cubicBezTo>
                    <a:pt x="1068" y="1803"/>
                    <a:pt x="1048" y="2039"/>
                    <a:pt x="1166" y="2220"/>
                  </a:cubicBezTo>
                  <a:lnTo>
                    <a:pt x="1790" y="3156"/>
                  </a:lnTo>
                  <a:cubicBezTo>
                    <a:pt x="1651" y="3399"/>
                    <a:pt x="1547" y="3662"/>
                    <a:pt x="1471" y="3940"/>
                  </a:cubicBezTo>
                  <a:lnTo>
                    <a:pt x="361" y="4162"/>
                  </a:lnTo>
                  <a:cubicBezTo>
                    <a:pt x="153" y="4196"/>
                    <a:pt x="7" y="4384"/>
                    <a:pt x="0" y="4592"/>
                  </a:cubicBezTo>
                  <a:lnTo>
                    <a:pt x="0" y="5202"/>
                  </a:lnTo>
                  <a:cubicBezTo>
                    <a:pt x="7" y="5410"/>
                    <a:pt x="153" y="5591"/>
                    <a:pt x="361" y="5632"/>
                  </a:cubicBezTo>
                  <a:lnTo>
                    <a:pt x="1471" y="5854"/>
                  </a:lnTo>
                  <a:cubicBezTo>
                    <a:pt x="1547" y="6125"/>
                    <a:pt x="1651" y="6388"/>
                    <a:pt x="1790" y="6638"/>
                  </a:cubicBezTo>
                  <a:lnTo>
                    <a:pt x="1166" y="7574"/>
                  </a:lnTo>
                  <a:cubicBezTo>
                    <a:pt x="1048" y="7748"/>
                    <a:pt x="1068" y="7984"/>
                    <a:pt x="1221" y="8136"/>
                  </a:cubicBezTo>
                  <a:lnTo>
                    <a:pt x="1651" y="8566"/>
                  </a:lnTo>
                  <a:cubicBezTo>
                    <a:pt x="1735" y="8650"/>
                    <a:pt x="1848" y="8692"/>
                    <a:pt x="1964" y="8692"/>
                  </a:cubicBezTo>
                  <a:cubicBezTo>
                    <a:pt x="2049" y="8692"/>
                    <a:pt x="2136" y="8669"/>
                    <a:pt x="2213" y="8622"/>
                  </a:cubicBezTo>
                  <a:lnTo>
                    <a:pt x="3156" y="7990"/>
                  </a:lnTo>
                  <a:cubicBezTo>
                    <a:pt x="3399" y="8129"/>
                    <a:pt x="3663" y="8233"/>
                    <a:pt x="3933" y="8310"/>
                  </a:cubicBezTo>
                  <a:lnTo>
                    <a:pt x="4155" y="9419"/>
                  </a:lnTo>
                  <a:cubicBezTo>
                    <a:pt x="4197" y="9627"/>
                    <a:pt x="4377" y="9773"/>
                    <a:pt x="4592" y="9780"/>
                  </a:cubicBezTo>
                  <a:lnTo>
                    <a:pt x="5195" y="9780"/>
                  </a:lnTo>
                  <a:cubicBezTo>
                    <a:pt x="5404" y="9773"/>
                    <a:pt x="5591" y="9627"/>
                    <a:pt x="5632" y="9419"/>
                  </a:cubicBezTo>
                  <a:lnTo>
                    <a:pt x="5854" y="8310"/>
                  </a:lnTo>
                  <a:cubicBezTo>
                    <a:pt x="6125" y="8233"/>
                    <a:pt x="6389" y="8129"/>
                    <a:pt x="6631" y="7990"/>
                  </a:cubicBezTo>
                  <a:lnTo>
                    <a:pt x="7568" y="8615"/>
                  </a:lnTo>
                  <a:cubicBezTo>
                    <a:pt x="7644" y="8664"/>
                    <a:pt x="7730" y="8688"/>
                    <a:pt x="7814" y="8688"/>
                  </a:cubicBezTo>
                  <a:cubicBezTo>
                    <a:pt x="7931" y="8688"/>
                    <a:pt x="8045" y="8643"/>
                    <a:pt x="8129" y="8559"/>
                  </a:cubicBezTo>
                  <a:lnTo>
                    <a:pt x="8560" y="8129"/>
                  </a:lnTo>
                  <a:cubicBezTo>
                    <a:pt x="8712" y="7984"/>
                    <a:pt x="8733" y="7748"/>
                    <a:pt x="8615" y="7567"/>
                  </a:cubicBezTo>
                  <a:lnTo>
                    <a:pt x="7991" y="6631"/>
                  </a:lnTo>
                  <a:cubicBezTo>
                    <a:pt x="8129" y="6381"/>
                    <a:pt x="8234" y="6118"/>
                    <a:pt x="8310" y="5847"/>
                  </a:cubicBezTo>
                  <a:lnTo>
                    <a:pt x="9420" y="5625"/>
                  </a:lnTo>
                  <a:cubicBezTo>
                    <a:pt x="9628" y="5584"/>
                    <a:pt x="9773" y="5403"/>
                    <a:pt x="9780" y="5195"/>
                  </a:cubicBezTo>
                  <a:lnTo>
                    <a:pt x="9780" y="4585"/>
                  </a:lnTo>
                  <a:cubicBezTo>
                    <a:pt x="9780" y="4377"/>
                    <a:pt x="9628" y="4189"/>
                    <a:pt x="9420" y="4148"/>
                  </a:cubicBezTo>
                  <a:lnTo>
                    <a:pt x="8310" y="3926"/>
                  </a:lnTo>
                  <a:cubicBezTo>
                    <a:pt x="8234" y="3655"/>
                    <a:pt x="8129" y="3392"/>
                    <a:pt x="7991" y="3149"/>
                  </a:cubicBezTo>
                  <a:lnTo>
                    <a:pt x="8615" y="2206"/>
                  </a:lnTo>
                  <a:cubicBezTo>
                    <a:pt x="8733" y="2032"/>
                    <a:pt x="8712" y="1796"/>
                    <a:pt x="8560" y="1644"/>
                  </a:cubicBezTo>
                  <a:lnTo>
                    <a:pt x="8129" y="1221"/>
                  </a:lnTo>
                  <a:cubicBezTo>
                    <a:pt x="8046" y="1134"/>
                    <a:pt x="7934" y="1090"/>
                    <a:pt x="7821" y="1090"/>
                  </a:cubicBezTo>
                  <a:cubicBezTo>
                    <a:pt x="7735" y="1090"/>
                    <a:pt x="7649" y="1115"/>
                    <a:pt x="7575" y="1165"/>
                  </a:cubicBezTo>
                  <a:lnTo>
                    <a:pt x="6631" y="1790"/>
                  </a:lnTo>
                  <a:cubicBezTo>
                    <a:pt x="6389" y="1651"/>
                    <a:pt x="6125" y="1540"/>
                    <a:pt x="5854" y="1464"/>
                  </a:cubicBezTo>
                  <a:lnTo>
                    <a:pt x="5626" y="354"/>
                  </a:lnTo>
                  <a:cubicBezTo>
                    <a:pt x="5584" y="153"/>
                    <a:pt x="5404" y="0"/>
                    <a:pt x="519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87"/>
            <p:cNvSpPr/>
            <p:nvPr/>
          </p:nvSpPr>
          <p:spPr>
            <a:xfrm>
              <a:off x="2561391" y="2852034"/>
              <a:ext cx="131783" cy="112814"/>
            </a:xfrm>
            <a:custGeom>
              <a:avLst/>
              <a:gdLst/>
              <a:ahLst/>
              <a:cxnLst/>
              <a:rect l="l" t="t" r="r" b="b"/>
              <a:pathLst>
                <a:path w="5016" h="4294" extrusionOk="0">
                  <a:moveTo>
                    <a:pt x="2872" y="1"/>
                  </a:moveTo>
                  <a:cubicBezTo>
                    <a:pt x="958" y="1"/>
                    <a:pt x="1" y="2310"/>
                    <a:pt x="1353" y="3663"/>
                  </a:cubicBezTo>
                  <a:cubicBezTo>
                    <a:pt x="1791" y="4098"/>
                    <a:pt x="2328" y="4293"/>
                    <a:pt x="2855" y="4293"/>
                  </a:cubicBezTo>
                  <a:cubicBezTo>
                    <a:pt x="3958" y="4293"/>
                    <a:pt x="5016" y="3439"/>
                    <a:pt x="5016" y="2144"/>
                  </a:cubicBezTo>
                  <a:cubicBezTo>
                    <a:pt x="5016" y="958"/>
                    <a:pt x="4058" y="1"/>
                    <a:pt x="2872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87"/>
            <p:cNvSpPr/>
            <p:nvPr/>
          </p:nvSpPr>
          <p:spPr>
            <a:xfrm>
              <a:off x="2599302" y="2880277"/>
              <a:ext cx="65629" cy="56223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429" y="1"/>
                  </a:moveTo>
                  <a:cubicBezTo>
                    <a:pt x="479" y="1"/>
                    <a:pt x="0" y="1152"/>
                    <a:pt x="673" y="1825"/>
                  </a:cubicBezTo>
                  <a:cubicBezTo>
                    <a:pt x="891" y="2042"/>
                    <a:pt x="1158" y="2140"/>
                    <a:pt x="1420" y="2140"/>
                  </a:cubicBezTo>
                  <a:cubicBezTo>
                    <a:pt x="1970" y="2140"/>
                    <a:pt x="2497" y="1712"/>
                    <a:pt x="2497" y="1069"/>
                  </a:cubicBezTo>
                  <a:cubicBezTo>
                    <a:pt x="2497" y="479"/>
                    <a:pt x="2019" y="1"/>
                    <a:pt x="1429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87"/>
            <p:cNvSpPr/>
            <p:nvPr/>
          </p:nvSpPr>
          <p:spPr>
            <a:xfrm>
              <a:off x="2677121" y="2948611"/>
              <a:ext cx="168775" cy="168958"/>
            </a:xfrm>
            <a:custGeom>
              <a:avLst/>
              <a:gdLst/>
              <a:ahLst/>
              <a:cxnLst/>
              <a:rect l="l" t="t" r="r" b="b"/>
              <a:pathLst>
                <a:path w="6424" h="6431" extrusionOk="0">
                  <a:moveTo>
                    <a:pt x="3017" y="1"/>
                  </a:moveTo>
                  <a:cubicBezTo>
                    <a:pt x="2879" y="1"/>
                    <a:pt x="2754" y="98"/>
                    <a:pt x="2733" y="237"/>
                  </a:cubicBezTo>
                  <a:lnTo>
                    <a:pt x="2587" y="965"/>
                  </a:lnTo>
                  <a:cubicBezTo>
                    <a:pt x="2407" y="1014"/>
                    <a:pt x="2234" y="1090"/>
                    <a:pt x="2067" y="1180"/>
                  </a:cubicBezTo>
                  <a:lnTo>
                    <a:pt x="1450" y="764"/>
                  </a:lnTo>
                  <a:cubicBezTo>
                    <a:pt x="1404" y="733"/>
                    <a:pt x="1350" y="718"/>
                    <a:pt x="1296" y="718"/>
                  </a:cubicBezTo>
                  <a:cubicBezTo>
                    <a:pt x="1218" y="718"/>
                    <a:pt x="1139" y="748"/>
                    <a:pt x="1082" y="805"/>
                  </a:cubicBezTo>
                  <a:lnTo>
                    <a:pt x="805" y="1083"/>
                  </a:lnTo>
                  <a:cubicBezTo>
                    <a:pt x="701" y="1180"/>
                    <a:pt x="687" y="1340"/>
                    <a:pt x="763" y="1451"/>
                  </a:cubicBezTo>
                  <a:lnTo>
                    <a:pt x="1179" y="2068"/>
                  </a:lnTo>
                  <a:cubicBezTo>
                    <a:pt x="1089" y="2234"/>
                    <a:pt x="1013" y="2408"/>
                    <a:pt x="964" y="2588"/>
                  </a:cubicBezTo>
                  <a:lnTo>
                    <a:pt x="236" y="2734"/>
                  </a:lnTo>
                  <a:cubicBezTo>
                    <a:pt x="97" y="2761"/>
                    <a:pt x="0" y="2879"/>
                    <a:pt x="0" y="3018"/>
                  </a:cubicBezTo>
                  <a:lnTo>
                    <a:pt x="0" y="3413"/>
                  </a:lnTo>
                  <a:cubicBezTo>
                    <a:pt x="0" y="3552"/>
                    <a:pt x="97" y="3670"/>
                    <a:pt x="236" y="3698"/>
                  </a:cubicBezTo>
                  <a:lnTo>
                    <a:pt x="964" y="3844"/>
                  </a:lnTo>
                  <a:cubicBezTo>
                    <a:pt x="1013" y="4024"/>
                    <a:pt x="1089" y="4197"/>
                    <a:pt x="1179" y="4364"/>
                  </a:cubicBezTo>
                  <a:lnTo>
                    <a:pt x="763" y="4981"/>
                  </a:lnTo>
                  <a:cubicBezTo>
                    <a:pt x="687" y="5092"/>
                    <a:pt x="701" y="5252"/>
                    <a:pt x="805" y="5349"/>
                  </a:cubicBezTo>
                  <a:lnTo>
                    <a:pt x="1082" y="5626"/>
                  </a:lnTo>
                  <a:cubicBezTo>
                    <a:pt x="1139" y="5683"/>
                    <a:pt x="1218" y="5714"/>
                    <a:pt x="1296" y="5714"/>
                  </a:cubicBezTo>
                  <a:cubicBezTo>
                    <a:pt x="1350" y="5714"/>
                    <a:pt x="1404" y="5699"/>
                    <a:pt x="1450" y="5668"/>
                  </a:cubicBezTo>
                  <a:lnTo>
                    <a:pt x="2067" y="5252"/>
                  </a:lnTo>
                  <a:cubicBezTo>
                    <a:pt x="2234" y="5342"/>
                    <a:pt x="2407" y="5418"/>
                    <a:pt x="2587" y="5467"/>
                  </a:cubicBezTo>
                  <a:lnTo>
                    <a:pt x="2733" y="6195"/>
                  </a:lnTo>
                  <a:cubicBezTo>
                    <a:pt x="2754" y="6334"/>
                    <a:pt x="2879" y="6431"/>
                    <a:pt x="3017" y="6431"/>
                  </a:cubicBezTo>
                  <a:lnTo>
                    <a:pt x="3413" y="6431"/>
                  </a:lnTo>
                  <a:cubicBezTo>
                    <a:pt x="3552" y="6431"/>
                    <a:pt x="3669" y="6334"/>
                    <a:pt x="3697" y="6195"/>
                  </a:cubicBezTo>
                  <a:lnTo>
                    <a:pt x="3843" y="5467"/>
                  </a:lnTo>
                  <a:cubicBezTo>
                    <a:pt x="4023" y="5418"/>
                    <a:pt x="4197" y="5342"/>
                    <a:pt x="4356" y="5252"/>
                  </a:cubicBezTo>
                  <a:lnTo>
                    <a:pt x="4980" y="5668"/>
                  </a:lnTo>
                  <a:cubicBezTo>
                    <a:pt x="5027" y="5697"/>
                    <a:pt x="5080" y="5711"/>
                    <a:pt x="5134" y="5711"/>
                  </a:cubicBezTo>
                  <a:cubicBezTo>
                    <a:pt x="5209" y="5711"/>
                    <a:pt x="5284" y="5683"/>
                    <a:pt x="5341" y="5626"/>
                  </a:cubicBezTo>
                  <a:lnTo>
                    <a:pt x="5625" y="5342"/>
                  </a:lnTo>
                  <a:cubicBezTo>
                    <a:pt x="5723" y="5245"/>
                    <a:pt x="5736" y="5092"/>
                    <a:pt x="5660" y="4974"/>
                  </a:cubicBezTo>
                  <a:lnTo>
                    <a:pt x="5251" y="4357"/>
                  </a:lnTo>
                  <a:cubicBezTo>
                    <a:pt x="5341" y="4190"/>
                    <a:pt x="5410" y="4024"/>
                    <a:pt x="5466" y="3844"/>
                  </a:cubicBezTo>
                  <a:lnTo>
                    <a:pt x="6194" y="3698"/>
                  </a:lnTo>
                  <a:cubicBezTo>
                    <a:pt x="6326" y="3670"/>
                    <a:pt x="6423" y="3552"/>
                    <a:pt x="6423" y="3413"/>
                  </a:cubicBezTo>
                  <a:lnTo>
                    <a:pt x="6423" y="3018"/>
                  </a:lnTo>
                  <a:cubicBezTo>
                    <a:pt x="6423" y="2879"/>
                    <a:pt x="6333" y="2761"/>
                    <a:pt x="6194" y="2734"/>
                  </a:cubicBezTo>
                  <a:lnTo>
                    <a:pt x="5466" y="2588"/>
                  </a:lnTo>
                  <a:cubicBezTo>
                    <a:pt x="5417" y="2408"/>
                    <a:pt x="5348" y="2234"/>
                    <a:pt x="5251" y="2068"/>
                  </a:cubicBezTo>
                  <a:lnTo>
                    <a:pt x="5667" y="1451"/>
                  </a:lnTo>
                  <a:cubicBezTo>
                    <a:pt x="5743" y="1340"/>
                    <a:pt x="5729" y="1180"/>
                    <a:pt x="5632" y="1083"/>
                  </a:cubicBezTo>
                  <a:lnTo>
                    <a:pt x="5348" y="805"/>
                  </a:lnTo>
                  <a:cubicBezTo>
                    <a:pt x="5291" y="748"/>
                    <a:pt x="5214" y="718"/>
                    <a:pt x="5137" y="718"/>
                  </a:cubicBezTo>
                  <a:cubicBezTo>
                    <a:pt x="5083" y="718"/>
                    <a:pt x="5029" y="733"/>
                    <a:pt x="4980" y="764"/>
                  </a:cubicBezTo>
                  <a:lnTo>
                    <a:pt x="4363" y="1180"/>
                  </a:lnTo>
                  <a:cubicBezTo>
                    <a:pt x="4197" y="1090"/>
                    <a:pt x="4030" y="1014"/>
                    <a:pt x="3850" y="965"/>
                  </a:cubicBezTo>
                  <a:lnTo>
                    <a:pt x="3704" y="237"/>
                  </a:lnTo>
                  <a:cubicBezTo>
                    <a:pt x="3676" y="98"/>
                    <a:pt x="3558" y="1"/>
                    <a:pt x="34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87"/>
            <p:cNvSpPr/>
            <p:nvPr/>
          </p:nvSpPr>
          <p:spPr>
            <a:xfrm>
              <a:off x="2705180" y="2990910"/>
              <a:ext cx="98601" cy="84466"/>
            </a:xfrm>
            <a:custGeom>
              <a:avLst/>
              <a:gdLst/>
              <a:ahLst/>
              <a:cxnLst/>
              <a:rect l="l" t="t" r="r" b="b"/>
              <a:pathLst>
                <a:path w="3753" h="3215" extrusionOk="0">
                  <a:moveTo>
                    <a:pt x="2144" y="0"/>
                  </a:moveTo>
                  <a:cubicBezTo>
                    <a:pt x="715" y="0"/>
                    <a:pt x="0" y="1727"/>
                    <a:pt x="1013" y="2740"/>
                  </a:cubicBezTo>
                  <a:cubicBezTo>
                    <a:pt x="1341" y="3068"/>
                    <a:pt x="1743" y="3215"/>
                    <a:pt x="2138" y="3215"/>
                  </a:cubicBezTo>
                  <a:cubicBezTo>
                    <a:pt x="2963" y="3215"/>
                    <a:pt x="3753" y="2573"/>
                    <a:pt x="3753" y="1602"/>
                  </a:cubicBezTo>
                  <a:cubicBezTo>
                    <a:pt x="3753" y="721"/>
                    <a:pt x="3031" y="0"/>
                    <a:pt x="2144" y="0"/>
                  </a:cubicBezTo>
                  <a:close/>
                </a:path>
              </a:pathLst>
            </a:custGeom>
            <a:solidFill>
              <a:srgbClr val="BAC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87"/>
            <p:cNvSpPr/>
            <p:nvPr/>
          </p:nvSpPr>
          <p:spPr>
            <a:xfrm>
              <a:off x="2727774" y="3007856"/>
              <a:ext cx="59061" cy="50601"/>
            </a:xfrm>
            <a:custGeom>
              <a:avLst/>
              <a:gdLst/>
              <a:ahLst/>
              <a:cxnLst/>
              <a:rect l="l" t="t" r="r" b="b"/>
              <a:pathLst>
                <a:path w="2248" h="1926" extrusionOk="0">
                  <a:moveTo>
                    <a:pt x="1284" y="0"/>
                  </a:moveTo>
                  <a:cubicBezTo>
                    <a:pt x="430" y="0"/>
                    <a:pt x="0" y="1034"/>
                    <a:pt x="604" y="1644"/>
                  </a:cubicBezTo>
                  <a:cubicBezTo>
                    <a:pt x="801" y="1839"/>
                    <a:pt x="1041" y="1926"/>
                    <a:pt x="1277" y="1926"/>
                  </a:cubicBezTo>
                  <a:cubicBezTo>
                    <a:pt x="1773" y="1926"/>
                    <a:pt x="2248" y="1540"/>
                    <a:pt x="2248" y="957"/>
                  </a:cubicBezTo>
                  <a:cubicBezTo>
                    <a:pt x="2248" y="430"/>
                    <a:pt x="1818" y="0"/>
                    <a:pt x="128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0" name="Google Shape;9570;p87"/>
          <p:cNvGrpSpPr/>
          <p:nvPr/>
        </p:nvGrpSpPr>
        <p:grpSpPr>
          <a:xfrm>
            <a:off x="1884401" y="4141593"/>
            <a:ext cx="410613" cy="372229"/>
            <a:chOff x="1884401" y="4141593"/>
            <a:chExt cx="410613" cy="372229"/>
          </a:xfrm>
        </p:grpSpPr>
        <p:sp>
          <p:nvSpPr>
            <p:cNvPr id="9571" name="Google Shape;9571;p87"/>
            <p:cNvSpPr/>
            <p:nvPr/>
          </p:nvSpPr>
          <p:spPr>
            <a:xfrm>
              <a:off x="1934529" y="4484476"/>
              <a:ext cx="343697" cy="29346"/>
            </a:xfrm>
            <a:custGeom>
              <a:avLst/>
              <a:gdLst/>
              <a:ahLst/>
              <a:cxnLst/>
              <a:rect l="l" t="t" r="r" b="b"/>
              <a:pathLst>
                <a:path w="13082" h="1117" extrusionOk="0">
                  <a:moveTo>
                    <a:pt x="0" y="0"/>
                  </a:moveTo>
                  <a:lnTo>
                    <a:pt x="188" y="659"/>
                  </a:lnTo>
                  <a:cubicBezTo>
                    <a:pt x="271" y="923"/>
                    <a:pt x="514" y="1103"/>
                    <a:pt x="791" y="1117"/>
                  </a:cubicBezTo>
                  <a:lnTo>
                    <a:pt x="12284" y="1117"/>
                  </a:lnTo>
                  <a:cubicBezTo>
                    <a:pt x="12562" y="1103"/>
                    <a:pt x="12804" y="923"/>
                    <a:pt x="12895" y="659"/>
                  </a:cubicBezTo>
                  <a:lnTo>
                    <a:pt x="13082" y="0"/>
                  </a:lnTo>
                  <a:close/>
                </a:path>
              </a:pathLst>
            </a:custGeom>
            <a:solidFill>
              <a:srgbClr val="D1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87"/>
            <p:cNvSpPr/>
            <p:nvPr/>
          </p:nvSpPr>
          <p:spPr>
            <a:xfrm>
              <a:off x="1884401" y="4269619"/>
              <a:ext cx="345720" cy="189635"/>
            </a:xfrm>
            <a:custGeom>
              <a:avLst/>
              <a:gdLst/>
              <a:ahLst/>
              <a:cxnLst/>
              <a:rect l="l" t="t" r="r" b="b"/>
              <a:pathLst>
                <a:path w="13159" h="7218" extrusionOk="0">
                  <a:moveTo>
                    <a:pt x="3739" y="957"/>
                  </a:moveTo>
                  <a:lnTo>
                    <a:pt x="3739" y="2511"/>
                  </a:lnTo>
                  <a:cubicBezTo>
                    <a:pt x="3732" y="2802"/>
                    <a:pt x="3760" y="3094"/>
                    <a:pt x="3816" y="3378"/>
                  </a:cubicBezTo>
                  <a:lnTo>
                    <a:pt x="3517" y="3378"/>
                  </a:lnTo>
                  <a:cubicBezTo>
                    <a:pt x="2262" y="3378"/>
                    <a:pt x="1409" y="2116"/>
                    <a:pt x="1867" y="957"/>
                  </a:cubicBezTo>
                  <a:close/>
                  <a:moveTo>
                    <a:pt x="1312" y="0"/>
                  </a:moveTo>
                  <a:cubicBezTo>
                    <a:pt x="1" y="1804"/>
                    <a:pt x="1291" y="4328"/>
                    <a:pt x="3517" y="4335"/>
                  </a:cubicBezTo>
                  <a:lnTo>
                    <a:pt x="4107" y="4335"/>
                  </a:lnTo>
                  <a:cubicBezTo>
                    <a:pt x="4851" y="6108"/>
                    <a:pt x="6579" y="7217"/>
                    <a:pt x="8443" y="7217"/>
                  </a:cubicBezTo>
                  <a:cubicBezTo>
                    <a:pt x="8752" y="7217"/>
                    <a:pt x="9065" y="7187"/>
                    <a:pt x="9379" y="7124"/>
                  </a:cubicBezTo>
                  <a:cubicBezTo>
                    <a:pt x="11577" y="6687"/>
                    <a:pt x="13159" y="4752"/>
                    <a:pt x="13159" y="2511"/>
                  </a:cubicBezTo>
                  <a:lnTo>
                    <a:pt x="13159" y="0"/>
                  </a:lnTo>
                  <a:lnTo>
                    <a:pt x="12118" y="0"/>
                  </a:lnTo>
                  <a:lnTo>
                    <a:pt x="11876" y="319"/>
                  </a:lnTo>
                  <a:lnTo>
                    <a:pt x="11640" y="0"/>
                  </a:lnTo>
                  <a:close/>
                </a:path>
              </a:pathLst>
            </a:custGeom>
            <a:solidFill>
              <a:srgbClr val="D1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87"/>
            <p:cNvSpPr/>
            <p:nvPr/>
          </p:nvSpPr>
          <p:spPr>
            <a:xfrm>
              <a:off x="2097970" y="4322006"/>
              <a:ext cx="104827" cy="110003"/>
            </a:xfrm>
            <a:custGeom>
              <a:avLst/>
              <a:gdLst/>
              <a:ahLst/>
              <a:cxnLst/>
              <a:rect l="l" t="t" r="r" b="b"/>
              <a:pathLst>
                <a:path w="3990" h="4187" extrusionOk="0">
                  <a:moveTo>
                    <a:pt x="3750" y="0"/>
                  </a:moveTo>
                  <a:cubicBezTo>
                    <a:pt x="3630" y="0"/>
                    <a:pt x="3511" y="80"/>
                    <a:pt x="3511" y="240"/>
                  </a:cubicBezTo>
                  <a:lnTo>
                    <a:pt x="3511" y="517"/>
                  </a:lnTo>
                  <a:cubicBezTo>
                    <a:pt x="3504" y="2279"/>
                    <a:pt x="2082" y="3708"/>
                    <a:pt x="320" y="3708"/>
                  </a:cubicBezTo>
                  <a:cubicBezTo>
                    <a:pt x="1" y="3708"/>
                    <a:pt x="1" y="4186"/>
                    <a:pt x="320" y="4186"/>
                  </a:cubicBezTo>
                  <a:cubicBezTo>
                    <a:pt x="2345" y="4186"/>
                    <a:pt x="3982" y="2543"/>
                    <a:pt x="3989" y="517"/>
                  </a:cubicBezTo>
                  <a:lnTo>
                    <a:pt x="3989" y="240"/>
                  </a:lnTo>
                  <a:cubicBezTo>
                    <a:pt x="3989" y="80"/>
                    <a:pt x="3870" y="0"/>
                    <a:pt x="3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87"/>
            <p:cNvSpPr/>
            <p:nvPr/>
          </p:nvSpPr>
          <p:spPr>
            <a:xfrm>
              <a:off x="2190187" y="4269619"/>
              <a:ext cx="12611" cy="39829"/>
            </a:xfrm>
            <a:custGeom>
              <a:avLst/>
              <a:gdLst/>
              <a:ahLst/>
              <a:cxnLst/>
              <a:rect l="l" t="t" r="r" b="b"/>
              <a:pathLst>
                <a:path w="480" h="1516" extrusionOk="0">
                  <a:moveTo>
                    <a:pt x="1" y="0"/>
                  </a:moveTo>
                  <a:lnTo>
                    <a:pt x="1" y="1277"/>
                  </a:lnTo>
                  <a:cubicBezTo>
                    <a:pt x="1" y="1436"/>
                    <a:pt x="120" y="1516"/>
                    <a:pt x="240" y="1516"/>
                  </a:cubicBezTo>
                  <a:cubicBezTo>
                    <a:pt x="360" y="1516"/>
                    <a:pt x="479" y="1436"/>
                    <a:pt x="479" y="1277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87"/>
            <p:cNvSpPr/>
            <p:nvPr/>
          </p:nvSpPr>
          <p:spPr>
            <a:xfrm>
              <a:off x="2069018" y="4141593"/>
              <a:ext cx="24250" cy="109083"/>
            </a:xfrm>
            <a:custGeom>
              <a:avLst/>
              <a:gdLst/>
              <a:ahLst/>
              <a:cxnLst/>
              <a:rect l="l" t="t" r="r" b="b"/>
              <a:pathLst>
                <a:path w="923" h="4152" extrusionOk="0">
                  <a:moveTo>
                    <a:pt x="621" y="1"/>
                  </a:moveTo>
                  <a:cubicBezTo>
                    <a:pt x="501" y="1"/>
                    <a:pt x="382" y="80"/>
                    <a:pt x="382" y="240"/>
                  </a:cubicBezTo>
                  <a:cubicBezTo>
                    <a:pt x="382" y="420"/>
                    <a:pt x="340" y="594"/>
                    <a:pt x="250" y="739"/>
                  </a:cubicBezTo>
                  <a:cubicBezTo>
                    <a:pt x="0" y="1190"/>
                    <a:pt x="0" y="1738"/>
                    <a:pt x="250" y="2189"/>
                  </a:cubicBezTo>
                  <a:cubicBezTo>
                    <a:pt x="423" y="2501"/>
                    <a:pt x="423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8" y="4152"/>
                  </a:cubicBezTo>
                  <a:cubicBezTo>
                    <a:pt x="430" y="4152"/>
                    <a:pt x="541" y="4041"/>
                    <a:pt x="541" y="3909"/>
                  </a:cubicBezTo>
                  <a:cubicBezTo>
                    <a:pt x="534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493" y="1655"/>
                    <a:pt x="493" y="1273"/>
                    <a:pt x="673" y="961"/>
                  </a:cubicBezTo>
                  <a:cubicBezTo>
                    <a:pt x="798" y="746"/>
                    <a:pt x="867" y="497"/>
                    <a:pt x="860" y="240"/>
                  </a:cubicBezTo>
                  <a:cubicBezTo>
                    <a:pt x="860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87"/>
            <p:cNvSpPr/>
            <p:nvPr/>
          </p:nvSpPr>
          <p:spPr>
            <a:xfrm>
              <a:off x="2119303" y="4141593"/>
              <a:ext cx="24276" cy="109083"/>
            </a:xfrm>
            <a:custGeom>
              <a:avLst/>
              <a:gdLst/>
              <a:ahLst/>
              <a:cxnLst/>
              <a:rect l="l" t="t" r="r" b="b"/>
              <a:pathLst>
                <a:path w="924" h="4152" extrusionOk="0">
                  <a:moveTo>
                    <a:pt x="621" y="1"/>
                  </a:moveTo>
                  <a:cubicBezTo>
                    <a:pt x="502" y="1"/>
                    <a:pt x="382" y="80"/>
                    <a:pt x="382" y="240"/>
                  </a:cubicBezTo>
                  <a:cubicBezTo>
                    <a:pt x="389" y="420"/>
                    <a:pt x="340" y="594"/>
                    <a:pt x="250" y="739"/>
                  </a:cubicBezTo>
                  <a:cubicBezTo>
                    <a:pt x="1" y="1190"/>
                    <a:pt x="1" y="1738"/>
                    <a:pt x="250" y="2189"/>
                  </a:cubicBezTo>
                  <a:cubicBezTo>
                    <a:pt x="424" y="2501"/>
                    <a:pt x="424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9" y="4152"/>
                  </a:cubicBezTo>
                  <a:cubicBezTo>
                    <a:pt x="431" y="4152"/>
                    <a:pt x="542" y="4041"/>
                    <a:pt x="542" y="3909"/>
                  </a:cubicBezTo>
                  <a:cubicBezTo>
                    <a:pt x="535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500" y="1655"/>
                    <a:pt x="500" y="1273"/>
                    <a:pt x="673" y="961"/>
                  </a:cubicBezTo>
                  <a:cubicBezTo>
                    <a:pt x="798" y="746"/>
                    <a:pt x="868" y="497"/>
                    <a:pt x="861" y="240"/>
                  </a:cubicBezTo>
                  <a:cubicBezTo>
                    <a:pt x="861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87"/>
            <p:cNvSpPr/>
            <p:nvPr/>
          </p:nvSpPr>
          <p:spPr>
            <a:xfrm>
              <a:off x="1917583" y="4478091"/>
              <a:ext cx="377431" cy="12585"/>
            </a:xfrm>
            <a:custGeom>
              <a:avLst/>
              <a:gdLst/>
              <a:ahLst/>
              <a:cxnLst/>
              <a:rect l="l" t="t" r="r" b="b"/>
              <a:pathLst>
                <a:path w="14366" h="479" extrusionOk="0">
                  <a:moveTo>
                    <a:pt x="319" y="0"/>
                  </a:moveTo>
                  <a:cubicBezTo>
                    <a:pt x="0" y="0"/>
                    <a:pt x="0" y="479"/>
                    <a:pt x="319" y="479"/>
                  </a:cubicBezTo>
                  <a:lnTo>
                    <a:pt x="14046" y="479"/>
                  </a:lnTo>
                  <a:cubicBezTo>
                    <a:pt x="14365" y="479"/>
                    <a:pt x="14365" y="0"/>
                    <a:pt x="14046" y="0"/>
                  </a:cubicBezTo>
                  <a:close/>
                </a:path>
              </a:pathLst>
            </a:custGeom>
            <a:solidFill>
              <a:srgbClr val="A5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8" name="Google Shape;9578;p87"/>
          <p:cNvGrpSpPr/>
          <p:nvPr/>
        </p:nvGrpSpPr>
        <p:grpSpPr>
          <a:xfrm>
            <a:off x="1430832" y="2773689"/>
            <a:ext cx="294515" cy="349897"/>
            <a:chOff x="1430832" y="2773689"/>
            <a:chExt cx="294515" cy="349897"/>
          </a:xfrm>
        </p:grpSpPr>
        <p:sp>
          <p:nvSpPr>
            <p:cNvPr id="9579" name="Google Shape;9579;p87"/>
            <p:cNvSpPr/>
            <p:nvPr/>
          </p:nvSpPr>
          <p:spPr>
            <a:xfrm>
              <a:off x="1430832" y="2794996"/>
              <a:ext cx="90062" cy="149648"/>
            </a:xfrm>
            <a:custGeom>
              <a:avLst/>
              <a:gdLst/>
              <a:ahLst/>
              <a:cxnLst/>
              <a:rect l="l" t="t" r="r" b="b"/>
              <a:pathLst>
                <a:path w="3428" h="5696" extrusionOk="0">
                  <a:moveTo>
                    <a:pt x="604" y="1"/>
                  </a:moveTo>
                  <a:cubicBezTo>
                    <a:pt x="271" y="1"/>
                    <a:pt x="1" y="271"/>
                    <a:pt x="8" y="597"/>
                  </a:cubicBezTo>
                  <a:lnTo>
                    <a:pt x="8" y="1423"/>
                  </a:lnTo>
                  <a:cubicBezTo>
                    <a:pt x="8" y="3406"/>
                    <a:pt x="1020" y="3816"/>
                    <a:pt x="1839" y="4149"/>
                  </a:cubicBezTo>
                  <a:cubicBezTo>
                    <a:pt x="2290" y="4336"/>
                    <a:pt x="2685" y="4495"/>
                    <a:pt x="2879" y="4891"/>
                  </a:cubicBezTo>
                  <a:cubicBezTo>
                    <a:pt x="2935" y="4981"/>
                    <a:pt x="2921" y="5106"/>
                    <a:pt x="2844" y="5182"/>
                  </a:cubicBezTo>
                  <a:cubicBezTo>
                    <a:pt x="2770" y="5257"/>
                    <a:pt x="2670" y="5299"/>
                    <a:pt x="2568" y="5299"/>
                  </a:cubicBezTo>
                  <a:cubicBezTo>
                    <a:pt x="2528" y="5299"/>
                    <a:pt x="2488" y="5293"/>
                    <a:pt x="2449" y="5279"/>
                  </a:cubicBezTo>
                  <a:cubicBezTo>
                    <a:pt x="2303" y="5217"/>
                    <a:pt x="2283" y="5043"/>
                    <a:pt x="2290" y="4905"/>
                  </a:cubicBezTo>
                  <a:cubicBezTo>
                    <a:pt x="2297" y="4768"/>
                    <a:pt x="2193" y="4696"/>
                    <a:pt x="2091" y="4696"/>
                  </a:cubicBezTo>
                  <a:cubicBezTo>
                    <a:pt x="1996" y="4696"/>
                    <a:pt x="1901" y="4757"/>
                    <a:pt x="1894" y="4884"/>
                  </a:cubicBezTo>
                  <a:cubicBezTo>
                    <a:pt x="1887" y="5057"/>
                    <a:pt x="1908" y="5480"/>
                    <a:pt x="2290" y="5640"/>
                  </a:cubicBezTo>
                  <a:cubicBezTo>
                    <a:pt x="2373" y="5681"/>
                    <a:pt x="2470" y="5695"/>
                    <a:pt x="2560" y="5695"/>
                  </a:cubicBezTo>
                  <a:cubicBezTo>
                    <a:pt x="2775" y="5695"/>
                    <a:pt x="2983" y="5605"/>
                    <a:pt x="3136" y="5453"/>
                  </a:cubicBezTo>
                  <a:cubicBezTo>
                    <a:pt x="3323" y="5258"/>
                    <a:pt x="3365" y="4960"/>
                    <a:pt x="3240" y="4717"/>
                  </a:cubicBezTo>
                  <a:cubicBezTo>
                    <a:pt x="2983" y="4183"/>
                    <a:pt x="2477" y="3982"/>
                    <a:pt x="1984" y="3781"/>
                  </a:cubicBezTo>
                  <a:cubicBezTo>
                    <a:pt x="1596" y="3628"/>
                    <a:pt x="1194" y="3462"/>
                    <a:pt x="902" y="3136"/>
                  </a:cubicBezTo>
                  <a:cubicBezTo>
                    <a:pt x="562" y="2761"/>
                    <a:pt x="403" y="2199"/>
                    <a:pt x="403" y="1423"/>
                  </a:cubicBezTo>
                  <a:lnTo>
                    <a:pt x="403" y="597"/>
                  </a:lnTo>
                  <a:cubicBezTo>
                    <a:pt x="403" y="486"/>
                    <a:pt x="493" y="396"/>
                    <a:pt x="604" y="396"/>
                  </a:cubicBezTo>
                  <a:cubicBezTo>
                    <a:pt x="916" y="403"/>
                    <a:pt x="1208" y="556"/>
                    <a:pt x="1381" y="812"/>
                  </a:cubicBezTo>
                  <a:lnTo>
                    <a:pt x="1534" y="1034"/>
                  </a:lnTo>
                  <a:cubicBezTo>
                    <a:pt x="1693" y="1270"/>
                    <a:pt x="1964" y="1409"/>
                    <a:pt x="2241" y="1409"/>
                  </a:cubicBezTo>
                  <a:lnTo>
                    <a:pt x="3170" y="1409"/>
                  </a:lnTo>
                  <a:cubicBezTo>
                    <a:pt x="3427" y="1409"/>
                    <a:pt x="3427" y="1013"/>
                    <a:pt x="3170" y="1013"/>
                  </a:cubicBezTo>
                  <a:lnTo>
                    <a:pt x="2241" y="1013"/>
                  </a:lnTo>
                  <a:cubicBezTo>
                    <a:pt x="2088" y="1013"/>
                    <a:pt x="1950" y="937"/>
                    <a:pt x="1860" y="812"/>
                  </a:cubicBezTo>
                  <a:lnTo>
                    <a:pt x="1707" y="590"/>
                  </a:lnTo>
                  <a:cubicBezTo>
                    <a:pt x="1457" y="223"/>
                    <a:pt x="1041" y="8"/>
                    <a:pt x="60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87"/>
            <p:cNvSpPr/>
            <p:nvPr/>
          </p:nvSpPr>
          <p:spPr>
            <a:xfrm>
              <a:off x="1635127" y="2795180"/>
              <a:ext cx="90220" cy="149464"/>
            </a:xfrm>
            <a:custGeom>
              <a:avLst/>
              <a:gdLst/>
              <a:ahLst/>
              <a:cxnLst/>
              <a:rect l="l" t="t" r="r" b="b"/>
              <a:pathLst>
                <a:path w="3434" h="5689" extrusionOk="0">
                  <a:moveTo>
                    <a:pt x="2837" y="1"/>
                  </a:moveTo>
                  <a:cubicBezTo>
                    <a:pt x="2393" y="1"/>
                    <a:pt x="1977" y="216"/>
                    <a:pt x="1727" y="583"/>
                  </a:cubicBezTo>
                  <a:lnTo>
                    <a:pt x="1575" y="805"/>
                  </a:lnTo>
                  <a:cubicBezTo>
                    <a:pt x="1484" y="930"/>
                    <a:pt x="1346" y="1006"/>
                    <a:pt x="1193" y="1006"/>
                  </a:cubicBezTo>
                  <a:lnTo>
                    <a:pt x="264" y="1006"/>
                  </a:lnTo>
                  <a:cubicBezTo>
                    <a:pt x="0" y="1006"/>
                    <a:pt x="0" y="1402"/>
                    <a:pt x="264" y="1402"/>
                  </a:cubicBezTo>
                  <a:lnTo>
                    <a:pt x="1193" y="1402"/>
                  </a:lnTo>
                  <a:cubicBezTo>
                    <a:pt x="1477" y="1402"/>
                    <a:pt x="1741" y="1263"/>
                    <a:pt x="1901" y="1027"/>
                  </a:cubicBezTo>
                  <a:lnTo>
                    <a:pt x="2060" y="805"/>
                  </a:lnTo>
                  <a:cubicBezTo>
                    <a:pt x="2234" y="549"/>
                    <a:pt x="2525" y="396"/>
                    <a:pt x="2837" y="396"/>
                  </a:cubicBezTo>
                  <a:cubicBezTo>
                    <a:pt x="2948" y="396"/>
                    <a:pt x="3038" y="486"/>
                    <a:pt x="3038" y="597"/>
                  </a:cubicBezTo>
                  <a:lnTo>
                    <a:pt x="3038" y="1423"/>
                  </a:lnTo>
                  <a:cubicBezTo>
                    <a:pt x="3038" y="2192"/>
                    <a:pt x="2872" y="2754"/>
                    <a:pt x="2539" y="3129"/>
                  </a:cubicBezTo>
                  <a:cubicBezTo>
                    <a:pt x="2240" y="3455"/>
                    <a:pt x="1838" y="3621"/>
                    <a:pt x="1450" y="3781"/>
                  </a:cubicBezTo>
                  <a:cubicBezTo>
                    <a:pt x="964" y="3975"/>
                    <a:pt x="465" y="4183"/>
                    <a:pt x="201" y="4710"/>
                  </a:cubicBezTo>
                  <a:cubicBezTo>
                    <a:pt x="69" y="4953"/>
                    <a:pt x="118" y="5251"/>
                    <a:pt x="305" y="5446"/>
                  </a:cubicBezTo>
                  <a:cubicBezTo>
                    <a:pt x="458" y="5605"/>
                    <a:pt x="659" y="5688"/>
                    <a:pt x="874" y="5688"/>
                  </a:cubicBezTo>
                  <a:cubicBezTo>
                    <a:pt x="971" y="5688"/>
                    <a:pt x="1061" y="5674"/>
                    <a:pt x="1145" y="5633"/>
                  </a:cubicBezTo>
                  <a:cubicBezTo>
                    <a:pt x="1526" y="5473"/>
                    <a:pt x="1554" y="5050"/>
                    <a:pt x="1540" y="4877"/>
                  </a:cubicBezTo>
                  <a:cubicBezTo>
                    <a:pt x="1537" y="4750"/>
                    <a:pt x="1444" y="4689"/>
                    <a:pt x="1349" y="4689"/>
                  </a:cubicBezTo>
                  <a:cubicBezTo>
                    <a:pt x="1246" y="4689"/>
                    <a:pt x="1141" y="4761"/>
                    <a:pt x="1145" y="4898"/>
                  </a:cubicBezTo>
                  <a:cubicBezTo>
                    <a:pt x="1151" y="5036"/>
                    <a:pt x="1131" y="5210"/>
                    <a:pt x="992" y="5272"/>
                  </a:cubicBezTo>
                  <a:cubicBezTo>
                    <a:pt x="953" y="5286"/>
                    <a:pt x="912" y="5292"/>
                    <a:pt x="872" y="5292"/>
                  </a:cubicBezTo>
                  <a:cubicBezTo>
                    <a:pt x="768" y="5292"/>
                    <a:pt x="666" y="5250"/>
                    <a:pt x="597" y="5175"/>
                  </a:cubicBezTo>
                  <a:cubicBezTo>
                    <a:pt x="513" y="5099"/>
                    <a:pt x="499" y="4974"/>
                    <a:pt x="562" y="4884"/>
                  </a:cubicBezTo>
                  <a:cubicBezTo>
                    <a:pt x="749" y="4495"/>
                    <a:pt x="1145" y="4329"/>
                    <a:pt x="1602" y="4148"/>
                  </a:cubicBezTo>
                  <a:cubicBezTo>
                    <a:pt x="2414" y="3816"/>
                    <a:pt x="3433" y="3399"/>
                    <a:pt x="3433" y="1423"/>
                  </a:cubicBezTo>
                  <a:lnTo>
                    <a:pt x="3433" y="597"/>
                  </a:lnTo>
                  <a:cubicBezTo>
                    <a:pt x="3433" y="264"/>
                    <a:pt x="3163" y="1"/>
                    <a:pt x="283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87"/>
            <p:cNvSpPr/>
            <p:nvPr/>
          </p:nvSpPr>
          <p:spPr>
            <a:xfrm>
              <a:off x="1566609" y="2972861"/>
              <a:ext cx="22988" cy="104249"/>
            </a:xfrm>
            <a:custGeom>
              <a:avLst/>
              <a:gdLst/>
              <a:ahLst/>
              <a:cxnLst/>
              <a:rect l="l" t="t" r="r" b="b"/>
              <a:pathLst>
                <a:path w="875" h="3968" extrusionOk="0">
                  <a:moveTo>
                    <a:pt x="0" y="0"/>
                  </a:moveTo>
                  <a:lnTo>
                    <a:pt x="0" y="3968"/>
                  </a:lnTo>
                  <a:lnTo>
                    <a:pt x="874" y="3968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87"/>
            <p:cNvSpPr/>
            <p:nvPr/>
          </p:nvSpPr>
          <p:spPr>
            <a:xfrm>
              <a:off x="1493703" y="2785354"/>
              <a:ext cx="168775" cy="206108"/>
            </a:xfrm>
            <a:custGeom>
              <a:avLst/>
              <a:gdLst/>
              <a:ahLst/>
              <a:cxnLst/>
              <a:rect l="l" t="t" r="r" b="b"/>
              <a:pathLst>
                <a:path w="6424" h="7845" extrusionOk="0">
                  <a:moveTo>
                    <a:pt x="1" y="0"/>
                  </a:moveTo>
                  <a:lnTo>
                    <a:pt x="1" y="2573"/>
                  </a:lnTo>
                  <a:cubicBezTo>
                    <a:pt x="8" y="4398"/>
                    <a:pt x="875" y="6118"/>
                    <a:pt x="2345" y="7200"/>
                  </a:cubicBezTo>
                  <a:lnTo>
                    <a:pt x="3219" y="7845"/>
                  </a:lnTo>
                  <a:lnTo>
                    <a:pt x="4086" y="7200"/>
                  </a:lnTo>
                  <a:cubicBezTo>
                    <a:pt x="5556" y="6111"/>
                    <a:pt x="6424" y="4398"/>
                    <a:pt x="6424" y="2573"/>
                  </a:cubicBezTo>
                  <a:lnTo>
                    <a:pt x="6424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87"/>
            <p:cNvSpPr/>
            <p:nvPr/>
          </p:nvSpPr>
          <p:spPr>
            <a:xfrm>
              <a:off x="1562037" y="2785354"/>
              <a:ext cx="100440" cy="206108"/>
            </a:xfrm>
            <a:custGeom>
              <a:avLst/>
              <a:gdLst/>
              <a:ahLst/>
              <a:cxnLst/>
              <a:rect l="l" t="t" r="r" b="b"/>
              <a:pathLst>
                <a:path w="3823" h="7845" extrusionOk="0">
                  <a:moveTo>
                    <a:pt x="2609" y="0"/>
                  </a:moveTo>
                  <a:lnTo>
                    <a:pt x="2609" y="2573"/>
                  </a:lnTo>
                  <a:cubicBezTo>
                    <a:pt x="2609" y="4398"/>
                    <a:pt x="1735" y="6118"/>
                    <a:pt x="264" y="7200"/>
                  </a:cubicBezTo>
                  <a:lnTo>
                    <a:pt x="1" y="7394"/>
                  </a:lnTo>
                  <a:lnTo>
                    <a:pt x="611" y="7845"/>
                  </a:lnTo>
                  <a:lnTo>
                    <a:pt x="1485" y="7200"/>
                  </a:lnTo>
                  <a:cubicBezTo>
                    <a:pt x="2955" y="6111"/>
                    <a:pt x="3823" y="4398"/>
                    <a:pt x="3823" y="2573"/>
                  </a:cubicBezTo>
                  <a:lnTo>
                    <a:pt x="382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87"/>
            <p:cNvSpPr/>
            <p:nvPr/>
          </p:nvSpPr>
          <p:spPr>
            <a:xfrm>
              <a:off x="1482773" y="2773689"/>
              <a:ext cx="190817" cy="23172"/>
            </a:xfrm>
            <a:custGeom>
              <a:avLst/>
              <a:gdLst/>
              <a:ahLst/>
              <a:cxnLst/>
              <a:rect l="l" t="t" r="r" b="b"/>
              <a:pathLst>
                <a:path w="7263" h="882" extrusionOk="0">
                  <a:moveTo>
                    <a:pt x="181" y="0"/>
                  </a:moveTo>
                  <a:cubicBezTo>
                    <a:pt x="84" y="0"/>
                    <a:pt x="0" y="83"/>
                    <a:pt x="0" y="181"/>
                  </a:cubicBezTo>
                  <a:lnTo>
                    <a:pt x="0" y="701"/>
                  </a:lnTo>
                  <a:cubicBezTo>
                    <a:pt x="0" y="805"/>
                    <a:pt x="84" y="881"/>
                    <a:pt x="181" y="881"/>
                  </a:cubicBezTo>
                  <a:lnTo>
                    <a:pt x="7075" y="881"/>
                  </a:lnTo>
                  <a:cubicBezTo>
                    <a:pt x="7079" y="881"/>
                    <a:pt x="7083" y="881"/>
                    <a:pt x="7087" y="881"/>
                  </a:cubicBezTo>
                  <a:cubicBezTo>
                    <a:pt x="7179" y="881"/>
                    <a:pt x="7256" y="801"/>
                    <a:pt x="7263" y="708"/>
                  </a:cubicBezTo>
                  <a:lnTo>
                    <a:pt x="7263" y="187"/>
                  </a:lnTo>
                  <a:cubicBezTo>
                    <a:pt x="7263" y="83"/>
                    <a:pt x="7179" y="0"/>
                    <a:pt x="707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87"/>
            <p:cNvSpPr/>
            <p:nvPr/>
          </p:nvSpPr>
          <p:spPr>
            <a:xfrm>
              <a:off x="1641669" y="2773689"/>
              <a:ext cx="31921" cy="23172"/>
            </a:xfrm>
            <a:custGeom>
              <a:avLst/>
              <a:gdLst/>
              <a:ahLst/>
              <a:cxnLst/>
              <a:rect l="l" t="t" r="r" b="b"/>
              <a:pathLst>
                <a:path w="1215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020" y="881"/>
                  </a:lnTo>
                  <a:cubicBezTo>
                    <a:pt x="1024" y="881"/>
                    <a:pt x="1029" y="881"/>
                    <a:pt x="1033" y="881"/>
                  </a:cubicBezTo>
                  <a:cubicBezTo>
                    <a:pt x="1131" y="881"/>
                    <a:pt x="1208" y="801"/>
                    <a:pt x="1215" y="708"/>
                  </a:cubicBezTo>
                  <a:lnTo>
                    <a:pt x="1215" y="187"/>
                  </a:lnTo>
                  <a:cubicBezTo>
                    <a:pt x="1215" y="83"/>
                    <a:pt x="1124" y="0"/>
                    <a:pt x="102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87"/>
            <p:cNvSpPr/>
            <p:nvPr/>
          </p:nvSpPr>
          <p:spPr>
            <a:xfrm>
              <a:off x="1536343" y="2836060"/>
              <a:ext cx="83494" cy="78975"/>
            </a:xfrm>
            <a:custGeom>
              <a:avLst/>
              <a:gdLst/>
              <a:ahLst/>
              <a:cxnLst/>
              <a:rect l="l" t="t" r="r" b="b"/>
              <a:pathLst>
                <a:path w="3178" h="3006" extrusionOk="0">
                  <a:moveTo>
                    <a:pt x="1589" y="0"/>
                  </a:moveTo>
                  <a:cubicBezTo>
                    <a:pt x="1575" y="0"/>
                    <a:pt x="1561" y="9"/>
                    <a:pt x="1554" y="26"/>
                  </a:cubicBezTo>
                  <a:lnTo>
                    <a:pt x="1097" y="949"/>
                  </a:lnTo>
                  <a:cubicBezTo>
                    <a:pt x="1090" y="956"/>
                    <a:pt x="1083" y="969"/>
                    <a:pt x="1069" y="969"/>
                  </a:cubicBezTo>
                  <a:lnTo>
                    <a:pt x="49" y="1115"/>
                  </a:lnTo>
                  <a:cubicBezTo>
                    <a:pt x="15" y="1122"/>
                    <a:pt x="1" y="1164"/>
                    <a:pt x="28" y="1184"/>
                  </a:cubicBezTo>
                  <a:lnTo>
                    <a:pt x="764" y="1906"/>
                  </a:lnTo>
                  <a:cubicBezTo>
                    <a:pt x="771" y="1913"/>
                    <a:pt x="778" y="1927"/>
                    <a:pt x="778" y="1940"/>
                  </a:cubicBezTo>
                  <a:lnTo>
                    <a:pt x="604" y="2953"/>
                  </a:lnTo>
                  <a:cubicBezTo>
                    <a:pt x="598" y="2982"/>
                    <a:pt x="621" y="3005"/>
                    <a:pt x="644" y="3005"/>
                  </a:cubicBezTo>
                  <a:cubicBezTo>
                    <a:pt x="649" y="3005"/>
                    <a:pt x="655" y="3004"/>
                    <a:pt x="660" y="3002"/>
                  </a:cubicBezTo>
                  <a:lnTo>
                    <a:pt x="1568" y="2516"/>
                  </a:lnTo>
                  <a:cubicBezTo>
                    <a:pt x="1575" y="2513"/>
                    <a:pt x="1582" y="2511"/>
                    <a:pt x="1589" y="2511"/>
                  </a:cubicBezTo>
                  <a:cubicBezTo>
                    <a:pt x="1596" y="2511"/>
                    <a:pt x="1603" y="2513"/>
                    <a:pt x="1610" y="2516"/>
                  </a:cubicBezTo>
                  <a:lnTo>
                    <a:pt x="2519" y="3002"/>
                  </a:lnTo>
                  <a:cubicBezTo>
                    <a:pt x="2525" y="3004"/>
                    <a:pt x="2531" y="3005"/>
                    <a:pt x="2537" y="3005"/>
                  </a:cubicBezTo>
                  <a:cubicBezTo>
                    <a:pt x="2564" y="3005"/>
                    <a:pt x="2587" y="2982"/>
                    <a:pt x="2581" y="2953"/>
                  </a:cubicBezTo>
                  <a:lnTo>
                    <a:pt x="2408" y="1940"/>
                  </a:lnTo>
                  <a:cubicBezTo>
                    <a:pt x="2401" y="1927"/>
                    <a:pt x="2408" y="1913"/>
                    <a:pt x="2414" y="1906"/>
                  </a:cubicBezTo>
                  <a:lnTo>
                    <a:pt x="3157" y="1184"/>
                  </a:lnTo>
                  <a:cubicBezTo>
                    <a:pt x="3177" y="1164"/>
                    <a:pt x="3164" y="1122"/>
                    <a:pt x="3129" y="1115"/>
                  </a:cubicBezTo>
                  <a:lnTo>
                    <a:pt x="2109" y="969"/>
                  </a:lnTo>
                  <a:cubicBezTo>
                    <a:pt x="2095" y="969"/>
                    <a:pt x="2088" y="956"/>
                    <a:pt x="2082" y="949"/>
                  </a:cubicBezTo>
                  <a:lnTo>
                    <a:pt x="1624" y="26"/>
                  </a:lnTo>
                  <a:cubicBezTo>
                    <a:pt x="1617" y="9"/>
                    <a:pt x="1603" y="0"/>
                    <a:pt x="158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87"/>
            <p:cNvSpPr/>
            <p:nvPr/>
          </p:nvSpPr>
          <p:spPr>
            <a:xfrm>
              <a:off x="1556205" y="2977958"/>
              <a:ext cx="43770" cy="21543"/>
            </a:xfrm>
            <a:custGeom>
              <a:avLst/>
              <a:gdLst/>
              <a:ahLst/>
              <a:cxnLst/>
              <a:rect l="l" t="t" r="r" b="b"/>
              <a:pathLst>
                <a:path w="1666" h="820" extrusionOk="0">
                  <a:moveTo>
                    <a:pt x="341" y="1"/>
                  </a:moveTo>
                  <a:cubicBezTo>
                    <a:pt x="153" y="1"/>
                    <a:pt x="1" y="153"/>
                    <a:pt x="1" y="340"/>
                  </a:cubicBezTo>
                  <a:lnTo>
                    <a:pt x="1" y="486"/>
                  </a:lnTo>
                  <a:cubicBezTo>
                    <a:pt x="1" y="666"/>
                    <a:pt x="153" y="819"/>
                    <a:pt x="341" y="819"/>
                  </a:cubicBezTo>
                  <a:lnTo>
                    <a:pt x="1326" y="819"/>
                  </a:lnTo>
                  <a:cubicBezTo>
                    <a:pt x="1513" y="819"/>
                    <a:pt x="1665" y="666"/>
                    <a:pt x="1665" y="486"/>
                  </a:cubicBezTo>
                  <a:lnTo>
                    <a:pt x="1665" y="340"/>
                  </a:lnTo>
                  <a:cubicBezTo>
                    <a:pt x="1665" y="153"/>
                    <a:pt x="1513" y="1"/>
                    <a:pt x="132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87"/>
            <p:cNvSpPr/>
            <p:nvPr/>
          </p:nvSpPr>
          <p:spPr>
            <a:xfrm>
              <a:off x="1533427" y="3061609"/>
              <a:ext cx="89326" cy="30818"/>
            </a:xfrm>
            <a:custGeom>
              <a:avLst/>
              <a:gdLst/>
              <a:ahLst/>
              <a:cxnLst/>
              <a:rect l="l" t="t" r="r" b="b"/>
              <a:pathLst>
                <a:path w="3400" h="1173" extrusionOk="0">
                  <a:moveTo>
                    <a:pt x="452" y="0"/>
                  </a:moveTo>
                  <a:cubicBezTo>
                    <a:pt x="202" y="0"/>
                    <a:pt x="1" y="201"/>
                    <a:pt x="1" y="451"/>
                  </a:cubicBezTo>
                  <a:lnTo>
                    <a:pt x="1" y="1173"/>
                  </a:lnTo>
                  <a:lnTo>
                    <a:pt x="3399" y="1173"/>
                  </a:lnTo>
                  <a:lnTo>
                    <a:pt x="3399" y="451"/>
                  </a:lnTo>
                  <a:cubicBezTo>
                    <a:pt x="3399" y="201"/>
                    <a:pt x="3198" y="0"/>
                    <a:pt x="294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87"/>
            <p:cNvSpPr/>
            <p:nvPr/>
          </p:nvSpPr>
          <p:spPr>
            <a:xfrm>
              <a:off x="1591200" y="3061609"/>
              <a:ext cx="31737" cy="30818"/>
            </a:xfrm>
            <a:custGeom>
              <a:avLst/>
              <a:gdLst/>
              <a:ahLst/>
              <a:cxnLst/>
              <a:rect l="l" t="t" r="r" b="b"/>
              <a:pathLst>
                <a:path w="1208" h="1173" extrusionOk="0">
                  <a:moveTo>
                    <a:pt x="0" y="0"/>
                  </a:moveTo>
                  <a:lnTo>
                    <a:pt x="0" y="1173"/>
                  </a:lnTo>
                  <a:lnTo>
                    <a:pt x="1207" y="1173"/>
                  </a:lnTo>
                  <a:lnTo>
                    <a:pt x="1207" y="451"/>
                  </a:lnTo>
                  <a:cubicBezTo>
                    <a:pt x="1200" y="201"/>
                    <a:pt x="999" y="0"/>
                    <a:pt x="7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87"/>
            <p:cNvSpPr/>
            <p:nvPr/>
          </p:nvSpPr>
          <p:spPr>
            <a:xfrm>
              <a:off x="1501006" y="3084756"/>
              <a:ext cx="154193" cy="38831"/>
            </a:xfrm>
            <a:custGeom>
              <a:avLst/>
              <a:gdLst/>
              <a:ahLst/>
              <a:cxnLst/>
              <a:rect l="l" t="t" r="r" b="b"/>
              <a:pathLst>
                <a:path w="5869" h="1478" extrusionOk="0">
                  <a:moveTo>
                    <a:pt x="472" y="0"/>
                  </a:moveTo>
                  <a:cubicBezTo>
                    <a:pt x="354" y="0"/>
                    <a:pt x="250" y="90"/>
                    <a:pt x="222" y="208"/>
                  </a:cubicBezTo>
                  <a:lnTo>
                    <a:pt x="35" y="1179"/>
                  </a:lnTo>
                  <a:cubicBezTo>
                    <a:pt x="0" y="1332"/>
                    <a:pt x="125" y="1478"/>
                    <a:pt x="284" y="1478"/>
                  </a:cubicBezTo>
                  <a:lnTo>
                    <a:pt x="5591" y="1478"/>
                  </a:lnTo>
                  <a:cubicBezTo>
                    <a:pt x="5750" y="1478"/>
                    <a:pt x="5868" y="1332"/>
                    <a:pt x="5833" y="1179"/>
                  </a:cubicBezTo>
                  <a:lnTo>
                    <a:pt x="5646" y="208"/>
                  </a:lnTo>
                  <a:cubicBezTo>
                    <a:pt x="5618" y="90"/>
                    <a:pt x="5514" y="0"/>
                    <a:pt x="539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87"/>
            <p:cNvSpPr/>
            <p:nvPr/>
          </p:nvSpPr>
          <p:spPr>
            <a:xfrm>
              <a:off x="1616159" y="3084756"/>
              <a:ext cx="38857" cy="38647"/>
            </a:xfrm>
            <a:custGeom>
              <a:avLst/>
              <a:gdLst/>
              <a:ahLst/>
              <a:cxnLst/>
              <a:rect l="l" t="t" r="r" b="b"/>
              <a:pathLst>
                <a:path w="1479" h="1471" extrusionOk="0">
                  <a:moveTo>
                    <a:pt x="1" y="0"/>
                  </a:moveTo>
                  <a:lnTo>
                    <a:pt x="292" y="1471"/>
                  </a:lnTo>
                  <a:lnTo>
                    <a:pt x="1208" y="1471"/>
                  </a:lnTo>
                  <a:cubicBezTo>
                    <a:pt x="1360" y="1471"/>
                    <a:pt x="1478" y="1332"/>
                    <a:pt x="1450" y="1179"/>
                  </a:cubicBezTo>
                  <a:lnTo>
                    <a:pt x="1263" y="201"/>
                  </a:lnTo>
                  <a:cubicBezTo>
                    <a:pt x="1242" y="83"/>
                    <a:pt x="1138" y="0"/>
                    <a:pt x="101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2" name="Google Shape;9592;p87"/>
          <p:cNvGrpSpPr/>
          <p:nvPr/>
        </p:nvGrpSpPr>
        <p:grpSpPr>
          <a:xfrm>
            <a:off x="3082217" y="2788586"/>
            <a:ext cx="288866" cy="320236"/>
            <a:chOff x="3082217" y="2788586"/>
            <a:chExt cx="288866" cy="320236"/>
          </a:xfrm>
        </p:grpSpPr>
        <p:sp>
          <p:nvSpPr>
            <p:cNvPr id="9593" name="Google Shape;9593;p87"/>
            <p:cNvSpPr/>
            <p:nvPr/>
          </p:nvSpPr>
          <p:spPr>
            <a:xfrm>
              <a:off x="3082401" y="2867508"/>
              <a:ext cx="275178" cy="241313"/>
            </a:xfrm>
            <a:custGeom>
              <a:avLst/>
              <a:gdLst/>
              <a:ahLst/>
              <a:cxnLst/>
              <a:rect l="l" t="t" r="r" b="b"/>
              <a:pathLst>
                <a:path w="10474" h="9185" extrusionOk="0">
                  <a:moveTo>
                    <a:pt x="3096" y="0"/>
                  </a:moveTo>
                  <a:cubicBezTo>
                    <a:pt x="2877" y="0"/>
                    <a:pt x="2660" y="23"/>
                    <a:pt x="2456" y="78"/>
                  </a:cubicBezTo>
                  <a:cubicBezTo>
                    <a:pt x="1263" y="383"/>
                    <a:pt x="0" y="1666"/>
                    <a:pt x="0" y="3782"/>
                  </a:cubicBezTo>
                  <a:cubicBezTo>
                    <a:pt x="0" y="5217"/>
                    <a:pt x="909" y="7194"/>
                    <a:pt x="2033" y="8311"/>
                  </a:cubicBezTo>
                  <a:cubicBezTo>
                    <a:pt x="2567" y="8845"/>
                    <a:pt x="3142" y="9185"/>
                    <a:pt x="3690" y="9185"/>
                  </a:cubicBezTo>
                  <a:cubicBezTo>
                    <a:pt x="4016" y="9185"/>
                    <a:pt x="4335" y="9136"/>
                    <a:pt x="4641" y="9046"/>
                  </a:cubicBezTo>
                  <a:cubicBezTo>
                    <a:pt x="4835" y="8987"/>
                    <a:pt x="5036" y="8958"/>
                    <a:pt x="5237" y="8958"/>
                  </a:cubicBezTo>
                  <a:cubicBezTo>
                    <a:pt x="5438" y="8958"/>
                    <a:pt x="5639" y="8987"/>
                    <a:pt x="5834" y="9046"/>
                  </a:cubicBezTo>
                  <a:cubicBezTo>
                    <a:pt x="6139" y="9136"/>
                    <a:pt x="6458" y="9185"/>
                    <a:pt x="6784" y="9185"/>
                  </a:cubicBezTo>
                  <a:cubicBezTo>
                    <a:pt x="7304" y="9185"/>
                    <a:pt x="7852" y="8873"/>
                    <a:pt x="8365" y="8387"/>
                  </a:cubicBezTo>
                  <a:cubicBezTo>
                    <a:pt x="9524" y="7277"/>
                    <a:pt x="10474" y="5252"/>
                    <a:pt x="10474" y="3782"/>
                  </a:cubicBezTo>
                  <a:cubicBezTo>
                    <a:pt x="10474" y="1666"/>
                    <a:pt x="9205" y="383"/>
                    <a:pt x="8018" y="78"/>
                  </a:cubicBezTo>
                  <a:cubicBezTo>
                    <a:pt x="7812" y="23"/>
                    <a:pt x="7594" y="0"/>
                    <a:pt x="7375" y="0"/>
                  </a:cubicBezTo>
                  <a:cubicBezTo>
                    <a:pt x="6985" y="0"/>
                    <a:pt x="6592" y="72"/>
                    <a:pt x="6250" y="161"/>
                  </a:cubicBezTo>
                  <a:cubicBezTo>
                    <a:pt x="6139" y="189"/>
                    <a:pt x="6028" y="216"/>
                    <a:pt x="5910" y="237"/>
                  </a:cubicBezTo>
                  <a:cubicBezTo>
                    <a:pt x="5687" y="273"/>
                    <a:pt x="5462" y="291"/>
                    <a:pt x="5238" y="291"/>
                  </a:cubicBezTo>
                  <a:cubicBezTo>
                    <a:pt x="4896" y="291"/>
                    <a:pt x="4555" y="249"/>
                    <a:pt x="4224" y="161"/>
                  </a:cubicBezTo>
                  <a:cubicBezTo>
                    <a:pt x="3882" y="72"/>
                    <a:pt x="3486" y="0"/>
                    <a:pt x="3096" y="0"/>
                  </a:cubicBezTo>
                  <a:close/>
                </a:path>
              </a:pathLst>
            </a:custGeom>
            <a:solidFill>
              <a:srgbClr val="D7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87"/>
            <p:cNvSpPr/>
            <p:nvPr/>
          </p:nvSpPr>
          <p:spPr>
            <a:xfrm>
              <a:off x="3082217" y="2867508"/>
              <a:ext cx="219980" cy="241313"/>
            </a:xfrm>
            <a:custGeom>
              <a:avLst/>
              <a:gdLst/>
              <a:ahLst/>
              <a:cxnLst/>
              <a:rect l="l" t="t" r="r" b="b"/>
              <a:pathLst>
                <a:path w="8373" h="9185" extrusionOk="0">
                  <a:moveTo>
                    <a:pt x="8372" y="8380"/>
                  </a:moveTo>
                  <a:cubicBezTo>
                    <a:pt x="8369" y="8383"/>
                    <a:pt x="8366" y="8386"/>
                    <a:pt x="8364" y="8389"/>
                  </a:cubicBezTo>
                  <a:lnTo>
                    <a:pt x="8364" y="8389"/>
                  </a:lnTo>
                  <a:cubicBezTo>
                    <a:pt x="8366" y="8388"/>
                    <a:pt x="8369" y="8388"/>
                    <a:pt x="8372" y="8387"/>
                  </a:cubicBezTo>
                  <a:lnTo>
                    <a:pt x="8372" y="8380"/>
                  </a:lnTo>
                  <a:close/>
                  <a:moveTo>
                    <a:pt x="3101" y="0"/>
                  </a:moveTo>
                  <a:cubicBezTo>
                    <a:pt x="2883" y="0"/>
                    <a:pt x="2667" y="23"/>
                    <a:pt x="2463" y="78"/>
                  </a:cubicBezTo>
                  <a:cubicBezTo>
                    <a:pt x="1270" y="383"/>
                    <a:pt x="0" y="1666"/>
                    <a:pt x="0" y="3782"/>
                  </a:cubicBezTo>
                  <a:cubicBezTo>
                    <a:pt x="0" y="5897"/>
                    <a:pt x="1991" y="9185"/>
                    <a:pt x="3697" y="9185"/>
                  </a:cubicBezTo>
                  <a:cubicBezTo>
                    <a:pt x="4023" y="9185"/>
                    <a:pt x="4342" y="9136"/>
                    <a:pt x="4648" y="9046"/>
                  </a:cubicBezTo>
                  <a:cubicBezTo>
                    <a:pt x="4842" y="8987"/>
                    <a:pt x="5043" y="8958"/>
                    <a:pt x="5244" y="8958"/>
                  </a:cubicBezTo>
                  <a:cubicBezTo>
                    <a:pt x="5445" y="8958"/>
                    <a:pt x="5646" y="8987"/>
                    <a:pt x="5841" y="9046"/>
                  </a:cubicBezTo>
                  <a:cubicBezTo>
                    <a:pt x="6146" y="9136"/>
                    <a:pt x="6465" y="9185"/>
                    <a:pt x="6791" y="9185"/>
                  </a:cubicBezTo>
                  <a:cubicBezTo>
                    <a:pt x="7308" y="9185"/>
                    <a:pt x="7860" y="8876"/>
                    <a:pt x="8364" y="8389"/>
                  </a:cubicBezTo>
                  <a:lnTo>
                    <a:pt x="8364" y="8389"/>
                  </a:lnTo>
                  <a:cubicBezTo>
                    <a:pt x="7729" y="8500"/>
                    <a:pt x="7160" y="8547"/>
                    <a:pt x="6651" y="8547"/>
                  </a:cubicBezTo>
                  <a:cubicBezTo>
                    <a:pt x="6029" y="8547"/>
                    <a:pt x="5496" y="8477"/>
                    <a:pt x="5043" y="8366"/>
                  </a:cubicBezTo>
                  <a:cubicBezTo>
                    <a:pt x="3704" y="8033"/>
                    <a:pt x="2705" y="6910"/>
                    <a:pt x="2539" y="5536"/>
                  </a:cubicBezTo>
                  <a:cubicBezTo>
                    <a:pt x="2123" y="2110"/>
                    <a:pt x="4363" y="1111"/>
                    <a:pt x="4363" y="1111"/>
                  </a:cubicBezTo>
                  <a:cubicBezTo>
                    <a:pt x="4682" y="1255"/>
                    <a:pt x="5018" y="1292"/>
                    <a:pt x="5280" y="1292"/>
                  </a:cubicBezTo>
                  <a:cubicBezTo>
                    <a:pt x="5561" y="1292"/>
                    <a:pt x="5757" y="1250"/>
                    <a:pt x="5757" y="1250"/>
                  </a:cubicBezTo>
                  <a:cubicBezTo>
                    <a:pt x="5286" y="778"/>
                    <a:pt x="5917" y="237"/>
                    <a:pt x="5917" y="237"/>
                  </a:cubicBezTo>
                  <a:lnTo>
                    <a:pt x="5917" y="237"/>
                  </a:lnTo>
                  <a:cubicBezTo>
                    <a:pt x="5694" y="273"/>
                    <a:pt x="5469" y="291"/>
                    <a:pt x="5245" y="291"/>
                  </a:cubicBezTo>
                  <a:cubicBezTo>
                    <a:pt x="4903" y="291"/>
                    <a:pt x="4562" y="249"/>
                    <a:pt x="4231" y="161"/>
                  </a:cubicBezTo>
                  <a:cubicBezTo>
                    <a:pt x="3885" y="72"/>
                    <a:pt x="3490" y="0"/>
                    <a:pt x="3101" y="0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87"/>
            <p:cNvSpPr/>
            <p:nvPr/>
          </p:nvSpPr>
          <p:spPr>
            <a:xfrm>
              <a:off x="3233100" y="2788586"/>
              <a:ext cx="137983" cy="76269"/>
            </a:xfrm>
            <a:custGeom>
              <a:avLst/>
              <a:gdLst/>
              <a:ahLst/>
              <a:cxnLst/>
              <a:rect l="l" t="t" r="r" b="b"/>
              <a:pathLst>
                <a:path w="5252" h="2903" extrusionOk="0">
                  <a:moveTo>
                    <a:pt x="2510" y="1"/>
                  </a:moveTo>
                  <a:cubicBezTo>
                    <a:pt x="2390" y="1"/>
                    <a:pt x="2266" y="5"/>
                    <a:pt x="2137" y="16"/>
                  </a:cubicBezTo>
                  <a:cubicBezTo>
                    <a:pt x="611" y="134"/>
                    <a:pt x="14" y="1896"/>
                    <a:pt x="0" y="1951"/>
                  </a:cubicBezTo>
                  <a:cubicBezTo>
                    <a:pt x="21" y="1944"/>
                    <a:pt x="42" y="1930"/>
                    <a:pt x="63" y="1930"/>
                  </a:cubicBezTo>
                  <a:cubicBezTo>
                    <a:pt x="84" y="1925"/>
                    <a:pt x="107" y="1923"/>
                    <a:pt x="131" y="1923"/>
                  </a:cubicBezTo>
                  <a:cubicBezTo>
                    <a:pt x="619" y="1923"/>
                    <a:pt x="1590" y="2903"/>
                    <a:pt x="2725" y="2903"/>
                  </a:cubicBezTo>
                  <a:cubicBezTo>
                    <a:pt x="2946" y="2903"/>
                    <a:pt x="3174" y="2866"/>
                    <a:pt x="3406" y="2776"/>
                  </a:cubicBezTo>
                  <a:cubicBezTo>
                    <a:pt x="4960" y="2180"/>
                    <a:pt x="5251" y="127"/>
                    <a:pt x="5251" y="127"/>
                  </a:cubicBezTo>
                  <a:lnTo>
                    <a:pt x="5251" y="127"/>
                  </a:lnTo>
                  <a:cubicBezTo>
                    <a:pt x="5067" y="247"/>
                    <a:pt x="4874" y="291"/>
                    <a:pt x="4663" y="291"/>
                  </a:cubicBezTo>
                  <a:cubicBezTo>
                    <a:pt x="4120" y="291"/>
                    <a:pt x="3457" y="1"/>
                    <a:pt x="2510" y="1"/>
                  </a:cubicBez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87"/>
            <p:cNvSpPr/>
            <p:nvPr/>
          </p:nvSpPr>
          <p:spPr>
            <a:xfrm>
              <a:off x="3232916" y="2788586"/>
              <a:ext cx="138167" cy="51258"/>
            </a:xfrm>
            <a:custGeom>
              <a:avLst/>
              <a:gdLst/>
              <a:ahLst/>
              <a:cxnLst/>
              <a:rect l="l" t="t" r="r" b="b"/>
              <a:pathLst>
                <a:path w="5259" h="1951" extrusionOk="0">
                  <a:moveTo>
                    <a:pt x="2517" y="1"/>
                  </a:moveTo>
                  <a:cubicBezTo>
                    <a:pt x="2397" y="1"/>
                    <a:pt x="2273" y="5"/>
                    <a:pt x="2144" y="16"/>
                  </a:cubicBezTo>
                  <a:cubicBezTo>
                    <a:pt x="618" y="134"/>
                    <a:pt x="21" y="1896"/>
                    <a:pt x="1" y="1951"/>
                  </a:cubicBezTo>
                  <a:lnTo>
                    <a:pt x="70" y="1923"/>
                  </a:lnTo>
                  <a:cubicBezTo>
                    <a:pt x="403" y="1798"/>
                    <a:pt x="1832" y="1278"/>
                    <a:pt x="2990" y="1278"/>
                  </a:cubicBezTo>
                  <a:cubicBezTo>
                    <a:pt x="4315" y="1278"/>
                    <a:pt x="5258" y="127"/>
                    <a:pt x="5258" y="127"/>
                  </a:cubicBezTo>
                  <a:lnTo>
                    <a:pt x="5258" y="127"/>
                  </a:lnTo>
                  <a:cubicBezTo>
                    <a:pt x="5074" y="247"/>
                    <a:pt x="4881" y="291"/>
                    <a:pt x="4670" y="291"/>
                  </a:cubicBezTo>
                  <a:cubicBezTo>
                    <a:pt x="4127" y="291"/>
                    <a:pt x="3464" y="1"/>
                    <a:pt x="2517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87"/>
            <p:cNvSpPr/>
            <p:nvPr/>
          </p:nvSpPr>
          <p:spPr>
            <a:xfrm>
              <a:off x="3293605" y="2915403"/>
              <a:ext cx="38831" cy="55540"/>
            </a:xfrm>
            <a:custGeom>
              <a:avLst/>
              <a:gdLst/>
              <a:ahLst/>
              <a:cxnLst/>
              <a:rect l="l" t="t" r="r" b="b"/>
              <a:pathLst>
                <a:path w="1478" h="2114" extrusionOk="0">
                  <a:moveTo>
                    <a:pt x="674" y="1"/>
                  </a:moveTo>
                  <a:cubicBezTo>
                    <a:pt x="660" y="1"/>
                    <a:pt x="646" y="1"/>
                    <a:pt x="631" y="3"/>
                  </a:cubicBezTo>
                  <a:cubicBezTo>
                    <a:pt x="257" y="44"/>
                    <a:pt x="0" y="544"/>
                    <a:pt x="56" y="1126"/>
                  </a:cubicBezTo>
                  <a:cubicBezTo>
                    <a:pt x="116" y="1687"/>
                    <a:pt x="440" y="2113"/>
                    <a:pt x="804" y="2113"/>
                  </a:cubicBezTo>
                  <a:cubicBezTo>
                    <a:pt x="818" y="2113"/>
                    <a:pt x="832" y="2112"/>
                    <a:pt x="847" y="2111"/>
                  </a:cubicBezTo>
                  <a:cubicBezTo>
                    <a:pt x="1221" y="2076"/>
                    <a:pt x="1478" y="1570"/>
                    <a:pt x="1422" y="987"/>
                  </a:cubicBezTo>
                  <a:cubicBezTo>
                    <a:pt x="1362" y="427"/>
                    <a:pt x="1038" y="1"/>
                    <a:pt x="674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87"/>
            <p:cNvSpPr/>
            <p:nvPr/>
          </p:nvSpPr>
          <p:spPr>
            <a:xfrm>
              <a:off x="3191379" y="2892677"/>
              <a:ext cx="57405" cy="13136"/>
            </a:xfrm>
            <a:custGeom>
              <a:avLst/>
              <a:gdLst/>
              <a:ahLst/>
              <a:cxnLst/>
              <a:rect l="l" t="t" r="r" b="b"/>
              <a:pathLst>
                <a:path w="2185" h="500" extrusionOk="0">
                  <a:moveTo>
                    <a:pt x="0" y="0"/>
                  </a:moveTo>
                  <a:cubicBezTo>
                    <a:pt x="0" y="236"/>
                    <a:pt x="368" y="437"/>
                    <a:pt x="867" y="486"/>
                  </a:cubicBezTo>
                  <a:cubicBezTo>
                    <a:pt x="936" y="500"/>
                    <a:pt x="1013" y="500"/>
                    <a:pt x="1089" y="500"/>
                  </a:cubicBezTo>
                  <a:cubicBezTo>
                    <a:pt x="1165" y="500"/>
                    <a:pt x="1235" y="493"/>
                    <a:pt x="1304" y="486"/>
                  </a:cubicBezTo>
                  <a:cubicBezTo>
                    <a:pt x="1810" y="444"/>
                    <a:pt x="2185" y="243"/>
                    <a:pt x="2185" y="0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87"/>
            <p:cNvSpPr/>
            <p:nvPr/>
          </p:nvSpPr>
          <p:spPr>
            <a:xfrm>
              <a:off x="3195320" y="2830070"/>
              <a:ext cx="49708" cy="75560"/>
            </a:xfrm>
            <a:custGeom>
              <a:avLst/>
              <a:gdLst/>
              <a:ahLst/>
              <a:cxnLst/>
              <a:rect l="l" t="t" r="r" b="b"/>
              <a:pathLst>
                <a:path w="1892" h="2876" extrusionOk="0">
                  <a:moveTo>
                    <a:pt x="1586" y="1"/>
                  </a:moveTo>
                  <a:cubicBezTo>
                    <a:pt x="1522" y="1"/>
                    <a:pt x="1457" y="30"/>
                    <a:pt x="1411" y="101"/>
                  </a:cubicBezTo>
                  <a:lnTo>
                    <a:pt x="814" y="1010"/>
                  </a:lnTo>
                  <a:cubicBezTo>
                    <a:pt x="717" y="726"/>
                    <a:pt x="606" y="448"/>
                    <a:pt x="474" y="178"/>
                  </a:cubicBezTo>
                  <a:cubicBezTo>
                    <a:pt x="428" y="100"/>
                    <a:pt x="359" y="68"/>
                    <a:pt x="291" y="68"/>
                  </a:cubicBezTo>
                  <a:cubicBezTo>
                    <a:pt x="144" y="68"/>
                    <a:pt x="1" y="216"/>
                    <a:pt x="86" y="386"/>
                  </a:cubicBezTo>
                  <a:cubicBezTo>
                    <a:pt x="384" y="1017"/>
                    <a:pt x="585" y="1690"/>
                    <a:pt x="676" y="2383"/>
                  </a:cubicBezTo>
                  <a:cubicBezTo>
                    <a:pt x="696" y="2536"/>
                    <a:pt x="710" y="2703"/>
                    <a:pt x="717" y="2869"/>
                  </a:cubicBezTo>
                  <a:cubicBezTo>
                    <a:pt x="786" y="2876"/>
                    <a:pt x="863" y="2876"/>
                    <a:pt x="939" y="2876"/>
                  </a:cubicBezTo>
                  <a:cubicBezTo>
                    <a:pt x="1015" y="2876"/>
                    <a:pt x="1085" y="2876"/>
                    <a:pt x="1154" y="2869"/>
                  </a:cubicBezTo>
                  <a:cubicBezTo>
                    <a:pt x="1147" y="2703"/>
                    <a:pt x="1133" y="2536"/>
                    <a:pt x="1119" y="2383"/>
                  </a:cubicBezTo>
                  <a:cubicBezTo>
                    <a:pt x="1085" y="2106"/>
                    <a:pt x="1036" y="1836"/>
                    <a:pt x="974" y="1572"/>
                  </a:cubicBezTo>
                  <a:lnTo>
                    <a:pt x="1778" y="351"/>
                  </a:lnTo>
                  <a:lnTo>
                    <a:pt x="1778" y="344"/>
                  </a:lnTo>
                  <a:cubicBezTo>
                    <a:pt x="1891" y="173"/>
                    <a:pt x="1740" y="1"/>
                    <a:pt x="1586" y="1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0" name="Google Shape;9600;p87"/>
          <p:cNvGrpSpPr/>
          <p:nvPr/>
        </p:nvGrpSpPr>
        <p:grpSpPr>
          <a:xfrm>
            <a:off x="3610557" y="2780704"/>
            <a:ext cx="325017" cy="336052"/>
            <a:chOff x="3610557" y="2780704"/>
            <a:chExt cx="325017" cy="336052"/>
          </a:xfrm>
        </p:grpSpPr>
        <p:sp>
          <p:nvSpPr>
            <p:cNvPr id="9601" name="Google Shape;9601;p87"/>
            <p:cNvSpPr/>
            <p:nvPr/>
          </p:nvSpPr>
          <p:spPr>
            <a:xfrm>
              <a:off x="3610557" y="2780704"/>
              <a:ext cx="324702" cy="335973"/>
            </a:xfrm>
            <a:custGeom>
              <a:avLst/>
              <a:gdLst/>
              <a:ahLst/>
              <a:cxnLst/>
              <a:rect l="l" t="t" r="r" b="b"/>
              <a:pathLst>
                <a:path w="12359" h="12788" extrusionOk="0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rgbClr val="A7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87"/>
            <p:cNvSpPr/>
            <p:nvPr/>
          </p:nvSpPr>
          <p:spPr>
            <a:xfrm>
              <a:off x="3665703" y="2864434"/>
              <a:ext cx="67967" cy="252321"/>
            </a:xfrm>
            <a:custGeom>
              <a:avLst/>
              <a:gdLst/>
              <a:ahLst/>
              <a:cxnLst/>
              <a:rect l="l" t="t" r="r" b="b"/>
              <a:pathLst>
                <a:path w="2587" h="9604" extrusionOk="0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rgbClr val="8C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87"/>
            <p:cNvSpPr/>
            <p:nvPr/>
          </p:nvSpPr>
          <p:spPr>
            <a:xfrm>
              <a:off x="3867633" y="2780704"/>
              <a:ext cx="67941" cy="294830"/>
            </a:xfrm>
            <a:custGeom>
              <a:avLst/>
              <a:gdLst/>
              <a:ahLst/>
              <a:cxnLst/>
              <a:rect l="l" t="t" r="r" b="b"/>
              <a:pathLst>
                <a:path w="2586" h="11222" extrusionOk="0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rgbClr val="8C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4" name="Google Shape;9604;p87"/>
          <p:cNvGrpSpPr/>
          <p:nvPr/>
        </p:nvGrpSpPr>
        <p:grpSpPr>
          <a:xfrm>
            <a:off x="4179067" y="2811495"/>
            <a:ext cx="286475" cy="274390"/>
            <a:chOff x="4179067" y="2811495"/>
            <a:chExt cx="286475" cy="274390"/>
          </a:xfrm>
        </p:grpSpPr>
        <p:sp>
          <p:nvSpPr>
            <p:cNvPr id="9605" name="Google Shape;9605;p87"/>
            <p:cNvSpPr/>
            <p:nvPr/>
          </p:nvSpPr>
          <p:spPr>
            <a:xfrm>
              <a:off x="4333786" y="2956651"/>
              <a:ext cx="69990" cy="6999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493" y="0"/>
                  </a:moveTo>
                  <a:lnTo>
                    <a:pt x="0" y="493"/>
                  </a:lnTo>
                  <a:lnTo>
                    <a:pt x="2171" y="2664"/>
                  </a:lnTo>
                  <a:lnTo>
                    <a:pt x="2664" y="217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87"/>
            <p:cNvSpPr/>
            <p:nvPr/>
          </p:nvSpPr>
          <p:spPr>
            <a:xfrm>
              <a:off x="4363290" y="2987022"/>
              <a:ext cx="102253" cy="98785"/>
            </a:xfrm>
            <a:custGeom>
              <a:avLst/>
              <a:gdLst/>
              <a:ahLst/>
              <a:cxnLst/>
              <a:rect l="l" t="t" r="r" b="b"/>
              <a:pathLst>
                <a:path w="3892" h="3760" extrusionOk="0">
                  <a:moveTo>
                    <a:pt x="820" y="1"/>
                  </a:moveTo>
                  <a:cubicBezTo>
                    <a:pt x="748" y="1"/>
                    <a:pt x="675" y="28"/>
                    <a:pt x="618" y="86"/>
                  </a:cubicBezTo>
                  <a:lnTo>
                    <a:pt x="112" y="592"/>
                  </a:lnTo>
                  <a:cubicBezTo>
                    <a:pt x="8" y="696"/>
                    <a:pt x="1" y="869"/>
                    <a:pt x="105" y="980"/>
                  </a:cubicBezTo>
                  <a:lnTo>
                    <a:pt x="2283" y="3471"/>
                  </a:lnTo>
                  <a:cubicBezTo>
                    <a:pt x="2456" y="3662"/>
                    <a:pt x="2696" y="3760"/>
                    <a:pt x="2936" y="3760"/>
                  </a:cubicBezTo>
                  <a:cubicBezTo>
                    <a:pt x="3156" y="3760"/>
                    <a:pt x="3376" y="3678"/>
                    <a:pt x="3545" y="3512"/>
                  </a:cubicBezTo>
                  <a:cubicBezTo>
                    <a:pt x="3892" y="3158"/>
                    <a:pt x="3878" y="2583"/>
                    <a:pt x="3503" y="2250"/>
                  </a:cubicBezTo>
                  <a:lnTo>
                    <a:pt x="1013" y="72"/>
                  </a:lnTo>
                  <a:cubicBezTo>
                    <a:pt x="956" y="25"/>
                    <a:pt x="888" y="1"/>
                    <a:pt x="820" y="1"/>
                  </a:cubicBezTo>
                  <a:close/>
                </a:path>
              </a:pathLst>
            </a:custGeom>
            <a:solidFill>
              <a:srgbClr val="B0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87"/>
            <p:cNvSpPr/>
            <p:nvPr/>
          </p:nvSpPr>
          <p:spPr>
            <a:xfrm>
              <a:off x="4363474" y="2993826"/>
              <a:ext cx="98259" cy="92059"/>
            </a:xfrm>
            <a:custGeom>
              <a:avLst/>
              <a:gdLst/>
              <a:ahLst/>
              <a:cxnLst/>
              <a:rect l="l" t="t" r="r" b="b"/>
              <a:pathLst>
                <a:path w="3740" h="3504" extrusionOk="0">
                  <a:moveTo>
                    <a:pt x="438" y="0"/>
                  </a:moveTo>
                  <a:lnTo>
                    <a:pt x="112" y="333"/>
                  </a:lnTo>
                  <a:cubicBezTo>
                    <a:pt x="1" y="437"/>
                    <a:pt x="1" y="610"/>
                    <a:pt x="98" y="721"/>
                  </a:cubicBezTo>
                  <a:lnTo>
                    <a:pt x="2276" y="3212"/>
                  </a:lnTo>
                  <a:cubicBezTo>
                    <a:pt x="2449" y="3406"/>
                    <a:pt x="2687" y="3503"/>
                    <a:pt x="2926" y="3503"/>
                  </a:cubicBezTo>
                  <a:cubicBezTo>
                    <a:pt x="3147" y="3503"/>
                    <a:pt x="3368" y="3420"/>
                    <a:pt x="3538" y="3253"/>
                  </a:cubicBezTo>
                  <a:cubicBezTo>
                    <a:pt x="3628" y="3163"/>
                    <a:pt x="3698" y="3052"/>
                    <a:pt x="3739" y="2934"/>
                  </a:cubicBezTo>
                  <a:lnTo>
                    <a:pt x="3739" y="2934"/>
                  </a:lnTo>
                  <a:cubicBezTo>
                    <a:pt x="3645" y="2967"/>
                    <a:pt x="3547" y="2984"/>
                    <a:pt x="3450" y="2984"/>
                  </a:cubicBezTo>
                  <a:cubicBezTo>
                    <a:pt x="3205" y="2984"/>
                    <a:pt x="2965" y="2880"/>
                    <a:pt x="2796" y="269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A5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87"/>
            <p:cNvSpPr/>
            <p:nvPr/>
          </p:nvSpPr>
          <p:spPr>
            <a:xfrm>
              <a:off x="4179067" y="2811495"/>
              <a:ext cx="215408" cy="196282"/>
            </a:xfrm>
            <a:custGeom>
              <a:avLst/>
              <a:gdLst/>
              <a:ahLst/>
              <a:cxnLst/>
              <a:rect l="l" t="t" r="r" b="b"/>
              <a:pathLst>
                <a:path w="8199" h="7471" extrusionOk="0">
                  <a:moveTo>
                    <a:pt x="4097" y="0"/>
                  </a:moveTo>
                  <a:cubicBezTo>
                    <a:pt x="3141" y="0"/>
                    <a:pt x="2185" y="365"/>
                    <a:pt x="1457" y="1093"/>
                  </a:cubicBezTo>
                  <a:cubicBezTo>
                    <a:pt x="0" y="2549"/>
                    <a:pt x="0" y="4922"/>
                    <a:pt x="1457" y="6378"/>
                  </a:cubicBezTo>
                  <a:cubicBezTo>
                    <a:pt x="2185" y="7107"/>
                    <a:pt x="3141" y="7471"/>
                    <a:pt x="4097" y="7471"/>
                  </a:cubicBezTo>
                  <a:cubicBezTo>
                    <a:pt x="5053" y="7471"/>
                    <a:pt x="6010" y="7107"/>
                    <a:pt x="6742" y="6378"/>
                  </a:cubicBezTo>
                  <a:cubicBezTo>
                    <a:pt x="8199" y="4922"/>
                    <a:pt x="8199" y="2549"/>
                    <a:pt x="6742" y="1093"/>
                  </a:cubicBezTo>
                  <a:cubicBezTo>
                    <a:pt x="6010" y="365"/>
                    <a:pt x="5053" y="0"/>
                    <a:pt x="4097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87"/>
            <p:cNvSpPr/>
            <p:nvPr/>
          </p:nvSpPr>
          <p:spPr>
            <a:xfrm>
              <a:off x="4204210" y="2834405"/>
              <a:ext cx="165123" cy="150463"/>
            </a:xfrm>
            <a:custGeom>
              <a:avLst/>
              <a:gdLst/>
              <a:ahLst/>
              <a:cxnLst/>
              <a:rect l="l" t="t" r="r" b="b"/>
              <a:pathLst>
                <a:path w="6285" h="5727" extrusionOk="0">
                  <a:moveTo>
                    <a:pt x="3143" y="1"/>
                  </a:moveTo>
                  <a:cubicBezTo>
                    <a:pt x="2409" y="1"/>
                    <a:pt x="1676" y="280"/>
                    <a:pt x="1117" y="838"/>
                  </a:cubicBezTo>
                  <a:cubicBezTo>
                    <a:pt x="0" y="1955"/>
                    <a:pt x="0" y="3772"/>
                    <a:pt x="1117" y="4889"/>
                  </a:cubicBezTo>
                  <a:cubicBezTo>
                    <a:pt x="1676" y="5447"/>
                    <a:pt x="2409" y="5726"/>
                    <a:pt x="3143" y="5726"/>
                  </a:cubicBezTo>
                  <a:cubicBezTo>
                    <a:pt x="3876" y="5726"/>
                    <a:pt x="4610" y="5447"/>
                    <a:pt x="5168" y="4889"/>
                  </a:cubicBezTo>
                  <a:cubicBezTo>
                    <a:pt x="6285" y="3772"/>
                    <a:pt x="6285" y="1955"/>
                    <a:pt x="5168" y="838"/>
                  </a:cubicBezTo>
                  <a:cubicBezTo>
                    <a:pt x="4610" y="280"/>
                    <a:pt x="3876" y="1"/>
                    <a:pt x="3143" y="1"/>
                  </a:cubicBezTo>
                  <a:close/>
                </a:path>
              </a:pathLst>
            </a:custGeom>
            <a:solidFill>
              <a:srgbClr val="CB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87"/>
            <p:cNvSpPr/>
            <p:nvPr/>
          </p:nvSpPr>
          <p:spPr>
            <a:xfrm>
              <a:off x="4204210" y="2850037"/>
              <a:ext cx="142160" cy="133175"/>
            </a:xfrm>
            <a:custGeom>
              <a:avLst/>
              <a:gdLst/>
              <a:ahLst/>
              <a:cxnLst/>
              <a:rect l="l" t="t" r="r" b="b"/>
              <a:pathLst>
                <a:path w="5411" h="5069" extrusionOk="0">
                  <a:moveTo>
                    <a:pt x="1388" y="0"/>
                  </a:moveTo>
                  <a:lnTo>
                    <a:pt x="1388" y="0"/>
                  </a:lnTo>
                  <a:cubicBezTo>
                    <a:pt x="1291" y="77"/>
                    <a:pt x="1200" y="153"/>
                    <a:pt x="1117" y="243"/>
                  </a:cubicBezTo>
                  <a:cubicBezTo>
                    <a:pt x="0" y="1422"/>
                    <a:pt x="84" y="3288"/>
                    <a:pt x="1304" y="4356"/>
                  </a:cubicBezTo>
                  <a:cubicBezTo>
                    <a:pt x="1848" y="4835"/>
                    <a:pt x="2522" y="5068"/>
                    <a:pt x="3193" y="5068"/>
                  </a:cubicBezTo>
                  <a:cubicBezTo>
                    <a:pt x="4021" y="5068"/>
                    <a:pt x="4844" y="4713"/>
                    <a:pt x="5411" y="4023"/>
                  </a:cubicBezTo>
                  <a:lnTo>
                    <a:pt x="5411" y="4023"/>
                  </a:lnTo>
                  <a:cubicBezTo>
                    <a:pt x="4886" y="4437"/>
                    <a:pt x="4259" y="4640"/>
                    <a:pt x="3634" y="4640"/>
                  </a:cubicBezTo>
                  <a:cubicBezTo>
                    <a:pt x="2898" y="4640"/>
                    <a:pt x="2165" y="4357"/>
                    <a:pt x="1610" y="3801"/>
                  </a:cubicBezTo>
                  <a:cubicBezTo>
                    <a:pt x="576" y="2775"/>
                    <a:pt x="486" y="1138"/>
                    <a:pt x="1388" y="0"/>
                  </a:cubicBezTo>
                  <a:close/>
                </a:path>
              </a:pathLst>
            </a:custGeom>
            <a:solidFill>
              <a:srgbClr val="B3C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87"/>
            <p:cNvSpPr/>
            <p:nvPr/>
          </p:nvSpPr>
          <p:spPr>
            <a:xfrm>
              <a:off x="4246666" y="2855186"/>
              <a:ext cx="81103" cy="22883"/>
            </a:xfrm>
            <a:custGeom>
              <a:avLst/>
              <a:gdLst/>
              <a:ahLst/>
              <a:cxnLst/>
              <a:rect l="l" t="t" r="r" b="b"/>
              <a:pathLst>
                <a:path w="3087" h="871" extrusionOk="0">
                  <a:moveTo>
                    <a:pt x="1524" y="0"/>
                  </a:moveTo>
                  <a:cubicBezTo>
                    <a:pt x="994" y="0"/>
                    <a:pt x="465" y="203"/>
                    <a:pt x="63" y="609"/>
                  </a:cubicBezTo>
                  <a:cubicBezTo>
                    <a:pt x="1" y="671"/>
                    <a:pt x="1" y="762"/>
                    <a:pt x="63" y="824"/>
                  </a:cubicBezTo>
                  <a:cubicBezTo>
                    <a:pt x="91" y="855"/>
                    <a:pt x="129" y="871"/>
                    <a:pt x="168" y="871"/>
                  </a:cubicBezTo>
                  <a:cubicBezTo>
                    <a:pt x="207" y="871"/>
                    <a:pt x="247" y="855"/>
                    <a:pt x="278" y="824"/>
                  </a:cubicBezTo>
                  <a:cubicBezTo>
                    <a:pt x="621" y="481"/>
                    <a:pt x="1072" y="309"/>
                    <a:pt x="1523" y="309"/>
                  </a:cubicBezTo>
                  <a:cubicBezTo>
                    <a:pt x="1974" y="309"/>
                    <a:pt x="2425" y="481"/>
                    <a:pt x="2768" y="824"/>
                  </a:cubicBezTo>
                  <a:cubicBezTo>
                    <a:pt x="2801" y="854"/>
                    <a:pt x="2838" y="867"/>
                    <a:pt x="2872" y="867"/>
                  </a:cubicBezTo>
                  <a:cubicBezTo>
                    <a:pt x="2989" y="867"/>
                    <a:pt x="3086" y="721"/>
                    <a:pt x="2990" y="609"/>
                  </a:cubicBezTo>
                  <a:cubicBezTo>
                    <a:pt x="2584" y="203"/>
                    <a:pt x="2054" y="0"/>
                    <a:pt x="1524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87"/>
            <p:cNvSpPr/>
            <p:nvPr/>
          </p:nvSpPr>
          <p:spPr>
            <a:xfrm>
              <a:off x="4363290" y="2987022"/>
              <a:ext cx="41589" cy="40722"/>
            </a:xfrm>
            <a:custGeom>
              <a:avLst/>
              <a:gdLst/>
              <a:ahLst/>
              <a:cxnLst/>
              <a:rect l="l" t="t" r="r" b="b"/>
              <a:pathLst>
                <a:path w="1583" h="1550" extrusionOk="0">
                  <a:moveTo>
                    <a:pt x="821" y="1"/>
                  </a:moveTo>
                  <a:cubicBezTo>
                    <a:pt x="749" y="1"/>
                    <a:pt x="679" y="28"/>
                    <a:pt x="625" y="86"/>
                  </a:cubicBezTo>
                  <a:lnTo>
                    <a:pt x="119" y="592"/>
                  </a:lnTo>
                  <a:cubicBezTo>
                    <a:pt x="8" y="696"/>
                    <a:pt x="1" y="863"/>
                    <a:pt x="105" y="980"/>
                  </a:cubicBezTo>
                  <a:lnTo>
                    <a:pt x="597" y="1549"/>
                  </a:lnTo>
                  <a:lnTo>
                    <a:pt x="1582" y="564"/>
                  </a:lnTo>
                  <a:lnTo>
                    <a:pt x="1013" y="72"/>
                  </a:lnTo>
                  <a:cubicBezTo>
                    <a:pt x="956" y="25"/>
                    <a:pt x="888" y="1"/>
                    <a:pt x="821" y="1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87"/>
            <p:cNvSpPr/>
            <p:nvPr/>
          </p:nvSpPr>
          <p:spPr>
            <a:xfrm>
              <a:off x="4363474" y="2993826"/>
              <a:ext cx="29189" cy="33918"/>
            </a:xfrm>
            <a:custGeom>
              <a:avLst/>
              <a:gdLst/>
              <a:ahLst/>
              <a:cxnLst/>
              <a:rect l="l" t="t" r="r" b="b"/>
              <a:pathLst>
                <a:path w="1111" h="1291" extrusionOk="0">
                  <a:moveTo>
                    <a:pt x="438" y="0"/>
                  </a:moveTo>
                  <a:lnTo>
                    <a:pt x="112" y="326"/>
                  </a:lnTo>
                  <a:cubicBezTo>
                    <a:pt x="1" y="437"/>
                    <a:pt x="1" y="604"/>
                    <a:pt x="98" y="721"/>
                  </a:cubicBezTo>
                  <a:lnTo>
                    <a:pt x="590" y="1290"/>
                  </a:lnTo>
                  <a:lnTo>
                    <a:pt x="1110" y="77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C9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4" name="Google Shape;9614;p87"/>
          <p:cNvGrpSpPr/>
          <p:nvPr/>
        </p:nvGrpSpPr>
        <p:grpSpPr>
          <a:xfrm>
            <a:off x="4686757" y="2762156"/>
            <a:ext cx="371047" cy="374199"/>
            <a:chOff x="4686757" y="2762156"/>
            <a:chExt cx="371047" cy="374199"/>
          </a:xfrm>
        </p:grpSpPr>
        <p:sp>
          <p:nvSpPr>
            <p:cNvPr id="9615" name="Google Shape;9615;p87"/>
            <p:cNvSpPr/>
            <p:nvPr/>
          </p:nvSpPr>
          <p:spPr>
            <a:xfrm>
              <a:off x="4696767" y="2762156"/>
              <a:ext cx="353207" cy="374199"/>
            </a:xfrm>
            <a:custGeom>
              <a:avLst/>
              <a:gdLst/>
              <a:ahLst/>
              <a:cxnLst/>
              <a:rect l="l" t="t" r="r" b="b"/>
              <a:pathLst>
                <a:path w="13444" h="14243" extrusionOk="0">
                  <a:moveTo>
                    <a:pt x="4822" y="3727"/>
                  </a:moveTo>
                  <a:lnTo>
                    <a:pt x="6361" y="4608"/>
                  </a:lnTo>
                  <a:lnTo>
                    <a:pt x="4822" y="5482"/>
                  </a:lnTo>
                  <a:lnTo>
                    <a:pt x="4822" y="3727"/>
                  </a:lnTo>
                  <a:close/>
                  <a:moveTo>
                    <a:pt x="8741" y="3727"/>
                  </a:moveTo>
                  <a:lnTo>
                    <a:pt x="8741" y="5482"/>
                  </a:lnTo>
                  <a:lnTo>
                    <a:pt x="7201" y="4608"/>
                  </a:lnTo>
                  <a:lnTo>
                    <a:pt x="8741" y="3727"/>
                  </a:lnTo>
                  <a:close/>
                  <a:moveTo>
                    <a:pt x="2685" y="2797"/>
                  </a:moveTo>
                  <a:cubicBezTo>
                    <a:pt x="3448" y="2797"/>
                    <a:pt x="3844" y="3207"/>
                    <a:pt x="4405" y="3484"/>
                  </a:cubicBezTo>
                  <a:lnTo>
                    <a:pt x="4405" y="5725"/>
                  </a:lnTo>
                  <a:lnTo>
                    <a:pt x="2422" y="6862"/>
                  </a:lnTo>
                  <a:lnTo>
                    <a:pt x="1707" y="6453"/>
                  </a:lnTo>
                  <a:cubicBezTo>
                    <a:pt x="937" y="6016"/>
                    <a:pt x="563" y="5107"/>
                    <a:pt x="792" y="4247"/>
                  </a:cubicBezTo>
                  <a:cubicBezTo>
                    <a:pt x="1021" y="3394"/>
                    <a:pt x="1797" y="2797"/>
                    <a:pt x="2685" y="2797"/>
                  </a:cubicBezTo>
                  <a:close/>
                  <a:moveTo>
                    <a:pt x="10870" y="2797"/>
                  </a:moveTo>
                  <a:cubicBezTo>
                    <a:pt x="11758" y="2797"/>
                    <a:pt x="12535" y="3394"/>
                    <a:pt x="12764" y="4247"/>
                  </a:cubicBezTo>
                  <a:cubicBezTo>
                    <a:pt x="12992" y="5107"/>
                    <a:pt x="12618" y="6009"/>
                    <a:pt x="11848" y="6453"/>
                  </a:cubicBezTo>
                  <a:lnTo>
                    <a:pt x="11140" y="6862"/>
                  </a:lnTo>
                  <a:lnTo>
                    <a:pt x="9150" y="5725"/>
                  </a:lnTo>
                  <a:lnTo>
                    <a:pt x="9150" y="3484"/>
                  </a:lnTo>
                  <a:cubicBezTo>
                    <a:pt x="9725" y="3200"/>
                    <a:pt x="10114" y="2797"/>
                    <a:pt x="10870" y="2797"/>
                  </a:cubicBezTo>
                  <a:close/>
                  <a:moveTo>
                    <a:pt x="4398" y="6203"/>
                  </a:moveTo>
                  <a:lnTo>
                    <a:pt x="4398" y="7993"/>
                  </a:lnTo>
                  <a:lnTo>
                    <a:pt x="2838" y="7098"/>
                  </a:lnTo>
                  <a:lnTo>
                    <a:pt x="4398" y="6203"/>
                  </a:lnTo>
                  <a:close/>
                  <a:moveTo>
                    <a:pt x="9150" y="6203"/>
                  </a:moveTo>
                  <a:lnTo>
                    <a:pt x="10710" y="7098"/>
                  </a:lnTo>
                  <a:lnTo>
                    <a:pt x="9150" y="7993"/>
                  </a:lnTo>
                  <a:lnTo>
                    <a:pt x="9150" y="6203"/>
                  </a:lnTo>
                  <a:close/>
                  <a:moveTo>
                    <a:pt x="6778" y="4844"/>
                  </a:moveTo>
                  <a:lnTo>
                    <a:pt x="8741" y="5967"/>
                  </a:lnTo>
                  <a:lnTo>
                    <a:pt x="8741" y="8235"/>
                  </a:lnTo>
                  <a:lnTo>
                    <a:pt x="6778" y="9352"/>
                  </a:lnTo>
                  <a:lnTo>
                    <a:pt x="4822" y="8235"/>
                  </a:lnTo>
                  <a:lnTo>
                    <a:pt x="4822" y="5967"/>
                  </a:lnTo>
                  <a:lnTo>
                    <a:pt x="6778" y="4844"/>
                  </a:lnTo>
                  <a:close/>
                  <a:moveTo>
                    <a:pt x="4822" y="8721"/>
                  </a:moveTo>
                  <a:lnTo>
                    <a:pt x="6354" y="9595"/>
                  </a:lnTo>
                  <a:lnTo>
                    <a:pt x="4822" y="10476"/>
                  </a:lnTo>
                  <a:lnTo>
                    <a:pt x="4822" y="8721"/>
                  </a:lnTo>
                  <a:close/>
                  <a:moveTo>
                    <a:pt x="8734" y="8714"/>
                  </a:moveTo>
                  <a:lnTo>
                    <a:pt x="8734" y="10476"/>
                  </a:lnTo>
                  <a:lnTo>
                    <a:pt x="7201" y="9595"/>
                  </a:lnTo>
                  <a:lnTo>
                    <a:pt x="8734" y="8714"/>
                  </a:lnTo>
                  <a:close/>
                  <a:moveTo>
                    <a:pt x="11140" y="7341"/>
                  </a:moveTo>
                  <a:lnTo>
                    <a:pt x="11855" y="7743"/>
                  </a:lnTo>
                  <a:cubicBezTo>
                    <a:pt x="12306" y="8007"/>
                    <a:pt x="12632" y="8430"/>
                    <a:pt x="12764" y="8929"/>
                  </a:cubicBezTo>
                  <a:cubicBezTo>
                    <a:pt x="13125" y="10254"/>
                    <a:pt x="12073" y="11406"/>
                    <a:pt x="10873" y="11406"/>
                  </a:cubicBezTo>
                  <a:cubicBezTo>
                    <a:pt x="10553" y="11406"/>
                    <a:pt x="10223" y="11324"/>
                    <a:pt x="9906" y="11142"/>
                  </a:cubicBezTo>
                  <a:lnTo>
                    <a:pt x="9157" y="10712"/>
                  </a:lnTo>
                  <a:lnTo>
                    <a:pt x="9157" y="8478"/>
                  </a:lnTo>
                  <a:lnTo>
                    <a:pt x="11140" y="7341"/>
                  </a:lnTo>
                  <a:close/>
                  <a:moveTo>
                    <a:pt x="6778" y="9838"/>
                  </a:moveTo>
                  <a:lnTo>
                    <a:pt x="8741" y="10954"/>
                  </a:lnTo>
                  <a:lnTo>
                    <a:pt x="8741" y="11821"/>
                  </a:lnTo>
                  <a:cubicBezTo>
                    <a:pt x="8734" y="12903"/>
                    <a:pt x="7860" y="13777"/>
                    <a:pt x="6778" y="13777"/>
                  </a:cubicBezTo>
                  <a:cubicBezTo>
                    <a:pt x="5702" y="13777"/>
                    <a:pt x="4822" y="12903"/>
                    <a:pt x="4822" y="11821"/>
                  </a:cubicBezTo>
                  <a:lnTo>
                    <a:pt x="4822" y="10954"/>
                  </a:lnTo>
                  <a:lnTo>
                    <a:pt x="6778" y="9838"/>
                  </a:lnTo>
                  <a:close/>
                  <a:moveTo>
                    <a:pt x="6767" y="0"/>
                  </a:moveTo>
                  <a:cubicBezTo>
                    <a:pt x="6533" y="0"/>
                    <a:pt x="6296" y="35"/>
                    <a:pt x="6063" y="106"/>
                  </a:cubicBezTo>
                  <a:cubicBezTo>
                    <a:pt x="5071" y="418"/>
                    <a:pt x="4398" y="1334"/>
                    <a:pt x="4398" y="2374"/>
                  </a:cubicBezTo>
                  <a:lnTo>
                    <a:pt x="4398" y="3006"/>
                  </a:lnTo>
                  <a:lnTo>
                    <a:pt x="3851" y="2693"/>
                  </a:lnTo>
                  <a:cubicBezTo>
                    <a:pt x="3488" y="2491"/>
                    <a:pt x="3094" y="2395"/>
                    <a:pt x="2706" y="2395"/>
                  </a:cubicBezTo>
                  <a:cubicBezTo>
                    <a:pt x="1881" y="2395"/>
                    <a:pt x="1080" y="2827"/>
                    <a:pt x="646" y="3595"/>
                  </a:cubicBezTo>
                  <a:cubicBezTo>
                    <a:pt x="1" y="4719"/>
                    <a:pt x="375" y="6155"/>
                    <a:pt x="1492" y="6814"/>
                  </a:cubicBezTo>
                  <a:lnTo>
                    <a:pt x="1992" y="7098"/>
                  </a:lnTo>
                  <a:lnTo>
                    <a:pt x="1499" y="7389"/>
                  </a:lnTo>
                  <a:cubicBezTo>
                    <a:pt x="597" y="7902"/>
                    <a:pt x="140" y="8943"/>
                    <a:pt x="369" y="9956"/>
                  </a:cubicBezTo>
                  <a:cubicBezTo>
                    <a:pt x="591" y="10968"/>
                    <a:pt x="1444" y="11717"/>
                    <a:pt x="2477" y="11808"/>
                  </a:cubicBezTo>
                  <a:lnTo>
                    <a:pt x="2491" y="11808"/>
                  </a:lnTo>
                  <a:cubicBezTo>
                    <a:pt x="2495" y="11808"/>
                    <a:pt x="2500" y="11808"/>
                    <a:pt x="2504" y="11808"/>
                  </a:cubicBezTo>
                  <a:cubicBezTo>
                    <a:pt x="2769" y="11808"/>
                    <a:pt x="2785" y="11398"/>
                    <a:pt x="2512" y="11391"/>
                  </a:cubicBezTo>
                  <a:cubicBezTo>
                    <a:pt x="1659" y="11315"/>
                    <a:pt x="958" y="10698"/>
                    <a:pt x="778" y="9865"/>
                  </a:cubicBezTo>
                  <a:cubicBezTo>
                    <a:pt x="591" y="9033"/>
                    <a:pt x="965" y="8173"/>
                    <a:pt x="1707" y="7750"/>
                  </a:cubicBezTo>
                  <a:lnTo>
                    <a:pt x="2415" y="7341"/>
                  </a:lnTo>
                  <a:lnTo>
                    <a:pt x="4405" y="8478"/>
                  </a:lnTo>
                  <a:lnTo>
                    <a:pt x="4405" y="10712"/>
                  </a:lnTo>
                  <a:cubicBezTo>
                    <a:pt x="3740" y="11079"/>
                    <a:pt x="3587" y="11211"/>
                    <a:pt x="3261" y="11315"/>
                  </a:cubicBezTo>
                  <a:cubicBezTo>
                    <a:pt x="3014" y="11391"/>
                    <a:pt x="3097" y="11727"/>
                    <a:pt x="3319" y="11727"/>
                  </a:cubicBezTo>
                  <a:cubicBezTo>
                    <a:pt x="3340" y="11727"/>
                    <a:pt x="3362" y="11724"/>
                    <a:pt x="3386" y="11717"/>
                  </a:cubicBezTo>
                  <a:cubicBezTo>
                    <a:pt x="3760" y="11599"/>
                    <a:pt x="3948" y="11447"/>
                    <a:pt x="4405" y="11197"/>
                  </a:cubicBezTo>
                  <a:lnTo>
                    <a:pt x="4405" y="11821"/>
                  </a:lnTo>
                  <a:cubicBezTo>
                    <a:pt x="4378" y="13153"/>
                    <a:pt x="5446" y="14242"/>
                    <a:pt x="6778" y="14242"/>
                  </a:cubicBezTo>
                  <a:cubicBezTo>
                    <a:pt x="8109" y="14242"/>
                    <a:pt x="9178" y="13153"/>
                    <a:pt x="9157" y="11821"/>
                  </a:cubicBezTo>
                  <a:lnTo>
                    <a:pt x="9157" y="11197"/>
                  </a:lnTo>
                  <a:cubicBezTo>
                    <a:pt x="9517" y="11371"/>
                    <a:pt x="10003" y="11821"/>
                    <a:pt x="10877" y="11821"/>
                  </a:cubicBezTo>
                  <a:cubicBezTo>
                    <a:pt x="11952" y="11821"/>
                    <a:pt x="12888" y="11093"/>
                    <a:pt x="13166" y="10053"/>
                  </a:cubicBezTo>
                  <a:cubicBezTo>
                    <a:pt x="13443" y="9019"/>
                    <a:pt x="12985" y="7923"/>
                    <a:pt x="12056" y="7389"/>
                  </a:cubicBezTo>
                  <a:lnTo>
                    <a:pt x="11564" y="7105"/>
                  </a:lnTo>
                  <a:lnTo>
                    <a:pt x="12056" y="6820"/>
                  </a:lnTo>
                  <a:cubicBezTo>
                    <a:pt x="12791" y="6390"/>
                    <a:pt x="13249" y="5600"/>
                    <a:pt x="13249" y="4747"/>
                  </a:cubicBezTo>
                  <a:cubicBezTo>
                    <a:pt x="13249" y="3375"/>
                    <a:pt x="12106" y="2377"/>
                    <a:pt x="10863" y="2377"/>
                  </a:cubicBezTo>
                  <a:cubicBezTo>
                    <a:pt x="10471" y="2377"/>
                    <a:pt x="10070" y="2476"/>
                    <a:pt x="9691" y="2693"/>
                  </a:cubicBezTo>
                  <a:lnTo>
                    <a:pt x="9150" y="3006"/>
                  </a:lnTo>
                  <a:cubicBezTo>
                    <a:pt x="9136" y="2485"/>
                    <a:pt x="9178" y="2250"/>
                    <a:pt x="9087" y="1861"/>
                  </a:cubicBezTo>
                  <a:cubicBezTo>
                    <a:pt x="9064" y="1748"/>
                    <a:pt x="8979" y="1698"/>
                    <a:pt x="8892" y="1698"/>
                  </a:cubicBezTo>
                  <a:cubicBezTo>
                    <a:pt x="8771" y="1698"/>
                    <a:pt x="8646" y="1794"/>
                    <a:pt x="8678" y="1951"/>
                  </a:cubicBezTo>
                  <a:cubicBezTo>
                    <a:pt x="8754" y="2284"/>
                    <a:pt x="8720" y="2471"/>
                    <a:pt x="8727" y="3241"/>
                  </a:cubicBezTo>
                  <a:lnTo>
                    <a:pt x="6771" y="4365"/>
                  </a:lnTo>
                  <a:lnTo>
                    <a:pt x="4815" y="3241"/>
                  </a:lnTo>
                  <a:lnTo>
                    <a:pt x="4815" y="2374"/>
                  </a:lnTo>
                  <a:cubicBezTo>
                    <a:pt x="4815" y="1521"/>
                    <a:pt x="5370" y="765"/>
                    <a:pt x="6188" y="509"/>
                  </a:cubicBezTo>
                  <a:cubicBezTo>
                    <a:pt x="6381" y="448"/>
                    <a:pt x="6578" y="419"/>
                    <a:pt x="6773" y="419"/>
                  </a:cubicBezTo>
                  <a:cubicBezTo>
                    <a:pt x="7401" y="419"/>
                    <a:pt x="8004" y="724"/>
                    <a:pt x="8380" y="1265"/>
                  </a:cubicBezTo>
                  <a:cubicBezTo>
                    <a:pt x="8426" y="1330"/>
                    <a:pt x="8487" y="1358"/>
                    <a:pt x="8547" y="1358"/>
                  </a:cubicBezTo>
                  <a:cubicBezTo>
                    <a:pt x="8697" y="1358"/>
                    <a:pt x="8840" y="1190"/>
                    <a:pt x="8727" y="1022"/>
                  </a:cubicBezTo>
                  <a:cubicBezTo>
                    <a:pt x="8270" y="369"/>
                    <a:pt x="7533" y="0"/>
                    <a:pt x="676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87"/>
            <p:cNvSpPr/>
            <p:nvPr/>
          </p:nvSpPr>
          <p:spPr>
            <a:xfrm>
              <a:off x="4843656" y="2919134"/>
              <a:ext cx="62161" cy="59244"/>
            </a:xfrm>
            <a:custGeom>
              <a:avLst/>
              <a:gdLst/>
              <a:ahLst/>
              <a:cxnLst/>
              <a:rect l="l" t="t" r="r" b="b"/>
              <a:pathLst>
                <a:path w="2366" h="2255" extrusionOk="0">
                  <a:moveTo>
                    <a:pt x="1191" y="0"/>
                  </a:moveTo>
                  <a:cubicBezTo>
                    <a:pt x="667" y="0"/>
                    <a:pt x="146" y="346"/>
                    <a:pt x="70" y="991"/>
                  </a:cubicBezTo>
                  <a:cubicBezTo>
                    <a:pt x="0" y="1504"/>
                    <a:pt x="306" y="2004"/>
                    <a:pt x="791" y="2184"/>
                  </a:cubicBezTo>
                  <a:cubicBezTo>
                    <a:pt x="920" y="2232"/>
                    <a:pt x="1053" y="2255"/>
                    <a:pt x="1185" y="2255"/>
                  </a:cubicBezTo>
                  <a:cubicBezTo>
                    <a:pt x="1552" y="2255"/>
                    <a:pt x="1909" y="2077"/>
                    <a:pt x="2123" y="1761"/>
                  </a:cubicBezTo>
                  <a:cubicBezTo>
                    <a:pt x="2324" y="1456"/>
                    <a:pt x="2366" y="1081"/>
                    <a:pt x="2248" y="741"/>
                  </a:cubicBezTo>
                  <a:cubicBezTo>
                    <a:pt x="2062" y="238"/>
                    <a:pt x="1626" y="0"/>
                    <a:pt x="1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87"/>
            <p:cNvSpPr/>
            <p:nvPr/>
          </p:nvSpPr>
          <p:spPr>
            <a:xfrm>
              <a:off x="4686757" y="2827311"/>
              <a:ext cx="62660" cy="48473"/>
            </a:xfrm>
            <a:custGeom>
              <a:avLst/>
              <a:gdLst/>
              <a:ahLst/>
              <a:cxnLst/>
              <a:rect l="l" t="t" r="r" b="b"/>
              <a:pathLst>
                <a:path w="2385" h="1845" extrusionOk="0">
                  <a:moveTo>
                    <a:pt x="1207" y="1"/>
                  </a:moveTo>
                  <a:cubicBezTo>
                    <a:pt x="1147" y="1"/>
                    <a:pt x="1084" y="7"/>
                    <a:pt x="1020" y="19"/>
                  </a:cubicBezTo>
                  <a:cubicBezTo>
                    <a:pt x="215" y="172"/>
                    <a:pt x="0" y="1226"/>
                    <a:pt x="680" y="1691"/>
                  </a:cubicBezTo>
                  <a:cubicBezTo>
                    <a:pt x="770" y="1746"/>
                    <a:pt x="867" y="1795"/>
                    <a:pt x="978" y="1816"/>
                  </a:cubicBezTo>
                  <a:cubicBezTo>
                    <a:pt x="1054" y="1835"/>
                    <a:pt x="1130" y="1845"/>
                    <a:pt x="1205" y="1845"/>
                  </a:cubicBezTo>
                  <a:cubicBezTo>
                    <a:pt x="1503" y="1845"/>
                    <a:pt x="1786" y="1696"/>
                    <a:pt x="1963" y="1441"/>
                  </a:cubicBezTo>
                  <a:cubicBezTo>
                    <a:pt x="2385" y="809"/>
                    <a:pt x="1913" y="1"/>
                    <a:pt x="120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87"/>
            <p:cNvSpPr/>
            <p:nvPr/>
          </p:nvSpPr>
          <p:spPr>
            <a:xfrm>
              <a:off x="5005600" y="3019416"/>
              <a:ext cx="52020" cy="48604"/>
            </a:xfrm>
            <a:custGeom>
              <a:avLst/>
              <a:gdLst/>
              <a:ahLst/>
              <a:cxnLst/>
              <a:rect l="l" t="t" r="r" b="b"/>
              <a:pathLst>
                <a:path w="1980" h="1850" extrusionOk="0">
                  <a:moveTo>
                    <a:pt x="1025" y="1"/>
                  </a:moveTo>
                  <a:cubicBezTo>
                    <a:pt x="613" y="1"/>
                    <a:pt x="203" y="258"/>
                    <a:pt x="114" y="760"/>
                  </a:cubicBezTo>
                  <a:cubicBezTo>
                    <a:pt x="0" y="1404"/>
                    <a:pt x="513" y="1850"/>
                    <a:pt x="1039" y="1850"/>
                  </a:cubicBezTo>
                  <a:cubicBezTo>
                    <a:pt x="1317" y="1850"/>
                    <a:pt x="1598" y="1725"/>
                    <a:pt x="1792" y="1440"/>
                  </a:cubicBezTo>
                  <a:cubicBezTo>
                    <a:pt x="1938" y="1225"/>
                    <a:pt x="1980" y="954"/>
                    <a:pt x="1924" y="705"/>
                  </a:cubicBezTo>
                  <a:cubicBezTo>
                    <a:pt x="1806" y="232"/>
                    <a:pt x="1415" y="1"/>
                    <a:pt x="102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87"/>
            <p:cNvSpPr/>
            <p:nvPr/>
          </p:nvSpPr>
          <p:spPr>
            <a:xfrm>
              <a:off x="4857476" y="2936946"/>
              <a:ext cx="48341" cy="41484"/>
            </a:xfrm>
            <a:custGeom>
              <a:avLst/>
              <a:gdLst/>
              <a:ahLst/>
              <a:cxnLst/>
              <a:rect l="l" t="t" r="r" b="b"/>
              <a:pathLst>
                <a:path w="1840" h="1579" extrusionOk="0">
                  <a:moveTo>
                    <a:pt x="1332" y="1"/>
                  </a:moveTo>
                  <a:cubicBezTo>
                    <a:pt x="592" y="1"/>
                    <a:pt x="1" y="749"/>
                    <a:pt x="279" y="1513"/>
                  </a:cubicBezTo>
                  <a:cubicBezTo>
                    <a:pt x="403" y="1557"/>
                    <a:pt x="531" y="1579"/>
                    <a:pt x="657" y="1579"/>
                  </a:cubicBezTo>
                  <a:cubicBezTo>
                    <a:pt x="1025" y="1579"/>
                    <a:pt x="1380" y="1398"/>
                    <a:pt x="1597" y="1083"/>
                  </a:cubicBezTo>
                  <a:cubicBezTo>
                    <a:pt x="1791" y="785"/>
                    <a:pt x="1840" y="410"/>
                    <a:pt x="1722" y="70"/>
                  </a:cubicBezTo>
                  <a:cubicBezTo>
                    <a:pt x="1590" y="23"/>
                    <a:pt x="1459" y="1"/>
                    <a:pt x="13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87"/>
            <p:cNvSpPr/>
            <p:nvPr/>
          </p:nvSpPr>
          <p:spPr>
            <a:xfrm>
              <a:off x="4708563" y="2844940"/>
              <a:ext cx="34890" cy="30844"/>
            </a:xfrm>
            <a:custGeom>
              <a:avLst/>
              <a:gdLst/>
              <a:ahLst/>
              <a:cxnLst/>
              <a:rect l="l" t="t" r="r" b="b"/>
              <a:pathLst>
                <a:path w="1328" h="1174" extrusionOk="0">
                  <a:moveTo>
                    <a:pt x="1040" y="0"/>
                  </a:moveTo>
                  <a:cubicBezTo>
                    <a:pt x="464" y="0"/>
                    <a:pt x="1" y="548"/>
                    <a:pt x="148" y="1145"/>
                  </a:cubicBezTo>
                  <a:cubicBezTo>
                    <a:pt x="224" y="1164"/>
                    <a:pt x="300" y="1174"/>
                    <a:pt x="375" y="1174"/>
                  </a:cubicBezTo>
                  <a:cubicBezTo>
                    <a:pt x="673" y="1174"/>
                    <a:pt x="956" y="1025"/>
                    <a:pt x="1133" y="770"/>
                  </a:cubicBezTo>
                  <a:cubicBezTo>
                    <a:pt x="1279" y="548"/>
                    <a:pt x="1328" y="285"/>
                    <a:pt x="1265" y="28"/>
                  </a:cubicBezTo>
                  <a:cubicBezTo>
                    <a:pt x="1189" y="9"/>
                    <a:pt x="1114" y="0"/>
                    <a:pt x="10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87"/>
            <p:cNvSpPr/>
            <p:nvPr/>
          </p:nvSpPr>
          <p:spPr>
            <a:xfrm>
              <a:off x="5022914" y="3037176"/>
              <a:ext cx="34890" cy="30765"/>
            </a:xfrm>
            <a:custGeom>
              <a:avLst/>
              <a:gdLst/>
              <a:ahLst/>
              <a:cxnLst/>
              <a:rect l="l" t="t" r="r" b="b"/>
              <a:pathLst>
                <a:path w="1328" h="1171" extrusionOk="0">
                  <a:moveTo>
                    <a:pt x="1040" y="1"/>
                  </a:moveTo>
                  <a:cubicBezTo>
                    <a:pt x="464" y="1"/>
                    <a:pt x="1" y="549"/>
                    <a:pt x="148" y="1145"/>
                  </a:cubicBezTo>
                  <a:cubicBezTo>
                    <a:pt x="220" y="1163"/>
                    <a:pt x="293" y="1171"/>
                    <a:pt x="364" y="1171"/>
                  </a:cubicBezTo>
                  <a:cubicBezTo>
                    <a:pt x="668" y="1171"/>
                    <a:pt x="959" y="1022"/>
                    <a:pt x="1133" y="764"/>
                  </a:cubicBezTo>
                  <a:cubicBezTo>
                    <a:pt x="1279" y="549"/>
                    <a:pt x="1328" y="278"/>
                    <a:pt x="1265" y="29"/>
                  </a:cubicBezTo>
                  <a:cubicBezTo>
                    <a:pt x="1189" y="10"/>
                    <a:pt x="1114" y="1"/>
                    <a:pt x="104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2" name="Google Shape;9622;p87"/>
          <p:cNvGrpSpPr/>
          <p:nvPr/>
        </p:nvGrpSpPr>
        <p:grpSpPr>
          <a:xfrm>
            <a:off x="5221613" y="2784802"/>
            <a:ext cx="406567" cy="327855"/>
            <a:chOff x="5221613" y="2784802"/>
            <a:chExt cx="406567" cy="327855"/>
          </a:xfrm>
        </p:grpSpPr>
        <p:sp>
          <p:nvSpPr>
            <p:cNvPr id="9623" name="Google Shape;9623;p87"/>
            <p:cNvSpPr/>
            <p:nvPr/>
          </p:nvSpPr>
          <p:spPr>
            <a:xfrm>
              <a:off x="5221613" y="2811049"/>
              <a:ext cx="406567" cy="301608"/>
            </a:xfrm>
            <a:custGeom>
              <a:avLst/>
              <a:gdLst/>
              <a:ahLst/>
              <a:cxnLst/>
              <a:rect l="l" t="t" r="r" b="b"/>
              <a:pathLst>
                <a:path w="15475" h="11480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0730"/>
                  </a:lnTo>
                  <a:cubicBezTo>
                    <a:pt x="0" y="11140"/>
                    <a:pt x="340" y="11479"/>
                    <a:pt x="749" y="11479"/>
                  </a:cubicBezTo>
                  <a:lnTo>
                    <a:pt x="14726" y="11479"/>
                  </a:lnTo>
                  <a:cubicBezTo>
                    <a:pt x="15135" y="11479"/>
                    <a:pt x="15475" y="11140"/>
                    <a:pt x="15475" y="10730"/>
                  </a:cubicBez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rgbClr val="DB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87"/>
            <p:cNvSpPr/>
            <p:nvPr/>
          </p:nvSpPr>
          <p:spPr>
            <a:xfrm>
              <a:off x="5221613" y="2811049"/>
              <a:ext cx="406567" cy="39382"/>
            </a:xfrm>
            <a:custGeom>
              <a:avLst/>
              <a:gdLst/>
              <a:ahLst/>
              <a:cxnLst/>
              <a:rect l="l" t="t" r="r" b="b"/>
              <a:pathLst>
                <a:path w="15475" h="1499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498"/>
                  </a:lnTo>
                  <a:lnTo>
                    <a:pt x="15475" y="1498"/>
                  </a:ln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87"/>
            <p:cNvSpPr/>
            <p:nvPr/>
          </p:nvSpPr>
          <p:spPr>
            <a:xfrm>
              <a:off x="5247833" y="2811049"/>
              <a:ext cx="52519" cy="26246"/>
            </a:xfrm>
            <a:custGeom>
              <a:avLst/>
              <a:gdLst/>
              <a:ahLst/>
              <a:cxnLst/>
              <a:rect l="l" t="t" r="r" b="b"/>
              <a:pathLst>
                <a:path w="1999" h="999" extrusionOk="0">
                  <a:moveTo>
                    <a:pt x="1" y="0"/>
                  </a:moveTo>
                  <a:lnTo>
                    <a:pt x="1" y="250"/>
                  </a:lnTo>
                  <a:cubicBezTo>
                    <a:pt x="1" y="659"/>
                    <a:pt x="341" y="999"/>
                    <a:pt x="750" y="999"/>
                  </a:cubicBezTo>
                  <a:lnTo>
                    <a:pt x="1249" y="999"/>
                  </a:lnTo>
                  <a:cubicBezTo>
                    <a:pt x="1666" y="999"/>
                    <a:pt x="1999" y="659"/>
                    <a:pt x="1999" y="250"/>
                  </a:cubicBezTo>
                  <a:lnTo>
                    <a:pt x="1999" y="0"/>
                  </a:ln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87"/>
            <p:cNvSpPr/>
            <p:nvPr/>
          </p:nvSpPr>
          <p:spPr>
            <a:xfrm>
              <a:off x="5549441" y="2811049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0" y="0"/>
                  </a:moveTo>
                  <a:lnTo>
                    <a:pt x="0" y="250"/>
                  </a:lnTo>
                  <a:cubicBezTo>
                    <a:pt x="0" y="659"/>
                    <a:pt x="333" y="999"/>
                    <a:pt x="749" y="999"/>
                  </a:cubicBezTo>
                  <a:lnTo>
                    <a:pt x="1249" y="999"/>
                  </a:lnTo>
                  <a:cubicBezTo>
                    <a:pt x="1658" y="999"/>
                    <a:pt x="1998" y="659"/>
                    <a:pt x="1998" y="250"/>
                  </a:cubicBezTo>
                  <a:lnTo>
                    <a:pt x="1998" y="0"/>
                  </a:ln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87"/>
            <p:cNvSpPr/>
            <p:nvPr/>
          </p:nvSpPr>
          <p:spPr>
            <a:xfrm>
              <a:off x="5260969" y="2784802"/>
              <a:ext cx="26272" cy="39382"/>
            </a:xfrm>
            <a:custGeom>
              <a:avLst/>
              <a:gdLst/>
              <a:ahLst/>
              <a:cxnLst/>
              <a:rect l="l" t="t" r="r" b="b"/>
              <a:pathLst>
                <a:path w="1000" h="14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1249"/>
                  </a:lnTo>
                  <a:cubicBezTo>
                    <a:pt x="0" y="1381"/>
                    <a:pt x="111" y="1498"/>
                    <a:pt x="250" y="1498"/>
                  </a:cubicBezTo>
                  <a:lnTo>
                    <a:pt x="749" y="1498"/>
                  </a:lnTo>
                  <a:cubicBezTo>
                    <a:pt x="888" y="1498"/>
                    <a:pt x="999" y="1388"/>
                    <a:pt x="999" y="1249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87"/>
            <p:cNvSpPr/>
            <p:nvPr/>
          </p:nvSpPr>
          <p:spPr>
            <a:xfrm>
              <a:off x="5260969" y="2784802"/>
              <a:ext cx="26272" cy="19704"/>
            </a:xfrm>
            <a:custGeom>
              <a:avLst/>
              <a:gdLst/>
              <a:ahLst/>
              <a:cxnLst/>
              <a:rect l="l" t="t" r="r" b="b"/>
              <a:pathLst>
                <a:path w="1000" h="75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500"/>
                  </a:lnTo>
                  <a:cubicBezTo>
                    <a:pt x="0" y="638"/>
                    <a:pt x="111" y="749"/>
                    <a:pt x="250" y="749"/>
                  </a:cubicBezTo>
                  <a:lnTo>
                    <a:pt x="749" y="749"/>
                  </a:lnTo>
                  <a:cubicBezTo>
                    <a:pt x="888" y="749"/>
                    <a:pt x="999" y="638"/>
                    <a:pt x="999" y="500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87"/>
            <p:cNvSpPr/>
            <p:nvPr/>
          </p:nvSpPr>
          <p:spPr>
            <a:xfrm>
              <a:off x="5562551" y="2784802"/>
              <a:ext cx="26456" cy="39382"/>
            </a:xfrm>
            <a:custGeom>
              <a:avLst/>
              <a:gdLst/>
              <a:ahLst/>
              <a:cxnLst/>
              <a:rect l="l" t="t" r="r" b="b"/>
              <a:pathLst>
                <a:path w="1007" h="1499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1249"/>
                  </a:lnTo>
                  <a:cubicBezTo>
                    <a:pt x="1" y="1381"/>
                    <a:pt x="119" y="1498"/>
                    <a:pt x="250" y="1498"/>
                  </a:cubicBezTo>
                  <a:lnTo>
                    <a:pt x="757" y="1498"/>
                  </a:lnTo>
                  <a:cubicBezTo>
                    <a:pt x="889" y="1498"/>
                    <a:pt x="1000" y="1388"/>
                    <a:pt x="1006" y="1249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87"/>
            <p:cNvSpPr/>
            <p:nvPr/>
          </p:nvSpPr>
          <p:spPr>
            <a:xfrm>
              <a:off x="5562551" y="2784802"/>
              <a:ext cx="26456" cy="19704"/>
            </a:xfrm>
            <a:custGeom>
              <a:avLst/>
              <a:gdLst/>
              <a:ahLst/>
              <a:cxnLst/>
              <a:rect l="l" t="t" r="r" b="b"/>
              <a:pathLst>
                <a:path w="1007" h="750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500"/>
                  </a:lnTo>
                  <a:cubicBezTo>
                    <a:pt x="1" y="638"/>
                    <a:pt x="119" y="749"/>
                    <a:pt x="250" y="749"/>
                  </a:cubicBezTo>
                  <a:lnTo>
                    <a:pt x="757" y="749"/>
                  </a:lnTo>
                  <a:cubicBezTo>
                    <a:pt x="889" y="749"/>
                    <a:pt x="1006" y="638"/>
                    <a:pt x="1006" y="500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87"/>
            <p:cNvSpPr/>
            <p:nvPr/>
          </p:nvSpPr>
          <p:spPr>
            <a:xfrm>
              <a:off x="5221613" y="2850405"/>
              <a:ext cx="406567" cy="13136"/>
            </a:xfrm>
            <a:custGeom>
              <a:avLst/>
              <a:gdLst/>
              <a:ahLst/>
              <a:cxnLst/>
              <a:rect l="l" t="t" r="r" b="b"/>
              <a:pathLst>
                <a:path w="15475" h="500" extrusionOk="0">
                  <a:moveTo>
                    <a:pt x="0" y="0"/>
                  </a:moveTo>
                  <a:lnTo>
                    <a:pt x="0" y="500"/>
                  </a:lnTo>
                  <a:lnTo>
                    <a:pt x="15475" y="500"/>
                  </a:lnTo>
                  <a:lnTo>
                    <a:pt x="15475" y="0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87"/>
            <p:cNvSpPr/>
            <p:nvPr/>
          </p:nvSpPr>
          <p:spPr>
            <a:xfrm>
              <a:off x="5260969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87"/>
            <p:cNvSpPr/>
            <p:nvPr/>
          </p:nvSpPr>
          <p:spPr>
            <a:xfrm>
              <a:off x="5260969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87"/>
            <p:cNvSpPr/>
            <p:nvPr/>
          </p:nvSpPr>
          <p:spPr>
            <a:xfrm>
              <a:off x="5260969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87"/>
            <p:cNvSpPr/>
            <p:nvPr/>
          </p:nvSpPr>
          <p:spPr>
            <a:xfrm>
              <a:off x="5352818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0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87"/>
            <p:cNvSpPr/>
            <p:nvPr/>
          </p:nvSpPr>
          <p:spPr>
            <a:xfrm>
              <a:off x="5444482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87"/>
            <p:cNvSpPr/>
            <p:nvPr/>
          </p:nvSpPr>
          <p:spPr>
            <a:xfrm>
              <a:off x="5352818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87"/>
            <p:cNvSpPr/>
            <p:nvPr/>
          </p:nvSpPr>
          <p:spPr>
            <a:xfrm>
              <a:off x="5260969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87"/>
            <p:cNvSpPr/>
            <p:nvPr/>
          </p:nvSpPr>
          <p:spPr>
            <a:xfrm>
              <a:off x="5352818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87"/>
            <p:cNvSpPr/>
            <p:nvPr/>
          </p:nvSpPr>
          <p:spPr>
            <a:xfrm>
              <a:off x="5352818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87"/>
            <p:cNvSpPr/>
            <p:nvPr/>
          </p:nvSpPr>
          <p:spPr>
            <a:xfrm>
              <a:off x="5536489" y="2994536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1"/>
                  </a:cubicBezTo>
                  <a:lnTo>
                    <a:pt x="1" y="750"/>
                  </a:lnTo>
                  <a:cubicBezTo>
                    <a:pt x="1" y="889"/>
                    <a:pt x="112" y="1000"/>
                    <a:pt x="251" y="1000"/>
                  </a:cubicBezTo>
                  <a:lnTo>
                    <a:pt x="1749" y="1000"/>
                  </a:lnTo>
                  <a:cubicBezTo>
                    <a:pt x="1881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87"/>
            <p:cNvSpPr/>
            <p:nvPr/>
          </p:nvSpPr>
          <p:spPr>
            <a:xfrm>
              <a:off x="5536489" y="2889577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87"/>
            <p:cNvSpPr/>
            <p:nvPr/>
          </p:nvSpPr>
          <p:spPr>
            <a:xfrm>
              <a:off x="5536489" y="3047028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87"/>
            <p:cNvSpPr/>
            <p:nvPr/>
          </p:nvSpPr>
          <p:spPr>
            <a:xfrm>
              <a:off x="5444482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87"/>
            <p:cNvSpPr/>
            <p:nvPr/>
          </p:nvSpPr>
          <p:spPr>
            <a:xfrm>
              <a:off x="5444482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87"/>
            <p:cNvSpPr/>
            <p:nvPr/>
          </p:nvSpPr>
          <p:spPr>
            <a:xfrm>
              <a:off x="5536489" y="2942070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49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87"/>
            <p:cNvSpPr/>
            <p:nvPr/>
          </p:nvSpPr>
          <p:spPr>
            <a:xfrm>
              <a:off x="5444482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87"/>
            <p:cNvSpPr/>
            <p:nvPr/>
          </p:nvSpPr>
          <p:spPr>
            <a:xfrm>
              <a:off x="5533178" y="2935239"/>
              <a:ext cx="58824" cy="39645"/>
            </a:xfrm>
            <a:custGeom>
              <a:avLst/>
              <a:gdLst/>
              <a:ahLst/>
              <a:cxnLst/>
              <a:rect l="l" t="t" r="r" b="b"/>
              <a:pathLst>
                <a:path w="2239" h="1509" extrusionOk="0">
                  <a:moveTo>
                    <a:pt x="1875" y="0"/>
                  </a:moveTo>
                  <a:cubicBezTo>
                    <a:pt x="1814" y="0"/>
                    <a:pt x="1751" y="26"/>
                    <a:pt x="1694" y="87"/>
                  </a:cubicBezTo>
                  <a:lnTo>
                    <a:pt x="869" y="905"/>
                  </a:lnTo>
                  <a:lnTo>
                    <a:pt x="550" y="586"/>
                  </a:lnTo>
                  <a:cubicBezTo>
                    <a:pt x="494" y="525"/>
                    <a:pt x="430" y="500"/>
                    <a:pt x="369" y="500"/>
                  </a:cubicBezTo>
                  <a:cubicBezTo>
                    <a:pt x="172" y="500"/>
                    <a:pt x="1" y="760"/>
                    <a:pt x="196" y="940"/>
                  </a:cubicBezTo>
                  <a:lnTo>
                    <a:pt x="696" y="1439"/>
                  </a:lnTo>
                  <a:cubicBezTo>
                    <a:pt x="744" y="1481"/>
                    <a:pt x="807" y="1509"/>
                    <a:pt x="869" y="1509"/>
                  </a:cubicBezTo>
                  <a:cubicBezTo>
                    <a:pt x="938" y="1509"/>
                    <a:pt x="1001" y="1488"/>
                    <a:pt x="1049" y="1439"/>
                  </a:cubicBezTo>
                  <a:lnTo>
                    <a:pt x="2048" y="441"/>
                  </a:lnTo>
                  <a:cubicBezTo>
                    <a:pt x="2239" y="261"/>
                    <a:pt x="2070" y="0"/>
                    <a:pt x="1875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87"/>
            <p:cNvSpPr/>
            <p:nvPr/>
          </p:nvSpPr>
          <p:spPr>
            <a:xfrm>
              <a:off x="5349665" y="2935607"/>
              <a:ext cx="58141" cy="39277"/>
            </a:xfrm>
            <a:custGeom>
              <a:avLst/>
              <a:gdLst/>
              <a:ahLst/>
              <a:cxnLst/>
              <a:rect l="l" t="t" r="r" b="b"/>
              <a:pathLst>
                <a:path w="2213" h="1495" extrusionOk="0">
                  <a:moveTo>
                    <a:pt x="1861" y="1"/>
                  </a:moveTo>
                  <a:cubicBezTo>
                    <a:pt x="1805" y="1"/>
                    <a:pt x="1747" y="22"/>
                    <a:pt x="1695" y="73"/>
                  </a:cubicBezTo>
                  <a:lnTo>
                    <a:pt x="869" y="891"/>
                  </a:lnTo>
                  <a:lnTo>
                    <a:pt x="550" y="572"/>
                  </a:lnTo>
                  <a:cubicBezTo>
                    <a:pt x="494" y="511"/>
                    <a:pt x="430" y="486"/>
                    <a:pt x="369" y="486"/>
                  </a:cubicBezTo>
                  <a:cubicBezTo>
                    <a:pt x="172" y="486"/>
                    <a:pt x="1" y="746"/>
                    <a:pt x="196" y="926"/>
                  </a:cubicBezTo>
                  <a:lnTo>
                    <a:pt x="696" y="1425"/>
                  </a:lnTo>
                  <a:cubicBezTo>
                    <a:pt x="738" y="1467"/>
                    <a:pt x="800" y="1495"/>
                    <a:pt x="869" y="1495"/>
                  </a:cubicBezTo>
                  <a:cubicBezTo>
                    <a:pt x="932" y="1495"/>
                    <a:pt x="1001" y="1474"/>
                    <a:pt x="1043" y="1425"/>
                  </a:cubicBezTo>
                  <a:lnTo>
                    <a:pt x="2042" y="427"/>
                  </a:lnTo>
                  <a:cubicBezTo>
                    <a:pt x="2213" y="245"/>
                    <a:pt x="2050" y="1"/>
                    <a:pt x="1861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87"/>
            <p:cNvSpPr/>
            <p:nvPr/>
          </p:nvSpPr>
          <p:spPr>
            <a:xfrm>
              <a:off x="5441487" y="2987731"/>
              <a:ext cx="58798" cy="39645"/>
            </a:xfrm>
            <a:custGeom>
              <a:avLst/>
              <a:gdLst/>
              <a:ahLst/>
              <a:cxnLst/>
              <a:rect l="l" t="t" r="r" b="b"/>
              <a:pathLst>
                <a:path w="2238" h="1509" extrusionOk="0">
                  <a:moveTo>
                    <a:pt x="1870" y="0"/>
                  </a:moveTo>
                  <a:cubicBezTo>
                    <a:pt x="1809" y="0"/>
                    <a:pt x="1745" y="25"/>
                    <a:pt x="1689" y="86"/>
                  </a:cubicBezTo>
                  <a:lnTo>
                    <a:pt x="870" y="905"/>
                  </a:lnTo>
                  <a:lnTo>
                    <a:pt x="544" y="586"/>
                  </a:lnTo>
                  <a:cubicBezTo>
                    <a:pt x="488" y="525"/>
                    <a:pt x="425" y="499"/>
                    <a:pt x="364" y="499"/>
                  </a:cubicBezTo>
                  <a:cubicBezTo>
                    <a:pt x="168" y="499"/>
                    <a:pt x="0" y="760"/>
                    <a:pt x="190" y="940"/>
                  </a:cubicBezTo>
                  <a:lnTo>
                    <a:pt x="690" y="1439"/>
                  </a:lnTo>
                  <a:cubicBezTo>
                    <a:pt x="738" y="1481"/>
                    <a:pt x="801" y="1508"/>
                    <a:pt x="863" y="1508"/>
                  </a:cubicBezTo>
                  <a:cubicBezTo>
                    <a:pt x="933" y="1508"/>
                    <a:pt x="995" y="1481"/>
                    <a:pt x="1044" y="1432"/>
                  </a:cubicBezTo>
                  <a:lnTo>
                    <a:pt x="2042" y="440"/>
                  </a:lnTo>
                  <a:cubicBezTo>
                    <a:pt x="2238" y="260"/>
                    <a:pt x="2067" y="0"/>
                    <a:pt x="1870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87"/>
            <p:cNvSpPr/>
            <p:nvPr/>
          </p:nvSpPr>
          <p:spPr>
            <a:xfrm>
              <a:off x="5258631" y="3040565"/>
              <a:ext cx="57353" cy="39277"/>
            </a:xfrm>
            <a:custGeom>
              <a:avLst/>
              <a:gdLst/>
              <a:ahLst/>
              <a:cxnLst/>
              <a:rect l="l" t="t" r="r" b="b"/>
              <a:pathLst>
                <a:path w="2183" h="1495" extrusionOk="0">
                  <a:moveTo>
                    <a:pt x="1835" y="0"/>
                  </a:moveTo>
                  <a:cubicBezTo>
                    <a:pt x="1778" y="0"/>
                    <a:pt x="1718" y="22"/>
                    <a:pt x="1664" y="73"/>
                  </a:cubicBezTo>
                  <a:lnTo>
                    <a:pt x="838" y="892"/>
                  </a:lnTo>
                  <a:lnTo>
                    <a:pt x="519" y="572"/>
                  </a:lnTo>
                  <a:cubicBezTo>
                    <a:pt x="465" y="521"/>
                    <a:pt x="405" y="499"/>
                    <a:pt x="348" y="499"/>
                  </a:cubicBezTo>
                  <a:cubicBezTo>
                    <a:pt x="159" y="499"/>
                    <a:pt x="0" y="738"/>
                    <a:pt x="166" y="919"/>
                  </a:cubicBezTo>
                  <a:lnTo>
                    <a:pt x="665" y="1419"/>
                  </a:lnTo>
                  <a:cubicBezTo>
                    <a:pt x="714" y="1467"/>
                    <a:pt x="776" y="1495"/>
                    <a:pt x="838" y="1495"/>
                  </a:cubicBezTo>
                  <a:cubicBezTo>
                    <a:pt x="908" y="1495"/>
                    <a:pt x="970" y="1467"/>
                    <a:pt x="1019" y="1419"/>
                  </a:cubicBezTo>
                  <a:lnTo>
                    <a:pt x="2018" y="420"/>
                  </a:lnTo>
                  <a:cubicBezTo>
                    <a:pt x="2183" y="239"/>
                    <a:pt x="2024" y="0"/>
                    <a:pt x="1835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87"/>
            <p:cNvSpPr/>
            <p:nvPr/>
          </p:nvSpPr>
          <p:spPr>
            <a:xfrm>
              <a:off x="5442118" y="2882746"/>
              <a:ext cx="58167" cy="39671"/>
            </a:xfrm>
            <a:custGeom>
              <a:avLst/>
              <a:gdLst/>
              <a:ahLst/>
              <a:cxnLst/>
              <a:rect l="l" t="t" r="r" b="b"/>
              <a:pathLst>
                <a:path w="2214" h="1510" extrusionOk="0">
                  <a:moveTo>
                    <a:pt x="1846" y="1"/>
                  </a:moveTo>
                  <a:cubicBezTo>
                    <a:pt x="1785" y="1"/>
                    <a:pt x="1721" y="26"/>
                    <a:pt x="1665" y="87"/>
                  </a:cubicBezTo>
                  <a:lnTo>
                    <a:pt x="846" y="913"/>
                  </a:lnTo>
                  <a:lnTo>
                    <a:pt x="520" y="587"/>
                  </a:lnTo>
                  <a:cubicBezTo>
                    <a:pt x="467" y="538"/>
                    <a:pt x="408" y="517"/>
                    <a:pt x="353" y="517"/>
                  </a:cubicBezTo>
                  <a:cubicBezTo>
                    <a:pt x="162" y="517"/>
                    <a:pt x="0" y="758"/>
                    <a:pt x="166" y="940"/>
                  </a:cubicBezTo>
                  <a:lnTo>
                    <a:pt x="666" y="1440"/>
                  </a:lnTo>
                  <a:cubicBezTo>
                    <a:pt x="714" y="1488"/>
                    <a:pt x="777" y="1509"/>
                    <a:pt x="839" y="1509"/>
                  </a:cubicBezTo>
                  <a:cubicBezTo>
                    <a:pt x="909" y="1509"/>
                    <a:pt x="971" y="1488"/>
                    <a:pt x="1020" y="1440"/>
                  </a:cubicBezTo>
                  <a:lnTo>
                    <a:pt x="2018" y="441"/>
                  </a:lnTo>
                  <a:cubicBezTo>
                    <a:pt x="2214" y="261"/>
                    <a:pt x="2043" y="1"/>
                    <a:pt x="184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3" name="Google Shape;9653;p87"/>
          <p:cNvGrpSpPr/>
          <p:nvPr/>
        </p:nvGrpSpPr>
        <p:grpSpPr>
          <a:xfrm>
            <a:off x="5812586" y="2760921"/>
            <a:ext cx="303605" cy="375434"/>
            <a:chOff x="5812586" y="2760921"/>
            <a:chExt cx="303605" cy="375434"/>
          </a:xfrm>
        </p:grpSpPr>
        <p:sp>
          <p:nvSpPr>
            <p:cNvPr id="9654" name="Google Shape;9654;p87"/>
            <p:cNvSpPr/>
            <p:nvPr/>
          </p:nvSpPr>
          <p:spPr>
            <a:xfrm>
              <a:off x="5911896" y="2760921"/>
              <a:ext cx="125215" cy="32289"/>
            </a:xfrm>
            <a:custGeom>
              <a:avLst/>
              <a:gdLst/>
              <a:ahLst/>
              <a:cxnLst/>
              <a:rect l="l" t="t" r="r" b="b"/>
              <a:pathLst>
                <a:path w="4766" h="1229" extrusionOk="0">
                  <a:moveTo>
                    <a:pt x="347" y="1"/>
                  </a:moveTo>
                  <a:cubicBezTo>
                    <a:pt x="153" y="1"/>
                    <a:pt x="0" y="160"/>
                    <a:pt x="0" y="347"/>
                  </a:cubicBezTo>
                  <a:lnTo>
                    <a:pt x="0" y="882"/>
                  </a:lnTo>
                  <a:cubicBezTo>
                    <a:pt x="0" y="1069"/>
                    <a:pt x="153" y="1228"/>
                    <a:pt x="347" y="1228"/>
                  </a:cubicBezTo>
                  <a:lnTo>
                    <a:pt x="4419" y="1228"/>
                  </a:lnTo>
                  <a:cubicBezTo>
                    <a:pt x="4613" y="1228"/>
                    <a:pt x="4766" y="1069"/>
                    <a:pt x="4766" y="882"/>
                  </a:cubicBezTo>
                  <a:lnTo>
                    <a:pt x="4766" y="347"/>
                  </a:lnTo>
                  <a:cubicBezTo>
                    <a:pt x="4766" y="160"/>
                    <a:pt x="4613" y="1"/>
                    <a:pt x="4419" y="1"/>
                  </a:cubicBezTo>
                  <a:close/>
                </a:path>
              </a:pathLst>
            </a:custGeom>
            <a:solidFill>
              <a:srgbClr val="BE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87"/>
            <p:cNvSpPr/>
            <p:nvPr/>
          </p:nvSpPr>
          <p:spPr>
            <a:xfrm>
              <a:off x="6001722" y="2761105"/>
              <a:ext cx="35389" cy="32105"/>
            </a:xfrm>
            <a:custGeom>
              <a:avLst/>
              <a:gdLst/>
              <a:ahLst/>
              <a:cxnLst/>
              <a:rect l="l" t="t" r="r" b="b"/>
              <a:pathLst>
                <a:path w="1347" h="1222" extrusionOk="0">
                  <a:moveTo>
                    <a:pt x="1" y="1"/>
                  </a:moveTo>
                  <a:cubicBezTo>
                    <a:pt x="202" y="1"/>
                    <a:pt x="362" y="160"/>
                    <a:pt x="362" y="354"/>
                  </a:cubicBezTo>
                  <a:lnTo>
                    <a:pt x="362" y="861"/>
                  </a:lnTo>
                  <a:cubicBezTo>
                    <a:pt x="362" y="1062"/>
                    <a:pt x="202" y="1221"/>
                    <a:pt x="1" y="1221"/>
                  </a:cubicBezTo>
                  <a:lnTo>
                    <a:pt x="993" y="1221"/>
                  </a:lnTo>
                  <a:cubicBezTo>
                    <a:pt x="1187" y="1221"/>
                    <a:pt x="1347" y="1062"/>
                    <a:pt x="1347" y="861"/>
                  </a:cubicBezTo>
                  <a:lnTo>
                    <a:pt x="1347" y="354"/>
                  </a:lnTo>
                  <a:cubicBezTo>
                    <a:pt x="1347" y="160"/>
                    <a:pt x="1187" y="1"/>
                    <a:pt x="993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87"/>
            <p:cNvSpPr/>
            <p:nvPr/>
          </p:nvSpPr>
          <p:spPr>
            <a:xfrm>
              <a:off x="5812586" y="2793183"/>
              <a:ext cx="295960" cy="343171"/>
            </a:xfrm>
            <a:custGeom>
              <a:avLst/>
              <a:gdLst/>
              <a:ahLst/>
              <a:cxnLst/>
              <a:rect l="l" t="t" r="r" b="b"/>
              <a:pathLst>
                <a:path w="11265" h="13062" extrusionOk="0">
                  <a:moveTo>
                    <a:pt x="4647" y="0"/>
                  </a:moveTo>
                  <a:lnTo>
                    <a:pt x="4647" y="3801"/>
                  </a:lnTo>
                  <a:cubicBezTo>
                    <a:pt x="4647" y="4030"/>
                    <a:pt x="4509" y="4238"/>
                    <a:pt x="4294" y="4322"/>
                  </a:cubicBezTo>
                  <a:cubicBezTo>
                    <a:pt x="923" y="5653"/>
                    <a:pt x="0" y="9995"/>
                    <a:pt x="2539" y="12583"/>
                  </a:cubicBezTo>
                  <a:cubicBezTo>
                    <a:pt x="2837" y="12888"/>
                    <a:pt x="3246" y="13061"/>
                    <a:pt x="3676" y="13061"/>
                  </a:cubicBezTo>
                  <a:lnTo>
                    <a:pt x="8643" y="13061"/>
                  </a:lnTo>
                  <a:cubicBezTo>
                    <a:pt x="9073" y="13061"/>
                    <a:pt x="9482" y="12888"/>
                    <a:pt x="9780" y="12583"/>
                  </a:cubicBezTo>
                  <a:cubicBezTo>
                    <a:pt x="10737" y="11612"/>
                    <a:pt x="11265" y="10287"/>
                    <a:pt x="11230" y="8927"/>
                  </a:cubicBezTo>
                  <a:cubicBezTo>
                    <a:pt x="11181" y="6888"/>
                    <a:pt x="9919" y="5078"/>
                    <a:pt x="8025" y="4329"/>
                  </a:cubicBezTo>
                  <a:cubicBezTo>
                    <a:pt x="7810" y="4245"/>
                    <a:pt x="7672" y="4037"/>
                    <a:pt x="7672" y="3808"/>
                  </a:cubicBezTo>
                  <a:lnTo>
                    <a:pt x="7672" y="0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87"/>
            <p:cNvSpPr/>
            <p:nvPr/>
          </p:nvSpPr>
          <p:spPr>
            <a:xfrm>
              <a:off x="5934675" y="2793183"/>
              <a:ext cx="181517" cy="340965"/>
            </a:xfrm>
            <a:custGeom>
              <a:avLst/>
              <a:gdLst/>
              <a:ahLst/>
              <a:cxnLst/>
              <a:rect l="l" t="t" r="r" b="b"/>
              <a:pathLst>
                <a:path w="6909" h="12978" extrusionOk="0">
                  <a:moveTo>
                    <a:pt x="0" y="0"/>
                  </a:moveTo>
                  <a:lnTo>
                    <a:pt x="0" y="507"/>
                  </a:lnTo>
                  <a:lnTo>
                    <a:pt x="1561" y="507"/>
                  </a:lnTo>
                  <a:cubicBezTo>
                    <a:pt x="1565" y="507"/>
                    <a:pt x="1569" y="507"/>
                    <a:pt x="1573" y="507"/>
                  </a:cubicBezTo>
                  <a:cubicBezTo>
                    <a:pt x="1963" y="507"/>
                    <a:pt x="2276" y="830"/>
                    <a:pt x="2276" y="1221"/>
                  </a:cubicBezTo>
                  <a:lnTo>
                    <a:pt x="2276" y="4315"/>
                  </a:lnTo>
                  <a:cubicBezTo>
                    <a:pt x="2276" y="4544"/>
                    <a:pt x="2414" y="4752"/>
                    <a:pt x="2629" y="4835"/>
                  </a:cubicBezTo>
                  <a:cubicBezTo>
                    <a:pt x="5938" y="6139"/>
                    <a:pt x="6909" y="10363"/>
                    <a:pt x="4495" y="12978"/>
                  </a:cubicBezTo>
                  <a:cubicBezTo>
                    <a:pt x="4738" y="12902"/>
                    <a:pt x="4953" y="12763"/>
                    <a:pt x="5133" y="12576"/>
                  </a:cubicBezTo>
                  <a:cubicBezTo>
                    <a:pt x="6090" y="11605"/>
                    <a:pt x="6618" y="10287"/>
                    <a:pt x="6583" y="8927"/>
                  </a:cubicBezTo>
                  <a:cubicBezTo>
                    <a:pt x="6534" y="6888"/>
                    <a:pt x="5272" y="5078"/>
                    <a:pt x="3378" y="4329"/>
                  </a:cubicBezTo>
                  <a:cubicBezTo>
                    <a:pt x="3163" y="4245"/>
                    <a:pt x="3025" y="4037"/>
                    <a:pt x="3025" y="3808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D1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87"/>
            <p:cNvSpPr/>
            <p:nvPr/>
          </p:nvSpPr>
          <p:spPr>
            <a:xfrm>
              <a:off x="5841197" y="2978063"/>
              <a:ext cx="267349" cy="158292"/>
            </a:xfrm>
            <a:custGeom>
              <a:avLst/>
              <a:gdLst/>
              <a:ahLst/>
              <a:cxnLst/>
              <a:rect l="l" t="t" r="r" b="b"/>
              <a:pathLst>
                <a:path w="10176" h="6025" extrusionOk="0">
                  <a:moveTo>
                    <a:pt x="2691" y="0"/>
                  </a:moveTo>
                  <a:cubicBezTo>
                    <a:pt x="1242" y="0"/>
                    <a:pt x="187" y="642"/>
                    <a:pt x="187" y="642"/>
                  </a:cubicBezTo>
                  <a:cubicBezTo>
                    <a:pt x="70" y="1086"/>
                    <a:pt x="7" y="1536"/>
                    <a:pt x="7" y="2001"/>
                  </a:cubicBezTo>
                  <a:cubicBezTo>
                    <a:pt x="0" y="3326"/>
                    <a:pt x="520" y="4602"/>
                    <a:pt x="1457" y="5546"/>
                  </a:cubicBezTo>
                  <a:cubicBezTo>
                    <a:pt x="1755" y="5851"/>
                    <a:pt x="2164" y="6017"/>
                    <a:pt x="2594" y="6024"/>
                  </a:cubicBezTo>
                  <a:lnTo>
                    <a:pt x="7561" y="6024"/>
                  </a:lnTo>
                  <a:cubicBezTo>
                    <a:pt x="7991" y="6024"/>
                    <a:pt x="8400" y="5851"/>
                    <a:pt x="8698" y="5546"/>
                  </a:cubicBezTo>
                  <a:cubicBezTo>
                    <a:pt x="9655" y="4568"/>
                    <a:pt x="10176" y="3250"/>
                    <a:pt x="10141" y="1890"/>
                  </a:cubicBezTo>
                  <a:cubicBezTo>
                    <a:pt x="10134" y="1356"/>
                    <a:pt x="10037" y="829"/>
                    <a:pt x="9856" y="330"/>
                  </a:cubicBezTo>
                  <a:cubicBezTo>
                    <a:pt x="9856" y="330"/>
                    <a:pt x="9856" y="330"/>
                    <a:pt x="9856" y="330"/>
                  </a:cubicBezTo>
                  <a:cubicBezTo>
                    <a:pt x="9850" y="330"/>
                    <a:pt x="8712" y="1213"/>
                    <a:pt x="7157" y="1213"/>
                  </a:cubicBezTo>
                  <a:cubicBezTo>
                    <a:pt x="6517" y="1213"/>
                    <a:pt x="5808" y="1063"/>
                    <a:pt x="5077" y="642"/>
                  </a:cubicBezTo>
                  <a:cubicBezTo>
                    <a:pt x="4238" y="161"/>
                    <a:pt x="3415" y="0"/>
                    <a:pt x="2691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87"/>
            <p:cNvSpPr/>
            <p:nvPr/>
          </p:nvSpPr>
          <p:spPr>
            <a:xfrm>
              <a:off x="6052402" y="2986523"/>
              <a:ext cx="56144" cy="147809"/>
            </a:xfrm>
            <a:custGeom>
              <a:avLst/>
              <a:gdLst/>
              <a:ahLst/>
              <a:cxnLst/>
              <a:rect l="l" t="t" r="r" b="b"/>
              <a:pathLst>
                <a:path w="2137" h="5626" extrusionOk="0">
                  <a:moveTo>
                    <a:pt x="1804" y="1"/>
                  </a:moveTo>
                  <a:cubicBezTo>
                    <a:pt x="1561" y="174"/>
                    <a:pt x="1304" y="327"/>
                    <a:pt x="1034" y="445"/>
                  </a:cubicBezTo>
                  <a:cubicBezTo>
                    <a:pt x="1686" y="2227"/>
                    <a:pt x="1283" y="4232"/>
                    <a:pt x="0" y="5626"/>
                  </a:cubicBezTo>
                  <a:cubicBezTo>
                    <a:pt x="28" y="5612"/>
                    <a:pt x="56" y="5605"/>
                    <a:pt x="83" y="5591"/>
                  </a:cubicBezTo>
                  <a:cubicBezTo>
                    <a:pt x="90" y="5591"/>
                    <a:pt x="90" y="5591"/>
                    <a:pt x="90" y="5584"/>
                  </a:cubicBezTo>
                  <a:cubicBezTo>
                    <a:pt x="174" y="5550"/>
                    <a:pt x="257" y="5508"/>
                    <a:pt x="340" y="5452"/>
                  </a:cubicBezTo>
                  <a:cubicBezTo>
                    <a:pt x="361" y="5432"/>
                    <a:pt x="396" y="5418"/>
                    <a:pt x="409" y="5404"/>
                  </a:cubicBezTo>
                  <a:cubicBezTo>
                    <a:pt x="416" y="5397"/>
                    <a:pt x="423" y="5397"/>
                    <a:pt x="430" y="5397"/>
                  </a:cubicBezTo>
                  <a:cubicBezTo>
                    <a:pt x="451" y="5383"/>
                    <a:pt x="465" y="5369"/>
                    <a:pt x="479" y="5355"/>
                  </a:cubicBezTo>
                  <a:cubicBezTo>
                    <a:pt x="486" y="5348"/>
                    <a:pt x="500" y="5348"/>
                    <a:pt x="500" y="5335"/>
                  </a:cubicBezTo>
                  <a:cubicBezTo>
                    <a:pt x="520" y="5321"/>
                    <a:pt x="534" y="5314"/>
                    <a:pt x="548" y="5293"/>
                  </a:cubicBezTo>
                  <a:lnTo>
                    <a:pt x="569" y="5272"/>
                  </a:lnTo>
                  <a:cubicBezTo>
                    <a:pt x="597" y="5251"/>
                    <a:pt x="618" y="5231"/>
                    <a:pt x="638" y="5210"/>
                  </a:cubicBezTo>
                  <a:cubicBezTo>
                    <a:pt x="1609" y="4253"/>
                    <a:pt x="2137" y="2928"/>
                    <a:pt x="2102" y="1568"/>
                  </a:cubicBezTo>
                  <a:cubicBezTo>
                    <a:pt x="2102" y="1534"/>
                    <a:pt x="2095" y="1499"/>
                    <a:pt x="2095" y="1464"/>
                  </a:cubicBezTo>
                  <a:cubicBezTo>
                    <a:pt x="2095" y="1457"/>
                    <a:pt x="2095" y="1443"/>
                    <a:pt x="2095" y="1429"/>
                  </a:cubicBezTo>
                  <a:cubicBezTo>
                    <a:pt x="2088" y="1409"/>
                    <a:pt x="2088" y="1381"/>
                    <a:pt x="2088" y="1360"/>
                  </a:cubicBezTo>
                  <a:cubicBezTo>
                    <a:pt x="2088" y="1353"/>
                    <a:pt x="2081" y="1339"/>
                    <a:pt x="2081" y="1325"/>
                  </a:cubicBezTo>
                  <a:cubicBezTo>
                    <a:pt x="2074" y="1305"/>
                    <a:pt x="2074" y="1284"/>
                    <a:pt x="2074" y="1263"/>
                  </a:cubicBezTo>
                  <a:cubicBezTo>
                    <a:pt x="2074" y="1249"/>
                    <a:pt x="2074" y="1242"/>
                    <a:pt x="2074" y="1228"/>
                  </a:cubicBezTo>
                  <a:cubicBezTo>
                    <a:pt x="2067" y="1208"/>
                    <a:pt x="2067" y="1187"/>
                    <a:pt x="2067" y="1166"/>
                  </a:cubicBezTo>
                  <a:cubicBezTo>
                    <a:pt x="2060" y="1152"/>
                    <a:pt x="2060" y="1138"/>
                    <a:pt x="2060" y="1131"/>
                  </a:cubicBezTo>
                  <a:cubicBezTo>
                    <a:pt x="2053" y="1110"/>
                    <a:pt x="2053" y="1083"/>
                    <a:pt x="2053" y="1062"/>
                  </a:cubicBezTo>
                  <a:cubicBezTo>
                    <a:pt x="2053" y="1055"/>
                    <a:pt x="2046" y="1041"/>
                    <a:pt x="2053" y="1027"/>
                  </a:cubicBezTo>
                  <a:cubicBezTo>
                    <a:pt x="2046" y="1013"/>
                    <a:pt x="2046" y="992"/>
                    <a:pt x="2039" y="965"/>
                  </a:cubicBezTo>
                  <a:cubicBezTo>
                    <a:pt x="2039" y="958"/>
                    <a:pt x="2033" y="944"/>
                    <a:pt x="2039" y="930"/>
                  </a:cubicBezTo>
                  <a:cubicBezTo>
                    <a:pt x="2033" y="909"/>
                    <a:pt x="2033" y="888"/>
                    <a:pt x="2026" y="868"/>
                  </a:cubicBezTo>
                  <a:cubicBezTo>
                    <a:pt x="2026" y="861"/>
                    <a:pt x="2019" y="847"/>
                    <a:pt x="2019" y="840"/>
                  </a:cubicBezTo>
                  <a:cubicBezTo>
                    <a:pt x="2019" y="819"/>
                    <a:pt x="2019" y="791"/>
                    <a:pt x="2012" y="771"/>
                  </a:cubicBezTo>
                  <a:cubicBezTo>
                    <a:pt x="2005" y="757"/>
                    <a:pt x="2005" y="750"/>
                    <a:pt x="2005" y="743"/>
                  </a:cubicBezTo>
                  <a:cubicBezTo>
                    <a:pt x="1998" y="722"/>
                    <a:pt x="1998" y="694"/>
                    <a:pt x="1998" y="673"/>
                  </a:cubicBezTo>
                  <a:cubicBezTo>
                    <a:pt x="1991" y="666"/>
                    <a:pt x="1991" y="653"/>
                    <a:pt x="1991" y="646"/>
                  </a:cubicBezTo>
                  <a:cubicBezTo>
                    <a:pt x="1984" y="625"/>
                    <a:pt x="1984" y="597"/>
                    <a:pt x="1977" y="576"/>
                  </a:cubicBezTo>
                  <a:cubicBezTo>
                    <a:pt x="1970" y="576"/>
                    <a:pt x="1970" y="569"/>
                    <a:pt x="1970" y="562"/>
                  </a:cubicBezTo>
                  <a:cubicBezTo>
                    <a:pt x="1970" y="535"/>
                    <a:pt x="1963" y="507"/>
                    <a:pt x="1949" y="486"/>
                  </a:cubicBezTo>
                  <a:cubicBezTo>
                    <a:pt x="1949" y="479"/>
                    <a:pt x="1949" y="472"/>
                    <a:pt x="1949" y="465"/>
                  </a:cubicBezTo>
                  <a:cubicBezTo>
                    <a:pt x="1942" y="438"/>
                    <a:pt x="1935" y="410"/>
                    <a:pt x="1928" y="382"/>
                  </a:cubicBezTo>
                  <a:cubicBezTo>
                    <a:pt x="1922" y="382"/>
                    <a:pt x="1922" y="375"/>
                    <a:pt x="1922" y="368"/>
                  </a:cubicBezTo>
                  <a:cubicBezTo>
                    <a:pt x="1915" y="340"/>
                    <a:pt x="1908" y="313"/>
                    <a:pt x="1901" y="285"/>
                  </a:cubicBezTo>
                  <a:cubicBezTo>
                    <a:pt x="1901" y="285"/>
                    <a:pt x="1894" y="278"/>
                    <a:pt x="1894" y="278"/>
                  </a:cubicBezTo>
                  <a:cubicBezTo>
                    <a:pt x="1894" y="250"/>
                    <a:pt x="1880" y="223"/>
                    <a:pt x="1873" y="188"/>
                  </a:cubicBezTo>
                  <a:cubicBezTo>
                    <a:pt x="1866" y="181"/>
                    <a:pt x="1866" y="181"/>
                    <a:pt x="1866" y="181"/>
                  </a:cubicBezTo>
                  <a:cubicBezTo>
                    <a:pt x="1852" y="153"/>
                    <a:pt x="1845" y="125"/>
                    <a:pt x="1838" y="91"/>
                  </a:cubicBezTo>
                  <a:cubicBezTo>
                    <a:pt x="1838" y="91"/>
                    <a:pt x="1838" y="84"/>
                    <a:pt x="1838" y="84"/>
                  </a:cubicBezTo>
                  <a:cubicBezTo>
                    <a:pt x="1824" y="56"/>
                    <a:pt x="1817" y="28"/>
                    <a:pt x="1804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87"/>
            <p:cNvSpPr/>
            <p:nvPr/>
          </p:nvSpPr>
          <p:spPr>
            <a:xfrm>
              <a:off x="6054582" y="3027718"/>
              <a:ext cx="20256" cy="17182"/>
            </a:xfrm>
            <a:custGeom>
              <a:avLst/>
              <a:gdLst/>
              <a:ahLst/>
              <a:cxnLst/>
              <a:rect l="l" t="t" r="r" b="b"/>
              <a:pathLst>
                <a:path w="771" h="654" extrusionOk="0">
                  <a:moveTo>
                    <a:pt x="437" y="0"/>
                  </a:moveTo>
                  <a:cubicBezTo>
                    <a:pt x="146" y="0"/>
                    <a:pt x="0" y="347"/>
                    <a:pt x="209" y="555"/>
                  </a:cubicBezTo>
                  <a:cubicBezTo>
                    <a:pt x="276" y="623"/>
                    <a:pt x="359" y="653"/>
                    <a:pt x="441" y="653"/>
                  </a:cubicBezTo>
                  <a:cubicBezTo>
                    <a:pt x="609" y="653"/>
                    <a:pt x="770" y="523"/>
                    <a:pt x="770" y="326"/>
                  </a:cubicBezTo>
                  <a:cubicBezTo>
                    <a:pt x="763" y="146"/>
                    <a:pt x="618" y="0"/>
                    <a:pt x="437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87"/>
            <p:cNvSpPr/>
            <p:nvPr/>
          </p:nvSpPr>
          <p:spPr>
            <a:xfrm>
              <a:off x="6012678" y="3090588"/>
              <a:ext cx="17681" cy="15186"/>
            </a:xfrm>
            <a:custGeom>
              <a:avLst/>
              <a:gdLst/>
              <a:ahLst/>
              <a:cxnLst/>
              <a:rect l="l" t="t" r="r" b="b"/>
              <a:pathLst>
                <a:path w="673" h="578" extrusionOk="0">
                  <a:moveTo>
                    <a:pt x="389" y="0"/>
                  </a:moveTo>
                  <a:cubicBezTo>
                    <a:pt x="132" y="0"/>
                    <a:pt x="0" y="312"/>
                    <a:pt x="180" y="493"/>
                  </a:cubicBezTo>
                  <a:cubicBezTo>
                    <a:pt x="241" y="551"/>
                    <a:pt x="315" y="578"/>
                    <a:pt x="386" y="578"/>
                  </a:cubicBezTo>
                  <a:cubicBezTo>
                    <a:pt x="534" y="578"/>
                    <a:pt x="673" y="465"/>
                    <a:pt x="673" y="292"/>
                  </a:cubicBezTo>
                  <a:cubicBezTo>
                    <a:pt x="673" y="132"/>
                    <a:pt x="548" y="7"/>
                    <a:pt x="389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87"/>
            <p:cNvSpPr/>
            <p:nvPr/>
          </p:nvSpPr>
          <p:spPr>
            <a:xfrm>
              <a:off x="5891299" y="3017130"/>
              <a:ext cx="17708" cy="15212"/>
            </a:xfrm>
            <a:custGeom>
              <a:avLst/>
              <a:gdLst/>
              <a:ahLst/>
              <a:cxnLst/>
              <a:rect l="l" t="t" r="r" b="b"/>
              <a:pathLst>
                <a:path w="674" h="579" extrusionOk="0">
                  <a:moveTo>
                    <a:pt x="389" y="1"/>
                  </a:moveTo>
                  <a:cubicBezTo>
                    <a:pt x="132" y="1"/>
                    <a:pt x="1" y="313"/>
                    <a:pt x="181" y="493"/>
                  </a:cubicBezTo>
                  <a:cubicBezTo>
                    <a:pt x="242" y="552"/>
                    <a:pt x="315" y="578"/>
                    <a:pt x="387" y="578"/>
                  </a:cubicBezTo>
                  <a:cubicBezTo>
                    <a:pt x="535" y="578"/>
                    <a:pt x="673" y="465"/>
                    <a:pt x="673" y="292"/>
                  </a:cubicBezTo>
                  <a:cubicBezTo>
                    <a:pt x="673" y="133"/>
                    <a:pt x="549" y="1"/>
                    <a:pt x="389" y="1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87"/>
            <p:cNvSpPr/>
            <p:nvPr/>
          </p:nvSpPr>
          <p:spPr>
            <a:xfrm>
              <a:off x="5915916" y="3090588"/>
              <a:ext cx="17681" cy="15186"/>
            </a:xfrm>
            <a:custGeom>
              <a:avLst/>
              <a:gdLst/>
              <a:ahLst/>
              <a:cxnLst/>
              <a:rect l="l" t="t" r="r" b="b"/>
              <a:pathLst>
                <a:path w="673" h="578" extrusionOk="0">
                  <a:moveTo>
                    <a:pt x="381" y="0"/>
                  </a:moveTo>
                  <a:cubicBezTo>
                    <a:pt x="125" y="0"/>
                    <a:pt x="0" y="312"/>
                    <a:pt x="180" y="493"/>
                  </a:cubicBezTo>
                  <a:cubicBezTo>
                    <a:pt x="239" y="551"/>
                    <a:pt x="312" y="578"/>
                    <a:pt x="383" y="578"/>
                  </a:cubicBezTo>
                  <a:cubicBezTo>
                    <a:pt x="531" y="578"/>
                    <a:pt x="673" y="465"/>
                    <a:pt x="673" y="292"/>
                  </a:cubicBezTo>
                  <a:cubicBezTo>
                    <a:pt x="666" y="132"/>
                    <a:pt x="541" y="7"/>
                    <a:pt x="381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87"/>
            <p:cNvSpPr/>
            <p:nvPr/>
          </p:nvSpPr>
          <p:spPr>
            <a:xfrm>
              <a:off x="5959266" y="3032999"/>
              <a:ext cx="21360" cy="18286"/>
            </a:xfrm>
            <a:custGeom>
              <a:avLst/>
              <a:gdLst/>
              <a:ahLst/>
              <a:cxnLst/>
              <a:rect l="l" t="t" r="r" b="b"/>
              <a:pathLst>
                <a:path w="813" h="696" extrusionOk="0">
                  <a:moveTo>
                    <a:pt x="466" y="0"/>
                  </a:moveTo>
                  <a:cubicBezTo>
                    <a:pt x="153" y="0"/>
                    <a:pt x="1" y="375"/>
                    <a:pt x="216" y="590"/>
                  </a:cubicBezTo>
                  <a:cubicBezTo>
                    <a:pt x="288" y="663"/>
                    <a:pt x="377" y="695"/>
                    <a:pt x="464" y="695"/>
                  </a:cubicBezTo>
                  <a:cubicBezTo>
                    <a:pt x="643" y="695"/>
                    <a:pt x="812" y="557"/>
                    <a:pt x="812" y="347"/>
                  </a:cubicBezTo>
                  <a:cubicBezTo>
                    <a:pt x="812" y="153"/>
                    <a:pt x="653" y="0"/>
                    <a:pt x="466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5" name="Google Shape;9665;p87"/>
          <p:cNvGrpSpPr/>
          <p:nvPr/>
        </p:nvGrpSpPr>
        <p:grpSpPr>
          <a:xfrm>
            <a:off x="6334673" y="2759633"/>
            <a:ext cx="378508" cy="378166"/>
            <a:chOff x="6334673" y="2759633"/>
            <a:chExt cx="378508" cy="378166"/>
          </a:xfrm>
        </p:grpSpPr>
        <p:sp>
          <p:nvSpPr>
            <p:cNvPr id="9666" name="Google Shape;9666;p87"/>
            <p:cNvSpPr/>
            <p:nvPr/>
          </p:nvSpPr>
          <p:spPr>
            <a:xfrm>
              <a:off x="6334673" y="2759633"/>
              <a:ext cx="287027" cy="189004"/>
            </a:xfrm>
            <a:custGeom>
              <a:avLst/>
              <a:gdLst/>
              <a:ahLst/>
              <a:cxnLst/>
              <a:rect l="l" t="t" r="r" b="b"/>
              <a:pathLst>
                <a:path w="10925" h="7194" extrusionOk="0">
                  <a:moveTo>
                    <a:pt x="6983" y="1"/>
                  </a:moveTo>
                  <a:cubicBezTo>
                    <a:pt x="6979" y="1"/>
                    <a:pt x="6975" y="1"/>
                    <a:pt x="6971" y="1"/>
                  </a:cubicBezTo>
                  <a:lnTo>
                    <a:pt x="930" y="1"/>
                  </a:lnTo>
                  <a:cubicBezTo>
                    <a:pt x="417" y="1"/>
                    <a:pt x="7" y="417"/>
                    <a:pt x="7" y="931"/>
                  </a:cubicBezTo>
                  <a:lnTo>
                    <a:pt x="7" y="6965"/>
                  </a:lnTo>
                  <a:cubicBezTo>
                    <a:pt x="0" y="7090"/>
                    <a:pt x="104" y="7194"/>
                    <a:pt x="236" y="7194"/>
                  </a:cubicBezTo>
                  <a:lnTo>
                    <a:pt x="2560" y="7194"/>
                  </a:lnTo>
                  <a:cubicBezTo>
                    <a:pt x="2816" y="7194"/>
                    <a:pt x="3025" y="6986"/>
                    <a:pt x="3025" y="6729"/>
                  </a:cubicBezTo>
                  <a:lnTo>
                    <a:pt x="3025" y="6264"/>
                  </a:lnTo>
                  <a:cubicBezTo>
                    <a:pt x="3031" y="6063"/>
                    <a:pt x="2948" y="5876"/>
                    <a:pt x="2796" y="5744"/>
                  </a:cubicBezTo>
                  <a:cubicBezTo>
                    <a:pt x="1873" y="4981"/>
                    <a:pt x="2407" y="3483"/>
                    <a:pt x="3600" y="3476"/>
                  </a:cubicBezTo>
                  <a:cubicBezTo>
                    <a:pt x="3603" y="3476"/>
                    <a:pt x="3606" y="3476"/>
                    <a:pt x="3609" y="3476"/>
                  </a:cubicBezTo>
                  <a:cubicBezTo>
                    <a:pt x="4796" y="3476"/>
                    <a:pt x="5339" y="4962"/>
                    <a:pt x="4426" y="5730"/>
                  </a:cubicBezTo>
                  <a:cubicBezTo>
                    <a:pt x="4273" y="5862"/>
                    <a:pt x="4183" y="6056"/>
                    <a:pt x="4190" y="6258"/>
                  </a:cubicBezTo>
                  <a:lnTo>
                    <a:pt x="4190" y="6729"/>
                  </a:lnTo>
                  <a:cubicBezTo>
                    <a:pt x="4190" y="6986"/>
                    <a:pt x="4391" y="7194"/>
                    <a:pt x="4648" y="7194"/>
                  </a:cubicBezTo>
                  <a:lnTo>
                    <a:pt x="7207" y="7194"/>
                  </a:lnTo>
                  <a:lnTo>
                    <a:pt x="7207" y="4641"/>
                  </a:lnTo>
                  <a:cubicBezTo>
                    <a:pt x="7207" y="4385"/>
                    <a:pt x="7415" y="4177"/>
                    <a:pt x="7672" y="4177"/>
                  </a:cubicBezTo>
                  <a:lnTo>
                    <a:pt x="8143" y="4177"/>
                  </a:lnTo>
                  <a:cubicBezTo>
                    <a:pt x="8345" y="4177"/>
                    <a:pt x="8539" y="4267"/>
                    <a:pt x="8671" y="4419"/>
                  </a:cubicBezTo>
                  <a:cubicBezTo>
                    <a:pt x="8935" y="4737"/>
                    <a:pt x="9286" y="4878"/>
                    <a:pt x="9633" y="4878"/>
                  </a:cubicBezTo>
                  <a:cubicBezTo>
                    <a:pt x="10288" y="4878"/>
                    <a:pt x="10925" y="4374"/>
                    <a:pt x="10925" y="3594"/>
                  </a:cubicBezTo>
                  <a:cubicBezTo>
                    <a:pt x="10920" y="2815"/>
                    <a:pt x="10288" y="2317"/>
                    <a:pt x="9636" y="2317"/>
                  </a:cubicBezTo>
                  <a:cubicBezTo>
                    <a:pt x="9283" y="2317"/>
                    <a:pt x="8925" y="2463"/>
                    <a:pt x="8657" y="2789"/>
                  </a:cubicBezTo>
                  <a:cubicBezTo>
                    <a:pt x="8530" y="2930"/>
                    <a:pt x="8345" y="3019"/>
                    <a:pt x="8157" y="3019"/>
                  </a:cubicBezTo>
                  <a:cubicBezTo>
                    <a:pt x="8150" y="3019"/>
                    <a:pt x="8143" y="3019"/>
                    <a:pt x="8137" y="3018"/>
                  </a:cubicBezTo>
                  <a:lnTo>
                    <a:pt x="7672" y="3018"/>
                  </a:lnTo>
                  <a:cubicBezTo>
                    <a:pt x="7415" y="3018"/>
                    <a:pt x="7207" y="2810"/>
                    <a:pt x="7207" y="2554"/>
                  </a:cubicBezTo>
                  <a:lnTo>
                    <a:pt x="7207" y="230"/>
                  </a:lnTo>
                  <a:cubicBezTo>
                    <a:pt x="7207" y="102"/>
                    <a:pt x="7103" y="1"/>
                    <a:pt x="6983" y="1"/>
                  </a:cubicBez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87"/>
            <p:cNvSpPr/>
            <p:nvPr/>
          </p:nvSpPr>
          <p:spPr>
            <a:xfrm>
              <a:off x="6524019" y="2759660"/>
              <a:ext cx="189162" cy="286659"/>
            </a:xfrm>
            <a:custGeom>
              <a:avLst/>
              <a:gdLst/>
              <a:ahLst/>
              <a:cxnLst/>
              <a:rect l="l" t="t" r="r" b="b"/>
              <a:pathLst>
                <a:path w="7200" h="10911" extrusionOk="0">
                  <a:moveTo>
                    <a:pt x="229" y="0"/>
                  </a:moveTo>
                  <a:cubicBezTo>
                    <a:pt x="104" y="0"/>
                    <a:pt x="0" y="104"/>
                    <a:pt x="0" y="229"/>
                  </a:cubicBezTo>
                  <a:lnTo>
                    <a:pt x="0" y="2553"/>
                  </a:lnTo>
                  <a:cubicBezTo>
                    <a:pt x="0" y="2809"/>
                    <a:pt x="208" y="3017"/>
                    <a:pt x="465" y="3017"/>
                  </a:cubicBezTo>
                  <a:lnTo>
                    <a:pt x="930" y="3017"/>
                  </a:lnTo>
                  <a:cubicBezTo>
                    <a:pt x="937" y="3018"/>
                    <a:pt x="944" y="3018"/>
                    <a:pt x="951" y="3018"/>
                  </a:cubicBezTo>
                  <a:cubicBezTo>
                    <a:pt x="1144" y="3018"/>
                    <a:pt x="1323" y="2929"/>
                    <a:pt x="1450" y="2788"/>
                  </a:cubicBezTo>
                  <a:cubicBezTo>
                    <a:pt x="1718" y="2462"/>
                    <a:pt x="2076" y="2316"/>
                    <a:pt x="2429" y="2316"/>
                  </a:cubicBezTo>
                  <a:cubicBezTo>
                    <a:pt x="3081" y="2316"/>
                    <a:pt x="3713" y="2814"/>
                    <a:pt x="3718" y="3593"/>
                  </a:cubicBezTo>
                  <a:cubicBezTo>
                    <a:pt x="3722" y="4373"/>
                    <a:pt x="3087" y="4877"/>
                    <a:pt x="2431" y="4877"/>
                  </a:cubicBezTo>
                  <a:cubicBezTo>
                    <a:pt x="2083" y="4877"/>
                    <a:pt x="1730" y="4736"/>
                    <a:pt x="1464" y="4418"/>
                  </a:cubicBezTo>
                  <a:cubicBezTo>
                    <a:pt x="1332" y="4266"/>
                    <a:pt x="1138" y="4176"/>
                    <a:pt x="936" y="4176"/>
                  </a:cubicBezTo>
                  <a:lnTo>
                    <a:pt x="465" y="4176"/>
                  </a:lnTo>
                  <a:cubicBezTo>
                    <a:pt x="208" y="4176"/>
                    <a:pt x="0" y="4384"/>
                    <a:pt x="0" y="4640"/>
                  </a:cubicBezTo>
                  <a:lnTo>
                    <a:pt x="0" y="7193"/>
                  </a:lnTo>
                  <a:lnTo>
                    <a:pt x="2553" y="7193"/>
                  </a:lnTo>
                  <a:cubicBezTo>
                    <a:pt x="2809" y="7193"/>
                    <a:pt x="3017" y="7401"/>
                    <a:pt x="3017" y="7658"/>
                  </a:cubicBezTo>
                  <a:lnTo>
                    <a:pt x="3017" y="8129"/>
                  </a:lnTo>
                  <a:cubicBezTo>
                    <a:pt x="3017" y="8330"/>
                    <a:pt x="2927" y="8525"/>
                    <a:pt x="2775" y="8656"/>
                  </a:cubicBezTo>
                  <a:cubicBezTo>
                    <a:pt x="1861" y="9425"/>
                    <a:pt x="2404" y="10911"/>
                    <a:pt x="3592" y="10911"/>
                  </a:cubicBezTo>
                  <a:cubicBezTo>
                    <a:pt x="3594" y="10911"/>
                    <a:pt x="3597" y="10911"/>
                    <a:pt x="3600" y="10911"/>
                  </a:cubicBezTo>
                  <a:cubicBezTo>
                    <a:pt x="4800" y="10904"/>
                    <a:pt x="5334" y="9406"/>
                    <a:pt x="4405" y="8649"/>
                  </a:cubicBezTo>
                  <a:cubicBezTo>
                    <a:pt x="4259" y="8518"/>
                    <a:pt x="4169" y="8323"/>
                    <a:pt x="4176" y="8122"/>
                  </a:cubicBezTo>
                  <a:lnTo>
                    <a:pt x="4176" y="7658"/>
                  </a:lnTo>
                  <a:cubicBezTo>
                    <a:pt x="4176" y="7401"/>
                    <a:pt x="4384" y="7193"/>
                    <a:pt x="4640" y="7193"/>
                  </a:cubicBezTo>
                  <a:lnTo>
                    <a:pt x="6964" y="7193"/>
                  </a:lnTo>
                  <a:cubicBezTo>
                    <a:pt x="7096" y="7193"/>
                    <a:pt x="7200" y="7089"/>
                    <a:pt x="7193" y="6964"/>
                  </a:cubicBezTo>
                  <a:lnTo>
                    <a:pt x="7193" y="930"/>
                  </a:lnTo>
                  <a:cubicBezTo>
                    <a:pt x="7193" y="416"/>
                    <a:pt x="6784" y="0"/>
                    <a:pt x="6270" y="0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87"/>
            <p:cNvSpPr/>
            <p:nvPr/>
          </p:nvSpPr>
          <p:spPr>
            <a:xfrm>
              <a:off x="6426207" y="2948611"/>
              <a:ext cx="286791" cy="189188"/>
            </a:xfrm>
            <a:custGeom>
              <a:avLst/>
              <a:gdLst/>
              <a:ahLst/>
              <a:cxnLst/>
              <a:rect l="l" t="t" r="r" b="b"/>
              <a:pathLst>
                <a:path w="10916" h="7201" extrusionOk="0">
                  <a:moveTo>
                    <a:pt x="3716" y="1"/>
                  </a:moveTo>
                  <a:lnTo>
                    <a:pt x="3716" y="2560"/>
                  </a:lnTo>
                  <a:cubicBezTo>
                    <a:pt x="3716" y="2817"/>
                    <a:pt x="3508" y="3025"/>
                    <a:pt x="3258" y="3025"/>
                  </a:cubicBezTo>
                  <a:lnTo>
                    <a:pt x="2787" y="3025"/>
                  </a:lnTo>
                  <a:cubicBezTo>
                    <a:pt x="2586" y="3025"/>
                    <a:pt x="2391" y="2935"/>
                    <a:pt x="2260" y="2782"/>
                  </a:cubicBezTo>
                  <a:cubicBezTo>
                    <a:pt x="1993" y="2465"/>
                    <a:pt x="1640" y="2324"/>
                    <a:pt x="1292" y="2324"/>
                  </a:cubicBezTo>
                  <a:cubicBezTo>
                    <a:pt x="636" y="2324"/>
                    <a:pt x="1" y="2828"/>
                    <a:pt x="5" y="3608"/>
                  </a:cubicBezTo>
                  <a:cubicBezTo>
                    <a:pt x="10" y="4383"/>
                    <a:pt x="644" y="4880"/>
                    <a:pt x="1295" y="4880"/>
                  </a:cubicBezTo>
                  <a:cubicBezTo>
                    <a:pt x="1646" y="4880"/>
                    <a:pt x="2002" y="4735"/>
                    <a:pt x="2266" y="4412"/>
                  </a:cubicBezTo>
                  <a:cubicBezTo>
                    <a:pt x="2393" y="4266"/>
                    <a:pt x="2578" y="4183"/>
                    <a:pt x="2770" y="4183"/>
                  </a:cubicBezTo>
                  <a:cubicBezTo>
                    <a:pt x="2778" y="4183"/>
                    <a:pt x="2786" y="4183"/>
                    <a:pt x="2794" y="4183"/>
                  </a:cubicBezTo>
                  <a:lnTo>
                    <a:pt x="3258" y="4183"/>
                  </a:lnTo>
                  <a:cubicBezTo>
                    <a:pt x="3515" y="4183"/>
                    <a:pt x="3723" y="4392"/>
                    <a:pt x="3723" y="4648"/>
                  </a:cubicBezTo>
                  <a:lnTo>
                    <a:pt x="3723" y="6965"/>
                  </a:lnTo>
                  <a:cubicBezTo>
                    <a:pt x="3723" y="7097"/>
                    <a:pt x="3820" y="7201"/>
                    <a:pt x="3952" y="7201"/>
                  </a:cubicBezTo>
                  <a:lnTo>
                    <a:pt x="9986" y="7201"/>
                  </a:lnTo>
                  <a:cubicBezTo>
                    <a:pt x="10500" y="7201"/>
                    <a:pt x="10916" y="6784"/>
                    <a:pt x="10916" y="6271"/>
                  </a:cubicBezTo>
                  <a:lnTo>
                    <a:pt x="10916" y="237"/>
                  </a:lnTo>
                  <a:cubicBezTo>
                    <a:pt x="10916" y="105"/>
                    <a:pt x="10812" y="1"/>
                    <a:pt x="10687" y="1"/>
                  </a:cubicBezTo>
                  <a:lnTo>
                    <a:pt x="8363" y="1"/>
                  </a:lnTo>
                  <a:cubicBezTo>
                    <a:pt x="8107" y="1"/>
                    <a:pt x="7899" y="209"/>
                    <a:pt x="7899" y="466"/>
                  </a:cubicBezTo>
                  <a:lnTo>
                    <a:pt x="7899" y="930"/>
                  </a:lnTo>
                  <a:cubicBezTo>
                    <a:pt x="7892" y="1131"/>
                    <a:pt x="7975" y="1326"/>
                    <a:pt x="8128" y="1457"/>
                  </a:cubicBezTo>
                  <a:cubicBezTo>
                    <a:pt x="9050" y="2214"/>
                    <a:pt x="8516" y="3712"/>
                    <a:pt x="7323" y="3719"/>
                  </a:cubicBezTo>
                  <a:cubicBezTo>
                    <a:pt x="7320" y="3719"/>
                    <a:pt x="7317" y="3719"/>
                    <a:pt x="7315" y="3719"/>
                  </a:cubicBezTo>
                  <a:cubicBezTo>
                    <a:pt x="6127" y="3719"/>
                    <a:pt x="5584" y="2233"/>
                    <a:pt x="6498" y="1464"/>
                  </a:cubicBezTo>
                  <a:cubicBezTo>
                    <a:pt x="6650" y="1333"/>
                    <a:pt x="6740" y="1138"/>
                    <a:pt x="6740" y="937"/>
                  </a:cubicBezTo>
                  <a:lnTo>
                    <a:pt x="6740" y="466"/>
                  </a:lnTo>
                  <a:cubicBezTo>
                    <a:pt x="6740" y="209"/>
                    <a:pt x="6532" y="1"/>
                    <a:pt x="627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87"/>
            <p:cNvSpPr/>
            <p:nvPr/>
          </p:nvSpPr>
          <p:spPr>
            <a:xfrm>
              <a:off x="6334857" y="2850957"/>
              <a:ext cx="189188" cy="286843"/>
            </a:xfrm>
            <a:custGeom>
              <a:avLst/>
              <a:gdLst/>
              <a:ahLst/>
              <a:cxnLst/>
              <a:rect l="l" t="t" r="r" b="b"/>
              <a:pathLst>
                <a:path w="7201" h="10918" extrusionOk="0">
                  <a:moveTo>
                    <a:pt x="3586" y="0"/>
                  </a:moveTo>
                  <a:cubicBezTo>
                    <a:pt x="2393" y="7"/>
                    <a:pt x="1859" y="1505"/>
                    <a:pt x="2782" y="2268"/>
                  </a:cubicBezTo>
                  <a:cubicBezTo>
                    <a:pt x="2934" y="2400"/>
                    <a:pt x="3018" y="2594"/>
                    <a:pt x="3018" y="2795"/>
                  </a:cubicBezTo>
                  <a:lnTo>
                    <a:pt x="3018" y="3253"/>
                  </a:lnTo>
                  <a:cubicBezTo>
                    <a:pt x="3018" y="3510"/>
                    <a:pt x="2809" y="3718"/>
                    <a:pt x="2553" y="3718"/>
                  </a:cubicBezTo>
                  <a:lnTo>
                    <a:pt x="229" y="3718"/>
                  </a:lnTo>
                  <a:cubicBezTo>
                    <a:pt x="104" y="3725"/>
                    <a:pt x="0" y="3822"/>
                    <a:pt x="0" y="3954"/>
                  </a:cubicBezTo>
                  <a:lnTo>
                    <a:pt x="0" y="9988"/>
                  </a:lnTo>
                  <a:cubicBezTo>
                    <a:pt x="0" y="10501"/>
                    <a:pt x="416" y="10911"/>
                    <a:pt x="930" y="10918"/>
                  </a:cubicBezTo>
                  <a:lnTo>
                    <a:pt x="6964" y="10918"/>
                  </a:lnTo>
                  <a:cubicBezTo>
                    <a:pt x="7096" y="10918"/>
                    <a:pt x="7200" y="10814"/>
                    <a:pt x="7200" y="10682"/>
                  </a:cubicBezTo>
                  <a:lnTo>
                    <a:pt x="7200" y="8365"/>
                  </a:lnTo>
                  <a:cubicBezTo>
                    <a:pt x="7200" y="8109"/>
                    <a:pt x="6992" y="7900"/>
                    <a:pt x="6735" y="7900"/>
                  </a:cubicBezTo>
                  <a:lnTo>
                    <a:pt x="6264" y="7900"/>
                  </a:lnTo>
                  <a:cubicBezTo>
                    <a:pt x="6256" y="7900"/>
                    <a:pt x="6248" y="7900"/>
                    <a:pt x="6240" y="7900"/>
                  </a:cubicBezTo>
                  <a:cubicBezTo>
                    <a:pt x="6048" y="7900"/>
                    <a:pt x="5870" y="7983"/>
                    <a:pt x="5743" y="8129"/>
                  </a:cubicBezTo>
                  <a:cubicBezTo>
                    <a:pt x="5476" y="8452"/>
                    <a:pt x="5119" y="8597"/>
                    <a:pt x="4767" y="8597"/>
                  </a:cubicBezTo>
                  <a:cubicBezTo>
                    <a:pt x="4114" y="8597"/>
                    <a:pt x="3480" y="8100"/>
                    <a:pt x="3475" y="7325"/>
                  </a:cubicBezTo>
                  <a:cubicBezTo>
                    <a:pt x="3471" y="6545"/>
                    <a:pt x="4106" y="6041"/>
                    <a:pt x="4762" y="6041"/>
                  </a:cubicBezTo>
                  <a:cubicBezTo>
                    <a:pt x="5110" y="6041"/>
                    <a:pt x="5463" y="6182"/>
                    <a:pt x="5730" y="6499"/>
                  </a:cubicBezTo>
                  <a:cubicBezTo>
                    <a:pt x="5861" y="6652"/>
                    <a:pt x="6056" y="6742"/>
                    <a:pt x="6257" y="6742"/>
                  </a:cubicBezTo>
                  <a:lnTo>
                    <a:pt x="6728" y="6742"/>
                  </a:lnTo>
                  <a:cubicBezTo>
                    <a:pt x="6985" y="6742"/>
                    <a:pt x="7193" y="6534"/>
                    <a:pt x="7193" y="6277"/>
                  </a:cubicBezTo>
                  <a:lnTo>
                    <a:pt x="7193" y="3718"/>
                  </a:lnTo>
                  <a:lnTo>
                    <a:pt x="4641" y="3718"/>
                  </a:lnTo>
                  <a:cubicBezTo>
                    <a:pt x="4384" y="3718"/>
                    <a:pt x="4176" y="3510"/>
                    <a:pt x="4176" y="3253"/>
                  </a:cubicBezTo>
                  <a:lnTo>
                    <a:pt x="4176" y="2782"/>
                  </a:lnTo>
                  <a:cubicBezTo>
                    <a:pt x="4176" y="2580"/>
                    <a:pt x="4266" y="2386"/>
                    <a:pt x="4419" y="2254"/>
                  </a:cubicBezTo>
                  <a:cubicBezTo>
                    <a:pt x="5334" y="1491"/>
                    <a:pt x="4786" y="0"/>
                    <a:pt x="3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0" name="Google Shape;9670;p87"/>
          <p:cNvGrpSpPr/>
          <p:nvPr/>
        </p:nvGrpSpPr>
        <p:grpSpPr>
          <a:xfrm>
            <a:off x="8012645" y="2806477"/>
            <a:ext cx="319763" cy="284505"/>
            <a:chOff x="8012645" y="2806477"/>
            <a:chExt cx="319763" cy="284505"/>
          </a:xfrm>
        </p:grpSpPr>
        <p:sp>
          <p:nvSpPr>
            <p:cNvPr id="9671" name="Google Shape;9671;p87"/>
            <p:cNvSpPr/>
            <p:nvPr/>
          </p:nvSpPr>
          <p:spPr>
            <a:xfrm>
              <a:off x="8117446" y="3039252"/>
              <a:ext cx="87855" cy="51731"/>
            </a:xfrm>
            <a:custGeom>
              <a:avLst/>
              <a:gdLst/>
              <a:ahLst/>
              <a:cxnLst/>
              <a:rect l="l" t="t" r="r" b="b"/>
              <a:pathLst>
                <a:path w="3344" h="1969" extrusionOk="0">
                  <a:moveTo>
                    <a:pt x="2235" y="1"/>
                  </a:moveTo>
                  <a:cubicBezTo>
                    <a:pt x="2172" y="1"/>
                    <a:pt x="2108" y="31"/>
                    <a:pt x="2067" y="102"/>
                  </a:cubicBezTo>
                  <a:lnTo>
                    <a:pt x="1346" y="1566"/>
                  </a:lnTo>
                  <a:lnTo>
                    <a:pt x="271" y="1566"/>
                  </a:lnTo>
                  <a:cubicBezTo>
                    <a:pt x="0" y="1566"/>
                    <a:pt x="0" y="1968"/>
                    <a:pt x="271" y="1968"/>
                  </a:cubicBezTo>
                  <a:lnTo>
                    <a:pt x="3073" y="1968"/>
                  </a:lnTo>
                  <a:cubicBezTo>
                    <a:pt x="3343" y="1968"/>
                    <a:pt x="3343" y="1566"/>
                    <a:pt x="3073" y="1566"/>
                  </a:cubicBezTo>
                  <a:lnTo>
                    <a:pt x="1790" y="1566"/>
                  </a:lnTo>
                  <a:lnTo>
                    <a:pt x="2428" y="276"/>
                  </a:lnTo>
                  <a:cubicBezTo>
                    <a:pt x="2488" y="123"/>
                    <a:pt x="2362" y="1"/>
                    <a:pt x="22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87"/>
            <p:cNvSpPr/>
            <p:nvPr/>
          </p:nvSpPr>
          <p:spPr>
            <a:xfrm>
              <a:off x="8138570" y="3039252"/>
              <a:ext cx="66732" cy="51731"/>
            </a:xfrm>
            <a:custGeom>
              <a:avLst/>
              <a:gdLst/>
              <a:ahLst/>
              <a:cxnLst/>
              <a:rect l="l" t="t" r="r" b="b"/>
              <a:pathLst>
                <a:path w="2540" h="1969" extrusionOk="0">
                  <a:moveTo>
                    <a:pt x="2231" y="1"/>
                  </a:moveTo>
                  <a:cubicBezTo>
                    <a:pt x="2169" y="1"/>
                    <a:pt x="2107" y="31"/>
                    <a:pt x="2068" y="102"/>
                  </a:cubicBezTo>
                  <a:lnTo>
                    <a:pt x="1346" y="1566"/>
                  </a:lnTo>
                  <a:lnTo>
                    <a:pt x="264" y="1566"/>
                  </a:lnTo>
                  <a:cubicBezTo>
                    <a:pt x="1" y="1566"/>
                    <a:pt x="1" y="1968"/>
                    <a:pt x="264" y="1968"/>
                  </a:cubicBezTo>
                  <a:lnTo>
                    <a:pt x="2269" y="1968"/>
                  </a:lnTo>
                  <a:cubicBezTo>
                    <a:pt x="2539" y="1968"/>
                    <a:pt x="2539" y="1566"/>
                    <a:pt x="2269" y="1566"/>
                  </a:cubicBezTo>
                  <a:lnTo>
                    <a:pt x="1790" y="1566"/>
                  </a:lnTo>
                  <a:lnTo>
                    <a:pt x="2421" y="276"/>
                  </a:lnTo>
                  <a:cubicBezTo>
                    <a:pt x="2482" y="123"/>
                    <a:pt x="2356" y="1"/>
                    <a:pt x="22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87"/>
            <p:cNvSpPr/>
            <p:nvPr/>
          </p:nvSpPr>
          <p:spPr>
            <a:xfrm>
              <a:off x="8012645" y="2884664"/>
              <a:ext cx="32841" cy="41747"/>
            </a:xfrm>
            <a:custGeom>
              <a:avLst/>
              <a:gdLst/>
              <a:ahLst/>
              <a:cxnLst/>
              <a:rect l="l" t="t" r="r" b="b"/>
              <a:pathLst>
                <a:path w="1250" h="1589" extrusionOk="0">
                  <a:moveTo>
                    <a:pt x="1249" y="0"/>
                  </a:moveTo>
                  <a:lnTo>
                    <a:pt x="181" y="451"/>
                  </a:lnTo>
                  <a:cubicBezTo>
                    <a:pt x="29" y="514"/>
                    <a:pt x="1" y="715"/>
                    <a:pt x="133" y="819"/>
                  </a:cubicBezTo>
                  <a:lnTo>
                    <a:pt x="1104" y="1589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87"/>
            <p:cNvSpPr/>
            <p:nvPr/>
          </p:nvSpPr>
          <p:spPr>
            <a:xfrm>
              <a:off x="8025598" y="2806477"/>
              <a:ext cx="306810" cy="247513"/>
            </a:xfrm>
            <a:custGeom>
              <a:avLst/>
              <a:gdLst/>
              <a:ahLst/>
              <a:cxnLst/>
              <a:rect l="l" t="t" r="r" b="b"/>
              <a:pathLst>
                <a:path w="11678" h="9421" extrusionOk="0">
                  <a:moveTo>
                    <a:pt x="4621" y="1"/>
                  </a:moveTo>
                  <a:cubicBezTo>
                    <a:pt x="4383" y="1"/>
                    <a:pt x="938" y="65"/>
                    <a:pt x="382" y="3809"/>
                  </a:cubicBezTo>
                  <a:cubicBezTo>
                    <a:pt x="0" y="7214"/>
                    <a:pt x="2761" y="9420"/>
                    <a:pt x="5972" y="9420"/>
                  </a:cubicBezTo>
                  <a:cubicBezTo>
                    <a:pt x="8573" y="9420"/>
                    <a:pt x="10828" y="7873"/>
                    <a:pt x="11625" y="5730"/>
                  </a:cubicBezTo>
                  <a:cubicBezTo>
                    <a:pt x="11677" y="5574"/>
                    <a:pt x="11560" y="5427"/>
                    <a:pt x="11416" y="5427"/>
                  </a:cubicBezTo>
                  <a:cubicBezTo>
                    <a:pt x="11387" y="5427"/>
                    <a:pt x="11357" y="5433"/>
                    <a:pt x="11327" y="5446"/>
                  </a:cubicBezTo>
                  <a:cubicBezTo>
                    <a:pt x="10896" y="5625"/>
                    <a:pt x="10433" y="5718"/>
                    <a:pt x="9967" y="5718"/>
                  </a:cubicBezTo>
                  <a:cubicBezTo>
                    <a:pt x="9856" y="5718"/>
                    <a:pt x="9745" y="5713"/>
                    <a:pt x="9635" y="5702"/>
                  </a:cubicBezTo>
                  <a:cubicBezTo>
                    <a:pt x="7984" y="5543"/>
                    <a:pt x="6805" y="3503"/>
                    <a:pt x="6090" y="2276"/>
                  </a:cubicBezTo>
                  <a:cubicBezTo>
                    <a:pt x="5619" y="1457"/>
                    <a:pt x="4980" y="951"/>
                    <a:pt x="4037" y="764"/>
                  </a:cubicBezTo>
                  <a:lnTo>
                    <a:pt x="4634" y="1"/>
                  </a:lnTo>
                  <a:cubicBezTo>
                    <a:pt x="4634" y="1"/>
                    <a:pt x="4629" y="1"/>
                    <a:pt x="462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87"/>
            <p:cNvSpPr/>
            <p:nvPr/>
          </p:nvSpPr>
          <p:spPr>
            <a:xfrm>
              <a:off x="8025598" y="2806477"/>
              <a:ext cx="209576" cy="247671"/>
            </a:xfrm>
            <a:custGeom>
              <a:avLst/>
              <a:gdLst/>
              <a:ahLst/>
              <a:cxnLst/>
              <a:rect l="l" t="t" r="r" b="b"/>
              <a:pathLst>
                <a:path w="7977" h="9427" extrusionOk="0">
                  <a:moveTo>
                    <a:pt x="4623" y="1"/>
                  </a:moveTo>
                  <a:cubicBezTo>
                    <a:pt x="4407" y="1"/>
                    <a:pt x="939" y="59"/>
                    <a:pt x="382" y="3809"/>
                  </a:cubicBezTo>
                  <a:cubicBezTo>
                    <a:pt x="0" y="7221"/>
                    <a:pt x="2761" y="9427"/>
                    <a:pt x="5972" y="9427"/>
                  </a:cubicBezTo>
                  <a:cubicBezTo>
                    <a:pt x="6652" y="9427"/>
                    <a:pt x="7325" y="9316"/>
                    <a:pt x="7977" y="9108"/>
                  </a:cubicBezTo>
                  <a:lnTo>
                    <a:pt x="7977" y="9108"/>
                  </a:lnTo>
                  <a:cubicBezTo>
                    <a:pt x="7824" y="9115"/>
                    <a:pt x="7672" y="9122"/>
                    <a:pt x="7519" y="9122"/>
                  </a:cubicBezTo>
                  <a:cubicBezTo>
                    <a:pt x="4315" y="9122"/>
                    <a:pt x="1547" y="6916"/>
                    <a:pt x="1935" y="3510"/>
                  </a:cubicBezTo>
                  <a:cubicBezTo>
                    <a:pt x="2254" y="1339"/>
                    <a:pt x="3552" y="403"/>
                    <a:pt x="4634" y="1"/>
                  </a:cubicBezTo>
                  <a:cubicBezTo>
                    <a:pt x="4634" y="1"/>
                    <a:pt x="4630" y="1"/>
                    <a:pt x="46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87"/>
            <p:cNvSpPr/>
            <p:nvPr/>
          </p:nvSpPr>
          <p:spPr>
            <a:xfrm>
              <a:off x="8110274" y="2874865"/>
              <a:ext cx="179205" cy="111290"/>
            </a:xfrm>
            <a:custGeom>
              <a:avLst/>
              <a:gdLst/>
              <a:ahLst/>
              <a:cxnLst/>
              <a:rect l="l" t="t" r="r" b="b"/>
              <a:pathLst>
                <a:path w="6821" h="4236" extrusionOk="0">
                  <a:moveTo>
                    <a:pt x="2513" y="0"/>
                  </a:moveTo>
                  <a:cubicBezTo>
                    <a:pt x="2336" y="0"/>
                    <a:pt x="2157" y="43"/>
                    <a:pt x="1993" y="131"/>
                  </a:cubicBezTo>
                  <a:lnTo>
                    <a:pt x="1986" y="131"/>
                  </a:lnTo>
                  <a:cubicBezTo>
                    <a:pt x="0" y="1212"/>
                    <a:pt x="1031" y="4236"/>
                    <a:pt x="3479" y="4236"/>
                  </a:cubicBezTo>
                  <a:cubicBezTo>
                    <a:pt x="4374" y="4236"/>
                    <a:pt x="5458" y="3831"/>
                    <a:pt x="6654" y="2780"/>
                  </a:cubicBezTo>
                  <a:cubicBezTo>
                    <a:pt x="6821" y="2634"/>
                    <a:pt x="6717" y="2364"/>
                    <a:pt x="6502" y="2364"/>
                  </a:cubicBezTo>
                  <a:cubicBezTo>
                    <a:pt x="5780" y="2364"/>
                    <a:pt x="4629" y="2052"/>
                    <a:pt x="3401" y="443"/>
                  </a:cubicBezTo>
                  <a:cubicBezTo>
                    <a:pt x="3187" y="156"/>
                    <a:pt x="2853" y="0"/>
                    <a:pt x="25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87"/>
            <p:cNvSpPr/>
            <p:nvPr/>
          </p:nvSpPr>
          <p:spPr>
            <a:xfrm>
              <a:off x="8131397" y="2917084"/>
              <a:ext cx="158082" cy="69175"/>
            </a:xfrm>
            <a:custGeom>
              <a:avLst/>
              <a:gdLst/>
              <a:ahLst/>
              <a:cxnLst/>
              <a:rect l="l" t="t" r="r" b="b"/>
              <a:pathLst>
                <a:path w="6017" h="2633" extrusionOk="0">
                  <a:moveTo>
                    <a:pt x="149" y="1"/>
                  </a:moveTo>
                  <a:cubicBezTo>
                    <a:pt x="0" y="1236"/>
                    <a:pt x="1008" y="2632"/>
                    <a:pt x="2671" y="2632"/>
                  </a:cubicBezTo>
                  <a:cubicBezTo>
                    <a:pt x="3567" y="2632"/>
                    <a:pt x="4653" y="2227"/>
                    <a:pt x="5850" y="1173"/>
                  </a:cubicBezTo>
                  <a:cubicBezTo>
                    <a:pt x="6017" y="1027"/>
                    <a:pt x="5913" y="757"/>
                    <a:pt x="5691" y="757"/>
                  </a:cubicBezTo>
                  <a:cubicBezTo>
                    <a:pt x="5538" y="757"/>
                    <a:pt x="5386" y="743"/>
                    <a:pt x="5240" y="715"/>
                  </a:cubicBezTo>
                  <a:cubicBezTo>
                    <a:pt x="4532" y="1378"/>
                    <a:pt x="3303" y="1901"/>
                    <a:pt x="2228" y="1901"/>
                  </a:cubicBezTo>
                  <a:cubicBezTo>
                    <a:pt x="1166" y="1901"/>
                    <a:pt x="256" y="1390"/>
                    <a:pt x="1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87"/>
            <p:cNvSpPr/>
            <p:nvPr/>
          </p:nvSpPr>
          <p:spPr>
            <a:xfrm>
              <a:off x="8066399" y="2869715"/>
              <a:ext cx="31737" cy="36834"/>
            </a:xfrm>
            <a:custGeom>
              <a:avLst/>
              <a:gdLst/>
              <a:ahLst/>
              <a:cxnLst/>
              <a:rect l="l" t="t" r="r" b="b"/>
              <a:pathLst>
                <a:path w="1208" h="1402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798"/>
                  </a:lnTo>
                  <a:cubicBezTo>
                    <a:pt x="1" y="1131"/>
                    <a:pt x="271" y="1402"/>
                    <a:pt x="604" y="1402"/>
                  </a:cubicBezTo>
                  <a:cubicBezTo>
                    <a:pt x="937" y="1402"/>
                    <a:pt x="1208" y="1138"/>
                    <a:pt x="1208" y="805"/>
                  </a:cubicBezTo>
                  <a:lnTo>
                    <a:pt x="1208" y="604"/>
                  </a:lnTo>
                  <a:cubicBezTo>
                    <a:pt x="1208" y="271"/>
                    <a:pt x="937" y="1"/>
                    <a:pt x="60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87"/>
            <p:cNvSpPr/>
            <p:nvPr/>
          </p:nvSpPr>
          <p:spPr>
            <a:xfrm>
              <a:off x="8082268" y="2869715"/>
              <a:ext cx="15869" cy="26220"/>
            </a:xfrm>
            <a:custGeom>
              <a:avLst/>
              <a:gdLst/>
              <a:ahLst/>
              <a:cxnLst/>
              <a:rect l="l" t="t" r="r" b="b"/>
              <a:pathLst>
                <a:path w="604" h="998" extrusionOk="0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lnTo>
                    <a:pt x="0" y="701"/>
                  </a:lnTo>
                  <a:cubicBezTo>
                    <a:pt x="0" y="899"/>
                    <a:pt x="151" y="998"/>
                    <a:pt x="302" y="998"/>
                  </a:cubicBezTo>
                  <a:cubicBezTo>
                    <a:pt x="453" y="998"/>
                    <a:pt x="604" y="899"/>
                    <a:pt x="604" y="701"/>
                  </a:cubicBezTo>
                  <a:lnTo>
                    <a:pt x="604" y="604"/>
                  </a:lnTo>
                  <a:cubicBezTo>
                    <a:pt x="604" y="275"/>
                    <a:pt x="340" y="0"/>
                    <a:pt x="13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87"/>
            <p:cNvSpPr/>
            <p:nvPr/>
          </p:nvSpPr>
          <p:spPr>
            <a:xfrm>
              <a:off x="8076987" y="2874996"/>
              <a:ext cx="10588" cy="10430"/>
            </a:xfrm>
            <a:custGeom>
              <a:avLst/>
              <a:gdLst/>
              <a:ahLst/>
              <a:cxnLst/>
              <a:rect l="l" t="t" r="r" b="b"/>
              <a:pathLst>
                <a:path w="403" h="397" extrusionOk="0">
                  <a:moveTo>
                    <a:pt x="201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06"/>
                    <a:pt x="90" y="396"/>
                    <a:pt x="201" y="396"/>
                  </a:cubicBezTo>
                  <a:cubicBezTo>
                    <a:pt x="312" y="396"/>
                    <a:pt x="403" y="306"/>
                    <a:pt x="403" y="202"/>
                  </a:cubicBezTo>
                  <a:cubicBezTo>
                    <a:pt x="403" y="91"/>
                    <a:pt x="312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1" name="Google Shape;9681;p87"/>
          <p:cNvGrpSpPr/>
          <p:nvPr/>
        </p:nvGrpSpPr>
        <p:grpSpPr>
          <a:xfrm>
            <a:off x="2454435" y="4162138"/>
            <a:ext cx="385339" cy="388071"/>
            <a:chOff x="2454435" y="4162138"/>
            <a:chExt cx="385339" cy="388071"/>
          </a:xfrm>
        </p:grpSpPr>
        <p:sp>
          <p:nvSpPr>
            <p:cNvPr id="9682" name="Google Shape;9682;p87"/>
            <p:cNvSpPr/>
            <p:nvPr/>
          </p:nvSpPr>
          <p:spPr>
            <a:xfrm>
              <a:off x="2568511" y="4162138"/>
              <a:ext cx="184144" cy="79973"/>
            </a:xfrm>
            <a:custGeom>
              <a:avLst/>
              <a:gdLst/>
              <a:ahLst/>
              <a:cxnLst/>
              <a:rect l="l" t="t" r="r" b="b"/>
              <a:pathLst>
                <a:path w="7009" h="3044" extrusionOk="0">
                  <a:moveTo>
                    <a:pt x="6770" y="1"/>
                  </a:moveTo>
                  <a:cubicBezTo>
                    <a:pt x="6757" y="1"/>
                    <a:pt x="6743" y="3"/>
                    <a:pt x="6728" y="6"/>
                  </a:cubicBezTo>
                  <a:cubicBezTo>
                    <a:pt x="5459" y="186"/>
                    <a:pt x="2359" y="783"/>
                    <a:pt x="0" y="2586"/>
                  </a:cubicBezTo>
                  <a:lnTo>
                    <a:pt x="5064" y="3044"/>
                  </a:lnTo>
                  <a:cubicBezTo>
                    <a:pt x="5355" y="1858"/>
                    <a:pt x="6305" y="838"/>
                    <a:pt x="6874" y="311"/>
                  </a:cubicBezTo>
                  <a:cubicBezTo>
                    <a:pt x="7008" y="209"/>
                    <a:pt x="6925" y="1"/>
                    <a:pt x="6770" y="1"/>
                  </a:cubicBezTo>
                  <a:close/>
                </a:path>
              </a:pathLst>
            </a:custGeom>
            <a:solidFill>
              <a:srgbClr val="7D9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87"/>
            <p:cNvSpPr/>
            <p:nvPr/>
          </p:nvSpPr>
          <p:spPr>
            <a:xfrm>
              <a:off x="2568511" y="4470236"/>
              <a:ext cx="184144" cy="79973"/>
            </a:xfrm>
            <a:custGeom>
              <a:avLst/>
              <a:gdLst/>
              <a:ahLst/>
              <a:cxnLst/>
              <a:rect l="l" t="t" r="r" b="b"/>
              <a:pathLst>
                <a:path w="7009" h="3044" extrusionOk="0">
                  <a:moveTo>
                    <a:pt x="5064" y="1"/>
                  </a:moveTo>
                  <a:lnTo>
                    <a:pt x="0" y="466"/>
                  </a:lnTo>
                  <a:cubicBezTo>
                    <a:pt x="2359" y="2269"/>
                    <a:pt x="5459" y="2866"/>
                    <a:pt x="6728" y="3039"/>
                  </a:cubicBezTo>
                  <a:cubicBezTo>
                    <a:pt x="6743" y="3042"/>
                    <a:pt x="6757" y="3044"/>
                    <a:pt x="6770" y="3044"/>
                  </a:cubicBezTo>
                  <a:cubicBezTo>
                    <a:pt x="6925" y="3044"/>
                    <a:pt x="7008" y="2836"/>
                    <a:pt x="6874" y="2734"/>
                  </a:cubicBezTo>
                  <a:cubicBezTo>
                    <a:pt x="6305" y="2207"/>
                    <a:pt x="5355" y="1187"/>
                    <a:pt x="5064" y="1"/>
                  </a:cubicBezTo>
                  <a:close/>
                </a:path>
              </a:pathLst>
            </a:custGeom>
            <a:solidFill>
              <a:srgbClr val="7D9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87"/>
            <p:cNvSpPr/>
            <p:nvPr/>
          </p:nvSpPr>
          <p:spPr>
            <a:xfrm>
              <a:off x="2454435" y="4217310"/>
              <a:ext cx="385339" cy="277753"/>
            </a:xfrm>
            <a:custGeom>
              <a:avLst/>
              <a:gdLst/>
              <a:ahLst/>
              <a:cxnLst/>
              <a:rect l="l" t="t" r="r" b="b"/>
              <a:pathLst>
                <a:path w="14667" h="10572" extrusionOk="0">
                  <a:moveTo>
                    <a:pt x="6812" y="1"/>
                  </a:moveTo>
                  <a:cubicBezTo>
                    <a:pt x="2650" y="1"/>
                    <a:pt x="1811" y="2893"/>
                    <a:pt x="160" y="4960"/>
                  </a:cubicBezTo>
                  <a:cubicBezTo>
                    <a:pt x="0" y="5147"/>
                    <a:pt x="0" y="5425"/>
                    <a:pt x="160" y="5619"/>
                  </a:cubicBezTo>
                  <a:cubicBezTo>
                    <a:pt x="1811" y="7679"/>
                    <a:pt x="2650" y="10571"/>
                    <a:pt x="6812" y="10571"/>
                  </a:cubicBezTo>
                  <a:cubicBezTo>
                    <a:pt x="6817" y="10571"/>
                    <a:pt x="6822" y="10571"/>
                    <a:pt x="6827" y="10571"/>
                  </a:cubicBezTo>
                  <a:cubicBezTo>
                    <a:pt x="9172" y="10571"/>
                    <a:pt x="11231" y="9033"/>
                    <a:pt x="11910" y="6798"/>
                  </a:cubicBezTo>
                  <a:cubicBezTo>
                    <a:pt x="11973" y="6591"/>
                    <a:pt x="12167" y="6461"/>
                    <a:pt x="12369" y="6461"/>
                  </a:cubicBezTo>
                  <a:cubicBezTo>
                    <a:pt x="12431" y="6461"/>
                    <a:pt x="12494" y="6474"/>
                    <a:pt x="12555" y="6500"/>
                  </a:cubicBezTo>
                  <a:lnTo>
                    <a:pt x="14303" y="7249"/>
                  </a:lnTo>
                  <a:cubicBezTo>
                    <a:pt x="14332" y="7262"/>
                    <a:pt x="14363" y="7267"/>
                    <a:pt x="14392" y="7267"/>
                  </a:cubicBezTo>
                  <a:cubicBezTo>
                    <a:pt x="14540" y="7267"/>
                    <a:pt x="14667" y="7121"/>
                    <a:pt x="14615" y="6964"/>
                  </a:cubicBezTo>
                  <a:lnTo>
                    <a:pt x="14178" y="5667"/>
                  </a:lnTo>
                  <a:cubicBezTo>
                    <a:pt x="14095" y="5425"/>
                    <a:pt x="14095" y="5154"/>
                    <a:pt x="14178" y="4911"/>
                  </a:cubicBezTo>
                  <a:lnTo>
                    <a:pt x="14615" y="3614"/>
                  </a:lnTo>
                  <a:cubicBezTo>
                    <a:pt x="14666" y="3459"/>
                    <a:pt x="14542" y="3309"/>
                    <a:pt x="14396" y="3309"/>
                  </a:cubicBezTo>
                  <a:cubicBezTo>
                    <a:pt x="14365" y="3309"/>
                    <a:pt x="14334" y="3316"/>
                    <a:pt x="14303" y="3330"/>
                  </a:cubicBezTo>
                  <a:lnTo>
                    <a:pt x="12555" y="4079"/>
                  </a:lnTo>
                  <a:cubicBezTo>
                    <a:pt x="12494" y="4105"/>
                    <a:pt x="12432" y="4117"/>
                    <a:pt x="12370" y="4117"/>
                  </a:cubicBezTo>
                  <a:cubicBezTo>
                    <a:pt x="12169" y="4117"/>
                    <a:pt x="11979" y="3988"/>
                    <a:pt x="11910" y="3781"/>
                  </a:cubicBezTo>
                  <a:cubicBezTo>
                    <a:pt x="11237" y="1533"/>
                    <a:pt x="9163" y="1"/>
                    <a:pt x="6812" y="1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87"/>
            <p:cNvSpPr/>
            <p:nvPr/>
          </p:nvSpPr>
          <p:spPr>
            <a:xfrm>
              <a:off x="2454435" y="4251386"/>
              <a:ext cx="250403" cy="243677"/>
            </a:xfrm>
            <a:custGeom>
              <a:avLst/>
              <a:gdLst/>
              <a:ahLst/>
              <a:cxnLst/>
              <a:rect l="l" t="t" r="r" b="b"/>
              <a:pathLst>
                <a:path w="9531" h="9275" extrusionOk="0">
                  <a:moveTo>
                    <a:pt x="2976" y="1"/>
                  </a:moveTo>
                  <a:lnTo>
                    <a:pt x="2976" y="1"/>
                  </a:lnTo>
                  <a:cubicBezTo>
                    <a:pt x="1783" y="1027"/>
                    <a:pt x="1103" y="2477"/>
                    <a:pt x="160" y="3663"/>
                  </a:cubicBezTo>
                  <a:cubicBezTo>
                    <a:pt x="0" y="3850"/>
                    <a:pt x="0" y="4128"/>
                    <a:pt x="160" y="4322"/>
                  </a:cubicBezTo>
                  <a:cubicBezTo>
                    <a:pt x="1811" y="6382"/>
                    <a:pt x="2650" y="9274"/>
                    <a:pt x="6812" y="9274"/>
                  </a:cubicBezTo>
                  <a:cubicBezTo>
                    <a:pt x="7769" y="9274"/>
                    <a:pt x="8705" y="9018"/>
                    <a:pt x="9530" y="8532"/>
                  </a:cubicBezTo>
                  <a:cubicBezTo>
                    <a:pt x="5723" y="7880"/>
                    <a:pt x="2941" y="4579"/>
                    <a:pt x="2941" y="715"/>
                  </a:cubicBezTo>
                  <a:cubicBezTo>
                    <a:pt x="2941" y="479"/>
                    <a:pt x="2955" y="236"/>
                    <a:pt x="2976" y="1"/>
                  </a:cubicBez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87"/>
            <p:cNvSpPr/>
            <p:nvPr/>
          </p:nvSpPr>
          <p:spPr>
            <a:xfrm>
              <a:off x="2495420" y="4331018"/>
              <a:ext cx="31553" cy="31553"/>
            </a:xfrm>
            <a:custGeom>
              <a:avLst/>
              <a:gdLst/>
              <a:ahLst/>
              <a:cxnLst/>
              <a:rect l="l" t="t" r="r" b="b"/>
              <a:pathLst>
                <a:path w="1201" h="1201" extrusionOk="0">
                  <a:moveTo>
                    <a:pt x="597" y="1"/>
                  </a:moveTo>
                  <a:cubicBezTo>
                    <a:pt x="271" y="1"/>
                    <a:pt x="1" y="271"/>
                    <a:pt x="1" y="597"/>
                  </a:cubicBezTo>
                  <a:cubicBezTo>
                    <a:pt x="1" y="930"/>
                    <a:pt x="271" y="1201"/>
                    <a:pt x="597" y="1201"/>
                  </a:cubicBezTo>
                  <a:cubicBezTo>
                    <a:pt x="930" y="1201"/>
                    <a:pt x="1201" y="930"/>
                    <a:pt x="1201" y="597"/>
                  </a:cubicBezTo>
                  <a:cubicBezTo>
                    <a:pt x="1201" y="271"/>
                    <a:pt x="930" y="1"/>
                    <a:pt x="597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87"/>
            <p:cNvSpPr/>
            <p:nvPr/>
          </p:nvSpPr>
          <p:spPr>
            <a:xfrm>
              <a:off x="2508005" y="4337218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11" y="1"/>
                    <a:pt x="0" y="112"/>
                    <a:pt x="0" y="243"/>
                  </a:cubicBezTo>
                  <a:cubicBezTo>
                    <a:pt x="0" y="375"/>
                    <a:pt x="111" y="486"/>
                    <a:pt x="243" y="486"/>
                  </a:cubicBezTo>
                  <a:cubicBezTo>
                    <a:pt x="375" y="486"/>
                    <a:pt x="486" y="375"/>
                    <a:pt x="486" y="243"/>
                  </a:cubicBezTo>
                  <a:cubicBezTo>
                    <a:pt x="486" y="112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87"/>
            <p:cNvSpPr/>
            <p:nvPr/>
          </p:nvSpPr>
          <p:spPr>
            <a:xfrm>
              <a:off x="2545181" y="4220227"/>
              <a:ext cx="53780" cy="271920"/>
            </a:xfrm>
            <a:custGeom>
              <a:avLst/>
              <a:gdLst/>
              <a:ahLst/>
              <a:cxnLst/>
              <a:rect l="l" t="t" r="r" b="b"/>
              <a:pathLst>
                <a:path w="2047" h="10350" extrusionOk="0">
                  <a:moveTo>
                    <a:pt x="2047" y="1"/>
                  </a:moveTo>
                  <a:lnTo>
                    <a:pt x="2047" y="1"/>
                  </a:lnTo>
                  <a:cubicBezTo>
                    <a:pt x="1630" y="77"/>
                    <a:pt x="1221" y="195"/>
                    <a:pt x="833" y="361"/>
                  </a:cubicBezTo>
                  <a:cubicBezTo>
                    <a:pt x="313" y="1721"/>
                    <a:pt x="0" y="3378"/>
                    <a:pt x="0" y="5175"/>
                  </a:cubicBezTo>
                  <a:cubicBezTo>
                    <a:pt x="0" y="6971"/>
                    <a:pt x="313" y="8636"/>
                    <a:pt x="833" y="9996"/>
                  </a:cubicBezTo>
                  <a:cubicBezTo>
                    <a:pt x="1228" y="10162"/>
                    <a:pt x="1630" y="10280"/>
                    <a:pt x="2047" y="10349"/>
                  </a:cubicBezTo>
                  <a:cubicBezTo>
                    <a:pt x="1707" y="8893"/>
                    <a:pt x="1506" y="7110"/>
                    <a:pt x="1506" y="5175"/>
                  </a:cubicBezTo>
                  <a:cubicBezTo>
                    <a:pt x="1506" y="3247"/>
                    <a:pt x="1707" y="1464"/>
                    <a:pt x="2047" y="1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87"/>
            <p:cNvSpPr/>
            <p:nvPr/>
          </p:nvSpPr>
          <p:spPr>
            <a:xfrm>
              <a:off x="2545181" y="4344680"/>
              <a:ext cx="53780" cy="147468"/>
            </a:xfrm>
            <a:custGeom>
              <a:avLst/>
              <a:gdLst/>
              <a:ahLst/>
              <a:cxnLst/>
              <a:rect l="l" t="t" r="r" b="b"/>
              <a:pathLst>
                <a:path w="2047" h="5613" extrusionOk="0">
                  <a:moveTo>
                    <a:pt x="7" y="1"/>
                  </a:moveTo>
                  <a:cubicBezTo>
                    <a:pt x="7" y="147"/>
                    <a:pt x="0" y="292"/>
                    <a:pt x="0" y="438"/>
                  </a:cubicBezTo>
                  <a:cubicBezTo>
                    <a:pt x="0" y="2234"/>
                    <a:pt x="313" y="3892"/>
                    <a:pt x="833" y="5259"/>
                  </a:cubicBezTo>
                  <a:cubicBezTo>
                    <a:pt x="1221" y="5418"/>
                    <a:pt x="1630" y="5543"/>
                    <a:pt x="2047" y="5612"/>
                  </a:cubicBezTo>
                  <a:cubicBezTo>
                    <a:pt x="1818" y="4600"/>
                    <a:pt x="1658" y="3573"/>
                    <a:pt x="1582" y="2533"/>
                  </a:cubicBezTo>
                  <a:cubicBezTo>
                    <a:pt x="902" y="1797"/>
                    <a:pt x="368" y="937"/>
                    <a:pt x="7" y="1"/>
                  </a:cubicBezTo>
                  <a:close/>
                </a:path>
              </a:pathLst>
            </a:custGeom>
            <a:solidFill>
              <a:srgbClr val="3F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87"/>
            <p:cNvSpPr/>
            <p:nvPr/>
          </p:nvSpPr>
          <p:spPr>
            <a:xfrm>
              <a:off x="2623184" y="4217678"/>
              <a:ext cx="49944" cy="277201"/>
            </a:xfrm>
            <a:custGeom>
              <a:avLst/>
              <a:gdLst/>
              <a:ahLst/>
              <a:cxnLst/>
              <a:rect l="l" t="t" r="r" b="b"/>
              <a:pathLst>
                <a:path w="1901" h="10551" extrusionOk="0">
                  <a:moveTo>
                    <a:pt x="617" y="0"/>
                  </a:moveTo>
                  <a:cubicBezTo>
                    <a:pt x="236" y="1436"/>
                    <a:pt x="0" y="3267"/>
                    <a:pt x="0" y="5272"/>
                  </a:cubicBezTo>
                  <a:cubicBezTo>
                    <a:pt x="0" y="7283"/>
                    <a:pt x="229" y="9115"/>
                    <a:pt x="617" y="10550"/>
                  </a:cubicBezTo>
                  <a:cubicBezTo>
                    <a:pt x="1047" y="10530"/>
                    <a:pt x="1484" y="10460"/>
                    <a:pt x="1901" y="10335"/>
                  </a:cubicBezTo>
                  <a:cubicBezTo>
                    <a:pt x="1588" y="8948"/>
                    <a:pt x="1401" y="7193"/>
                    <a:pt x="1401" y="5272"/>
                  </a:cubicBezTo>
                  <a:cubicBezTo>
                    <a:pt x="1401" y="3351"/>
                    <a:pt x="1588" y="1589"/>
                    <a:pt x="1901" y="209"/>
                  </a:cubicBezTo>
                  <a:cubicBezTo>
                    <a:pt x="1484" y="84"/>
                    <a:pt x="1047" y="14"/>
                    <a:pt x="617" y="0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87"/>
            <p:cNvSpPr/>
            <p:nvPr/>
          </p:nvSpPr>
          <p:spPr>
            <a:xfrm>
              <a:off x="2629542" y="4446748"/>
              <a:ext cx="43586" cy="48131"/>
            </a:xfrm>
            <a:custGeom>
              <a:avLst/>
              <a:gdLst/>
              <a:ahLst/>
              <a:cxnLst/>
              <a:rect l="l" t="t" r="r" b="b"/>
              <a:pathLst>
                <a:path w="1659" h="1832" extrusionOk="0">
                  <a:moveTo>
                    <a:pt x="1" y="0"/>
                  </a:moveTo>
                  <a:cubicBezTo>
                    <a:pt x="91" y="618"/>
                    <a:pt x="216" y="1228"/>
                    <a:pt x="375" y="1831"/>
                  </a:cubicBezTo>
                  <a:cubicBezTo>
                    <a:pt x="805" y="1811"/>
                    <a:pt x="1242" y="1741"/>
                    <a:pt x="1659" y="1616"/>
                  </a:cubicBezTo>
                  <a:cubicBezTo>
                    <a:pt x="1596" y="1339"/>
                    <a:pt x="1541" y="1034"/>
                    <a:pt x="1485" y="729"/>
                  </a:cubicBezTo>
                  <a:cubicBezTo>
                    <a:pt x="965" y="534"/>
                    <a:pt x="466" y="292"/>
                    <a:pt x="1" y="0"/>
                  </a:cubicBezTo>
                  <a:close/>
                </a:path>
              </a:pathLst>
            </a:custGeom>
            <a:solidFill>
              <a:srgbClr val="3F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87"/>
            <p:cNvSpPr/>
            <p:nvPr/>
          </p:nvSpPr>
          <p:spPr>
            <a:xfrm>
              <a:off x="2694960" y="4243925"/>
              <a:ext cx="48867" cy="224709"/>
            </a:xfrm>
            <a:custGeom>
              <a:avLst/>
              <a:gdLst/>
              <a:ahLst/>
              <a:cxnLst/>
              <a:rect l="l" t="t" r="r" b="b"/>
              <a:pathLst>
                <a:path w="1860" h="8553" extrusionOk="0">
                  <a:moveTo>
                    <a:pt x="778" y="0"/>
                  </a:moveTo>
                  <a:cubicBezTo>
                    <a:pt x="1" y="2796"/>
                    <a:pt x="1" y="5750"/>
                    <a:pt x="778" y="8553"/>
                  </a:cubicBezTo>
                  <a:cubicBezTo>
                    <a:pt x="1187" y="8254"/>
                    <a:pt x="1548" y="7901"/>
                    <a:pt x="1860" y="7505"/>
                  </a:cubicBezTo>
                  <a:cubicBezTo>
                    <a:pt x="1353" y="5383"/>
                    <a:pt x="1353" y="3170"/>
                    <a:pt x="1860" y="1041"/>
                  </a:cubicBezTo>
                  <a:cubicBezTo>
                    <a:pt x="1548" y="645"/>
                    <a:pt x="1187" y="299"/>
                    <a:pt x="778" y="0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3" name="Google Shape;9693;p87"/>
          <p:cNvGrpSpPr/>
          <p:nvPr/>
        </p:nvGrpSpPr>
        <p:grpSpPr>
          <a:xfrm>
            <a:off x="3601939" y="4161192"/>
            <a:ext cx="275178" cy="388912"/>
            <a:chOff x="3601939" y="4161192"/>
            <a:chExt cx="275178" cy="388912"/>
          </a:xfrm>
        </p:grpSpPr>
        <p:sp>
          <p:nvSpPr>
            <p:cNvPr id="9694" name="Google Shape;9694;p87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87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87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87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87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87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87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87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87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87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4" name="Google Shape;9704;p87"/>
          <p:cNvGrpSpPr/>
          <p:nvPr/>
        </p:nvGrpSpPr>
        <p:grpSpPr>
          <a:xfrm>
            <a:off x="836023" y="3215146"/>
            <a:ext cx="375802" cy="371677"/>
            <a:chOff x="836023" y="3215146"/>
            <a:chExt cx="375802" cy="371677"/>
          </a:xfrm>
        </p:grpSpPr>
        <p:sp>
          <p:nvSpPr>
            <p:cNvPr id="9705" name="Google Shape;9705;p87"/>
            <p:cNvSpPr/>
            <p:nvPr/>
          </p:nvSpPr>
          <p:spPr>
            <a:xfrm>
              <a:off x="907274" y="3284847"/>
              <a:ext cx="232748" cy="231645"/>
            </a:xfrm>
            <a:custGeom>
              <a:avLst/>
              <a:gdLst/>
              <a:ahLst/>
              <a:cxnLst/>
              <a:rect l="l" t="t" r="r" b="b"/>
              <a:pathLst>
                <a:path w="8859" h="8817" extrusionOk="0">
                  <a:moveTo>
                    <a:pt x="4413" y="0"/>
                  </a:moveTo>
                  <a:cubicBezTo>
                    <a:pt x="1978" y="0"/>
                    <a:pt x="1" y="1981"/>
                    <a:pt x="8" y="4418"/>
                  </a:cubicBezTo>
                  <a:lnTo>
                    <a:pt x="8" y="4536"/>
                  </a:lnTo>
                  <a:lnTo>
                    <a:pt x="8" y="4578"/>
                  </a:lnTo>
                  <a:lnTo>
                    <a:pt x="8" y="4661"/>
                  </a:lnTo>
                  <a:lnTo>
                    <a:pt x="8" y="4703"/>
                  </a:lnTo>
                  <a:cubicBezTo>
                    <a:pt x="8" y="4724"/>
                    <a:pt x="8" y="4751"/>
                    <a:pt x="8" y="4779"/>
                  </a:cubicBezTo>
                  <a:cubicBezTo>
                    <a:pt x="15" y="4800"/>
                    <a:pt x="8" y="4807"/>
                    <a:pt x="15" y="4828"/>
                  </a:cubicBezTo>
                  <a:cubicBezTo>
                    <a:pt x="22" y="4842"/>
                    <a:pt x="15" y="4869"/>
                    <a:pt x="22" y="4897"/>
                  </a:cubicBezTo>
                  <a:cubicBezTo>
                    <a:pt x="29" y="4918"/>
                    <a:pt x="22" y="4932"/>
                    <a:pt x="29" y="4946"/>
                  </a:cubicBezTo>
                  <a:cubicBezTo>
                    <a:pt x="36" y="4960"/>
                    <a:pt x="36" y="4987"/>
                    <a:pt x="36" y="5015"/>
                  </a:cubicBezTo>
                  <a:lnTo>
                    <a:pt x="43" y="5064"/>
                  </a:lnTo>
                  <a:cubicBezTo>
                    <a:pt x="43" y="5084"/>
                    <a:pt x="50" y="5105"/>
                    <a:pt x="56" y="5126"/>
                  </a:cubicBezTo>
                  <a:lnTo>
                    <a:pt x="63" y="5175"/>
                  </a:lnTo>
                  <a:cubicBezTo>
                    <a:pt x="63" y="5202"/>
                    <a:pt x="70" y="5223"/>
                    <a:pt x="77" y="5244"/>
                  </a:cubicBezTo>
                  <a:lnTo>
                    <a:pt x="84" y="5292"/>
                  </a:lnTo>
                  <a:cubicBezTo>
                    <a:pt x="91" y="5313"/>
                    <a:pt x="91" y="5334"/>
                    <a:pt x="98" y="5362"/>
                  </a:cubicBezTo>
                  <a:lnTo>
                    <a:pt x="105" y="5403"/>
                  </a:lnTo>
                  <a:cubicBezTo>
                    <a:pt x="112" y="5431"/>
                    <a:pt x="119" y="5452"/>
                    <a:pt x="126" y="5473"/>
                  </a:cubicBezTo>
                  <a:lnTo>
                    <a:pt x="133" y="5514"/>
                  </a:lnTo>
                  <a:cubicBezTo>
                    <a:pt x="140" y="5542"/>
                    <a:pt x="154" y="5577"/>
                    <a:pt x="160" y="5605"/>
                  </a:cubicBezTo>
                  <a:lnTo>
                    <a:pt x="167" y="5625"/>
                  </a:lnTo>
                  <a:cubicBezTo>
                    <a:pt x="174" y="5667"/>
                    <a:pt x="188" y="5702"/>
                    <a:pt x="195" y="5736"/>
                  </a:cubicBezTo>
                  <a:lnTo>
                    <a:pt x="209" y="5771"/>
                  </a:lnTo>
                  <a:cubicBezTo>
                    <a:pt x="216" y="5792"/>
                    <a:pt x="223" y="5820"/>
                    <a:pt x="230" y="5847"/>
                  </a:cubicBezTo>
                  <a:lnTo>
                    <a:pt x="251" y="5889"/>
                  </a:lnTo>
                  <a:lnTo>
                    <a:pt x="271" y="5951"/>
                  </a:lnTo>
                  <a:lnTo>
                    <a:pt x="285" y="6000"/>
                  </a:lnTo>
                  <a:lnTo>
                    <a:pt x="313" y="6055"/>
                  </a:lnTo>
                  <a:lnTo>
                    <a:pt x="327" y="6104"/>
                  </a:lnTo>
                  <a:lnTo>
                    <a:pt x="355" y="6166"/>
                  </a:lnTo>
                  <a:lnTo>
                    <a:pt x="376" y="6208"/>
                  </a:lnTo>
                  <a:lnTo>
                    <a:pt x="403" y="6264"/>
                  </a:lnTo>
                  <a:lnTo>
                    <a:pt x="424" y="6312"/>
                  </a:lnTo>
                  <a:lnTo>
                    <a:pt x="452" y="6368"/>
                  </a:lnTo>
                  <a:lnTo>
                    <a:pt x="473" y="6409"/>
                  </a:lnTo>
                  <a:lnTo>
                    <a:pt x="500" y="6472"/>
                  </a:lnTo>
                  <a:lnTo>
                    <a:pt x="521" y="6513"/>
                  </a:lnTo>
                  <a:lnTo>
                    <a:pt x="556" y="6569"/>
                  </a:lnTo>
                  <a:lnTo>
                    <a:pt x="577" y="6610"/>
                  </a:lnTo>
                  <a:lnTo>
                    <a:pt x="618" y="6680"/>
                  </a:lnTo>
                  <a:lnTo>
                    <a:pt x="632" y="6707"/>
                  </a:lnTo>
                  <a:cubicBezTo>
                    <a:pt x="653" y="6735"/>
                    <a:pt x="674" y="6770"/>
                    <a:pt x="695" y="6805"/>
                  </a:cubicBezTo>
                  <a:lnTo>
                    <a:pt x="702" y="6818"/>
                  </a:lnTo>
                  <a:lnTo>
                    <a:pt x="757" y="6895"/>
                  </a:lnTo>
                  <a:lnTo>
                    <a:pt x="778" y="6929"/>
                  </a:lnTo>
                  <a:lnTo>
                    <a:pt x="819" y="6985"/>
                  </a:lnTo>
                  <a:lnTo>
                    <a:pt x="847" y="7020"/>
                  </a:lnTo>
                  <a:lnTo>
                    <a:pt x="882" y="7075"/>
                  </a:lnTo>
                  <a:lnTo>
                    <a:pt x="910" y="7110"/>
                  </a:lnTo>
                  <a:lnTo>
                    <a:pt x="951" y="7165"/>
                  </a:lnTo>
                  <a:lnTo>
                    <a:pt x="986" y="7200"/>
                  </a:lnTo>
                  <a:lnTo>
                    <a:pt x="1028" y="7248"/>
                  </a:lnTo>
                  <a:lnTo>
                    <a:pt x="1055" y="7290"/>
                  </a:lnTo>
                  <a:lnTo>
                    <a:pt x="1097" y="7339"/>
                  </a:lnTo>
                  <a:lnTo>
                    <a:pt x="1125" y="7373"/>
                  </a:lnTo>
                  <a:lnTo>
                    <a:pt x="1173" y="7422"/>
                  </a:lnTo>
                  <a:lnTo>
                    <a:pt x="1201" y="7457"/>
                  </a:lnTo>
                  <a:lnTo>
                    <a:pt x="1249" y="7505"/>
                  </a:lnTo>
                  <a:lnTo>
                    <a:pt x="1277" y="7533"/>
                  </a:lnTo>
                  <a:lnTo>
                    <a:pt x="1333" y="7588"/>
                  </a:lnTo>
                  <a:lnTo>
                    <a:pt x="1360" y="7609"/>
                  </a:lnTo>
                  <a:lnTo>
                    <a:pt x="1444" y="7685"/>
                  </a:lnTo>
                  <a:lnTo>
                    <a:pt x="1527" y="7762"/>
                  </a:lnTo>
                  <a:cubicBezTo>
                    <a:pt x="1728" y="7935"/>
                    <a:pt x="1936" y="8088"/>
                    <a:pt x="2165" y="8220"/>
                  </a:cubicBezTo>
                  <a:lnTo>
                    <a:pt x="2179" y="8226"/>
                  </a:lnTo>
                  <a:lnTo>
                    <a:pt x="2269" y="8282"/>
                  </a:lnTo>
                  <a:lnTo>
                    <a:pt x="2290" y="8296"/>
                  </a:lnTo>
                  <a:lnTo>
                    <a:pt x="2408" y="8351"/>
                  </a:lnTo>
                  <a:lnTo>
                    <a:pt x="2436" y="8365"/>
                  </a:lnTo>
                  <a:lnTo>
                    <a:pt x="2526" y="8414"/>
                  </a:lnTo>
                  <a:lnTo>
                    <a:pt x="2560" y="8428"/>
                  </a:lnTo>
                  <a:lnTo>
                    <a:pt x="2658" y="8469"/>
                  </a:lnTo>
                  <a:lnTo>
                    <a:pt x="2678" y="8483"/>
                  </a:lnTo>
                  <a:lnTo>
                    <a:pt x="2796" y="8532"/>
                  </a:lnTo>
                  <a:lnTo>
                    <a:pt x="2831" y="8539"/>
                  </a:lnTo>
                  <a:lnTo>
                    <a:pt x="2921" y="8573"/>
                  </a:lnTo>
                  <a:lnTo>
                    <a:pt x="2963" y="8587"/>
                  </a:lnTo>
                  <a:lnTo>
                    <a:pt x="3067" y="8622"/>
                  </a:lnTo>
                  <a:lnTo>
                    <a:pt x="3088" y="8629"/>
                  </a:lnTo>
                  <a:lnTo>
                    <a:pt x="3212" y="8670"/>
                  </a:lnTo>
                  <a:lnTo>
                    <a:pt x="3247" y="8677"/>
                  </a:lnTo>
                  <a:lnTo>
                    <a:pt x="3344" y="8698"/>
                  </a:lnTo>
                  <a:lnTo>
                    <a:pt x="3379" y="8712"/>
                  </a:lnTo>
                  <a:lnTo>
                    <a:pt x="3497" y="8740"/>
                  </a:lnTo>
                  <a:lnTo>
                    <a:pt x="3511" y="8740"/>
                  </a:lnTo>
                  <a:lnTo>
                    <a:pt x="3642" y="8761"/>
                  </a:lnTo>
                  <a:lnTo>
                    <a:pt x="3677" y="8767"/>
                  </a:lnTo>
                  <a:lnTo>
                    <a:pt x="3781" y="8781"/>
                  </a:lnTo>
                  <a:lnTo>
                    <a:pt x="3816" y="8788"/>
                  </a:lnTo>
                  <a:lnTo>
                    <a:pt x="3941" y="8802"/>
                  </a:lnTo>
                  <a:lnTo>
                    <a:pt x="3955" y="8802"/>
                  </a:lnTo>
                  <a:lnTo>
                    <a:pt x="4086" y="8816"/>
                  </a:lnTo>
                  <a:lnTo>
                    <a:pt x="4725" y="8816"/>
                  </a:lnTo>
                  <a:lnTo>
                    <a:pt x="4863" y="8802"/>
                  </a:lnTo>
                  <a:lnTo>
                    <a:pt x="4870" y="8802"/>
                  </a:lnTo>
                  <a:lnTo>
                    <a:pt x="4995" y="8788"/>
                  </a:lnTo>
                  <a:lnTo>
                    <a:pt x="5037" y="8781"/>
                  </a:lnTo>
                  <a:lnTo>
                    <a:pt x="5134" y="8767"/>
                  </a:lnTo>
                  <a:lnTo>
                    <a:pt x="5168" y="8761"/>
                  </a:lnTo>
                  <a:lnTo>
                    <a:pt x="5300" y="8740"/>
                  </a:lnTo>
                  <a:lnTo>
                    <a:pt x="5314" y="8740"/>
                  </a:lnTo>
                  <a:lnTo>
                    <a:pt x="5432" y="8712"/>
                  </a:lnTo>
                  <a:lnTo>
                    <a:pt x="5467" y="8698"/>
                  </a:lnTo>
                  <a:lnTo>
                    <a:pt x="5564" y="8677"/>
                  </a:lnTo>
                  <a:lnTo>
                    <a:pt x="5598" y="8670"/>
                  </a:lnTo>
                  <a:lnTo>
                    <a:pt x="5723" y="8629"/>
                  </a:lnTo>
                  <a:lnTo>
                    <a:pt x="5744" y="8622"/>
                  </a:lnTo>
                  <a:lnTo>
                    <a:pt x="5848" y="8587"/>
                  </a:lnTo>
                  <a:lnTo>
                    <a:pt x="5890" y="8573"/>
                  </a:lnTo>
                  <a:lnTo>
                    <a:pt x="5980" y="8539"/>
                  </a:lnTo>
                  <a:lnTo>
                    <a:pt x="6015" y="8532"/>
                  </a:lnTo>
                  <a:lnTo>
                    <a:pt x="6133" y="8483"/>
                  </a:lnTo>
                  <a:lnTo>
                    <a:pt x="6188" y="8476"/>
                  </a:lnTo>
                  <a:lnTo>
                    <a:pt x="6285" y="8428"/>
                  </a:lnTo>
                  <a:lnTo>
                    <a:pt x="6320" y="8414"/>
                  </a:lnTo>
                  <a:lnTo>
                    <a:pt x="6410" y="8365"/>
                  </a:lnTo>
                  <a:lnTo>
                    <a:pt x="6438" y="8358"/>
                  </a:lnTo>
                  <a:lnTo>
                    <a:pt x="6556" y="8296"/>
                  </a:lnTo>
                  <a:lnTo>
                    <a:pt x="6576" y="8282"/>
                  </a:lnTo>
                  <a:lnTo>
                    <a:pt x="6667" y="8233"/>
                  </a:lnTo>
                  <a:lnTo>
                    <a:pt x="6681" y="8220"/>
                  </a:lnTo>
                  <a:cubicBezTo>
                    <a:pt x="6909" y="8088"/>
                    <a:pt x="7117" y="7935"/>
                    <a:pt x="7319" y="7762"/>
                  </a:cubicBezTo>
                  <a:lnTo>
                    <a:pt x="7402" y="7692"/>
                  </a:lnTo>
                  <a:lnTo>
                    <a:pt x="7485" y="7616"/>
                  </a:lnTo>
                  <a:lnTo>
                    <a:pt x="7513" y="7588"/>
                  </a:lnTo>
                  <a:lnTo>
                    <a:pt x="7568" y="7533"/>
                  </a:lnTo>
                  <a:lnTo>
                    <a:pt x="7603" y="7505"/>
                  </a:lnTo>
                  <a:lnTo>
                    <a:pt x="7652" y="7457"/>
                  </a:lnTo>
                  <a:lnTo>
                    <a:pt x="7679" y="7422"/>
                  </a:lnTo>
                  <a:lnTo>
                    <a:pt x="7728" y="7373"/>
                  </a:lnTo>
                  <a:lnTo>
                    <a:pt x="7756" y="7339"/>
                  </a:lnTo>
                  <a:lnTo>
                    <a:pt x="7797" y="7290"/>
                  </a:lnTo>
                  <a:lnTo>
                    <a:pt x="7832" y="7248"/>
                  </a:lnTo>
                  <a:lnTo>
                    <a:pt x="7874" y="7200"/>
                  </a:lnTo>
                  <a:lnTo>
                    <a:pt x="7901" y="7165"/>
                  </a:lnTo>
                  <a:lnTo>
                    <a:pt x="7943" y="7110"/>
                  </a:lnTo>
                  <a:lnTo>
                    <a:pt x="7971" y="7075"/>
                  </a:lnTo>
                  <a:lnTo>
                    <a:pt x="8012" y="7020"/>
                  </a:lnTo>
                  <a:lnTo>
                    <a:pt x="8033" y="6985"/>
                  </a:lnTo>
                  <a:lnTo>
                    <a:pt x="8082" y="6929"/>
                  </a:lnTo>
                  <a:lnTo>
                    <a:pt x="8102" y="6895"/>
                  </a:lnTo>
                  <a:lnTo>
                    <a:pt x="8151" y="6818"/>
                  </a:lnTo>
                  <a:lnTo>
                    <a:pt x="8165" y="6805"/>
                  </a:lnTo>
                  <a:cubicBezTo>
                    <a:pt x="8186" y="6770"/>
                    <a:pt x="8200" y="6742"/>
                    <a:pt x="8220" y="6707"/>
                  </a:cubicBezTo>
                  <a:lnTo>
                    <a:pt x="8241" y="6680"/>
                  </a:lnTo>
                  <a:lnTo>
                    <a:pt x="8276" y="6610"/>
                  </a:lnTo>
                  <a:lnTo>
                    <a:pt x="8297" y="6569"/>
                  </a:lnTo>
                  <a:lnTo>
                    <a:pt x="8331" y="6513"/>
                  </a:lnTo>
                  <a:lnTo>
                    <a:pt x="8352" y="6472"/>
                  </a:lnTo>
                  <a:lnTo>
                    <a:pt x="8387" y="6409"/>
                  </a:lnTo>
                  <a:lnTo>
                    <a:pt x="8408" y="6368"/>
                  </a:lnTo>
                  <a:lnTo>
                    <a:pt x="8435" y="6312"/>
                  </a:lnTo>
                  <a:lnTo>
                    <a:pt x="8456" y="6264"/>
                  </a:lnTo>
                  <a:lnTo>
                    <a:pt x="8477" y="6208"/>
                  </a:lnTo>
                  <a:lnTo>
                    <a:pt x="8498" y="6166"/>
                  </a:lnTo>
                  <a:lnTo>
                    <a:pt x="8526" y="6104"/>
                  </a:lnTo>
                  <a:lnTo>
                    <a:pt x="8546" y="6055"/>
                  </a:lnTo>
                  <a:lnTo>
                    <a:pt x="8567" y="6000"/>
                  </a:lnTo>
                  <a:lnTo>
                    <a:pt x="8581" y="5951"/>
                  </a:lnTo>
                  <a:lnTo>
                    <a:pt x="8609" y="5889"/>
                  </a:lnTo>
                  <a:lnTo>
                    <a:pt x="8623" y="5847"/>
                  </a:lnTo>
                  <a:cubicBezTo>
                    <a:pt x="8630" y="5820"/>
                    <a:pt x="8637" y="5792"/>
                    <a:pt x="8650" y="5771"/>
                  </a:cubicBezTo>
                  <a:lnTo>
                    <a:pt x="8657" y="5736"/>
                  </a:lnTo>
                  <a:cubicBezTo>
                    <a:pt x="8671" y="5702"/>
                    <a:pt x="8678" y="5667"/>
                    <a:pt x="8692" y="5625"/>
                  </a:cubicBezTo>
                  <a:lnTo>
                    <a:pt x="8699" y="5605"/>
                  </a:lnTo>
                  <a:cubicBezTo>
                    <a:pt x="8706" y="5577"/>
                    <a:pt x="8713" y="5549"/>
                    <a:pt x="8720" y="5514"/>
                  </a:cubicBezTo>
                  <a:lnTo>
                    <a:pt x="8727" y="5473"/>
                  </a:lnTo>
                  <a:cubicBezTo>
                    <a:pt x="8734" y="5452"/>
                    <a:pt x="8741" y="5431"/>
                    <a:pt x="8747" y="5403"/>
                  </a:cubicBezTo>
                  <a:lnTo>
                    <a:pt x="8754" y="5362"/>
                  </a:lnTo>
                  <a:cubicBezTo>
                    <a:pt x="8761" y="5334"/>
                    <a:pt x="8768" y="5313"/>
                    <a:pt x="8768" y="5292"/>
                  </a:cubicBezTo>
                  <a:lnTo>
                    <a:pt x="8782" y="5244"/>
                  </a:lnTo>
                  <a:lnTo>
                    <a:pt x="8796" y="5175"/>
                  </a:lnTo>
                  <a:lnTo>
                    <a:pt x="8803" y="5126"/>
                  </a:lnTo>
                  <a:lnTo>
                    <a:pt x="8810" y="5064"/>
                  </a:lnTo>
                  <a:cubicBezTo>
                    <a:pt x="8810" y="5043"/>
                    <a:pt x="8817" y="5029"/>
                    <a:pt x="8817" y="5015"/>
                  </a:cubicBezTo>
                  <a:cubicBezTo>
                    <a:pt x="8817" y="4994"/>
                    <a:pt x="8824" y="4966"/>
                    <a:pt x="8824" y="4946"/>
                  </a:cubicBezTo>
                  <a:cubicBezTo>
                    <a:pt x="8831" y="4925"/>
                    <a:pt x="8824" y="4911"/>
                    <a:pt x="8831" y="4897"/>
                  </a:cubicBezTo>
                  <a:cubicBezTo>
                    <a:pt x="8838" y="4876"/>
                    <a:pt x="8838" y="4849"/>
                    <a:pt x="8838" y="4828"/>
                  </a:cubicBezTo>
                  <a:cubicBezTo>
                    <a:pt x="8845" y="4807"/>
                    <a:pt x="8838" y="4793"/>
                    <a:pt x="8845" y="4779"/>
                  </a:cubicBezTo>
                  <a:cubicBezTo>
                    <a:pt x="8852" y="4758"/>
                    <a:pt x="8845" y="4731"/>
                    <a:pt x="8852" y="4703"/>
                  </a:cubicBezTo>
                  <a:cubicBezTo>
                    <a:pt x="8858" y="4682"/>
                    <a:pt x="8852" y="4675"/>
                    <a:pt x="8852" y="4661"/>
                  </a:cubicBezTo>
                  <a:lnTo>
                    <a:pt x="8852" y="4578"/>
                  </a:lnTo>
                  <a:lnTo>
                    <a:pt x="8852" y="4536"/>
                  </a:lnTo>
                  <a:lnTo>
                    <a:pt x="8852" y="4418"/>
                  </a:lnTo>
                  <a:cubicBezTo>
                    <a:pt x="8852" y="1981"/>
                    <a:pt x="6882" y="0"/>
                    <a:pt x="4439" y="0"/>
                  </a:cubicBezTo>
                  <a:cubicBezTo>
                    <a:pt x="4435" y="0"/>
                    <a:pt x="4431" y="0"/>
                    <a:pt x="4426" y="0"/>
                  </a:cubicBezTo>
                  <a:cubicBezTo>
                    <a:pt x="4422" y="0"/>
                    <a:pt x="4418" y="0"/>
                    <a:pt x="4413" y="0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87"/>
            <p:cNvSpPr/>
            <p:nvPr/>
          </p:nvSpPr>
          <p:spPr>
            <a:xfrm>
              <a:off x="953198" y="3284847"/>
              <a:ext cx="186456" cy="221976"/>
            </a:xfrm>
            <a:custGeom>
              <a:avLst/>
              <a:gdLst/>
              <a:ahLst/>
              <a:cxnLst/>
              <a:rect l="l" t="t" r="r" b="b"/>
              <a:pathLst>
                <a:path w="7097" h="8449" extrusionOk="0">
                  <a:moveTo>
                    <a:pt x="2692" y="0"/>
                  </a:moveTo>
                  <a:cubicBezTo>
                    <a:pt x="2435" y="0"/>
                    <a:pt x="2172" y="21"/>
                    <a:pt x="1915" y="70"/>
                  </a:cubicBezTo>
                  <a:cubicBezTo>
                    <a:pt x="535" y="1332"/>
                    <a:pt x="1" y="3288"/>
                    <a:pt x="556" y="5077"/>
                  </a:cubicBezTo>
                  <a:cubicBezTo>
                    <a:pt x="1104" y="6874"/>
                    <a:pt x="2644" y="8185"/>
                    <a:pt x="4502" y="8448"/>
                  </a:cubicBezTo>
                  <a:lnTo>
                    <a:pt x="4537" y="8435"/>
                  </a:lnTo>
                  <a:lnTo>
                    <a:pt x="4579" y="8414"/>
                  </a:lnTo>
                  <a:lnTo>
                    <a:pt x="4669" y="8372"/>
                  </a:lnTo>
                  <a:lnTo>
                    <a:pt x="4697" y="8358"/>
                  </a:lnTo>
                  <a:lnTo>
                    <a:pt x="4808" y="8303"/>
                  </a:lnTo>
                  <a:lnTo>
                    <a:pt x="4828" y="8289"/>
                  </a:lnTo>
                  <a:lnTo>
                    <a:pt x="4919" y="8233"/>
                  </a:lnTo>
                  <a:lnTo>
                    <a:pt x="4933" y="8226"/>
                  </a:lnTo>
                  <a:cubicBezTo>
                    <a:pt x="5161" y="8095"/>
                    <a:pt x="5376" y="7942"/>
                    <a:pt x="5571" y="7769"/>
                  </a:cubicBezTo>
                  <a:lnTo>
                    <a:pt x="5661" y="7692"/>
                  </a:lnTo>
                  <a:lnTo>
                    <a:pt x="5737" y="7616"/>
                  </a:lnTo>
                  <a:lnTo>
                    <a:pt x="5765" y="7595"/>
                  </a:lnTo>
                  <a:lnTo>
                    <a:pt x="5820" y="7540"/>
                  </a:lnTo>
                  <a:lnTo>
                    <a:pt x="5848" y="7512"/>
                  </a:lnTo>
                  <a:lnTo>
                    <a:pt x="5897" y="7463"/>
                  </a:lnTo>
                  <a:lnTo>
                    <a:pt x="5924" y="7429"/>
                  </a:lnTo>
                  <a:lnTo>
                    <a:pt x="5973" y="7380"/>
                  </a:lnTo>
                  <a:lnTo>
                    <a:pt x="6001" y="7346"/>
                  </a:lnTo>
                  <a:lnTo>
                    <a:pt x="6042" y="7297"/>
                  </a:lnTo>
                  <a:lnTo>
                    <a:pt x="6077" y="7255"/>
                  </a:lnTo>
                  <a:lnTo>
                    <a:pt x="6119" y="7207"/>
                  </a:lnTo>
                  <a:lnTo>
                    <a:pt x="6146" y="7172"/>
                  </a:lnTo>
                  <a:lnTo>
                    <a:pt x="6188" y="7117"/>
                  </a:lnTo>
                  <a:lnTo>
                    <a:pt x="6216" y="7082"/>
                  </a:lnTo>
                  <a:lnTo>
                    <a:pt x="6257" y="7026"/>
                  </a:lnTo>
                  <a:lnTo>
                    <a:pt x="6278" y="6992"/>
                  </a:lnTo>
                  <a:lnTo>
                    <a:pt x="6320" y="6936"/>
                  </a:lnTo>
                  <a:lnTo>
                    <a:pt x="6347" y="6902"/>
                  </a:lnTo>
                  <a:lnTo>
                    <a:pt x="6396" y="6818"/>
                  </a:lnTo>
                  <a:lnTo>
                    <a:pt x="6403" y="6811"/>
                  </a:lnTo>
                  <a:cubicBezTo>
                    <a:pt x="6424" y="6777"/>
                    <a:pt x="6445" y="6749"/>
                    <a:pt x="6465" y="6714"/>
                  </a:cubicBezTo>
                  <a:lnTo>
                    <a:pt x="6479" y="6687"/>
                  </a:lnTo>
                  <a:lnTo>
                    <a:pt x="6521" y="6617"/>
                  </a:lnTo>
                  <a:lnTo>
                    <a:pt x="6542" y="6576"/>
                  </a:lnTo>
                  <a:lnTo>
                    <a:pt x="6576" y="6520"/>
                  </a:lnTo>
                  <a:lnTo>
                    <a:pt x="6597" y="6479"/>
                  </a:lnTo>
                  <a:lnTo>
                    <a:pt x="6625" y="6416"/>
                  </a:lnTo>
                  <a:lnTo>
                    <a:pt x="6653" y="6374"/>
                  </a:lnTo>
                  <a:lnTo>
                    <a:pt x="6680" y="6319"/>
                  </a:lnTo>
                  <a:lnTo>
                    <a:pt x="6701" y="6270"/>
                  </a:lnTo>
                  <a:lnTo>
                    <a:pt x="6722" y="6215"/>
                  </a:lnTo>
                  <a:lnTo>
                    <a:pt x="6743" y="6173"/>
                  </a:lnTo>
                  <a:lnTo>
                    <a:pt x="6771" y="6111"/>
                  </a:lnTo>
                  <a:lnTo>
                    <a:pt x="6784" y="6062"/>
                  </a:lnTo>
                  <a:lnTo>
                    <a:pt x="6812" y="6007"/>
                  </a:lnTo>
                  <a:lnTo>
                    <a:pt x="6826" y="5958"/>
                  </a:lnTo>
                  <a:lnTo>
                    <a:pt x="6854" y="5896"/>
                  </a:lnTo>
                  <a:lnTo>
                    <a:pt x="6868" y="5854"/>
                  </a:lnTo>
                  <a:cubicBezTo>
                    <a:pt x="6875" y="5827"/>
                    <a:pt x="6882" y="5799"/>
                    <a:pt x="6889" y="5778"/>
                  </a:cubicBezTo>
                  <a:lnTo>
                    <a:pt x="6902" y="5743"/>
                  </a:lnTo>
                  <a:cubicBezTo>
                    <a:pt x="6916" y="5709"/>
                    <a:pt x="6923" y="5674"/>
                    <a:pt x="6937" y="5632"/>
                  </a:cubicBezTo>
                  <a:lnTo>
                    <a:pt x="6944" y="5612"/>
                  </a:lnTo>
                  <a:cubicBezTo>
                    <a:pt x="6951" y="5584"/>
                    <a:pt x="6958" y="5556"/>
                    <a:pt x="6965" y="5521"/>
                  </a:cubicBezTo>
                  <a:lnTo>
                    <a:pt x="6972" y="5480"/>
                  </a:lnTo>
                  <a:cubicBezTo>
                    <a:pt x="6979" y="5459"/>
                    <a:pt x="6986" y="5438"/>
                    <a:pt x="6993" y="5410"/>
                  </a:cubicBezTo>
                  <a:lnTo>
                    <a:pt x="6999" y="5369"/>
                  </a:lnTo>
                  <a:cubicBezTo>
                    <a:pt x="7006" y="5341"/>
                    <a:pt x="7013" y="5320"/>
                    <a:pt x="7013" y="5299"/>
                  </a:cubicBezTo>
                  <a:lnTo>
                    <a:pt x="7027" y="5251"/>
                  </a:lnTo>
                  <a:lnTo>
                    <a:pt x="7034" y="5181"/>
                  </a:lnTo>
                  <a:lnTo>
                    <a:pt x="7048" y="5133"/>
                  </a:lnTo>
                  <a:lnTo>
                    <a:pt x="7055" y="5070"/>
                  </a:lnTo>
                  <a:cubicBezTo>
                    <a:pt x="7055" y="5050"/>
                    <a:pt x="7062" y="5036"/>
                    <a:pt x="7062" y="5022"/>
                  </a:cubicBezTo>
                  <a:cubicBezTo>
                    <a:pt x="7062" y="5001"/>
                    <a:pt x="7069" y="4973"/>
                    <a:pt x="7069" y="4953"/>
                  </a:cubicBezTo>
                  <a:cubicBezTo>
                    <a:pt x="7076" y="4932"/>
                    <a:pt x="7069" y="4918"/>
                    <a:pt x="7076" y="4904"/>
                  </a:cubicBezTo>
                  <a:cubicBezTo>
                    <a:pt x="7083" y="4883"/>
                    <a:pt x="7083" y="4855"/>
                    <a:pt x="7083" y="4835"/>
                  </a:cubicBezTo>
                  <a:cubicBezTo>
                    <a:pt x="7090" y="4814"/>
                    <a:pt x="7083" y="4800"/>
                    <a:pt x="7090" y="4786"/>
                  </a:cubicBezTo>
                  <a:cubicBezTo>
                    <a:pt x="7097" y="4765"/>
                    <a:pt x="7090" y="4738"/>
                    <a:pt x="7097" y="4710"/>
                  </a:cubicBezTo>
                  <a:cubicBezTo>
                    <a:pt x="7097" y="4689"/>
                    <a:pt x="7097" y="4682"/>
                    <a:pt x="7097" y="4668"/>
                  </a:cubicBezTo>
                  <a:lnTo>
                    <a:pt x="7097" y="4585"/>
                  </a:lnTo>
                  <a:lnTo>
                    <a:pt x="7097" y="4543"/>
                  </a:lnTo>
                  <a:lnTo>
                    <a:pt x="7097" y="4425"/>
                  </a:lnTo>
                  <a:cubicBezTo>
                    <a:pt x="7097" y="3031"/>
                    <a:pt x="6438" y="1720"/>
                    <a:pt x="5321" y="888"/>
                  </a:cubicBezTo>
                  <a:lnTo>
                    <a:pt x="5335" y="881"/>
                  </a:lnTo>
                  <a:cubicBezTo>
                    <a:pt x="4572" y="305"/>
                    <a:pt x="3649" y="0"/>
                    <a:pt x="269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87"/>
            <p:cNvSpPr/>
            <p:nvPr/>
          </p:nvSpPr>
          <p:spPr>
            <a:xfrm>
              <a:off x="936437" y="3313799"/>
              <a:ext cx="175159" cy="174791"/>
            </a:xfrm>
            <a:custGeom>
              <a:avLst/>
              <a:gdLst/>
              <a:ahLst/>
              <a:cxnLst/>
              <a:rect l="l" t="t" r="r" b="b"/>
              <a:pathLst>
                <a:path w="6667" h="6653" extrusionOk="0">
                  <a:moveTo>
                    <a:pt x="2963" y="1"/>
                  </a:moveTo>
                  <a:lnTo>
                    <a:pt x="2914" y="8"/>
                  </a:lnTo>
                  <a:lnTo>
                    <a:pt x="2879" y="15"/>
                  </a:lnTo>
                  <a:lnTo>
                    <a:pt x="2838" y="15"/>
                  </a:lnTo>
                  <a:lnTo>
                    <a:pt x="2796" y="22"/>
                  </a:lnTo>
                  <a:lnTo>
                    <a:pt x="2754" y="29"/>
                  </a:lnTo>
                  <a:lnTo>
                    <a:pt x="2720" y="36"/>
                  </a:lnTo>
                  <a:lnTo>
                    <a:pt x="2671" y="43"/>
                  </a:lnTo>
                  <a:lnTo>
                    <a:pt x="2637" y="50"/>
                  </a:lnTo>
                  <a:lnTo>
                    <a:pt x="2595" y="63"/>
                  </a:lnTo>
                  <a:lnTo>
                    <a:pt x="2560" y="70"/>
                  </a:lnTo>
                  <a:lnTo>
                    <a:pt x="2519" y="84"/>
                  </a:lnTo>
                  <a:lnTo>
                    <a:pt x="2484" y="91"/>
                  </a:lnTo>
                  <a:lnTo>
                    <a:pt x="2442" y="105"/>
                  </a:lnTo>
                  <a:lnTo>
                    <a:pt x="2401" y="112"/>
                  </a:lnTo>
                  <a:lnTo>
                    <a:pt x="2359" y="126"/>
                  </a:lnTo>
                  <a:lnTo>
                    <a:pt x="2324" y="133"/>
                  </a:lnTo>
                  <a:lnTo>
                    <a:pt x="2283" y="147"/>
                  </a:lnTo>
                  <a:lnTo>
                    <a:pt x="2255" y="161"/>
                  </a:lnTo>
                  <a:lnTo>
                    <a:pt x="2206" y="174"/>
                  </a:lnTo>
                  <a:lnTo>
                    <a:pt x="2179" y="188"/>
                  </a:lnTo>
                  <a:lnTo>
                    <a:pt x="2130" y="202"/>
                  </a:lnTo>
                  <a:lnTo>
                    <a:pt x="2102" y="216"/>
                  </a:lnTo>
                  <a:lnTo>
                    <a:pt x="2033" y="244"/>
                  </a:lnTo>
                  <a:lnTo>
                    <a:pt x="2012" y="251"/>
                  </a:lnTo>
                  <a:lnTo>
                    <a:pt x="1957" y="272"/>
                  </a:lnTo>
                  <a:lnTo>
                    <a:pt x="1929" y="285"/>
                  </a:lnTo>
                  <a:lnTo>
                    <a:pt x="1887" y="306"/>
                  </a:lnTo>
                  <a:lnTo>
                    <a:pt x="1853" y="327"/>
                  </a:lnTo>
                  <a:lnTo>
                    <a:pt x="1818" y="341"/>
                  </a:lnTo>
                  <a:lnTo>
                    <a:pt x="1783" y="362"/>
                  </a:lnTo>
                  <a:lnTo>
                    <a:pt x="1749" y="382"/>
                  </a:lnTo>
                  <a:lnTo>
                    <a:pt x="1714" y="396"/>
                  </a:lnTo>
                  <a:lnTo>
                    <a:pt x="1679" y="417"/>
                  </a:lnTo>
                  <a:lnTo>
                    <a:pt x="1645" y="438"/>
                  </a:lnTo>
                  <a:lnTo>
                    <a:pt x="1610" y="459"/>
                  </a:lnTo>
                  <a:lnTo>
                    <a:pt x="1575" y="480"/>
                  </a:lnTo>
                  <a:lnTo>
                    <a:pt x="1548" y="500"/>
                  </a:lnTo>
                  <a:lnTo>
                    <a:pt x="1513" y="521"/>
                  </a:lnTo>
                  <a:lnTo>
                    <a:pt x="1478" y="542"/>
                  </a:lnTo>
                  <a:lnTo>
                    <a:pt x="1443" y="563"/>
                  </a:lnTo>
                  <a:lnTo>
                    <a:pt x="1416" y="584"/>
                  </a:lnTo>
                  <a:lnTo>
                    <a:pt x="1381" y="604"/>
                  </a:lnTo>
                  <a:lnTo>
                    <a:pt x="1353" y="632"/>
                  </a:lnTo>
                  <a:lnTo>
                    <a:pt x="1319" y="653"/>
                  </a:lnTo>
                  <a:lnTo>
                    <a:pt x="1291" y="674"/>
                  </a:lnTo>
                  <a:lnTo>
                    <a:pt x="1256" y="702"/>
                  </a:lnTo>
                  <a:lnTo>
                    <a:pt x="1228" y="722"/>
                  </a:lnTo>
                  <a:lnTo>
                    <a:pt x="1201" y="750"/>
                  </a:lnTo>
                  <a:lnTo>
                    <a:pt x="1166" y="778"/>
                  </a:lnTo>
                  <a:lnTo>
                    <a:pt x="1138" y="799"/>
                  </a:lnTo>
                  <a:lnTo>
                    <a:pt x="1111" y="826"/>
                  </a:lnTo>
                  <a:lnTo>
                    <a:pt x="1083" y="854"/>
                  </a:lnTo>
                  <a:cubicBezTo>
                    <a:pt x="861" y="1055"/>
                    <a:pt x="667" y="1284"/>
                    <a:pt x="507" y="1541"/>
                  </a:cubicBezTo>
                  <a:lnTo>
                    <a:pt x="493" y="1562"/>
                  </a:lnTo>
                  <a:cubicBezTo>
                    <a:pt x="459" y="1624"/>
                    <a:pt x="417" y="1686"/>
                    <a:pt x="382" y="1749"/>
                  </a:cubicBezTo>
                  <a:lnTo>
                    <a:pt x="375" y="1770"/>
                  </a:lnTo>
                  <a:cubicBezTo>
                    <a:pt x="341" y="1839"/>
                    <a:pt x="306" y="1902"/>
                    <a:pt x="278" y="1971"/>
                  </a:cubicBezTo>
                  <a:lnTo>
                    <a:pt x="271" y="1992"/>
                  </a:lnTo>
                  <a:cubicBezTo>
                    <a:pt x="237" y="2054"/>
                    <a:pt x="216" y="2123"/>
                    <a:pt x="188" y="2193"/>
                  </a:cubicBezTo>
                  <a:lnTo>
                    <a:pt x="181" y="2221"/>
                  </a:lnTo>
                  <a:cubicBezTo>
                    <a:pt x="153" y="2290"/>
                    <a:pt x="133" y="2359"/>
                    <a:pt x="112" y="2429"/>
                  </a:cubicBezTo>
                  <a:lnTo>
                    <a:pt x="105" y="2456"/>
                  </a:lnTo>
                  <a:cubicBezTo>
                    <a:pt x="91" y="2526"/>
                    <a:pt x="70" y="2595"/>
                    <a:pt x="56" y="2671"/>
                  </a:cubicBezTo>
                  <a:lnTo>
                    <a:pt x="56" y="2699"/>
                  </a:lnTo>
                  <a:cubicBezTo>
                    <a:pt x="42" y="2769"/>
                    <a:pt x="28" y="2845"/>
                    <a:pt x="22" y="2921"/>
                  </a:cubicBezTo>
                  <a:lnTo>
                    <a:pt x="22" y="2949"/>
                  </a:lnTo>
                  <a:cubicBezTo>
                    <a:pt x="15" y="3018"/>
                    <a:pt x="8" y="3095"/>
                    <a:pt x="1" y="3171"/>
                  </a:cubicBezTo>
                  <a:lnTo>
                    <a:pt x="1" y="3199"/>
                  </a:lnTo>
                  <a:lnTo>
                    <a:pt x="1" y="3316"/>
                  </a:lnTo>
                  <a:cubicBezTo>
                    <a:pt x="1" y="3427"/>
                    <a:pt x="8" y="3545"/>
                    <a:pt x="22" y="3656"/>
                  </a:cubicBezTo>
                  <a:cubicBezTo>
                    <a:pt x="28" y="3712"/>
                    <a:pt x="35" y="3767"/>
                    <a:pt x="42" y="3823"/>
                  </a:cubicBezTo>
                  <a:cubicBezTo>
                    <a:pt x="292" y="5453"/>
                    <a:pt x="1686" y="6653"/>
                    <a:pt x="3337" y="6653"/>
                  </a:cubicBezTo>
                  <a:cubicBezTo>
                    <a:pt x="4981" y="6653"/>
                    <a:pt x="6382" y="5453"/>
                    <a:pt x="6632" y="3823"/>
                  </a:cubicBezTo>
                  <a:cubicBezTo>
                    <a:pt x="6639" y="3767"/>
                    <a:pt x="6646" y="3712"/>
                    <a:pt x="6653" y="3656"/>
                  </a:cubicBezTo>
                  <a:cubicBezTo>
                    <a:pt x="6659" y="3545"/>
                    <a:pt x="6666" y="3427"/>
                    <a:pt x="6666" y="3316"/>
                  </a:cubicBezTo>
                  <a:cubicBezTo>
                    <a:pt x="6666" y="3282"/>
                    <a:pt x="6666" y="3240"/>
                    <a:pt x="6666" y="3206"/>
                  </a:cubicBezTo>
                  <a:lnTo>
                    <a:pt x="6666" y="3171"/>
                  </a:lnTo>
                  <a:cubicBezTo>
                    <a:pt x="6659" y="3095"/>
                    <a:pt x="6659" y="3025"/>
                    <a:pt x="6646" y="2949"/>
                  </a:cubicBezTo>
                  <a:lnTo>
                    <a:pt x="6646" y="2921"/>
                  </a:lnTo>
                  <a:cubicBezTo>
                    <a:pt x="6639" y="2845"/>
                    <a:pt x="6632" y="2769"/>
                    <a:pt x="6618" y="2699"/>
                  </a:cubicBezTo>
                  <a:lnTo>
                    <a:pt x="6611" y="2671"/>
                  </a:lnTo>
                  <a:cubicBezTo>
                    <a:pt x="6597" y="2602"/>
                    <a:pt x="6576" y="2526"/>
                    <a:pt x="6562" y="2456"/>
                  </a:cubicBezTo>
                  <a:lnTo>
                    <a:pt x="6555" y="2429"/>
                  </a:lnTo>
                  <a:cubicBezTo>
                    <a:pt x="6535" y="2359"/>
                    <a:pt x="6514" y="2290"/>
                    <a:pt x="6486" y="2221"/>
                  </a:cubicBezTo>
                  <a:lnTo>
                    <a:pt x="6479" y="2193"/>
                  </a:lnTo>
                  <a:cubicBezTo>
                    <a:pt x="6451" y="2123"/>
                    <a:pt x="6431" y="2061"/>
                    <a:pt x="6396" y="1992"/>
                  </a:cubicBezTo>
                  <a:lnTo>
                    <a:pt x="6389" y="1971"/>
                  </a:lnTo>
                  <a:cubicBezTo>
                    <a:pt x="6361" y="1902"/>
                    <a:pt x="6327" y="1839"/>
                    <a:pt x="6292" y="1770"/>
                  </a:cubicBezTo>
                  <a:lnTo>
                    <a:pt x="6285" y="1749"/>
                  </a:lnTo>
                  <a:cubicBezTo>
                    <a:pt x="6250" y="1686"/>
                    <a:pt x="6209" y="1624"/>
                    <a:pt x="6174" y="1562"/>
                  </a:cubicBezTo>
                  <a:lnTo>
                    <a:pt x="6160" y="1541"/>
                  </a:lnTo>
                  <a:cubicBezTo>
                    <a:pt x="6001" y="1284"/>
                    <a:pt x="5806" y="1055"/>
                    <a:pt x="5584" y="854"/>
                  </a:cubicBezTo>
                  <a:lnTo>
                    <a:pt x="5557" y="826"/>
                  </a:lnTo>
                  <a:lnTo>
                    <a:pt x="5529" y="799"/>
                  </a:lnTo>
                  <a:lnTo>
                    <a:pt x="5501" y="778"/>
                  </a:lnTo>
                  <a:lnTo>
                    <a:pt x="5466" y="750"/>
                  </a:lnTo>
                  <a:lnTo>
                    <a:pt x="5439" y="729"/>
                  </a:lnTo>
                  <a:lnTo>
                    <a:pt x="5411" y="702"/>
                  </a:lnTo>
                  <a:lnTo>
                    <a:pt x="5376" y="681"/>
                  </a:lnTo>
                  <a:lnTo>
                    <a:pt x="5349" y="653"/>
                  </a:lnTo>
                  <a:lnTo>
                    <a:pt x="5314" y="632"/>
                  </a:lnTo>
                  <a:lnTo>
                    <a:pt x="5286" y="611"/>
                  </a:lnTo>
                  <a:lnTo>
                    <a:pt x="5251" y="584"/>
                  </a:lnTo>
                  <a:lnTo>
                    <a:pt x="5224" y="563"/>
                  </a:lnTo>
                  <a:lnTo>
                    <a:pt x="5189" y="542"/>
                  </a:lnTo>
                  <a:lnTo>
                    <a:pt x="5154" y="521"/>
                  </a:lnTo>
                  <a:lnTo>
                    <a:pt x="5120" y="500"/>
                  </a:lnTo>
                  <a:lnTo>
                    <a:pt x="5092" y="480"/>
                  </a:lnTo>
                  <a:lnTo>
                    <a:pt x="5057" y="459"/>
                  </a:lnTo>
                  <a:lnTo>
                    <a:pt x="5023" y="438"/>
                  </a:lnTo>
                  <a:lnTo>
                    <a:pt x="4988" y="417"/>
                  </a:lnTo>
                  <a:lnTo>
                    <a:pt x="4953" y="396"/>
                  </a:lnTo>
                  <a:lnTo>
                    <a:pt x="4919" y="382"/>
                  </a:lnTo>
                  <a:lnTo>
                    <a:pt x="4884" y="362"/>
                  </a:lnTo>
                  <a:lnTo>
                    <a:pt x="4849" y="348"/>
                  </a:lnTo>
                  <a:lnTo>
                    <a:pt x="4814" y="327"/>
                  </a:lnTo>
                  <a:lnTo>
                    <a:pt x="4780" y="306"/>
                  </a:lnTo>
                  <a:lnTo>
                    <a:pt x="4738" y="292"/>
                  </a:lnTo>
                  <a:lnTo>
                    <a:pt x="4710" y="278"/>
                  </a:lnTo>
                  <a:lnTo>
                    <a:pt x="4655" y="251"/>
                  </a:lnTo>
                  <a:lnTo>
                    <a:pt x="4634" y="244"/>
                  </a:lnTo>
                  <a:lnTo>
                    <a:pt x="4565" y="216"/>
                  </a:lnTo>
                  <a:lnTo>
                    <a:pt x="4537" y="202"/>
                  </a:lnTo>
                  <a:lnTo>
                    <a:pt x="4488" y="188"/>
                  </a:lnTo>
                  <a:lnTo>
                    <a:pt x="4461" y="174"/>
                  </a:lnTo>
                  <a:lnTo>
                    <a:pt x="4412" y="161"/>
                  </a:lnTo>
                  <a:lnTo>
                    <a:pt x="4377" y="154"/>
                  </a:lnTo>
                  <a:lnTo>
                    <a:pt x="4336" y="140"/>
                  </a:lnTo>
                  <a:lnTo>
                    <a:pt x="4301" y="126"/>
                  </a:lnTo>
                  <a:lnTo>
                    <a:pt x="4260" y="112"/>
                  </a:lnTo>
                  <a:lnTo>
                    <a:pt x="4225" y="105"/>
                  </a:lnTo>
                  <a:lnTo>
                    <a:pt x="4183" y="91"/>
                  </a:lnTo>
                  <a:lnTo>
                    <a:pt x="4149" y="84"/>
                  </a:lnTo>
                  <a:lnTo>
                    <a:pt x="4107" y="70"/>
                  </a:lnTo>
                  <a:lnTo>
                    <a:pt x="4072" y="63"/>
                  </a:lnTo>
                  <a:lnTo>
                    <a:pt x="4031" y="56"/>
                  </a:lnTo>
                  <a:lnTo>
                    <a:pt x="3989" y="50"/>
                  </a:lnTo>
                  <a:lnTo>
                    <a:pt x="3947" y="43"/>
                  </a:lnTo>
                  <a:lnTo>
                    <a:pt x="3913" y="36"/>
                  </a:lnTo>
                  <a:lnTo>
                    <a:pt x="3871" y="29"/>
                  </a:lnTo>
                  <a:lnTo>
                    <a:pt x="3830" y="22"/>
                  </a:lnTo>
                  <a:lnTo>
                    <a:pt x="3788" y="15"/>
                  </a:lnTo>
                  <a:lnTo>
                    <a:pt x="3753" y="8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87"/>
            <p:cNvSpPr/>
            <p:nvPr/>
          </p:nvSpPr>
          <p:spPr>
            <a:xfrm>
              <a:off x="947550" y="3313799"/>
              <a:ext cx="164045" cy="174791"/>
            </a:xfrm>
            <a:custGeom>
              <a:avLst/>
              <a:gdLst/>
              <a:ahLst/>
              <a:cxnLst/>
              <a:rect l="l" t="t" r="r" b="b"/>
              <a:pathLst>
                <a:path w="6244" h="6653" extrusionOk="0">
                  <a:moveTo>
                    <a:pt x="2540" y="1"/>
                  </a:moveTo>
                  <a:lnTo>
                    <a:pt x="2491" y="8"/>
                  </a:lnTo>
                  <a:lnTo>
                    <a:pt x="2456" y="15"/>
                  </a:lnTo>
                  <a:lnTo>
                    <a:pt x="2415" y="15"/>
                  </a:lnTo>
                  <a:lnTo>
                    <a:pt x="2373" y="22"/>
                  </a:lnTo>
                  <a:lnTo>
                    <a:pt x="2331" y="29"/>
                  </a:lnTo>
                  <a:lnTo>
                    <a:pt x="2297" y="36"/>
                  </a:lnTo>
                  <a:lnTo>
                    <a:pt x="2248" y="43"/>
                  </a:lnTo>
                  <a:lnTo>
                    <a:pt x="2214" y="50"/>
                  </a:lnTo>
                  <a:lnTo>
                    <a:pt x="2172" y="63"/>
                  </a:lnTo>
                  <a:lnTo>
                    <a:pt x="2137" y="70"/>
                  </a:lnTo>
                  <a:lnTo>
                    <a:pt x="2096" y="84"/>
                  </a:lnTo>
                  <a:lnTo>
                    <a:pt x="2061" y="91"/>
                  </a:lnTo>
                  <a:lnTo>
                    <a:pt x="2019" y="105"/>
                  </a:lnTo>
                  <a:lnTo>
                    <a:pt x="1978" y="112"/>
                  </a:lnTo>
                  <a:lnTo>
                    <a:pt x="1936" y="126"/>
                  </a:lnTo>
                  <a:lnTo>
                    <a:pt x="1901" y="133"/>
                  </a:lnTo>
                  <a:lnTo>
                    <a:pt x="1860" y="147"/>
                  </a:lnTo>
                  <a:lnTo>
                    <a:pt x="1832" y="161"/>
                  </a:lnTo>
                  <a:lnTo>
                    <a:pt x="1783" y="174"/>
                  </a:lnTo>
                  <a:lnTo>
                    <a:pt x="1756" y="188"/>
                  </a:lnTo>
                  <a:lnTo>
                    <a:pt x="1707" y="202"/>
                  </a:lnTo>
                  <a:lnTo>
                    <a:pt x="1679" y="216"/>
                  </a:lnTo>
                  <a:lnTo>
                    <a:pt x="1610" y="244"/>
                  </a:lnTo>
                  <a:lnTo>
                    <a:pt x="1589" y="251"/>
                  </a:lnTo>
                  <a:lnTo>
                    <a:pt x="1534" y="272"/>
                  </a:lnTo>
                  <a:lnTo>
                    <a:pt x="1506" y="285"/>
                  </a:lnTo>
                  <a:lnTo>
                    <a:pt x="1464" y="306"/>
                  </a:lnTo>
                  <a:lnTo>
                    <a:pt x="1430" y="327"/>
                  </a:lnTo>
                  <a:lnTo>
                    <a:pt x="1395" y="341"/>
                  </a:lnTo>
                  <a:lnTo>
                    <a:pt x="1360" y="362"/>
                  </a:lnTo>
                  <a:lnTo>
                    <a:pt x="1326" y="382"/>
                  </a:lnTo>
                  <a:lnTo>
                    <a:pt x="1291" y="396"/>
                  </a:lnTo>
                  <a:lnTo>
                    <a:pt x="1256" y="417"/>
                  </a:lnTo>
                  <a:lnTo>
                    <a:pt x="1222" y="438"/>
                  </a:lnTo>
                  <a:lnTo>
                    <a:pt x="1187" y="459"/>
                  </a:lnTo>
                  <a:lnTo>
                    <a:pt x="1152" y="480"/>
                  </a:lnTo>
                  <a:lnTo>
                    <a:pt x="1125" y="500"/>
                  </a:lnTo>
                  <a:lnTo>
                    <a:pt x="1090" y="521"/>
                  </a:lnTo>
                  <a:lnTo>
                    <a:pt x="1055" y="542"/>
                  </a:lnTo>
                  <a:lnTo>
                    <a:pt x="1020" y="563"/>
                  </a:lnTo>
                  <a:lnTo>
                    <a:pt x="993" y="584"/>
                  </a:lnTo>
                  <a:lnTo>
                    <a:pt x="958" y="604"/>
                  </a:lnTo>
                  <a:lnTo>
                    <a:pt x="951" y="611"/>
                  </a:lnTo>
                  <a:cubicBezTo>
                    <a:pt x="1" y="2810"/>
                    <a:pt x="792" y="5377"/>
                    <a:pt x="2817" y="6653"/>
                  </a:cubicBezTo>
                  <a:lnTo>
                    <a:pt x="2900" y="6653"/>
                  </a:lnTo>
                  <a:cubicBezTo>
                    <a:pt x="4551" y="6653"/>
                    <a:pt x="5945" y="5453"/>
                    <a:pt x="6195" y="3823"/>
                  </a:cubicBezTo>
                  <a:cubicBezTo>
                    <a:pt x="6209" y="3767"/>
                    <a:pt x="6216" y="3712"/>
                    <a:pt x="6216" y="3656"/>
                  </a:cubicBezTo>
                  <a:cubicBezTo>
                    <a:pt x="6230" y="3545"/>
                    <a:pt x="6236" y="3427"/>
                    <a:pt x="6236" y="3316"/>
                  </a:cubicBezTo>
                  <a:lnTo>
                    <a:pt x="6236" y="3199"/>
                  </a:lnTo>
                  <a:cubicBezTo>
                    <a:pt x="6243" y="3192"/>
                    <a:pt x="6243" y="3185"/>
                    <a:pt x="6243" y="3171"/>
                  </a:cubicBezTo>
                  <a:cubicBezTo>
                    <a:pt x="6236" y="3095"/>
                    <a:pt x="6230" y="3025"/>
                    <a:pt x="6223" y="2949"/>
                  </a:cubicBezTo>
                  <a:lnTo>
                    <a:pt x="6223" y="2921"/>
                  </a:lnTo>
                  <a:cubicBezTo>
                    <a:pt x="6216" y="2845"/>
                    <a:pt x="6202" y="2769"/>
                    <a:pt x="6188" y="2699"/>
                  </a:cubicBezTo>
                  <a:lnTo>
                    <a:pt x="6188" y="2671"/>
                  </a:lnTo>
                  <a:cubicBezTo>
                    <a:pt x="6174" y="2602"/>
                    <a:pt x="6153" y="2526"/>
                    <a:pt x="6139" y="2456"/>
                  </a:cubicBezTo>
                  <a:lnTo>
                    <a:pt x="6132" y="2429"/>
                  </a:lnTo>
                  <a:cubicBezTo>
                    <a:pt x="6112" y="2359"/>
                    <a:pt x="6091" y="2290"/>
                    <a:pt x="6063" y="2221"/>
                  </a:cubicBezTo>
                  <a:lnTo>
                    <a:pt x="6056" y="2193"/>
                  </a:lnTo>
                  <a:cubicBezTo>
                    <a:pt x="6028" y="2123"/>
                    <a:pt x="6008" y="2061"/>
                    <a:pt x="5973" y="1992"/>
                  </a:cubicBezTo>
                  <a:lnTo>
                    <a:pt x="5966" y="1971"/>
                  </a:lnTo>
                  <a:cubicBezTo>
                    <a:pt x="5938" y="1902"/>
                    <a:pt x="5904" y="1839"/>
                    <a:pt x="5869" y="1770"/>
                  </a:cubicBezTo>
                  <a:lnTo>
                    <a:pt x="5862" y="1749"/>
                  </a:lnTo>
                  <a:cubicBezTo>
                    <a:pt x="5827" y="1686"/>
                    <a:pt x="5786" y="1624"/>
                    <a:pt x="5751" y="1562"/>
                  </a:cubicBezTo>
                  <a:lnTo>
                    <a:pt x="5737" y="1541"/>
                  </a:lnTo>
                  <a:cubicBezTo>
                    <a:pt x="5578" y="1284"/>
                    <a:pt x="5383" y="1055"/>
                    <a:pt x="5161" y="854"/>
                  </a:cubicBezTo>
                  <a:lnTo>
                    <a:pt x="5134" y="826"/>
                  </a:lnTo>
                  <a:lnTo>
                    <a:pt x="5106" y="799"/>
                  </a:lnTo>
                  <a:lnTo>
                    <a:pt x="5078" y="778"/>
                  </a:lnTo>
                  <a:lnTo>
                    <a:pt x="5043" y="750"/>
                  </a:lnTo>
                  <a:lnTo>
                    <a:pt x="5016" y="729"/>
                  </a:lnTo>
                  <a:lnTo>
                    <a:pt x="4988" y="702"/>
                  </a:lnTo>
                  <a:lnTo>
                    <a:pt x="4953" y="681"/>
                  </a:lnTo>
                  <a:lnTo>
                    <a:pt x="4926" y="653"/>
                  </a:lnTo>
                  <a:lnTo>
                    <a:pt x="4891" y="632"/>
                  </a:lnTo>
                  <a:lnTo>
                    <a:pt x="4863" y="611"/>
                  </a:lnTo>
                  <a:lnTo>
                    <a:pt x="4828" y="584"/>
                  </a:lnTo>
                  <a:lnTo>
                    <a:pt x="4801" y="563"/>
                  </a:lnTo>
                  <a:lnTo>
                    <a:pt x="4766" y="542"/>
                  </a:lnTo>
                  <a:lnTo>
                    <a:pt x="4731" y="521"/>
                  </a:lnTo>
                  <a:lnTo>
                    <a:pt x="4697" y="500"/>
                  </a:lnTo>
                  <a:lnTo>
                    <a:pt x="4669" y="480"/>
                  </a:lnTo>
                  <a:lnTo>
                    <a:pt x="4634" y="459"/>
                  </a:lnTo>
                  <a:lnTo>
                    <a:pt x="4600" y="438"/>
                  </a:lnTo>
                  <a:lnTo>
                    <a:pt x="4565" y="417"/>
                  </a:lnTo>
                  <a:lnTo>
                    <a:pt x="4530" y="396"/>
                  </a:lnTo>
                  <a:lnTo>
                    <a:pt x="4496" y="382"/>
                  </a:lnTo>
                  <a:lnTo>
                    <a:pt x="4461" y="362"/>
                  </a:lnTo>
                  <a:lnTo>
                    <a:pt x="4426" y="348"/>
                  </a:lnTo>
                  <a:lnTo>
                    <a:pt x="4391" y="327"/>
                  </a:lnTo>
                  <a:lnTo>
                    <a:pt x="4357" y="306"/>
                  </a:lnTo>
                  <a:lnTo>
                    <a:pt x="4315" y="292"/>
                  </a:lnTo>
                  <a:lnTo>
                    <a:pt x="4287" y="278"/>
                  </a:lnTo>
                  <a:lnTo>
                    <a:pt x="4232" y="251"/>
                  </a:lnTo>
                  <a:lnTo>
                    <a:pt x="4211" y="244"/>
                  </a:lnTo>
                  <a:lnTo>
                    <a:pt x="4142" y="216"/>
                  </a:lnTo>
                  <a:lnTo>
                    <a:pt x="4114" y="202"/>
                  </a:lnTo>
                  <a:lnTo>
                    <a:pt x="4065" y="188"/>
                  </a:lnTo>
                  <a:lnTo>
                    <a:pt x="4038" y="174"/>
                  </a:lnTo>
                  <a:lnTo>
                    <a:pt x="3989" y="161"/>
                  </a:lnTo>
                  <a:lnTo>
                    <a:pt x="3954" y="154"/>
                  </a:lnTo>
                  <a:lnTo>
                    <a:pt x="3913" y="140"/>
                  </a:lnTo>
                  <a:lnTo>
                    <a:pt x="3878" y="126"/>
                  </a:lnTo>
                  <a:lnTo>
                    <a:pt x="3837" y="112"/>
                  </a:lnTo>
                  <a:lnTo>
                    <a:pt x="3802" y="105"/>
                  </a:lnTo>
                  <a:lnTo>
                    <a:pt x="3760" y="91"/>
                  </a:lnTo>
                  <a:lnTo>
                    <a:pt x="3726" y="84"/>
                  </a:lnTo>
                  <a:lnTo>
                    <a:pt x="3684" y="70"/>
                  </a:lnTo>
                  <a:lnTo>
                    <a:pt x="3649" y="63"/>
                  </a:lnTo>
                  <a:lnTo>
                    <a:pt x="3608" y="56"/>
                  </a:lnTo>
                  <a:lnTo>
                    <a:pt x="3566" y="50"/>
                  </a:lnTo>
                  <a:lnTo>
                    <a:pt x="3524" y="43"/>
                  </a:lnTo>
                  <a:lnTo>
                    <a:pt x="3490" y="36"/>
                  </a:lnTo>
                  <a:lnTo>
                    <a:pt x="3448" y="29"/>
                  </a:lnTo>
                  <a:lnTo>
                    <a:pt x="3407" y="22"/>
                  </a:lnTo>
                  <a:lnTo>
                    <a:pt x="3365" y="15"/>
                  </a:lnTo>
                  <a:lnTo>
                    <a:pt x="3330" y="8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87"/>
            <p:cNvSpPr/>
            <p:nvPr/>
          </p:nvSpPr>
          <p:spPr>
            <a:xfrm>
              <a:off x="1017724" y="3215146"/>
              <a:ext cx="12585" cy="48578"/>
            </a:xfrm>
            <a:custGeom>
              <a:avLst/>
              <a:gdLst/>
              <a:ahLst/>
              <a:cxnLst/>
              <a:rect l="l" t="t" r="r" b="b"/>
              <a:pathLst>
                <a:path w="479" h="1849" extrusionOk="0">
                  <a:moveTo>
                    <a:pt x="240" y="0"/>
                  </a:moveTo>
                  <a:cubicBezTo>
                    <a:pt x="120" y="0"/>
                    <a:pt x="0" y="80"/>
                    <a:pt x="0" y="239"/>
                  </a:cubicBezTo>
                  <a:lnTo>
                    <a:pt x="0" y="1613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38"/>
                    <a:pt x="479" y="1606"/>
                  </a:cubicBezTo>
                  <a:lnTo>
                    <a:pt x="479" y="239"/>
                  </a:lnTo>
                  <a:cubicBezTo>
                    <a:pt x="479" y="80"/>
                    <a:pt x="359" y="0"/>
                    <a:pt x="240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87"/>
            <p:cNvSpPr/>
            <p:nvPr/>
          </p:nvSpPr>
          <p:spPr>
            <a:xfrm>
              <a:off x="1017724" y="3538219"/>
              <a:ext cx="12585" cy="48604"/>
            </a:xfrm>
            <a:custGeom>
              <a:avLst/>
              <a:gdLst/>
              <a:ahLst/>
              <a:cxnLst/>
              <a:rect l="l" t="t" r="r" b="b"/>
              <a:pathLst>
                <a:path w="479" h="1850" extrusionOk="0">
                  <a:moveTo>
                    <a:pt x="237" y="1"/>
                  </a:moveTo>
                  <a:cubicBezTo>
                    <a:pt x="118" y="1"/>
                    <a:pt x="0" y="81"/>
                    <a:pt x="0" y="240"/>
                  </a:cubicBezTo>
                  <a:lnTo>
                    <a:pt x="0" y="1614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45"/>
                    <a:pt x="479" y="1614"/>
                  </a:cubicBezTo>
                  <a:lnTo>
                    <a:pt x="479" y="240"/>
                  </a:lnTo>
                  <a:cubicBezTo>
                    <a:pt x="475" y="81"/>
                    <a:pt x="356" y="1"/>
                    <a:pt x="237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87"/>
            <p:cNvSpPr/>
            <p:nvPr/>
          </p:nvSpPr>
          <p:spPr>
            <a:xfrm>
              <a:off x="925901" y="3238975"/>
              <a:ext cx="34259" cy="43875"/>
            </a:xfrm>
            <a:custGeom>
              <a:avLst/>
              <a:gdLst/>
              <a:ahLst/>
              <a:cxnLst/>
              <a:rect l="l" t="t" r="r" b="b"/>
              <a:pathLst>
                <a:path w="1304" h="1670" extrusionOk="0">
                  <a:moveTo>
                    <a:pt x="327" y="0"/>
                  </a:moveTo>
                  <a:cubicBezTo>
                    <a:pt x="163" y="0"/>
                    <a:pt x="1" y="173"/>
                    <a:pt x="110" y="359"/>
                  </a:cubicBezTo>
                  <a:lnTo>
                    <a:pt x="797" y="1552"/>
                  </a:lnTo>
                  <a:cubicBezTo>
                    <a:pt x="839" y="1621"/>
                    <a:pt x="915" y="1670"/>
                    <a:pt x="998" y="1670"/>
                  </a:cubicBezTo>
                  <a:lnTo>
                    <a:pt x="1005" y="1670"/>
                  </a:lnTo>
                  <a:cubicBezTo>
                    <a:pt x="1186" y="1670"/>
                    <a:pt x="1303" y="1469"/>
                    <a:pt x="1206" y="1309"/>
                  </a:cubicBezTo>
                  <a:lnTo>
                    <a:pt x="527" y="123"/>
                  </a:lnTo>
                  <a:cubicBezTo>
                    <a:pt x="477" y="36"/>
                    <a:pt x="402" y="0"/>
                    <a:pt x="327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87"/>
            <p:cNvSpPr/>
            <p:nvPr/>
          </p:nvSpPr>
          <p:spPr>
            <a:xfrm>
              <a:off x="1087556" y="3518961"/>
              <a:ext cx="34049" cy="43796"/>
            </a:xfrm>
            <a:custGeom>
              <a:avLst/>
              <a:gdLst/>
              <a:ahLst/>
              <a:cxnLst/>
              <a:rect l="l" t="t" r="r" b="b"/>
              <a:pathLst>
                <a:path w="1296" h="1667" extrusionOk="0">
                  <a:moveTo>
                    <a:pt x="321" y="0"/>
                  </a:moveTo>
                  <a:cubicBezTo>
                    <a:pt x="159" y="0"/>
                    <a:pt x="0" y="170"/>
                    <a:pt x="110" y="356"/>
                  </a:cubicBezTo>
                  <a:lnTo>
                    <a:pt x="790" y="1549"/>
                  </a:lnTo>
                  <a:cubicBezTo>
                    <a:pt x="831" y="1618"/>
                    <a:pt x="914" y="1667"/>
                    <a:pt x="998" y="1667"/>
                  </a:cubicBezTo>
                  <a:cubicBezTo>
                    <a:pt x="1178" y="1667"/>
                    <a:pt x="1296" y="1466"/>
                    <a:pt x="1206" y="1306"/>
                  </a:cubicBezTo>
                  <a:lnTo>
                    <a:pt x="519" y="120"/>
                  </a:lnTo>
                  <a:cubicBezTo>
                    <a:pt x="469" y="35"/>
                    <a:pt x="395" y="0"/>
                    <a:pt x="321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87"/>
            <p:cNvSpPr/>
            <p:nvPr/>
          </p:nvSpPr>
          <p:spPr>
            <a:xfrm>
              <a:off x="859274" y="3304788"/>
              <a:ext cx="49130" cy="30739"/>
            </a:xfrm>
            <a:custGeom>
              <a:avLst/>
              <a:gdLst/>
              <a:ahLst/>
              <a:cxnLst/>
              <a:rect l="l" t="t" r="r" b="b"/>
              <a:pathLst>
                <a:path w="1870" h="1170" extrusionOk="0">
                  <a:moveTo>
                    <a:pt x="346" y="0"/>
                  </a:moveTo>
                  <a:cubicBezTo>
                    <a:pt x="133" y="0"/>
                    <a:pt x="0" y="314"/>
                    <a:pt x="233" y="448"/>
                  </a:cubicBezTo>
                  <a:lnTo>
                    <a:pt x="1419" y="1135"/>
                  </a:lnTo>
                  <a:cubicBezTo>
                    <a:pt x="1453" y="1156"/>
                    <a:pt x="1495" y="1162"/>
                    <a:pt x="1537" y="1169"/>
                  </a:cubicBezTo>
                  <a:lnTo>
                    <a:pt x="1544" y="1169"/>
                  </a:lnTo>
                  <a:cubicBezTo>
                    <a:pt x="1786" y="1169"/>
                    <a:pt x="1870" y="843"/>
                    <a:pt x="1661" y="725"/>
                  </a:cubicBezTo>
                  <a:lnTo>
                    <a:pt x="475" y="39"/>
                  </a:lnTo>
                  <a:cubicBezTo>
                    <a:pt x="431" y="12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87"/>
            <p:cNvSpPr/>
            <p:nvPr/>
          </p:nvSpPr>
          <p:spPr>
            <a:xfrm>
              <a:off x="1139103" y="3466311"/>
              <a:ext cx="49024" cy="30660"/>
            </a:xfrm>
            <a:custGeom>
              <a:avLst/>
              <a:gdLst/>
              <a:ahLst/>
              <a:cxnLst/>
              <a:rect l="l" t="t" r="r" b="b"/>
              <a:pathLst>
                <a:path w="1866" h="1167" extrusionOk="0">
                  <a:moveTo>
                    <a:pt x="346" y="0"/>
                  </a:moveTo>
                  <a:cubicBezTo>
                    <a:pt x="133" y="0"/>
                    <a:pt x="0" y="318"/>
                    <a:pt x="229" y="452"/>
                  </a:cubicBezTo>
                  <a:lnTo>
                    <a:pt x="1422" y="1139"/>
                  </a:lnTo>
                  <a:cubicBezTo>
                    <a:pt x="1456" y="1160"/>
                    <a:pt x="1498" y="1167"/>
                    <a:pt x="1540" y="1167"/>
                  </a:cubicBezTo>
                  <a:cubicBezTo>
                    <a:pt x="1782" y="1167"/>
                    <a:pt x="1866" y="848"/>
                    <a:pt x="1658" y="723"/>
                  </a:cubicBezTo>
                  <a:lnTo>
                    <a:pt x="471" y="36"/>
                  </a:lnTo>
                  <a:cubicBezTo>
                    <a:pt x="428" y="11"/>
                    <a:pt x="386" y="0"/>
                    <a:pt x="34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87"/>
            <p:cNvSpPr/>
            <p:nvPr/>
          </p:nvSpPr>
          <p:spPr>
            <a:xfrm>
              <a:off x="836023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2"/>
                    <a:pt x="320" y="479"/>
                  </a:cubicBezTo>
                  <a:lnTo>
                    <a:pt x="1693" y="479"/>
                  </a:lnTo>
                  <a:cubicBezTo>
                    <a:pt x="2005" y="479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87"/>
            <p:cNvSpPr/>
            <p:nvPr/>
          </p:nvSpPr>
          <p:spPr>
            <a:xfrm>
              <a:off x="1159122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9"/>
                    <a:pt x="320" y="479"/>
                  </a:cubicBezTo>
                  <a:lnTo>
                    <a:pt x="1693" y="479"/>
                  </a:lnTo>
                  <a:cubicBezTo>
                    <a:pt x="2005" y="472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87"/>
            <p:cNvSpPr/>
            <p:nvPr/>
          </p:nvSpPr>
          <p:spPr>
            <a:xfrm>
              <a:off x="859721" y="3466311"/>
              <a:ext cx="49182" cy="30660"/>
            </a:xfrm>
            <a:custGeom>
              <a:avLst/>
              <a:gdLst/>
              <a:ahLst/>
              <a:cxnLst/>
              <a:rect l="l" t="t" r="r" b="b"/>
              <a:pathLst>
                <a:path w="1872" h="1167" extrusionOk="0">
                  <a:moveTo>
                    <a:pt x="1525" y="0"/>
                  </a:moveTo>
                  <a:cubicBezTo>
                    <a:pt x="1486" y="0"/>
                    <a:pt x="1444" y="11"/>
                    <a:pt x="1402" y="36"/>
                  </a:cubicBezTo>
                  <a:lnTo>
                    <a:pt x="216" y="723"/>
                  </a:lnTo>
                  <a:cubicBezTo>
                    <a:pt x="1" y="848"/>
                    <a:pt x="91" y="1167"/>
                    <a:pt x="334" y="1167"/>
                  </a:cubicBezTo>
                  <a:cubicBezTo>
                    <a:pt x="375" y="1167"/>
                    <a:pt x="417" y="1153"/>
                    <a:pt x="458" y="1132"/>
                  </a:cubicBezTo>
                  <a:lnTo>
                    <a:pt x="1638" y="452"/>
                  </a:lnTo>
                  <a:cubicBezTo>
                    <a:pt x="1872" y="318"/>
                    <a:pt x="1735" y="0"/>
                    <a:pt x="152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87"/>
            <p:cNvSpPr/>
            <p:nvPr/>
          </p:nvSpPr>
          <p:spPr>
            <a:xfrm>
              <a:off x="1139628" y="3304840"/>
              <a:ext cx="49024" cy="30686"/>
            </a:xfrm>
            <a:custGeom>
              <a:avLst/>
              <a:gdLst/>
              <a:ahLst/>
              <a:cxnLst/>
              <a:rect l="l" t="t" r="r" b="b"/>
              <a:pathLst>
                <a:path w="1866" h="1168" extrusionOk="0">
                  <a:moveTo>
                    <a:pt x="1526" y="1"/>
                  </a:moveTo>
                  <a:cubicBezTo>
                    <a:pt x="1486" y="1"/>
                    <a:pt x="1445" y="12"/>
                    <a:pt x="1402" y="37"/>
                  </a:cubicBezTo>
                  <a:lnTo>
                    <a:pt x="209" y="723"/>
                  </a:lnTo>
                  <a:cubicBezTo>
                    <a:pt x="1" y="841"/>
                    <a:pt x="84" y="1167"/>
                    <a:pt x="334" y="1167"/>
                  </a:cubicBezTo>
                  <a:cubicBezTo>
                    <a:pt x="375" y="1167"/>
                    <a:pt x="410" y="1154"/>
                    <a:pt x="451" y="1133"/>
                  </a:cubicBezTo>
                  <a:lnTo>
                    <a:pt x="1638" y="446"/>
                  </a:lnTo>
                  <a:cubicBezTo>
                    <a:pt x="1865" y="312"/>
                    <a:pt x="1734" y="1"/>
                    <a:pt x="1526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87"/>
            <p:cNvSpPr/>
            <p:nvPr/>
          </p:nvSpPr>
          <p:spPr>
            <a:xfrm>
              <a:off x="926427" y="3518961"/>
              <a:ext cx="34075" cy="43796"/>
            </a:xfrm>
            <a:custGeom>
              <a:avLst/>
              <a:gdLst/>
              <a:ahLst/>
              <a:cxnLst/>
              <a:rect l="l" t="t" r="r" b="b"/>
              <a:pathLst>
                <a:path w="1297" h="1667" extrusionOk="0">
                  <a:moveTo>
                    <a:pt x="975" y="0"/>
                  </a:moveTo>
                  <a:cubicBezTo>
                    <a:pt x="901" y="0"/>
                    <a:pt x="827" y="35"/>
                    <a:pt x="777" y="120"/>
                  </a:cubicBezTo>
                  <a:lnTo>
                    <a:pt x="90" y="1313"/>
                  </a:lnTo>
                  <a:cubicBezTo>
                    <a:pt x="0" y="1466"/>
                    <a:pt x="111" y="1667"/>
                    <a:pt x="299" y="1667"/>
                  </a:cubicBezTo>
                  <a:cubicBezTo>
                    <a:pt x="382" y="1667"/>
                    <a:pt x="458" y="1618"/>
                    <a:pt x="507" y="1549"/>
                  </a:cubicBezTo>
                  <a:lnTo>
                    <a:pt x="1186" y="356"/>
                  </a:lnTo>
                  <a:cubicBezTo>
                    <a:pt x="1296" y="170"/>
                    <a:pt x="1137" y="0"/>
                    <a:pt x="97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87"/>
            <p:cNvSpPr/>
            <p:nvPr/>
          </p:nvSpPr>
          <p:spPr>
            <a:xfrm>
              <a:off x="1087871" y="3239106"/>
              <a:ext cx="34233" cy="43744"/>
            </a:xfrm>
            <a:custGeom>
              <a:avLst/>
              <a:gdLst/>
              <a:ahLst/>
              <a:cxnLst/>
              <a:rect l="l" t="t" r="r" b="b"/>
              <a:pathLst>
                <a:path w="1303" h="1665" extrusionOk="0">
                  <a:moveTo>
                    <a:pt x="980" y="1"/>
                  </a:moveTo>
                  <a:cubicBezTo>
                    <a:pt x="904" y="1"/>
                    <a:pt x="828" y="37"/>
                    <a:pt x="778" y="125"/>
                  </a:cubicBezTo>
                  <a:lnTo>
                    <a:pt x="98" y="1311"/>
                  </a:lnTo>
                  <a:cubicBezTo>
                    <a:pt x="1" y="1471"/>
                    <a:pt x="119" y="1665"/>
                    <a:pt x="299" y="1665"/>
                  </a:cubicBezTo>
                  <a:cubicBezTo>
                    <a:pt x="382" y="1665"/>
                    <a:pt x="465" y="1616"/>
                    <a:pt x="507" y="1547"/>
                  </a:cubicBezTo>
                  <a:lnTo>
                    <a:pt x="1194" y="361"/>
                  </a:lnTo>
                  <a:cubicBezTo>
                    <a:pt x="1303" y="171"/>
                    <a:pt x="1143" y="1"/>
                    <a:pt x="980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1" name="Google Shape;9721;p87"/>
          <p:cNvGrpSpPr/>
          <p:nvPr/>
        </p:nvGrpSpPr>
        <p:grpSpPr>
          <a:xfrm>
            <a:off x="1356297" y="3210890"/>
            <a:ext cx="431368" cy="380189"/>
            <a:chOff x="1356297" y="3210890"/>
            <a:chExt cx="431368" cy="380189"/>
          </a:xfrm>
        </p:grpSpPr>
        <p:sp>
          <p:nvSpPr>
            <p:cNvPr id="9722" name="Google Shape;9722;p87"/>
            <p:cNvSpPr/>
            <p:nvPr/>
          </p:nvSpPr>
          <p:spPr>
            <a:xfrm>
              <a:off x="1418432" y="3271343"/>
              <a:ext cx="191369" cy="190843"/>
            </a:xfrm>
            <a:custGeom>
              <a:avLst/>
              <a:gdLst/>
              <a:ahLst/>
              <a:cxnLst/>
              <a:rect l="l" t="t" r="r" b="b"/>
              <a:pathLst>
                <a:path w="7284" h="7264" extrusionOk="0">
                  <a:moveTo>
                    <a:pt x="3642" y="1"/>
                  </a:moveTo>
                  <a:cubicBezTo>
                    <a:pt x="1631" y="1"/>
                    <a:pt x="1" y="1631"/>
                    <a:pt x="1" y="3642"/>
                  </a:cubicBezTo>
                  <a:lnTo>
                    <a:pt x="1" y="3739"/>
                  </a:lnTo>
                  <a:lnTo>
                    <a:pt x="1" y="3774"/>
                  </a:lnTo>
                  <a:lnTo>
                    <a:pt x="1" y="3837"/>
                  </a:lnTo>
                  <a:lnTo>
                    <a:pt x="1" y="3878"/>
                  </a:lnTo>
                  <a:lnTo>
                    <a:pt x="1" y="3934"/>
                  </a:lnTo>
                  <a:lnTo>
                    <a:pt x="1" y="3975"/>
                  </a:lnTo>
                  <a:cubicBezTo>
                    <a:pt x="1" y="3989"/>
                    <a:pt x="1" y="4010"/>
                    <a:pt x="1" y="4031"/>
                  </a:cubicBezTo>
                  <a:lnTo>
                    <a:pt x="8" y="4072"/>
                  </a:lnTo>
                  <a:cubicBezTo>
                    <a:pt x="8" y="4093"/>
                    <a:pt x="8" y="4114"/>
                    <a:pt x="15" y="4128"/>
                  </a:cubicBezTo>
                  <a:lnTo>
                    <a:pt x="22" y="4170"/>
                  </a:lnTo>
                  <a:cubicBezTo>
                    <a:pt x="22" y="4190"/>
                    <a:pt x="29" y="4204"/>
                    <a:pt x="29" y="4225"/>
                  </a:cubicBezTo>
                  <a:lnTo>
                    <a:pt x="36" y="4267"/>
                  </a:lnTo>
                  <a:lnTo>
                    <a:pt x="43" y="4322"/>
                  </a:lnTo>
                  <a:lnTo>
                    <a:pt x="56" y="4357"/>
                  </a:lnTo>
                  <a:cubicBezTo>
                    <a:pt x="56" y="4378"/>
                    <a:pt x="63" y="4398"/>
                    <a:pt x="63" y="4412"/>
                  </a:cubicBezTo>
                  <a:lnTo>
                    <a:pt x="70" y="4454"/>
                  </a:lnTo>
                  <a:cubicBezTo>
                    <a:pt x="77" y="4475"/>
                    <a:pt x="84" y="4496"/>
                    <a:pt x="84" y="4509"/>
                  </a:cubicBezTo>
                  <a:lnTo>
                    <a:pt x="98" y="4544"/>
                  </a:lnTo>
                  <a:cubicBezTo>
                    <a:pt x="98" y="4572"/>
                    <a:pt x="105" y="4593"/>
                    <a:pt x="112" y="4613"/>
                  </a:cubicBezTo>
                  <a:lnTo>
                    <a:pt x="119" y="4634"/>
                  </a:lnTo>
                  <a:cubicBezTo>
                    <a:pt x="126" y="4669"/>
                    <a:pt x="140" y="4697"/>
                    <a:pt x="147" y="4724"/>
                  </a:cubicBezTo>
                  <a:lnTo>
                    <a:pt x="154" y="4745"/>
                  </a:lnTo>
                  <a:cubicBezTo>
                    <a:pt x="160" y="4773"/>
                    <a:pt x="167" y="4794"/>
                    <a:pt x="174" y="4815"/>
                  </a:cubicBezTo>
                  <a:lnTo>
                    <a:pt x="188" y="4849"/>
                  </a:lnTo>
                  <a:lnTo>
                    <a:pt x="209" y="4898"/>
                  </a:lnTo>
                  <a:lnTo>
                    <a:pt x="223" y="4939"/>
                  </a:lnTo>
                  <a:lnTo>
                    <a:pt x="244" y="4988"/>
                  </a:lnTo>
                  <a:lnTo>
                    <a:pt x="258" y="5023"/>
                  </a:lnTo>
                  <a:lnTo>
                    <a:pt x="278" y="5078"/>
                  </a:lnTo>
                  <a:lnTo>
                    <a:pt x="292" y="5113"/>
                  </a:lnTo>
                  <a:lnTo>
                    <a:pt x="313" y="5161"/>
                  </a:lnTo>
                  <a:lnTo>
                    <a:pt x="334" y="5196"/>
                  </a:lnTo>
                  <a:lnTo>
                    <a:pt x="355" y="5245"/>
                  </a:lnTo>
                  <a:lnTo>
                    <a:pt x="376" y="5279"/>
                  </a:lnTo>
                  <a:lnTo>
                    <a:pt x="403" y="5328"/>
                  </a:lnTo>
                  <a:lnTo>
                    <a:pt x="417" y="5363"/>
                  </a:lnTo>
                  <a:lnTo>
                    <a:pt x="445" y="5411"/>
                  </a:lnTo>
                  <a:lnTo>
                    <a:pt x="466" y="5446"/>
                  </a:lnTo>
                  <a:lnTo>
                    <a:pt x="493" y="5501"/>
                  </a:lnTo>
                  <a:lnTo>
                    <a:pt x="507" y="5522"/>
                  </a:lnTo>
                  <a:lnTo>
                    <a:pt x="556" y="5598"/>
                  </a:lnTo>
                  <a:lnTo>
                    <a:pt x="563" y="5612"/>
                  </a:lnTo>
                  <a:lnTo>
                    <a:pt x="611" y="5675"/>
                  </a:lnTo>
                  <a:lnTo>
                    <a:pt x="625" y="5702"/>
                  </a:lnTo>
                  <a:lnTo>
                    <a:pt x="660" y="5751"/>
                  </a:lnTo>
                  <a:lnTo>
                    <a:pt x="681" y="5786"/>
                  </a:lnTo>
                  <a:lnTo>
                    <a:pt x="715" y="5827"/>
                  </a:lnTo>
                  <a:lnTo>
                    <a:pt x="736" y="5855"/>
                  </a:lnTo>
                  <a:lnTo>
                    <a:pt x="771" y="5904"/>
                  </a:lnTo>
                  <a:lnTo>
                    <a:pt x="799" y="5931"/>
                  </a:lnTo>
                  <a:lnTo>
                    <a:pt x="833" y="5973"/>
                  </a:lnTo>
                  <a:lnTo>
                    <a:pt x="854" y="6001"/>
                  </a:lnTo>
                  <a:lnTo>
                    <a:pt x="889" y="6042"/>
                  </a:lnTo>
                  <a:lnTo>
                    <a:pt x="917" y="6070"/>
                  </a:lnTo>
                  <a:lnTo>
                    <a:pt x="951" y="6112"/>
                  </a:lnTo>
                  <a:lnTo>
                    <a:pt x="979" y="6139"/>
                  </a:lnTo>
                  <a:lnTo>
                    <a:pt x="1021" y="6181"/>
                  </a:lnTo>
                  <a:lnTo>
                    <a:pt x="1041" y="6202"/>
                  </a:lnTo>
                  <a:lnTo>
                    <a:pt x="1090" y="6250"/>
                  </a:lnTo>
                  <a:lnTo>
                    <a:pt x="1104" y="6271"/>
                  </a:lnTo>
                  <a:lnTo>
                    <a:pt x="1173" y="6334"/>
                  </a:lnTo>
                  <a:lnTo>
                    <a:pt x="1243" y="6396"/>
                  </a:lnTo>
                  <a:cubicBezTo>
                    <a:pt x="1409" y="6535"/>
                    <a:pt x="1582" y="6660"/>
                    <a:pt x="1770" y="6771"/>
                  </a:cubicBezTo>
                  <a:lnTo>
                    <a:pt x="1784" y="6778"/>
                  </a:lnTo>
                  <a:lnTo>
                    <a:pt x="1860" y="6819"/>
                  </a:lnTo>
                  <a:lnTo>
                    <a:pt x="1881" y="6833"/>
                  </a:lnTo>
                  <a:lnTo>
                    <a:pt x="1971" y="6882"/>
                  </a:lnTo>
                  <a:lnTo>
                    <a:pt x="1992" y="6895"/>
                  </a:lnTo>
                  <a:lnTo>
                    <a:pt x="2068" y="6930"/>
                  </a:lnTo>
                  <a:lnTo>
                    <a:pt x="2096" y="6944"/>
                  </a:lnTo>
                  <a:lnTo>
                    <a:pt x="2179" y="6979"/>
                  </a:lnTo>
                  <a:lnTo>
                    <a:pt x="2200" y="6986"/>
                  </a:lnTo>
                  <a:lnTo>
                    <a:pt x="2297" y="7027"/>
                  </a:lnTo>
                  <a:lnTo>
                    <a:pt x="2325" y="7041"/>
                  </a:lnTo>
                  <a:lnTo>
                    <a:pt x="2401" y="7069"/>
                  </a:lnTo>
                  <a:lnTo>
                    <a:pt x="2429" y="7076"/>
                  </a:lnTo>
                  <a:lnTo>
                    <a:pt x="2519" y="7104"/>
                  </a:lnTo>
                  <a:lnTo>
                    <a:pt x="2533" y="7110"/>
                  </a:lnTo>
                  <a:lnTo>
                    <a:pt x="2637" y="7138"/>
                  </a:lnTo>
                  <a:lnTo>
                    <a:pt x="2664" y="7152"/>
                  </a:lnTo>
                  <a:lnTo>
                    <a:pt x="2741" y="7173"/>
                  </a:lnTo>
                  <a:lnTo>
                    <a:pt x="2775" y="7180"/>
                  </a:lnTo>
                  <a:lnTo>
                    <a:pt x="2873" y="7201"/>
                  </a:lnTo>
                  <a:lnTo>
                    <a:pt x="2886" y="7201"/>
                  </a:lnTo>
                  <a:lnTo>
                    <a:pt x="2990" y="7221"/>
                  </a:lnTo>
                  <a:lnTo>
                    <a:pt x="3018" y="7221"/>
                  </a:lnTo>
                  <a:lnTo>
                    <a:pt x="3101" y="7235"/>
                  </a:lnTo>
                  <a:lnTo>
                    <a:pt x="3136" y="7242"/>
                  </a:lnTo>
                  <a:lnTo>
                    <a:pt x="3240" y="7256"/>
                  </a:lnTo>
                  <a:lnTo>
                    <a:pt x="3247" y="7256"/>
                  </a:lnTo>
                  <a:lnTo>
                    <a:pt x="3358" y="7263"/>
                  </a:lnTo>
                  <a:lnTo>
                    <a:pt x="3892" y="7263"/>
                  </a:lnTo>
                  <a:lnTo>
                    <a:pt x="4003" y="7256"/>
                  </a:lnTo>
                  <a:lnTo>
                    <a:pt x="4010" y="7256"/>
                  </a:lnTo>
                  <a:lnTo>
                    <a:pt x="4107" y="7242"/>
                  </a:lnTo>
                  <a:lnTo>
                    <a:pt x="4142" y="7235"/>
                  </a:lnTo>
                  <a:lnTo>
                    <a:pt x="4232" y="7221"/>
                  </a:lnTo>
                  <a:lnTo>
                    <a:pt x="4260" y="7221"/>
                  </a:lnTo>
                  <a:lnTo>
                    <a:pt x="4371" y="7201"/>
                  </a:lnTo>
                  <a:lnTo>
                    <a:pt x="4378" y="7201"/>
                  </a:lnTo>
                  <a:lnTo>
                    <a:pt x="4475" y="7180"/>
                  </a:lnTo>
                  <a:lnTo>
                    <a:pt x="4509" y="7173"/>
                  </a:lnTo>
                  <a:lnTo>
                    <a:pt x="4586" y="7152"/>
                  </a:lnTo>
                  <a:lnTo>
                    <a:pt x="4614" y="7138"/>
                  </a:lnTo>
                  <a:lnTo>
                    <a:pt x="4718" y="7110"/>
                  </a:lnTo>
                  <a:lnTo>
                    <a:pt x="4731" y="7104"/>
                  </a:lnTo>
                  <a:lnTo>
                    <a:pt x="4822" y="7076"/>
                  </a:lnTo>
                  <a:lnTo>
                    <a:pt x="4849" y="7069"/>
                  </a:lnTo>
                  <a:lnTo>
                    <a:pt x="4933" y="7041"/>
                  </a:lnTo>
                  <a:lnTo>
                    <a:pt x="4953" y="7027"/>
                  </a:lnTo>
                  <a:lnTo>
                    <a:pt x="5051" y="6986"/>
                  </a:lnTo>
                  <a:lnTo>
                    <a:pt x="5071" y="6979"/>
                  </a:lnTo>
                  <a:lnTo>
                    <a:pt x="5155" y="6944"/>
                  </a:lnTo>
                  <a:lnTo>
                    <a:pt x="5182" y="6930"/>
                  </a:lnTo>
                  <a:lnTo>
                    <a:pt x="5259" y="6895"/>
                  </a:lnTo>
                  <a:lnTo>
                    <a:pt x="5279" y="6882"/>
                  </a:lnTo>
                  <a:lnTo>
                    <a:pt x="5377" y="6833"/>
                  </a:lnTo>
                  <a:lnTo>
                    <a:pt x="5397" y="6819"/>
                  </a:lnTo>
                  <a:lnTo>
                    <a:pt x="5467" y="6778"/>
                  </a:lnTo>
                  <a:lnTo>
                    <a:pt x="5481" y="6771"/>
                  </a:lnTo>
                  <a:cubicBezTo>
                    <a:pt x="5668" y="6660"/>
                    <a:pt x="5841" y="6535"/>
                    <a:pt x="6008" y="6396"/>
                  </a:cubicBezTo>
                  <a:lnTo>
                    <a:pt x="6077" y="6334"/>
                  </a:lnTo>
                  <a:lnTo>
                    <a:pt x="6146" y="6271"/>
                  </a:lnTo>
                  <a:lnTo>
                    <a:pt x="6160" y="6250"/>
                  </a:lnTo>
                  <a:lnTo>
                    <a:pt x="6209" y="6202"/>
                  </a:lnTo>
                  <a:lnTo>
                    <a:pt x="6257" y="6181"/>
                  </a:lnTo>
                  <a:lnTo>
                    <a:pt x="6299" y="6139"/>
                  </a:lnTo>
                  <a:lnTo>
                    <a:pt x="6320" y="6112"/>
                  </a:lnTo>
                  <a:lnTo>
                    <a:pt x="6361" y="6070"/>
                  </a:lnTo>
                  <a:lnTo>
                    <a:pt x="6382" y="6042"/>
                  </a:lnTo>
                  <a:lnTo>
                    <a:pt x="6424" y="6001"/>
                  </a:lnTo>
                  <a:lnTo>
                    <a:pt x="6445" y="5973"/>
                  </a:lnTo>
                  <a:lnTo>
                    <a:pt x="6479" y="5931"/>
                  </a:lnTo>
                  <a:lnTo>
                    <a:pt x="6507" y="5904"/>
                  </a:lnTo>
                  <a:lnTo>
                    <a:pt x="6535" y="5855"/>
                  </a:lnTo>
                  <a:lnTo>
                    <a:pt x="6563" y="5827"/>
                  </a:lnTo>
                  <a:lnTo>
                    <a:pt x="6590" y="5786"/>
                  </a:lnTo>
                  <a:lnTo>
                    <a:pt x="6618" y="5751"/>
                  </a:lnTo>
                  <a:lnTo>
                    <a:pt x="6653" y="5702"/>
                  </a:lnTo>
                  <a:lnTo>
                    <a:pt x="6667" y="5675"/>
                  </a:lnTo>
                  <a:lnTo>
                    <a:pt x="6708" y="5612"/>
                  </a:lnTo>
                  <a:lnTo>
                    <a:pt x="6715" y="5598"/>
                  </a:lnTo>
                  <a:lnTo>
                    <a:pt x="6764" y="5522"/>
                  </a:lnTo>
                  <a:lnTo>
                    <a:pt x="6785" y="5501"/>
                  </a:lnTo>
                  <a:lnTo>
                    <a:pt x="6812" y="5446"/>
                  </a:lnTo>
                  <a:lnTo>
                    <a:pt x="6833" y="5411"/>
                  </a:lnTo>
                  <a:lnTo>
                    <a:pt x="6861" y="5363"/>
                  </a:lnTo>
                  <a:lnTo>
                    <a:pt x="6875" y="5328"/>
                  </a:lnTo>
                  <a:lnTo>
                    <a:pt x="6902" y="5279"/>
                  </a:lnTo>
                  <a:lnTo>
                    <a:pt x="6923" y="5245"/>
                  </a:lnTo>
                  <a:lnTo>
                    <a:pt x="6944" y="5196"/>
                  </a:lnTo>
                  <a:lnTo>
                    <a:pt x="6958" y="5161"/>
                  </a:lnTo>
                  <a:lnTo>
                    <a:pt x="6986" y="5113"/>
                  </a:lnTo>
                  <a:lnTo>
                    <a:pt x="7000" y="5078"/>
                  </a:lnTo>
                  <a:lnTo>
                    <a:pt x="7020" y="5023"/>
                  </a:lnTo>
                  <a:lnTo>
                    <a:pt x="7034" y="4988"/>
                  </a:lnTo>
                  <a:lnTo>
                    <a:pt x="7055" y="4939"/>
                  </a:lnTo>
                  <a:lnTo>
                    <a:pt x="7069" y="4898"/>
                  </a:lnTo>
                  <a:lnTo>
                    <a:pt x="7090" y="4849"/>
                  </a:lnTo>
                  <a:lnTo>
                    <a:pt x="7104" y="4815"/>
                  </a:lnTo>
                  <a:lnTo>
                    <a:pt x="7124" y="4745"/>
                  </a:lnTo>
                  <a:lnTo>
                    <a:pt x="7131" y="4724"/>
                  </a:lnTo>
                  <a:cubicBezTo>
                    <a:pt x="7138" y="4690"/>
                    <a:pt x="7145" y="4662"/>
                    <a:pt x="7159" y="4634"/>
                  </a:cubicBezTo>
                  <a:lnTo>
                    <a:pt x="7166" y="4613"/>
                  </a:lnTo>
                  <a:cubicBezTo>
                    <a:pt x="7166" y="4593"/>
                    <a:pt x="7173" y="4572"/>
                    <a:pt x="7180" y="4544"/>
                  </a:cubicBezTo>
                  <a:lnTo>
                    <a:pt x="7194" y="4509"/>
                  </a:lnTo>
                  <a:lnTo>
                    <a:pt x="7208" y="4454"/>
                  </a:lnTo>
                  <a:lnTo>
                    <a:pt x="7215" y="4412"/>
                  </a:lnTo>
                  <a:cubicBezTo>
                    <a:pt x="7215" y="4398"/>
                    <a:pt x="7222" y="4378"/>
                    <a:pt x="7228" y="4357"/>
                  </a:cubicBezTo>
                  <a:lnTo>
                    <a:pt x="7235" y="4322"/>
                  </a:lnTo>
                  <a:cubicBezTo>
                    <a:pt x="7235" y="4301"/>
                    <a:pt x="7242" y="4280"/>
                    <a:pt x="7242" y="4267"/>
                  </a:cubicBezTo>
                  <a:lnTo>
                    <a:pt x="7249" y="4225"/>
                  </a:lnTo>
                  <a:lnTo>
                    <a:pt x="7256" y="4170"/>
                  </a:lnTo>
                  <a:lnTo>
                    <a:pt x="7263" y="4128"/>
                  </a:lnTo>
                  <a:cubicBezTo>
                    <a:pt x="7263" y="4107"/>
                    <a:pt x="7270" y="4093"/>
                    <a:pt x="7270" y="4072"/>
                  </a:cubicBezTo>
                  <a:lnTo>
                    <a:pt x="7277" y="4031"/>
                  </a:lnTo>
                  <a:cubicBezTo>
                    <a:pt x="7277" y="4010"/>
                    <a:pt x="7277" y="3996"/>
                    <a:pt x="7284" y="3975"/>
                  </a:cubicBezTo>
                  <a:cubicBezTo>
                    <a:pt x="7284" y="3954"/>
                    <a:pt x="7284" y="3948"/>
                    <a:pt x="7284" y="3934"/>
                  </a:cubicBezTo>
                  <a:lnTo>
                    <a:pt x="7284" y="3878"/>
                  </a:lnTo>
                  <a:lnTo>
                    <a:pt x="7284" y="3837"/>
                  </a:lnTo>
                  <a:lnTo>
                    <a:pt x="7284" y="3774"/>
                  </a:lnTo>
                  <a:lnTo>
                    <a:pt x="7284" y="3739"/>
                  </a:lnTo>
                  <a:lnTo>
                    <a:pt x="7284" y="3642"/>
                  </a:lnTo>
                  <a:cubicBezTo>
                    <a:pt x="7284" y="1631"/>
                    <a:pt x="5647" y="1"/>
                    <a:pt x="3642" y="1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87"/>
            <p:cNvSpPr/>
            <p:nvPr/>
          </p:nvSpPr>
          <p:spPr>
            <a:xfrm>
              <a:off x="1462543" y="3271159"/>
              <a:ext cx="147257" cy="177523"/>
            </a:xfrm>
            <a:custGeom>
              <a:avLst/>
              <a:gdLst/>
              <a:ahLst/>
              <a:cxnLst/>
              <a:rect l="l" t="t" r="r" b="b"/>
              <a:pathLst>
                <a:path w="5605" h="6757" extrusionOk="0">
                  <a:moveTo>
                    <a:pt x="2137" y="1"/>
                  </a:moveTo>
                  <a:cubicBezTo>
                    <a:pt x="708" y="806"/>
                    <a:pt x="1" y="2463"/>
                    <a:pt x="403" y="4045"/>
                  </a:cubicBezTo>
                  <a:cubicBezTo>
                    <a:pt x="812" y="5626"/>
                    <a:pt x="2234" y="6743"/>
                    <a:pt x="3871" y="6757"/>
                  </a:cubicBezTo>
                  <a:cubicBezTo>
                    <a:pt x="4037" y="6653"/>
                    <a:pt x="4197" y="6535"/>
                    <a:pt x="4350" y="6403"/>
                  </a:cubicBezTo>
                  <a:lnTo>
                    <a:pt x="4419" y="6341"/>
                  </a:lnTo>
                  <a:lnTo>
                    <a:pt x="4488" y="6278"/>
                  </a:lnTo>
                  <a:lnTo>
                    <a:pt x="4509" y="6257"/>
                  </a:lnTo>
                  <a:lnTo>
                    <a:pt x="4551" y="6216"/>
                  </a:lnTo>
                  <a:lnTo>
                    <a:pt x="4578" y="6188"/>
                  </a:lnTo>
                  <a:lnTo>
                    <a:pt x="4620" y="6146"/>
                  </a:lnTo>
                  <a:lnTo>
                    <a:pt x="4641" y="6119"/>
                  </a:lnTo>
                  <a:lnTo>
                    <a:pt x="4682" y="6084"/>
                  </a:lnTo>
                  <a:lnTo>
                    <a:pt x="4703" y="6049"/>
                  </a:lnTo>
                  <a:lnTo>
                    <a:pt x="4738" y="6015"/>
                  </a:lnTo>
                  <a:lnTo>
                    <a:pt x="4766" y="5980"/>
                  </a:lnTo>
                  <a:lnTo>
                    <a:pt x="4800" y="5938"/>
                  </a:lnTo>
                  <a:lnTo>
                    <a:pt x="4821" y="5911"/>
                  </a:lnTo>
                  <a:lnTo>
                    <a:pt x="4856" y="5869"/>
                  </a:lnTo>
                  <a:lnTo>
                    <a:pt x="4877" y="5834"/>
                  </a:lnTo>
                  <a:lnTo>
                    <a:pt x="4911" y="5793"/>
                  </a:lnTo>
                  <a:lnTo>
                    <a:pt x="4932" y="5765"/>
                  </a:lnTo>
                  <a:lnTo>
                    <a:pt x="4967" y="5716"/>
                  </a:lnTo>
                  <a:lnTo>
                    <a:pt x="4988" y="5689"/>
                  </a:lnTo>
                  <a:lnTo>
                    <a:pt x="5029" y="5619"/>
                  </a:lnTo>
                  <a:lnTo>
                    <a:pt x="5036" y="5612"/>
                  </a:lnTo>
                  <a:lnTo>
                    <a:pt x="5085" y="5536"/>
                  </a:lnTo>
                  <a:lnTo>
                    <a:pt x="5099" y="5508"/>
                  </a:lnTo>
                  <a:lnTo>
                    <a:pt x="5133" y="5453"/>
                  </a:lnTo>
                  <a:lnTo>
                    <a:pt x="5154" y="5425"/>
                  </a:lnTo>
                  <a:lnTo>
                    <a:pt x="5182" y="5370"/>
                  </a:lnTo>
                  <a:lnTo>
                    <a:pt x="5196" y="5342"/>
                  </a:lnTo>
                  <a:lnTo>
                    <a:pt x="5223" y="5293"/>
                  </a:lnTo>
                  <a:lnTo>
                    <a:pt x="5237" y="5252"/>
                  </a:lnTo>
                  <a:lnTo>
                    <a:pt x="5265" y="5210"/>
                  </a:lnTo>
                  <a:lnTo>
                    <a:pt x="5279" y="5168"/>
                  </a:lnTo>
                  <a:lnTo>
                    <a:pt x="5300" y="5120"/>
                  </a:lnTo>
                  <a:lnTo>
                    <a:pt x="5321" y="5085"/>
                  </a:lnTo>
                  <a:lnTo>
                    <a:pt x="5341" y="5037"/>
                  </a:lnTo>
                  <a:lnTo>
                    <a:pt x="5355" y="4995"/>
                  </a:lnTo>
                  <a:lnTo>
                    <a:pt x="5376" y="4946"/>
                  </a:lnTo>
                  <a:lnTo>
                    <a:pt x="5390" y="4912"/>
                  </a:lnTo>
                  <a:lnTo>
                    <a:pt x="5411" y="4856"/>
                  </a:lnTo>
                  <a:lnTo>
                    <a:pt x="5425" y="4822"/>
                  </a:lnTo>
                  <a:lnTo>
                    <a:pt x="5445" y="4759"/>
                  </a:lnTo>
                  <a:lnTo>
                    <a:pt x="5452" y="4731"/>
                  </a:lnTo>
                  <a:cubicBezTo>
                    <a:pt x="5459" y="4704"/>
                    <a:pt x="5466" y="4676"/>
                    <a:pt x="5480" y="4648"/>
                  </a:cubicBezTo>
                  <a:lnTo>
                    <a:pt x="5480" y="4627"/>
                  </a:lnTo>
                  <a:cubicBezTo>
                    <a:pt x="5487" y="4600"/>
                    <a:pt x="5494" y="4579"/>
                    <a:pt x="5501" y="4558"/>
                  </a:cubicBezTo>
                  <a:lnTo>
                    <a:pt x="5508" y="4523"/>
                  </a:lnTo>
                  <a:lnTo>
                    <a:pt x="5522" y="4461"/>
                  </a:lnTo>
                  <a:lnTo>
                    <a:pt x="5536" y="4426"/>
                  </a:lnTo>
                  <a:cubicBezTo>
                    <a:pt x="5536" y="4405"/>
                    <a:pt x="5543" y="4392"/>
                    <a:pt x="5543" y="4371"/>
                  </a:cubicBezTo>
                  <a:lnTo>
                    <a:pt x="5549" y="4329"/>
                  </a:lnTo>
                  <a:cubicBezTo>
                    <a:pt x="5549" y="4308"/>
                    <a:pt x="5556" y="4294"/>
                    <a:pt x="5563" y="4274"/>
                  </a:cubicBezTo>
                  <a:lnTo>
                    <a:pt x="5570" y="4232"/>
                  </a:lnTo>
                  <a:lnTo>
                    <a:pt x="5577" y="4177"/>
                  </a:lnTo>
                  <a:lnTo>
                    <a:pt x="5584" y="4135"/>
                  </a:lnTo>
                  <a:cubicBezTo>
                    <a:pt x="5584" y="4121"/>
                    <a:pt x="5591" y="4100"/>
                    <a:pt x="5591" y="4086"/>
                  </a:cubicBezTo>
                  <a:lnTo>
                    <a:pt x="5598" y="4045"/>
                  </a:lnTo>
                  <a:cubicBezTo>
                    <a:pt x="5598" y="4024"/>
                    <a:pt x="5598" y="4003"/>
                    <a:pt x="5598" y="3982"/>
                  </a:cubicBezTo>
                  <a:cubicBezTo>
                    <a:pt x="5605" y="3968"/>
                    <a:pt x="5598" y="3961"/>
                    <a:pt x="5598" y="3948"/>
                  </a:cubicBezTo>
                  <a:lnTo>
                    <a:pt x="5598" y="3885"/>
                  </a:lnTo>
                  <a:lnTo>
                    <a:pt x="5598" y="3851"/>
                  </a:lnTo>
                  <a:lnTo>
                    <a:pt x="5598" y="3781"/>
                  </a:lnTo>
                  <a:lnTo>
                    <a:pt x="5598" y="3746"/>
                  </a:lnTo>
                  <a:lnTo>
                    <a:pt x="5598" y="3649"/>
                  </a:lnTo>
                  <a:cubicBezTo>
                    <a:pt x="5605" y="2498"/>
                    <a:pt x="5057" y="1416"/>
                    <a:pt x="4134" y="729"/>
                  </a:cubicBezTo>
                  <a:lnTo>
                    <a:pt x="4148" y="722"/>
                  </a:lnTo>
                  <a:cubicBezTo>
                    <a:pt x="3566" y="285"/>
                    <a:pt x="2865" y="36"/>
                    <a:pt x="2137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87"/>
            <p:cNvSpPr/>
            <p:nvPr/>
          </p:nvSpPr>
          <p:spPr>
            <a:xfrm>
              <a:off x="1442681" y="3295408"/>
              <a:ext cx="144000" cy="143264"/>
            </a:xfrm>
            <a:custGeom>
              <a:avLst/>
              <a:gdLst/>
              <a:ahLst/>
              <a:cxnLst/>
              <a:rect l="l" t="t" r="r" b="b"/>
              <a:pathLst>
                <a:path w="5481" h="5453" extrusionOk="0">
                  <a:moveTo>
                    <a:pt x="2331" y="0"/>
                  </a:moveTo>
                  <a:lnTo>
                    <a:pt x="2296" y="7"/>
                  </a:lnTo>
                  <a:lnTo>
                    <a:pt x="2262" y="14"/>
                  </a:lnTo>
                  <a:lnTo>
                    <a:pt x="2234" y="14"/>
                  </a:lnTo>
                  <a:lnTo>
                    <a:pt x="2199" y="21"/>
                  </a:lnTo>
                  <a:lnTo>
                    <a:pt x="2165" y="28"/>
                  </a:lnTo>
                  <a:lnTo>
                    <a:pt x="2130" y="35"/>
                  </a:lnTo>
                  <a:lnTo>
                    <a:pt x="2102" y="42"/>
                  </a:lnTo>
                  <a:lnTo>
                    <a:pt x="2067" y="49"/>
                  </a:lnTo>
                  <a:lnTo>
                    <a:pt x="2040" y="56"/>
                  </a:lnTo>
                  <a:lnTo>
                    <a:pt x="2005" y="70"/>
                  </a:lnTo>
                  <a:lnTo>
                    <a:pt x="1977" y="77"/>
                  </a:lnTo>
                  <a:lnTo>
                    <a:pt x="1943" y="84"/>
                  </a:lnTo>
                  <a:lnTo>
                    <a:pt x="1908" y="98"/>
                  </a:lnTo>
                  <a:lnTo>
                    <a:pt x="1894" y="98"/>
                  </a:lnTo>
                  <a:lnTo>
                    <a:pt x="1873" y="104"/>
                  </a:lnTo>
                  <a:lnTo>
                    <a:pt x="1859" y="111"/>
                  </a:lnTo>
                  <a:lnTo>
                    <a:pt x="1846" y="111"/>
                  </a:lnTo>
                  <a:lnTo>
                    <a:pt x="1811" y="125"/>
                  </a:lnTo>
                  <a:lnTo>
                    <a:pt x="1783" y="139"/>
                  </a:lnTo>
                  <a:lnTo>
                    <a:pt x="1748" y="153"/>
                  </a:lnTo>
                  <a:lnTo>
                    <a:pt x="1728" y="160"/>
                  </a:lnTo>
                  <a:lnTo>
                    <a:pt x="1672" y="181"/>
                  </a:lnTo>
                  <a:lnTo>
                    <a:pt x="1644" y="195"/>
                  </a:lnTo>
                  <a:lnTo>
                    <a:pt x="1624" y="202"/>
                  </a:lnTo>
                  <a:lnTo>
                    <a:pt x="1610" y="209"/>
                  </a:lnTo>
                  <a:lnTo>
                    <a:pt x="1582" y="222"/>
                  </a:lnTo>
                  <a:lnTo>
                    <a:pt x="1561" y="229"/>
                  </a:lnTo>
                  <a:lnTo>
                    <a:pt x="1547" y="236"/>
                  </a:lnTo>
                  <a:lnTo>
                    <a:pt x="1520" y="250"/>
                  </a:lnTo>
                  <a:lnTo>
                    <a:pt x="1492" y="264"/>
                  </a:lnTo>
                  <a:lnTo>
                    <a:pt x="1464" y="278"/>
                  </a:lnTo>
                  <a:lnTo>
                    <a:pt x="1436" y="299"/>
                  </a:lnTo>
                  <a:lnTo>
                    <a:pt x="1402" y="313"/>
                  </a:lnTo>
                  <a:lnTo>
                    <a:pt x="1374" y="326"/>
                  </a:lnTo>
                  <a:lnTo>
                    <a:pt x="1346" y="347"/>
                  </a:lnTo>
                  <a:lnTo>
                    <a:pt x="1318" y="361"/>
                  </a:lnTo>
                  <a:lnTo>
                    <a:pt x="1291" y="375"/>
                  </a:lnTo>
                  <a:lnTo>
                    <a:pt x="1263" y="396"/>
                  </a:lnTo>
                  <a:lnTo>
                    <a:pt x="1235" y="410"/>
                  </a:lnTo>
                  <a:lnTo>
                    <a:pt x="1214" y="430"/>
                  </a:lnTo>
                  <a:lnTo>
                    <a:pt x="1187" y="444"/>
                  </a:lnTo>
                  <a:lnTo>
                    <a:pt x="1159" y="465"/>
                  </a:lnTo>
                  <a:lnTo>
                    <a:pt x="1131" y="486"/>
                  </a:lnTo>
                  <a:lnTo>
                    <a:pt x="1110" y="500"/>
                  </a:lnTo>
                  <a:lnTo>
                    <a:pt x="1083" y="521"/>
                  </a:lnTo>
                  <a:lnTo>
                    <a:pt x="1055" y="541"/>
                  </a:lnTo>
                  <a:lnTo>
                    <a:pt x="1027" y="562"/>
                  </a:lnTo>
                  <a:lnTo>
                    <a:pt x="1006" y="583"/>
                  </a:lnTo>
                  <a:lnTo>
                    <a:pt x="978" y="604"/>
                  </a:lnTo>
                  <a:lnTo>
                    <a:pt x="965" y="611"/>
                  </a:lnTo>
                  <a:lnTo>
                    <a:pt x="958" y="625"/>
                  </a:lnTo>
                  <a:lnTo>
                    <a:pt x="944" y="632"/>
                  </a:lnTo>
                  <a:lnTo>
                    <a:pt x="930" y="646"/>
                  </a:lnTo>
                  <a:lnTo>
                    <a:pt x="909" y="666"/>
                  </a:lnTo>
                  <a:lnTo>
                    <a:pt x="881" y="687"/>
                  </a:lnTo>
                  <a:cubicBezTo>
                    <a:pt x="750" y="812"/>
                    <a:pt x="625" y="951"/>
                    <a:pt x="514" y="1103"/>
                  </a:cubicBezTo>
                  <a:cubicBezTo>
                    <a:pt x="479" y="1152"/>
                    <a:pt x="444" y="1200"/>
                    <a:pt x="410" y="1256"/>
                  </a:cubicBezTo>
                  <a:lnTo>
                    <a:pt x="396" y="1270"/>
                  </a:lnTo>
                  <a:cubicBezTo>
                    <a:pt x="368" y="1325"/>
                    <a:pt x="340" y="1374"/>
                    <a:pt x="313" y="1429"/>
                  </a:cubicBezTo>
                  <a:lnTo>
                    <a:pt x="299" y="1443"/>
                  </a:lnTo>
                  <a:cubicBezTo>
                    <a:pt x="271" y="1499"/>
                    <a:pt x="250" y="1554"/>
                    <a:pt x="222" y="1610"/>
                  </a:cubicBezTo>
                  <a:lnTo>
                    <a:pt x="215" y="1630"/>
                  </a:lnTo>
                  <a:cubicBezTo>
                    <a:pt x="188" y="1686"/>
                    <a:pt x="167" y="1741"/>
                    <a:pt x="146" y="1797"/>
                  </a:cubicBezTo>
                  <a:lnTo>
                    <a:pt x="139" y="1818"/>
                  </a:lnTo>
                  <a:cubicBezTo>
                    <a:pt x="125" y="1873"/>
                    <a:pt x="105" y="1929"/>
                    <a:pt x="91" y="1991"/>
                  </a:cubicBezTo>
                  <a:lnTo>
                    <a:pt x="84" y="2012"/>
                  </a:lnTo>
                  <a:cubicBezTo>
                    <a:pt x="63" y="2067"/>
                    <a:pt x="56" y="2130"/>
                    <a:pt x="42" y="2185"/>
                  </a:cubicBezTo>
                  <a:lnTo>
                    <a:pt x="42" y="2213"/>
                  </a:lnTo>
                  <a:cubicBezTo>
                    <a:pt x="28" y="2269"/>
                    <a:pt x="21" y="2331"/>
                    <a:pt x="14" y="2393"/>
                  </a:cubicBezTo>
                  <a:lnTo>
                    <a:pt x="14" y="2414"/>
                  </a:lnTo>
                  <a:cubicBezTo>
                    <a:pt x="14" y="2449"/>
                    <a:pt x="7" y="2477"/>
                    <a:pt x="7" y="2511"/>
                  </a:cubicBezTo>
                  <a:cubicBezTo>
                    <a:pt x="0" y="2539"/>
                    <a:pt x="7" y="2574"/>
                    <a:pt x="0" y="2602"/>
                  </a:cubicBezTo>
                  <a:lnTo>
                    <a:pt x="0" y="2629"/>
                  </a:lnTo>
                  <a:lnTo>
                    <a:pt x="0" y="2719"/>
                  </a:lnTo>
                  <a:cubicBezTo>
                    <a:pt x="0" y="2817"/>
                    <a:pt x="7" y="2907"/>
                    <a:pt x="14" y="3004"/>
                  </a:cubicBezTo>
                  <a:cubicBezTo>
                    <a:pt x="14" y="3025"/>
                    <a:pt x="14" y="3045"/>
                    <a:pt x="21" y="3066"/>
                  </a:cubicBezTo>
                  <a:cubicBezTo>
                    <a:pt x="21" y="3087"/>
                    <a:pt x="28" y="3115"/>
                    <a:pt x="28" y="3143"/>
                  </a:cubicBezTo>
                  <a:cubicBezTo>
                    <a:pt x="49" y="3254"/>
                    <a:pt x="70" y="3364"/>
                    <a:pt x="105" y="3475"/>
                  </a:cubicBezTo>
                  <a:cubicBezTo>
                    <a:pt x="111" y="3510"/>
                    <a:pt x="125" y="3538"/>
                    <a:pt x="132" y="3573"/>
                  </a:cubicBezTo>
                  <a:lnTo>
                    <a:pt x="139" y="3600"/>
                  </a:lnTo>
                  <a:cubicBezTo>
                    <a:pt x="153" y="3621"/>
                    <a:pt x="160" y="3649"/>
                    <a:pt x="167" y="3670"/>
                  </a:cubicBezTo>
                  <a:lnTo>
                    <a:pt x="174" y="3690"/>
                  </a:lnTo>
                  <a:cubicBezTo>
                    <a:pt x="188" y="3718"/>
                    <a:pt x="195" y="3746"/>
                    <a:pt x="209" y="3774"/>
                  </a:cubicBezTo>
                  <a:cubicBezTo>
                    <a:pt x="313" y="4030"/>
                    <a:pt x="465" y="4273"/>
                    <a:pt x="639" y="4488"/>
                  </a:cubicBezTo>
                  <a:lnTo>
                    <a:pt x="666" y="4516"/>
                  </a:lnTo>
                  <a:lnTo>
                    <a:pt x="680" y="4537"/>
                  </a:lnTo>
                  <a:lnTo>
                    <a:pt x="743" y="4606"/>
                  </a:lnTo>
                  <a:lnTo>
                    <a:pt x="757" y="4620"/>
                  </a:lnTo>
                  <a:lnTo>
                    <a:pt x="819" y="4675"/>
                  </a:lnTo>
                  <a:lnTo>
                    <a:pt x="833" y="4696"/>
                  </a:lnTo>
                  <a:lnTo>
                    <a:pt x="902" y="4759"/>
                  </a:lnTo>
                  <a:lnTo>
                    <a:pt x="916" y="4773"/>
                  </a:lnTo>
                  <a:lnTo>
                    <a:pt x="978" y="4828"/>
                  </a:lnTo>
                  <a:lnTo>
                    <a:pt x="992" y="4842"/>
                  </a:lnTo>
                  <a:lnTo>
                    <a:pt x="1069" y="4897"/>
                  </a:lnTo>
                  <a:lnTo>
                    <a:pt x="1083" y="4911"/>
                  </a:lnTo>
                  <a:lnTo>
                    <a:pt x="1152" y="4960"/>
                  </a:lnTo>
                  <a:lnTo>
                    <a:pt x="1173" y="4974"/>
                  </a:lnTo>
                  <a:lnTo>
                    <a:pt x="1249" y="5029"/>
                  </a:lnTo>
                  <a:lnTo>
                    <a:pt x="1263" y="5036"/>
                  </a:lnTo>
                  <a:lnTo>
                    <a:pt x="1332" y="5078"/>
                  </a:lnTo>
                  <a:lnTo>
                    <a:pt x="1353" y="5092"/>
                  </a:lnTo>
                  <a:lnTo>
                    <a:pt x="1443" y="5140"/>
                  </a:lnTo>
                  <a:lnTo>
                    <a:pt x="1450" y="5147"/>
                  </a:lnTo>
                  <a:lnTo>
                    <a:pt x="1533" y="5189"/>
                  </a:lnTo>
                  <a:lnTo>
                    <a:pt x="1554" y="5196"/>
                  </a:lnTo>
                  <a:lnTo>
                    <a:pt x="1637" y="5237"/>
                  </a:lnTo>
                  <a:lnTo>
                    <a:pt x="1651" y="5244"/>
                  </a:lnTo>
                  <a:lnTo>
                    <a:pt x="1728" y="5272"/>
                  </a:lnTo>
                  <a:lnTo>
                    <a:pt x="1755" y="5286"/>
                  </a:lnTo>
                  <a:lnTo>
                    <a:pt x="1846" y="5320"/>
                  </a:lnTo>
                  <a:lnTo>
                    <a:pt x="1852" y="5320"/>
                  </a:lnTo>
                  <a:lnTo>
                    <a:pt x="1943" y="5348"/>
                  </a:lnTo>
                  <a:lnTo>
                    <a:pt x="1963" y="5355"/>
                  </a:lnTo>
                  <a:lnTo>
                    <a:pt x="2061" y="5376"/>
                  </a:lnTo>
                  <a:lnTo>
                    <a:pt x="2067" y="5376"/>
                  </a:lnTo>
                  <a:lnTo>
                    <a:pt x="2158" y="5397"/>
                  </a:lnTo>
                  <a:lnTo>
                    <a:pt x="2178" y="5404"/>
                  </a:lnTo>
                  <a:lnTo>
                    <a:pt x="2282" y="5425"/>
                  </a:lnTo>
                  <a:lnTo>
                    <a:pt x="2380" y="5438"/>
                  </a:lnTo>
                  <a:lnTo>
                    <a:pt x="2407" y="5438"/>
                  </a:lnTo>
                  <a:lnTo>
                    <a:pt x="2511" y="5452"/>
                  </a:lnTo>
                  <a:lnTo>
                    <a:pt x="2969" y="5452"/>
                  </a:lnTo>
                  <a:lnTo>
                    <a:pt x="3073" y="5438"/>
                  </a:lnTo>
                  <a:lnTo>
                    <a:pt x="3101" y="5438"/>
                  </a:lnTo>
                  <a:lnTo>
                    <a:pt x="3191" y="5425"/>
                  </a:lnTo>
                  <a:lnTo>
                    <a:pt x="3198" y="5425"/>
                  </a:lnTo>
                  <a:lnTo>
                    <a:pt x="3302" y="5404"/>
                  </a:lnTo>
                  <a:lnTo>
                    <a:pt x="3323" y="5397"/>
                  </a:lnTo>
                  <a:lnTo>
                    <a:pt x="3413" y="5376"/>
                  </a:lnTo>
                  <a:lnTo>
                    <a:pt x="3420" y="5376"/>
                  </a:lnTo>
                  <a:lnTo>
                    <a:pt x="3517" y="5355"/>
                  </a:lnTo>
                  <a:lnTo>
                    <a:pt x="3538" y="5348"/>
                  </a:lnTo>
                  <a:lnTo>
                    <a:pt x="3621" y="5320"/>
                  </a:lnTo>
                  <a:lnTo>
                    <a:pt x="3635" y="5320"/>
                  </a:lnTo>
                  <a:lnTo>
                    <a:pt x="3725" y="5286"/>
                  </a:lnTo>
                  <a:lnTo>
                    <a:pt x="3746" y="5272"/>
                  </a:lnTo>
                  <a:lnTo>
                    <a:pt x="3829" y="5244"/>
                  </a:lnTo>
                  <a:lnTo>
                    <a:pt x="3843" y="5237"/>
                  </a:lnTo>
                  <a:lnTo>
                    <a:pt x="3926" y="5196"/>
                  </a:lnTo>
                  <a:lnTo>
                    <a:pt x="3947" y="5189"/>
                  </a:lnTo>
                  <a:lnTo>
                    <a:pt x="4030" y="5147"/>
                  </a:lnTo>
                  <a:lnTo>
                    <a:pt x="4037" y="5140"/>
                  </a:lnTo>
                  <a:lnTo>
                    <a:pt x="4128" y="5092"/>
                  </a:lnTo>
                  <a:lnTo>
                    <a:pt x="4148" y="5078"/>
                  </a:lnTo>
                  <a:lnTo>
                    <a:pt x="4218" y="5036"/>
                  </a:lnTo>
                  <a:lnTo>
                    <a:pt x="4232" y="5029"/>
                  </a:lnTo>
                  <a:lnTo>
                    <a:pt x="4308" y="4974"/>
                  </a:lnTo>
                  <a:lnTo>
                    <a:pt x="4329" y="4960"/>
                  </a:lnTo>
                  <a:lnTo>
                    <a:pt x="4398" y="4911"/>
                  </a:lnTo>
                  <a:lnTo>
                    <a:pt x="4412" y="4897"/>
                  </a:lnTo>
                  <a:lnTo>
                    <a:pt x="4488" y="4842"/>
                  </a:lnTo>
                  <a:lnTo>
                    <a:pt x="4502" y="4828"/>
                  </a:lnTo>
                  <a:lnTo>
                    <a:pt x="4564" y="4773"/>
                  </a:lnTo>
                  <a:lnTo>
                    <a:pt x="4578" y="4759"/>
                  </a:lnTo>
                  <a:lnTo>
                    <a:pt x="4648" y="4696"/>
                  </a:lnTo>
                  <a:lnTo>
                    <a:pt x="4662" y="4675"/>
                  </a:lnTo>
                  <a:lnTo>
                    <a:pt x="4724" y="4620"/>
                  </a:lnTo>
                  <a:lnTo>
                    <a:pt x="4738" y="4606"/>
                  </a:lnTo>
                  <a:cubicBezTo>
                    <a:pt x="4759" y="4585"/>
                    <a:pt x="4780" y="4558"/>
                    <a:pt x="4800" y="4537"/>
                  </a:cubicBezTo>
                  <a:lnTo>
                    <a:pt x="4814" y="4516"/>
                  </a:lnTo>
                  <a:lnTo>
                    <a:pt x="4842" y="4488"/>
                  </a:lnTo>
                  <a:cubicBezTo>
                    <a:pt x="5022" y="4273"/>
                    <a:pt x="5168" y="4030"/>
                    <a:pt x="5272" y="3774"/>
                  </a:cubicBezTo>
                  <a:cubicBezTo>
                    <a:pt x="5286" y="3746"/>
                    <a:pt x="5293" y="3718"/>
                    <a:pt x="5307" y="3690"/>
                  </a:cubicBezTo>
                  <a:lnTo>
                    <a:pt x="5314" y="3670"/>
                  </a:lnTo>
                  <a:cubicBezTo>
                    <a:pt x="5321" y="3649"/>
                    <a:pt x="5327" y="3621"/>
                    <a:pt x="5341" y="3600"/>
                  </a:cubicBezTo>
                  <a:lnTo>
                    <a:pt x="5348" y="3573"/>
                  </a:lnTo>
                  <a:cubicBezTo>
                    <a:pt x="5355" y="3538"/>
                    <a:pt x="5369" y="3510"/>
                    <a:pt x="5376" y="3475"/>
                  </a:cubicBezTo>
                  <a:cubicBezTo>
                    <a:pt x="5411" y="3364"/>
                    <a:pt x="5432" y="3254"/>
                    <a:pt x="5452" y="3143"/>
                  </a:cubicBezTo>
                  <a:cubicBezTo>
                    <a:pt x="5452" y="3115"/>
                    <a:pt x="5459" y="3087"/>
                    <a:pt x="5459" y="3066"/>
                  </a:cubicBezTo>
                  <a:cubicBezTo>
                    <a:pt x="5466" y="3038"/>
                    <a:pt x="5466" y="3025"/>
                    <a:pt x="5466" y="3004"/>
                  </a:cubicBezTo>
                  <a:cubicBezTo>
                    <a:pt x="5473" y="2907"/>
                    <a:pt x="5480" y="2817"/>
                    <a:pt x="5480" y="2719"/>
                  </a:cubicBezTo>
                  <a:lnTo>
                    <a:pt x="5480" y="2629"/>
                  </a:lnTo>
                  <a:lnTo>
                    <a:pt x="5480" y="2602"/>
                  </a:lnTo>
                  <a:cubicBezTo>
                    <a:pt x="5480" y="2574"/>
                    <a:pt x="5480" y="2539"/>
                    <a:pt x="5473" y="2511"/>
                  </a:cubicBezTo>
                  <a:cubicBezTo>
                    <a:pt x="5466" y="2477"/>
                    <a:pt x="5466" y="2449"/>
                    <a:pt x="5466" y="2414"/>
                  </a:cubicBezTo>
                  <a:lnTo>
                    <a:pt x="5466" y="2393"/>
                  </a:lnTo>
                  <a:cubicBezTo>
                    <a:pt x="5459" y="2331"/>
                    <a:pt x="5445" y="2269"/>
                    <a:pt x="5438" y="2213"/>
                  </a:cubicBezTo>
                  <a:lnTo>
                    <a:pt x="5438" y="2185"/>
                  </a:lnTo>
                  <a:cubicBezTo>
                    <a:pt x="5425" y="2130"/>
                    <a:pt x="5411" y="2074"/>
                    <a:pt x="5397" y="2012"/>
                  </a:cubicBezTo>
                  <a:lnTo>
                    <a:pt x="5390" y="1991"/>
                  </a:lnTo>
                  <a:cubicBezTo>
                    <a:pt x="5376" y="1929"/>
                    <a:pt x="5355" y="1873"/>
                    <a:pt x="5334" y="1818"/>
                  </a:cubicBezTo>
                  <a:lnTo>
                    <a:pt x="5327" y="1797"/>
                  </a:lnTo>
                  <a:cubicBezTo>
                    <a:pt x="5307" y="1734"/>
                    <a:pt x="5286" y="1679"/>
                    <a:pt x="5265" y="1630"/>
                  </a:cubicBezTo>
                  <a:lnTo>
                    <a:pt x="5258" y="1610"/>
                  </a:lnTo>
                  <a:cubicBezTo>
                    <a:pt x="5230" y="1554"/>
                    <a:pt x="5203" y="1499"/>
                    <a:pt x="5175" y="1443"/>
                  </a:cubicBezTo>
                  <a:lnTo>
                    <a:pt x="5168" y="1429"/>
                  </a:lnTo>
                  <a:cubicBezTo>
                    <a:pt x="5140" y="1374"/>
                    <a:pt x="5112" y="1325"/>
                    <a:pt x="5078" y="1270"/>
                  </a:cubicBezTo>
                  <a:lnTo>
                    <a:pt x="5071" y="1256"/>
                  </a:lnTo>
                  <a:cubicBezTo>
                    <a:pt x="5036" y="1200"/>
                    <a:pt x="5001" y="1152"/>
                    <a:pt x="4967" y="1103"/>
                  </a:cubicBezTo>
                  <a:cubicBezTo>
                    <a:pt x="4856" y="951"/>
                    <a:pt x="4731" y="812"/>
                    <a:pt x="4592" y="687"/>
                  </a:cubicBezTo>
                  <a:lnTo>
                    <a:pt x="4571" y="666"/>
                  </a:lnTo>
                  <a:lnTo>
                    <a:pt x="4551" y="646"/>
                  </a:lnTo>
                  <a:lnTo>
                    <a:pt x="4537" y="632"/>
                  </a:lnTo>
                  <a:lnTo>
                    <a:pt x="4523" y="625"/>
                  </a:lnTo>
                  <a:lnTo>
                    <a:pt x="4509" y="611"/>
                  </a:lnTo>
                  <a:lnTo>
                    <a:pt x="4502" y="604"/>
                  </a:lnTo>
                  <a:lnTo>
                    <a:pt x="4474" y="583"/>
                  </a:lnTo>
                  <a:lnTo>
                    <a:pt x="4447" y="562"/>
                  </a:lnTo>
                  <a:lnTo>
                    <a:pt x="4426" y="541"/>
                  </a:lnTo>
                  <a:lnTo>
                    <a:pt x="4398" y="521"/>
                  </a:lnTo>
                  <a:lnTo>
                    <a:pt x="4370" y="500"/>
                  </a:lnTo>
                  <a:lnTo>
                    <a:pt x="4343" y="486"/>
                  </a:lnTo>
                  <a:lnTo>
                    <a:pt x="4322" y="465"/>
                  </a:lnTo>
                  <a:lnTo>
                    <a:pt x="4294" y="444"/>
                  </a:lnTo>
                  <a:lnTo>
                    <a:pt x="4266" y="430"/>
                  </a:lnTo>
                  <a:lnTo>
                    <a:pt x="4238" y="410"/>
                  </a:lnTo>
                  <a:lnTo>
                    <a:pt x="4211" y="396"/>
                  </a:lnTo>
                  <a:lnTo>
                    <a:pt x="4183" y="375"/>
                  </a:lnTo>
                  <a:lnTo>
                    <a:pt x="4155" y="361"/>
                  </a:lnTo>
                  <a:lnTo>
                    <a:pt x="4128" y="347"/>
                  </a:lnTo>
                  <a:lnTo>
                    <a:pt x="4100" y="326"/>
                  </a:lnTo>
                  <a:lnTo>
                    <a:pt x="4072" y="313"/>
                  </a:lnTo>
                  <a:lnTo>
                    <a:pt x="4044" y="299"/>
                  </a:lnTo>
                  <a:lnTo>
                    <a:pt x="4017" y="278"/>
                  </a:lnTo>
                  <a:lnTo>
                    <a:pt x="3989" y="264"/>
                  </a:lnTo>
                  <a:lnTo>
                    <a:pt x="3961" y="250"/>
                  </a:lnTo>
                  <a:lnTo>
                    <a:pt x="3933" y="236"/>
                  </a:lnTo>
                  <a:lnTo>
                    <a:pt x="3912" y="229"/>
                  </a:lnTo>
                  <a:lnTo>
                    <a:pt x="3899" y="222"/>
                  </a:lnTo>
                  <a:lnTo>
                    <a:pt x="3871" y="209"/>
                  </a:lnTo>
                  <a:lnTo>
                    <a:pt x="3850" y="202"/>
                  </a:lnTo>
                  <a:lnTo>
                    <a:pt x="3836" y="195"/>
                  </a:lnTo>
                  <a:lnTo>
                    <a:pt x="3802" y="181"/>
                  </a:lnTo>
                  <a:lnTo>
                    <a:pt x="3753" y="160"/>
                  </a:lnTo>
                  <a:lnTo>
                    <a:pt x="3725" y="153"/>
                  </a:lnTo>
                  <a:lnTo>
                    <a:pt x="3691" y="139"/>
                  </a:lnTo>
                  <a:lnTo>
                    <a:pt x="3663" y="125"/>
                  </a:lnTo>
                  <a:lnTo>
                    <a:pt x="3628" y="111"/>
                  </a:lnTo>
                  <a:lnTo>
                    <a:pt x="3614" y="111"/>
                  </a:lnTo>
                  <a:lnTo>
                    <a:pt x="3600" y="104"/>
                  </a:lnTo>
                  <a:lnTo>
                    <a:pt x="3586" y="98"/>
                  </a:lnTo>
                  <a:lnTo>
                    <a:pt x="3566" y="98"/>
                  </a:lnTo>
                  <a:lnTo>
                    <a:pt x="3538" y="84"/>
                  </a:lnTo>
                  <a:lnTo>
                    <a:pt x="3503" y="77"/>
                  </a:lnTo>
                  <a:lnTo>
                    <a:pt x="3476" y="70"/>
                  </a:lnTo>
                  <a:lnTo>
                    <a:pt x="3441" y="56"/>
                  </a:lnTo>
                  <a:lnTo>
                    <a:pt x="3413" y="49"/>
                  </a:lnTo>
                  <a:lnTo>
                    <a:pt x="3378" y="42"/>
                  </a:lnTo>
                  <a:lnTo>
                    <a:pt x="3344" y="35"/>
                  </a:lnTo>
                  <a:lnTo>
                    <a:pt x="3309" y="28"/>
                  </a:lnTo>
                  <a:lnTo>
                    <a:pt x="3281" y="21"/>
                  </a:lnTo>
                  <a:lnTo>
                    <a:pt x="3247" y="14"/>
                  </a:lnTo>
                  <a:lnTo>
                    <a:pt x="3212" y="14"/>
                  </a:lnTo>
                  <a:lnTo>
                    <a:pt x="3177" y="7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87"/>
            <p:cNvSpPr/>
            <p:nvPr/>
          </p:nvSpPr>
          <p:spPr>
            <a:xfrm>
              <a:off x="1454346" y="3295225"/>
              <a:ext cx="132335" cy="143448"/>
            </a:xfrm>
            <a:custGeom>
              <a:avLst/>
              <a:gdLst/>
              <a:ahLst/>
              <a:cxnLst/>
              <a:rect l="l" t="t" r="r" b="b"/>
              <a:pathLst>
                <a:path w="5037" h="5460" extrusionOk="0">
                  <a:moveTo>
                    <a:pt x="1922" y="1"/>
                  </a:moveTo>
                  <a:lnTo>
                    <a:pt x="1880" y="7"/>
                  </a:lnTo>
                  <a:lnTo>
                    <a:pt x="1852" y="14"/>
                  </a:lnTo>
                  <a:lnTo>
                    <a:pt x="1818" y="21"/>
                  </a:lnTo>
                  <a:lnTo>
                    <a:pt x="1783" y="21"/>
                  </a:lnTo>
                  <a:lnTo>
                    <a:pt x="1748" y="28"/>
                  </a:lnTo>
                  <a:lnTo>
                    <a:pt x="1721" y="35"/>
                  </a:lnTo>
                  <a:lnTo>
                    <a:pt x="1686" y="42"/>
                  </a:lnTo>
                  <a:lnTo>
                    <a:pt x="1658" y="49"/>
                  </a:lnTo>
                  <a:lnTo>
                    <a:pt x="1623" y="56"/>
                  </a:lnTo>
                  <a:lnTo>
                    <a:pt x="1589" y="63"/>
                  </a:lnTo>
                  <a:lnTo>
                    <a:pt x="1554" y="77"/>
                  </a:lnTo>
                  <a:lnTo>
                    <a:pt x="1526" y="84"/>
                  </a:lnTo>
                  <a:lnTo>
                    <a:pt x="1492" y="91"/>
                  </a:lnTo>
                  <a:lnTo>
                    <a:pt x="1464" y="105"/>
                  </a:lnTo>
                  <a:lnTo>
                    <a:pt x="1450" y="105"/>
                  </a:lnTo>
                  <a:lnTo>
                    <a:pt x="1429" y="111"/>
                  </a:lnTo>
                  <a:lnTo>
                    <a:pt x="1415" y="118"/>
                  </a:lnTo>
                  <a:lnTo>
                    <a:pt x="1402" y="118"/>
                  </a:lnTo>
                  <a:lnTo>
                    <a:pt x="1367" y="132"/>
                  </a:lnTo>
                  <a:lnTo>
                    <a:pt x="1339" y="139"/>
                  </a:lnTo>
                  <a:lnTo>
                    <a:pt x="1304" y="153"/>
                  </a:lnTo>
                  <a:lnTo>
                    <a:pt x="1277" y="167"/>
                  </a:lnTo>
                  <a:lnTo>
                    <a:pt x="1249" y="174"/>
                  </a:lnTo>
                  <a:cubicBezTo>
                    <a:pt x="0" y="1984"/>
                    <a:pt x="639" y="4481"/>
                    <a:pt x="2608" y="5459"/>
                  </a:cubicBezTo>
                  <a:lnTo>
                    <a:pt x="2650" y="5459"/>
                  </a:lnTo>
                  <a:lnTo>
                    <a:pt x="2747" y="5445"/>
                  </a:lnTo>
                  <a:lnTo>
                    <a:pt x="2754" y="5445"/>
                  </a:lnTo>
                  <a:lnTo>
                    <a:pt x="2851" y="5425"/>
                  </a:lnTo>
                  <a:lnTo>
                    <a:pt x="2879" y="5425"/>
                  </a:lnTo>
                  <a:lnTo>
                    <a:pt x="2962" y="5404"/>
                  </a:lnTo>
                  <a:lnTo>
                    <a:pt x="2969" y="5404"/>
                  </a:lnTo>
                  <a:lnTo>
                    <a:pt x="3066" y="5376"/>
                  </a:lnTo>
                  <a:lnTo>
                    <a:pt x="3087" y="5369"/>
                  </a:lnTo>
                  <a:lnTo>
                    <a:pt x="3177" y="5341"/>
                  </a:lnTo>
                  <a:lnTo>
                    <a:pt x="3184" y="5341"/>
                  </a:lnTo>
                  <a:lnTo>
                    <a:pt x="3281" y="5307"/>
                  </a:lnTo>
                  <a:lnTo>
                    <a:pt x="3302" y="5300"/>
                  </a:lnTo>
                  <a:lnTo>
                    <a:pt x="3385" y="5265"/>
                  </a:lnTo>
                  <a:lnTo>
                    <a:pt x="3392" y="5258"/>
                  </a:lnTo>
                  <a:lnTo>
                    <a:pt x="3482" y="5217"/>
                  </a:lnTo>
                  <a:lnTo>
                    <a:pt x="3503" y="5210"/>
                  </a:lnTo>
                  <a:lnTo>
                    <a:pt x="3579" y="5168"/>
                  </a:lnTo>
                  <a:lnTo>
                    <a:pt x="3593" y="5161"/>
                  </a:lnTo>
                  <a:lnTo>
                    <a:pt x="3677" y="5112"/>
                  </a:lnTo>
                  <a:lnTo>
                    <a:pt x="3697" y="5106"/>
                  </a:lnTo>
                  <a:lnTo>
                    <a:pt x="3774" y="5057"/>
                  </a:lnTo>
                  <a:lnTo>
                    <a:pt x="3781" y="5050"/>
                  </a:lnTo>
                  <a:lnTo>
                    <a:pt x="3864" y="4995"/>
                  </a:lnTo>
                  <a:lnTo>
                    <a:pt x="3885" y="4981"/>
                  </a:lnTo>
                  <a:lnTo>
                    <a:pt x="3947" y="4932"/>
                  </a:lnTo>
                  <a:lnTo>
                    <a:pt x="3961" y="4925"/>
                  </a:lnTo>
                  <a:lnTo>
                    <a:pt x="4037" y="4863"/>
                  </a:lnTo>
                  <a:lnTo>
                    <a:pt x="4058" y="4849"/>
                  </a:lnTo>
                  <a:lnTo>
                    <a:pt x="4120" y="4793"/>
                  </a:lnTo>
                  <a:lnTo>
                    <a:pt x="4127" y="4780"/>
                  </a:lnTo>
                  <a:lnTo>
                    <a:pt x="4204" y="4717"/>
                  </a:lnTo>
                  <a:lnTo>
                    <a:pt x="4218" y="4703"/>
                  </a:lnTo>
                  <a:lnTo>
                    <a:pt x="4273" y="4641"/>
                  </a:lnTo>
                  <a:lnTo>
                    <a:pt x="4287" y="4627"/>
                  </a:lnTo>
                  <a:cubicBezTo>
                    <a:pt x="4308" y="4606"/>
                    <a:pt x="4329" y="4578"/>
                    <a:pt x="4349" y="4558"/>
                  </a:cubicBezTo>
                  <a:lnTo>
                    <a:pt x="4363" y="4544"/>
                  </a:lnTo>
                  <a:lnTo>
                    <a:pt x="4391" y="4509"/>
                  </a:lnTo>
                  <a:cubicBezTo>
                    <a:pt x="4571" y="4294"/>
                    <a:pt x="4717" y="4058"/>
                    <a:pt x="4828" y="3795"/>
                  </a:cubicBezTo>
                  <a:cubicBezTo>
                    <a:pt x="4835" y="3767"/>
                    <a:pt x="4849" y="3746"/>
                    <a:pt x="4856" y="3718"/>
                  </a:cubicBezTo>
                  <a:lnTo>
                    <a:pt x="4863" y="3697"/>
                  </a:lnTo>
                  <a:cubicBezTo>
                    <a:pt x="4877" y="3670"/>
                    <a:pt x="4883" y="3642"/>
                    <a:pt x="4890" y="3621"/>
                  </a:cubicBezTo>
                  <a:lnTo>
                    <a:pt x="4897" y="3593"/>
                  </a:lnTo>
                  <a:cubicBezTo>
                    <a:pt x="4911" y="3559"/>
                    <a:pt x="4918" y="3531"/>
                    <a:pt x="4932" y="3496"/>
                  </a:cubicBezTo>
                  <a:cubicBezTo>
                    <a:pt x="4960" y="3385"/>
                    <a:pt x="4988" y="3274"/>
                    <a:pt x="5001" y="3163"/>
                  </a:cubicBezTo>
                  <a:cubicBezTo>
                    <a:pt x="5001" y="3136"/>
                    <a:pt x="5008" y="3115"/>
                    <a:pt x="5015" y="3087"/>
                  </a:cubicBezTo>
                  <a:cubicBezTo>
                    <a:pt x="5015" y="3059"/>
                    <a:pt x="5015" y="3045"/>
                    <a:pt x="5022" y="3025"/>
                  </a:cubicBezTo>
                  <a:cubicBezTo>
                    <a:pt x="5029" y="2935"/>
                    <a:pt x="5036" y="2837"/>
                    <a:pt x="5036" y="2740"/>
                  </a:cubicBezTo>
                  <a:lnTo>
                    <a:pt x="5036" y="2650"/>
                  </a:lnTo>
                  <a:cubicBezTo>
                    <a:pt x="5036" y="2622"/>
                    <a:pt x="5029" y="2615"/>
                    <a:pt x="5029" y="2609"/>
                  </a:cubicBezTo>
                  <a:cubicBezTo>
                    <a:pt x="5029" y="2581"/>
                    <a:pt x="5029" y="2546"/>
                    <a:pt x="5029" y="2518"/>
                  </a:cubicBezTo>
                  <a:cubicBezTo>
                    <a:pt x="5022" y="2484"/>
                    <a:pt x="5022" y="2456"/>
                    <a:pt x="5015" y="2421"/>
                  </a:cubicBezTo>
                  <a:lnTo>
                    <a:pt x="5015" y="2400"/>
                  </a:lnTo>
                  <a:cubicBezTo>
                    <a:pt x="5008" y="2338"/>
                    <a:pt x="5001" y="2276"/>
                    <a:pt x="4988" y="2220"/>
                  </a:cubicBezTo>
                  <a:lnTo>
                    <a:pt x="4988" y="2192"/>
                  </a:lnTo>
                  <a:cubicBezTo>
                    <a:pt x="4981" y="2137"/>
                    <a:pt x="4967" y="2074"/>
                    <a:pt x="4946" y="2019"/>
                  </a:cubicBezTo>
                  <a:lnTo>
                    <a:pt x="4946" y="1998"/>
                  </a:lnTo>
                  <a:cubicBezTo>
                    <a:pt x="4925" y="1936"/>
                    <a:pt x="4911" y="1880"/>
                    <a:pt x="4890" y="1825"/>
                  </a:cubicBezTo>
                  <a:lnTo>
                    <a:pt x="4883" y="1804"/>
                  </a:lnTo>
                  <a:cubicBezTo>
                    <a:pt x="4863" y="1741"/>
                    <a:pt x="4842" y="1686"/>
                    <a:pt x="4814" y="1631"/>
                  </a:cubicBezTo>
                  <a:lnTo>
                    <a:pt x="4807" y="1617"/>
                  </a:lnTo>
                  <a:cubicBezTo>
                    <a:pt x="4786" y="1561"/>
                    <a:pt x="4759" y="1506"/>
                    <a:pt x="4731" y="1450"/>
                  </a:cubicBezTo>
                  <a:lnTo>
                    <a:pt x="4717" y="1429"/>
                  </a:lnTo>
                  <a:cubicBezTo>
                    <a:pt x="4689" y="1381"/>
                    <a:pt x="4662" y="1332"/>
                    <a:pt x="4634" y="1277"/>
                  </a:cubicBezTo>
                  <a:lnTo>
                    <a:pt x="4620" y="1263"/>
                  </a:lnTo>
                  <a:cubicBezTo>
                    <a:pt x="4592" y="1207"/>
                    <a:pt x="4557" y="1159"/>
                    <a:pt x="4516" y="1103"/>
                  </a:cubicBezTo>
                  <a:cubicBezTo>
                    <a:pt x="4412" y="958"/>
                    <a:pt x="4287" y="819"/>
                    <a:pt x="4148" y="694"/>
                  </a:cubicBezTo>
                  <a:lnTo>
                    <a:pt x="4127" y="673"/>
                  </a:lnTo>
                  <a:lnTo>
                    <a:pt x="4100" y="653"/>
                  </a:lnTo>
                  <a:lnTo>
                    <a:pt x="4086" y="639"/>
                  </a:lnTo>
                  <a:lnTo>
                    <a:pt x="4079" y="632"/>
                  </a:lnTo>
                  <a:lnTo>
                    <a:pt x="4065" y="618"/>
                  </a:lnTo>
                  <a:lnTo>
                    <a:pt x="4051" y="611"/>
                  </a:lnTo>
                  <a:lnTo>
                    <a:pt x="4030" y="590"/>
                  </a:lnTo>
                  <a:lnTo>
                    <a:pt x="4003" y="569"/>
                  </a:lnTo>
                  <a:lnTo>
                    <a:pt x="3975" y="548"/>
                  </a:lnTo>
                  <a:lnTo>
                    <a:pt x="3947" y="528"/>
                  </a:lnTo>
                  <a:lnTo>
                    <a:pt x="3926" y="507"/>
                  </a:lnTo>
                  <a:lnTo>
                    <a:pt x="3899" y="493"/>
                  </a:lnTo>
                  <a:lnTo>
                    <a:pt x="3871" y="472"/>
                  </a:lnTo>
                  <a:lnTo>
                    <a:pt x="3843" y="451"/>
                  </a:lnTo>
                  <a:lnTo>
                    <a:pt x="3822" y="437"/>
                  </a:lnTo>
                  <a:lnTo>
                    <a:pt x="3794" y="417"/>
                  </a:lnTo>
                  <a:lnTo>
                    <a:pt x="3767" y="403"/>
                  </a:lnTo>
                  <a:lnTo>
                    <a:pt x="3739" y="382"/>
                  </a:lnTo>
                  <a:lnTo>
                    <a:pt x="3711" y="368"/>
                  </a:lnTo>
                  <a:lnTo>
                    <a:pt x="3684" y="347"/>
                  </a:lnTo>
                  <a:lnTo>
                    <a:pt x="3656" y="333"/>
                  </a:lnTo>
                  <a:lnTo>
                    <a:pt x="3628" y="320"/>
                  </a:lnTo>
                  <a:lnTo>
                    <a:pt x="3600" y="306"/>
                  </a:lnTo>
                  <a:lnTo>
                    <a:pt x="3573" y="285"/>
                  </a:lnTo>
                  <a:lnTo>
                    <a:pt x="3545" y="271"/>
                  </a:lnTo>
                  <a:lnTo>
                    <a:pt x="3510" y="257"/>
                  </a:lnTo>
                  <a:lnTo>
                    <a:pt x="3482" y="243"/>
                  </a:lnTo>
                  <a:lnTo>
                    <a:pt x="3468" y="236"/>
                  </a:lnTo>
                  <a:lnTo>
                    <a:pt x="3455" y="229"/>
                  </a:lnTo>
                  <a:lnTo>
                    <a:pt x="3427" y="216"/>
                  </a:lnTo>
                  <a:lnTo>
                    <a:pt x="3406" y="209"/>
                  </a:lnTo>
                  <a:lnTo>
                    <a:pt x="3385" y="202"/>
                  </a:lnTo>
                  <a:lnTo>
                    <a:pt x="3358" y="188"/>
                  </a:lnTo>
                  <a:lnTo>
                    <a:pt x="3309" y="167"/>
                  </a:lnTo>
                  <a:lnTo>
                    <a:pt x="3281" y="153"/>
                  </a:lnTo>
                  <a:lnTo>
                    <a:pt x="3247" y="139"/>
                  </a:lnTo>
                  <a:lnTo>
                    <a:pt x="3219" y="132"/>
                  </a:lnTo>
                  <a:lnTo>
                    <a:pt x="3184" y="118"/>
                  </a:lnTo>
                  <a:lnTo>
                    <a:pt x="3170" y="118"/>
                  </a:lnTo>
                  <a:lnTo>
                    <a:pt x="3156" y="111"/>
                  </a:lnTo>
                  <a:lnTo>
                    <a:pt x="3136" y="105"/>
                  </a:lnTo>
                  <a:lnTo>
                    <a:pt x="3122" y="105"/>
                  </a:lnTo>
                  <a:lnTo>
                    <a:pt x="3094" y="91"/>
                  </a:lnTo>
                  <a:lnTo>
                    <a:pt x="3059" y="84"/>
                  </a:lnTo>
                  <a:lnTo>
                    <a:pt x="3025" y="77"/>
                  </a:lnTo>
                  <a:lnTo>
                    <a:pt x="2997" y="63"/>
                  </a:lnTo>
                  <a:lnTo>
                    <a:pt x="2962" y="56"/>
                  </a:lnTo>
                  <a:lnTo>
                    <a:pt x="2927" y="49"/>
                  </a:lnTo>
                  <a:lnTo>
                    <a:pt x="2900" y="42"/>
                  </a:lnTo>
                  <a:lnTo>
                    <a:pt x="2865" y="35"/>
                  </a:lnTo>
                  <a:lnTo>
                    <a:pt x="2830" y="28"/>
                  </a:lnTo>
                  <a:lnTo>
                    <a:pt x="2796" y="21"/>
                  </a:lnTo>
                  <a:lnTo>
                    <a:pt x="2768" y="21"/>
                  </a:lnTo>
                  <a:lnTo>
                    <a:pt x="2733" y="14"/>
                  </a:lnTo>
                  <a:lnTo>
                    <a:pt x="2699" y="7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87"/>
            <p:cNvSpPr/>
            <p:nvPr/>
          </p:nvSpPr>
          <p:spPr>
            <a:xfrm>
              <a:off x="1506996" y="3210890"/>
              <a:ext cx="14608" cy="44453"/>
            </a:xfrm>
            <a:custGeom>
              <a:avLst/>
              <a:gdLst/>
              <a:ahLst/>
              <a:cxnLst/>
              <a:rect l="l" t="t" r="r" b="b"/>
              <a:pathLst>
                <a:path w="556" h="1692" extrusionOk="0">
                  <a:moveTo>
                    <a:pt x="278" y="1"/>
                  </a:moveTo>
                  <a:cubicBezTo>
                    <a:pt x="140" y="1"/>
                    <a:pt x="1" y="93"/>
                    <a:pt x="1" y="277"/>
                  </a:cubicBezTo>
                  <a:lnTo>
                    <a:pt x="1" y="1414"/>
                  </a:lnTo>
                  <a:cubicBezTo>
                    <a:pt x="1" y="1567"/>
                    <a:pt x="126" y="1691"/>
                    <a:pt x="278" y="1691"/>
                  </a:cubicBezTo>
                  <a:cubicBezTo>
                    <a:pt x="431" y="1691"/>
                    <a:pt x="556" y="1560"/>
                    <a:pt x="556" y="1407"/>
                  </a:cubicBezTo>
                  <a:lnTo>
                    <a:pt x="556" y="277"/>
                  </a:lnTo>
                  <a:cubicBezTo>
                    <a:pt x="556" y="93"/>
                    <a:pt x="417" y="1"/>
                    <a:pt x="278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87"/>
            <p:cNvSpPr/>
            <p:nvPr/>
          </p:nvSpPr>
          <p:spPr>
            <a:xfrm>
              <a:off x="1430307" y="3230489"/>
              <a:ext cx="33892" cy="40696"/>
            </a:xfrm>
            <a:custGeom>
              <a:avLst/>
              <a:gdLst/>
              <a:ahLst/>
              <a:cxnLst/>
              <a:rect l="l" t="t" r="r" b="b"/>
              <a:pathLst>
                <a:path w="1290" h="1549" extrusionOk="0">
                  <a:moveTo>
                    <a:pt x="385" y="0"/>
                  </a:moveTo>
                  <a:cubicBezTo>
                    <a:pt x="192" y="0"/>
                    <a:pt x="0" y="206"/>
                    <a:pt x="139" y="425"/>
                  </a:cubicBezTo>
                  <a:lnTo>
                    <a:pt x="700" y="1410"/>
                  </a:lnTo>
                  <a:cubicBezTo>
                    <a:pt x="749" y="1493"/>
                    <a:pt x="846" y="1549"/>
                    <a:pt x="943" y="1549"/>
                  </a:cubicBezTo>
                  <a:cubicBezTo>
                    <a:pt x="1158" y="1549"/>
                    <a:pt x="1290" y="1313"/>
                    <a:pt x="1186" y="1133"/>
                  </a:cubicBezTo>
                  <a:lnTo>
                    <a:pt x="617" y="148"/>
                  </a:lnTo>
                  <a:cubicBezTo>
                    <a:pt x="561" y="43"/>
                    <a:pt x="473" y="0"/>
                    <a:pt x="38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87"/>
            <p:cNvSpPr/>
            <p:nvPr/>
          </p:nvSpPr>
          <p:spPr>
            <a:xfrm>
              <a:off x="1374872" y="3284768"/>
              <a:ext cx="47002" cy="29793"/>
            </a:xfrm>
            <a:custGeom>
              <a:avLst/>
              <a:gdLst/>
              <a:ahLst/>
              <a:cxnLst/>
              <a:rect l="l" t="t" r="r" b="b"/>
              <a:pathLst>
                <a:path w="1789" h="1134" extrusionOk="0">
                  <a:moveTo>
                    <a:pt x="412" y="0"/>
                  </a:moveTo>
                  <a:cubicBezTo>
                    <a:pt x="160" y="0"/>
                    <a:pt x="0" y="373"/>
                    <a:pt x="286" y="530"/>
                  </a:cubicBezTo>
                  <a:lnTo>
                    <a:pt x="1264" y="1092"/>
                  </a:lnTo>
                  <a:cubicBezTo>
                    <a:pt x="1305" y="1120"/>
                    <a:pt x="1354" y="1134"/>
                    <a:pt x="1402" y="1134"/>
                  </a:cubicBezTo>
                  <a:cubicBezTo>
                    <a:pt x="1405" y="1134"/>
                    <a:pt x="1407" y="1134"/>
                    <a:pt x="1410" y="1134"/>
                  </a:cubicBezTo>
                  <a:cubicBezTo>
                    <a:pt x="1695" y="1134"/>
                    <a:pt x="1789" y="751"/>
                    <a:pt x="1541" y="614"/>
                  </a:cubicBezTo>
                  <a:lnTo>
                    <a:pt x="563" y="45"/>
                  </a:lnTo>
                  <a:cubicBezTo>
                    <a:pt x="511" y="14"/>
                    <a:pt x="460" y="0"/>
                    <a:pt x="41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87"/>
            <p:cNvSpPr/>
            <p:nvPr/>
          </p:nvSpPr>
          <p:spPr>
            <a:xfrm>
              <a:off x="1356297" y="3359198"/>
              <a:ext cx="49235" cy="14581"/>
            </a:xfrm>
            <a:custGeom>
              <a:avLst/>
              <a:gdLst/>
              <a:ahLst/>
              <a:cxnLst/>
              <a:rect l="l" t="t" r="r" b="b"/>
              <a:pathLst>
                <a:path w="1874" h="555" extrusionOk="0">
                  <a:moveTo>
                    <a:pt x="368" y="0"/>
                  </a:moveTo>
                  <a:cubicBezTo>
                    <a:pt x="1" y="0"/>
                    <a:pt x="1" y="555"/>
                    <a:pt x="368" y="555"/>
                  </a:cubicBezTo>
                  <a:lnTo>
                    <a:pt x="1506" y="555"/>
                  </a:lnTo>
                  <a:cubicBezTo>
                    <a:pt x="1873" y="555"/>
                    <a:pt x="1873" y="0"/>
                    <a:pt x="150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87"/>
            <p:cNvSpPr/>
            <p:nvPr/>
          </p:nvSpPr>
          <p:spPr>
            <a:xfrm>
              <a:off x="1375686" y="3418311"/>
              <a:ext cx="46476" cy="29478"/>
            </a:xfrm>
            <a:custGeom>
              <a:avLst/>
              <a:gdLst/>
              <a:ahLst/>
              <a:cxnLst/>
              <a:rect l="l" t="t" r="r" b="b"/>
              <a:pathLst>
                <a:path w="1769" h="1122" extrusionOk="0">
                  <a:moveTo>
                    <a:pt x="1373" y="1"/>
                  </a:moveTo>
                  <a:cubicBezTo>
                    <a:pt x="1329" y="1"/>
                    <a:pt x="1281" y="13"/>
                    <a:pt x="1233" y="39"/>
                  </a:cubicBezTo>
                  <a:lnTo>
                    <a:pt x="255" y="601"/>
                  </a:lnTo>
                  <a:cubicBezTo>
                    <a:pt x="0" y="745"/>
                    <a:pt x="100" y="1121"/>
                    <a:pt x="386" y="1121"/>
                  </a:cubicBezTo>
                  <a:cubicBezTo>
                    <a:pt x="388" y="1121"/>
                    <a:pt x="391" y="1121"/>
                    <a:pt x="393" y="1121"/>
                  </a:cubicBezTo>
                  <a:cubicBezTo>
                    <a:pt x="442" y="1121"/>
                    <a:pt x="490" y="1107"/>
                    <a:pt x="532" y="1086"/>
                  </a:cubicBezTo>
                  <a:lnTo>
                    <a:pt x="1510" y="518"/>
                  </a:lnTo>
                  <a:cubicBezTo>
                    <a:pt x="1769" y="359"/>
                    <a:pt x="1619" y="1"/>
                    <a:pt x="137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87"/>
            <p:cNvSpPr/>
            <p:nvPr/>
          </p:nvSpPr>
          <p:spPr>
            <a:xfrm>
              <a:off x="1606701" y="3284689"/>
              <a:ext cx="46870" cy="29872"/>
            </a:xfrm>
            <a:custGeom>
              <a:avLst/>
              <a:gdLst/>
              <a:ahLst/>
              <a:cxnLst/>
              <a:rect l="l" t="t" r="r" b="b"/>
              <a:pathLst>
                <a:path w="1784" h="1137" extrusionOk="0">
                  <a:moveTo>
                    <a:pt x="1381" y="1"/>
                  </a:moveTo>
                  <a:cubicBezTo>
                    <a:pt x="1333" y="1"/>
                    <a:pt x="1281" y="15"/>
                    <a:pt x="1228" y="48"/>
                  </a:cubicBezTo>
                  <a:lnTo>
                    <a:pt x="250" y="617"/>
                  </a:lnTo>
                  <a:cubicBezTo>
                    <a:pt x="0" y="755"/>
                    <a:pt x="97" y="1137"/>
                    <a:pt x="388" y="1137"/>
                  </a:cubicBezTo>
                  <a:cubicBezTo>
                    <a:pt x="437" y="1137"/>
                    <a:pt x="486" y="1123"/>
                    <a:pt x="527" y="1095"/>
                  </a:cubicBezTo>
                  <a:lnTo>
                    <a:pt x="1505" y="526"/>
                  </a:lnTo>
                  <a:cubicBezTo>
                    <a:pt x="1784" y="375"/>
                    <a:pt x="1630" y="1"/>
                    <a:pt x="1381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87"/>
            <p:cNvSpPr/>
            <p:nvPr/>
          </p:nvSpPr>
          <p:spPr>
            <a:xfrm>
              <a:off x="1564402" y="3230857"/>
              <a:ext cx="33419" cy="40328"/>
            </a:xfrm>
            <a:custGeom>
              <a:avLst/>
              <a:gdLst/>
              <a:ahLst/>
              <a:cxnLst/>
              <a:rect l="l" t="t" r="r" b="b"/>
              <a:pathLst>
                <a:path w="1272" h="1535" extrusionOk="0">
                  <a:moveTo>
                    <a:pt x="900" y="0"/>
                  </a:moveTo>
                  <a:cubicBezTo>
                    <a:pt x="816" y="0"/>
                    <a:pt x="732" y="39"/>
                    <a:pt x="674" y="134"/>
                  </a:cubicBezTo>
                  <a:lnTo>
                    <a:pt x="105" y="1119"/>
                  </a:lnTo>
                  <a:cubicBezTo>
                    <a:pt x="1" y="1299"/>
                    <a:pt x="133" y="1535"/>
                    <a:pt x="348" y="1535"/>
                  </a:cubicBezTo>
                  <a:cubicBezTo>
                    <a:pt x="445" y="1535"/>
                    <a:pt x="535" y="1479"/>
                    <a:pt x="590" y="1396"/>
                  </a:cubicBezTo>
                  <a:lnTo>
                    <a:pt x="1152" y="411"/>
                  </a:lnTo>
                  <a:cubicBezTo>
                    <a:pt x="1272" y="196"/>
                    <a:pt x="1087" y="0"/>
                    <a:pt x="900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87"/>
            <p:cNvSpPr/>
            <p:nvPr/>
          </p:nvSpPr>
          <p:spPr>
            <a:xfrm>
              <a:off x="1360317" y="3362587"/>
              <a:ext cx="427348" cy="228492"/>
            </a:xfrm>
            <a:custGeom>
              <a:avLst/>
              <a:gdLst/>
              <a:ahLst/>
              <a:cxnLst/>
              <a:rect l="l" t="t" r="r" b="b"/>
              <a:pathLst>
                <a:path w="16266" h="8697" extrusionOk="0">
                  <a:moveTo>
                    <a:pt x="9272" y="1"/>
                  </a:moveTo>
                  <a:cubicBezTo>
                    <a:pt x="7689" y="1"/>
                    <a:pt x="6230" y="1084"/>
                    <a:pt x="5861" y="2722"/>
                  </a:cubicBezTo>
                  <a:cubicBezTo>
                    <a:pt x="5644" y="2651"/>
                    <a:pt x="5422" y="2616"/>
                    <a:pt x="5202" y="2616"/>
                  </a:cubicBezTo>
                  <a:cubicBezTo>
                    <a:pt x="4525" y="2616"/>
                    <a:pt x="3874" y="2943"/>
                    <a:pt x="3475" y="3520"/>
                  </a:cubicBezTo>
                  <a:cubicBezTo>
                    <a:pt x="3251" y="3461"/>
                    <a:pt x="3027" y="3433"/>
                    <a:pt x="2807" y="3433"/>
                  </a:cubicBezTo>
                  <a:cubicBezTo>
                    <a:pt x="1521" y="3433"/>
                    <a:pt x="373" y="4388"/>
                    <a:pt x="201" y="5732"/>
                  </a:cubicBezTo>
                  <a:cubicBezTo>
                    <a:pt x="0" y="7307"/>
                    <a:pt x="1228" y="8694"/>
                    <a:pt x="2816" y="8694"/>
                  </a:cubicBezTo>
                  <a:lnTo>
                    <a:pt x="13540" y="8694"/>
                  </a:lnTo>
                  <a:cubicBezTo>
                    <a:pt x="13581" y="8696"/>
                    <a:pt x="13622" y="8697"/>
                    <a:pt x="13663" y="8697"/>
                  </a:cubicBezTo>
                  <a:cubicBezTo>
                    <a:pt x="15092" y="8697"/>
                    <a:pt x="16266" y="7536"/>
                    <a:pt x="16266" y="6093"/>
                  </a:cubicBezTo>
                  <a:cubicBezTo>
                    <a:pt x="16266" y="4654"/>
                    <a:pt x="15099" y="3495"/>
                    <a:pt x="13675" y="3495"/>
                  </a:cubicBezTo>
                  <a:cubicBezTo>
                    <a:pt x="13630" y="3495"/>
                    <a:pt x="13585" y="3496"/>
                    <a:pt x="13540" y="3499"/>
                  </a:cubicBezTo>
                  <a:cubicBezTo>
                    <a:pt x="13276" y="3499"/>
                    <a:pt x="13013" y="3533"/>
                    <a:pt x="12763" y="3617"/>
                  </a:cubicBezTo>
                  <a:lnTo>
                    <a:pt x="12763" y="3499"/>
                  </a:lnTo>
                  <a:cubicBezTo>
                    <a:pt x="12763" y="2895"/>
                    <a:pt x="12603" y="2299"/>
                    <a:pt x="12305" y="1772"/>
                  </a:cubicBezTo>
                  <a:cubicBezTo>
                    <a:pt x="11695" y="579"/>
                    <a:pt x="10425" y="197"/>
                    <a:pt x="10425" y="197"/>
                  </a:cubicBezTo>
                  <a:cubicBezTo>
                    <a:pt x="10043" y="64"/>
                    <a:pt x="9654" y="1"/>
                    <a:pt x="9272" y="1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87"/>
            <p:cNvSpPr/>
            <p:nvPr/>
          </p:nvSpPr>
          <p:spPr>
            <a:xfrm>
              <a:off x="1360317" y="3431264"/>
              <a:ext cx="216512" cy="159737"/>
            </a:xfrm>
            <a:custGeom>
              <a:avLst/>
              <a:gdLst/>
              <a:ahLst/>
              <a:cxnLst/>
              <a:rect l="l" t="t" r="r" b="b"/>
              <a:pathLst>
                <a:path w="8241" h="6080" extrusionOk="0">
                  <a:moveTo>
                    <a:pt x="5195" y="1"/>
                  </a:moveTo>
                  <a:cubicBezTo>
                    <a:pt x="4523" y="1"/>
                    <a:pt x="3875" y="331"/>
                    <a:pt x="3475" y="906"/>
                  </a:cubicBezTo>
                  <a:cubicBezTo>
                    <a:pt x="3251" y="847"/>
                    <a:pt x="3027" y="819"/>
                    <a:pt x="2807" y="819"/>
                  </a:cubicBezTo>
                  <a:cubicBezTo>
                    <a:pt x="1521" y="819"/>
                    <a:pt x="373" y="1774"/>
                    <a:pt x="201" y="3118"/>
                  </a:cubicBezTo>
                  <a:cubicBezTo>
                    <a:pt x="0" y="4693"/>
                    <a:pt x="1228" y="6080"/>
                    <a:pt x="2816" y="6080"/>
                  </a:cubicBezTo>
                  <a:lnTo>
                    <a:pt x="8241" y="6080"/>
                  </a:lnTo>
                  <a:cubicBezTo>
                    <a:pt x="6652" y="4963"/>
                    <a:pt x="5709" y="3139"/>
                    <a:pt x="5709" y="1197"/>
                  </a:cubicBezTo>
                  <a:cubicBezTo>
                    <a:pt x="5709" y="822"/>
                    <a:pt x="5737" y="455"/>
                    <a:pt x="5806" y="94"/>
                  </a:cubicBezTo>
                  <a:cubicBezTo>
                    <a:pt x="5604" y="31"/>
                    <a:pt x="5399" y="1"/>
                    <a:pt x="5195" y="1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5" name="Google Shape;9735;p87"/>
          <p:cNvGrpSpPr/>
          <p:nvPr/>
        </p:nvGrpSpPr>
        <p:grpSpPr>
          <a:xfrm>
            <a:off x="1903737" y="3215540"/>
            <a:ext cx="411874" cy="370731"/>
            <a:chOff x="1903737" y="3215540"/>
            <a:chExt cx="411874" cy="370731"/>
          </a:xfrm>
        </p:grpSpPr>
        <p:sp>
          <p:nvSpPr>
            <p:cNvPr id="9736" name="Google Shape;9736;p87"/>
            <p:cNvSpPr/>
            <p:nvPr/>
          </p:nvSpPr>
          <p:spPr>
            <a:xfrm>
              <a:off x="2115940" y="3285661"/>
              <a:ext cx="77451" cy="75271"/>
            </a:xfrm>
            <a:custGeom>
              <a:avLst/>
              <a:gdLst/>
              <a:ahLst/>
              <a:cxnLst/>
              <a:rect l="l" t="t" r="r" b="b"/>
              <a:pathLst>
                <a:path w="2948" h="2865" extrusionOk="0">
                  <a:moveTo>
                    <a:pt x="1475" y="0"/>
                  </a:moveTo>
                  <a:cubicBezTo>
                    <a:pt x="1438" y="0"/>
                    <a:pt x="1401" y="25"/>
                    <a:pt x="1398" y="73"/>
                  </a:cubicBezTo>
                  <a:cubicBezTo>
                    <a:pt x="1398" y="781"/>
                    <a:pt x="822" y="1356"/>
                    <a:pt x="115" y="1356"/>
                  </a:cubicBezTo>
                  <a:cubicBezTo>
                    <a:pt x="110" y="1356"/>
                    <a:pt x="106" y="1356"/>
                    <a:pt x="102" y="1356"/>
                  </a:cubicBezTo>
                  <a:cubicBezTo>
                    <a:pt x="1" y="1356"/>
                    <a:pt x="1" y="1517"/>
                    <a:pt x="102" y="1517"/>
                  </a:cubicBezTo>
                  <a:cubicBezTo>
                    <a:pt x="106" y="1517"/>
                    <a:pt x="110" y="1516"/>
                    <a:pt x="115" y="1516"/>
                  </a:cubicBezTo>
                  <a:cubicBezTo>
                    <a:pt x="822" y="1516"/>
                    <a:pt x="1391" y="2085"/>
                    <a:pt x="1398" y="2792"/>
                  </a:cubicBezTo>
                  <a:cubicBezTo>
                    <a:pt x="1401" y="2841"/>
                    <a:pt x="1438" y="2865"/>
                    <a:pt x="1475" y="2865"/>
                  </a:cubicBezTo>
                  <a:cubicBezTo>
                    <a:pt x="1512" y="2865"/>
                    <a:pt x="1550" y="2841"/>
                    <a:pt x="1557" y="2792"/>
                  </a:cubicBezTo>
                  <a:cubicBezTo>
                    <a:pt x="1557" y="2085"/>
                    <a:pt x="2126" y="1516"/>
                    <a:pt x="2834" y="1516"/>
                  </a:cubicBezTo>
                  <a:cubicBezTo>
                    <a:pt x="2838" y="1516"/>
                    <a:pt x="2842" y="1517"/>
                    <a:pt x="2846" y="1517"/>
                  </a:cubicBezTo>
                  <a:cubicBezTo>
                    <a:pt x="2947" y="1517"/>
                    <a:pt x="2947" y="1356"/>
                    <a:pt x="2846" y="1356"/>
                  </a:cubicBezTo>
                  <a:cubicBezTo>
                    <a:pt x="2842" y="1356"/>
                    <a:pt x="2838" y="1356"/>
                    <a:pt x="2834" y="1356"/>
                  </a:cubicBezTo>
                  <a:cubicBezTo>
                    <a:pt x="2126" y="1349"/>
                    <a:pt x="1557" y="781"/>
                    <a:pt x="1557" y="73"/>
                  </a:cubicBezTo>
                  <a:cubicBezTo>
                    <a:pt x="1550" y="25"/>
                    <a:pt x="1512" y="0"/>
                    <a:pt x="1475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87"/>
            <p:cNvSpPr/>
            <p:nvPr/>
          </p:nvSpPr>
          <p:spPr>
            <a:xfrm>
              <a:off x="2116939" y="3285425"/>
              <a:ext cx="44663" cy="74798"/>
            </a:xfrm>
            <a:custGeom>
              <a:avLst/>
              <a:gdLst/>
              <a:ahLst/>
              <a:cxnLst/>
              <a:rect l="l" t="t" r="r" b="b"/>
              <a:pathLst>
                <a:path w="1700" h="2847" extrusionOk="0">
                  <a:moveTo>
                    <a:pt x="1437" y="1"/>
                  </a:moveTo>
                  <a:cubicBezTo>
                    <a:pt x="1395" y="1"/>
                    <a:pt x="1353" y="30"/>
                    <a:pt x="1360" y="89"/>
                  </a:cubicBezTo>
                  <a:cubicBezTo>
                    <a:pt x="1353" y="589"/>
                    <a:pt x="1062" y="1039"/>
                    <a:pt x="611" y="1247"/>
                  </a:cubicBezTo>
                  <a:lnTo>
                    <a:pt x="604" y="1247"/>
                  </a:lnTo>
                  <a:cubicBezTo>
                    <a:pt x="548" y="1275"/>
                    <a:pt x="500" y="1289"/>
                    <a:pt x="444" y="1310"/>
                  </a:cubicBezTo>
                  <a:lnTo>
                    <a:pt x="430" y="1310"/>
                  </a:lnTo>
                  <a:lnTo>
                    <a:pt x="361" y="1324"/>
                  </a:lnTo>
                  <a:lnTo>
                    <a:pt x="347" y="1324"/>
                  </a:lnTo>
                  <a:cubicBezTo>
                    <a:pt x="319" y="1331"/>
                    <a:pt x="292" y="1338"/>
                    <a:pt x="271" y="1345"/>
                  </a:cubicBezTo>
                  <a:lnTo>
                    <a:pt x="257" y="1345"/>
                  </a:lnTo>
                  <a:lnTo>
                    <a:pt x="188" y="1352"/>
                  </a:lnTo>
                  <a:lnTo>
                    <a:pt x="84" y="1352"/>
                  </a:lnTo>
                  <a:cubicBezTo>
                    <a:pt x="35" y="1352"/>
                    <a:pt x="0" y="1386"/>
                    <a:pt x="0" y="1428"/>
                  </a:cubicBezTo>
                  <a:cubicBezTo>
                    <a:pt x="0" y="1476"/>
                    <a:pt x="35" y="1511"/>
                    <a:pt x="84" y="1511"/>
                  </a:cubicBezTo>
                  <a:lnTo>
                    <a:pt x="188" y="1511"/>
                  </a:lnTo>
                  <a:lnTo>
                    <a:pt x="257" y="1518"/>
                  </a:lnTo>
                  <a:lnTo>
                    <a:pt x="271" y="1518"/>
                  </a:lnTo>
                  <a:cubicBezTo>
                    <a:pt x="292" y="1525"/>
                    <a:pt x="319" y="1525"/>
                    <a:pt x="347" y="1532"/>
                  </a:cubicBezTo>
                  <a:lnTo>
                    <a:pt x="361" y="1532"/>
                  </a:lnTo>
                  <a:lnTo>
                    <a:pt x="430" y="1553"/>
                  </a:lnTo>
                  <a:lnTo>
                    <a:pt x="444" y="1553"/>
                  </a:lnTo>
                  <a:cubicBezTo>
                    <a:pt x="500" y="1567"/>
                    <a:pt x="548" y="1587"/>
                    <a:pt x="604" y="1608"/>
                  </a:cubicBezTo>
                  <a:lnTo>
                    <a:pt x="611" y="1608"/>
                  </a:lnTo>
                  <a:cubicBezTo>
                    <a:pt x="1062" y="1816"/>
                    <a:pt x="1353" y="2274"/>
                    <a:pt x="1360" y="2773"/>
                  </a:cubicBezTo>
                  <a:cubicBezTo>
                    <a:pt x="1363" y="2822"/>
                    <a:pt x="1400" y="2846"/>
                    <a:pt x="1437" y="2846"/>
                  </a:cubicBezTo>
                  <a:cubicBezTo>
                    <a:pt x="1474" y="2846"/>
                    <a:pt x="1512" y="2822"/>
                    <a:pt x="1519" y="2773"/>
                  </a:cubicBezTo>
                  <a:cubicBezTo>
                    <a:pt x="1519" y="2538"/>
                    <a:pt x="1582" y="2309"/>
                    <a:pt x="1700" y="2108"/>
                  </a:cubicBezTo>
                  <a:cubicBezTo>
                    <a:pt x="1637" y="1851"/>
                    <a:pt x="1499" y="1615"/>
                    <a:pt x="1290" y="1442"/>
                  </a:cubicBezTo>
                  <a:cubicBezTo>
                    <a:pt x="1499" y="1261"/>
                    <a:pt x="1644" y="1019"/>
                    <a:pt x="1700" y="748"/>
                  </a:cubicBezTo>
                  <a:cubicBezTo>
                    <a:pt x="1582" y="547"/>
                    <a:pt x="1519" y="318"/>
                    <a:pt x="1519" y="89"/>
                  </a:cubicBezTo>
                  <a:cubicBezTo>
                    <a:pt x="1523" y="30"/>
                    <a:pt x="1480" y="1"/>
                    <a:pt x="143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87"/>
            <p:cNvSpPr/>
            <p:nvPr/>
          </p:nvSpPr>
          <p:spPr>
            <a:xfrm>
              <a:off x="2200407" y="3381609"/>
              <a:ext cx="28453" cy="28453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1" y="0"/>
                  </a:moveTo>
                  <a:cubicBezTo>
                    <a:pt x="236" y="0"/>
                    <a:pt x="0" y="243"/>
                    <a:pt x="0" y="541"/>
                  </a:cubicBezTo>
                  <a:cubicBezTo>
                    <a:pt x="0" y="846"/>
                    <a:pt x="236" y="1082"/>
                    <a:pt x="541" y="1082"/>
                  </a:cubicBezTo>
                  <a:cubicBezTo>
                    <a:pt x="839" y="1082"/>
                    <a:pt x="1082" y="846"/>
                    <a:pt x="1082" y="541"/>
                  </a:cubicBezTo>
                  <a:cubicBezTo>
                    <a:pt x="1082" y="243"/>
                    <a:pt x="839" y="0"/>
                    <a:pt x="541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87"/>
            <p:cNvSpPr/>
            <p:nvPr/>
          </p:nvSpPr>
          <p:spPr>
            <a:xfrm>
              <a:off x="1942174" y="3547073"/>
              <a:ext cx="28453" cy="28453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2" y="0"/>
                  </a:moveTo>
                  <a:cubicBezTo>
                    <a:pt x="243" y="0"/>
                    <a:pt x="1" y="243"/>
                    <a:pt x="1" y="541"/>
                  </a:cubicBezTo>
                  <a:cubicBezTo>
                    <a:pt x="1" y="840"/>
                    <a:pt x="243" y="1082"/>
                    <a:pt x="542" y="1082"/>
                  </a:cubicBezTo>
                  <a:cubicBezTo>
                    <a:pt x="840" y="1082"/>
                    <a:pt x="1083" y="840"/>
                    <a:pt x="1083" y="541"/>
                  </a:cubicBezTo>
                  <a:cubicBezTo>
                    <a:pt x="1083" y="243"/>
                    <a:pt x="840" y="0"/>
                    <a:pt x="542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87"/>
            <p:cNvSpPr/>
            <p:nvPr/>
          </p:nvSpPr>
          <p:spPr>
            <a:xfrm>
              <a:off x="1903737" y="3215540"/>
              <a:ext cx="411874" cy="370731"/>
            </a:xfrm>
            <a:custGeom>
              <a:avLst/>
              <a:gdLst/>
              <a:ahLst/>
              <a:cxnLst/>
              <a:rect l="l" t="t" r="r" b="b"/>
              <a:pathLst>
                <a:path w="15677" h="14111" extrusionOk="0">
                  <a:moveTo>
                    <a:pt x="5942" y="0"/>
                  </a:moveTo>
                  <a:cubicBezTo>
                    <a:pt x="5889" y="0"/>
                    <a:pt x="5834" y="12"/>
                    <a:pt x="5778" y="37"/>
                  </a:cubicBezTo>
                  <a:cubicBezTo>
                    <a:pt x="1103" y="2173"/>
                    <a:pt x="0" y="8319"/>
                    <a:pt x="3635" y="11953"/>
                  </a:cubicBezTo>
                  <a:cubicBezTo>
                    <a:pt x="5027" y="13346"/>
                    <a:pt x="6905" y="14110"/>
                    <a:pt x="8838" y="14110"/>
                  </a:cubicBezTo>
                  <a:cubicBezTo>
                    <a:pt x="9274" y="14110"/>
                    <a:pt x="9712" y="14072"/>
                    <a:pt x="10148" y="13993"/>
                  </a:cubicBezTo>
                  <a:cubicBezTo>
                    <a:pt x="12527" y="13563"/>
                    <a:pt x="14538" y="12002"/>
                    <a:pt x="15544" y="9803"/>
                  </a:cubicBezTo>
                  <a:cubicBezTo>
                    <a:pt x="15677" y="9521"/>
                    <a:pt x="15447" y="9248"/>
                    <a:pt x="15189" y="9248"/>
                  </a:cubicBezTo>
                  <a:cubicBezTo>
                    <a:pt x="15110" y="9248"/>
                    <a:pt x="15029" y="9273"/>
                    <a:pt x="14954" y="9332"/>
                  </a:cubicBezTo>
                  <a:cubicBezTo>
                    <a:pt x="13881" y="10151"/>
                    <a:pt x="12568" y="10601"/>
                    <a:pt x="11219" y="10601"/>
                  </a:cubicBezTo>
                  <a:cubicBezTo>
                    <a:pt x="11209" y="10601"/>
                    <a:pt x="11198" y="10601"/>
                    <a:pt x="11188" y="10601"/>
                  </a:cubicBezTo>
                  <a:cubicBezTo>
                    <a:pt x="10814" y="10601"/>
                    <a:pt x="10439" y="10573"/>
                    <a:pt x="10071" y="10504"/>
                  </a:cubicBezTo>
                  <a:lnTo>
                    <a:pt x="9239" y="10289"/>
                  </a:lnTo>
                  <a:cubicBezTo>
                    <a:pt x="6700" y="9449"/>
                    <a:pt x="4980" y="7077"/>
                    <a:pt x="4980" y="4393"/>
                  </a:cubicBezTo>
                  <a:cubicBezTo>
                    <a:pt x="4973" y="3034"/>
                    <a:pt x="5417" y="1709"/>
                    <a:pt x="6250" y="634"/>
                  </a:cubicBezTo>
                  <a:cubicBezTo>
                    <a:pt x="6461" y="357"/>
                    <a:pt x="6239" y="0"/>
                    <a:pt x="594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87"/>
            <p:cNvSpPr/>
            <p:nvPr/>
          </p:nvSpPr>
          <p:spPr>
            <a:xfrm>
              <a:off x="1920867" y="3246752"/>
              <a:ext cx="360275" cy="338889"/>
            </a:xfrm>
            <a:custGeom>
              <a:avLst/>
              <a:gdLst/>
              <a:ahLst/>
              <a:cxnLst/>
              <a:rect l="l" t="t" r="r" b="b"/>
              <a:pathLst>
                <a:path w="13713" h="12899" extrusionOk="0">
                  <a:moveTo>
                    <a:pt x="3336" y="0"/>
                  </a:moveTo>
                  <a:lnTo>
                    <a:pt x="3336" y="0"/>
                  </a:lnTo>
                  <a:cubicBezTo>
                    <a:pt x="153" y="2810"/>
                    <a:pt x="0" y="7720"/>
                    <a:pt x="2990" y="10724"/>
                  </a:cubicBezTo>
                  <a:cubicBezTo>
                    <a:pt x="4433" y="12177"/>
                    <a:pt x="6325" y="12898"/>
                    <a:pt x="8213" y="12898"/>
                  </a:cubicBezTo>
                  <a:cubicBezTo>
                    <a:pt x="10235" y="12898"/>
                    <a:pt x="12253" y="12072"/>
                    <a:pt x="13713" y="10432"/>
                  </a:cubicBezTo>
                  <a:lnTo>
                    <a:pt x="13713" y="10432"/>
                  </a:lnTo>
                  <a:cubicBezTo>
                    <a:pt x="13456" y="10661"/>
                    <a:pt x="13179" y="10869"/>
                    <a:pt x="12894" y="11057"/>
                  </a:cubicBezTo>
                  <a:cubicBezTo>
                    <a:pt x="11657" y="11868"/>
                    <a:pt x="10251" y="12264"/>
                    <a:pt x="8854" y="12264"/>
                  </a:cubicBezTo>
                  <a:cubicBezTo>
                    <a:pt x="6951" y="12264"/>
                    <a:pt x="5065" y="11530"/>
                    <a:pt x="3642" y="10106"/>
                  </a:cubicBezTo>
                  <a:cubicBezTo>
                    <a:pt x="1172" y="7637"/>
                    <a:pt x="770" y="3767"/>
                    <a:pt x="2691" y="847"/>
                  </a:cubicBezTo>
                  <a:cubicBezTo>
                    <a:pt x="2885" y="555"/>
                    <a:pt x="3100" y="271"/>
                    <a:pt x="3336" y="0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87"/>
            <p:cNvSpPr/>
            <p:nvPr/>
          </p:nvSpPr>
          <p:spPr>
            <a:xfrm>
              <a:off x="2146285" y="3395822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19" y="0"/>
                  </a:moveTo>
                  <a:cubicBezTo>
                    <a:pt x="139" y="0"/>
                    <a:pt x="0" y="146"/>
                    <a:pt x="0" y="326"/>
                  </a:cubicBezTo>
                  <a:cubicBezTo>
                    <a:pt x="0" y="507"/>
                    <a:pt x="139" y="645"/>
                    <a:pt x="319" y="645"/>
                  </a:cubicBezTo>
                  <a:cubicBezTo>
                    <a:pt x="499" y="645"/>
                    <a:pt x="645" y="507"/>
                    <a:pt x="645" y="326"/>
                  </a:cubicBezTo>
                  <a:cubicBezTo>
                    <a:pt x="645" y="146"/>
                    <a:pt x="499" y="0"/>
                    <a:pt x="319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87"/>
            <p:cNvSpPr/>
            <p:nvPr/>
          </p:nvSpPr>
          <p:spPr>
            <a:xfrm>
              <a:off x="1925228" y="3497497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20" y="1"/>
                  </a:moveTo>
                  <a:cubicBezTo>
                    <a:pt x="139" y="1"/>
                    <a:pt x="0" y="146"/>
                    <a:pt x="0" y="320"/>
                  </a:cubicBezTo>
                  <a:cubicBezTo>
                    <a:pt x="0" y="500"/>
                    <a:pt x="139" y="646"/>
                    <a:pt x="320" y="646"/>
                  </a:cubicBezTo>
                  <a:cubicBezTo>
                    <a:pt x="500" y="646"/>
                    <a:pt x="646" y="500"/>
                    <a:pt x="646" y="320"/>
                  </a:cubicBezTo>
                  <a:cubicBezTo>
                    <a:pt x="646" y="146"/>
                    <a:pt x="500" y="1"/>
                    <a:pt x="320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87"/>
            <p:cNvSpPr/>
            <p:nvPr/>
          </p:nvSpPr>
          <p:spPr>
            <a:xfrm>
              <a:off x="2200407" y="3265169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26" y="0"/>
                  </a:moveTo>
                  <a:cubicBezTo>
                    <a:pt x="146" y="0"/>
                    <a:pt x="0" y="139"/>
                    <a:pt x="0" y="319"/>
                  </a:cubicBezTo>
                  <a:cubicBezTo>
                    <a:pt x="0" y="499"/>
                    <a:pt x="146" y="645"/>
                    <a:pt x="326" y="645"/>
                  </a:cubicBezTo>
                  <a:cubicBezTo>
                    <a:pt x="506" y="645"/>
                    <a:pt x="645" y="499"/>
                    <a:pt x="645" y="319"/>
                  </a:cubicBezTo>
                  <a:cubicBezTo>
                    <a:pt x="645" y="139"/>
                    <a:pt x="506" y="0"/>
                    <a:pt x="32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5" name="Google Shape;9745;p87"/>
          <p:cNvGrpSpPr/>
          <p:nvPr/>
        </p:nvGrpSpPr>
        <p:grpSpPr>
          <a:xfrm>
            <a:off x="2468465" y="3248854"/>
            <a:ext cx="397818" cy="304078"/>
            <a:chOff x="2468465" y="3248854"/>
            <a:chExt cx="397818" cy="304078"/>
          </a:xfrm>
        </p:grpSpPr>
        <p:sp>
          <p:nvSpPr>
            <p:cNvPr id="9746" name="Google Shape;9746;p87"/>
            <p:cNvSpPr/>
            <p:nvPr/>
          </p:nvSpPr>
          <p:spPr>
            <a:xfrm>
              <a:off x="2488511" y="3248854"/>
              <a:ext cx="182988" cy="99967"/>
            </a:xfrm>
            <a:custGeom>
              <a:avLst/>
              <a:gdLst/>
              <a:ahLst/>
              <a:cxnLst/>
              <a:rect l="l" t="t" r="r" b="b"/>
              <a:pathLst>
                <a:path w="6965" h="3805" extrusionOk="0">
                  <a:moveTo>
                    <a:pt x="4042" y="0"/>
                  </a:moveTo>
                  <a:cubicBezTo>
                    <a:pt x="3341" y="0"/>
                    <a:pt x="2720" y="492"/>
                    <a:pt x="2560" y="1190"/>
                  </a:cubicBezTo>
                  <a:cubicBezTo>
                    <a:pt x="2465" y="1159"/>
                    <a:pt x="2368" y="1144"/>
                    <a:pt x="2272" y="1144"/>
                  </a:cubicBezTo>
                  <a:cubicBezTo>
                    <a:pt x="1976" y="1144"/>
                    <a:pt x="1692" y="1285"/>
                    <a:pt x="1519" y="1537"/>
                  </a:cubicBezTo>
                  <a:cubicBezTo>
                    <a:pt x="1421" y="1511"/>
                    <a:pt x="1324" y="1499"/>
                    <a:pt x="1228" y="1499"/>
                  </a:cubicBezTo>
                  <a:cubicBezTo>
                    <a:pt x="663" y="1499"/>
                    <a:pt x="162" y="1915"/>
                    <a:pt x="90" y="2508"/>
                  </a:cubicBezTo>
                  <a:cubicBezTo>
                    <a:pt x="0" y="3194"/>
                    <a:pt x="534" y="3798"/>
                    <a:pt x="1228" y="3798"/>
                  </a:cubicBezTo>
                  <a:lnTo>
                    <a:pt x="3066" y="3798"/>
                  </a:lnTo>
                  <a:lnTo>
                    <a:pt x="3898" y="3805"/>
                  </a:lnTo>
                  <a:lnTo>
                    <a:pt x="5001" y="3805"/>
                  </a:lnTo>
                  <a:cubicBezTo>
                    <a:pt x="5417" y="3035"/>
                    <a:pt x="6125" y="2473"/>
                    <a:pt x="6964" y="2237"/>
                  </a:cubicBezTo>
                  <a:cubicBezTo>
                    <a:pt x="6782" y="1800"/>
                    <a:pt x="6366" y="1531"/>
                    <a:pt x="5920" y="1531"/>
                  </a:cubicBezTo>
                  <a:cubicBezTo>
                    <a:pt x="5806" y="1531"/>
                    <a:pt x="5691" y="1549"/>
                    <a:pt x="5577" y="1585"/>
                  </a:cubicBezTo>
                  <a:lnTo>
                    <a:pt x="5577" y="1530"/>
                  </a:lnTo>
                  <a:cubicBezTo>
                    <a:pt x="5577" y="753"/>
                    <a:pt x="4994" y="94"/>
                    <a:pt x="4217" y="11"/>
                  </a:cubicBezTo>
                  <a:cubicBezTo>
                    <a:pt x="4159" y="4"/>
                    <a:pt x="4100" y="0"/>
                    <a:pt x="4042" y="0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87"/>
            <p:cNvSpPr/>
            <p:nvPr/>
          </p:nvSpPr>
          <p:spPr>
            <a:xfrm>
              <a:off x="2468465" y="3303448"/>
              <a:ext cx="397818" cy="211389"/>
            </a:xfrm>
            <a:custGeom>
              <a:avLst/>
              <a:gdLst/>
              <a:ahLst/>
              <a:cxnLst/>
              <a:rect l="l" t="t" r="r" b="b"/>
              <a:pathLst>
                <a:path w="15142" h="8046" extrusionOk="0">
                  <a:moveTo>
                    <a:pt x="8591" y="0"/>
                  </a:moveTo>
                  <a:cubicBezTo>
                    <a:pt x="7169" y="0"/>
                    <a:pt x="5780" y="932"/>
                    <a:pt x="5417" y="2524"/>
                  </a:cubicBezTo>
                  <a:cubicBezTo>
                    <a:pt x="5213" y="2455"/>
                    <a:pt x="5004" y="2422"/>
                    <a:pt x="4797" y="2422"/>
                  </a:cubicBezTo>
                  <a:cubicBezTo>
                    <a:pt x="4175" y="2422"/>
                    <a:pt x="3576" y="2724"/>
                    <a:pt x="3212" y="3260"/>
                  </a:cubicBezTo>
                  <a:cubicBezTo>
                    <a:pt x="3003" y="3205"/>
                    <a:pt x="2795" y="3179"/>
                    <a:pt x="2590" y="3179"/>
                  </a:cubicBezTo>
                  <a:cubicBezTo>
                    <a:pt x="1399" y="3179"/>
                    <a:pt x="340" y="4063"/>
                    <a:pt x="181" y="5306"/>
                  </a:cubicBezTo>
                  <a:cubicBezTo>
                    <a:pt x="0" y="6755"/>
                    <a:pt x="1131" y="8046"/>
                    <a:pt x="2594" y="8046"/>
                  </a:cubicBezTo>
                  <a:lnTo>
                    <a:pt x="5279" y="8046"/>
                  </a:lnTo>
                  <a:cubicBezTo>
                    <a:pt x="5285" y="7191"/>
                    <a:pt x="5987" y="6548"/>
                    <a:pt x="6786" y="6548"/>
                  </a:cubicBezTo>
                  <a:cubicBezTo>
                    <a:pt x="6934" y="6548"/>
                    <a:pt x="7084" y="6570"/>
                    <a:pt x="7235" y="6617"/>
                  </a:cubicBezTo>
                  <a:lnTo>
                    <a:pt x="7235" y="6547"/>
                  </a:lnTo>
                  <a:cubicBezTo>
                    <a:pt x="7235" y="5521"/>
                    <a:pt x="8012" y="4654"/>
                    <a:pt x="9031" y="4543"/>
                  </a:cubicBezTo>
                  <a:cubicBezTo>
                    <a:pt x="9109" y="4534"/>
                    <a:pt x="9187" y="4529"/>
                    <a:pt x="9264" y="4529"/>
                  </a:cubicBezTo>
                  <a:cubicBezTo>
                    <a:pt x="10197" y="4529"/>
                    <a:pt x="11019" y="5174"/>
                    <a:pt x="11237" y="6103"/>
                  </a:cubicBezTo>
                  <a:cubicBezTo>
                    <a:pt x="11365" y="6060"/>
                    <a:pt x="11496" y="6039"/>
                    <a:pt x="11625" y="6039"/>
                  </a:cubicBezTo>
                  <a:cubicBezTo>
                    <a:pt x="12015" y="6039"/>
                    <a:pt x="12390" y="6228"/>
                    <a:pt x="12624" y="6561"/>
                  </a:cubicBezTo>
                  <a:cubicBezTo>
                    <a:pt x="12749" y="6529"/>
                    <a:pt x="12875" y="6514"/>
                    <a:pt x="12999" y="6514"/>
                  </a:cubicBezTo>
                  <a:cubicBezTo>
                    <a:pt x="13526" y="6514"/>
                    <a:pt x="14029" y="6789"/>
                    <a:pt x="14310" y="7255"/>
                  </a:cubicBezTo>
                  <a:cubicBezTo>
                    <a:pt x="15045" y="6450"/>
                    <a:pt x="15142" y="5257"/>
                    <a:pt x="14559" y="4335"/>
                  </a:cubicBezTo>
                  <a:cubicBezTo>
                    <a:pt x="14107" y="3632"/>
                    <a:pt x="13336" y="3228"/>
                    <a:pt x="12536" y="3228"/>
                  </a:cubicBezTo>
                  <a:cubicBezTo>
                    <a:pt x="12292" y="3228"/>
                    <a:pt x="12046" y="3265"/>
                    <a:pt x="11806" y="3343"/>
                  </a:cubicBezTo>
                  <a:lnTo>
                    <a:pt x="11806" y="3232"/>
                  </a:lnTo>
                  <a:cubicBezTo>
                    <a:pt x="11806" y="2712"/>
                    <a:pt x="11681" y="2191"/>
                    <a:pt x="11431" y="1727"/>
                  </a:cubicBezTo>
                  <a:lnTo>
                    <a:pt x="10939" y="1026"/>
                  </a:lnTo>
                  <a:cubicBezTo>
                    <a:pt x="10280" y="324"/>
                    <a:pt x="9430" y="0"/>
                    <a:pt x="8591" y="0"/>
                  </a:cubicBezTo>
                  <a:close/>
                </a:path>
              </a:pathLst>
            </a:custGeom>
            <a:solidFill>
              <a:srgbClr val="D0D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87"/>
            <p:cNvSpPr/>
            <p:nvPr/>
          </p:nvSpPr>
          <p:spPr>
            <a:xfrm>
              <a:off x="2473930" y="3387073"/>
              <a:ext cx="138141" cy="127763"/>
            </a:xfrm>
            <a:custGeom>
              <a:avLst/>
              <a:gdLst/>
              <a:ahLst/>
              <a:cxnLst/>
              <a:rect l="l" t="t" r="r" b="b"/>
              <a:pathLst>
                <a:path w="5258" h="4863" extrusionOk="0">
                  <a:moveTo>
                    <a:pt x="2386" y="0"/>
                  </a:moveTo>
                  <a:cubicBezTo>
                    <a:pt x="1062" y="21"/>
                    <a:pt x="0" y="1103"/>
                    <a:pt x="0" y="2428"/>
                  </a:cubicBezTo>
                  <a:cubicBezTo>
                    <a:pt x="0" y="3753"/>
                    <a:pt x="1062" y="4835"/>
                    <a:pt x="2386" y="4863"/>
                  </a:cubicBezTo>
                  <a:lnTo>
                    <a:pt x="5071" y="4863"/>
                  </a:lnTo>
                  <a:cubicBezTo>
                    <a:pt x="5071" y="4613"/>
                    <a:pt x="5133" y="4370"/>
                    <a:pt x="5258" y="4148"/>
                  </a:cubicBezTo>
                  <a:cubicBezTo>
                    <a:pt x="3905" y="3115"/>
                    <a:pt x="2948" y="1651"/>
                    <a:pt x="2539" y="0"/>
                  </a:cubicBezTo>
                  <a:close/>
                </a:path>
              </a:pathLst>
            </a:custGeom>
            <a:solidFill>
              <a:srgbClr val="C2C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87"/>
            <p:cNvSpPr/>
            <p:nvPr/>
          </p:nvSpPr>
          <p:spPr>
            <a:xfrm>
              <a:off x="2488327" y="3279382"/>
              <a:ext cx="55409" cy="69438"/>
            </a:xfrm>
            <a:custGeom>
              <a:avLst/>
              <a:gdLst/>
              <a:ahLst/>
              <a:cxnLst/>
              <a:rect l="l" t="t" r="r" b="b"/>
              <a:pathLst>
                <a:path w="2109" h="2643" extrusionOk="0">
                  <a:moveTo>
                    <a:pt x="2109" y="0"/>
                  </a:moveTo>
                  <a:lnTo>
                    <a:pt x="2109" y="0"/>
                  </a:lnTo>
                  <a:cubicBezTo>
                    <a:pt x="1866" y="42"/>
                    <a:pt x="1658" y="180"/>
                    <a:pt x="1519" y="382"/>
                  </a:cubicBezTo>
                  <a:cubicBezTo>
                    <a:pt x="1421" y="356"/>
                    <a:pt x="1324" y="344"/>
                    <a:pt x="1228" y="344"/>
                  </a:cubicBezTo>
                  <a:cubicBezTo>
                    <a:pt x="665" y="344"/>
                    <a:pt x="168" y="759"/>
                    <a:pt x="90" y="1346"/>
                  </a:cubicBezTo>
                  <a:cubicBezTo>
                    <a:pt x="0" y="2032"/>
                    <a:pt x="534" y="2643"/>
                    <a:pt x="1228" y="2643"/>
                  </a:cubicBezTo>
                  <a:lnTo>
                    <a:pt x="1769" y="2643"/>
                  </a:lnTo>
                  <a:cubicBezTo>
                    <a:pt x="1762" y="2518"/>
                    <a:pt x="1762" y="2393"/>
                    <a:pt x="1762" y="2268"/>
                  </a:cubicBezTo>
                  <a:cubicBezTo>
                    <a:pt x="1755" y="1498"/>
                    <a:pt x="1873" y="735"/>
                    <a:pt x="2109" y="0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87"/>
            <p:cNvSpPr/>
            <p:nvPr/>
          </p:nvSpPr>
          <p:spPr>
            <a:xfrm>
              <a:off x="2603663" y="3420807"/>
              <a:ext cx="246226" cy="132124"/>
            </a:xfrm>
            <a:custGeom>
              <a:avLst/>
              <a:gdLst/>
              <a:ahLst/>
              <a:cxnLst/>
              <a:rect l="l" t="t" r="r" b="b"/>
              <a:pathLst>
                <a:path w="9372" h="5029" extrusionOk="0">
                  <a:moveTo>
                    <a:pt x="4117" y="0"/>
                  </a:moveTo>
                  <a:cubicBezTo>
                    <a:pt x="4040" y="0"/>
                    <a:pt x="3963" y="4"/>
                    <a:pt x="3885" y="13"/>
                  </a:cubicBezTo>
                  <a:cubicBezTo>
                    <a:pt x="2859" y="124"/>
                    <a:pt x="2089" y="991"/>
                    <a:pt x="2082" y="2018"/>
                  </a:cubicBezTo>
                  <a:lnTo>
                    <a:pt x="2082" y="2087"/>
                  </a:lnTo>
                  <a:cubicBezTo>
                    <a:pt x="1931" y="2040"/>
                    <a:pt x="1778" y="2017"/>
                    <a:pt x="1629" y="2017"/>
                  </a:cubicBezTo>
                  <a:cubicBezTo>
                    <a:pt x="910" y="2017"/>
                    <a:pt x="261" y="2541"/>
                    <a:pt x="147" y="3294"/>
                  </a:cubicBezTo>
                  <a:cubicBezTo>
                    <a:pt x="1" y="4210"/>
                    <a:pt x="708" y="5028"/>
                    <a:pt x="1631" y="5028"/>
                  </a:cubicBezTo>
                  <a:lnTo>
                    <a:pt x="7853" y="5028"/>
                  </a:lnTo>
                  <a:cubicBezTo>
                    <a:pt x="8692" y="5028"/>
                    <a:pt x="9372" y="4349"/>
                    <a:pt x="9372" y="3509"/>
                  </a:cubicBezTo>
                  <a:cubicBezTo>
                    <a:pt x="9372" y="2663"/>
                    <a:pt x="8692" y="1983"/>
                    <a:pt x="7853" y="1983"/>
                  </a:cubicBezTo>
                  <a:cubicBezTo>
                    <a:pt x="7728" y="1983"/>
                    <a:pt x="7596" y="1997"/>
                    <a:pt x="7471" y="2032"/>
                  </a:cubicBezTo>
                  <a:cubicBezTo>
                    <a:pt x="7240" y="1696"/>
                    <a:pt x="6859" y="1507"/>
                    <a:pt x="6464" y="1507"/>
                  </a:cubicBezTo>
                  <a:cubicBezTo>
                    <a:pt x="6337" y="1507"/>
                    <a:pt x="6209" y="1527"/>
                    <a:pt x="6084" y="1567"/>
                  </a:cubicBezTo>
                  <a:cubicBezTo>
                    <a:pt x="5873" y="644"/>
                    <a:pt x="5046" y="0"/>
                    <a:pt x="411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87"/>
            <p:cNvSpPr/>
            <p:nvPr/>
          </p:nvSpPr>
          <p:spPr>
            <a:xfrm>
              <a:off x="2603847" y="3422594"/>
              <a:ext cx="143264" cy="130338"/>
            </a:xfrm>
            <a:custGeom>
              <a:avLst/>
              <a:gdLst/>
              <a:ahLst/>
              <a:cxnLst/>
              <a:rect l="l" t="t" r="r" b="b"/>
              <a:pathLst>
                <a:path w="5453" h="4961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685" y="244"/>
                    <a:pt x="2082" y="1041"/>
                    <a:pt x="2082" y="1950"/>
                  </a:cubicBezTo>
                  <a:lnTo>
                    <a:pt x="2082" y="2019"/>
                  </a:lnTo>
                  <a:cubicBezTo>
                    <a:pt x="1931" y="1972"/>
                    <a:pt x="1778" y="1949"/>
                    <a:pt x="1629" y="1949"/>
                  </a:cubicBezTo>
                  <a:cubicBezTo>
                    <a:pt x="907" y="1949"/>
                    <a:pt x="254" y="2473"/>
                    <a:pt x="140" y="3226"/>
                  </a:cubicBezTo>
                  <a:cubicBezTo>
                    <a:pt x="1" y="4142"/>
                    <a:pt x="708" y="4960"/>
                    <a:pt x="1631" y="4960"/>
                  </a:cubicBezTo>
                  <a:lnTo>
                    <a:pt x="5453" y="4960"/>
                  </a:lnTo>
                  <a:cubicBezTo>
                    <a:pt x="4107" y="4350"/>
                    <a:pt x="3233" y="3011"/>
                    <a:pt x="3240" y="1527"/>
                  </a:cubicBezTo>
                  <a:cubicBezTo>
                    <a:pt x="3233" y="1000"/>
                    <a:pt x="3344" y="479"/>
                    <a:pt x="3559" y="1"/>
                  </a:cubicBezTo>
                  <a:close/>
                </a:path>
              </a:pathLst>
            </a:custGeom>
            <a:solidFill>
              <a:srgbClr val="DB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2" name="Google Shape;9752;p87"/>
          <p:cNvGrpSpPr/>
          <p:nvPr/>
        </p:nvGrpSpPr>
        <p:grpSpPr>
          <a:xfrm>
            <a:off x="3017166" y="3216013"/>
            <a:ext cx="394376" cy="369812"/>
            <a:chOff x="3017166" y="3216013"/>
            <a:chExt cx="394376" cy="369812"/>
          </a:xfrm>
        </p:grpSpPr>
        <p:sp>
          <p:nvSpPr>
            <p:cNvPr id="9753" name="Google Shape;9753;p87"/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87"/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5" name="Google Shape;9755;p87"/>
          <p:cNvGrpSpPr/>
          <p:nvPr/>
        </p:nvGrpSpPr>
        <p:grpSpPr>
          <a:xfrm>
            <a:off x="4210043" y="3213228"/>
            <a:ext cx="199014" cy="375408"/>
            <a:chOff x="4210043" y="3213228"/>
            <a:chExt cx="199014" cy="375408"/>
          </a:xfrm>
        </p:grpSpPr>
        <p:sp>
          <p:nvSpPr>
            <p:cNvPr id="9756" name="Google Shape;9756;p87"/>
            <p:cNvSpPr/>
            <p:nvPr/>
          </p:nvSpPr>
          <p:spPr>
            <a:xfrm>
              <a:off x="4295875" y="3440091"/>
              <a:ext cx="27350" cy="148545"/>
            </a:xfrm>
            <a:custGeom>
              <a:avLst/>
              <a:gdLst/>
              <a:ahLst/>
              <a:cxnLst/>
              <a:rect l="l" t="t" r="r" b="b"/>
              <a:pathLst>
                <a:path w="1041" h="5654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5134"/>
                  </a:lnTo>
                  <a:cubicBezTo>
                    <a:pt x="0" y="5418"/>
                    <a:pt x="229" y="5654"/>
                    <a:pt x="521" y="5654"/>
                  </a:cubicBezTo>
                  <a:cubicBezTo>
                    <a:pt x="805" y="5654"/>
                    <a:pt x="1041" y="5418"/>
                    <a:pt x="1041" y="5134"/>
                  </a:cubicBezTo>
                  <a:lnTo>
                    <a:pt x="1041" y="250"/>
                  </a:lnTo>
                  <a:cubicBezTo>
                    <a:pt x="1041" y="112"/>
                    <a:pt x="930" y="1"/>
                    <a:pt x="7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87"/>
            <p:cNvSpPr/>
            <p:nvPr/>
          </p:nvSpPr>
          <p:spPr>
            <a:xfrm>
              <a:off x="4299684" y="3447264"/>
              <a:ext cx="84781" cy="139849"/>
            </a:xfrm>
            <a:custGeom>
              <a:avLst/>
              <a:gdLst/>
              <a:ahLst/>
              <a:cxnLst/>
              <a:rect l="l" t="t" r="r" b="b"/>
              <a:pathLst>
                <a:path w="3227" h="5323" extrusionOk="0">
                  <a:moveTo>
                    <a:pt x="769" y="0"/>
                  </a:moveTo>
                  <a:cubicBezTo>
                    <a:pt x="732" y="0"/>
                    <a:pt x="695" y="8"/>
                    <a:pt x="660" y="26"/>
                  </a:cubicBezTo>
                  <a:lnTo>
                    <a:pt x="174" y="262"/>
                  </a:lnTo>
                  <a:cubicBezTo>
                    <a:pt x="50" y="317"/>
                    <a:pt x="1" y="470"/>
                    <a:pt x="56" y="602"/>
                  </a:cubicBezTo>
                  <a:lnTo>
                    <a:pt x="2165" y="5034"/>
                  </a:lnTo>
                  <a:cubicBezTo>
                    <a:pt x="2254" y="5217"/>
                    <a:pt x="2439" y="5323"/>
                    <a:pt x="2630" y="5323"/>
                  </a:cubicBezTo>
                  <a:cubicBezTo>
                    <a:pt x="2707" y="5323"/>
                    <a:pt x="2785" y="5306"/>
                    <a:pt x="2859" y="5270"/>
                  </a:cubicBezTo>
                  <a:cubicBezTo>
                    <a:pt x="3115" y="5145"/>
                    <a:pt x="3226" y="4833"/>
                    <a:pt x="3101" y="4576"/>
                  </a:cubicBezTo>
                  <a:lnTo>
                    <a:pt x="1000" y="144"/>
                  </a:lnTo>
                  <a:cubicBezTo>
                    <a:pt x="955" y="54"/>
                    <a:pt x="863" y="0"/>
                    <a:pt x="769" y="0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87"/>
            <p:cNvSpPr/>
            <p:nvPr/>
          </p:nvSpPr>
          <p:spPr>
            <a:xfrm>
              <a:off x="4234450" y="3447158"/>
              <a:ext cx="84965" cy="139954"/>
            </a:xfrm>
            <a:custGeom>
              <a:avLst/>
              <a:gdLst/>
              <a:ahLst/>
              <a:cxnLst/>
              <a:rect l="l" t="t" r="r" b="b"/>
              <a:pathLst>
                <a:path w="3234" h="5327" extrusionOk="0">
                  <a:moveTo>
                    <a:pt x="2460" y="0"/>
                  </a:moveTo>
                  <a:cubicBezTo>
                    <a:pt x="2365" y="0"/>
                    <a:pt x="2274" y="51"/>
                    <a:pt x="2234" y="141"/>
                  </a:cubicBezTo>
                  <a:lnTo>
                    <a:pt x="126" y="4580"/>
                  </a:lnTo>
                  <a:cubicBezTo>
                    <a:pt x="1" y="4837"/>
                    <a:pt x="112" y="5149"/>
                    <a:pt x="368" y="5274"/>
                  </a:cubicBezTo>
                  <a:cubicBezTo>
                    <a:pt x="442" y="5309"/>
                    <a:pt x="520" y="5326"/>
                    <a:pt x="597" y="5326"/>
                  </a:cubicBezTo>
                  <a:cubicBezTo>
                    <a:pt x="791" y="5326"/>
                    <a:pt x="980" y="5219"/>
                    <a:pt x="1069" y="5031"/>
                  </a:cubicBezTo>
                  <a:lnTo>
                    <a:pt x="3171" y="599"/>
                  </a:lnTo>
                  <a:cubicBezTo>
                    <a:pt x="3233" y="474"/>
                    <a:pt x="3178" y="321"/>
                    <a:pt x="3053" y="259"/>
                  </a:cubicBezTo>
                  <a:lnTo>
                    <a:pt x="2567" y="23"/>
                  </a:lnTo>
                  <a:cubicBezTo>
                    <a:pt x="2533" y="8"/>
                    <a:pt x="2496" y="0"/>
                    <a:pt x="2460" y="0"/>
                  </a:cubicBezTo>
                  <a:close/>
                </a:path>
              </a:pathLst>
            </a:custGeom>
            <a:solidFill>
              <a:srgbClr val="9BA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87"/>
            <p:cNvSpPr/>
            <p:nvPr/>
          </p:nvSpPr>
          <p:spPr>
            <a:xfrm>
              <a:off x="4294036" y="3213228"/>
              <a:ext cx="30844" cy="42667"/>
            </a:xfrm>
            <a:custGeom>
              <a:avLst/>
              <a:gdLst/>
              <a:ahLst/>
              <a:cxnLst/>
              <a:rect l="l" t="t" r="r" b="b"/>
              <a:pathLst>
                <a:path w="1174" h="1624" extrusionOk="0">
                  <a:moveTo>
                    <a:pt x="591" y="0"/>
                  </a:moveTo>
                  <a:cubicBezTo>
                    <a:pt x="265" y="0"/>
                    <a:pt x="8" y="264"/>
                    <a:pt x="1" y="583"/>
                  </a:cubicBezTo>
                  <a:lnTo>
                    <a:pt x="1" y="1249"/>
                  </a:lnTo>
                  <a:cubicBezTo>
                    <a:pt x="1" y="1457"/>
                    <a:pt x="174" y="1623"/>
                    <a:pt x="382" y="1623"/>
                  </a:cubicBezTo>
                  <a:lnTo>
                    <a:pt x="792" y="1623"/>
                  </a:lnTo>
                  <a:cubicBezTo>
                    <a:pt x="1000" y="1623"/>
                    <a:pt x="1173" y="1457"/>
                    <a:pt x="1173" y="1249"/>
                  </a:cubicBezTo>
                  <a:lnTo>
                    <a:pt x="1173" y="583"/>
                  </a:lnTo>
                  <a:cubicBezTo>
                    <a:pt x="1173" y="264"/>
                    <a:pt x="910" y="0"/>
                    <a:pt x="59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87"/>
            <p:cNvSpPr/>
            <p:nvPr/>
          </p:nvSpPr>
          <p:spPr>
            <a:xfrm>
              <a:off x="4229721" y="3254581"/>
              <a:ext cx="159474" cy="193392"/>
            </a:xfrm>
            <a:custGeom>
              <a:avLst/>
              <a:gdLst/>
              <a:ahLst/>
              <a:cxnLst/>
              <a:rect l="l" t="t" r="r" b="b"/>
              <a:pathLst>
                <a:path w="6070" h="7361" extrusionOk="0">
                  <a:moveTo>
                    <a:pt x="347" y="1"/>
                  </a:moveTo>
                  <a:cubicBezTo>
                    <a:pt x="160" y="1"/>
                    <a:pt x="0" y="153"/>
                    <a:pt x="0" y="348"/>
                  </a:cubicBezTo>
                  <a:lnTo>
                    <a:pt x="0" y="7013"/>
                  </a:lnTo>
                  <a:cubicBezTo>
                    <a:pt x="0" y="7200"/>
                    <a:pt x="160" y="7360"/>
                    <a:pt x="347" y="7360"/>
                  </a:cubicBezTo>
                  <a:lnTo>
                    <a:pt x="5723" y="7360"/>
                  </a:lnTo>
                  <a:cubicBezTo>
                    <a:pt x="5917" y="7360"/>
                    <a:pt x="6070" y="7200"/>
                    <a:pt x="6070" y="7013"/>
                  </a:cubicBezTo>
                  <a:lnTo>
                    <a:pt x="6070" y="348"/>
                  </a:lnTo>
                  <a:cubicBezTo>
                    <a:pt x="6070" y="153"/>
                    <a:pt x="5917" y="1"/>
                    <a:pt x="5723" y="1"/>
                  </a:cubicBezTo>
                  <a:close/>
                </a:path>
              </a:pathLst>
            </a:custGeom>
            <a:solidFill>
              <a:srgbClr val="9BA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87"/>
            <p:cNvSpPr/>
            <p:nvPr/>
          </p:nvSpPr>
          <p:spPr>
            <a:xfrm>
              <a:off x="4253418" y="3254581"/>
              <a:ext cx="135776" cy="193392"/>
            </a:xfrm>
            <a:custGeom>
              <a:avLst/>
              <a:gdLst/>
              <a:ahLst/>
              <a:cxnLst/>
              <a:rect l="l" t="t" r="r" b="b"/>
              <a:pathLst>
                <a:path w="5168" h="7361" extrusionOk="0">
                  <a:moveTo>
                    <a:pt x="347" y="1"/>
                  </a:moveTo>
                  <a:cubicBezTo>
                    <a:pt x="160" y="1"/>
                    <a:pt x="0" y="153"/>
                    <a:pt x="0" y="348"/>
                  </a:cubicBezTo>
                  <a:lnTo>
                    <a:pt x="0" y="7013"/>
                  </a:lnTo>
                  <a:cubicBezTo>
                    <a:pt x="0" y="7200"/>
                    <a:pt x="160" y="7360"/>
                    <a:pt x="347" y="7360"/>
                  </a:cubicBezTo>
                  <a:lnTo>
                    <a:pt x="4821" y="7360"/>
                  </a:lnTo>
                  <a:cubicBezTo>
                    <a:pt x="5015" y="7360"/>
                    <a:pt x="5168" y="7200"/>
                    <a:pt x="5168" y="7013"/>
                  </a:cubicBezTo>
                  <a:lnTo>
                    <a:pt x="5168" y="348"/>
                  </a:lnTo>
                  <a:cubicBezTo>
                    <a:pt x="5168" y="153"/>
                    <a:pt x="5015" y="1"/>
                    <a:pt x="4821" y="1"/>
                  </a:cubicBezTo>
                  <a:close/>
                </a:path>
              </a:pathLst>
            </a:custGeom>
            <a:solidFill>
              <a:srgbClr val="ABB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87"/>
            <p:cNvSpPr/>
            <p:nvPr/>
          </p:nvSpPr>
          <p:spPr>
            <a:xfrm>
              <a:off x="4210043" y="3237635"/>
              <a:ext cx="199014" cy="31737"/>
            </a:xfrm>
            <a:custGeom>
              <a:avLst/>
              <a:gdLst/>
              <a:ahLst/>
              <a:cxnLst/>
              <a:rect l="l" t="t" r="r" b="b"/>
              <a:pathLst>
                <a:path w="7575" h="1208" extrusionOk="0">
                  <a:moveTo>
                    <a:pt x="361" y="1"/>
                  </a:moveTo>
                  <a:cubicBezTo>
                    <a:pt x="160" y="1"/>
                    <a:pt x="0" y="160"/>
                    <a:pt x="0" y="361"/>
                  </a:cubicBezTo>
                  <a:lnTo>
                    <a:pt x="0" y="847"/>
                  </a:lnTo>
                  <a:cubicBezTo>
                    <a:pt x="0" y="1041"/>
                    <a:pt x="160" y="1208"/>
                    <a:pt x="361" y="1208"/>
                  </a:cubicBezTo>
                  <a:lnTo>
                    <a:pt x="7207" y="1208"/>
                  </a:lnTo>
                  <a:cubicBezTo>
                    <a:pt x="7408" y="1208"/>
                    <a:pt x="7568" y="1041"/>
                    <a:pt x="7575" y="847"/>
                  </a:cubicBezTo>
                  <a:lnTo>
                    <a:pt x="7575" y="361"/>
                  </a:lnTo>
                  <a:cubicBezTo>
                    <a:pt x="7568" y="160"/>
                    <a:pt x="7408" y="1"/>
                    <a:pt x="7207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87"/>
            <p:cNvSpPr/>
            <p:nvPr/>
          </p:nvSpPr>
          <p:spPr>
            <a:xfrm>
              <a:off x="4210043" y="3432998"/>
              <a:ext cx="199014" cy="31737"/>
            </a:xfrm>
            <a:custGeom>
              <a:avLst/>
              <a:gdLst/>
              <a:ahLst/>
              <a:cxnLst/>
              <a:rect l="l" t="t" r="r" b="b"/>
              <a:pathLst>
                <a:path w="7575" h="1208" extrusionOk="0">
                  <a:moveTo>
                    <a:pt x="361" y="0"/>
                  </a:moveTo>
                  <a:cubicBezTo>
                    <a:pt x="160" y="0"/>
                    <a:pt x="0" y="167"/>
                    <a:pt x="0" y="368"/>
                  </a:cubicBezTo>
                  <a:lnTo>
                    <a:pt x="0" y="846"/>
                  </a:lnTo>
                  <a:cubicBezTo>
                    <a:pt x="0" y="1048"/>
                    <a:pt x="160" y="1207"/>
                    <a:pt x="361" y="1207"/>
                  </a:cubicBezTo>
                  <a:lnTo>
                    <a:pt x="7207" y="1207"/>
                  </a:lnTo>
                  <a:cubicBezTo>
                    <a:pt x="7408" y="1207"/>
                    <a:pt x="7568" y="1048"/>
                    <a:pt x="7575" y="846"/>
                  </a:cubicBezTo>
                  <a:lnTo>
                    <a:pt x="7575" y="368"/>
                  </a:lnTo>
                  <a:cubicBezTo>
                    <a:pt x="7568" y="167"/>
                    <a:pt x="7408" y="0"/>
                    <a:pt x="7207" y="0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4" name="Google Shape;9764;p87"/>
            <p:cNvSpPr/>
            <p:nvPr/>
          </p:nvSpPr>
          <p:spPr>
            <a:xfrm>
              <a:off x="4238286" y="3237635"/>
              <a:ext cx="170771" cy="31737"/>
            </a:xfrm>
            <a:custGeom>
              <a:avLst/>
              <a:gdLst/>
              <a:ahLst/>
              <a:cxnLst/>
              <a:rect l="l" t="t" r="r" b="b"/>
              <a:pathLst>
                <a:path w="6500" h="1208" extrusionOk="0">
                  <a:moveTo>
                    <a:pt x="361" y="1"/>
                  </a:moveTo>
                  <a:cubicBezTo>
                    <a:pt x="160" y="1"/>
                    <a:pt x="0" y="160"/>
                    <a:pt x="0" y="361"/>
                  </a:cubicBezTo>
                  <a:lnTo>
                    <a:pt x="0" y="847"/>
                  </a:lnTo>
                  <a:cubicBezTo>
                    <a:pt x="0" y="1041"/>
                    <a:pt x="160" y="1208"/>
                    <a:pt x="361" y="1208"/>
                  </a:cubicBezTo>
                  <a:lnTo>
                    <a:pt x="6132" y="1208"/>
                  </a:lnTo>
                  <a:cubicBezTo>
                    <a:pt x="6333" y="1208"/>
                    <a:pt x="6493" y="1041"/>
                    <a:pt x="6500" y="847"/>
                  </a:cubicBezTo>
                  <a:lnTo>
                    <a:pt x="6500" y="361"/>
                  </a:lnTo>
                  <a:cubicBezTo>
                    <a:pt x="6493" y="160"/>
                    <a:pt x="6333" y="1"/>
                    <a:pt x="6132" y="1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5" name="Google Shape;9765;p87"/>
            <p:cNvSpPr/>
            <p:nvPr/>
          </p:nvSpPr>
          <p:spPr>
            <a:xfrm>
              <a:off x="4238286" y="3432998"/>
              <a:ext cx="170771" cy="31737"/>
            </a:xfrm>
            <a:custGeom>
              <a:avLst/>
              <a:gdLst/>
              <a:ahLst/>
              <a:cxnLst/>
              <a:rect l="l" t="t" r="r" b="b"/>
              <a:pathLst>
                <a:path w="6500" h="1208" extrusionOk="0">
                  <a:moveTo>
                    <a:pt x="361" y="0"/>
                  </a:moveTo>
                  <a:cubicBezTo>
                    <a:pt x="160" y="0"/>
                    <a:pt x="0" y="167"/>
                    <a:pt x="0" y="368"/>
                  </a:cubicBezTo>
                  <a:lnTo>
                    <a:pt x="0" y="846"/>
                  </a:lnTo>
                  <a:cubicBezTo>
                    <a:pt x="0" y="1048"/>
                    <a:pt x="160" y="1207"/>
                    <a:pt x="361" y="1207"/>
                  </a:cubicBezTo>
                  <a:lnTo>
                    <a:pt x="6132" y="1207"/>
                  </a:lnTo>
                  <a:cubicBezTo>
                    <a:pt x="6333" y="1207"/>
                    <a:pt x="6493" y="1048"/>
                    <a:pt x="6500" y="846"/>
                  </a:cubicBezTo>
                  <a:lnTo>
                    <a:pt x="6500" y="368"/>
                  </a:lnTo>
                  <a:cubicBezTo>
                    <a:pt x="6493" y="167"/>
                    <a:pt x="6333" y="0"/>
                    <a:pt x="6132" y="0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6" name="Google Shape;9766;p87"/>
          <p:cNvGrpSpPr/>
          <p:nvPr/>
        </p:nvGrpSpPr>
        <p:grpSpPr>
          <a:xfrm>
            <a:off x="4818146" y="3203323"/>
            <a:ext cx="77845" cy="395165"/>
            <a:chOff x="4818146" y="3203323"/>
            <a:chExt cx="77845" cy="395165"/>
          </a:xfrm>
        </p:grpSpPr>
        <p:sp>
          <p:nvSpPr>
            <p:cNvPr id="9767" name="Google Shape;9767;p87"/>
            <p:cNvSpPr/>
            <p:nvPr/>
          </p:nvSpPr>
          <p:spPr>
            <a:xfrm>
              <a:off x="4818146" y="3203376"/>
              <a:ext cx="77845" cy="395112"/>
            </a:xfrm>
            <a:custGeom>
              <a:avLst/>
              <a:gdLst/>
              <a:ahLst/>
              <a:cxnLst/>
              <a:rect l="l" t="t" r="r" b="b"/>
              <a:pathLst>
                <a:path w="2963" h="15039" extrusionOk="0">
                  <a:moveTo>
                    <a:pt x="1481" y="1"/>
                  </a:moveTo>
                  <a:cubicBezTo>
                    <a:pt x="1441" y="1"/>
                    <a:pt x="1402" y="21"/>
                    <a:pt x="1381" y="63"/>
                  </a:cubicBezTo>
                  <a:lnTo>
                    <a:pt x="833" y="1097"/>
                  </a:lnTo>
                  <a:lnTo>
                    <a:pt x="146" y="2394"/>
                  </a:lnTo>
                  <a:cubicBezTo>
                    <a:pt x="49" y="2574"/>
                    <a:pt x="0" y="2775"/>
                    <a:pt x="0" y="2983"/>
                  </a:cubicBezTo>
                  <a:lnTo>
                    <a:pt x="0" y="13561"/>
                  </a:lnTo>
                  <a:cubicBezTo>
                    <a:pt x="0" y="14378"/>
                    <a:pt x="666" y="15039"/>
                    <a:pt x="1480" y="15039"/>
                  </a:cubicBezTo>
                  <a:cubicBezTo>
                    <a:pt x="1489" y="15039"/>
                    <a:pt x="1497" y="15038"/>
                    <a:pt x="1506" y="15038"/>
                  </a:cubicBezTo>
                  <a:cubicBezTo>
                    <a:pt x="1707" y="15038"/>
                    <a:pt x="1901" y="14990"/>
                    <a:pt x="2081" y="14913"/>
                  </a:cubicBezTo>
                  <a:cubicBezTo>
                    <a:pt x="2608" y="14671"/>
                    <a:pt x="2955" y="14144"/>
                    <a:pt x="2962" y="13561"/>
                  </a:cubicBezTo>
                  <a:lnTo>
                    <a:pt x="2962" y="13533"/>
                  </a:lnTo>
                  <a:lnTo>
                    <a:pt x="2962" y="2983"/>
                  </a:lnTo>
                  <a:cubicBezTo>
                    <a:pt x="2962" y="2893"/>
                    <a:pt x="2955" y="2810"/>
                    <a:pt x="2934" y="2720"/>
                  </a:cubicBezTo>
                  <a:lnTo>
                    <a:pt x="2928" y="2706"/>
                  </a:lnTo>
                  <a:cubicBezTo>
                    <a:pt x="2907" y="2595"/>
                    <a:pt x="2865" y="2498"/>
                    <a:pt x="2817" y="2401"/>
                  </a:cubicBezTo>
                  <a:lnTo>
                    <a:pt x="2130" y="1104"/>
                  </a:lnTo>
                  <a:lnTo>
                    <a:pt x="1582" y="63"/>
                  </a:lnTo>
                  <a:cubicBezTo>
                    <a:pt x="1561" y="21"/>
                    <a:pt x="1521" y="1"/>
                    <a:pt x="14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87"/>
            <p:cNvSpPr/>
            <p:nvPr/>
          </p:nvSpPr>
          <p:spPr>
            <a:xfrm>
              <a:off x="4818146" y="3523927"/>
              <a:ext cx="77845" cy="35731"/>
            </a:xfrm>
            <a:custGeom>
              <a:avLst/>
              <a:gdLst/>
              <a:ahLst/>
              <a:cxnLst/>
              <a:rect l="l" t="t" r="r" b="b"/>
              <a:pathLst>
                <a:path w="2963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2962" y="1360"/>
                  </a:lnTo>
                  <a:lnTo>
                    <a:pt x="2962" y="1332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87"/>
            <p:cNvSpPr/>
            <p:nvPr/>
          </p:nvSpPr>
          <p:spPr>
            <a:xfrm>
              <a:off x="4839821" y="3203323"/>
              <a:ext cx="34286" cy="35310"/>
            </a:xfrm>
            <a:custGeom>
              <a:avLst/>
              <a:gdLst/>
              <a:ahLst/>
              <a:cxnLst/>
              <a:rect l="l" t="t" r="r" b="b"/>
              <a:pathLst>
                <a:path w="1305" h="1344" extrusionOk="0">
                  <a:moveTo>
                    <a:pt x="652" y="1"/>
                  </a:moveTo>
                  <a:cubicBezTo>
                    <a:pt x="613" y="1"/>
                    <a:pt x="573" y="20"/>
                    <a:pt x="549" y="58"/>
                  </a:cubicBezTo>
                  <a:lnTo>
                    <a:pt x="1" y="1099"/>
                  </a:lnTo>
                  <a:cubicBezTo>
                    <a:pt x="188" y="1262"/>
                    <a:pt x="420" y="1343"/>
                    <a:pt x="653" y="1343"/>
                  </a:cubicBezTo>
                  <a:cubicBezTo>
                    <a:pt x="885" y="1343"/>
                    <a:pt x="1118" y="1262"/>
                    <a:pt x="1305" y="1099"/>
                  </a:cubicBezTo>
                  <a:lnTo>
                    <a:pt x="750" y="58"/>
                  </a:lnTo>
                  <a:cubicBezTo>
                    <a:pt x="729" y="20"/>
                    <a:pt x="691" y="1"/>
                    <a:pt x="65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87"/>
            <p:cNvSpPr/>
            <p:nvPr/>
          </p:nvSpPr>
          <p:spPr>
            <a:xfrm>
              <a:off x="4818146" y="3559631"/>
              <a:ext cx="77845" cy="38857"/>
            </a:xfrm>
            <a:custGeom>
              <a:avLst/>
              <a:gdLst/>
              <a:ahLst/>
              <a:cxnLst/>
              <a:rect l="l" t="t" r="r" b="b"/>
              <a:pathLst>
                <a:path w="2963" h="1479" extrusionOk="0">
                  <a:moveTo>
                    <a:pt x="0" y="1"/>
                  </a:moveTo>
                  <a:cubicBezTo>
                    <a:pt x="0" y="818"/>
                    <a:pt x="666" y="1479"/>
                    <a:pt x="1480" y="1479"/>
                  </a:cubicBezTo>
                  <a:cubicBezTo>
                    <a:pt x="1489" y="1479"/>
                    <a:pt x="1497" y="1478"/>
                    <a:pt x="1506" y="1478"/>
                  </a:cubicBezTo>
                  <a:cubicBezTo>
                    <a:pt x="1707" y="1478"/>
                    <a:pt x="1901" y="1430"/>
                    <a:pt x="2081" y="1353"/>
                  </a:cubicBezTo>
                  <a:cubicBezTo>
                    <a:pt x="2608" y="1111"/>
                    <a:pt x="2955" y="584"/>
                    <a:pt x="29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87"/>
            <p:cNvSpPr/>
            <p:nvPr/>
          </p:nvSpPr>
          <p:spPr>
            <a:xfrm>
              <a:off x="4849857" y="3523927"/>
              <a:ext cx="46135" cy="35731"/>
            </a:xfrm>
            <a:custGeom>
              <a:avLst/>
              <a:gdLst/>
              <a:ahLst/>
              <a:cxnLst/>
              <a:rect l="l" t="t" r="r" b="b"/>
              <a:pathLst>
                <a:path w="1756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1755" y="1360"/>
                  </a:lnTo>
                  <a:lnTo>
                    <a:pt x="1755" y="133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87"/>
            <p:cNvSpPr/>
            <p:nvPr/>
          </p:nvSpPr>
          <p:spPr>
            <a:xfrm>
              <a:off x="4849857" y="3559631"/>
              <a:ext cx="46135" cy="35573"/>
            </a:xfrm>
            <a:custGeom>
              <a:avLst/>
              <a:gdLst/>
              <a:ahLst/>
              <a:cxnLst/>
              <a:rect l="l" t="t" r="r" b="b"/>
              <a:pathLst>
                <a:path w="1756" h="1354" extrusionOk="0">
                  <a:moveTo>
                    <a:pt x="0" y="1"/>
                  </a:moveTo>
                  <a:cubicBezTo>
                    <a:pt x="0" y="584"/>
                    <a:pt x="340" y="1111"/>
                    <a:pt x="874" y="1353"/>
                  </a:cubicBezTo>
                  <a:cubicBezTo>
                    <a:pt x="1401" y="1111"/>
                    <a:pt x="1748" y="584"/>
                    <a:pt x="175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87"/>
            <p:cNvSpPr/>
            <p:nvPr/>
          </p:nvSpPr>
          <p:spPr>
            <a:xfrm>
              <a:off x="4818146" y="3274259"/>
              <a:ext cx="77845" cy="249694"/>
            </a:xfrm>
            <a:custGeom>
              <a:avLst/>
              <a:gdLst/>
              <a:ahLst/>
              <a:cxnLst/>
              <a:rect l="l" t="t" r="r" b="b"/>
              <a:pathLst>
                <a:path w="2963" h="9504" extrusionOk="0">
                  <a:moveTo>
                    <a:pt x="35" y="1"/>
                  </a:moveTo>
                  <a:cubicBezTo>
                    <a:pt x="14" y="91"/>
                    <a:pt x="0" y="188"/>
                    <a:pt x="0" y="285"/>
                  </a:cubicBezTo>
                  <a:lnTo>
                    <a:pt x="0" y="9503"/>
                  </a:lnTo>
                  <a:lnTo>
                    <a:pt x="2962" y="9503"/>
                  </a:lnTo>
                  <a:lnTo>
                    <a:pt x="2962" y="285"/>
                  </a:lnTo>
                  <a:cubicBezTo>
                    <a:pt x="2962" y="195"/>
                    <a:pt x="2955" y="105"/>
                    <a:pt x="2934" y="15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87"/>
            <p:cNvSpPr/>
            <p:nvPr/>
          </p:nvSpPr>
          <p:spPr>
            <a:xfrm>
              <a:off x="4849857" y="3274259"/>
              <a:ext cx="46135" cy="249694"/>
            </a:xfrm>
            <a:custGeom>
              <a:avLst/>
              <a:gdLst/>
              <a:ahLst/>
              <a:cxnLst/>
              <a:rect l="l" t="t" r="r" b="b"/>
              <a:pathLst>
                <a:path w="1756" h="9504" extrusionOk="0">
                  <a:moveTo>
                    <a:pt x="0" y="1"/>
                  </a:moveTo>
                  <a:lnTo>
                    <a:pt x="0" y="9503"/>
                  </a:lnTo>
                  <a:lnTo>
                    <a:pt x="1755" y="9503"/>
                  </a:lnTo>
                  <a:lnTo>
                    <a:pt x="1755" y="285"/>
                  </a:lnTo>
                  <a:cubicBezTo>
                    <a:pt x="1755" y="195"/>
                    <a:pt x="1748" y="105"/>
                    <a:pt x="1727" y="15"/>
                  </a:cubicBezTo>
                  <a:lnTo>
                    <a:pt x="1721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5" name="Google Shape;9775;p87"/>
          <p:cNvGrpSpPr/>
          <p:nvPr/>
        </p:nvGrpSpPr>
        <p:grpSpPr>
          <a:xfrm>
            <a:off x="5228890" y="3235428"/>
            <a:ext cx="344091" cy="332767"/>
            <a:chOff x="5228890" y="3235428"/>
            <a:chExt cx="344091" cy="332767"/>
          </a:xfrm>
        </p:grpSpPr>
        <p:sp>
          <p:nvSpPr>
            <p:cNvPr id="9776" name="Google Shape;9776;p87"/>
            <p:cNvSpPr/>
            <p:nvPr/>
          </p:nvSpPr>
          <p:spPr>
            <a:xfrm>
              <a:off x="5228890" y="3261701"/>
              <a:ext cx="316741" cy="306495"/>
            </a:xfrm>
            <a:custGeom>
              <a:avLst/>
              <a:gdLst/>
              <a:ahLst/>
              <a:cxnLst/>
              <a:rect l="l" t="t" r="r" b="b"/>
              <a:pathLst>
                <a:path w="12056" h="11666" extrusionOk="0">
                  <a:moveTo>
                    <a:pt x="2817" y="0"/>
                  </a:moveTo>
                  <a:lnTo>
                    <a:pt x="1866" y="493"/>
                  </a:lnTo>
                  <a:lnTo>
                    <a:pt x="1603" y="631"/>
                  </a:lnTo>
                  <a:cubicBezTo>
                    <a:pt x="458" y="1221"/>
                    <a:pt x="1" y="2629"/>
                    <a:pt x="576" y="3787"/>
                  </a:cubicBezTo>
                  <a:cubicBezTo>
                    <a:pt x="1339" y="5320"/>
                    <a:pt x="6708" y="10654"/>
                    <a:pt x="8255" y="11417"/>
                  </a:cubicBezTo>
                  <a:cubicBezTo>
                    <a:pt x="8594" y="11586"/>
                    <a:pt x="8955" y="11666"/>
                    <a:pt x="9310" y="11666"/>
                  </a:cubicBezTo>
                  <a:cubicBezTo>
                    <a:pt x="10167" y="11666"/>
                    <a:pt x="10993" y="11202"/>
                    <a:pt x="11424" y="10398"/>
                  </a:cubicBezTo>
                  <a:lnTo>
                    <a:pt x="11556" y="10134"/>
                  </a:lnTo>
                  <a:lnTo>
                    <a:pt x="12056" y="9191"/>
                  </a:lnTo>
                  <a:lnTo>
                    <a:pt x="9323" y="7672"/>
                  </a:lnTo>
                  <a:lnTo>
                    <a:pt x="9080" y="8261"/>
                  </a:lnTo>
                  <a:cubicBezTo>
                    <a:pt x="9032" y="8372"/>
                    <a:pt x="8962" y="8476"/>
                    <a:pt x="8886" y="8566"/>
                  </a:cubicBezTo>
                  <a:cubicBezTo>
                    <a:pt x="8666" y="8815"/>
                    <a:pt x="8358" y="8943"/>
                    <a:pt x="8048" y="8943"/>
                  </a:cubicBezTo>
                  <a:cubicBezTo>
                    <a:pt x="7820" y="8943"/>
                    <a:pt x="7591" y="8874"/>
                    <a:pt x="7395" y="8733"/>
                  </a:cubicBezTo>
                  <a:cubicBezTo>
                    <a:pt x="7124" y="8539"/>
                    <a:pt x="3469" y="4904"/>
                    <a:pt x="3274" y="4634"/>
                  </a:cubicBezTo>
                  <a:cubicBezTo>
                    <a:pt x="2858" y="4051"/>
                    <a:pt x="3087" y="3233"/>
                    <a:pt x="3753" y="2962"/>
                  </a:cubicBezTo>
                  <a:lnTo>
                    <a:pt x="4343" y="2719"/>
                  </a:lnTo>
                  <a:lnTo>
                    <a:pt x="281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87"/>
            <p:cNvSpPr/>
            <p:nvPr/>
          </p:nvSpPr>
          <p:spPr>
            <a:xfrm>
              <a:off x="5277731" y="3261701"/>
              <a:ext cx="65261" cy="82942"/>
            </a:xfrm>
            <a:custGeom>
              <a:avLst/>
              <a:gdLst/>
              <a:ahLst/>
              <a:cxnLst/>
              <a:rect l="l" t="t" r="r" b="b"/>
              <a:pathLst>
                <a:path w="2484" h="3157" extrusionOk="0">
                  <a:moveTo>
                    <a:pt x="951" y="0"/>
                  </a:moveTo>
                  <a:lnTo>
                    <a:pt x="0" y="493"/>
                  </a:lnTo>
                  <a:lnTo>
                    <a:pt x="1582" y="3156"/>
                  </a:lnTo>
                  <a:cubicBezTo>
                    <a:pt x="1672" y="3073"/>
                    <a:pt x="1776" y="3011"/>
                    <a:pt x="1894" y="2962"/>
                  </a:cubicBezTo>
                  <a:lnTo>
                    <a:pt x="2484" y="271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87"/>
            <p:cNvSpPr/>
            <p:nvPr/>
          </p:nvSpPr>
          <p:spPr>
            <a:xfrm>
              <a:off x="5462137" y="3463053"/>
              <a:ext cx="83494" cy="64893"/>
            </a:xfrm>
            <a:custGeom>
              <a:avLst/>
              <a:gdLst/>
              <a:ahLst/>
              <a:cxnLst/>
              <a:rect l="l" t="t" r="r" b="b"/>
              <a:pathLst>
                <a:path w="3178" h="2470" extrusionOk="0">
                  <a:moveTo>
                    <a:pt x="445" y="1"/>
                  </a:moveTo>
                  <a:lnTo>
                    <a:pt x="195" y="590"/>
                  </a:lnTo>
                  <a:cubicBezTo>
                    <a:pt x="147" y="708"/>
                    <a:pt x="84" y="812"/>
                    <a:pt x="1" y="902"/>
                  </a:cubicBezTo>
                  <a:lnTo>
                    <a:pt x="2678" y="2470"/>
                  </a:lnTo>
                  <a:lnTo>
                    <a:pt x="3178" y="152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87"/>
            <p:cNvSpPr/>
            <p:nvPr/>
          </p:nvSpPr>
          <p:spPr>
            <a:xfrm>
              <a:off x="5286663" y="3235428"/>
              <a:ext cx="90771" cy="111973"/>
            </a:xfrm>
            <a:custGeom>
              <a:avLst/>
              <a:gdLst/>
              <a:ahLst/>
              <a:cxnLst/>
              <a:rect l="l" t="t" r="r" b="b"/>
              <a:pathLst>
                <a:path w="3455" h="4262" extrusionOk="0">
                  <a:moveTo>
                    <a:pt x="1287" y="1"/>
                  </a:moveTo>
                  <a:cubicBezTo>
                    <a:pt x="1243" y="1"/>
                    <a:pt x="1199" y="12"/>
                    <a:pt x="1159" y="36"/>
                  </a:cubicBezTo>
                  <a:lnTo>
                    <a:pt x="160" y="619"/>
                  </a:lnTo>
                  <a:cubicBezTo>
                    <a:pt x="35" y="695"/>
                    <a:pt x="0" y="848"/>
                    <a:pt x="70" y="966"/>
                  </a:cubicBezTo>
                  <a:lnTo>
                    <a:pt x="1949" y="4142"/>
                  </a:lnTo>
                  <a:cubicBezTo>
                    <a:pt x="1999" y="4220"/>
                    <a:pt x="2082" y="4261"/>
                    <a:pt x="2166" y="4261"/>
                  </a:cubicBezTo>
                  <a:cubicBezTo>
                    <a:pt x="2211" y="4261"/>
                    <a:pt x="2256" y="4250"/>
                    <a:pt x="2296" y="4226"/>
                  </a:cubicBezTo>
                  <a:lnTo>
                    <a:pt x="3295" y="3643"/>
                  </a:lnTo>
                  <a:cubicBezTo>
                    <a:pt x="3413" y="3574"/>
                    <a:pt x="3455" y="3414"/>
                    <a:pt x="3385" y="3296"/>
                  </a:cubicBezTo>
                  <a:lnTo>
                    <a:pt x="1506" y="126"/>
                  </a:lnTo>
                  <a:cubicBezTo>
                    <a:pt x="1455" y="44"/>
                    <a:pt x="1372" y="1"/>
                    <a:pt x="128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87"/>
            <p:cNvSpPr/>
            <p:nvPr/>
          </p:nvSpPr>
          <p:spPr>
            <a:xfrm>
              <a:off x="5458328" y="3429740"/>
              <a:ext cx="114653" cy="88486"/>
            </a:xfrm>
            <a:custGeom>
              <a:avLst/>
              <a:gdLst/>
              <a:ahLst/>
              <a:cxnLst/>
              <a:rect l="l" t="t" r="r" b="b"/>
              <a:pathLst>
                <a:path w="4364" h="3368" extrusionOk="0">
                  <a:moveTo>
                    <a:pt x="884" y="0"/>
                  </a:moveTo>
                  <a:cubicBezTo>
                    <a:pt x="797" y="0"/>
                    <a:pt x="713" y="45"/>
                    <a:pt x="666" y="124"/>
                  </a:cubicBezTo>
                  <a:lnTo>
                    <a:pt x="77" y="1116"/>
                  </a:lnTo>
                  <a:cubicBezTo>
                    <a:pt x="0" y="1234"/>
                    <a:pt x="42" y="1394"/>
                    <a:pt x="160" y="1463"/>
                  </a:cubicBezTo>
                  <a:lnTo>
                    <a:pt x="3350" y="3329"/>
                  </a:lnTo>
                  <a:cubicBezTo>
                    <a:pt x="3393" y="3355"/>
                    <a:pt x="3440" y="3367"/>
                    <a:pt x="3485" y="3367"/>
                  </a:cubicBezTo>
                  <a:cubicBezTo>
                    <a:pt x="3571" y="3367"/>
                    <a:pt x="3652" y="3323"/>
                    <a:pt x="3697" y="3246"/>
                  </a:cubicBezTo>
                  <a:lnTo>
                    <a:pt x="4287" y="2254"/>
                  </a:lnTo>
                  <a:cubicBezTo>
                    <a:pt x="4363" y="2136"/>
                    <a:pt x="4321" y="1976"/>
                    <a:pt x="4204" y="1907"/>
                  </a:cubicBezTo>
                  <a:lnTo>
                    <a:pt x="1013" y="34"/>
                  </a:lnTo>
                  <a:cubicBezTo>
                    <a:pt x="972" y="11"/>
                    <a:pt x="928" y="0"/>
                    <a:pt x="8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1" name="Google Shape;9781;p87"/>
          <p:cNvGrpSpPr/>
          <p:nvPr/>
        </p:nvGrpSpPr>
        <p:grpSpPr>
          <a:xfrm>
            <a:off x="5757913" y="3227047"/>
            <a:ext cx="388544" cy="347927"/>
            <a:chOff x="5757913" y="3227047"/>
            <a:chExt cx="388544" cy="347927"/>
          </a:xfrm>
        </p:grpSpPr>
        <p:sp>
          <p:nvSpPr>
            <p:cNvPr id="9782" name="Google Shape;9782;p87"/>
            <p:cNvSpPr/>
            <p:nvPr/>
          </p:nvSpPr>
          <p:spPr>
            <a:xfrm>
              <a:off x="5757913" y="3227047"/>
              <a:ext cx="388544" cy="347927"/>
            </a:xfrm>
            <a:custGeom>
              <a:avLst/>
              <a:gdLst/>
              <a:ahLst/>
              <a:cxnLst/>
              <a:rect l="l" t="t" r="r" b="b"/>
              <a:pathLst>
                <a:path w="14789" h="13243" extrusionOk="0">
                  <a:moveTo>
                    <a:pt x="4050" y="0"/>
                  </a:moveTo>
                  <a:cubicBezTo>
                    <a:pt x="3523" y="0"/>
                    <a:pt x="2993" y="103"/>
                    <a:pt x="2490" y="314"/>
                  </a:cubicBezTo>
                  <a:cubicBezTo>
                    <a:pt x="978" y="952"/>
                    <a:pt x="0" y="2436"/>
                    <a:pt x="14" y="4073"/>
                  </a:cubicBezTo>
                  <a:cubicBezTo>
                    <a:pt x="14" y="8283"/>
                    <a:pt x="5431" y="12105"/>
                    <a:pt x="6985" y="13118"/>
                  </a:cubicBezTo>
                  <a:cubicBezTo>
                    <a:pt x="7110" y="13201"/>
                    <a:pt x="7254" y="13243"/>
                    <a:pt x="7398" y="13243"/>
                  </a:cubicBezTo>
                  <a:cubicBezTo>
                    <a:pt x="7542" y="13243"/>
                    <a:pt x="7686" y="13201"/>
                    <a:pt x="7810" y="13118"/>
                  </a:cubicBezTo>
                  <a:cubicBezTo>
                    <a:pt x="9364" y="12105"/>
                    <a:pt x="14781" y="8283"/>
                    <a:pt x="14781" y="4073"/>
                  </a:cubicBezTo>
                  <a:cubicBezTo>
                    <a:pt x="14788" y="1833"/>
                    <a:pt x="12971" y="8"/>
                    <a:pt x="10731" y="1"/>
                  </a:cubicBezTo>
                  <a:cubicBezTo>
                    <a:pt x="9662" y="1"/>
                    <a:pt x="8643" y="424"/>
                    <a:pt x="7887" y="1174"/>
                  </a:cubicBezTo>
                  <a:cubicBezTo>
                    <a:pt x="7752" y="1309"/>
                    <a:pt x="7575" y="1376"/>
                    <a:pt x="7397" y="1376"/>
                  </a:cubicBezTo>
                  <a:cubicBezTo>
                    <a:pt x="7219" y="1376"/>
                    <a:pt x="7041" y="1309"/>
                    <a:pt x="6902" y="1174"/>
                  </a:cubicBezTo>
                  <a:cubicBezTo>
                    <a:pt x="6131" y="407"/>
                    <a:pt x="5098" y="0"/>
                    <a:pt x="4050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87"/>
            <p:cNvSpPr/>
            <p:nvPr/>
          </p:nvSpPr>
          <p:spPr>
            <a:xfrm>
              <a:off x="5758097" y="3227074"/>
              <a:ext cx="194101" cy="347743"/>
            </a:xfrm>
            <a:custGeom>
              <a:avLst/>
              <a:gdLst/>
              <a:ahLst/>
              <a:cxnLst/>
              <a:rect l="l" t="t" r="r" b="b"/>
              <a:pathLst>
                <a:path w="7388" h="13236" extrusionOk="0">
                  <a:moveTo>
                    <a:pt x="4058" y="0"/>
                  </a:moveTo>
                  <a:cubicBezTo>
                    <a:pt x="1811" y="7"/>
                    <a:pt x="0" y="1832"/>
                    <a:pt x="7" y="4072"/>
                  </a:cubicBezTo>
                  <a:cubicBezTo>
                    <a:pt x="7" y="8282"/>
                    <a:pt x="5424" y="12104"/>
                    <a:pt x="6978" y="13117"/>
                  </a:cubicBezTo>
                  <a:cubicBezTo>
                    <a:pt x="7088" y="13188"/>
                    <a:pt x="7223" y="13235"/>
                    <a:pt x="7360" y="13235"/>
                  </a:cubicBezTo>
                  <a:cubicBezTo>
                    <a:pt x="7369" y="13235"/>
                    <a:pt x="7378" y="13235"/>
                    <a:pt x="7387" y="13235"/>
                  </a:cubicBezTo>
                  <a:cubicBezTo>
                    <a:pt x="1859" y="5688"/>
                    <a:pt x="3829" y="1457"/>
                    <a:pt x="5702" y="354"/>
                  </a:cubicBezTo>
                  <a:cubicBezTo>
                    <a:pt x="5182" y="118"/>
                    <a:pt x="4620" y="0"/>
                    <a:pt x="4058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4" name="Google Shape;9784;p87"/>
          <p:cNvSpPr/>
          <p:nvPr/>
        </p:nvSpPr>
        <p:spPr>
          <a:xfrm>
            <a:off x="6898849" y="3377589"/>
            <a:ext cx="316925" cy="43770"/>
          </a:xfrm>
          <a:custGeom>
            <a:avLst/>
            <a:gdLst/>
            <a:ahLst/>
            <a:cxnLst/>
            <a:rect l="l" t="t" r="r" b="b"/>
            <a:pathLst>
              <a:path w="12063" h="1666" extrusionOk="0">
                <a:moveTo>
                  <a:pt x="8" y="1"/>
                </a:moveTo>
                <a:lnTo>
                  <a:pt x="1" y="1665"/>
                </a:lnTo>
                <a:lnTo>
                  <a:pt x="12063" y="1665"/>
                </a:lnTo>
                <a:lnTo>
                  <a:pt x="12056" y="1"/>
                </a:ln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5" name="Google Shape;9785;p87"/>
          <p:cNvSpPr/>
          <p:nvPr/>
        </p:nvSpPr>
        <p:spPr>
          <a:xfrm>
            <a:off x="6996346" y="3227074"/>
            <a:ext cx="128867" cy="61977"/>
          </a:xfrm>
          <a:custGeom>
            <a:avLst/>
            <a:gdLst/>
            <a:ahLst/>
            <a:cxnLst/>
            <a:rect l="l" t="t" r="r" b="b"/>
            <a:pathLst>
              <a:path w="4905" h="2359" extrusionOk="0">
                <a:moveTo>
                  <a:pt x="2453" y="0"/>
                </a:moveTo>
                <a:cubicBezTo>
                  <a:pt x="2399" y="0"/>
                  <a:pt x="2345" y="21"/>
                  <a:pt x="2303" y="63"/>
                </a:cubicBezTo>
                <a:lnTo>
                  <a:pt x="999" y="1360"/>
                </a:lnTo>
                <a:lnTo>
                  <a:pt x="1" y="2359"/>
                </a:lnTo>
                <a:lnTo>
                  <a:pt x="4905" y="2359"/>
                </a:lnTo>
                <a:lnTo>
                  <a:pt x="2602" y="63"/>
                </a:lnTo>
                <a:cubicBezTo>
                  <a:pt x="2560" y="21"/>
                  <a:pt x="2506" y="0"/>
                  <a:pt x="2453" y="0"/>
                </a:cubicBezTo>
                <a:close/>
              </a:path>
            </a:pathLst>
          </a:custGeom>
          <a:solidFill>
            <a:srgbClr val="ECF0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6" name="Google Shape;9786;p87"/>
          <p:cNvSpPr/>
          <p:nvPr/>
        </p:nvSpPr>
        <p:spPr>
          <a:xfrm>
            <a:off x="6996346" y="3262778"/>
            <a:ext cx="128867" cy="26273"/>
          </a:xfrm>
          <a:custGeom>
            <a:avLst/>
            <a:gdLst/>
            <a:ahLst/>
            <a:cxnLst/>
            <a:rect l="l" t="t" r="r" b="b"/>
            <a:pathLst>
              <a:path w="4905" h="1000" extrusionOk="0">
                <a:moveTo>
                  <a:pt x="999" y="1"/>
                </a:moveTo>
                <a:lnTo>
                  <a:pt x="1" y="1000"/>
                </a:lnTo>
                <a:lnTo>
                  <a:pt x="4905" y="1000"/>
                </a:lnTo>
                <a:lnTo>
                  <a:pt x="3906" y="1"/>
                </a:lnTo>
                <a:close/>
              </a:path>
            </a:pathLst>
          </a:custGeom>
          <a:solidFill>
            <a:srgbClr val="77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7" name="Google Shape;9787;p87"/>
          <p:cNvSpPr/>
          <p:nvPr/>
        </p:nvSpPr>
        <p:spPr>
          <a:xfrm>
            <a:off x="6918186" y="3280092"/>
            <a:ext cx="278278" cy="260439"/>
          </a:xfrm>
          <a:custGeom>
            <a:avLst/>
            <a:gdLst/>
            <a:ahLst/>
            <a:cxnLst/>
            <a:rect l="l" t="t" r="r" b="b"/>
            <a:pathLst>
              <a:path w="10592" h="9913" extrusionOk="0">
                <a:moveTo>
                  <a:pt x="10388" y="0"/>
                </a:moveTo>
                <a:cubicBezTo>
                  <a:pt x="10384" y="0"/>
                  <a:pt x="10381" y="1"/>
                  <a:pt x="10377" y="1"/>
                </a:cubicBezTo>
                <a:lnTo>
                  <a:pt x="215" y="1"/>
                </a:lnTo>
                <a:cubicBezTo>
                  <a:pt x="97" y="1"/>
                  <a:pt x="0" y="91"/>
                  <a:pt x="0" y="209"/>
                </a:cubicBezTo>
                <a:lnTo>
                  <a:pt x="0" y="9913"/>
                </a:lnTo>
                <a:lnTo>
                  <a:pt x="10592" y="9913"/>
                </a:lnTo>
                <a:lnTo>
                  <a:pt x="10592" y="209"/>
                </a:lnTo>
                <a:cubicBezTo>
                  <a:pt x="10592" y="95"/>
                  <a:pt x="10501" y="0"/>
                  <a:pt x="10388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8" name="Google Shape;9788;p87"/>
          <p:cNvSpPr/>
          <p:nvPr/>
        </p:nvSpPr>
        <p:spPr>
          <a:xfrm>
            <a:off x="7177127" y="3279908"/>
            <a:ext cx="19337" cy="260623"/>
          </a:xfrm>
          <a:custGeom>
            <a:avLst/>
            <a:gdLst/>
            <a:ahLst/>
            <a:cxnLst/>
            <a:rect l="l" t="t" r="r" b="b"/>
            <a:pathLst>
              <a:path w="736" h="9920" extrusionOk="0">
                <a:moveTo>
                  <a:pt x="0" y="1"/>
                </a:moveTo>
                <a:lnTo>
                  <a:pt x="0" y="9920"/>
                </a:lnTo>
                <a:lnTo>
                  <a:pt x="736" y="9920"/>
                </a:lnTo>
                <a:lnTo>
                  <a:pt x="736" y="216"/>
                </a:lnTo>
                <a:cubicBezTo>
                  <a:pt x="736" y="98"/>
                  <a:pt x="638" y="1"/>
                  <a:pt x="521" y="1"/>
                </a:cubicBezTo>
                <a:close/>
              </a:path>
            </a:pathLst>
          </a:custGeom>
          <a:solidFill>
            <a:srgbClr val="E8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9" name="Google Shape;9789;p87"/>
          <p:cNvSpPr/>
          <p:nvPr/>
        </p:nvSpPr>
        <p:spPr>
          <a:xfrm>
            <a:off x="6918186" y="3367579"/>
            <a:ext cx="278278" cy="172952"/>
          </a:xfrm>
          <a:custGeom>
            <a:avLst/>
            <a:gdLst/>
            <a:ahLst/>
            <a:cxnLst/>
            <a:rect l="l" t="t" r="r" b="b"/>
            <a:pathLst>
              <a:path w="10592" h="6583" extrusionOk="0">
                <a:moveTo>
                  <a:pt x="0" y="0"/>
                </a:moveTo>
                <a:lnTo>
                  <a:pt x="0" y="6583"/>
                </a:lnTo>
                <a:lnTo>
                  <a:pt x="10592" y="6583"/>
                </a:lnTo>
                <a:lnTo>
                  <a:pt x="10592" y="0"/>
                </a:lnTo>
                <a:lnTo>
                  <a:pt x="5299" y="3794"/>
                </a:lnTo>
                <a:lnTo>
                  <a:pt x="0" y="0"/>
                </a:lnTo>
                <a:close/>
              </a:path>
            </a:pathLst>
          </a:custGeom>
          <a:solidFill>
            <a:srgbClr val="E8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0" name="Google Shape;9790;p87"/>
          <p:cNvSpPr/>
          <p:nvPr/>
        </p:nvSpPr>
        <p:spPr>
          <a:xfrm>
            <a:off x="6958619" y="3418784"/>
            <a:ext cx="197385" cy="10588"/>
          </a:xfrm>
          <a:custGeom>
            <a:avLst/>
            <a:gdLst/>
            <a:ahLst/>
            <a:cxnLst/>
            <a:rect l="l" t="t" r="r" b="b"/>
            <a:pathLst>
              <a:path w="7513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7242" y="403"/>
                </a:lnTo>
                <a:cubicBezTo>
                  <a:pt x="7513" y="403"/>
                  <a:pt x="7513" y="0"/>
                  <a:pt x="7242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1" name="Google Shape;9791;p87"/>
          <p:cNvSpPr/>
          <p:nvPr/>
        </p:nvSpPr>
        <p:spPr>
          <a:xfrm>
            <a:off x="6992511" y="3441378"/>
            <a:ext cx="129970" cy="10588"/>
          </a:xfrm>
          <a:custGeom>
            <a:avLst/>
            <a:gdLst/>
            <a:ahLst/>
            <a:cxnLst/>
            <a:rect l="l" t="t" r="r" b="b"/>
            <a:pathLst>
              <a:path w="4947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4676" y="403"/>
                </a:lnTo>
                <a:cubicBezTo>
                  <a:pt x="4946" y="403"/>
                  <a:pt x="4946" y="0"/>
                  <a:pt x="4676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2" name="Google Shape;9792;p87"/>
          <p:cNvSpPr/>
          <p:nvPr/>
        </p:nvSpPr>
        <p:spPr>
          <a:xfrm>
            <a:off x="7021489" y="3463789"/>
            <a:ext cx="70016" cy="10588"/>
          </a:xfrm>
          <a:custGeom>
            <a:avLst/>
            <a:gdLst/>
            <a:ahLst/>
            <a:cxnLst/>
            <a:rect l="l" t="t" r="r" b="b"/>
            <a:pathLst>
              <a:path w="2665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2394" y="403"/>
                </a:lnTo>
                <a:cubicBezTo>
                  <a:pt x="2664" y="403"/>
                  <a:pt x="2664" y="0"/>
                  <a:pt x="239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3" name="Google Shape;9793;p87"/>
          <p:cNvSpPr/>
          <p:nvPr/>
        </p:nvSpPr>
        <p:spPr>
          <a:xfrm>
            <a:off x="6894856" y="3377510"/>
            <a:ext cx="324938" cy="197280"/>
          </a:xfrm>
          <a:custGeom>
            <a:avLst/>
            <a:gdLst/>
            <a:ahLst/>
            <a:cxnLst/>
            <a:rect l="l" t="t" r="r" b="b"/>
            <a:pathLst>
              <a:path w="12368" h="7509" extrusionOk="0">
                <a:moveTo>
                  <a:pt x="174" y="1"/>
                </a:moveTo>
                <a:cubicBezTo>
                  <a:pt x="85" y="1"/>
                  <a:pt x="0" y="73"/>
                  <a:pt x="0" y="177"/>
                </a:cubicBezTo>
                <a:lnTo>
                  <a:pt x="0" y="7294"/>
                </a:lnTo>
                <a:cubicBezTo>
                  <a:pt x="0" y="7411"/>
                  <a:pt x="97" y="7509"/>
                  <a:pt x="215" y="7509"/>
                </a:cubicBezTo>
                <a:lnTo>
                  <a:pt x="12152" y="7509"/>
                </a:lnTo>
                <a:cubicBezTo>
                  <a:pt x="12270" y="7509"/>
                  <a:pt x="12367" y="7411"/>
                  <a:pt x="12367" y="7294"/>
                </a:cubicBezTo>
                <a:lnTo>
                  <a:pt x="12367" y="177"/>
                </a:lnTo>
                <a:cubicBezTo>
                  <a:pt x="12367" y="77"/>
                  <a:pt x="12280" y="5"/>
                  <a:pt x="12190" y="5"/>
                </a:cubicBezTo>
                <a:cubicBezTo>
                  <a:pt x="12155" y="5"/>
                  <a:pt x="12121" y="15"/>
                  <a:pt x="12090" y="38"/>
                </a:cubicBezTo>
                <a:lnTo>
                  <a:pt x="11708" y="316"/>
                </a:lnTo>
                <a:lnTo>
                  <a:pt x="6284" y="4200"/>
                </a:lnTo>
                <a:cubicBezTo>
                  <a:pt x="6253" y="4221"/>
                  <a:pt x="6218" y="4231"/>
                  <a:pt x="6184" y="4231"/>
                </a:cubicBezTo>
                <a:cubicBezTo>
                  <a:pt x="6149" y="4231"/>
                  <a:pt x="6114" y="4221"/>
                  <a:pt x="6083" y="4200"/>
                </a:cubicBezTo>
                <a:lnTo>
                  <a:pt x="278" y="38"/>
                </a:lnTo>
                <a:cubicBezTo>
                  <a:pt x="246" y="13"/>
                  <a:pt x="210" y="1"/>
                  <a:pt x="174" y="1"/>
                </a:cubicBezTo>
                <a:close/>
              </a:path>
            </a:pathLst>
          </a:custGeom>
          <a:solidFill>
            <a:srgbClr val="A4B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4" name="Google Shape;9794;p87"/>
          <p:cNvSpPr/>
          <p:nvPr/>
        </p:nvSpPr>
        <p:spPr>
          <a:xfrm>
            <a:off x="7202454" y="3377641"/>
            <a:ext cx="17340" cy="197149"/>
          </a:xfrm>
          <a:custGeom>
            <a:avLst/>
            <a:gdLst/>
            <a:ahLst/>
            <a:cxnLst/>
            <a:rect l="l" t="t" r="r" b="b"/>
            <a:pathLst>
              <a:path w="660" h="7504" extrusionOk="0">
                <a:moveTo>
                  <a:pt x="482" y="0"/>
                </a:moveTo>
                <a:cubicBezTo>
                  <a:pt x="447" y="0"/>
                  <a:pt x="413" y="10"/>
                  <a:pt x="382" y="33"/>
                </a:cubicBezTo>
                <a:lnTo>
                  <a:pt x="0" y="304"/>
                </a:lnTo>
                <a:lnTo>
                  <a:pt x="0" y="7504"/>
                </a:lnTo>
                <a:lnTo>
                  <a:pt x="444" y="7504"/>
                </a:lnTo>
                <a:cubicBezTo>
                  <a:pt x="562" y="7504"/>
                  <a:pt x="659" y="7406"/>
                  <a:pt x="659" y="7289"/>
                </a:cubicBezTo>
                <a:lnTo>
                  <a:pt x="659" y="172"/>
                </a:lnTo>
                <a:cubicBezTo>
                  <a:pt x="659" y="72"/>
                  <a:pt x="572" y="0"/>
                  <a:pt x="48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5" name="Google Shape;9795;p87"/>
          <p:cNvSpPr/>
          <p:nvPr/>
        </p:nvSpPr>
        <p:spPr>
          <a:xfrm>
            <a:off x="6955361" y="3318371"/>
            <a:ext cx="32630" cy="32630"/>
          </a:xfrm>
          <a:custGeom>
            <a:avLst/>
            <a:gdLst/>
            <a:ahLst/>
            <a:cxnLst/>
            <a:rect l="l" t="t" r="r" b="b"/>
            <a:pathLst>
              <a:path w="1242" h="1242" extrusionOk="0">
                <a:moveTo>
                  <a:pt x="194" y="0"/>
                </a:moveTo>
                <a:cubicBezTo>
                  <a:pt x="83" y="0"/>
                  <a:pt x="0" y="91"/>
                  <a:pt x="0" y="195"/>
                </a:cubicBezTo>
                <a:lnTo>
                  <a:pt x="0" y="1048"/>
                </a:lnTo>
                <a:cubicBezTo>
                  <a:pt x="0" y="1159"/>
                  <a:pt x="83" y="1242"/>
                  <a:pt x="194" y="1242"/>
                </a:cubicBezTo>
                <a:lnTo>
                  <a:pt x="1047" y="1242"/>
                </a:lnTo>
                <a:cubicBezTo>
                  <a:pt x="1158" y="1242"/>
                  <a:pt x="1242" y="1159"/>
                  <a:pt x="1242" y="1048"/>
                </a:cubicBezTo>
                <a:lnTo>
                  <a:pt x="1242" y="195"/>
                </a:lnTo>
                <a:cubicBezTo>
                  <a:pt x="1242" y="91"/>
                  <a:pt x="1158" y="0"/>
                  <a:pt x="1047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6" name="Google Shape;9796;p87"/>
          <p:cNvSpPr/>
          <p:nvPr/>
        </p:nvSpPr>
        <p:spPr>
          <a:xfrm>
            <a:off x="7009115" y="3313090"/>
            <a:ext cx="36466" cy="10588"/>
          </a:xfrm>
          <a:custGeom>
            <a:avLst/>
            <a:gdLst/>
            <a:ahLst/>
            <a:cxnLst/>
            <a:rect l="l" t="t" r="r" b="b"/>
            <a:pathLst>
              <a:path w="1388" h="403" extrusionOk="0">
                <a:moveTo>
                  <a:pt x="271" y="0"/>
                </a:moveTo>
                <a:cubicBezTo>
                  <a:pt x="0" y="0"/>
                  <a:pt x="0" y="403"/>
                  <a:pt x="271" y="403"/>
                </a:cubicBezTo>
                <a:lnTo>
                  <a:pt x="1124" y="403"/>
                </a:lnTo>
                <a:cubicBezTo>
                  <a:pt x="1387" y="403"/>
                  <a:pt x="1387" y="0"/>
                  <a:pt x="112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7" name="Google Shape;9797;p87"/>
          <p:cNvSpPr/>
          <p:nvPr/>
        </p:nvSpPr>
        <p:spPr>
          <a:xfrm>
            <a:off x="7009115" y="3341149"/>
            <a:ext cx="113366" cy="10588"/>
          </a:xfrm>
          <a:custGeom>
            <a:avLst/>
            <a:gdLst/>
            <a:ahLst/>
            <a:cxnLst/>
            <a:rect l="l" t="t" r="r" b="b"/>
            <a:pathLst>
              <a:path w="4315" h="403" extrusionOk="0">
                <a:moveTo>
                  <a:pt x="271" y="0"/>
                </a:moveTo>
                <a:cubicBezTo>
                  <a:pt x="0" y="0"/>
                  <a:pt x="0" y="403"/>
                  <a:pt x="271" y="403"/>
                </a:cubicBezTo>
                <a:lnTo>
                  <a:pt x="4044" y="403"/>
                </a:lnTo>
                <a:cubicBezTo>
                  <a:pt x="4314" y="403"/>
                  <a:pt x="4314" y="0"/>
                  <a:pt x="404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8" name="Google Shape;9798;p87"/>
          <p:cNvSpPr/>
          <p:nvPr/>
        </p:nvSpPr>
        <p:spPr>
          <a:xfrm>
            <a:off x="6961010" y="3385234"/>
            <a:ext cx="69806" cy="10614"/>
          </a:xfrm>
          <a:custGeom>
            <a:avLst/>
            <a:gdLst/>
            <a:ahLst/>
            <a:cxnLst/>
            <a:rect l="l" t="t" r="r" b="b"/>
            <a:pathLst>
              <a:path w="2657" h="404" extrusionOk="0">
                <a:moveTo>
                  <a:pt x="271" y="1"/>
                </a:moveTo>
                <a:cubicBezTo>
                  <a:pt x="0" y="1"/>
                  <a:pt x="0" y="403"/>
                  <a:pt x="271" y="403"/>
                </a:cubicBezTo>
                <a:lnTo>
                  <a:pt x="2386" y="403"/>
                </a:lnTo>
                <a:cubicBezTo>
                  <a:pt x="2657" y="403"/>
                  <a:pt x="2657" y="1"/>
                  <a:pt x="2386" y="1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9" name="Google Shape;9799;p87"/>
          <p:cNvSpPr/>
          <p:nvPr/>
        </p:nvSpPr>
        <p:spPr>
          <a:xfrm>
            <a:off x="6921443" y="3539060"/>
            <a:ext cx="57248" cy="10588"/>
          </a:xfrm>
          <a:custGeom>
            <a:avLst/>
            <a:gdLst/>
            <a:ahLst/>
            <a:cxnLst/>
            <a:rect l="l" t="t" r="r" b="b"/>
            <a:pathLst>
              <a:path w="2179" h="403" extrusionOk="0">
                <a:moveTo>
                  <a:pt x="271" y="0"/>
                </a:moveTo>
                <a:cubicBezTo>
                  <a:pt x="1" y="0"/>
                  <a:pt x="1" y="402"/>
                  <a:pt x="271" y="402"/>
                </a:cubicBezTo>
                <a:lnTo>
                  <a:pt x="1908" y="402"/>
                </a:lnTo>
                <a:cubicBezTo>
                  <a:pt x="2179" y="402"/>
                  <a:pt x="2179" y="0"/>
                  <a:pt x="1908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00" name="Google Shape;9800;p87"/>
          <p:cNvGrpSpPr/>
          <p:nvPr/>
        </p:nvGrpSpPr>
        <p:grpSpPr>
          <a:xfrm>
            <a:off x="7414946" y="3220873"/>
            <a:ext cx="360091" cy="360117"/>
            <a:chOff x="7414946" y="3220873"/>
            <a:chExt cx="360091" cy="360117"/>
          </a:xfrm>
        </p:grpSpPr>
        <p:sp>
          <p:nvSpPr>
            <p:cNvPr id="9801" name="Google Shape;9801;p87"/>
            <p:cNvSpPr/>
            <p:nvPr/>
          </p:nvSpPr>
          <p:spPr>
            <a:xfrm>
              <a:off x="7414946" y="3305234"/>
              <a:ext cx="151619" cy="195389"/>
            </a:xfrm>
            <a:custGeom>
              <a:avLst/>
              <a:gdLst/>
              <a:ahLst/>
              <a:cxnLst/>
              <a:rect l="l" t="t" r="r" b="b"/>
              <a:pathLst>
                <a:path w="5771" h="7437" extrusionOk="0">
                  <a:moveTo>
                    <a:pt x="0" y="1"/>
                  </a:moveTo>
                  <a:lnTo>
                    <a:pt x="0" y="4572"/>
                  </a:lnTo>
                  <a:lnTo>
                    <a:pt x="5771" y="7437"/>
                  </a:lnTo>
                  <a:lnTo>
                    <a:pt x="4571" y="1360"/>
                  </a:lnTo>
                  <a:lnTo>
                    <a:pt x="902" y="2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87"/>
            <p:cNvSpPr/>
            <p:nvPr/>
          </p:nvSpPr>
          <p:spPr>
            <a:xfrm>
              <a:off x="7414946" y="3425326"/>
              <a:ext cx="143789" cy="155665"/>
            </a:xfrm>
            <a:custGeom>
              <a:avLst/>
              <a:gdLst/>
              <a:ahLst/>
              <a:cxnLst/>
              <a:rect l="l" t="t" r="r" b="b"/>
              <a:pathLst>
                <a:path w="5473" h="5925" extrusionOk="0">
                  <a:moveTo>
                    <a:pt x="0" y="1"/>
                  </a:moveTo>
                  <a:lnTo>
                    <a:pt x="0" y="4572"/>
                  </a:lnTo>
                  <a:lnTo>
                    <a:pt x="4571" y="5924"/>
                  </a:lnTo>
                  <a:lnTo>
                    <a:pt x="5473" y="3642"/>
                  </a:lnTo>
                  <a:lnTo>
                    <a:pt x="4571" y="1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87"/>
            <p:cNvSpPr/>
            <p:nvPr/>
          </p:nvSpPr>
          <p:spPr>
            <a:xfrm>
              <a:off x="7735471" y="3430265"/>
              <a:ext cx="39566" cy="150725"/>
            </a:xfrm>
            <a:custGeom>
              <a:avLst/>
              <a:gdLst/>
              <a:ahLst/>
              <a:cxnLst/>
              <a:rect l="l" t="t" r="r" b="b"/>
              <a:pathLst>
                <a:path w="1506" h="5737" extrusionOk="0">
                  <a:moveTo>
                    <a:pt x="1" y="0"/>
                  </a:moveTo>
                  <a:lnTo>
                    <a:pt x="604" y="5466"/>
                  </a:lnTo>
                  <a:lnTo>
                    <a:pt x="1506" y="5736"/>
                  </a:lnTo>
                  <a:lnTo>
                    <a:pt x="1506" y="11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87"/>
            <p:cNvSpPr/>
            <p:nvPr/>
          </p:nvSpPr>
          <p:spPr>
            <a:xfrm>
              <a:off x="7623418" y="3393641"/>
              <a:ext cx="127947" cy="180229"/>
            </a:xfrm>
            <a:custGeom>
              <a:avLst/>
              <a:gdLst/>
              <a:ahLst/>
              <a:cxnLst/>
              <a:rect l="l" t="t" r="r" b="b"/>
              <a:pathLst>
                <a:path w="4870" h="6860" extrusionOk="0">
                  <a:moveTo>
                    <a:pt x="0" y="0"/>
                  </a:moveTo>
                  <a:lnTo>
                    <a:pt x="1200" y="5778"/>
                  </a:lnTo>
                  <a:lnTo>
                    <a:pt x="4869" y="6860"/>
                  </a:lnTo>
                  <a:lnTo>
                    <a:pt x="4869" y="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87"/>
            <p:cNvSpPr/>
            <p:nvPr/>
          </p:nvSpPr>
          <p:spPr>
            <a:xfrm>
              <a:off x="7535038" y="3420045"/>
              <a:ext cx="119908" cy="160945"/>
            </a:xfrm>
            <a:custGeom>
              <a:avLst/>
              <a:gdLst/>
              <a:ahLst/>
              <a:cxnLst/>
              <a:rect l="l" t="t" r="r" b="b"/>
              <a:pathLst>
                <a:path w="4564" h="6126" extrusionOk="0">
                  <a:moveTo>
                    <a:pt x="2282" y="1"/>
                  </a:moveTo>
                  <a:lnTo>
                    <a:pt x="0" y="1554"/>
                  </a:lnTo>
                  <a:lnTo>
                    <a:pt x="0" y="6125"/>
                  </a:lnTo>
                  <a:lnTo>
                    <a:pt x="4564" y="4773"/>
                  </a:lnTo>
                  <a:lnTo>
                    <a:pt x="4564" y="202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87"/>
            <p:cNvSpPr/>
            <p:nvPr/>
          </p:nvSpPr>
          <p:spPr>
            <a:xfrm>
              <a:off x="7735471" y="3333845"/>
              <a:ext cx="39566" cy="127054"/>
            </a:xfrm>
            <a:custGeom>
              <a:avLst/>
              <a:gdLst/>
              <a:ahLst/>
              <a:cxnLst/>
              <a:rect l="l" t="t" r="r" b="b"/>
              <a:pathLst>
                <a:path w="1506" h="4836" extrusionOk="0">
                  <a:moveTo>
                    <a:pt x="604" y="1"/>
                  </a:moveTo>
                  <a:lnTo>
                    <a:pt x="1" y="2290"/>
                  </a:lnTo>
                  <a:lnTo>
                    <a:pt x="604" y="4572"/>
                  </a:lnTo>
                  <a:lnTo>
                    <a:pt x="1506" y="4835"/>
                  </a:lnTo>
                  <a:lnTo>
                    <a:pt x="1506" y="271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87"/>
            <p:cNvSpPr/>
            <p:nvPr/>
          </p:nvSpPr>
          <p:spPr>
            <a:xfrm>
              <a:off x="7631248" y="3305234"/>
              <a:ext cx="120118" cy="148729"/>
            </a:xfrm>
            <a:custGeom>
              <a:avLst/>
              <a:gdLst/>
              <a:ahLst/>
              <a:cxnLst/>
              <a:rect l="l" t="t" r="r" b="b"/>
              <a:pathLst>
                <a:path w="4572" h="5661" extrusionOk="0">
                  <a:moveTo>
                    <a:pt x="902" y="1"/>
                  </a:moveTo>
                  <a:lnTo>
                    <a:pt x="0" y="2290"/>
                  </a:lnTo>
                  <a:lnTo>
                    <a:pt x="902" y="4572"/>
                  </a:lnTo>
                  <a:lnTo>
                    <a:pt x="4571" y="5661"/>
                  </a:lnTo>
                  <a:lnTo>
                    <a:pt x="4571" y="1090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8" name="Google Shape;9808;p87"/>
            <p:cNvSpPr/>
            <p:nvPr/>
          </p:nvSpPr>
          <p:spPr>
            <a:xfrm>
              <a:off x="7535038" y="3305234"/>
              <a:ext cx="119908" cy="155665"/>
            </a:xfrm>
            <a:custGeom>
              <a:avLst/>
              <a:gdLst/>
              <a:ahLst/>
              <a:cxnLst/>
              <a:rect l="l" t="t" r="r" b="b"/>
              <a:pathLst>
                <a:path w="4564" h="5925" extrusionOk="0">
                  <a:moveTo>
                    <a:pt x="4564" y="1"/>
                  </a:moveTo>
                  <a:lnTo>
                    <a:pt x="0" y="1360"/>
                  </a:lnTo>
                  <a:lnTo>
                    <a:pt x="0" y="5924"/>
                  </a:lnTo>
                  <a:lnTo>
                    <a:pt x="4564" y="4572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9" name="Google Shape;9809;p87"/>
            <p:cNvSpPr/>
            <p:nvPr/>
          </p:nvSpPr>
          <p:spPr>
            <a:xfrm>
              <a:off x="7654945" y="3220873"/>
              <a:ext cx="67258" cy="180807"/>
            </a:xfrm>
            <a:custGeom>
              <a:avLst/>
              <a:gdLst/>
              <a:ahLst/>
              <a:cxnLst/>
              <a:rect l="l" t="t" r="r" b="b"/>
              <a:pathLst>
                <a:path w="2560" h="6882" extrusionOk="0">
                  <a:moveTo>
                    <a:pt x="0" y="1"/>
                  </a:moveTo>
                  <a:lnTo>
                    <a:pt x="0" y="6881"/>
                  </a:lnTo>
                  <a:cubicBezTo>
                    <a:pt x="0" y="6881"/>
                    <a:pt x="2559" y="4322"/>
                    <a:pt x="2559" y="2560"/>
                  </a:cubicBezTo>
                  <a:cubicBezTo>
                    <a:pt x="2559" y="1145"/>
                    <a:pt x="1415" y="1"/>
                    <a:pt x="0" y="1"/>
                  </a:cubicBezTo>
                  <a:close/>
                </a:path>
              </a:pathLst>
            </a:custGeom>
            <a:solidFill>
              <a:srgbClr val="1F3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87"/>
            <p:cNvSpPr/>
            <p:nvPr/>
          </p:nvSpPr>
          <p:spPr>
            <a:xfrm>
              <a:off x="7587688" y="3220873"/>
              <a:ext cx="118831" cy="180807"/>
            </a:xfrm>
            <a:custGeom>
              <a:avLst/>
              <a:gdLst/>
              <a:ahLst/>
              <a:cxnLst/>
              <a:rect l="l" t="t" r="r" b="b"/>
              <a:pathLst>
                <a:path w="4523" h="6882" extrusionOk="0">
                  <a:moveTo>
                    <a:pt x="2560" y="1"/>
                  </a:moveTo>
                  <a:cubicBezTo>
                    <a:pt x="1145" y="1"/>
                    <a:pt x="1" y="1145"/>
                    <a:pt x="1" y="2560"/>
                  </a:cubicBezTo>
                  <a:cubicBezTo>
                    <a:pt x="1" y="4322"/>
                    <a:pt x="2560" y="6881"/>
                    <a:pt x="2560" y="6881"/>
                  </a:cubicBezTo>
                  <a:cubicBezTo>
                    <a:pt x="2560" y="6881"/>
                    <a:pt x="4523" y="4322"/>
                    <a:pt x="4523" y="2560"/>
                  </a:cubicBezTo>
                  <a:cubicBezTo>
                    <a:pt x="4523" y="1152"/>
                    <a:pt x="3642" y="1"/>
                    <a:pt x="2560" y="1"/>
                  </a:cubicBezTo>
                  <a:close/>
                </a:path>
              </a:pathLst>
            </a:custGeom>
            <a:solidFill>
              <a:srgbClr val="455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87"/>
            <p:cNvSpPr/>
            <p:nvPr/>
          </p:nvSpPr>
          <p:spPr>
            <a:xfrm>
              <a:off x="7607366" y="3252479"/>
              <a:ext cx="83310" cy="71382"/>
            </a:xfrm>
            <a:custGeom>
              <a:avLst/>
              <a:gdLst/>
              <a:ahLst/>
              <a:cxnLst/>
              <a:rect l="l" t="t" r="r" b="b"/>
              <a:pathLst>
                <a:path w="3171" h="2717" extrusionOk="0">
                  <a:moveTo>
                    <a:pt x="1803" y="0"/>
                  </a:moveTo>
                  <a:cubicBezTo>
                    <a:pt x="1470" y="0"/>
                    <a:pt x="1130" y="124"/>
                    <a:pt x="854" y="400"/>
                  </a:cubicBezTo>
                  <a:cubicBezTo>
                    <a:pt x="1" y="1253"/>
                    <a:pt x="604" y="2716"/>
                    <a:pt x="1811" y="2716"/>
                  </a:cubicBezTo>
                  <a:cubicBezTo>
                    <a:pt x="2560" y="2710"/>
                    <a:pt x="3164" y="2106"/>
                    <a:pt x="3171" y="1357"/>
                  </a:cubicBezTo>
                  <a:cubicBezTo>
                    <a:pt x="3171" y="541"/>
                    <a:pt x="2501" y="0"/>
                    <a:pt x="1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2" name="Google Shape;9812;p87"/>
          <p:cNvGrpSpPr/>
          <p:nvPr/>
        </p:nvGrpSpPr>
        <p:grpSpPr>
          <a:xfrm>
            <a:off x="8027227" y="3215041"/>
            <a:ext cx="231829" cy="371782"/>
            <a:chOff x="8027227" y="3215041"/>
            <a:chExt cx="231829" cy="371782"/>
          </a:xfrm>
        </p:grpSpPr>
        <p:sp>
          <p:nvSpPr>
            <p:cNvPr id="9813" name="Google Shape;9813;p87"/>
            <p:cNvSpPr/>
            <p:nvPr/>
          </p:nvSpPr>
          <p:spPr>
            <a:xfrm>
              <a:off x="8135102" y="3239080"/>
              <a:ext cx="123954" cy="131967"/>
            </a:xfrm>
            <a:custGeom>
              <a:avLst/>
              <a:gdLst/>
              <a:ahLst/>
              <a:cxnLst/>
              <a:rect l="l" t="t" r="r" b="b"/>
              <a:pathLst>
                <a:path w="4718" h="5023" extrusionOk="0">
                  <a:moveTo>
                    <a:pt x="4450" y="1"/>
                  </a:moveTo>
                  <a:cubicBezTo>
                    <a:pt x="4446" y="1"/>
                    <a:pt x="4443" y="1"/>
                    <a:pt x="4440" y="1"/>
                  </a:cubicBezTo>
                  <a:lnTo>
                    <a:pt x="230" y="1"/>
                  </a:lnTo>
                  <a:cubicBezTo>
                    <a:pt x="105" y="1"/>
                    <a:pt x="1" y="98"/>
                    <a:pt x="1" y="223"/>
                  </a:cubicBezTo>
                  <a:lnTo>
                    <a:pt x="1" y="5023"/>
                  </a:lnTo>
                  <a:lnTo>
                    <a:pt x="4440" y="5023"/>
                  </a:lnTo>
                  <a:cubicBezTo>
                    <a:pt x="4606" y="5023"/>
                    <a:pt x="4717" y="4850"/>
                    <a:pt x="4648" y="4697"/>
                  </a:cubicBezTo>
                  <a:lnTo>
                    <a:pt x="3656" y="2512"/>
                  </a:lnTo>
                  <a:lnTo>
                    <a:pt x="4655" y="320"/>
                  </a:lnTo>
                  <a:cubicBezTo>
                    <a:pt x="4716" y="171"/>
                    <a:pt x="4611" y="1"/>
                    <a:pt x="4450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87"/>
            <p:cNvSpPr/>
            <p:nvPr/>
          </p:nvSpPr>
          <p:spPr>
            <a:xfrm>
              <a:off x="8135285" y="3240184"/>
              <a:ext cx="40302" cy="22805"/>
            </a:xfrm>
            <a:custGeom>
              <a:avLst/>
              <a:gdLst/>
              <a:ahLst/>
              <a:cxnLst/>
              <a:rect l="l" t="t" r="r" b="b"/>
              <a:pathLst>
                <a:path w="1534" h="868" extrusionOk="0">
                  <a:moveTo>
                    <a:pt x="91" y="1"/>
                  </a:moveTo>
                  <a:cubicBezTo>
                    <a:pt x="35" y="42"/>
                    <a:pt x="1" y="112"/>
                    <a:pt x="1" y="181"/>
                  </a:cubicBezTo>
                  <a:lnTo>
                    <a:pt x="1" y="868"/>
                  </a:lnTo>
                  <a:lnTo>
                    <a:pt x="1388" y="868"/>
                  </a:lnTo>
                  <a:cubicBezTo>
                    <a:pt x="1492" y="868"/>
                    <a:pt x="1534" y="722"/>
                    <a:pt x="1430" y="67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87"/>
            <p:cNvSpPr/>
            <p:nvPr/>
          </p:nvSpPr>
          <p:spPr>
            <a:xfrm>
              <a:off x="8057309" y="3262962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87"/>
            <p:cNvSpPr/>
            <p:nvPr/>
          </p:nvSpPr>
          <p:spPr>
            <a:xfrm>
              <a:off x="8057309" y="3382870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87"/>
            <p:cNvSpPr/>
            <p:nvPr/>
          </p:nvSpPr>
          <p:spPr>
            <a:xfrm>
              <a:off x="8075148" y="3256946"/>
              <a:ext cx="102095" cy="144000"/>
            </a:xfrm>
            <a:custGeom>
              <a:avLst/>
              <a:gdLst/>
              <a:ahLst/>
              <a:cxnLst/>
              <a:rect l="l" t="t" r="r" b="b"/>
              <a:pathLst>
                <a:path w="3886" h="5481" extrusionOk="0">
                  <a:moveTo>
                    <a:pt x="230" y="1"/>
                  </a:moveTo>
                  <a:cubicBezTo>
                    <a:pt x="105" y="1"/>
                    <a:pt x="1" y="105"/>
                    <a:pt x="1" y="230"/>
                  </a:cubicBezTo>
                  <a:lnTo>
                    <a:pt x="1" y="5252"/>
                  </a:lnTo>
                  <a:cubicBezTo>
                    <a:pt x="1" y="5376"/>
                    <a:pt x="105" y="5480"/>
                    <a:pt x="230" y="5480"/>
                  </a:cubicBezTo>
                  <a:lnTo>
                    <a:pt x="3656" y="5480"/>
                  </a:lnTo>
                  <a:cubicBezTo>
                    <a:pt x="3781" y="5480"/>
                    <a:pt x="3885" y="5376"/>
                    <a:pt x="3885" y="5252"/>
                  </a:cubicBezTo>
                  <a:lnTo>
                    <a:pt x="3885" y="230"/>
                  </a:lnTo>
                  <a:cubicBezTo>
                    <a:pt x="3885" y="105"/>
                    <a:pt x="3781" y="1"/>
                    <a:pt x="3656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87"/>
            <p:cNvSpPr/>
            <p:nvPr/>
          </p:nvSpPr>
          <p:spPr>
            <a:xfrm>
              <a:off x="8051292" y="3232906"/>
              <a:ext cx="12033" cy="335868"/>
            </a:xfrm>
            <a:custGeom>
              <a:avLst/>
              <a:gdLst/>
              <a:ahLst/>
              <a:cxnLst/>
              <a:rect l="l" t="t" r="r" b="b"/>
              <a:pathLst>
                <a:path w="458" h="12784" extrusionOk="0">
                  <a:moveTo>
                    <a:pt x="0" y="0"/>
                  </a:moveTo>
                  <a:lnTo>
                    <a:pt x="0" y="12784"/>
                  </a:lnTo>
                  <a:lnTo>
                    <a:pt x="458" y="12784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87"/>
            <p:cNvSpPr/>
            <p:nvPr/>
          </p:nvSpPr>
          <p:spPr>
            <a:xfrm>
              <a:off x="8027411" y="3562915"/>
              <a:ext cx="59980" cy="23908"/>
            </a:xfrm>
            <a:custGeom>
              <a:avLst/>
              <a:gdLst/>
              <a:ahLst/>
              <a:cxnLst/>
              <a:rect l="l" t="t" r="r" b="b"/>
              <a:pathLst>
                <a:path w="2283" h="910" extrusionOk="0">
                  <a:moveTo>
                    <a:pt x="458" y="1"/>
                  </a:moveTo>
                  <a:cubicBezTo>
                    <a:pt x="202" y="1"/>
                    <a:pt x="1" y="202"/>
                    <a:pt x="1" y="459"/>
                  </a:cubicBezTo>
                  <a:lnTo>
                    <a:pt x="1" y="687"/>
                  </a:lnTo>
                  <a:cubicBezTo>
                    <a:pt x="1" y="812"/>
                    <a:pt x="98" y="909"/>
                    <a:pt x="229" y="909"/>
                  </a:cubicBezTo>
                  <a:lnTo>
                    <a:pt x="2047" y="909"/>
                  </a:lnTo>
                  <a:cubicBezTo>
                    <a:pt x="2051" y="910"/>
                    <a:pt x="2055" y="910"/>
                    <a:pt x="2059" y="910"/>
                  </a:cubicBezTo>
                  <a:cubicBezTo>
                    <a:pt x="2185" y="910"/>
                    <a:pt x="2283" y="808"/>
                    <a:pt x="2283" y="680"/>
                  </a:cubicBezTo>
                  <a:lnTo>
                    <a:pt x="2283" y="459"/>
                  </a:lnTo>
                  <a:cubicBezTo>
                    <a:pt x="2283" y="202"/>
                    <a:pt x="2075" y="1"/>
                    <a:pt x="1825" y="1"/>
                  </a:cubicBezTo>
                  <a:close/>
                </a:path>
              </a:pathLst>
            </a:custGeom>
            <a:solidFill>
              <a:srgbClr val="9FB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87"/>
            <p:cNvSpPr/>
            <p:nvPr/>
          </p:nvSpPr>
          <p:spPr>
            <a:xfrm>
              <a:off x="8045276" y="3215041"/>
              <a:ext cx="23882" cy="24092"/>
            </a:xfrm>
            <a:custGeom>
              <a:avLst/>
              <a:gdLst/>
              <a:ahLst/>
              <a:cxnLst/>
              <a:rect l="l" t="t" r="r" b="b"/>
              <a:pathLst>
                <a:path w="909" h="917" extrusionOk="0">
                  <a:moveTo>
                    <a:pt x="458" y="1"/>
                  </a:moveTo>
                  <a:cubicBezTo>
                    <a:pt x="201" y="1"/>
                    <a:pt x="0" y="202"/>
                    <a:pt x="0" y="458"/>
                  </a:cubicBezTo>
                  <a:cubicBezTo>
                    <a:pt x="0" y="708"/>
                    <a:pt x="201" y="916"/>
                    <a:pt x="458" y="916"/>
                  </a:cubicBezTo>
                  <a:cubicBezTo>
                    <a:pt x="708" y="916"/>
                    <a:pt x="909" y="708"/>
                    <a:pt x="909" y="458"/>
                  </a:cubicBezTo>
                  <a:cubicBezTo>
                    <a:pt x="909" y="202"/>
                    <a:pt x="708" y="1"/>
                    <a:pt x="458" y="1"/>
                  </a:cubicBezTo>
                  <a:close/>
                </a:path>
              </a:pathLst>
            </a:custGeom>
            <a:solidFill>
              <a:srgbClr val="9FB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87"/>
            <p:cNvSpPr/>
            <p:nvPr/>
          </p:nvSpPr>
          <p:spPr>
            <a:xfrm>
              <a:off x="8027227" y="3562915"/>
              <a:ext cx="30108" cy="23908"/>
            </a:xfrm>
            <a:custGeom>
              <a:avLst/>
              <a:gdLst/>
              <a:ahLst/>
              <a:cxnLst/>
              <a:rect l="l" t="t" r="r" b="b"/>
              <a:pathLst>
                <a:path w="1146" h="910" extrusionOk="0">
                  <a:moveTo>
                    <a:pt x="458" y="1"/>
                  </a:moveTo>
                  <a:cubicBezTo>
                    <a:pt x="209" y="1"/>
                    <a:pt x="1" y="202"/>
                    <a:pt x="1" y="459"/>
                  </a:cubicBezTo>
                  <a:lnTo>
                    <a:pt x="1" y="680"/>
                  </a:lnTo>
                  <a:cubicBezTo>
                    <a:pt x="1" y="812"/>
                    <a:pt x="105" y="909"/>
                    <a:pt x="230" y="909"/>
                  </a:cubicBezTo>
                  <a:lnTo>
                    <a:pt x="916" y="909"/>
                  </a:lnTo>
                  <a:cubicBezTo>
                    <a:pt x="791" y="909"/>
                    <a:pt x="687" y="812"/>
                    <a:pt x="687" y="680"/>
                  </a:cubicBezTo>
                  <a:lnTo>
                    <a:pt x="687" y="459"/>
                  </a:lnTo>
                  <a:cubicBezTo>
                    <a:pt x="687" y="202"/>
                    <a:pt x="888" y="1"/>
                    <a:pt x="1145" y="1"/>
                  </a:cubicBezTo>
                  <a:close/>
                </a:path>
              </a:pathLst>
            </a:custGeom>
            <a:solidFill>
              <a:srgbClr val="7F8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87"/>
            <p:cNvSpPr/>
            <p:nvPr/>
          </p:nvSpPr>
          <p:spPr>
            <a:xfrm>
              <a:off x="8043095" y="3216144"/>
              <a:ext cx="25169" cy="22778"/>
            </a:xfrm>
            <a:custGeom>
              <a:avLst/>
              <a:gdLst/>
              <a:ahLst/>
              <a:cxnLst/>
              <a:rect l="l" t="t" r="r" b="b"/>
              <a:pathLst>
                <a:path w="958" h="867" extrusionOk="0">
                  <a:moveTo>
                    <a:pt x="354" y="0"/>
                  </a:moveTo>
                  <a:cubicBezTo>
                    <a:pt x="63" y="132"/>
                    <a:pt x="0" y="507"/>
                    <a:pt x="222" y="735"/>
                  </a:cubicBezTo>
                  <a:cubicBezTo>
                    <a:pt x="311" y="825"/>
                    <a:pt x="426" y="867"/>
                    <a:pt x="541" y="867"/>
                  </a:cubicBezTo>
                  <a:cubicBezTo>
                    <a:pt x="710" y="867"/>
                    <a:pt x="878" y="774"/>
                    <a:pt x="957" y="604"/>
                  </a:cubicBezTo>
                  <a:lnTo>
                    <a:pt x="957" y="604"/>
                  </a:lnTo>
                  <a:cubicBezTo>
                    <a:pt x="895" y="631"/>
                    <a:pt x="832" y="645"/>
                    <a:pt x="770" y="645"/>
                  </a:cubicBezTo>
                  <a:cubicBezTo>
                    <a:pt x="437" y="645"/>
                    <a:pt x="215" y="298"/>
                    <a:pt x="354" y="0"/>
                  </a:cubicBezTo>
                  <a:close/>
                </a:path>
              </a:pathLst>
            </a:custGeom>
            <a:solidFill>
              <a:srgbClr val="7F8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3" name="Google Shape;9823;p87"/>
          <p:cNvGrpSpPr/>
          <p:nvPr/>
        </p:nvGrpSpPr>
        <p:grpSpPr>
          <a:xfrm>
            <a:off x="4093603" y="4146138"/>
            <a:ext cx="395638" cy="420544"/>
            <a:chOff x="4093603" y="4146138"/>
            <a:chExt cx="395638" cy="420544"/>
          </a:xfrm>
        </p:grpSpPr>
        <p:sp>
          <p:nvSpPr>
            <p:cNvPr id="9824" name="Google Shape;9824;p87"/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87"/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87"/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87"/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87"/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87"/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87"/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87"/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87"/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87"/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87"/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87"/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87"/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87"/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87"/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87"/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87"/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rgbClr val="ADB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1" name="Google Shape;9841;p87"/>
          <p:cNvGrpSpPr/>
          <p:nvPr/>
        </p:nvGrpSpPr>
        <p:grpSpPr>
          <a:xfrm>
            <a:off x="4644406" y="4162322"/>
            <a:ext cx="392065" cy="387887"/>
            <a:chOff x="4644406" y="4162322"/>
            <a:chExt cx="392065" cy="387887"/>
          </a:xfrm>
        </p:grpSpPr>
        <p:sp>
          <p:nvSpPr>
            <p:cNvPr id="9842" name="Google Shape;9842;p87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87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87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87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87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87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8" name="Google Shape;9848;p87"/>
          <p:cNvGrpSpPr/>
          <p:nvPr/>
        </p:nvGrpSpPr>
        <p:grpSpPr>
          <a:xfrm>
            <a:off x="5728383" y="4221698"/>
            <a:ext cx="417128" cy="269162"/>
            <a:chOff x="5728383" y="4221698"/>
            <a:chExt cx="417128" cy="269162"/>
          </a:xfrm>
        </p:grpSpPr>
        <p:sp>
          <p:nvSpPr>
            <p:cNvPr id="9849" name="Google Shape;9849;p87"/>
            <p:cNvSpPr/>
            <p:nvPr/>
          </p:nvSpPr>
          <p:spPr>
            <a:xfrm>
              <a:off x="5728383" y="4221698"/>
              <a:ext cx="417128" cy="225260"/>
            </a:xfrm>
            <a:custGeom>
              <a:avLst/>
              <a:gdLst/>
              <a:ahLst/>
              <a:cxnLst/>
              <a:rect l="l" t="t" r="r" b="b"/>
              <a:pathLst>
                <a:path w="15877" h="8574" extrusionOk="0">
                  <a:moveTo>
                    <a:pt x="5813" y="0"/>
                  </a:moveTo>
                  <a:cubicBezTo>
                    <a:pt x="5133" y="0"/>
                    <a:pt x="4509" y="361"/>
                    <a:pt x="4169" y="943"/>
                  </a:cubicBezTo>
                  <a:lnTo>
                    <a:pt x="2498" y="3815"/>
                  </a:lnTo>
                  <a:lnTo>
                    <a:pt x="1436" y="4079"/>
                  </a:lnTo>
                  <a:cubicBezTo>
                    <a:pt x="597" y="4294"/>
                    <a:pt x="1" y="5057"/>
                    <a:pt x="1" y="5930"/>
                  </a:cubicBezTo>
                  <a:lnTo>
                    <a:pt x="1" y="7623"/>
                  </a:lnTo>
                  <a:cubicBezTo>
                    <a:pt x="1" y="8150"/>
                    <a:pt x="431" y="8573"/>
                    <a:pt x="958" y="8573"/>
                  </a:cubicBezTo>
                  <a:lnTo>
                    <a:pt x="14837" y="8573"/>
                  </a:lnTo>
                  <a:cubicBezTo>
                    <a:pt x="15364" y="8573"/>
                    <a:pt x="15787" y="8150"/>
                    <a:pt x="15787" y="7623"/>
                  </a:cubicBezTo>
                  <a:lnTo>
                    <a:pt x="15787" y="7158"/>
                  </a:lnTo>
                  <a:cubicBezTo>
                    <a:pt x="15787" y="6999"/>
                    <a:pt x="15725" y="6846"/>
                    <a:pt x="15614" y="6728"/>
                  </a:cubicBezTo>
                  <a:cubicBezTo>
                    <a:pt x="15496" y="6617"/>
                    <a:pt x="15434" y="6465"/>
                    <a:pt x="15441" y="6305"/>
                  </a:cubicBezTo>
                  <a:lnTo>
                    <a:pt x="15441" y="5084"/>
                  </a:lnTo>
                  <a:lnTo>
                    <a:pt x="15746" y="4411"/>
                  </a:lnTo>
                  <a:cubicBezTo>
                    <a:pt x="15876" y="4137"/>
                    <a:pt x="15681" y="3815"/>
                    <a:pt x="15374" y="3815"/>
                  </a:cubicBezTo>
                  <a:cubicBezTo>
                    <a:pt x="15371" y="3815"/>
                    <a:pt x="15368" y="3815"/>
                    <a:pt x="15364" y="3815"/>
                  </a:cubicBezTo>
                  <a:lnTo>
                    <a:pt x="14248" y="3815"/>
                  </a:lnTo>
                  <a:lnTo>
                    <a:pt x="11959" y="763"/>
                  </a:lnTo>
                  <a:cubicBezTo>
                    <a:pt x="11598" y="284"/>
                    <a:pt x="11036" y="0"/>
                    <a:pt x="10440" y="0"/>
                  </a:cubicBezTo>
                  <a:close/>
                </a:path>
              </a:pathLst>
            </a:custGeom>
            <a:solidFill>
              <a:srgbClr val="41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87"/>
            <p:cNvSpPr/>
            <p:nvPr/>
          </p:nvSpPr>
          <p:spPr>
            <a:xfrm>
              <a:off x="5728383" y="4226059"/>
              <a:ext cx="417128" cy="220899"/>
            </a:xfrm>
            <a:custGeom>
              <a:avLst/>
              <a:gdLst/>
              <a:ahLst/>
              <a:cxnLst/>
              <a:rect l="l" t="t" r="r" b="b"/>
              <a:pathLst>
                <a:path w="15877" h="8408" extrusionOk="0">
                  <a:moveTo>
                    <a:pt x="5495" y="4363"/>
                  </a:moveTo>
                  <a:cubicBezTo>
                    <a:pt x="5182" y="4363"/>
                    <a:pt x="5182" y="4836"/>
                    <a:pt x="5495" y="4836"/>
                  </a:cubicBezTo>
                  <a:cubicBezTo>
                    <a:pt x="5502" y="4836"/>
                    <a:pt x="5508" y="4835"/>
                    <a:pt x="5515" y="4835"/>
                  </a:cubicBezTo>
                  <a:lnTo>
                    <a:pt x="6465" y="4835"/>
                  </a:lnTo>
                  <a:cubicBezTo>
                    <a:pt x="6472" y="4835"/>
                    <a:pt x="6479" y="4836"/>
                    <a:pt x="6485" y="4836"/>
                  </a:cubicBezTo>
                  <a:cubicBezTo>
                    <a:pt x="6798" y="4836"/>
                    <a:pt x="6798" y="4363"/>
                    <a:pt x="6485" y="4363"/>
                  </a:cubicBezTo>
                  <a:cubicBezTo>
                    <a:pt x="6479" y="4363"/>
                    <a:pt x="6472" y="4363"/>
                    <a:pt x="6465" y="4363"/>
                  </a:cubicBezTo>
                  <a:lnTo>
                    <a:pt x="5515" y="4363"/>
                  </a:lnTo>
                  <a:cubicBezTo>
                    <a:pt x="5508" y="4363"/>
                    <a:pt x="5502" y="4363"/>
                    <a:pt x="5495" y="4363"/>
                  </a:cubicBezTo>
                  <a:close/>
                  <a:moveTo>
                    <a:pt x="9310" y="4363"/>
                  </a:moveTo>
                  <a:cubicBezTo>
                    <a:pt x="8997" y="4363"/>
                    <a:pt x="8997" y="4836"/>
                    <a:pt x="9310" y="4836"/>
                  </a:cubicBezTo>
                  <a:cubicBezTo>
                    <a:pt x="9316" y="4836"/>
                    <a:pt x="9323" y="4835"/>
                    <a:pt x="9330" y="4835"/>
                  </a:cubicBezTo>
                  <a:lnTo>
                    <a:pt x="10280" y="4835"/>
                  </a:lnTo>
                  <a:cubicBezTo>
                    <a:pt x="10287" y="4835"/>
                    <a:pt x="10293" y="4836"/>
                    <a:pt x="10300" y="4836"/>
                  </a:cubicBezTo>
                  <a:cubicBezTo>
                    <a:pt x="10613" y="4836"/>
                    <a:pt x="10613" y="4363"/>
                    <a:pt x="10300" y="4363"/>
                  </a:cubicBezTo>
                  <a:cubicBezTo>
                    <a:pt x="10293" y="4363"/>
                    <a:pt x="10287" y="4363"/>
                    <a:pt x="10280" y="4363"/>
                  </a:cubicBezTo>
                  <a:lnTo>
                    <a:pt x="9330" y="4363"/>
                  </a:lnTo>
                  <a:cubicBezTo>
                    <a:pt x="9323" y="4363"/>
                    <a:pt x="9316" y="4363"/>
                    <a:pt x="9310" y="4363"/>
                  </a:cubicBezTo>
                  <a:close/>
                  <a:moveTo>
                    <a:pt x="13055" y="3642"/>
                  </a:moveTo>
                  <a:lnTo>
                    <a:pt x="13623" y="4405"/>
                  </a:lnTo>
                  <a:cubicBezTo>
                    <a:pt x="13714" y="4523"/>
                    <a:pt x="13859" y="4592"/>
                    <a:pt x="14005" y="4592"/>
                  </a:cubicBezTo>
                  <a:lnTo>
                    <a:pt x="14483" y="4592"/>
                  </a:lnTo>
                  <a:lnTo>
                    <a:pt x="14483" y="6139"/>
                  </a:lnTo>
                  <a:cubicBezTo>
                    <a:pt x="14483" y="6265"/>
                    <a:pt x="14384" y="6351"/>
                    <a:pt x="14277" y="6351"/>
                  </a:cubicBezTo>
                  <a:cubicBezTo>
                    <a:pt x="14237" y="6351"/>
                    <a:pt x="14195" y="6339"/>
                    <a:pt x="14157" y="6312"/>
                  </a:cubicBezTo>
                  <a:lnTo>
                    <a:pt x="14150" y="6312"/>
                  </a:lnTo>
                  <a:cubicBezTo>
                    <a:pt x="13676" y="5955"/>
                    <a:pt x="13128" y="5787"/>
                    <a:pt x="12588" y="5787"/>
                  </a:cubicBezTo>
                  <a:cubicBezTo>
                    <a:pt x="11558" y="5787"/>
                    <a:pt x="10555" y="6397"/>
                    <a:pt x="10141" y="7457"/>
                  </a:cubicBezTo>
                  <a:lnTo>
                    <a:pt x="8373" y="7457"/>
                  </a:lnTo>
                  <a:lnTo>
                    <a:pt x="8373" y="3642"/>
                  </a:lnTo>
                  <a:close/>
                  <a:moveTo>
                    <a:pt x="11216" y="1"/>
                  </a:moveTo>
                  <a:cubicBezTo>
                    <a:pt x="10946" y="340"/>
                    <a:pt x="10939" y="819"/>
                    <a:pt x="11203" y="1166"/>
                  </a:cubicBezTo>
                  <a:lnTo>
                    <a:pt x="12174" y="2470"/>
                  </a:lnTo>
                  <a:lnTo>
                    <a:pt x="10058" y="2470"/>
                  </a:lnTo>
                  <a:lnTo>
                    <a:pt x="8373" y="784"/>
                  </a:lnTo>
                  <a:lnTo>
                    <a:pt x="7415" y="784"/>
                  </a:lnTo>
                  <a:lnTo>
                    <a:pt x="7415" y="7457"/>
                  </a:lnTo>
                  <a:lnTo>
                    <a:pt x="4807" y="7457"/>
                  </a:lnTo>
                  <a:cubicBezTo>
                    <a:pt x="4391" y="6503"/>
                    <a:pt x="3507" y="6026"/>
                    <a:pt x="2623" y="6026"/>
                  </a:cubicBezTo>
                  <a:cubicBezTo>
                    <a:pt x="1740" y="6026"/>
                    <a:pt x="857" y="6503"/>
                    <a:pt x="445" y="7457"/>
                  </a:cubicBezTo>
                  <a:lnTo>
                    <a:pt x="1" y="7457"/>
                  </a:lnTo>
                  <a:cubicBezTo>
                    <a:pt x="1" y="7984"/>
                    <a:pt x="431" y="8407"/>
                    <a:pt x="958" y="8407"/>
                  </a:cubicBezTo>
                  <a:lnTo>
                    <a:pt x="14837" y="8407"/>
                  </a:lnTo>
                  <a:cubicBezTo>
                    <a:pt x="15364" y="8407"/>
                    <a:pt x="15787" y="7984"/>
                    <a:pt x="15787" y="7457"/>
                  </a:cubicBezTo>
                  <a:lnTo>
                    <a:pt x="15787" y="6985"/>
                  </a:lnTo>
                  <a:cubicBezTo>
                    <a:pt x="15787" y="6826"/>
                    <a:pt x="15725" y="6673"/>
                    <a:pt x="15614" y="6562"/>
                  </a:cubicBezTo>
                  <a:cubicBezTo>
                    <a:pt x="15496" y="6451"/>
                    <a:pt x="15434" y="6299"/>
                    <a:pt x="15441" y="6139"/>
                  </a:cubicBezTo>
                  <a:lnTo>
                    <a:pt x="15441" y="4918"/>
                  </a:lnTo>
                  <a:lnTo>
                    <a:pt x="15746" y="4245"/>
                  </a:lnTo>
                  <a:cubicBezTo>
                    <a:pt x="15876" y="3971"/>
                    <a:pt x="15681" y="3649"/>
                    <a:pt x="15374" y="3649"/>
                  </a:cubicBezTo>
                  <a:cubicBezTo>
                    <a:pt x="15371" y="3649"/>
                    <a:pt x="15368" y="3649"/>
                    <a:pt x="15364" y="3649"/>
                  </a:cubicBezTo>
                  <a:lnTo>
                    <a:pt x="14248" y="3649"/>
                  </a:lnTo>
                  <a:lnTo>
                    <a:pt x="11959" y="597"/>
                  </a:lnTo>
                  <a:cubicBezTo>
                    <a:pt x="11764" y="340"/>
                    <a:pt x="11508" y="132"/>
                    <a:pt x="11216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87"/>
            <p:cNvSpPr/>
            <p:nvPr/>
          </p:nvSpPr>
          <p:spPr>
            <a:xfrm>
              <a:off x="5822964" y="4246657"/>
              <a:ext cx="100440" cy="75271"/>
            </a:xfrm>
            <a:custGeom>
              <a:avLst/>
              <a:gdLst/>
              <a:ahLst/>
              <a:cxnLst/>
              <a:rect l="l" t="t" r="r" b="b"/>
              <a:pathLst>
                <a:path w="3823" h="2865" extrusionOk="0">
                  <a:moveTo>
                    <a:pt x="2213" y="0"/>
                  </a:moveTo>
                  <a:cubicBezTo>
                    <a:pt x="1880" y="0"/>
                    <a:pt x="1561" y="181"/>
                    <a:pt x="1395" y="479"/>
                  </a:cubicBezTo>
                  <a:lnTo>
                    <a:pt x="1" y="2865"/>
                  </a:lnTo>
                  <a:lnTo>
                    <a:pt x="3822" y="286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87"/>
            <p:cNvSpPr/>
            <p:nvPr/>
          </p:nvSpPr>
          <p:spPr>
            <a:xfrm>
              <a:off x="5948336" y="4246657"/>
              <a:ext cx="109924" cy="75271"/>
            </a:xfrm>
            <a:custGeom>
              <a:avLst/>
              <a:gdLst/>
              <a:ahLst/>
              <a:cxnLst/>
              <a:rect l="l" t="t" r="r" b="b"/>
              <a:pathLst>
                <a:path w="4184" h="2865" extrusionOk="0">
                  <a:moveTo>
                    <a:pt x="1" y="0"/>
                  </a:moveTo>
                  <a:lnTo>
                    <a:pt x="1" y="2865"/>
                  </a:lnTo>
                  <a:lnTo>
                    <a:pt x="3261" y="2865"/>
                  </a:lnTo>
                  <a:cubicBezTo>
                    <a:pt x="3843" y="2865"/>
                    <a:pt x="4183" y="2192"/>
                    <a:pt x="3829" y="1720"/>
                  </a:cubicBezTo>
                  <a:lnTo>
                    <a:pt x="2831" y="382"/>
                  </a:lnTo>
                  <a:cubicBezTo>
                    <a:pt x="2650" y="146"/>
                    <a:pt x="2366" y="0"/>
                    <a:pt x="2068" y="0"/>
                  </a:cubicBez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87"/>
            <p:cNvSpPr/>
            <p:nvPr/>
          </p:nvSpPr>
          <p:spPr>
            <a:xfrm>
              <a:off x="573878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7" y="1"/>
                  </a:moveTo>
                  <a:cubicBezTo>
                    <a:pt x="1806" y="1"/>
                    <a:pt x="1388" y="152"/>
                    <a:pt x="1047" y="491"/>
                  </a:cubicBezTo>
                  <a:cubicBezTo>
                    <a:pt x="0" y="1545"/>
                    <a:pt x="742" y="3342"/>
                    <a:pt x="2227" y="3342"/>
                  </a:cubicBezTo>
                  <a:cubicBezTo>
                    <a:pt x="3149" y="3335"/>
                    <a:pt x="3898" y="2593"/>
                    <a:pt x="3898" y="1670"/>
                  </a:cubicBezTo>
                  <a:cubicBezTo>
                    <a:pt x="3898" y="666"/>
                    <a:pt x="3075" y="1"/>
                    <a:pt x="2217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87"/>
            <p:cNvSpPr/>
            <p:nvPr/>
          </p:nvSpPr>
          <p:spPr>
            <a:xfrm>
              <a:off x="5754445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7" y="0"/>
                  </a:moveTo>
                  <a:lnTo>
                    <a:pt x="1977" y="0"/>
                  </a:lnTo>
                  <a:cubicBezTo>
                    <a:pt x="1776" y="368"/>
                    <a:pt x="1839" y="832"/>
                    <a:pt x="2137" y="1131"/>
                  </a:cubicBezTo>
                  <a:lnTo>
                    <a:pt x="1131" y="2136"/>
                  </a:lnTo>
                  <a:cubicBezTo>
                    <a:pt x="949" y="1954"/>
                    <a:pt x="705" y="1860"/>
                    <a:pt x="459" y="1860"/>
                  </a:cubicBezTo>
                  <a:cubicBezTo>
                    <a:pt x="302" y="1860"/>
                    <a:pt x="144" y="1899"/>
                    <a:pt x="1" y="1977"/>
                  </a:cubicBezTo>
                  <a:cubicBezTo>
                    <a:pt x="174" y="2805"/>
                    <a:pt x="896" y="3299"/>
                    <a:pt x="1639" y="3299"/>
                  </a:cubicBezTo>
                  <a:cubicBezTo>
                    <a:pt x="2053" y="3299"/>
                    <a:pt x="2474" y="3145"/>
                    <a:pt x="2810" y="2809"/>
                  </a:cubicBezTo>
                  <a:cubicBezTo>
                    <a:pt x="3746" y="1873"/>
                    <a:pt x="3267" y="271"/>
                    <a:pt x="1977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87"/>
            <p:cNvSpPr/>
            <p:nvPr/>
          </p:nvSpPr>
          <p:spPr>
            <a:xfrm>
              <a:off x="5772311" y="4428147"/>
              <a:ext cx="43744" cy="37648"/>
            </a:xfrm>
            <a:custGeom>
              <a:avLst/>
              <a:gdLst/>
              <a:ahLst/>
              <a:cxnLst/>
              <a:rect l="l" t="t" r="r" b="b"/>
              <a:pathLst>
                <a:path w="1665" h="1433" extrusionOk="0">
                  <a:moveTo>
                    <a:pt x="951" y="1"/>
                  </a:moveTo>
                  <a:cubicBezTo>
                    <a:pt x="319" y="1"/>
                    <a:pt x="0" y="771"/>
                    <a:pt x="451" y="1221"/>
                  </a:cubicBezTo>
                  <a:cubicBezTo>
                    <a:pt x="595" y="1367"/>
                    <a:pt x="772" y="1433"/>
                    <a:pt x="947" y="1433"/>
                  </a:cubicBezTo>
                  <a:cubicBezTo>
                    <a:pt x="1313" y="1433"/>
                    <a:pt x="1665" y="1147"/>
                    <a:pt x="1665" y="715"/>
                  </a:cubicBezTo>
                  <a:cubicBezTo>
                    <a:pt x="1665" y="320"/>
                    <a:pt x="1346" y="1"/>
                    <a:pt x="951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87"/>
            <p:cNvSpPr/>
            <p:nvPr/>
          </p:nvSpPr>
          <p:spPr>
            <a:xfrm>
              <a:off x="600027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9" y="1"/>
                  </a:moveTo>
                  <a:cubicBezTo>
                    <a:pt x="1810" y="1"/>
                    <a:pt x="1393" y="152"/>
                    <a:pt x="1055" y="491"/>
                  </a:cubicBezTo>
                  <a:cubicBezTo>
                    <a:pt x="0" y="1545"/>
                    <a:pt x="750" y="3342"/>
                    <a:pt x="2234" y="3342"/>
                  </a:cubicBezTo>
                  <a:cubicBezTo>
                    <a:pt x="3156" y="3335"/>
                    <a:pt x="3899" y="2593"/>
                    <a:pt x="3899" y="1670"/>
                  </a:cubicBezTo>
                  <a:cubicBezTo>
                    <a:pt x="3899" y="666"/>
                    <a:pt x="3076" y="1"/>
                    <a:pt x="2219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87"/>
            <p:cNvSpPr/>
            <p:nvPr/>
          </p:nvSpPr>
          <p:spPr>
            <a:xfrm>
              <a:off x="6016119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1" y="0"/>
                  </a:moveTo>
                  <a:lnTo>
                    <a:pt x="1971" y="0"/>
                  </a:lnTo>
                  <a:cubicBezTo>
                    <a:pt x="1770" y="368"/>
                    <a:pt x="1839" y="832"/>
                    <a:pt x="2137" y="1131"/>
                  </a:cubicBezTo>
                  <a:lnTo>
                    <a:pt x="1125" y="2136"/>
                  </a:lnTo>
                  <a:cubicBezTo>
                    <a:pt x="943" y="1954"/>
                    <a:pt x="701" y="1860"/>
                    <a:pt x="457" y="1860"/>
                  </a:cubicBezTo>
                  <a:cubicBezTo>
                    <a:pt x="301" y="1860"/>
                    <a:pt x="144" y="1899"/>
                    <a:pt x="1" y="1977"/>
                  </a:cubicBezTo>
                  <a:cubicBezTo>
                    <a:pt x="175" y="2805"/>
                    <a:pt x="897" y="3299"/>
                    <a:pt x="1639" y="3299"/>
                  </a:cubicBezTo>
                  <a:cubicBezTo>
                    <a:pt x="2054" y="3299"/>
                    <a:pt x="2475" y="3145"/>
                    <a:pt x="2810" y="2809"/>
                  </a:cubicBezTo>
                  <a:cubicBezTo>
                    <a:pt x="3746" y="1873"/>
                    <a:pt x="3268" y="271"/>
                    <a:pt x="1971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87"/>
            <p:cNvSpPr/>
            <p:nvPr/>
          </p:nvSpPr>
          <p:spPr>
            <a:xfrm>
              <a:off x="6033801" y="4428147"/>
              <a:ext cx="43954" cy="37648"/>
            </a:xfrm>
            <a:custGeom>
              <a:avLst/>
              <a:gdLst/>
              <a:ahLst/>
              <a:cxnLst/>
              <a:rect l="l" t="t" r="r" b="b"/>
              <a:pathLst>
                <a:path w="1673" h="1433" extrusionOk="0">
                  <a:moveTo>
                    <a:pt x="958" y="1"/>
                  </a:moveTo>
                  <a:cubicBezTo>
                    <a:pt x="320" y="1"/>
                    <a:pt x="1" y="771"/>
                    <a:pt x="452" y="1221"/>
                  </a:cubicBezTo>
                  <a:cubicBezTo>
                    <a:pt x="597" y="1367"/>
                    <a:pt x="777" y="1433"/>
                    <a:pt x="952" y="1433"/>
                  </a:cubicBezTo>
                  <a:cubicBezTo>
                    <a:pt x="1320" y="1433"/>
                    <a:pt x="1672" y="1147"/>
                    <a:pt x="1672" y="715"/>
                  </a:cubicBezTo>
                  <a:cubicBezTo>
                    <a:pt x="1672" y="320"/>
                    <a:pt x="1353" y="1"/>
                    <a:pt x="958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87"/>
            <p:cNvSpPr/>
            <p:nvPr/>
          </p:nvSpPr>
          <p:spPr>
            <a:xfrm>
              <a:off x="5728567" y="4328469"/>
              <a:ext cx="39382" cy="49051"/>
            </a:xfrm>
            <a:custGeom>
              <a:avLst/>
              <a:gdLst/>
              <a:ahLst/>
              <a:cxnLst/>
              <a:rect l="l" t="t" r="r" b="b"/>
              <a:pathLst>
                <a:path w="1499" h="1867" extrusionOk="0">
                  <a:moveTo>
                    <a:pt x="1499" y="1"/>
                  </a:moveTo>
                  <a:lnTo>
                    <a:pt x="1429" y="15"/>
                  </a:lnTo>
                  <a:cubicBezTo>
                    <a:pt x="590" y="230"/>
                    <a:pt x="1" y="993"/>
                    <a:pt x="1" y="1866"/>
                  </a:cubicBezTo>
                  <a:lnTo>
                    <a:pt x="549" y="1866"/>
                  </a:lnTo>
                  <a:cubicBezTo>
                    <a:pt x="1076" y="1866"/>
                    <a:pt x="1499" y="1436"/>
                    <a:pt x="1499" y="909"/>
                  </a:cubicBezTo>
                  <a:lnTo>
                    <a:pt x="1499" y="1"/>
                  </a:lnTo>
                  <a:close/>
                </a:path>
              </a:pathLst>
            </a:custGeom>
            <a:solidFill>
              <a:srgbClr val="AD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87"/>
            <p:cNvSpPr/>
            <p:nvPr/>
          </p:nvSpPr>
          <p:spPr>
            <a:xfrm>
              <a:off x="6109071" y="4346886"/>
              <a:ext cx="28821" cy="24985"/>
            </a:xfrm>
            <a:custGeom>
              <a:avLst/>
              <a:gdLst/>
              <a:ahLst/>
              <a:cxnLst/>
              <a:rect l="l" t="t" r="r" b="b"/>
              <a:pathLst>
                <a:path w="1097" h="951" extrusionOk="0">
                  <a:moveTo>
                    <a:pt x="0" y="0"/>
                  </a:moveTo>
                  <a:lnTo>
                    <a:pt x="0" y="950"/>
                  </a:lnTo>
                  <a:lnTo>
                    <a:pt x="951" y="950"/>
                  </a:lnTo>
                  <a:lnTo>
                    <a:pt x="951" y="319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1" name="Google Shape;9861;p87"/>
          <p:cNvGrpSpPr/>
          <p:nvPr/>
        </p:nvGrpSpPr>
        <p:grpSpPr>
          <a:xfrm>
            <a:off x="834210" y="3696905"/>
            <a:ext cx="371782" cy="342751"/>
            <a:chOff x="834210" y="3696905"/>
            <a:chExt cx="371782" cy="342751"/>
          </a:xfrm>
        </p:grpSpPr>
        <p:sp>
          <p:nvSpPr>
            <p:cNvPr id="9862" name="Google Shape;9862;p87"/>
            <p:cNvSpPr/>
            <p:nvPr/>
          </p:nvSpPr>
          <p:spPr>
            <a:xfrm>
              <a:off x="866289" y="3696905"/>
              <a:ext cx="138876" cy="111500"/>
            </a:xfrm>
            <a:custGeom>
              <a:avLst/>
              <a:gdLst/>
              <a:ahLst/>
              <a:cxnLst/>
              <a:rect l="l" t="t" r="r" b="b"/>
              <a:pathLst>
                <a:path w="5286" h="4244" extrusionOk="0">
                  <a:moveTo>
                    <a:pt x="1856" y="0"/>
                  </a:moveTo>
                  <a:cubicBezTo>
                    <a:pt x="1791" y="0"/>
                    <a:pt x="1728" y="4"/>
                    <a:pt x="1665" y="13"/>
                  </a:cubicBezTo>
                  <a:cubicBezTo>
                    <a:pt x="1124" y="89"/>
                    <a:pt x="701" y="471"/>
                    <a:pt x="416" y="1150"/>
                  </a:cubicBezTo>
                  <a:cubicBezTo>
                    <a:pt x="35" y="2094"/>
                    <a:pt x="0" y="2857"/>
                    <a:pt x="326" y="3418"/>
                  </a:cubicBezTo>
                  <a:cubicBezTo>
                    <a:pt x="736" y="4126"/>
                    <a:pt x="1540" y="4237"/>
                    <a:pt x="1575" y="4244"/>
                  </a:cubicBezTo>
                  <a:lnTo>
                    <a:pt x="5078" y="4244"/>
                  </a:lnTo>
                  <a:cubicBezTo>
                    <a:pt x="5189" y="4244"/>
                    <a:pt x="5286" y="4154"/>
                    <a:pt x="5286" y="4036"/>
                  </a:cubicBezTo>
                  <a:lnTo>
                    <a:pt x="5286" y="2475"/>
                  </a:lnTo>
                  <a:cubicBezTo>
                    <a:pt x="5279" y="2427"/>
                    <a:pt x="5265" y="2385"/>
                    <a:pt x="5237" y="2350"/>
                  </a:cubicBezTo>
                  <a:cubicBezTo>
                    <a:pt x="5157" y="2250"/>
                    <a:pt x="3361" y="0"/>
                    <a:pt x="1856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3" name="Google Shape;9863;p87"/>
            <p:cNvSpPr/>
            <p:nvPr/>
          </p:nvSpPr>
          <p:spPr>
            <a:xfrm>
              <a:off x="1035221" y="3696905"/>
              <a:ext cx="138693" cy="111500"/>
            </a:xfrm>
            <a:custGeom>
              <a:avLst/>
              <a:gdLst/>
              <a:ahLst/>
              <a:cxnLst/>
              <a:rect l="l" t="t" r="r" b="b"/>
              <a:pathLst>
                <a:path w="5279" h="4244" extrusionOk="0">
                  <a:moveTo>
                    <a:pt x="3423" y="0"/>
                  </a:moveTo>
                  <a:cubicBezTo>
                    <a:pt x="1918" y="0"/>
                    <a:pt x="122" y="2250"/>
                    <a:pt x="42" y="2350"/>
                  </a:cubicBezTo>
                  <a:cubicBezTo>
                    <a:pt x="14" y="2385"/>
                    <a:pt x="0" y="2433"/>
                    <a:pt x="0" y="2475"/>
                  </a:cubicBezTo>
                  <a:lnTo>
                    <a:pt x="0" y="4036"/>
                  </a:lnTo>
                  <a:cubicBezTo>
                    <a:pt x="0" y="4154"/>
                    <a:pt x="90" y="4244"/>
                    <a:pt x="208" y="4244"/>
                  </a:cubicBezTo>
                  <a:lnTo>
                    <a:pt x="3711" y="4244"/>
                  </a:lnTo>
                  <a:cubicBezTo>
                    <a:pt x="3746" y="4244"/>
                    <a:pt x="4550" y="4126"/>
                    <a:pt x="4953" y="3425"/>
                  </a:cubicBezTo>
                  <a:cubicBezTo>
                    <a:pt x="5279" y="2857"/>
                    <a:pt x="5251" y="2094"/>
                    <a:pt x="4855" y="1157"/>
                  </a:cubicBezTo>
                  <a:cubicBezTo>
                    <a:pt x="4578" y="471"/>
                    <a:pt x="4155" y="89"/>
                    <a:pt x="3614" y="13"/>
                  </a:cubicBezTo>
                  <a:cubicBezTo>
                    <a:pt x="3551" y="4"/>
                    <a:pt x="3487" y="0"/>
                    <a:pt x="3423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4" name="Google Shape;9864;p87"/>
            <p:cNvSpPr/>
            <p:nvPr/>
          </p:nvSpPr>
          <p:spPr>
            <a:xfrm>
              <a:off x="867550" y="3750080"/>
              <a:ext cx="137615" cy="58325"/>
            </a:xfrm>
            <a:custGeom>
              <a:avLst/>
              <a:gdLst/>
              <a:ahLst/>
              <a:cxnLst/>
              <a:rect l="l" t="t" r="r" b="b"/>
              <a:pathLst>
                <a:path w="5238" h="2220" extrusionOk="0">
                  <a:moveTo>
                    <a:pt x="105" y="0"/>
                  </a:moveTo>
                  <a:cubicBezTo>
                    <a:pt x="1" y="555"/>
                    <a:pt x="56" y="1020"/>
                    <a:pt x="278" y="1401"/>
                  </a:cubicBezTo>
                  <a:cubicBezTo>
                    <a:pt x="688" y="2102"/>
                    <a:pt x="1492" y="2220"/>
                    <a:pt x="1527" y="2220"/>
                  </a:cubicBezTo>
                  <a:lnTo>
                    <a:pt x="5030" y="2220"/>
                  </a:lnTo>
                  <a:cubicBezTo>
                    <a:pt x="5141" y="2220"/>
                    <a:pt x="5238" y="2130"/>
                    <a:pt x="5238" y="2012"/>
                  </a:cubicBezTo>
                  <a:lnTo>
                    <a:pt x="5238" y="1061"/>
                  </a:lnTo>
                  <a:cubicBezTo>
                    <a:pt x="5231" y="1172"/>
                    <a:pt x="5141" y="1270"/>
                    <a:pt x="5030" y="1270"/>
                  </a:cubicBezTo>
                  <a:lnTo>
                    <a:pt x="1527" y="1270"/>
                  </a:lnTo>
                  <a:cubicBezTo>
                    <a:pt x="1492" y="1263"/>
                    <a:pt x="688" y="1152"/>
                    <a:pt x="278" y="444"/>
                  </a:cubicBezTo>
                  <a:cubicBezTo>
                    <a:pt x="202" y="305"/>
                    <a:pt x="140" y="160"/>
                    <a:pt x="1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87"/>
            <p:cNvSpPr/>
            <p:nvPr/>
          </p:nvSpPr>
          <p:spPr>
            <a:xfrm>
              <a:off x="1035221" y="3750080"/>
              <a:ext cx="137431" cy="58325"/>
            </a:xfrm>
            <a:custGeom>
              <a:avLst/>
              <a:gdLst/>
              <a:ahLst/>
              <a:cxnLst/>
              <a:rect l="l" t="t" r="r" b="b"/>
              <a:pathLst>
                <a:path w="5231" h="2220" extrusionOk="0">
                  <a:moveTo>
                    <a:pt x="5126" y="0"/>
                  </a:moveTo>
                  <a:cubicBezTo>
                    <a:pt x="5091" y="153"/>
                    <a:pt x="5036" y="305"/>
                    <a:pt x="4953" y="444"/>
                  </a:cubicBezTo>
                  <a:cubicBezTo>
                    <a:pt x="4550" y="1145"/>
                    <a:pt x="3739" y="1263"/>
                    <a:pt x="3711" y="1263"/>
                  </a:cubicBezTo>
                  <a:lnTo>
                    <a:pt x="208" y="1263"/>
                  </a:lnTo>
                  <a:cubicBezTo>
                    <a:pt x="90" y="1263"/>
                    <a:pt x="0" y="1172"/>
                    <a:pt x="0" y="1055"/>
                  </a:cubicBezTo>
                  <a:lnTo>
                    <a:pt x="0" y="2012"/>
                  </a:lnTo>
                  <a:cubicBezTo>
                    <a:pt x="0" y="2123"/>
                    <a:pt x="90" y="2220"/>
                    <a:pt x="208" y="2220"/>
                  </a:cubicBezTo>
                  <a:lnTo>
                    <a:pt x="3711" y="2220"/>
                  </a:lnTo>
                  <a:cubicBezTo>
                    <a:pt x="3746" y="2213"/>
                    <a:pt x="4550" y="2102"/>
                    <a:pt x="4953" y="1394"/>
                  </a:cubicBezTo>
                  <a:cubicBezTo>
                    <a:pt x="5175" y="1020"/>
                    <a:pt x="5230" y="548"/>
                    <a:pt x="512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87"/>
            <p:cNvSpPr/>
            <p:nvPr/>
          </p:nvSpPr>
          <p:spPr>
            <a:xfrm>
              <a:off x="994210" y="3756438"/>
              <a:ext cx="51967" cy="51967"/>
            </a:xfrm>
            <a:custGeom>
              <a:avLst/>
              <a:gdLst/>
              <a:ahLst/>
              <a:cxnLst/>
              <a:rect l="l" t="t" r="r" b="b"/>
              <a:pathLst>
                <a:path w="1978" h="1978" extrusionOk="0">
                  <a:moveTo>
                    <a:pt x="209" y="1"/>
                  </a:moveTo>
                  <a:cubicBezTo>
                    <a:pt x="91" y="1"/>
                    <a:pt x="1" y="98"/>
                    <a:pt x="1" y="209"/>
                  </a:cubicBezTo>
                  <a:lnTo>
                    <a:pt x="1" y="1770"/>
                  </a:lnTo>
                  <a:cubicBezTo>
                    <a:pt x="1" y="1888"/>
                    <a:pt x="91" y="1978"/>
                    <a:pt x="209" y="1978"/>
                  </a:cubicBezTo>
                  <a:lnTo>
                    <a:pt x="1769" y="1978"/>
                  </a:lnTo>
                  <a:cubicBezTo>
                    <a:pt x="1880" y="1978"/>
                    <a:pt x="1977" y="1888"/>
                    <a:pt x="1977" y="1770"/>
                  </a:cubicBezTo>
                  <a:lnTo>
                    <a:pt x="1977" y="209"/>
                  </a:lnTo>
                  <a:cubicBezTo>
                    <a:pt x="1977" y="98"/>
                    <a:pt x="1880" y="1"/>
                    <a:pt x="176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87"/>
            <p:cNvSpPr/>
            <p:nvPr/>
          </p:nvSpPr>
          <p:spPr>
            <a:xfrm>
              <a:off x="994210" y="3783420"/>
              <a:ext cx="51967" cy="24985"/>
            </a:xfrm>
            <a:custGeom>
              <a:avLst/>
              <a:gdLst/>
              <a:ahLst/>
              <a:cxnLst/>
              <a:rect l="l" t="t" r="r" b="b"/>
              <a:pathLst>
                <a:path w="1978" h="951" extrusionOk="0">
                  <a:moveTo>
                    <a:pt x="1" y="1"/>
                  </a:moveTo>
                  <a:lnTo>
                    <a:pt x="1" y="743"/>
                  </a:lnTo>
                  <a:cubicBezTo>
                    <a:pt x="1" y="861"/>
                    <a:pt x="91" y="951"/>
                    <a:pt x="209" y="951"/>
                  </a:cubicBezTo>
                  <a:lnTo>
                    <a:pt x="1769" y="951"/>
                  </a:lnTo>
                  <a:cubicBezTo>
                    <a:pt x="1880" y="951"/>
                    <a:pt x="1977" y="861"/>
                    <a:pt x="1977" y="743"/>
                  </a:cubicBezTo>
                  <a:lnTo>
                    <a:pt x="1977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87"/>
            <p:cNvSpPr/>
            <p:nvPr/>
          </p:nvSpPr>
          <p:spPr>
            <a:xfrm>
              <a:off x="861718" y="3851387"/>
              <a:ext cx="316768" cy="188269"/>
            </a:xfrm>
            <a:custGeom>
              <a:avLst/>
              <a:gdLst/>
              <a:ahLst/>
              <a:cxnLst/>
              <a:rect l="l" t="t" r="r" b="b"/>
              <a:pathLst>
                <a:path w="12057" h="7166" extrusionOk="0">
                  <a:moveTo>
                    <a:pt x="209" y="1"/>
                  </a:moveTo>
                  <a:cubicBezTo>
                    <a:pt x="98" y="1"/>
                    <a:pt x="1" y="91"/>
                    <a:pt x="1" y="209"/>
                  </a:cubicBezTo>
                  <a:lnTo>
                    <a:pt x="1" y="6264"/>
                  </a:lnTo>
                  <a:cubicBezTo>
                    <a:pt x="1" y="6757"/>
                    <a:pt x="410" y="7166"/>
                    <a:pt x="903" y="7166"/>
                  </a:cubicBezTo>
                  <a:lnTo>
                    <a:pt x="11154" y="7166"/>
                  </a:lnTo>
                  <a:cubicBezTo>
                    <a:pt x="11654" y="7166"/>
                    <a:pt x="12056" y="6757"/>
                    <a:pt x="12056" y="6264"/>
                  </a:cubicBezTo>
                  <a:lnTo>
                    <a:pt x="12056" y="209"/>
                  </a:lnTo>
                  <a:cubicBezTo>
                    <a:pt x="12056" y="98"/>
                    <a:pt x="11966" y="1"/>
                    <a:pt x="11848" y="1"/>
                  </a:cubicBezTo>
                  <a:close/>
                </a:path>
              </a:pathLst>
            </a:custGeom>
            <a:solidFill>
              <a:srgbClr val="A7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87"/>
            <p:cNvSpPr/>
            <p:nvPr/>
          </p:nvSpPr>
          <p:spPr>
            <a:xfrm>
              <a:off x="861718" y="3851387"/>
              <a:ext cx="316768" cy="29005"/>
            </a:xfrm>
            <a:custGeom>
              <a:avLst/>
              <a:gdLst/>
              <a:ahLst/>
              <a:cxnLst/>
              <a:rect l="l" t="t" r="r" b="b"/>
              <a:pathLst>
                <a:path w="12057" h="1104" extrusionOk="0">
                  <a:moveTo>
                    <a:pt x="209" y="1"/>
                  </a:moveTo>
                  <a:cubicBezTo>
                    <a:pt x="98" y="1"/>
                    <a:pt x="1" y="91"/>
                    <a:pt x="1" y="209"/>
                  </a:cubicBezTo>
                  <a:lnTo>
                    <a:pt x="1" y="1104"/>
                  </a:lnTo>
                  <a:lnTo>
                    <a:pt x="12056" y="1104"/>
                  </a:lnTo>
                  <a:lnTo>
                    <a:pt x="12056" y="209"/>
                  </a:lnTo>
                  <a:cubicBezTo>
                    <a:pt x="12056" y="98"/>
                    <a:pt x="11966" y="1"/>
                    <a:pt x="11848" y="1"/>
                  </a:cubicBezTo>
                  <a:close/>
                </a:path>
              </a:pathLst>
            </a:custGeom>
            <a:solidFill>
              <a:srgbClr val="7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87"/>
            <p:cNvSpPr/>
            <p:nvPr/>
          </p:nvSpPr>
          <p:spPr>
            <a:xfrm>
              <a:off x="834394" y="3797450"/>
              <a:ext cx="371598" cy="64893"/>
            </a:xfrm>
            <a:custGeom>
              <a:avLst/>
              <a:gdLst/>
              <a:ahLst/>
              <a:cxnLst/>
              <a:rect l="l" t="t" r="r" b="b"/>
              <a:pathLst>
                <a:path w="14144" h="2470" extrusionOk="0">
                  <a:moveTo>
                    <a:pt x="209" y="1"/>
                  </a:moveTo>
                  <a:cubicBezTo>
                    <a:pt x="91" y="1"/>
                    <a:pt x="0" y="98"/>
                    <a:pt x="0" y="209"/>
                  </a:cubicBezTo>
                  <a:lnTo>
                    <a:pt x="0" y="2262"/>
                  </a:lnTo>
                  <a:cubicBezTo>
                    <a:pt x="0" y="2380"/>
                    <a:pt x="91" y="2470"/>
                    <a:pt x="209" y="2470"/>
                  </a:cubicBezTo>
                  <a:lnTo>
                    <a:pt x="13935" y="2470"/>
                  </a:lnTo>
                  <a:cubicBezTo>
                    <a:pt x="14053" y="2470"/>
                    <a:pt x="14143" y="2380"/>
                    <a:pt x="14143" y="2262"/>
                  </a:cubicBezTo>
                  <a:lnTo>
                    <a:pt x="14143" y="209"/>
                  </a:lnTo>
                  <a:cubicBezTo>
                    <a:pt x="14143" y="98"/>
                    <a:pt x="14053" y="1"/>
                    <a:pt x="13935" y="1"/>
                  </a:cubicBez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87"/>
            <p:cNvSpPr/>
            <p:nvPr/>
          </p:nvSpPr>
          <p:spPr>
            <a:xfrm>
              <a:off x="834210" y="3837174"/>
              <a:ext cx="371782" cy="25169"/>
            </a:xfrm>
            <a:custGeom>
              <a:avLst/>
              <a:gdLst/>
              <a:ahLst/>
              <a:cxnLst/>
              <a:rect l="l" t="t" r="r" b="b"/>
              <a:pathLst>
                <a:path w="14151" h="958" extrusionOk="0">
                  <a:moveTo>
                    <a:pt x="1" y="1"/>
                  </a:moveTo>
                  <a:lnTo>
                    <a:pt x="1" y="750"/>
                  </a:lnTo>
                  <a:cubicBezTo>
                    <a:pt x="1" y="868"/>
                    <a:pt x="91" y="958"/>
                    <a:pt x="209" y="958"/>
                  </a:cubicBezTo>
                  <a:lnTo>
                    <a:pt x="13942" y="958"/>
                  </a:lnTo>
                  <a:cubicBezTo>
                    <a:pt x="14060" y="958"/>
                    <a:pt x="14150" y="868"/>
                    <a:pt x="14150" y="750"/>
                  </a:cubicBezTo>
                  <a:lnTo>
                    <a:pt x="14150" y="1"/>
                  </a:ln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87"/>
            <p:cNvSpPr/>
            <p:nvPr/>
          </p:nvSpPr>
          <p:spPr>
            <a:xfrm>
              <a:off x="987642" y="3797450"/>
              <a:ext cx="64919" cy="242206"/>
            </a:xfrm>
            <a:custGeom>
              <a:avLst/>
              <a:gdLst/>
              <a:ahLst/>
              <a:cxnLst/>
              <a:rect l="l" t="t" r="r" b="b"/>
              <a:pathLst>
                <a:path w="2471" h="9219" extrusionOk="0">
                  <a:moveTo>
                    <a:pt x="209" y="1"/>
                  </a:moveTo>
                  <a:cubicBezTo>
                    <a:pt x="98" y="1"/>
                    <a:pt x="1" y="98"/>
                    <a:pt x="1" y="209"/>
                  </a:cubicBezTo>
                  <a:lnTo>
                    <a:pt x="1" y="9011"/>
                  </a:lnTo>
                  <a:cubicBezTo>
                    <a:pt x="1" y="9122"/>
                    <a:pt x="98" y="9219"/>
                    <a:pt x="209" y="9219"/>
                  </a:cubicBezTo>
                  <a:lnTo>
                    <a:pt x="2262" y="9219"/>
                  </a:lnTo>
                  <a:cubicBezTo>
                    <a:pt x="2380" y="9219"/>
                    <a:pt x="2470" y="9122"/>
                    <a:pt x="2470" y="9011"/>
                  </a:cubicBezTo>
                  <a:lnTo>
                    <a:pt x="2470" y="209"/>
                  </a:lnTo>
                  <a:cubicBezTo>
                    <a:pt x="2470" y="98"/>
                    <a:pt x="2380" y="1"/>
                    <a:pt x="2262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87"/>
            <p:cNvSpPr/>
            <p:nvPr/>
          </p:nvSpPr>
          <p:spPr>
            <a:xfrm>
              <a:off x="1027366" y="3797450"/>
              <a:ext cx="25195" cy="242206"/>
            </a:xfrm>
            <a:custGeom>
              <a:avLst/>
              <a:gdLst/>
              <a:ahLst/>
              <a:cxnLst/>
              <a:rect l="l" t="t" r="r" b="b"/>
              <a:pathLst>
                <a:path w="959" h="9219" extrusionOk="0">
                  <a:moveTo>
                    <a:pt x="1" y="1"/>
                  </a:moveTo>
                  <a:lnTo>
                    <a:pt x="1" y="9219"/>
                  </a:lnTo>
                  <a:lnTo>
                    <a:pt x="750" y="9219"/>
                  </a:lnTo>
                  <a:cubicBezTo>
                    <a:pt x="868" y="9219"/>
                    <a:pt x="958" y="9122"/>
                    <a:pt x="958" y="9011"/>
                  </a:cubicBezTo>
                  <a:lnTo>
                    <a:pt x="958" y="209"/>
                  </a:lnTo>
                  <a:cubicBezTo>
                    <a:pt x="958" y="98"/>
                    <a:pt x="868" y="1"/>
                    <a:pt x="7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4" name="Google Shape;9874;p87"/>
          <p:cNvGrpSpPr/>
          <p:nvPr/>
        </p:nvGrpSpPr>
        <p:grpSpPr>
          <a:xfrm>
            <a:off x="1359398" y="3682271"/>
            <a:ext cx="395296" cy="371966"/>
            <a:chOff x="1359398" y="3682271"/>
            <a:chExt cx="395296" cy="371966"/>
          </a:xfrm>
        </p:grpSpPr>
        <p:sp>
          <p:nvSpPr>
            <p:cNvPr id="9875" name="Google Shape;9875;p87"/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87"/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7" name="Google Shape;9877;p87"/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87"/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87"/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87"/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87"/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2" name="Google Shape;9882;p87"/>
          <p:cNvGrpSpPr/>
          <p:nvPr/>
        </p:nvGrpSpPr>
        <p:grpSpPr>
          <a:xfrm>
            <a:off x="1908099" y="3682271"/>
            <a:ext cx="395296" cy="371966"/>
            <a:chOff x="1908099" y="3682271"/>
            <a:chExt cx="395296" cy="371966"/>
          </a:xfrm>
        </p:grpSpPr>
        <p:sp>
          <p:nvSpPr>
            <p:cNvPr id="9883" name="Google Shape;9883;p87"/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87"/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87"/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87"/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87"/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87"/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9" name="Google Shape;9889;p87"/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0" name="Google Shape;9890;p87"/>
          <p:cNvGrpSpPr/>
          <p:nvPr/>
        </p:nvGrpSpPr>
        <p:grpSpPr>
          <a:xfrm>
            <a:off x="2456800" y="3682271"/>
            <a:ext cx="395270" cy="371966"/>
            <a:chOff x="2456800" y="3682271"/>
            <a:chExt cx="395270" cy="371966"/>
          </a:xfrm>
        </p:grpSpPr>
        <p:sp>
          <p:nvSpPr>
            <p:cNvPr id="9891" name="Google Shape;9891;p87"/>
            <p:cNvSpPr/>
            <p:nvPr/>
          </p:nvSpPr>
          <p:spPr>
            <a:xfrm>
              <a:off x="2480314" y="3682271"/>
              <a:ext cx="371756" cy="371966"/>
            </a:xfrm>
            <a:custGeom>
              <a:avLst/>
              <a:gdLst/>
              <a:ahLst/>
              <a:cxnLst/>
              <a:rect l="l" t="t" r="r" b="b"/>
              <a:pathLst>
                <a:path w="14150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87"/>
            <p:cNvSpPr/>
            <p:nvPr/>
          </p:nvSpPr>
          <p:spPr>
            <a:xfrm>
              <a:off x="2456800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2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87"/>
            <p:cNvSpPr/>
            <p:nvPr/>
          </p:nvSpPr>
          <p:spPr>
            <a:xfrm>
              <a:off x="2557318" y="3892267"/>
              <a:ext cx="217589" cy="96000"/>
            </a:xfrm>
            <a:custGeom>
              <a:avLst/>
              <a:gdLst/>
              <a:ahLst/>
              <a:cxnLst/>
              <a:rect l="l" t="t" r="r" b="b"/>
              <a:pathLst>
                <a:path w="8282" h="3654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593" y="2246"/>
                    <a:pt x="2223" y="3654"/>
                    <a:pt x="4144" y="3654"/>
                  </a:cubicBezTo>
                  <a:cubicBezTo>
                    <a:pt x="6065" y="3654"/>
                    <a:pt x="7688" y="2246"/>
                    <a:pt x="8243" y="297"/>
                  </a:cubicBezTo>
                  <a:cubicBezTo>
                    <a:pt x="8281" y="146"/>
                    <a:pt x="8176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66" y="297"/>
                    <a:pt x="5498" y="450"/>
                    <a:pt x="4229" y="450"/>
                  </a:cubicBezTo>
                  <a:cubicBezTo>
                    <a:pt x="4200" y="450"/>
                    <a:pt x="4172" y="449"/>
                    <a:pt x="4144" y="449"/>
                  </a:cubicBezTo>
                  <a:cubicBezTo>
                    <a:pt x="4116" y="449"/>
                    <a:pt x="4087" y="450"/>
                    <a:pt x="4059" y="450"/>
                  </a:cubicBezTo>
                  <a:cubicBezTo>
                    <a:pt x="2784" y="450"/>
                    <a:pt x="1522" y="297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87"/>
            <p:cNvSpPr/>
            <p:nvPr/>
          </p:nvSpPr>
          <p:spPr>
            <a:xfrm>
              <a:off x="2557318" y="3892267"/>
              <a:ext cx="217746" cy="53359"/>
            </a:xfrm>
            <a:custGeom>
              <a:avLst/>
              <a:gdLst/>
              <a:ahLst/>
              <a:cxnLst/>
              <a:rect l="l" t="t" r="r" b="b"/>
              <a:pathLst>
                <a:path w="8288" h="2031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183" y="796"/>
                    <a:pt x="398" y="1268"/>
                    <a:pt x="683" y="1698"/>
                  </a:cubicBezTo>
                  <a:cubicBezTo>
                    <a:pt x="1824" y="1920"/>
                    <a:pt x="2982" y="2031"/>
                    <a:pt x="4141" y="2031"/>
                  </a:cubicBezTo>
                  <a:cubicBezTo>
                    <a:pt x="5299" y="2031"/>
                    <a:pt x="6457" y="1920"/>
                    <a:pt x="7598" y="1698"/>
                  </a:cubicBezTo>
                  <a:cubicBezTo>
                    <a:pt x="7883" y="1268"/>
                    <a:pt x="8098" y="796"/>
                    <a:pt x="8243" y="297"/>
                  </a:cubicBezTo>
                  <a:cubicBezTo>
                    <a:pt x="8287" y="146"/>
                    <a:pt x="8177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31" y="300"/>
                    <a:pt x="5436" y="448"/>
                    <a:pt x="4141" y="448"/>
                  </a:cubicBezTo>
                  <a:cubicBezTo>
                    <a:pt x="2847" y="448"/>
                    <a:pt x="1553" y="300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87"/>
            <p:cNvSpPr/>
            <p:nvPr/>
          </p:nvSpPr>
          <p:spPr>
            <a:xfrm>
              <a:off x="2588189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6" name="Google Shape;9896;p87"/>
            <p:cNvSpPr/>
            <p:nvPr/>
          </p:nvSpPr>
          <p:spPr>
            <a:xfrm>
              <a:off x="2600221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87"/>
            <p:cNvSpPr/>
            <p:nvPr/>
          </p:nvSpPr>
          <p:spPr>
            <a:xfrm>
              <a:off x="2714113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8" name="Google Shape;9898;p87"/>
            <p:cNvSpPr/>
            <p:nvPr/>
          </p:nvSpPr>
          <p:spPr>
            <a:xfrm>
              <a:off x="2726146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9" name="Google Shape;9899;p87"/>
            <p:cNvSpPr/>
            <p:nvPr/>
          </p:nvSpPr>
          <p:spPr>
            <a:xfrm>
              <a:off x="2577259" y="3895131"/>
              <a:ext cx="177681" cy="33156"/>
            </a:xfrm>
            <a:custGeom>
              <a:avLst/>
              <a:gdLst/>
              <a:ahLst/>
              <a:cxnLst/>
              <a:rect l="l" t="t" r="r" b="b"/>
              <a:pathLst>
                <a:path w="6763" h="1262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36"/>
                    <a:pt x="194" y="465"/>
                    <a:pt x="319" y="680"/>
                  </a:cubicBezTo>
                  <a:cubicBezTo>
                    <a:pt x="458" y="916"/>
                    <a:pt x="701" y="1076"/>
                    <a:pt x="971" y="1110"/>
                  </a:cubicBezTo>
                  <a:cubicBezTo>
                    <a:pt x="1772" y="1211"/>
                    <a:pt x="2579" y="1261"/>
                    <a:pt x="3386" y="1261"/>
                  </a:cubicBezTo>
                  <a:cubicBezTo>
                    <a:pt x="4193" y="1261"/>
                    <a:pt x="5001" y="1211"/>
                    <a:pt x="5806" y="1110"/>
                  </a:cubicBezTo>
                  <a:cubicBezTo>
                    <a:pt x="6076" y="1076"/>
                    <a:pt x="6319" y="916"/>
                    <a:pt x="6451" y="680"/>
                  </a:cubicBezTo>
                  <a:cubicBezTo>
                    <a:pt x="6576" y="465"/>
                    <a:pt x="6680" y="236"/>
                    <a:pt x="6763" y="0"/>
                  </a:cubicBezTo>
                  <a:lnTo>
                    <a:pt x="6763" y="0"/>
                  </a:lnTo>
                  <a:cubicBezTo>
                    <a:pt x="5650" y="226"/>
                    <a:pt x="4517" y="339"/>
                    <a:pt x="3384" y="339"/>
                  </a:cubicBezTo>
                  <a:cubicBezTo>
                    <a:pt x="2251" y="339"/>
                    <a:pt x="1117" y="2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0" name="Google Shape;9900;p87"/>
          <p:cNvGrpSpPr/>
          <p:nvPr/>
        </p:nvGrpSpPr>
        <p:grpSpPr>
          <a:xfrm>
            <a:off x="3014250" y="3682271"/>
            <a:ext cx="391092" cy="371940"/>
            <a:chOff x="3014250" y="3682271"/>
            <a:chExt cx="391092" cy="371940"/>
          </a:xfrm>
        </p:grpSpPr>
        <p:sp>
          <p:nvSpPr>
            <p:cNvPr id="9901" name="Google Shape;9901;p87"/>
            <p:cNvSpPr/>
            <p:nvPr/>
          </p:nvSpPr>
          <p:spPr>
            <a:xfrm>
              <a:off x="3014250" y="3682271"/>
              <a:ext cx="386521" cy="371940"/>
            </a:xfrm>
            <a:custGeom>
              <a:avLst/>
              <a:gdLst/>
              <a:ahLst/>
              <a:cxnLst/>
              <a:rect l="l" t="t" r="r" b="b"/>
              <a:pathLst>
                <a:path w="14712" h="14157" extrusionOk="0">
                  <a:moveTo>
                    <a:pt x="7637" y="1"/>
                  </a:moveTo>
                  <a:cubicBezTo>
                    <a:pt x="4772" y="1"/>
                    <a:pt x="2192" y="1728"/>
                    <a:pt x="1096" y="4371"/>
                  </a:cubicBezTo>
                  <a:cubicBezTo>
                    <a:pt x="0" y="7013"/>
                    <a:pt x="611" y="10058"/>
                    <a:pt x="2629" y="12084"/>
                  </a:cubicBezTo>
                  <a:cubicBezTo>
                    <a:pt x="3983" y="13438"/>
                    <a:pt x="5793" y="14156"/>
                    <a:pt x="7634" y="14156"/>
                  </a:cubicBezTo>
                  <a:cubicBezTo>
                    <a:pt x="8546" y="14156"/>
                    <a:pt x="9466" y="13980"/>
                    <a:pt x="10342" y="13617"/>
                  </a:cubicBezTo>
                  <a:cubicBezTo>
                    <a:pt x="12985" y="12521"/>
                    <a:pt x="14712" y="9940"/>
                    <a:pt x="14712" y="7083"/>
                  </a:cubicBezTo>
                  <a:cubicBezTo>
                    <a:pt x="14712" y="3171"/>
                    <a:pt x="11542" y="8"/>
                    <a:pt x="763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87"/>
            <p:cNvSpPr/>
            <p:nvPr/>
          </p:nvSpPr>
          <p:spPr>
            <a:xfrm>
              <a:off x="3028279" y="3694567"/>
              <a:ext cx="377063" cy="347480"/>
            </a:xfrm>
            <a:custGeom>
              <a:avLst/>
              <a:gdLst/>
              <a:ahLst/>
              <a:cxnLst/>
              <a:rect l="l" t="t" r="r" b="b"/>
              <a:pathLst>
                <a:path w="14352" h="13226" extrusionOk="0">
                  <a:moveTo>
                    <a:pt x="7099" y="0"/>
                  </a:moveTo>
                  <a:cubicBezTo>
                    <a:pt x="6251" y="0"/>
                    <a:pt x="5393" y="163"/>
                    <a:pt x="4571" y="504"/>
                  </a:cubicBezTo>
                  <a:cubicBezTo>
                    <a:pt x="1658" y="1711"/>
                    <a:pt x="0" y="4811"/>
                    <a:pt x="618" y="7905"/>
                  </a:cubicBezTo>
                  <a:cubicBezTo>
                    <a:pt x="1228" y="10998"/>
                    <a:pt x="3947" y="13225"/>
                    <a:pt x="7103" y="13225"/>
                  </a:cubicBezTo>
                  <a:cubicBezTo>
                    <a:pt x="7111" y="13225"/>
                    <a:pt x="7120" y="13225"/>
                    <a:pt x="7129" y="13225"/>
                  </a:cubicBezTo>
                  <a:cubicBezTo>
                    <a:pt x="8874" y="13225"/>
                    <a:pt x="10542" y="12525"/>
                    <a:pt x="11778" y="11290"/>
                  </a:cubicBezTo>
                  <a:cubicBezTo>
                    <a:pt x="14011" y="9056"/>
                    <a:pt x="14351" y="5560"/>
                    <a:pt x="12603" y="2939"/>
                  </a:cubicBezTo>
                  <a:cubicBezTo>
                    <a:pt x="11344" y="1057"/>
                    <a:pt x="9255" y="0"/>
                    <a:pt x="709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87"/>
            <p:cNvSpPr/>
            <p:nvPr/>
          </p:nvSpPr>
          <p:spPr>
            <a:xfrm>
              <a:off x="3144167" y="3741332"/>
              <a:ext cx="141267" cy="253871"/>
            </a:xfrm>
            <a:custGeom>
              <a:avLst/>
              <a:gdLst/>
              <a:ahLst/>
              <a:cxnLst/>
              <a:rect l="l" t="t" r="r" b="b"/>
              <a:pathLst>
                <a:path w="5377" h="9663" extrusionOk="0">
                  <a:moveTo>
                    <a:pt x="2588" y="0"/>
                  </a:moveTo>
                  <a:cubicBezTo>
                    <a:pt x="812" y="0"/>
                    <a:pt x="1" y="1048"/>
                    <a:pt x="1" y="1755"/>
                  </a:cubicBezTo>
                  <a:cubicBezTo>
                    <a:pt x="1" y="2268"/>
                    <a:pt x="438" y="2504"/>
                    <a:pt x="791" y="2504"/>
                  </a:cubicBezTo>
                  <a:cubicBezTo>
                    <a:pt x="1499" y="2504"/>
                    <a:pt x="1208" y="1492"/>
                    <a:pt x="2546" y="1492"/>
                  </a:cubicBezTo>
                  <a:cubicBezTo>
                    <a:pt x="3205" y="1492"/>
                    <a:pt x="3725" y="1776"/>
                    <a:pt x="3725" y="2386"/>
                  </a:cubicBezTo>
                  <a:cubicBezTo>
                    <a:pt x="3725" y="3094"/>
                    <a:pt x="2990" y="3503"/>
                    <a:pt x="2560" y="3871"/>
                  </a:cubicBezTo>
                  <a:cubicBezTo>
                    <a:pt x="2179" y="4197"/>
                    <a:pt x="1679" y="4738"/>
                    <a:pt x="1679" y="5861"/>
                  </a:cubicBezTo>
                  <a:cubicBezTo>
                    <a:pt x="1679" y="6541"/>
                    <a:pt x="1860" y="6742"/>
                    <a:pt x="2401" y="6742"/>
                  </a:cubicBezTo>
                  <a:cubicBezTo>
                    <a:pt x="3046" y="6742"/>
                    <a:pt x="3177" y="6451"/>
                    <a:pt x="3177" y="6201"/>
                  </a:cubicBezTo>
                  <a:cubicBezTo>
                    <a:pt x="3177" y="5515"/>
                    <a:pt x="3184" y="5126"/>
                    <a:pt x="3906" y="4564"/>
                  </a:cubicBezTo>
                  <a:cubicBezTo>
                    <a:pt x="4266" y="4287"/>
                    <a:pt x="5376" y="3406"/>
                    <a:pt x="5376" y="2164"/>
                  </a:cubicBezTo>
                  <a:cubicBezTo>
                    <a:pt x="5376" y="930"/>
                    <a:pt x="4266" y="0"/>
                    <a:pt x="2588" y="0"/>
                  </a:cubicBezTo>
                  <a:close/>
                  <a:moveTo>
                    <a:pt x="2414" y="7644"/>
                  </a:moveTo>
                  <a:cubicBezTo>
                    <a:pt x="1860" y="7644"/>
                    <a:pt x="1402" y="8095"/>
                    <a:pt x="1402" y="8657"/>
                  </a:cubicBezTo>
                  <a:cubicBezTo>
                    <a:pt x="1402" y="9212"/>
                    <a:pt x="1860" y="9662"/>
                    <a:pt x="2414" y="9662"/>
                  </a:cubicBezTo>
                  <a:cubicBezTo>
                    <a:pt x="2969" y="9655"/>
                    <a:pt x="3420" y="9212"/>
                    <a:pt x="3427" y="8657"/>
                  </a:cubicBezTo>
                  <a:cubicBezTo>
                    <a:pt x="3420" y="8102"/>
                    <a:pt x="2969" y="7651"/>
                    <a:pt x="2414" y="7644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4" name="Google Shape;9904;p87"/>
          <p:cNvGrpSpPr/>
          <p:nvPr/>
        </p:nvGrpSpPr>
        <p:grpSpPr>
          <a:xfrm>
            <a:off x="3569125" y="3702947"/>
            <a:ext cx="388728" cy="330692"/>
            <a:chOff x="3569125" y="3702947"/>
            <a:chExt cx="388728" cy="330692"/>
          </a:xfrm>
        </p:grpSpPr>
        <p:sp>
          <p:nvSpPr>
            <p:cNvPr id="9905" name="Google Shape;9905;p87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87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87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87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9" name="Google Shape;9909;p87"/>
          <p:cNvGrpSpPr/>
          <p:nvPr/>
        </p:nvGrpSpPr>
        <p:grpSpPr>
          <a:xfrm>
            <a:off x="4111994" y="3682455"/>
            <a:ext cx="387992" cy="371625"/>
            <a:chOff x="4111994" y="3682455"/>
            <a:chExt cx="387992" cy="371625"/>
          </a:xfrm>
        </p:grpSpPr>
        <p:sp>
          <p:nvSpPr>
            <p:cNvPr id="9910" name="Google Shape;9910;p87"/>
            <p:cNvSpPr/>
            <p:nvPr/>
          </p:nvSpPr>
          <p:spPr>
            <a:xfrm>
              <a:off x="4111994" y="3682455"/>
              <a:ext cx="386179" cy="371572"/>
            </a:xfrm>
            <a:custGeom>
              <a:avLst/>
              <a:gdLst/>
              <a:ahLst/>
              <a:cxnLst/>
              <a:rect l="l" t="t" r="r" b="b"/>
              <a:pathLst>
                <a:path w="14699" h="14143" extrusionOk="0">
                  <a:moveTo>
                    <a:pt x="7623" y="1546"/>
                  </a:moveTo>
                  <a:cubicBezTo>
                    <a:pt x="9044" y="1546"/>
                    <a:pt x="10458" y="2093"/>
                    <a:pt x="11529" y="3164"/>
                  </a:cubicBezTo>
                  <a:cubicBezTo>
                    <a:pt x="13485" y="5113"/>
                    <a:pt x="13700" y="8199"/>
                    <a:pt x="12035" y="10398"/>
                  </a:cubicBezTo>
                  <a:lnTo>
                    <a:pt x="12028" y="10398"/>
                  </a:lnTo>
                  <a:lnTo>
                    <a:pt x="4294" y="2664"/>
                  </a:lnTo>
                  <a:cubicBezTo>
                    <a:pt x="5285" y="1914"/>
                    <a:pt x="6456" y="1546"/>
                    <a:pt x="7623" y="1546"/>
                  </a:cubicBezTo>
                  <a:close/>
                  <a:moveTo>
                    <a:pt x="3198" y="3760"/>
                  </a:moveTo>
                  <a:lnTo>
                    <a:pt x="10932" y="11494"/>
                  </a:lnTo>
                  <a:cubicBezTo>
                    <a:pt x="9959" y="12225"/>
                    <a:pt x="8794" y="12598"/>
                    <a:pt x="7620" y="12598"/>
                  </a:cubicBezTo>
                  <a:cubicBezTo>
                    <a:pt x="6777" y="12598"/>
                    <a:pt x="5930" y="12406"/>
                    <a:pt x="5147" y="12014"/>
                  </a:cubicBezTo>
                  <a:cubicBezTo>
                    <a:pt x="3275" y="11078"/>
                    <a:pt x="2096" y="9164"/>
                    <a:pt x="2089" y="7070"/>
                  </a:cubicBezTo>
                  <a:lnTo>
                    <a:pt x="2089" y="7070"/>
                  </a:lnTo>
                  <a:cubicBezTo>
                    <a:pt x="2090" y="5872"/>
                    <a:pt x="2478" y="4716"/>
                    <a:pt x="3198" y="3760"/>
                  </a:cubicBezTo>
                  <a:close/>
                  <a:moveTo>
                    <a:pt x="7617" y="1"/>
                  </a:moveTo>
                  <a:cubicBezTo>
                    <a:pt x="4759" y="8"/>
                    <a:pt x="2186" y="1728"/>
                    <a:pt x="1090" y="4371"/>
                  </a:cubicBezTo>
                  <a:cubicBezTo>
                    <a:pt x="1" y="7013"/>
                    <a:pt x="604" y="10051"/>
                    <a:pt x="2630" y="12077"/>
                  </a:cubicBezTo>
                  <a:cubicBezTo>
                    <a:pt x="3979" y="13426"/>
                    <a:pt x="5786" y="14143"/>
                    <a:pt x="7626" y="14143"/>
                  </a:cubicBezTo>
                  <a:cubicBezTo>
                    <a:pt x="8538" y="14143"/>
                    <a:pt x="9459" y="13966"/>
                    <a:pt x="10336" y="13603"/>
                  </a:cubicBezTo>
                  <a:cubicBezTo>
                    <a:pt x="12971" y="12507"/>
                    <a:pt x="14692" y="9933"/>
                    <a:pt x="14698" y="7076"/>
                  </a:cubicBezTo>
                  <a:cubicBezTo>
                    <a:pt x="14692" y="3164"/>
                    <a:pt x="11529" y="1"/>
                    <a:pt x="7617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87"/>
            <p:cNvSpPr/>
            <p:nvPr/>
          </p:nvSpPr>
          <p:spPr>
            <a:xfrm>
              <a:off x="4301156" y="3682455"/>
              <a:ext cx="198830" cy="371625"/>
            </a:xfrm>
            <a:custGeom>
              <a:avLst/>
              <a:gdLst/>
              <a:ahLst/>
              <a:cxnLst/>
              <a:rect l="l" t="t" r="r" b="b"/>
              <a:pathLst>
                <a:path w="7568" h="14145" extrusionOk="0">
                  <a:moveTo>
                    <a:pt x="493" y="0"/>
                  </a:moveTo>
                  <a:cubicBezTo>
                    <a:pt x="468" y="0"/>
                    <a:pt x="442" y="1"/>
                    <a:pt x="417" y="1"/>
                  </a:cubicBezTo>
                  <a:cubicBezTo>
                    <a:pt x="278" y="1"/>
                    <a:pt x="139" y="8"/>
                    <a:pt x="0" y="15"/>
                  </a:cubicBezTo>
                  <a:cubicBezTo>
                    <a:pt x="3739" y="230"/>
                    <a:pt x="6666" y="3323"/>
                    <a:pt x="6666" y="7076"/>
                  </a:cubicBezTo>
                  <a:cubicBezTo>
                    <a:pt x="6666" y="10821"/>
                    <a:pt x="3739" y="13915"/>
                    <a:pt x="0" y="14130"/>
                  </a:cubicBezTo>
                  <a:cubicBezTo>
                    <a:pt x="139" y="14137"/>
                    <a:pt x="278" y="14144"/>
                    <a:pt x="417" y="14144"/>
                  </a:cubicBezTo>
                  <a:cubicBezTo>
                    <a:pt x="442" y="14144"/>
                    <a:pt x="468" y="14144"/>
                    <a:pt x="493" y="14144"/>
                  </a:cubicBezTo>
                  <a:cubicBezTo>
                    <a:pt x="4398" y="14144"/>
                    <a:pt x="7568" y="10983"/>
                    <a:pt x="7568" y="7076"/>
                  </a:cubicBezTo>
                  <a:cubicBezTo>
                    <a:pt x="7568" y="3162"/>
                    <a:pt x="4398" y="0"/>
                    <a:pt x="493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2" name="Google Shape;9912;p87"/>
          <p:cNvGrpSpPr/>
          <p:nvPr/>
        </p:nvGrpSpPr>
        <p:grpSpPr>
          <a:xfrm>
            <a:off x="4674908" y="3682271"/>
            <a:ext cx="371966" cy="371966"/>
            <a:chOff x="4674908" y="3682271"/>
            <a:chExt cx="371966" cy="371966"/>
          </a:xfrm>
        </p:grpSpPr>
        <p:sp>
          <p:nvSpPr>
            <p:cNvPr id="9913" name="Google Shape;9913;p87"/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87"/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87"/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87"/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7" name="Google Shape;9917;p87"/>
          <p:cNvGrpSpPr/>
          <p:nvPr/>
        </p:nvGrpSpPr>
        <p:grpSpPr>
          <a:xfrm>
            <a:off x="5223609" y="3731112"/>
            <a:ext cx="371782" cy="274285"/>
            <a:chOff x="5223609" y="3731112"/>
            <a:chExt cx="371782" cy="274285"/>
          </a:xfrm>
        </p:grpSpPr>
        <p:sp>
          <p:nvSpPr>
            <p:cNvPr id="9918" name="Google Shape;9918;p87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87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0" name="Google Shape;9920;p87"/>
          <p:cNvSpPr/>
          <p:nvPr/>
        </p:nvSpPr>
        <p:spPr>
          <a:xfrm>
            <a:off x="5812218" y="3723834"/>
            <a:ext cx="291966" cy="289050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rgbClr val="96A4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1" name="Google Shape;9921;p87"/>
          <p:cNvGrpSpPr/>
          <p:nvPr/>
        </p:nvGrpSpPr>
        <p:grpSpPr>
          <a:xfrm>
            <a:off x="6319908" y="3696721"/>
            <a:ext cx="373963" cy="343119"/>
            <a:chOff x="6319908" y="3696721"/>
            <a:chExt cx="373963" cy="343119"/>
          </a:xfrm>
        </p:grpSpPr>
        <p:sp>
          <p:nvSpPr>
            <p:cNvPr id="9922" name="Google Shape;9922;p87"/>
            <p:cNvSpPr/>
            <p:nvPr/>
          </p:nvSpPr>
          <p:spPr>
            <a:xfrm>
              <a:off x="6378049" y="3745325"/>
              <a:ext cx="48315" cy="66180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B7C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3" name="Google Shape;9923;p87"/>
            <p:cNvSpPr/>
            <p:nvPr/>
          </p:nvSpPr>
          <p:spPr>
            <a:xfrm>
              <a:off x="6401195" y="3745325"/>
              <a:ext cx="25169" cy="46135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4" name="Google Shape;9924;p87"/>
            <p:cNvSpPr/>
            <p:nvPr/>
          </p:nvSpPr>
          <p:spPr>
            <a:xfrm>
              <a:off x="6366016" y="3736813"/>
              <a:ext cx="281562" cy="303027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87"/>
            <p:cNvSpPr/>
            <p:nvPr/>
          </p:nvSpPr>
          <p:spPr>
            <a:xfrm>
              <a:off x="6493753" y="3736813"/>
              <a:ext cx="153825" cy="303027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87"/>
            <p:cNvSpPr/>
            <p:nvPr/>
          </p:nvSpPr>
          <p:spPr>
            <a:xfrm>
              <a:off x="6366200" y="3726750"/>
              <a:ext cx="70174" cy="22069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87"/>
            <p:cNvSpPr/>
            <p:nvPr/>
          </p:nvSpPr>
          <p:spPr>
            <a:xfrm>
              <a:off x="6467691" y="3889298"/>
              <a:ext cx="85123" cy="150541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87"/>
            <p:cNvSpPr/>
            <p:nvPr/>
          </p:nvSpPr>
          <p:spPr>
            <a:xfrm>
              <a:off x="6519632" y="3889298"/>
              <a:ext cx="33182" cy="150541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87"/>
            <p:cNvSpPr/>
            <p:nvPr/>
          </p:nvSpPr>
          <p:spPr>
            <a:xfrm>
              <a:off x="6319908" y="3696721"/>
              <a:ext cx="373963" cy="16509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87"/>
            <p:cNvSpPr/>
            <p:nvPr/>
          </p:nvSpPr>
          <p:spPr>
            <a:xfrm>
              <a:off x="6411021" y="3726750"/>
              <a:ext cx="25353" cy="22253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1" name="Google Shape;9931;p87"/>
          <p:cNvGrpSpPr/>
          <p:nvPr/>
        </p:nvGrpSpPr>
        <p:grpSpPr>
          <a:xfrm>
            <a:off x="6871342" y="3740044"/>
            <a:ext cx="371966" cy="256420"/>
            <a:chOff x="6871342" y="3740044"/>
            <a:chExt cx="371966" cy="256420"/>
          </a:xfrm>
        </p:grpSpPr>
        <p:sp>
          <p:nvSpPr>
            <p:cNvPr id="9932" name="Google Shape;9932;p87"/>
            <p:cNvSpPr/>
            <p:nvPr/>
          </p:nvSpPr>
          <p:spPr>
            <a:xfrm>
              <a:off x="6871342" y="38169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87"/>
            <p:cNvSpPr/>
            <p:nvPr/>
          </p:nvSpPr>
          <p:spPr>
            <a:xfrm>
              <a:off x="6871342" y="37400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87"/>
            <p:cNvSpPr/>
            <p:nvPr/>
          </p:nvSpPr>
          <p:spPr>
            <a:xfrm>
              <a:off x="6890652" y="3759355"/>
              <a:ext cx="333319" cy="140899"/>
            </a:xfrm>
            <a:custGeom>
              <a:avLst/>
              <a:gdLst/>
              <a:ahLst/>
              <a:cxnLst/>
              <a:rect l="l" t="t" r="r" b="b"/>
              <a:pathLst>
                <a:path w="12687" h="5363" extrusionOk="0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87"/>
            <p:cNvSpPr/>
            <p:nvPr/>
          </p:nvSpPr>
          <p:spPr>
            <a:xfrm>
              <a:off x="6986862" y="3759355"/>
              <a:ext cx="140899" cy="141083"/>
            </a:xfrm>
            <a:custGeom>
              <a:avLst/>
              <a:gdLst/>
              <a:ahLst/>
              <a:cxnLst/>
              <a:rect l="l" t="t" r="r" b="b"/>
              <a:pathLst>
                <a:path w="5363" h="5370" extrusionOk="0">
                  <a:moveTo>
                    <a:pt x="2685" y="1"/>
                  </a:moveTo>
                  <a:cubicBezTo>
                    <a:pt x="1201" y="1"/>
                    <a:pt x="1" y="1201"/>
                    <a:pt x="1" y="2685"/>
                  </a:cubicBezTo>
                  <a:cubicBezTo>
                    <a:pt x="1" y="4163"/>
                    <a:pt x="1201" y="5370"/>
                    <a:pt x="2685" y="5370"/>
                  </a:cubicBezTo>
                  <a:cubicBezTo>
                    <a:pt x="4163" y="5370"/>
                    <a:pt x="5363" y="4163"/>
                    <a:pt x="5363" y="2685"/>
                  </a:cubicBezTo>
                  <a:cubicBezTo>
                    <a:pt x="5363" y="1201"/>
                    <a:pt x="4163" y="1"/>
                    <a:pt x="2685" y="1"/>
                  </a:cubicBez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87"/>
            <p:cNvSpPr/>
            <p:nvPr/>
          </p:nvSpPr>
          <p:spPr>
            <a:xfrm>
              <a:off x="7025141" y="3785023"/>
              <a:ext cx="64184" cy="89773"/>
            </a:xfrm>
            <a:custGeom>
              <a:avLst/>
              <a:gdLst/>
              <a:ahLst/>
              <a:cxnLst/>
              <a:rect l="l" t="t" r="r" b="b"/>
              <a:pathLst>
                <a:path w="2443" h="3417" extrusionOk="0">
                  <a:moveTo>
                    <a:pt x="979" y="751"/>
                  </a:moveTo>
                  <a:lnTo>
                    <a:pt x="979" y="1382"/>
                  </a:lnTo>
                  <a:cubicBezTo>
                    <a:pt x="632" y="1264"/>
                    <a:pt x="493" y="1160"/>
                    <a:pt x="493" y="1022"/>
                  </a:cubicBezTo>
                  <a:cubicBezTo>
                    <a:pt x="493" y="938"/>
                    <a:pt x="673" y="800"/>
                    <a:pt x="979" y="751"/>
                  </a:cubicBezTo>
                  <a:close/>
                  <a:moveTo>
                    <a:pt x="1471" y="2027"/>
                  </a:moveTo>
                  <a:cubicBezTo>
                    <a:pt x="1818" y="2145"/>
                    <a:pt x="1957" y="2249"/>
                    <a:pt x="1957" y="2395"/>
                  </a:cubicBezTo>
                  <a:cubicBezTo>
                    <a:pt x="1964" y="2471"/>
                    <a:pt x="1776" y="2617"/>
                    <a:pt x="1471" y="2659"/>
                  </a:cubicBezTo>
                  <a:lnTo>
                    <a:pt x="1471" y="2027"/>
                  </a:lnTo>
                  <a:close/>
                  <a:moveTo>
                    <a:pt x="1225" y="0"/>
                  </a:moveTo>
                  <a:cubicBezTo>
                    <a:pt x="1102" y="0"/>
                    <a:pt x="979" y="82"/>
                    <a:pt x="979" y="245"/>
                  </a:cubicBezTo>
                  <a:lnTo>
                    <a:pt x="979" y="259"/>
                  </a:lnTo>
                  <a:cubicBezTo>
                    <a:pt x="410" y="328"/>
                    <a:pt x="1" y="626"/>
                    <a:pt x="1" y="1022"/>
                  </a:cubicBezTo>
                  <a:cubicBezTo>
                    <a:pt x="1" y="1563"/>
                    <a:pt x="535" y="1771"/>
                    <a:pt x="979" y="1896"/>
                  </a:cubicBezTo>
                  <a:lnTo>
                    <a:pt x="979" y="2659"/>
                  </a:lnTo>
                  <a:cubicBezTo>
                    <a:pt x="673" y="2610"/>
                    <a:pt x="493" y="2471"/>
                    <a:pt x="493" y="2395"/>
                  </a:cubicBezTo>
                  <a:cubicBezTo>
                    <a:pt x="493" y="2232"/>
                    <a:pt x="370" y="2150"/>
                    <a:pt x="247" y="2150"/>
                  </a:cubicBezTo>
                  <a:cubicBezTo>
                    <a:pt x="124" y="2150"/>
                    <a:pt x="1" y="2232"/>
                    <a:pt x="1" y="2395"/>
                  </a:cubicBezTo>
                  <a:cubicBezTo>
                    <a:pt x="1" y="2783"/>
                    <a:pt x="410" y="3089"/>
                    <a:pt x="979" y="3158"/>
                  </a:cubicBezTo>
                  <a:lnTo>
                    <a:pt x="979" y="3172"/>
                  </a:lnTo>
                  <a:cubicBezTo>
                    <a:pt x="979" y="3335"/>
                    <a:pt x="1102" y="3416"/>
                    <a:pt x="1225" y="3416"/>
                  </a:cubicBezTo>
                  <a:cubicBezTo>
                    <a:pt x="1348" y="3416"/>
                    <a:pt x="1471" y="3335"/>
                    <a:pt x="1471" y="3172"/>
                  </a:cubicBezTo>
                  <a:lnTo>
                    <a:pt x="1471" y="3158"/>
                  </a:lnTo>
                  <a:cubicBezTo>
                    <a:pt x="2040" y="3089"/>
                    <a:pt x="2442" y="2783"/>
                    <a:pt x="2442" y="2395"/>
                  </a:cubicBezTo>
                  <a:cubicBezTo>
                    <a:pt x="2442" y="1847"/>
                    <a:pt x="1908" y="1639"/>
                    <a:pt x="1471" y="1521"/>
                  </a:cubicBezTo>
                  <a:lnTo>
                    <a:pt x="1471" y="751"/>
                  </a:lnTo>
                  <a:cubicBezTo>
                    <a:pt x="1776" y="800"/>
                    <a:pt x="1957" y="938"/>
                    <a:pt x="1957" y="1022"/>
                  </a:cubicBezTo>
                  <a:cubicBezTo>
                    <a:pt x="1957" y="1185"/>
                    <a:pt x="2078" y="1266"/>
                    <a:pt x="2199" y="1266"/>
                  </a:cubicBezTo>
                  <a:cubicBezTo>
                    <a:pt x="2321" y="1266"/>
                    <a:pt x="2442" y="1185"/>
                    <a:pt x="2442" y="1022"/>
                  </a:cubicBezTo>
                  <a:cubicBezTo>
                    <a:pt x="2442" y="626"/>
                    <a:pt x="2040" y="328"/>
                    <a:pt x="1471" y="259"/>
                  </a:cubicBezTo>
                  <a:lnTo>
                    <a:pt x="1471" y="245"/>
                  </a:lnTo>
                  <a:cubicBezTo>
                    <a:pt x="1471" y="82"/>
                    <a:pt x="1348" y="0"/>
                    <a:pt x="122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87"/>
            <p:cNvSpPr/>
            <p:nvPr/>
          </p:nvSpPr>
          <p:spPr>
            <a:xfrm>
              <a:off x="6890652" y="3759355"/>
              <a:ext cx="12795" cy="12795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87"/>
            <p:cNvSpPr/>
            <p:nvPr/>
          </p:nvSpPr>
          <p:spPr>
            <a:xfrm>
              <a:off x="7211203" y="3759355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87"/>
            <p:cNvSpPr/>
            <p:nvPr/>
          </p:nvSpPr>
          <p:spPr>
            <a:xfrm>
              <a:off x="6890652" y="3887486"/>
              <a:ext cx="12795" cy="12768"/>
            </a:xfrm>
            <a:custGeom>
              <a:avLst/>
              <a:gdLst/>
              <a:ahLst/>
              <a:cxnLst/>
              <a:rect l="l" t="t" r="r" b="b"/>
              <a:pathLst>
                <a:path w="487" h="486" extrusionOk="0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87"/>
            <p:cNvSpPr/>
            <p:nvPr/>
          </p:nvSpPr>
          <p:spPr>
            <a:xfrm>
              <a:off x="7211203" y="3887486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87"/>
            <p:cNvSpPr/>
            <p:nvPr/>
          </p:nvSpPr>
          <p:spPr>
            <a:xfrm>
              <a:off x="6871342" y="3932306"/>
              <a:ext cx="371966" cy="12952"/>
            </a:xfrm>
            <a:custGeom>
              <a:avLst/>
              <a:gdLst/>
              <a:ahLst/>
              <a:cxnLst/>
              <a:rect l="l" t="t" r="r" b="b"/>
              <a:pathLst>
                <a:path w="14158" h="493" extrusionOk="0">
                  <a:moveTo>
                    <a:pt x="0" y="0"/>
                  </a:moveTo>
                  <a:lnTo>
                    <a:pt x="0" y="493"/>
                  </a:lnTo>
                  <a:lnTo>
                    <a:pt x="14157" y="493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87"/>
            <p:cNvSpPr/>
            <p:nvPr/>
          </p:nvSpPr>
          <p:spPr>
            <a:xfrm>
              <a:off x="6871342" y="3958001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486"/>
                  </a:lnTo>
                  <a:lnTo>
                    <a:pt x="14157" y="486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87"/>
            <p:cNvSpPr/>
            <p:nvPr/>
          </p:nvSpPr>
          <p:spPr>
            <a:xfrm>
              <a:off x="6871342" y="3983695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243"/>
                  </a:lnTo>
                  <a:cubicBezTo>
                    <a:pt x="0" y="375"/>
                    <a:pt x="111" y="486"/>
                    <a:pt x="250" y="486"/>
                  </a:cubicBezTo>
                  <a:lnTo>
                    <a:pt x="13907" y="486"/>
                  </a:lnTo>
                  <a:cubicBezTo>
                    <a:pt x="14046" y="486"/>
                    <a:pt x="14157" y="375"/>
                    <a:pt x="14157" y="243"/>
                  </a:cubicBez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4" name="Google Shape;9944;p87"/>
          <p:cNvGrpSpPr/>
          <p:nvPr/>
        </p:nvGrpSpPr>
        <p:grpSpPr>
          <a:xfrm>
            <a:off x="7402362" y="3681535"/>
            <a:ext cx="402757" cy="372728"/>
            <a:chOff x="7402362" y="3681535"/>
            <a:chExt cx="402757" cy="372728"/>
          </a:xfrm>
        </p:grpSpPr>
        <p:sp>
          <p:nvSpPr>
            <p:cNvPr id="9945" name="Google Shape;9945;p87"/>
            <p:cNvSpPr/>
            <p:nvPr/>
          </p:nvSpPr>
          <p:spPr>
            <a:xfrm>
              <a:off x="7471248" y="3681535"/>
              <a:ext cx="333871" cy="303763"/>
            </a:xfrm>
            <a:custGeom>
              <a:avLst/>
              <a:gdLst/>
              <a:ahLst/>
              <a:cxnLst/>
              <a:rect l="l" t="t" r="r" b="b"/>
              <a:pathLst>
                <a:path w="12708" h="11562" extrusionOk="0">
                  <a:moveTo>
                    <a:pt x="6341" y="0"/>
                  </a:moveTo>
                  <a:cubicBezTo>
                    <a:pt x="4868" y="0"/>
                    <a:pt x="3393" y="562"/>
                    <a:pt x="2268" y="1687"/>
                  </a:cubicBezTo>
                  <a:cubicBezTo>
                    <a:pt x="0" y="3955"/>
                    <a:pt x="21" y="7624"/>
                    <a:pt x="2296" y="9871"/>
                  </a:cubicBezTo>
                  <a:cubicBezTo>
                    <a:pt x="2407" y="9982"/>
                    <a:pt x="2518" y="10086"/>
                    <a:pt x="2636" y="10184"/>
                  </a:cubicBezTo>
                  <a:cubicBezTo>
                    <a:pt x="3718" y="11105"/>
                    <a:pt x="5049" y="11561"/>
                    <a:pt x="6375" y="11561"/>
                  </a:cubicBezTo>
                  <a:cubicBezTo>
                    <a:pt x="7854" y="11561"/>
                    <a:pt x="9327" y="10994"/>
                    <a:pt x="10446" y="9871"/>
                  </a:cubicBezTo>
                  <a:cubicBezTo>
                    <a:pt x="12576" y="7749"/>
                    <a:pt x="12707" y="4343"/>
                    <a:pt x="10758" y="2061"/>
                  </a:cubicBezTo>
                  <a:cubicBezTo>
                    <a:pt x="10661" y="1943"/>
                    <a:pt x="10557" y="1832"/>
                    <a:pt x="10446" y="1721"/>
                  </a:cubicBezTo>
                  <a:cubicBezTo>
                    <a:pt x="9320" y="574"/>
                    <a:pt x="7831" y="0"/>
                    <a:pt x="6341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87"/>
            <p:cNvSpPr/>
            <p:nvPr/>
          </p:nvSpPr>
          <p:spPr>
            <a:xfrm>
              <a:off x="7540502" y="3735683"/>
              <a:ext cx="236741" cy="236558"/>
            </a:xfrm>
            <a:custGeom>
              <a:avLst/>
              <a:gdLst/>
              <a:ahLst/>
              <a:cxnLst/>
              <a:rect l="l" t="t" r="r" b="b"/>
              <a:pathLst>
                <a:path w="9011" h="9004" extrusionOk="0">
                  <a:moveTo>
                    <a:pt x="8122" y="0"/>
                  </a:moveTo>
                  <a:lnTo>
                    <a:pt x="0" y="8123"/>
                  </a:lnTo>
                  <a:cubicBezTo>
                    <a:pt x="423" y="8483"/>
                    <a:pt x="895" y="8781"/>
                    <a:pt x="1401" y="9003"/>
                  </a:cubicBezTo>
                  <a:lnTo>
                    <a:pt x="9010" y="1401"/>
                  </a:lnTo>
                  <a:cubicBezTo>
                    <a:pt x="8781" y="888"/>
                    <a:pt x="8483" y="416"/>
                    <a:pt x="8122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87"/>
            <p:cNvSpPr/>
            <p:nvPr/>
          </p:nvSpPr>
          <p:spPr>
            <a:xfrm>
              <a:off x="7472693" y="3728274"/>
              <a:ext cx="283585" cy="256998"/>
            </a:xfrm>
            <a:custGeom>
              <a:avLst/>
              <a:gdLst/>
              <a:ahLst/>
              <a:cxnLst/>
              <a:rect l="l" t="t" r="r" b="b"/>
              <a:pathLst>
                <a:path w="10794" h="9782" extrusionOk="0">
                  <a:moveTo>
                    <a:pt x="9427" y="8869"/>
                  </a:moveTo>
                  <a:cubicBezTo>
                    <a:pt x="9426" y="8870"/>
                    <a:pt x="9424" y="8871"/>
                    <a:pt x="9423" y="8872"/>
                  </a:cubicBezTo>
                  <a:lnTo>
                    <a:pt x="9423" y="8872"/>
                  </a:lnTo>
                  <a:cubicBezTo>
                    <a:pt x="9422" y="8873"/>
                    <a:pt x="9421" y="8875"/>
                    <a:pt x="9420" y="8876"/>
                  </a:cubicBezTo>
                  <a:lnTo>
                    <a:pt x="9427" y="8869"/>
                  </a:lnTo>
                  <a:close/>
                  <a:moveTo>
                    <a:pt x="4560" y="0"/>
                  </a:moveTo>
                  <a:cubicBezTo>
                    <a:pt x="3489" y="0"/>
                    <a:pt x="2412" y="298"/>
                    <a:pt x="1457" y="907"/>
                  </a:cubicBezTo>
                  <a:cubicBezTo>
                    <a:pt x="1" y="3189"/>
                    <a:pt x="327" y="6178"/>
                    <a:pt x="2241" y="8092"/>
                  </a:cubicBezTo>
                  <a:cubicBezTo>
                    <a:pt x="2352" y="8203"/>
                    <a:pt x="2463" y="8307"/>
                    <a:pt x="2574" y="8405"/>
                  </a:cubicBezTo>
                  <a:cubicBezTo>
                    <a:pt x="3647" y="9316"/>
                    <a:pt x="4980" y="9782"/>
                    <a:pt x="6320" y="9782"/>
                  </a:cubicBezTo>
                  <a:cubicBezTo>
                    <a:pt x="7394" y="9782"/>
                    <a:pt x="8472" y="9482"/>
                    <a:pt x="9423" y="8872"/>
                  </a:cubicBezTo>
                  <a:lnTo>
                    <a:pt x="9423" y="8872"/>
                  </a:lnTo>
                  <a:cubicBezTo>
                    <a:pt x="10793" y="6736"/>
                    <a:pt x="10605" y="3957"/>
                    <a:pt x="8955" y="2023"/>
                  </a:cubicBezTo>
                  <a:cubicBezTo>
                    <a:pt x="8858" y="1912"/>
                    <a:pt x="8754" y="1794"/>
                    <a:pt x="8643" y="1690"/>
                  </a:cubicBezTo>
                  <a:cubicBezTo>
                    <a:pt x="7529" y="576"/>
                    <a:pt x="6051" y="0"/>
                    <a:pt x="4560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87"/>
            <p:cNvSpPr/>
            <p:nvPr/>
          </p:nvSpPr>
          <p:spPr>
            <a:xfrm>
              <a:off x="7508791" y="3711985"/>
              <a:ext cx="251691" cy="243572"/>
            </a:xfrm>
            <a:custGeom>
              <a:avLst/>
              <a:gdLst/>
              <a:ahLst/>
              <a:cxnLst/>
              <a:rect l="l" t="t" r="r" b="b"/>
              <a:pathLst>
                <a:path w="9580" h="9271" extrusionOk="0">
                  <a:moveTo>
                    <a:pt x="4946" y="1"/>
                  </a:moveTo>
                  <a:cubicBezTo>
                    <a:pt x="4842" y="1"/>
                    <a:pt x="4738" y="7"/>
                    <a:pt x="4641" y="14"/>
                  </a:cubicBezTo>
                  <a:cubicBezTo>
                    <a:pt x="2906" y="125"/>
                    <a:pt x="1381" y="1201"/>
                    <a:pt x="694" y="2796"/>
                  </a:cubicBezTo>
                  <a:cubicBezTo>
                    <a:pt x="0" y="4384"/>
                    <a:pt x="257" y="6229"/>
                    <a:pt x="1360" y="7575"/>
                  </a:cubicBezTo>
                  <a:cubicBezTo>
                    <a:pt x="1561" y="7818"/>
                    <a:pt x="1790" y="8047"/>
                    <a:pt x="2039" y="8248"/>
                  </a:cubicBezTo>
                  <a:cubicBezTo>
                    <a:pt x="2878" y="8922"/>
                    <a:pt x="3906" y="9270"/>
                    <a:pt x="4943" y="9270"/>
                  </a:cubicBezTo>
                  <a:cubicBezTo>
                    <a:pt x="5623" y="9270"/>
                    <a:pt x="6306" y="9121"/>
                    <a:pt x="6943" y="8816"/>
                  </a:cubicBezTo>
                  <a:cubicBezTo>
                    <a:pt x="8553" y="8047"/>
                    <a:pt x="9579" y="6417"/>
                    <a:pt x="9579" y="4634"/>
                  </a:cubicBezTo>
                  <a:cubicBezTo>
                    <a:pt x="9579" y="3247"/>
                    <a:pt x="8955" y="1936"/>
                    <a:pt x="7880" y="1055"/>
                  </a:cubicBezTo>
                  <a:cubicBezTo>
                    <a:pt x="7741" y="937"/>
                    <a:pt x="7595" y="833"/>
                    <a:pt x="7443" y="736"/>
                  </a:cubicBezTo>
                  <a:cubicBezTo>
                    <a:pt x="6694" y="257"/>
                    <a:pt x="5827" y="1"/>
                    <a:pt x="4946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87"/>
            <p:cNvSpPr/>
            <p:nvPr/>
          </p:nvSpPr>
          <p:spPr>
            <a:xfrm>
              <a:off x="7496575" y="3728248"/>
              <a:ext cx="251323" cy="227310"/>
            </a:xfrm>
            <a:custGeom>
              <a:avLst/>
              <a:gdLst/>
              <a:ahLst/>
              <a:cxnLst/>
              <a:rect l="l" t="t" r="r" b="b"/>
              <a:pathLst>
                <a:path w="9566" h="8652" extrusionOk="0">
                  <a:moveTo>
                    <a:pt x="3663" y="0"/>
                  </a:moveTo>
                  <a:cubicBezTo>
                    <a:pt x="3458" y="0"/>
                    <a:pt x="3252" y="11"/>
                    <a:pt x="3045" y="34"/>
                  </a:cubicBezTo>
                  <a:cubicBezTo>
                    <a:pt x="444" y="1580"/>
                    <a:pt x="0" y="5159"/>
                    <a:pt x="2137" y="7296"/>
                  </a:cubicBezTo>
                  <a:cubicBezTo>
                    <a:pt x="3053" y="8211"/>
                    <a:pt x="4232" y="8652"/>
                    <a:pt x="5403" y="8652"/>
                  </a:cubicBezTo>
                  <a:cubicBezTo>
                    <a:pt x="6963" y="8652"/>
                    <a:pt x="8508" y="7869"/>
                    <a:pt x="9392" y="6387"/>
                  </a:cubicBezTo>
                  <a:cubicBezTo>
                    <a:pt x="9565" y="4813"/>
                    <a:pt x="9080" y="3231"/>
                    <a:pt x="8053" y="2024"/>
                  </a:cubicBezTo>
                  <a:cubicBezTo>
                    <a:pt x="7949" y="1913"/>
                    <a:pt x="7845" y="1795"/>
                    <a:pt x="7741" y="1691"/>
                  </a:cubicBezTo>
                  <a:cubicBezTo>
                    <a:pt x="6653" y="603"/>
                    <a:pt x="5183" y="0"/>
                    <a:pt x="3663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87"/>
            <p:cNvSpPr/>
            <p:nvPr/>
          </p:nvSpPr>
          <p:spPr>
            <a:xfrm>
              <a:off x="7511524" y="3731296"/>
              <a:ext cx="221976" cy="232564"/>
            </a:xfrm>
            <a:custGeom>
              <a:avLst/>
              <a:gdLst/>
              <a:ahLst/>
              <a:cxnLst/>
              <a:rect l="l" t="t" r="r" b="b"/>
              <a:pathLst>
                <a:path w="8449" h="8852" extrusionOk="0">
                  <a:moveTo>
                    <a:pt x="7339" y="1"/>
                  </a:moveTo>
                  <a:lnTo>
                    <a:pt x="0" y="7339"/>
                  </a:lnTo>
                  <a:cubicBezTo>
                    <a:pt x="139" y="7866"/>
                    <a:pt x="340" y="8373"/>
                    <a:pt x="597" y="8851"/>
                  </a:cubicBezTo>
                  <a:lnTo>
                    <a:pt x="1935" y="7513"/>
                  </a:lnTo>
                  <a:lnTo>
                    <a:pt x="8449" y="1000"/>
                  </a:lnTo>
                  <a:cubicBezTo>
                    <a:pt x="8247" y="750"/>
                    <a:pt x="8025" y="521"/>
                    <a:pt x="7776" y="320"/>
                  </a:cubicBezTo>
                  <a:cubicBezTo>
                    <a:pt x="7637" y="202"/>
                    <a:pt x="7491" y="98"/>
                    <a:pt x="7339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87"/>
            <p:cNvSpPr/>
            <p:nvPr/>
          </p:nvSpPr>
          <p:spPr>
            <a:xfrm>
              <a:off x="7519721" y="3712169"/>
              <a:ext cx="144157" cy="136696"/>
            </a:xfrm>
            <a:custGeom>
              <a:avLst/>
              <a:gdLst/>
              <a:ahLst/>
              <a:cxnLst/>
              <a:rect l="l" t="t" r="r" b="b"/>
              <a:pathLst>
                <a:path w="5487" h="5203" extrusionOk="0">
                  <a:moveTo>
                    <a:pt x="4530" y="0"/>
                  </a:moveTo>
                  <a:cubicBezTo>
                    <a:pt x="4426" y="0"/>
                    <a:pt x="4322" y="7"/>
                    <a:pt x="4225" y="14"/>
                  </a:cubicBezTo>
                  <a:lnTo>
                    <a:pt x="0" y="4232"/>
                  </a:lnTo>
                  <a:cubicBezTo>
                    <a:pt x="91" y="4571"/>
                    <a:pt x="215" y="4897"/>
                    <a:pt x="382" y="5203"/>
                  </a:cubicBezTo>
                  <a:lnTo>
                    <a:pt x="5487" y="98"/>
                  </a:lnTo>
                  <a:cubicBezTo>
                    <a:pt x="5175" y="35"/>
                    <a:pt x="4849" y="0"/>
                    <a:pt x="4530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87"/>
            <p:cNvSpPr/>
            <p:nvPr/>
          </p:nvSpPr>
          <p:spPr>
            <a:xfrm>
              <a:off x="7502039" y="3706442"/>
              <a:ext cx="276466" cy="254686"/>
            </a:xfrm>
            <a:custGeom>
              <a:avLst/>
              <a:gdLst/>
              <a:ahLst/>
              <a:cxnLst/>
              <a:rect l="l" t="t" r="r" b="b"/>
              <a:pathLst>
                <a:path w="10523" h="9694" extrusionOk="0">
                  <a:moveTo>
                    <a:pt x="5203" y="434"/>
                  </a:moveTo>
                  <a:cubicBezTo>
                    <a:pt x="6375" y="434"/>
                    <a:pt x="7492" y="898"/>
                    <a:pt x="8324" y="1724"/>
                  </a:cubicBezTo>
                  <a:cubicBezTo>
                    <a:pt x="9808" y="3215"/>
                    <a:pt x="10044" y="5545"/>
                    <a:pt x="8872" y="7300"/>
                  </a:cubicBezTo>
                  <a:cubicBezTo>
                    <a:pt x="8035" y="8555"/>
                    <a:pt x="6642" y="9259"/>
                    <a:pt x="5203" y="9259"/>
                  </a:cubicBezTo>
                  <a:cubicBezTo>
                    <a:pt x="4638" y="9259"/>
                    <a:pt x="4065" y="9150"/>
                    <a:pt x="3517" y="8923"/>
                  </a:cubicBezTo>
                  <a:cubicBezTo>
                    <a:pt x="1568" y="8119"/>
                    <a:pt x="465" y="6052"/>
                    <a:pt x="875" y="3992"/>
                  </a:cubicBezTo>
                  <a:cubicBezTo>
                    <a:pt x="1284" y="1925"/>
                    <a:pt x="3094" y="434"/>
                    <a:pt x="5203" y="434"/>
                  </a:cubicBezTo>
                  <a:close/>
                  <a:moveTo>
                    <a:pt x="5207" y="0"/>
                  </a:moveTo>
                  <a:cubicBezTo>
                    <a:pt x="4584" y="0"/>
                    <a:pt x="3954" y="120"/>
                    <a:pt x="3351" y="371"/>
                  </a:cubicBezTo>
                  <a:cubicBezTo>
                    <a:pt x="1214" y="1252"/>
                    <a:pt x="1" y="3520"/>
                    <a:pt x="451" y="5788"/>
                  </a:cubicBezTo>
                  <a:cubicBezTo>
                    <a:pt x="895" y="8056"/>
                    <a:pt x="2886" y="9693"/>
                    <a:pt x="5203" y="9693"/>
                  </a:cubicBezTo>
                  <a:cubicBezTo>
                    <a:pt x="5211" y="9693"/>
                    <a:pt x="5220" y="9693"/>
                    <a:pt x="5228" y="9693"/>
                  </a:cubicBezTo>
                  <a:cubicBezTo>
                    <a:pt x="6502" y="9693"/>
                    <a:pt x="7727" y="9181"/>
                    <a:pt x="8629" y="8278"/>
                  </a:cubicBezTo>
                  <a:cubicBezTo>
                    <a:pt x="10266" y="6641"/>
                    <a:pt x="10523" y="4082"/>
                    <a:pt x="9240" y="2154"/>
                  </a:cubicBezTo>
                  <a:cubicBezTo>
                    <a:pt x="8319" y="775"/>
                    <a:pt x="6788" y="0"/>
                    <a:pt x="5207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87"/>
            <p:cNvSpPr/>
            <p:nvPr/>
          </p:nvSpPr>
          <p:spPr>
            <a:xfrm>
              <a:off x="7402362" y="3750580"/>
              <a:ext cx="333871" cy="303684"/>
            </a:xfrm>
            <a:custGeom>
              <a:avLst/>
              <a:gdLst/>
              <a:ahLst/>
              <a:cxnLst/>
              <a:rect l="l" t="t" r="r" b="b"/>
              <a:pathLst>
                <a:path w="12708" h="11559" extrusionOk="0">
                  <a:moveTo>
                    <a:pt x="6339" y="0"/>
                  </a:moveTo>
                  <a:cubicBezTo>
                    <a:pt x="4863" y="0"/>
                    <a:pt x="3387" y="562"/>
                    <a:pt x="2262" y="1688"/>
                  </a:cubicBezTo>
                  <a:cubicBezTo>
                    <a:pt x="0" y="3949"/>
                    <a:pt x="14" y="7625"/>
                    <a:pt x="2296" y="9865"/>
                  </a:cubicBezTo>
                  <a:cubicBezTo>
                    <a:pt x="2407" y="9976"/>
                    <a:pt x="2518" y="10080"/>
                    <a:pt x="2629" y="10177"/>
                  </a:cubicBezTo>
                  <a:cubicBezTo>
                    <a:pt x="3711" y="11101"/>
                    <a:pt x="5041" y="11558"/>
                    <a:pt x="6368" y="11558"/>
                  </a:cubicBezTo>
                  <a:cubicBezTo>
                    <a:pt x="7850" y="11558"/>
                    <a:pt x="9327" y="10989"/>
                    <a:pt x="10446" y="9865"/>
                  </a:cubicBezTo>
                  <a:lnTo>
                    <a:pt x="10446" y="9872"/>
                  </a:lnTo>
                  <a:cubicBezTo>
                    <a:pt x="12569" y="7743"/>
                    <a:pt x="12708" y="4344"/>
                    <a:pt x="10758" y="2055"/>
                  </a:cubicBezTo>
                  <a:cubicBezTo>
                    <a:pt x="10654" y="1937"/>
                    <a:pt x="10557" y="1826"/>
                    <a:pt x="10446" y="1715"/>
                  </a:cubicBezTo>
                  <a:cubicBezTo>
                    <a:pt x="9318" y="573"/>
                    <a:pt x="7828" y="0"/>
                    <a:pt x="6339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87"/>
            <p:cNvSpPr/>
            <p:nvPr/>
          </p:nvSpPr>
          <p:spPr>
            <a:xfrm>
              <a:off x="7471432" y="3804570"/>
              <a:ext cx="236741" cy="236741"/>
            </a:xfrm>
            <a:custGeom>
              <a:avLst/>
              <a:gdLst/>
              <a:ahLst/>
              <a:cxnLst/>
              <a:rect l="l" t="t" r="r" b="b"/>
              <a:pathLst>
                <a:path w="9011" h="9011" extrusionOk="0">
                  <a:moveTo>
                    <a:pt x="8129" y="0"/>
                  </a:moveTo>
                  <a:lnTo>
                    <a:pt x="0" y="8122"/>
                  </a:lnTo>
                  <a:cubicBezTo>
                    <a:pt x="423" y="8483"/>
                    <a:pt x="895" y="8781"/>
                    <a:pt x="1408" y="9010"/>
                  </a:cubicBezTo>
                  <a:lnTo>
                    <a:pt x="9010" y="1401"/>
                  </a:lnTo>
                  <a:cubicBezTo>
                    <a:pt x="8788" y="895"/>
                    <a:pt x="8490" y="423"/>
                    <a:pt x="8129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5" name="Google Shape;9955;p87"/>
            <p:cNvSpPr/>
            <p:nvPr/>
          </p:nvSpPr>
          <p:spPr>
            <a:xfrm>
              <a:off x="7435334" y="3781029"/>
              <a:ext cx="256078" cy="243520"/>
            </a:xfrm>
            <a:custGeom>
              <a:avLst/>
              <a:gdLst/>
              <a:ahLst/>
              <a:cxnLst/>
              <a:rect l="l" t="t" r="r" b="b"/>
              <a:pathLst>
                <a:path w="9747" h="9269" extrusionOk="0">
                  <a:moveTo>
                    <a:pt x="5117" y="0"/>
                  </a:moveTo>
                  <a:cubicBezTo>
                    <a:pt x="4109" y="0"/>
                    <a:pt x="3101" y="328"/>
                    <a:pt x="2262" y="986"/>
                  </a:cubicBezTo>
                  <a:cubicBezTo>
                    <a:pt x="556" y="2318"/>
                    <a:pt x="1" y="4656"/>
                    <a:pt x="930" y="6618"/>
                  </a:cubicBezTo>
                  <a:cubicBezTo>
                    <a:pt x="1705" y="8262"/>
                    <a:pt x="3357" y="9269"/>
                    <a:pt x="5120" y="9269"/>
                  </a:cubicBezTo>
                  <a:cubicBezTo>
                    <a:pt x="5455" y="9269"/>
                    <a:pt x="5795" y="9232"/>
                    <a:pt x="6133" y="9157"/>
                  </a:cubicBezTo>
                  <a:cubicBezTo>
                    <a:pt x="8248" y="8679"/>
                    <a:pt x="9746" y="6799"/>
                    <a:pt x="9746" y="4635"/>
                  </a:cubicBezTo>
                  <a:cubicBezTo>
                    <a:pt x="9746" y="3247"/>
                    <a:pt x="9122" y="1930"/>
                    <a:pt x="8054" y="1049"/>
                  </a:cubicBezTo>
                  <a:cubicBezTo>
                    <a:pt x="7201" y="351"/>
                    <a:pt x="6159" y="0"/>
                    <a:pt x="5117" y="0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87"/>
            <p:cNvSpPr/>
            <p:nvPr/>
          </p:nvSpPr>
          <p:spPr>
            <a:xfrm>
              <a:off x="7435701" y="3780924"/>
              <a:ext cx="211231" cy="198962"/>
            </a:xfrm>
            <a:custGeom>
              <a:avLst/>
              <a:gdLst/>
              <a:ahLst/>
              <a:cxnLst/>
              <a:rect l="l" t="t" r="r" b="b"/>
              <a:pathLst>
                <a:path w="8040" h="7573" extrusionOk="0">
                  <a:moveTo>
                    <a:pt x="5097" y="1"/>
                  </a:moveTo>
                  <a:cubicBezTo>
                    <a:pt x="3906" y="1"/>
                    <a:pt x="2718" y="458"/>
                    <a:pt x="1818" y="1358"/>
                  </a:cubicBezTo>
                  <a:cubicBezTo>
                    <a:pt x="133" y="3043"/>
                    <a:pt x="1" y="5735"/>
                    <a:pt x="1520" y="7573"/>
                  </a:cubicBezTo>
                  <a:lnTo>
                    <a:pt x="1520" y="7573"/>
                  </a:lnTo>
                  <a:lnTo>
                    <a:pt x="8040" y="1053"/>
                  </a:lnTo>
                  <a:cubicBezTo>
                    <a:pt x="7180" y="348"/>
                    <a:pt x="6137" y="1"/>
                    <a:pt x="5097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87"/>
            <p:cNvSpPr/>
            <p:nvPr/>
          </p:nvSpPr>
          <p:spPr>
            <a:xfrm>
              <a:off x="7452122" y="3785417"/>
              <a:ext cx="174949" cy="174791"/>
            </a:xfrm>
            <a:custGeom>
              <a:avLst/>
              <a:gdLst/>
              <a:ahLst/>
              <a:cxnLst/>
              <a:rect l="l" t="t" r="r" b="b"/>
              <a:pathLst>
                <a:path w="6659" h="6653" extrusionOk="0">
                  <a:moveTo>
                    <a:pt x="5688" y="1"/>
                  </a:moveTo>
                  <a:lnTo>
                    <a:pt x="0" y="5682"/>
                  </a:lnTo>
                  <a:cubicBezTo>
                    <a:pt x="97" y="6014"/>
                    <a:pt x="222" y="6340"/>
                    <a:pt x="388" y="6653"/>
                  </a:cubicBezTo>
                  <a:lnTo>
                    <a:pt x="6659" y="382"/>
                  </a:lnTo>
                  <a:cubicBezTo>
                    <a:pt x="6354" y="216"/>
                    <a:pt x="6028" y="91"/>
                    <a:pt x="5688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87"/>
            <p:cNvSpPr/>
            <p:nvPr/>
          </p:nvSpPr>
          <p:spPr>
            <a:xfrm>
              <a:off x="7432969" y="3775407"/>
              <a:ext cx="276466" cy="254791"/>
            </a:xfrm>
            <a:custGeom>
              <a:avLst/>
              <a:gdLst/>
              <a:ahLst/>
              <a:cxnLst/>
              <a:rect l="l" t="t" r="r" b="b"/>
              <a:pathLst>
                <a:path w="10523" h="9698" extrusionOk="0">
                  <a:moveTo>
                    <a:pt x="5229" y="437"/>
                  </a:moveTo>
                  <a:cubicBezTo>
                    <a:pt x="6392" y="437"/>
                    <a:pt x="7505" y="901"/>
                    <a:pt x="8324" y="1727"/>
                  </a:cubicBezTo>
                  <a:cubicBezTo>
                    <a:pt x="9815" y="3212"/>
                    <a:pt x="10044" y="5549"/>
                    <a:pt x="8879" y="7297"/>
                  </a:cubicBezTo>
                  <a:cubicBezTo>
                    <a:pt x="8036" y="8554"/>
                    <a:pt x="6642" y="9262"/>
                    <a:pt x="5203" y="9262"/>
                  </a:cubicBezTo>
                  <a:cubicBezTo>
                    <a:pt x="4640" y="9262"/>
                    <a:pt x="4070" y="9153"/>
                    <a:pt x="3524" y="8927"/>
                  </a:cubicBezTo>
                  <a:cubicBezTo>
                    <a:pt x="1575" y="8123"/>
                    <a:pt x="472" y="6056"/>
                    <a:pt x="882" y="3989"/>
                  </a:cubicBezTo>
                  <a:cubicBezTo>
                    <a:pt x="1291" y="1922"/>
                    <a:pt x="3101" y="437"/>
                    <a:pt x="5203" y="437"/>
                  </a:cubicBezTo>
                  <a:cubicBezTo>
                    <a:pt x="5212" y="437"/>
                    <a:pt x="5220" y="437"/>
                    <a:pt x="5229" y="437"/>
                  </a:cubicBezTo>
                  <a:close/>
                  <a:moveTo>
                    <a:pt x="5204" y="0"/>
                  </a:moveTo>
                  <a:cubicBezTo>
                    <a:pt x="4583" y="0"/>
                    <a:pt x="3954" y="119"/>
                    <a:pt x="3351" y="368"/>
                  </a:cubicBezTo>
                  <a:cubicBezTo>
                    <a:pt x="1215" y="1256"/>
                    <a:pt x="1" y="3524"/>
                    <a:pt x="452" y="5792"/>
                  </a:cubicBezTo>
                  <a:cubicBezTo>
                    <a:pt x="902" y="8060"/>
                    <a:pt x="2893" y="9697"/>
                    <a:pt x="5203" y="9697"/>
                  </a:cubicBezTo>
                  <a:cubicBezTo>
                    <a:pt x="6493" y="9697"/>
                    <a:pt x="7728" y="9191"/>
                    <a:pt x="8636" y="8275"/>
                  </a:cubicBezTo>
                  <a:cubicBezTo>
                    <a:pt x="10266" y="6645"/>
                    <a:pt x="10523" y="4079"/>
                    <a:pt x="9240" y="2157"/>
                  </a:cubicBezTo>
                  <a:cubicBezTo>
                    <a:pt x="8319" y="773"/>
                    <a:pt x="6786" y="0"/>
                    <a:pt x="5204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87"/>
            <p:cNvSpPr/>
            <p:nvPr/>
          </p:nvSpPr>
          <p:spPr>
            <a:xfrm>
              <a:off x="7528286" y="3838093"/>
              <a:ext cx="82758" cy="129418"/>
            </a:xfrm>
            <a:custGeom>
              <a:avLst/>
              <a:gdLst/>
              <a:ahLst/>
              <a:cxnLst/>
              <a:rect l="l" t="t" r="r" b="b"/>
              <a:pathLst>
                <a:path w="3150" h="4926" extrusionOk="0">
                  <a:moveTo>
                    <a:pt x="1575" y="0"/>
                  </a:moveTo>
                  <a:cubicBezTo>
                    <a:pt x="722" y="0"/>
                    <a:pt x="14" y="604"/>
                    <a:pt x="14" y="1339"/>
                  </a:cubicBezTo>
                  <a:cubicBezTo>
                    <a:pt x="14" y="2081"/>
                    <a:pt x="715" y="2678"/>
                    <a:pt x="1575" y="2678"/>
                  </a:cubicBezTo>
                  <a:cubicBezTo>
                    <a:pt x="2199" y="2678"/>
                    <a:pt x="2705" y="3087"/>
                    <a:pt x="2705" y="3579"/>
                  </a:cubicBezTo>
                  <a:cubicBezTo>
                    <a:pt x="2705" y="4079"/>
                    <a:pt x="2199" y="4488"/>
                    <a:pt x="1575" y="4488"/>
                  </a:cubicBezTo>
                  <a:cubicBezTo>
                    <a:pt x="958" y="4488"/>
                    <a:pt x="451" y="4079"/>
                    <a:pt x="451" y="3579"/>
                  </a:cubicBezTo>
                  <a:cubicBezTo>
                    <a:pt x="465" y="3423"/>
                    <a:pt x="349" y="3345"/>
                    <a:pt x="233" y="3345"/>
                  </a:cubicBezTo>
                  <a:cubicBezTo>
                    <a:pt x="117" y="3345"/>
                    <a:pt x="0" y="3423"/>
                    <a:pt x="14" y="3579"/>
                  </a:cubicBezTo>
                  <a:cubicBezTo>
                    <a:pt x="14" y="4322"/>
                    <a:pt x="715" y="4925"/>
                    <a:pt x="1575" y="4925"/>
                  </a:cubicBezTo>
                  <a:cubicBezTo>
                    <a:pt x="2442" y="4925"/>
                    <a:pt x="3136" y="4322"/>
                    <a:pt x="3136" y="3579"/>
                  </a:cubicBezTo>
                  <a:cubicBezTo>
                    <a:pt x="3136" y="2844"/>
                    <a:pt x="2442" y="2241"/>
                    <a:pt x="1575" y="2241"/>
                  </a:cubicBezTo>
                  <a:cubicBezTo>
                    <a:pt x="958" y="2241"/>
                    <a:pt x="451" y="1838"/>
                    <a:pt x="451" y="1339"/>
                  </a:cubicBezTo>
                  <a:cubicBezTo>
                    <a:pt x="451" y="840"/>
                    <a:pt x="958" y="437"/>
                    <a:pt x="1575" y="437"/>
                  </a:cubicBezTo>
                  <a:cubicBezTo>
                    <a:pt x="2199" y="437"/>
                    <a:pt x="2705" y="840"/>
                    <a:pt x="2705" y="1339"/>
                  </a:cubicBezTo>
                  <a:cubicBezTo>
                    <a:pt x="2692" y="1499"/>
                    <a:pt x="2806" y="1578"/>
                    <a:pt x="2921" y="1578"/>
                  </a:cubicBezTo>
                  <a:cubicBezTo>
                    <a:pt x="3035" y="1578"/>
                    <a:pt x="3149" y="1499"/>
                    <a:pt x="3136" y="1339"/>
                  </a:cubicBezTo>
                  <a:cubicBezTo>
                    <a:pt x="3136" y="604"/>
                    <a:pt x="2435" y="0"/>
                    <a:pt x="1575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87"/>
            <p:cNvSpPr/>
            <p:nvPr/>
          </p:nvSpPr>
          <p:spPr>
            <a:xfrm>
              <a:off x="7563622" y="3825798"/>
              <a:ext cx="12164" cy="153353"/>
            </a:xfrm>
            <a:custGeom>
              <a:avLst/>
              <a:gdLst/>
              <a:ahLst/>
              <a:cxnLst/>
              <a:rect l="l" t="t" r="r" b="b"/>
              <a:pathLst>
                <a:path w="463" h="5837" extrusionOk="0">
                  <a:moveTo>
                    <a:pt x="232" y="0"/>
                  </a:moveTo>
                  <a:cubicBezTo>
                    <a:pt x="117" y="0"/>
                    <a:pt x="1" y="80"/>
                    <a:pt x="15" y="239"/>
                  </a:cubicBezTo>
                  <a:lnTo>
                    <a:pt x="15" y="5622"/>
                  </a:lnTo>
                  <a:cubicBezTo>
                    <a:pt x="15" y="5740"/>
                    <a:pt x="112" y="5837"/>
                    <a:pt x="230" y="5837"/>
                  </a:cubicBezTo>
                  <a:cubicBezTo>
                    <a:pt x="355" y="5837"/>
                    <a:pt x="452" y="5740"/>
                    <a:pt x="445" y="5622"/>
                  </a:cubicBezTo>
                  <a:lnTo>
                    <a:pt x="445" y="239"/>
                  </a:lnTo>
                  <a:cubicBezTo>
                    <a:pt x="462" y="80"/>
                    <a:pt x="348" y="0"/>
                    <a:pt x="232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1" name="Google Shape;9961;p87"/>
          <p:cNvGrpSpPr/>
          <p:nvPr/>
        </p:nvGrpSpPr>
        <p:grpSpPr>
          <a:xfrm>
            <a:off x="7960705" y="3736235"/>
            <a:ext cx="378902" cy="264065"/>
            <a:chOff x="7960705" y="3736235"/>
            <a:chExt cx="378902" cy="264065"/>
          </a:xfrm>
        </p:grpSpPr>
        <p:sp>
          <p:nvSpPr>
            <p:cNvPr id="9962" name="Google Shape;9962;p87"/>
            <p:cNvSpPr/>
            <p:nvPr/>
          </p:nvSpPr>
          <p:spPr>
            <a:xfrm>
              <a:off x="7960705" y="3736235"/>
              <a:ext cx="378902" cy="235638"/>
            </a:xfrm>
            <a:custGeom>
              <a:avLst/>
              <a:gdLst/>
              <a:ahLst/>
              <a:cxnLst/>
              <a:rect l="l" t="t" r="r" b="b"/>
              <a:pathLst>
                <a:path w="14422" h="8969" extrusionOk="0">
                  <a:moveTo>
                    <a:pt x="7319" y="0"/>
                  </a:moveTo>
                  <a:cubicBezTo>
                    <a:pt x="6514" y="0"/>
                    <a:pt x="6112" y="964"/>
                    <a:pt x="6674" y="1533"/>
                  </a:cubicBezTo>
                  <a:lnTo>
                    <a:pt x="3691" y="4821"/>
                  </a:lnTo>
                  <a:lnTo>
                    <a:pt x="1888" y="3274"/>
                  </a:lnTo>
                  <a:cubicBezTo>
                    <a:pt x="1888" y="3232"/>
                    <a:pt x="1895" y="3198"/>
                    <a:pt x="1895" y="3163"/>
                  </a:cubicBezTo>
                  <a:cubicBezTo>
                    <a:pt x="1895" y="2670"/>
                    <a:pt x="1489" y="2334"/>
                    <a:pt x="1059" y="2334"/>
                  </a:cubicBezTo>
                  <a:cubicBezTo>
                    <a:pt x="879" y="2334"/>
                    <a:pt x="695" y="2394"/>
                    <a:pt x="535" y="2525"/>
                  </a:cubicBezTo>
                  <a:cubicBezTo>
                    <a:pt x="1" y="2976"/>
                    <a:pt x="223" y="3850"/>
                    <a:pt x="917" y="3974"/>
                  </a:cubicBezTo>
                  <a:lnTo>
                    <a:pt x="917" y="8760"/>
                  </a:lnTo>
                  <a:cubicBezTo>
                    <a:pt x="917" y="8871"/>
                    <a:pt x="1007" y="8969"/>
                    <a:pt x="1125" y="8969"/>
                  </a:cubicBezTo>
                  <a:lnTo>
                    <a:pt x="13506" y="8969"/>
                  </a:lnTo>
                  <a:cubicBezTo>
                    <a:pt x="13624" y="8969"/>
                    <a:pt x="13714" y="8871"/>
                    <a:pt x="13714" y="8760"/>
                  </a:cubicBezTo>
                  <a:lnTo>
                    <a:pt x="13714" y="3974"/>
                  </a:lnTo>
                  <a:cubicBezTo>
                    <a:pt x="14130" y="3891"/>
                    <a:pt x="14421" y="3510"/>
                    <a:pt x="14380" y="3087"/>
                  </a:cubicBezTo>
                  <a:cubicBezTo>
                    <a:pt x="14345" y="2664"/>
                    <a:pt x="13991" y="2338"/>
                    <a:pt x="13561" y="2338"/>
                  </a:cubicBezTo>
                  <a:cubicBezTo>
                    <a:pt x="13062" y="2338"/>
                    <a:pt x="12680" y="2775"/>
                    <a:pt x="12743" y="3274"/>
                  </a:cubicBezTo>
                  <a:lnTo>
                    <a:pt x="10939" y="4821"/>
                  </a:lnTo>
                  <a:lnTo>
                    <a:pt x="7957" y="1533"/>
                  </a:lnTo>
                  <a:cubicBezTo>
                    <a:pt x="8519" y="964"/>
                    <a:pt x="8116" y="0"/>
                    <a:pt x="7319" y="0"/>
                  </a:cubicBezTo>
                  <a:close/>
                </a:path>
              </a:pathLst>
            </a:custGeom>
            <a:solidFill>
              <a:srgbClr val="B8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87"/>
            <p:cNvSpPr/>
            <p:nvPr/>
          </p:nvSpPr>
          <p:spPr>
            <a:xfrm>
              <a:off x="8295653" y="3797450"/>
              <a:ext cx="43034" cy="174423"/>
            </a:xfrm>
            <a:custGeom>
              <a:avLst/>
              <a:gdLst/>
              <a:ahLst/>
              <a:cxnLst/>
              <a:rect l="l" t="t" r="r" b="b"/>
              <a:pathLst>
                <a:path w="1638" h="6639" extrusionOk="0">
                  <a:moveTo>
                    <a:pt x="812" y="0"/>
                  </a:moveTo>
                  <a:cubicBezTo>
                    <a:pt x="414" y="0"/>
                    <a:pt x="68" y="287"/>
                    <a:pt x="1" y="687"/>
                  </a:cubicBezTo>
                  <a:lnTo>
                    <a:pt x="1" y="6639"/>
                  </a:lnTo>
                  <a:lnTo>
                    <a:pt x="757" y="6639"/>
                  </a:lnTo>
                  <a:cubicBezTo>
                    <a:pt x="868" y="6632"/>
                    <a:pt x="965" y="6541"/>
                    <a:pt x="965" y="6430"/>
                  </a:cubicBezTo>
                  <a:lnTo>
                    <a:pt x="965" y="1644"/>
                  </a:lnTo>
                  <a:cubicBezTo>
                    <a:pt x="1325" y="1575"/>
                    <a:pt x="1596" y="1284"/>
                    <a:pt x="1631" y="923"/>
                  </a:cubicBezTo>
                  <a:lnTo>
                    <a:pt x="1638" y="743"/>
                  </a:lnTo>
                  <a:cubicBezTo>
                    <a:pt x="1589" y="334"/>
                    <a:pt x="1256" y="14"/>
                    <a:pt x="840" y="1"/>
                  </a:cubicBezTo>
                  <a:cubicBezTo>
                    <a:pt x="831" y="0"/>
                    <a:pt x="821" y="0"/>
                    <a:pt x="812" y="0"/>
                  </a:cubicBezTo>
                  <a:close/>
                </a:path>
              </a:pathLst>
            </a:custGeom>
            <a:solidFill>
              <a:srgbClr val="92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87"/>
            <p:cNvSpPr/>
            <p:nvPr/>
          </p:nvSpPr>
          <p:spPr>
            <a:xfrm>
              <a:off x="8109407" y="3875821"/>
              <a:ext cx="76033" cy="64972"/>
            </a:xfrm>
            <a:custGeom>
              <a:avLst/>
              <a:gdLst/>
              <a:ahLst/>
              <a:cxnLst/>
              <a:rect l="l" t="t" r="r" b="b"/>
              <a:pathLst>
                <a:path w="2894" h="2473" extrusionOk="0">
                  <a:moveTo>
                    <a:pt x="1659" y="0"/>
                  </a:moveTo>
                  <a:cubicBezTo>
                    <a:pt x="556" y="0"/>
                    <a:pt x="1" y="1332"/>
                    <a:pt x="785" y="2109"/>
                  </a:cubicBezTo>
                  <a:cubicBezTo>
                    <a:pt x="1036" y="2360"/>
                    <a:pt x="1346" y="2473"/>
                    <a:pt x="1649" y="2473"/>
                  </a:cubicBezTo>
                  <a:cubicBezTo>
                    <a:pt x="2284" y="2473"/>
                    <a:pt x="2893" y="1981"/>
                    <a:pt x="2893" y="1235"/>
                  </a:cubicBezTo>
                  <a:cubicBezTo>
                    <a:pt x="2893" y="555"/>
                    <a:pt x="2338" y="0"/>
                    <a:pt x="1659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87"/>
            <p:cNvSpPr/>
            <p:nvPr/>
          </p:nvSpPr>
          <p:spPr>
            <a:xfrm>
              <a:off x="7961624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1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87"/>
            <p:cNvSpPr/>
            <p:nvPr/>
          </p:nvSpPr>
          <p:spPr>
            <a:xfrm>
              <a:off x="8037447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0" y="881"/>
                    <a:pt x="520" y="1402"/>
                  </a:cubicBezTo>
                  <a:cubicBezTo>
                    <a:pt x="686" y="1570"/>
                    <a:pt x="892" y="1645"/>
                    <a:pt x="1094" y="1645"/>
                  </a:cubicBezTo>
                  <a:cubicBezTo>
                    <a:pt x="1515" y="1645"/>
                    <a:pt x="1921" y="1316"/>
                    <a:pt x="1921" y="819"/>
                  </a:cubicBezTo>
                  <a:cubicBezTo>
                    <a:pt x="1921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87"/>
            <p:cNvSpPr/>
            <p:nvPr/>
          </p:nvSpPr>
          <p:spPr>
            <a:xfrm>
              <a:off x="8286352" y="3897495"/>
              <a:ext cx="50522" cy="43245"/>
            </a:xfrm>
            <a:custGeom>
              <a:avLst/>
              <a:gdLst/>
              <a:ahLst/>
              <a:cxnLst/>
              <a:rect l="l" t="t" r="r" b="b"/>
              <a:pathLst>
                <a:path w="1923" h="1646" extrusionOk="0">
                  <a:moveTo>
                    <a:pt x="1104" y="1"/>
                  </a:moveTo>
                  <a:cubicBezTo>
                    <a:pt x="369" y="1"/>
                    <a:pt x="1" y="881"/>
                    <a:pt x="521" y="1402"/>
                  </a:cubicBezTo>
                  <a:cubicBezTo>
                    <a:pt x="687" y="1570"/>
                    <a:pt x="893" y="1645"/>
                    <a:pt x="1094" y="1645"/>
                  </a:cubicBezTo>
                  <a:cubicBezTo>
                    <a:pt x="1516" y="1645"/>
                    <a:pt x="1922" y="1316"/>
                    <a:pt x="1922" y="819"/>
                  </a:cubicBezTo>
                  <a:cubicBezTo>
                    <a:pt x="1922" y="368"/>
                    <a:pt x="1555" y="1"/>
                    <a:pt x="1104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87"/>
            <p:cNvSpPr/>
            <p:nvPr/>
          </p:nvSpPr>
          <p:spPr>
            <a:xfrm>
              <a:off x="8210556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0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87"/>
            <p:cNvSpPr/>
            <p:nvPr/>
          </p:nvSpPr>
          <p:spPr>
            <a:xfrm>
              <a:off x="8143666" y="3875821"/>
              <a:ext cx="44138" cy="64919"/>
            </a:xfrm>
            <a:custGeom>
              <a:avLst/>
              <a:gdLst/>
              <a:ahLst/>
              <a:cxnLst/>
              <a:rect l="l" t="t" r="r" b="b"/>
              <a:pathLst>
                <a:path w="1680" h="2471" extrusionOk="0">
                  <a:moveTo>
                    <a:pt x="355" y="0"/>
                  </a:moveTo>
                  <a:cubicBezTo>
                    <a:pt x="230" y="0"/>
                    <a:pt x="112" y="14"/>
                    <a:pt x="1" y="49"/>
                  </a:cubicBezTo>
                  <a:cubicBezTo>
                    <a:pt x="1173" y="402"/>
                    <a:pt x="1173" y="2067"/>
                    <a:pt x="1" y="2421"/>
                  </a:cubicBezTo>
                  <a:cubicBezTo>
                    <a:pt x="117" y="2454"/>
                    <a:pt x="233" y="2470"/>
                    <a:pt x="348" y="2470"/>
                  </a:cubicBezTo>
                  <a:cubicBezTo>
                    <a:pt x="944" y="2470"/>
                    <a:pt x="1481" y="2038"/>
                    <a:pt x="1568" y="1415"/>
                  </a:cubicBezTo>
                  <a:cubicBezTo>
                    <a:pt x="1679" y="666"/>
                    <a:pt x="1104" y="0"/>
                    <a:pt x="355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87"/>
            <p:cNvSpPr/>
            <p:nvPr/>
          </p:nvSpPr>
          <p:spPr>
            <a:xfrm>
              <a:off x="7981302" y="3897495"/>
              <a:ext cx="33392" cy="43192"/>
            </a:xfrm>
            <a:custGeom>
              <a:avLst/>
              <a:gdLst/>
              <a:ahLst/>
              <a:cxnLst/>
              <a:rect l="l" t="t" r="r" b="b"/>
              <a:pathLst>
                <a:path w="1271" h="1644" extrusionOk="0">
                  <a:moveTo>
                    <a:pt x="354" y="1"/>
                  </a:moveTo>
                  <a:cubicBezTo>
                    <a:pt x="230" y="1"/>
                    <a:pt x="112" y="28"/>
                    <a:pt x="1" y="77"/>
                  </a:cubicBezTo>
                  <a:cubicBezTo>
                    <a:pt x="625" y="375"/>
                    <a:pt x="625" y="1263"/>
                    <a:pt x="1" y="1561"/>
                  </a:cubicBezTo>
                  <a:cubicBezTo>
                    <a:pt x="116" y="1617"/>
                    <a:pt x="237" y="1643"/>
                    <a:pt x="355" y="1643"/>
                  </a:cubicBezTo>
                  <a:cubicBezTo>
                    <a:pt x="723" y="1643"/>
                    <a:pt x="1068" y="1393"/>
                    <a:pt x="1152" y="999"/>
                  </a:cubicBezTo>
                  <a:cubicBezTo>
                    <a:pt x="1270" y="486"/>
                    <a:pt x="882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87"/>
            <p:cNvSpPr/>
            <p:nvPr/>
          </p:nvSpPr>
          <p:spPr>
            <a:xfrm>
              <a:off x="8057125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04" y="28"/>
                    <a:pt x="0" y="77"/>
                  </a:cubicBezTo>
                  <a:cubicBezTo>
                    <a:pt x="624" y="375"/>
                    <a:pt x="624" y="1263"/>
                    <a:pt x="0" y="1561"/>
                  </a:cubicBezTo>
                  <a:cubicBezTo>
                    <a:pt x="115" y="1617"/>
                    <a:pt x="236" y="1643"/>
                    <a:pt x="354" y="1643"/>
                  </a:cubicBezTo>
                  <a:cubicBezTo>
                    <a:pt x="720" y="1643"/>
                    <a:pt x="1062" y="1393"/>
                    <a:pt x="1152" y="999"/>
                  </a:cubicBezTo>
                  <a:cubicBezTo>
                    <a:pt x="1270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87"/>
            <p:cNvSpPr/>
            <p:nvPr/>
          </p:nvSpPr>
          <p:spPr>
            <a:xfrm>
              <a:off x="8306057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04" y="28"/>
                    <a:pt x="0" y="77"/>
                  </a:cubicBezTo>
                  <a:cubicBezTo>
                    <a:pt x="624" y="375"/>
                    <a:pt x="624" y="1263"/>
                    <a:pt x="0" y="1561"/>
                  </a:cubicBezTo>
                  <a:cubicBezTo>
                    <a:pt x="115" y="1617"/>
                    <a:pt x="236" y="1643"/>
                    <a:pt x="354" y="1643"/>
                  </a:cubicBezTo>
                  <a:cubicBezTo>
                    <a:pt x="719" y="1643"/>
                    <a:pt x="1062" y="1393"/>
                    <a:pt x="1151" y="999"/>
                  </a:cubicBezTo>
                  <a:cubicBezTo>
                    <a:pt x="1269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3" name="Google Shape;9973;p87"/>
            <p:cNvSpPr/>
            <p:nvPr/>
          </p:nvSpPr>
          <p:spPr>
            <a:xfrm>
              <a:off x="8230234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12" y="28"/>
                    <a:pt x="1" y="77"/>
                  </a:cubicBezTo>
                  <a:cubicBezTo>
                    <a:pt x="625" y="375"/>
                    <a:pt x="625" y="1263"/>
                    <a:pt x="1" y="1561"/>
                  </a:cubicBezTo>
                  <a:cubicBezTo>
                    <a:pt x="116" y="1617"/>
                    <a:pt x="237" y="1643"/>
                    <a:pt x="355" y="1643"/>
                  </a:cubicBezTo>
                  <a:cubicBezTo>
                    <a:pt x="723" y="1643"/>
                    <a:pt x="1068" y="1393"/>
                    <a:pt x="1152" y="999"/>
                  </a:cubicBezTo>
                  <a:cubicBezTo>
                    <a:pt x="1270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87"/>
            <p:cNvSpPr/>
            <p:nvPr/>
          </p:nvSpPr>
          <p:spPr>
            <a:xfrm>
              <a:off x="7970373" y="3960733"/>
              <a:ext cx="365030" cy="39566"/>
            </a:xfrm>
            <a:custGeom>
              <a:avLst/>
              <a:gdLst/>
              <a:ahLst/>
              <a:cxnLst/>
              <a:rect l="l" t="t" r="r" b="b"/>
              <a:pathLst>
                <a:path w="13894" h="1506" extrusionOk="0">
                  <a:moveTo>
                    <a:pt x="757" y="0"/>
                  </a:moveTo>
                  <a:cubicBezTo>
                    <a:pt x="340" y="0"/>
                    <a:pt x="1" y="340"/>
                    <a:pt x="1" y="756"/>
                  </a:cubicBezTo>
                  <a:cubicBezTo>
                    <a:pt x="1" y="1173"/>
                    <a:pt x="340" y="1506"/>
                    <a:pt x="757" y="1506"/>
                  </a:cubicBezTo>
                  <a:lnTo>
                    <a:pt x="13138" y="1506"/>
                  </a:lnTo>
                  <a:cubicBezTo>
                    <a:pt x="13554" y="1506"/>
                    <a:pt x="13894" y="1173"/>
                    <a:pt x="13894" y="756"/>
                  </a:cubicBezTo>
                  <a:cubicBezTo>
                    <a:pt x="13894" y="340"/>
                    <a:pt x="13554" y="0"/>
                    <a:pt x="13138" y="0"/>
                  </a:cubicBezTo>
                  <a:close/>
                </a:path>
              </a:pathLst>
            </a:custGeom>
            <a:solidFill>
              <a:srgbClr val="5A6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87"/>
            <p:cNvSpPr/>
            <p:nvPr/>
          </p:nvSpPr>
          <p:spPr>
            <a:xfrm>
              <a:off x="8291108" y="3960733"/>
              <a:ext cx="44295" cy="39566"/>
            </a:xfrm>
            <a:custGeom>
              <a:avLst/>
              <a:gdLst/>
              <a:ahLst/>
              <a:cxnLst/>
              <a:rect l="l" t="t" r="r" b="b"/>
              <a:pathLst>
                <a:path w="1686" h="1506" extrusionOk="0">
                  <a:moveTo>
                    <a:pt x="0" y="0"/>
                  </a:moveTo>
                  <a:cubicBezTo>
                    <a:pt x="416" y="0"/>
                    <a:pt x="749" y="340"/>
                    <a:pt x="749" y="756"/>
                  </a:cubicBezTo>
                  <a:cubicBezTo>
                    <a:pt x="749" y="1173"/>
                    <a:pt x="416" y="1506"/>
                    <a:pt x="0" y="1506"/>
                  </a:cubicBezTo>
                  <a:lnTo>
                    <a:pt x="930" y="1506"/>
                  </a:lnTo>
                  <a:cubicBezTo>
                    <a:pt x="1346" y="1506"/>
                    <a:pt x="1686" y="1173"/>
                    <a:pt x="1686" y="756"/>
                  </a:cubicBezTo>
                  <a:cubicBezTo>
                    <a:pt x="1686" y="340"/>
                    <a:pt x="1346" y="0"/>
                    <a:pt x="93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6" name="Google Shape;9976;p87"/>
          <p:cNvGrpSpPr/>
          <p:nvPr/>
        </p:nvGrpSpPr>
        <p:grpSpPr>
          <a:xfrm>
            <a:off x="6400828" y="4162270"/>
            <a:ext cx="166200" cy="388019"/>
            <a:chOff x="6400828" y="4162270"/>
            <a:chExt cx="166200" cy="388019"/>
          </a:xfrm>
        </p:grpSpPr>
        <p:sp>
          <p:nvSpPr>
            <p:cNvPr id="9977" name="Google Shape;9977;p87"/>
            <p:cNvSpPr/>
            <p:nvPr/>
          </p:nvSpPr>
          <p:spPr>
            <a:xfrm>
              <a:off x="6433432" y="4162270"/>
              <a:ext cx="88407" cy="75717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87"/>
            <p:cNvSpPr/>
            <p:nvPr/>
          </p:nvSpPr>
          <p:spPr>
            <a:xfrm>
              <a:off x="6475888" y="4162270"/>
              <a:ext cx="48157" cy="75612"/>
            </a:xfrm>
            <a:custGeom>
              <a:avLst/>
              <a:gdLst/>
              <a:ahLst/>
              <a:cxnLst/>
              <a:rect l="l" t="t" r="r" b="b"/>
              <a:pathLst>
                <a:path w="1833" h="2878" extrusionOk="0">
                  <a:moveTo>
                    <a:pt x="306" y="1"/>
                  </a:moveTo>
                  <a:cubicBezTo>
                    <a:pt x="209" y="1"/>
                    <a:pt x="105" y="15"/>
                    <a:pt x="1" y="36"/>
                  </a:cubicBezTo>
                  <a:cubicBezTo>
                    <a:pt x="667" y="181"/>
                    <a:pt x="1132" y="764"/>
                    <a:pt x="1132" y="1437"/>
                  </a:cubicBezTo>
                  <a:cubicBezTo>
                    <a:pt x="1132" y="2116"/>
                    <a:pt x="667" y="2699"/>
                    <a:pt x="1" y="2845"/>
                  </a:cubicBezTo>
                  <a:cubicBezTo>
                    <a:pt x="104" y="2867"/>
                    <a:pt x="207" y="2878"/>
                    <a:pt x="308" y="2878"/>
                  </a:cubicBezTo>
                  <a:cubicBezTo>
                    <a:pt x="1028" y="2878"/>
                    <a:pt x="1657" y="2338"/>
                    <a:pt x="1742" y="1596"/>
                  </a:cubicBezTo>
                  <a:cubicBezTo>
                    <a:pt x="1832" y="743"/>
                    <a:pt x="1166" y="1"/>
                    <a:pt x="306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87"/>
            <p:cNvSpPr/>
            <p:nvPr/>
          </p:nvSpPr>
          <p:spPr>
            <a:xfrm>
              <a:off x="6400828" y="4244292"/>
              <a:ext cx="166042" cy="3059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87"/>
            <p:cNvSpPr/>
            <p:nvPr/>
          </p:nvSpPr>
          <p:spPr>
            <a:xfrm>
              <a:off x="6452400" y="4421947"/>
              <a:ext cx="31553" cy="127973"/>
            </a:xfrm>
            <a:custGeom>
              <a:avLst/>
              <a:gdLst/>
              <a:ahLst/>
              <a:cxnLst/>
              <a:rect l="l" t="t" r="r" b="b"/>
              <a:pathLst>
                <a:path w="1201" h="4871" extrusionOk="0">
                  <a:moveTo>
                    <a:pt x="721" y="1"/>
                  </a:moveTo>
                  <a:cubicBezTo>
                    <a:pt x="472" y="1"/>
                    <a:pt x="271" y="202"/>
                    <a:pt x="271" y="452"/>
                  </a:cubicBezTo>
                  <a:lnTo>
                    <a:pt x="271" y="4336"/>
                  </a:lnTo>
                  <a:cubicBezTo>
                    <a:pt x="271" y="4530"/>
                    <a:pt x="167" y="4711"/>
                    <a:pt x="0" y="4808"/>
                  </a:cubicBezTo>
                  <a:lnTo>
                    <a:pt x="35" y="4828"/>
                  </a:lnTo>
                  <a:lnTo>
                    <a:pt x="49" y="4835"/>
                  </a:lnTo>
                  <a:lnTo>
                    <a:pt x="83" y="4849"/>
                  </a:lnTo>
                  <a:lnTo>
                    <a:pt x="97" y="4849"/>
                  </a:lnTo>
                  <a:lnTo>
                    <a:pt x="132" y="4863"/>
                  </a:lnTo>
                  <a:lnTo>
                    <a:pt x="146" y="4863"/>
                  </a:lnTo>
                  <a:lnTo>
                    <a:pt x="187" y="4870"/>
                  </a:lnTo>
                  <a:lnTo>
                    <a:pt x="250" y="4870"/>
                  </a:lnTo>
                  <a:cubicBezTo>
                    <a:pt x="258" y="4870"/>
                    <a:pt x="266" y="4871"/>
                    <a:pt x="274" y="4871"/>
                  </a:cubicBezTo>
                  <a:cubicBezTo>
                    <a:pt x="568" y="4871"/>
                    <a:pt x="812" y="4626"/>
                    <a:pt x="812" y="4329"/>
                  </a:cubicBezTo>
                  <a:lnTo>
                    <a:pt x="812" y="396"/>
                  </a:lnTo>
                  <a:cubicBezTo>
                    <a:pt x="812" y="174"/>
                    <a:pt x="985" y="1"/>
                    <a:pt x="1200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87"/>
            <p:cNvSpPr/>
            <p:nvPr/>
          </p:nvSpPr>
          <p:spPr>
            <a:xfrm>
              <a:off x="6501583" y="4288745"/>
              <a:ext cx="29005" cy="261359"/>
            </a:xfrm>
            <a:custGeom>
              <a:avLst/>
              <a:gdLst/>
              <a:ahLst/>
              <a:cxnLst/>
              <a:rect l="l" t="t" r="r" b="b"/>
              <a:pathLst>
                <a:path w="1104" h="9948" extrusionOk="0">
                  <a:moveTo>
                    <a:pt x="715" y="1"/>
                  </a:moveTo>
                  <a:cubicBezTo>
                    <a:pt x="473" y="1"/>
                    <a:pt x="271" y="202"/>
                    <a:pt x="271" y="451"/>
                  </a:cubicBezTo>
                  <a:lnTo>
                    <a:pt x="271" y="9406"/>
                  </a:lnTo>
                  <a:cubicBezTo>
                    <a:pt x="271" y="9600"/>
                    <a:pt x="167" y="9781"/>
                    <a:pt x="1" y="9878"/>
                  </a:cubicBezTo>
                  <a:lnTo>
                    <a:pt x="22" y="9892"/>
                  </a:lnTo>
                  <a:lnTo>
                    <a:pt x="36" y="9898"/>
                  </a:lnTo>
                  <a:lnTo>
                    <a:pt x="77" y="9919"/>
                  </a:lnTo>
                  <a:lnTo>
                    <a:pt x="98" y="9926"/>
                  </a:lnTo>
                  <a:lnTo>
                    <a:pt x="119" y="9933"/>
                  </a:lnTo>
                  <a:lnTo>
                    <a:pt x="147" y="9940"/>
                  </a:lnTo>
                  <a:lnTo>
                    <a:pt x="160" y="9940"/>
                  </a:lnTo>
                  <a:lnTo>
                    <a:pt x="202" y="9947"/>
                  </a:lnTo>
                  <a:lnTo>
                    <a:pt x="264" y="9947"/>
                  </a:lnTo>
                  <a:cubicBezTo>
                    <a:pt x="466" y="9947"/>
                    <a:pt x="653" y="9836"/>
                    <a:pt x="743" y="9663"/>
                  </a:cubicBezTo>
                  <a:cubicBezTo>
                    <a:pt x="750" y="9642"/>
                    <a:pt x="764" y="9628"/>
                    <a:pt x="771" y="9614"/>
                  </a:cubicBezTo>
                  <a:cubicBezTo>
                    <a:pt x="792" y="9559"/>
                    <a:pt x="806" y="9510"/>
                    <a:pt x="806" y="9455"/>
                  </a:cubicBezTo>
                  <a:lnTo>
                    <a:pt x="806" y="9399"/>
                  </a:lnTo>
                  <a:lnTo>
                    <a:pt x="806" y="299"/>
                  </a:lnTo>
                  <a:cubicBezTo>
                    <a:pt x="806" y="132"/>
                    <a:pt x="944" y="1"/>
                    <a:pt x="1104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87"/>
            <p:cNvSpPr/>
            <p:nvPr/>
          </p:nvSpPr>
          <p:spPr>
            <a:xfrm>
              <a:off x="6408105" y="4288745"/>
              <a:ext cx="29189" cy="109924"/>
            </a:xfrm>
            <a:custGeom>
              <a:avLst/>
              <a:gdLst/>
              <a:ahLst/>
              <a:cxnLst/>
              <a:rect l="l" t="t" r="r" b="b"/>
              <a:pathLst>
                <a:path w="1111" h="4184" extrusionOk="0">
                  <a:moveTo>
                    <a:pt x="722" y="1"/>
                  </a:moveTo>
                  <a:cubicBezTo>
                    <a:pt x="479" y="1"/>
                    <a:pt x="278" y="202"/>
                    <a:pt x="278" y="451"/>
                  </a:cubicBezTo>
                  <a:lnTo>
                    <a:pt x="278" y="3649"/>
                  </a:lnTo>
                  <a:cubicBezTo>
                    <a:pt x="278" y="3843"/>
                    <a:pt x="167" y="4024"/>
                    <a:pt x="1" y="4121"/>
                  </a:cubicBezTo>
                  <a:lnTo>
                    <a:pt x="35" y="4141"/>
                  </a:lnTo>
                  <a:lnTo>
                    <a:pt x="49" y="4148"/>
                  </a:lnTo>
                  <a:lnTo>
                    <a:pt x="91" y="4162"/>
                  </a:lnTo>
                  <a:lnTo>
                    <a:pt x="98" y="4162"/>
                  </a:lnTo>
                  <a:lnTo>
                    <a:pt x="139" y="4169"/>
                  </a:lnTo>
                  <a:lnTo>
                    <a:pt x="146" y="4169"/>
                  </a:lnTo>
                  <a:lnTo>
                    <a:pt x="195" y="4183"/>
                  </a:lnTo>
                  <a:lnTo>
                    <a:pt x="250" y="4183"/>
                  </a:lnTo>
                  <a:cubicBezTo>
                    <a:pt x="255" y="4183"/>
                    <a:pt x="259" y="4183"/>
                    <a:pt x="263" y="4183"/>
                  </a:cubicBezTo>
                  <a:cubicBezTo>
                    <a:pt x="569" y="4183"/>
                    <a:pt x="812" y="3943"/>
                    <a:pt x="819" y="3635"/>
                  </a:cubicBezTo>
                  <a:lnTo>
                    <a:pt x="819" y="299"/>
                  </a:lnTo>
                  <a:cubicBezTo>
                    <a:pt x="819" y="132"/>
                    <a:pt x="951" y="1"/>
                    <a:pt x="1110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87"/>
            <p:cNvSpPr/>
            <p:nvPr/>
          </p:nvSpPr>
          <p:spPr>
            <a:xfrm>
              <a:off x="6508519" y="4244292"/>
              <a:ext cx="58509" cy="154298"/>
            </a:xfrm>
            <a:custGeom>
              <a:avLst/>
              <a:gdLst/>
              <a:ahLst/>
              <a:cxnLst/>
              <a:rect l="l" t="t" r="r" b="b"/>
              <a:pathLst>
                <a:path w="2227" h="5873" extrusionOk="0">
                  <a:moveTo>
                    <a:pt x="0" y="0"/>
                  </a:moveTo>
                  <a:cubicBezTo>
                    <a:pt x="930" y="0"/>
                    <a:pt x="1686" y="756"/>
                    <a:pt x="1686" y="1693"/>
                  </a:cubicBezTo>
                  <a:lnTo>
                    <a:pt x="1686" y="5327"/>
                  </a:lnTo>
                  <a:cubicBezTo>
                    <a:pt x="1686" y="5521"/>
                    <a:pt x="1582" y="5702"/>
                    <a:pt x="1415" y="5799"/>
                  </a:cubicBezTo>
                  <a:cubicBezTo>
                    <a:pt x="1503" y="5849"/>
                    <a:pt x="1596" y="5872"/>
                    <a:pt x="1686" y="5872"/>
                  </a:cubicBezTo>
                  <a:cubicBezTo>
                    <a:pt x="1968" y="5872"/>
                    <a:pt x="2227" y="5647"/>
                    <a:pt x="2227" y="5327"/>
                  </a:cubicBezTo>
                  <a:lnTo>
                    <a:pt x="2227" y="1693"/>
                  </a:lnTo>
                  <a:cubicBezTo>
                    <a:pt x="2227" y="756"/>
                    <a:pt x="1471" y="0"/>
                    <a:pt x="535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4" name="Google Shape;9984;p87"/>
          <p:cNvGrpSpPr/>
          <p:nvPr/>
        </p:nvGrpSpPr>
        <p:grpSpPr>
          <a:xfrm>
            <a:off x="6919815" y="4162270"/>
            <a:ext cx="225260" cy="388019"/>
            <a:chOff x="6919815" y="4162270"/>
            <a:chExt cx="225260" cy="388019"/>
          </a:xfrm>
        </p:grpSpPr>
        <p:sp>
          <p:nvSpPr>
            <p:cNvPr id="9985" name="Google Shape;9985;p87"/>
            <p:cNvSpPr/>
            <p:nvPr/>
          </p:nvSpPr>
          <p:spPr>
            <a:xfrm>
              <a:off x="6919815" y="4244634"/>
              <a:ext cx="224157" cy="305654"/>
            </a:xfrm>
            <a:custGeom>
              <a:avLst/>
              <a:gdLst/>
              <a:ahLst/>
              <a:cxnLst/>
              <a:rect l="l" t="t" r="r" b="b"/>
              <a:pathLst>
                <a:path w="8532" h="11634" extrusionOk="0">
                  <a:moveTo>
                    <a:pt x="2810" y="1"/>
                  </a:moveTo>
                  <a:cubicBezTo>
                    <a:pt x="2060" y="1"/>
                    <a:pt x="1402" y="493"/>
                    <a:pt x="1187" y="1208"/>
                  </a:cubicBezTo>
                  <a:lnTo>
                    <a:pt x="84" y="5175"/>
                  </a:lnTo>
                  <a:cubicBezTo>
                    <a:pt x="0" y="5467"/>
                    <a:pt x="167" y="5772"/>
                    <a:pt x="458" y="5855"/>
                  </a:cubicBezTo>
                  <a:cubicBezTo>
                    <a:pt x="508" y="5869"/>
                    <a:pt x="557" y="5876"/>
                    <a:pt x="606" y="5876"/>
                  </a:cubicBezTo>
                  <a:cubicBezTo>
                    <a:pt x="846" y="5876"/>
                    <a:pt x="1068" y="5714"/>
                    <a:pt x="1131" y="5467"/>
                  </a:cubicBezTo>
                  <a:lnTo>
                    <a:pt x="2123" y="1915"/>
                  </a:lnTo>
                  <a:cubicBezTo>
                    <a:pt x="2165" y="1758"/>
                    <a:pt x="2285" y="1689"/>
                    <a:pt x="2405" y="1689"/>
                  </a:cubicBezTo>
                  <a:cubicBezTo>
                    <a:pt x="2582" y="1689"/>
                    <a:pt x="2760" y="1837"/>
                    <a:pt x="2699" y="2068"/>
                  </a:cubicBezTo>
                  <a:lnTo>
                    <a:pt x="1637" y="6188"/>
                  </a:lnTo>
                  <a:lnTo>
                    <a:pt x="1464" y="6847"/>
                  </a:lnTo>
                  <a:cubicBezTo>
                    <a:pt x="1443" y="6937"/>
                    <a:pt x="1513" y="7027"/>
                    <a:pt x="1603" y="7027"/>
                  </a:cubicBezTo>
                  <a:lnTo>
                    <a:pt x="2796" y="7027"/>
                  </a:lnTo>
                  <a:lnTo>
                    <a:pt x="2796" y="11071"/>
                  </a:lnTo>
                  <a:cubicBezTo>
                    <a:pt x="2789" y="11369"/>
                    <a:pt x="3018" y="11612"/>
                    <a:pt x="3316" y="11633"/>
                  </a:cubicBezTo>
                  <a:cubicBezTo>
                    <a:pt x="3320" y="11633"/>
                    <a:pt x="3324" y="11633"/>
                    <a:pt x="3329" y="11633"/>
                  </a:cubicBezTo>
                  <a:cubicBezTo>
                    <a:pt x="3628" y="11633"/>
                    <a:pt x="3878" y="11393"/>
                    <a:pt x="3878" y="11085"/>
                  </a:cubicBezTo>
                  <a:lnTo>
                    <a:pt x="3878" y="7027"/>
                  </a:lnTo>
                  <a:lnTo>
                    <a:pt x="4655" y="7027"/>
                  </a:lnTo>
                  <a:lnTo>
                    <a:pt x="4655" y="11085"/>
                  </a:lnTo>
                  <a:cubicBezTo>
                    <a:pt x="4655" y="11383"/>
                    <a:pt x="4897" y="11626"/>
                    <a:pt x="5203" y="11626"/>
                  </a:cubicBezTo>
                  <a:cubicBezTo>
                    <a:pt x="5501" y="11626"/>
                    <a:pt x="5744" y="11383"/>
                    <a:pt x="5744" y="11085"/>
                  </a:cubicBezTo>
                  <a:lnTo>
                    <a:pt x="5744" y="7027"/>
                  </a:lnTo>
                  <a:lnTo>
                    <a:pt x="6930" y="7027"/>
                  </a:lnTo>
                  <a:cubicBezTo>
                    <a:pt x="7027" y="7027"/>
                    <a:pt x="7096" y="6937"/>
                    <a:pt x="7068" y="6847"/>
                  </a:cubicBezTo>
                  <a:lnTo>
                    <a:pt x="6895" y="6188"/>
                  </a:lnTo>
                  <a:lnTo>
                    <a:pt x="5834" y="2068"/>
                  </a:lnTo>
                  <a:cubicBezTo>
                    <a:pt x="5772" y="1836"/>
                    <a:pt x="5955" y="1688"/>
                    <a:pt x="6134" y="1688"/>
                  </a:cubicBezTo>
                  <a:cubicBezTo>
                    <a:pt x="6255" y="1688"/>
                    <a:pt x="6375" y="1755"/>
                    <a:pt x="6416" y="1908"/>
                  </a:cubicBezTo>
                  <a:lnTo>
                    <a:pt x="7408" y="5467"/>
                  </a:lnTo>
                  <a:cubicBezTo>
                    <a:pt x="7477" y="5701"/>
                    <a:pt x="7692" y="5856"/>
                    <a:pt x="7925" y="5856"/>
                  </a:cubicBezTo>
                  <a:cubicBezTo>
                    <a:pt x="7974" y="5856"/>
                    <a:pt x="8024" y="5849"/>
                    <a:pt x="8074" y="5834"/>
                  </a:cubicBezTo>
                  <a:cubicBezTo>
                    <a:pt x="8359" y="5758"/>
                    <a:pt x="8532" y="5460"/>
                    <a:pt x="8456" y="5175"/>
                  </a:cubicBezTo>
                  <a:lnTo>
                    <a:pt x="8470" y="5175"/>
                  </a:lnTo>
                  <a:lnTo>
                    <a:pt x="7367" y="1208"/>
                  </a:lnTo>
                  <a:cubicBezTo>
                    <a:pt x="7152" y="493"/>
                    <a:pt x="6493" y="1"/>
                    <a:pt x="5744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87"/>
            <p:cNvSpPr/>
            <p:nvPr/>
          </p:nvSpPr>
          <p:spPr>
            <a:xfrm>
              <a:off x="6981581" y="4162270"/>
              <a:ext cx="88407" cy="75717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39" y="1"/>
                    <a:pt x="1" y="1555"/>
                    <a:pt x="909" y="2456"/>
                  </a:cubicBezTo>
                  <a:cubicBezTo>
                    <a:pt x="1201" y="2750"/>
                    <a:pt x="1561" y="2882"/>
                    <a:pt x="1915" y="2882"/>
                  </a:cubicBezTo>
                  <a:cubicBezTo>
                    <a:pt x="2654" y="2882"/>
                    <a:pt x="3365" y="2307"/>
                    <a:pt x="3365" y="1444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87"/>
            <p:cNvSpPr/>
            <p:nvPr/>
          </p:nvSpPr>
          <p:spPr>
            <a:xfrm>
              <a:off x="7024038" y="4162270"/>
              <a:ext cx="48157" cy="75612"/>
            </a:xfrm>
            <a:custGeom>
              <a:avLst/>
              <a:gdLst/>
              <a:ahLst/>
              <a:cxnLst/>
              <a:rect l="l" t="t" r="r" b="b"/>
              <a:pathLst>
                <a:path w="1833" h="2878" extrusionOk="0">
                  <a:moveTo>
                    <a:pt x="306" y="1"/>
                  </a:moveTo>
                  <a:cubicBezTo>
                    <a:pt x="209" y="1"/>
                    <a:pt x="105" y="15"/>
                    <a:pt x="1" y="36"/>
                  </a:cubicBezTo>
                  <a:cubicBezTo>
                    <a:pt x="667" y="181"/>
                    <a:pt x="1138" y="764"/>
                    <a:pt x="1138" y="1444"/>
                  </a:cubicBezTo>
                  <a:cubicBezTo>
                    <a:pt x="1138" y="2116"/>
                    <a:pt x="667" y="2699"/>
                    <a:pt x="1" y="2845"/>
                  </a:cubicBezTo>
                  <a:cubicBezTo>
                    <a:pt x="104" y="2867"/>
                    <a:pt x="207" y="2878"/>
                    <a:pt x="308" y="2878"/>
                  </a:cubicBezTo>
                  <a:cubicBezTo>
                    <a:pt x="1029" y="2878"/>
                    <a:pt x="1663" y="2338"/>
                    <a:pt x="1742" y="1596"/>
                  </a:cubicBezTo>
                  <a:cubicBezTo>
                    <a:pt x="1832" y="743"/>
                    <a:pt x="1166" y="1"/>
                    <a:pt x="306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87"/>
            <p:cNvSpPr/>
            <p:nvPr/>
          </p:nvSpPr>
          <p:spPr>
            <a:xfrm>
              <a:off x="6928563" y="4289113"/>
              <a:ext cx="54515" cy="109556"/>
            </a:xfrm>
            <a:custGeom>
              <a:avLst/>
              <a:gdLst/>
              <a:ahLst/>
              <a:cxnLst/>
              <a:rect l="l" t="t" r="r" b="b"/>
              <a:pathLst>
                <a:path w="2075" h="4170" extrusionOk="0">
                  <a:moveTo>
                    <a:pt x="1533" y="0"/>
                  </a:moveTo>
                  <a:cubicBezTo>
                    <a:pt x="1401" y="0"/>
                    <a:pt x="1284" y="91"/>
                    <a:pt x="1249" y="215"/>
                  </a:cubicBezTo>
                  <a:lnTo>
                    <a:pt x="257" y="3774"/>
                  </a:lnTo>
                  <a:cubicBezTo>
                    <a:pt x="215" y="3912"/>
                    <a:pt x="125" y="4030"/>
                    <a:pt x="0" y="4100"/>
                  </a:cubicBezTo>
                  <a:cubicBezTo>
                    <a:pt x="42" y="4121"/>
                    <a:pt x="84" y="4141"/>
                    <a:pt x="125" y="4148"/>
                  </a:cubicBezTo>
                  <a:cubicBezTo>
                    <a:pt x="176" y="4163"/>
                    <a:pt x="227" y="4170"/>
                    <a:pt x="277" y="4170"/>
                  </a:cubicBezTo>
                  <a:cubicBezTo>
                    <a:pt x="514" y="4170"/>
                    <a:pt x="729" y="4014"/>
                    <a:pt x="798" y="3774"/>
                  </a:cubicBezTo>
                  <a:lnTo>
                    <a:pt x="1790" y="215"/>
                  </a:lnTo>
                  <a:cubicBezTo>
                    <a:pt x="1825" y="91"/>
                    <a:pt x="1943" y="0"/>
                    <a:pt x="2074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87"/>
            <p:cNvSpPr/>
            <p:nvPr/>
          </p:nvSpPr>
          <p:spPr>
            <a:xfrm>
              <a:off x="7056484" y="4244634"/>
              <a:ext cx="88591" cy="154167"/>
            </a:xfrm>
            <a:custGeom>
              <a:avLst/>
              <a:gdLst/>
              <a:ahLst/>
              <a:cxnLst/>
              <a:rect l="l" t="t" r="r" b="b"/>
              <a:pathLst>
                <a:path w="3372" h="5868" extrusionOk="0">
                  <a:moveTo>
                    <a:pt x="1" y="1"/>
                  </a:moveTo>
                  <a:cubicBezTo>
                    <a:pt x="750" y="1"/>
                    <a:pt x="1409" y="493"/>
                    <a:pt x="1624" y="1208"/>
                  </a:cubicBezTo>
                  <a:lnTo>
                    <a:pt x="2727" y="5175"/>
                  </a:lnTo>
                  <a:cubicBezTo>
                    <a:pt x="2796" y="5418"/>
                    <a:pt x="2692" y="5668"/>
                    <a:pt x="2477" y="5793"/>
                  </a:cubicBezTo>
                  <a:cubicBezTo>
                    <a:pt x="2565" y="5844"/>
                    <a:pt x="2657" y="5867"/>
                    <a:pt x="2746" y="5867"/>
                  </a:cubicBezTo>
                  <a:cubicBezTo>
                    <a:pt x="3079" y="5867"/>
                    <a:pt x="3371" y="5547"/>
                    <a:pt x="3268" y="5175"/>
                  </a:cubicBezTo>
                  <a:lnTo>
                    <a:pt x="2165" y="1208"/>
                  </a:lnTo>
                  <a:cubicBezTo>
                    <a:pt x="1950" y="493"/>
                    <a:pt x="1291" y="1"/>
                    <a:pt x="542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87"/>
            <p:cNvSpPr/>
            <p:nvPr/>
          </p:nvSpPr>
          <p:spPr>
            <a:xfrm>
              <a:off x="7000550" y="4429251"/>
              <a:ext cx="21333" cy="121037"/>
            </a:xfrm>
            <a:custGeom>
              <a:avLst/>
              <a:gdLst/>
              <a:ahLst/>
              <a:cxnLst/>
              <a:rect l="l" t="t" r="r" b="b"/>
              <a:pathLst>
                <a:path w="812" h="4607" extrusionOk="0">
                  <a:moveTo>
                    <a:pt x="416" y="0"/>
                  </a:moveTo>
                  <a:cubicBezTo>
                    <a:pt x="340" y="0"/>
                    <a:pt x="271" y="70"/>
                    <a:pt x="271" y="153"/>
                  </a:cubicBezTo>
                  <a:lnTo>
                    <a:pt x="271" y="4058"/>
                  </a:lnTo>
                  <a:cubicBezTo>
                    <a:pt x="271" y="4252"/>
                    <a:pt x="167" y="4433"/>
                    <a:pt x="0" y="4530"/>
                  </a:cubicBezTo>
                  <a:cubicBezTo>
                    <a:pt x="76" y="4571"/>
                    <a:pt x="160" y="4599"/>
                    <a:pt x="243" y="4606"/>
                  </a:cubicBezTo>
                  <a:cubicBezTo>
                    <a:pt x="247" y="4606"/>
                    <a:pt x="252" y="4606"/>
                    <a:pt x="256" y="4606"/>
                  </a:cubicBezTo>
                  <a:cubicBezTo>
                    <a:pt x="562" y="4606"/>
                    <a:pt x="812" y="4366"/>
                    <a:pt x="812" y="4058"/>
                  </a:cubicBezTo>
                  <a:lnTo>
                    <a:pt x="812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87"/>
            <p:cNvSpPr/>
            <p:nvPr/>
          </p:nvSpPr>
          <p:spPr>
            <a:xfrm>
              <a:off x="7049574" y="4429251"/>
              <a:ext cx="21517" cy="120932"/>
            </a:xfrm>
            <a:custGeom>
              <a:avLst/>
              <a:gdLst/>
              <a:ahLst/>
              <a:cxnLst/>
              <a:rect l="l" t="t" r="r" b="b"/>
              <a:pathLst>
                <a:path w="819" h="4603" extrusionOk="0">
                  <a:moveTo>
                    <a:pt x="423" y="0"/>
                  </a:moveTo>
                  <a:cubicBezTo>
                    <a:pt x="340" y="0"/>
                    <a:pt x="271" y="70"/>
                    <a:pt x="271" y="153"/>
                  </a:cubicBezTo>
                  <a:lnTo>
                    <a:pt x="277" y="4058"/>
                  </a:lnTo>
                  <a:cubicBezTo>
                    <a:pt x="277" y="4252"/>
                    <a:pt x="173" y="4433"/>
                    <a:pt x="0" y="4530"/>
                  </a:cubicBezTo>
                  <a:cubicBezTo>
                    <a:pt x="87" y="4580"/>
                    <a:pt x="179" y="4602"/>
                    <a:pt x="269" y="4602"/>
                  </a:cubicBezTo>
                  <a:cubicBezTo>
                    <a:pt x="554" y="4602"/>
                    <a:pt x="818" y="4374"/>
                    <a:pt x="818" y="4058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87"/>
            <p:cNvSpPr/>
            <p:nvPr/>
          </p:nvSpPr>
          <p:spPr>
            <a:xfrm>
              <a:off x="7058139" y="4289113"/>
              <a:ext cx="48315" cy="140164"/>
            </a:xfrm>
            <a:custGeom>
              <a:avLst/>
              <a:gdLst/>
              <a:ahLst/>
              <a:cxnLst/>
              <a:rect l="l" t="t" r="r" b="b"/>
              <a:pathLst>
                <a:path w="1839" h="5335" extrusionOk="0">
                  <a:moveTo>
                    <a:pt x="340" y="0"/>
                  </a:moveTo>
                  <a:cubicBezTo>
                    <a:pt x="139" y="0"/>
                    <a:pt x="0" y="181"/>
                    <a:pt x="49" y="375"/>
                  </a:cubicBezTo>
                  <a:lnTo>
                    <a:pt x="1325" y="5334"/>
                  </a:lnTo>
                  <a:lnTo>
                    <a:pt x="1679" y="5334"/>
                  </a:lnTo>
                  <a:cubicBezTo>
                    <a:pt x="1769" y="5334"/>
                    <a:pt x="1838" y="5244"/>
                    <a:pt x="1817" y="5154"/>
                  </a:cubicBezTo>
                  <a:lnTo>
                    <a:pt x="590" y="375"/>
                  </a:lnTo>
                  <a:cubicBezTo>
                    <a:pt x="534" y="181"/>
                    <a:pt x="680" y="0"/>
                    <a:pt x="874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3" name="Google Shape;9993;p87"/>
          <p:cNvGrpSpPr/>
          <p:nvPr/>
        </p:nvGrpSpPr>
        <p:grpSpPr>
          <a:xfrm>
            <a:off x="7385600" y="4177035"/>
            <a:ext cx="388728" cy="358383"/>
            <a:chOff x="7385600" y="4177035"/>
            <a:chExt cx="388728" cy="358383"/>
          </a:xfrm>
        </p:grpSpPr>
        <p:sp>
          <p:nvSpPr>
            <p:cNvPr id="9994" name="Google Shape;9994;p87"/>
            <p:cNvSpPr/>
            <p:nvPr/>
          </p:nvSpPr>
          <p:spPr>
            <a:xfrm>
              <a:off x="7385600" y="4314808"/>
              <a:ext cx="230541" cy="220610"/>
            </a:xfrm>
            <a:custGeom>
              <a:avLst/>
              <a:gdLst/>
              <a:ahLst/>
              <a:cxnLst/>
              <a:rect l="l" t="t" r="r" b="b"/>
              <a:pathLst>
                <a:path w="8775" h="8397" extrusionOk="0">
                  <a:moveTo>
                    <a:pt x="6790" y="0"/>
                  </a:moveTo>
                  <a:cubicBezTo>
                    <a:pt x="6786" y="0"/>
                    <a:pt x="6781" y="0"/>
                    <a:pt x="6777" y="0"/>
                  </a:cubicBezTo>
                  <a:lnTo>
                    <a:pt x="1942" y="35"/>
                  </a:lnTo>
                  <a:cubicBezTo>
                    <a:pt x="867" y="49"/>
                    <a:pt x="0" y="923"/>
                    <a:pt x="7" y="1998"/>
                  </a:cubicBezTo>
                  <a:lnTo>
                    <a:pt x="35" y="4939"/>
                  </a:lnTo>
                  <a:cubicBezTo>
                    <a:pt x="42" y="6017"/>
                    <a:pt x="916" y="6874"/>
                    <a:pt x="1985" y="6874"/>
                  </a:cubicBezTo>
                  <a:cubicBezTo>
                    <a:pt x="1989" y="6874"/>
                    <a:pt x="1994" y="6874"/>
                    <a:pt x="1998" y="6874"/>
                  </a:cubicBezTo>
                  <a:lnTo>
                    <a:pt x="4474" y="6860"/>
                  </a:lnTo>
                  <a:cubicBezTo>
                    <a:pt x="4478" y="6860"/>
                    <a:pt x="4481" y="6859"/>
                    <a:pt x="4485" y="6859"/>
                  </a:cubicBezTo>
                  <a:cubicBezTo>
                    <a:pt x="4522" y="6859"/>
                    <a:pt x="4551" y="6892"/>
                    <a:pt x="4557" y="6930"/>
                  </a:cubicBezTo>
                  <a:cubicBezTo>
                    <a:pt x="4613" y="7172"/>
                    <a:pt x="4738" y="8005"/>
                    <a:pt x="3982" y="8248"/>
                  </a:cubicBezTo>
                  <a:cubicBezTo>
                    <a:pt x="3919" y="8261"/>
                    <a:pt x="3919" y="8352"/>
                    <a:pt x="3989" y="8359"/>
                  </a:cubicBezTo>
                  <a:cubicBezTo>
                    <a:pt x="4102" y="8379"/>
                    <a:pt x="4244" y="8397"/>
                    <a:pt x="4399" y="8397"/>
                  </a:cubicBezTo>
                  <a:cubicBezTo>
                    <a:pt x="4974" y="8397"/>
                    <a:pt x="5715" y="8155"/>
                    <a:pt x="5737" y="6937"/>
                  </a:cubicBezTo>
                  <a:cubicBezTo>
                    <a:pt x="5737" y="6888"/>
                    <a:pt x="5771" y="6846"/>
                    <a:pt x="5820" y="6846"/>
                  </a:cubicBezTo>
                  <a:lnTo>
                    <a:pt x="6832" y="6839"/>
                  </a:lnTo>
                  <a:cubicBezTo>
                    <a:pt x="7908" y="6826"/>
                    <a:pt x="8775" y="5952"/>
                    <a:pt x="8768" y="4877"/>
                  </a:cubicBezTo>
                  <a:lnTo>
                    <a:pt x="8747" y="1936"/>
                  </a:lnTo>
                  <a:cubicBezTo>
                    <a:pt x="8733" y="858"/>
                    <a:pt x="7859" y="0"/>
                    <a:pt x="6790" y="0"/>
                  </a:cubicBez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87"/>
            <p:cNvSpPr/>
            <p:nvPr/>
          </p:nvSpPr>
          <p:spPr>
            <a:xfrm>
              <a:off x="7541212" y="4315176"/>
              <a:ext cx="74561" cy="179704"/>
            </a:xfrm>
            <a:custGeom>
              <a:avLst/>
              <a:gdLst/>
              <a:ahLst/>
              <a:cxnLst/>
              <a:rect l="l" t="t" r="r" b="b"/>
              <a:pathLst>
                <a:path w="2838" h="6840" extrusionOk="0">
                  <a:moveTo>
                    <a:pt x="1" y="0"/>
                  </a:moveTo>
                  <a:cubicBezTo>
                    <a:pt x="1076" y="7"/>
                    <a:pt x="1943" y="881"/>
                    <a:pt x="1950" y="1956"/>
                  </a:cubicBezTo>
                  <a:lnTo>
                    <a:pt x="1950" y="4890"/>
                  </a:lnTo>
                  <a:cubicBezTo>
                    <a:pt x="1943" y="5965"/>
                    <a:pt x="1076" y="6839"/>
                    <a:pt x="1" y="6839"/>
                  </a:cubicBezTo>
                  <a:lnTo>
                    <a:pt x="889" y="6839"/>
                  </a:lnTo>
                  <a:cubicBezTo>
                    <a:pt x="1964" y="6839"/>
                    <a:pt x="2838" y="5965"/>
                    <a:pt x="2838" y="4890"/>
                  </a:cubicBezTo>
                  <a:lnTo>
                    <a:pt x="2838" y="1956"/>
                  </a:lnTo>
                  <a:cubicBezTo>
                    <a:pt x="2838" y="881"/>
                    <a:pt x="1964" y="7"/>
                    <a:pt x="889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87"/>
            <p:cNvSpPr/>
            <p:nvPr/>
          </p:nvSpPr>
          <p:spPr>
            <a:xfrm>
              <a:off x="7435334" y="4177035"/>
              <a:ext cx="338994" cy="281011"/>
            </a:xfrm>
            <a:custGeom>
              <a:avLst/>
              <a:gdLst/>
              <a:ahLst/>
              <a:cxnLst/>
              <a:rect l="l" t="t" r="r" b="b"/>
              <a:pathLst>
                <a:path w="12903" h="10696" extrusionOk="0">
                  <a:moveTo>
                    <a:pt x="1908" y="1"/>
                  </a:moveTo>
                  <a:cubicBezTo>
                    <a:pt x="854" y="1"/>
                    <a:pt x="1" y="854"/>
                    <a:pt x="1" y="1908"/>
                  </a:cubicBezTo>
                  <a:lnTo>
                    <a:pt x="1" y="6285"/>
                  </a:lnTo>
                  <a:cubicBezTo>
                    <a:pt x="1" y="7339"/>
                    <a:pt x="854" y="8192"/>
                    <a:pt x="1908" y="8192"/>
                  </a:cubicBezTo>
                  <a:lnTo>
                    <a:pt x="7797" y="8192"/>
                  </a:lnTo>
                  <a:cubicBezTo>
                    <a:pt x="7922" y="8192"/>
                    <a:pt x="8019" y="8303"/>
                    <a:pt x="8005" y="8428"/>
                  </a:cubicBezTo>
                  <a:cubicBezTo>
                    <a:pt x="7926" y="9062"/>
                    <a:pt x="7891" y="10695"/>
                    <a:pt x="9647" y="10695"/>
                  </a:cubicBezTo>
                  <a:cubicBezTo>
                    <a:pt x="9735" y="10695"/>
                    <a:pt x="9829" y="10691"/>
                    <a:pt x="9927" y="10682"/>
                  </a:cubicBezTo>
                  <a:cubicBezTo>
                    <a:pt x="9996" y="10675"/>
                    <a:pt x="10017" y="10585"/>
                    <a:pt x="9961" y="10551"/>
                  </a:cubicBezTo>
                  <a:cubicBezTo>
                    <a:pt x="9559" y="10322"/>
                    <a:pt x="8796" y="9684"/>
                    <a:pt x="9344" y="8331"/>
                  </a:cubicBezTo>
                  <a:cubicBezTo>
                    <a:pt x="9379" y="8255"/>
                    <a:pt x="9455" y="8206"/>
                    <a:pt x="9538" y="8206"/>
                  </a:cubicBezTo>
                  <a:lnTo>
                    <a:pt x="10995" y="8206"/>
                  </a:lnTo>
                  <a:cubicBezTo>
                    <a:pt x="12049" y="8206"/>
                    <a:pt x="12902" y="7353"/>
                    <a:pt x="12902" y="6299"/>
                  </a:cubicBezTo>
                  <a:lnTo>
                    <a:pt x="12902" y="1908"/>
                  </a:lnTo>
                  <a:cubicBezTo>
                    <a:pt x="12902" y="854"/>
                    <a:pt x="12049" y="1"/>
                    <a:pt x="1099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87"/>
            <p:cNvSpPr/>
            <p:nvPr/>
          </p:nvSpPr>
          <p:spPr>
            <a:xfrm>
              <a:off x="7700843" y="4177035"/>
              <a:ext cx="73484" cy="215618"/>
            </a:xfrm>
            <a:custGeom>
              <a:avLst/>
              <a:gdLst/>
              <a:ahLst/>
              <a:cxnLst/>
              <a:rect l="l" t="t" r="r" b="b"/>
              <a:pathLst>
                <a:path w="2797" h="8207" extrusionOk="0">
                  <a:moveTo>
                    <a:pt x="889" y="1"/>
                  </a:moveTo>
                  <a:lnTo>
                    <a:pt x="889" y="8"/>
                  </a:lnTo>
                  <a:lnTo>
                    <a:pt x="1" y="8"/>
                  </a:lnTo>
                  <a:cubicBezTo>
                    <a:pt x="1048" y="8"/>
                    <a:pt x="1908" y="861"/>
                    <a:pt x="1908" y="1915"/>
                  </a:cubicBezTo>
                  <a:lnTo>
                    <a:pt x="1908" y="6299"/>
                  </a:lnTo>
                  <a:cubicBezTo>
                    <a:pt x="1908" y="7353"/>
                    <a:pt x="1048" y="8206"/>
                    <a:pt x="1" y="8206"/>
                  </a:cubicBezTo>
                  <a:lnTo>
                    <a:pt x="889" y="8206"/>
                  </a:lnTo>
                  <a:cubicBezTo>
                    <a:pt x="1943" y="8206"/>
                    <a:pt x="2796" y="7353"/>
                    <a:pt x="2796" y="6299"/>
                  </a:cubicBezTo>
                  <a:lnTo>
                    <a:pt x="2796" y="1908"/>
                  </a:lnTo>
                  <a:cubicBezTo>
                    <a:pt x="2796" y="854"/>
                    <a:pt x="1943" y="1"/>
                    <a:pt x="889" y="1"/>
                  </a:cubicBezTo>
                  <a:close/>
                </a:path>
              </a:pathLst>
            </a:custGeom>
            <a:solidFill>
              <a:srgbClr val="C0C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87"/>
            <p:cNvSpPr/>
            <p:nvPr/>
          </p:nvSpPr>
          <p:spPr>
            <a:xfrm>
              <a:off x="7516069" y="42617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5" y="1"/>
                  </a:moveTo>
                  <a:cubicBezTo>
                    <a:pt x="236" y="1"/>
                    <a:pt x="1" y="244"/>
                    <a:pt x="1" y="535"/>
                  </a:cubicBezTo>
                  <a:cubicBezTo>
                    <a:pt x="1" y="833"/>
                    <a:pt x="236" y="1069"/>
                    <a:pt x="535" y="1069"/>
                  </a:cubicBezTo>
                  <a:cubicBezTo>
                    <a:pt x="826" y="1069"/>
                    <a:pt x="1069" y="833"/>
                    <a:pt x="1069" y="535"/>
                  </a:cubicBezTo>
                  <a:cubicBezTo>
                    <a:pt x="1069" y="244"/>
                    <a:pt x="826" y="1"/>
                    <a:pt x="535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87"/>
            <p:cNvSpPr/>
            <p:nvPr/>
          </p:nvSpPr>
          <p:spPr>
            <a:xfrm>
              <a:off x="7586059" y="42617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6" y="1"/>
                    <a:pt x="0" y="244"/>
                    <a:pt x="0" y="535"/>
                  </a:cubicBezTo>
                  <a:cubicBezTo>
                    <a:pt x="0" y="833"/>
                    <a:pt x="236" y="1069"/>
                    <a:pt x="534" y="1069"/>
                  </a:cubicBezTo>
                  <a:cubicBezTo>
                    <a:pt x="826" y="1069"/>
                    <a:pt x="1068" y="833"/>
                    <a:pt x="1068" y="535"/>
                  </a:cubicBezTo>
                  <a:cubicBezTo>
                    <a:pt x="1068" y="244"/>
                    <a:pt x="826" y="1"/>
                    <a:pt x="534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87"/>
            <p:cNvSpPr/>
            <p:nvPr/>
          </p:nvSpPr>
          <p:spPr>
            <a:xfrm>
              <a:off x="7655839" y="4261764"/>
              <a:ext cx="28269" cy="28112"/>
            </a:xfrm>
            <a:custGeom>
              <a:avLst/>
              <a:gdLst/>
              <a:ahLst/>
              <a:cxnLst/>
              <a:rect l="l" t="t" r="r" b="b"/>
              <a:pathLst>
                <a:path w="1076" h="1070" extrusionOk="0">
                  <a:moveTo>
                    <a:pt x="535" y="1"/>
                  </a:moveTo>
                  <a:cubicBezTo>
                    <a:pt x="243" y="1"/>
                    <a:pt x="1" y="244"/>
                    <a:pt x="1" y="535"/>
                  </a:cubicBezTo>
                  <a:cubicBezTo>
                    <a:pt x="1" y="833"/>
                    <a:pt x="243" y="1069"/>
                    <a:pt x="535" y="1069"/>
                  </a:cubicBezTo>
                  <a:cubicBezTo>
                    <a:pt x="833" y="1069"/>
                    <a:pt x="1076" y="833"/>
                    <a:pt x="1076" y="535"/>
                  </a:cubicBezTo>
                  <a:cubicBezTo>
                    <a:pt x="1076" y="244"/>
                    <a:pt x="833" y="1"/>
                    <a:pt x="535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1" name="Google Shape;10001;p87"/>
          <p:cNvGrpSpPr/>
          <p:nvPr/>
        </p:nvGrpSpPr>
        <p:grpSpPr>
          <a:xfrm>
            <a:off x="3625085" y="3259862"/>
            <a:ext cx="369207" cy="258259"/>
            <a:chOff x="3625085" y="3259862"/>
            <a:chExt cx="369207" cy="258259"/>
          </a:xfrm>
        </p:grpSpPr>
        <p:sp>
          <p:nvSpPr>
            <p:cNvPr id="10002" name="Google Shape;10002;p87"/>
            <p:cNvSpPr/>
            <p:nvPr/>
          </p:nvSpPr>
          <p:spPr>
            <a:xfrm>
              <a:off x="3779069" y="3268978"/>
              <a:ext cx="109372" cy="40670"/>
            </a:xfrm>
            <a:custGeom>
              <a:avLst/>
              <a:gdLst/>
              <a:ahLst/>
              <a:cxnLst/>
              <a:rect l="l" t="t" r="r" b="b"/>
              <a:pathLst>
                <a:path w="4163" h="1548" extrusionOk="0">
                  <a:moveTo>
                    <a:pt x="1207" y="1"/>
                  </a:moveTo>
                  <a:cubicBezTo>
                    <a:pt x="909" y="1"/>
                    <a:pt x="638" y="174"/>
                    <a:pt x="514" y="445"/>
                  </a:cubicBezTo>
                  <a:lnTo>
                    <a:pt x="0" y="1547"/>
                  </a:lnTo>
                  <a:lnTo>
                    <a:pt x="4162" y="1547"/>
                  </a:lnTo>
                  <a:lnTo>
                    <a:pt x="3649" y="445"/>
                  </a:lnTo>
                  <a:cubicBezTo>
                    <a:pt x="3524" y="174"/>
                    <a:pt x="3253" y="1"/>
                    <a:pt x="295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87"/>
            <p:cNvSpPr/>
            <p:nvPr/>
          </p:nvSpPr>
          <p:spPr>
            <a:xfrm>
              <a:off x="3913374" y="3283192"/>
              <a:ext cx="57432" cy="31369"/>
            </a:xfrm>
            <a:custGeom>
              <a:avLst/>
              <a:gdLst/>
              <a:ahLst/>
              <a:cxnLst/>
              <a:rect l="l" t="t" r="r" b="b"/>
              <a:pathLst>
                <a:path w="2186" h="1194" extrusionOk="0">
                  <a:moveTo>
                    <a:pt x="347" y="1"/>
                  </a:moveTo>
                  <a:cubicBezTo>
                    <a:pt x="153" y="1"/>
                    <a:pt x="0" y="160"/>
                    <a:pt x="0" y="348"/>
                  </a:cubicBezTo>
                  <a:lnTo>
                    <a:pt x="0" y="1194"/>
                  </a:lnTo>
                  <a:lnTo>
                    <a:pt x="2185" y="1194"/>
                  </a:lnTo>
                  <a:lnTo>
                    <a:pt x="2185" y="348"/>
                  </a:lnTo>
                  <a:cubicBezTo>
                    <a:pt x="2185" y="160"/>
                    <a:pt x="2026" y="1"/>
                    <a:pt x="183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87"/>
            <p:cNvSpPr/>
            <p:nvPr/>
          </p:nvSpPr>
          <p:spPr>
            <a:xfrm>
              <a:off x="3625085" y="3309070"/>
              <a:ext cx="369207" cy="209050"/>
            </a:xfrm>
            <a:custGeom>
              <a:avLst/>
              <a:gdLst/>
              <a:ahLst/>
              <a:cxnLst/>
              <a:rect l="l" t="t" r="r" b="b"/>
              <a:pathLst>
                <a:path w="14053" h="7957" extrusionOk="0">
                  <a:moveTo>
                    <a:pt x="860" y="1"/>
                  </a:moveTo>
                  <a:cubicBezTo>
                    <a:pt x="389" y="1"/>
                    <a:pt x="0" y="382"/>
                    <a:pt x="0" y="854"/>
                  </a:cubicBezTo>
                  <a:lnTo>
                    <a:pt x="0" y="7096"/>
                  </a:lnTo>
                  <a:cubicBezTo>
                    <a:pt x="0" y="7575"/>
                    <a:pt x="389" y="7956"/>
                    <a:pt x="860" y="7956"/>
                  </a:cubicBezTo>
                  <a:lnTo>
                    <a:pt x="13193" y="7956"/>
                  </a:lnTo>
                  <a:cubicBezTo>
                    <a:pt x="13665" y="7956"/>
                    <a:pt x="14053" y="7575"/>
                    <a:pt x="14053" y="7096"/>
                  </a:cubicBezTo>
                  <a:lnTo>
                    <a:pt x="14053" y="861"/>
                  </a:lnTo>
                  <a:cubicBezTo>
                    <a:pt x="14053" y="382"/>
                    <a:pt x="13665" y="1"/>
                    <a:pt x="13193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87"/>
            <p:cNvSpPr/>
            <p:nvPr/>
          </p:nvSpPr>
          <p:spPr>
            <a:xfrm>
              <a:off x="3941616" y="3344065"/>
              <a:ext cx="52676" cy="145996"/>
            </a:xfrm>
            <a:custGeom>
              <a:avLst/>
              <a:gdLst/>
              <a:ahLst/>
              <a:cxnLst/>
              <a:rect l="l" t="t" r="r" b="b"/>
              <a:pathLst>
                <a:path w="2005" h="5557" extrusionOk="0">
                  <a:moveTo>
                    <a:pt x="2005" y="0"/>
                  </a:moveTo>
                  <a:lnTo>
                    <a:pt x="798" y="7"/>
                  </a:lnTo>
                  <a:lnTo>
                    <a:pt x="749" y="7"/>
                  </a:lnTo>
                  <a:cubicBezTo>
                    <a:pt x="326" y="28"/>
                    <a:pt x="0" y="382"/>
                    <a:pt x="0" y="805"/>
                  </a:cubicBezTo>
                  <a:lnTo>
                    <a:pt x="0" y="4759"/>
                  </a:lnTo>
                  <a:cubicBezTo>
                    <a:pt x="0" y="5196"/>
                    <a:pt x="354" y="5556"/>
                    <a:pt x="798" y="5556"/>
                  </a:cubicBezTo>
                  <a:lnTo>
                    <a:pt x="2005" y="5556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87"/>
            <p:cNvSpPr/>
            <p:nvPr/>
          </p:nvSpPr>
          <p:spPr>
            <a:xfrm>
              <a:off x="3739161" y="3324203"/>
              <a:ext cx="187349" cy="179783"/>
            </a:xfrm>
            <a:custGeom>
              <a:avLst/>
              <a:gdLst/>
              <a:ahLst/>
              <a:cxnLst/>
              <a:rect l="l" t="t" r="r" b="b"/>
              <a:pathLst>
                <a:path w="7131" h="6843" extrusionOk="0">
                  <a:moveTo>
                    <a:pt x="3723" y="0"/>
                  </a:moveTo>
                  <a:cubicBezTo>
                    <a:pt x="3714" y="0"/>
                    <a:pt x="3706" y="0"/>
                    <a:pt x="3697" y="0"/>
                  </a:cubicBezTo>
                  <a:cubicBezTo>
                    <a:pt x="2310" y="0"/>
                    <a:pt x="1062" y="833"/>
                    <a:pt x="534" y="2109"/>
                  </a:cubicBezTo>
                  <a:cubicBezTo>
                    <a:pt x="0" y="3392"/>
                    <a:pt x="299" y="4863"/>
                    <a:pt x="1277" y="5841"/>
                  </a:cubicBezTo>
                  <a:cubicBezTo>
                    <a:pt x="1931" y="6495"/>
                    <a:pt x="2806" y="6842"/>
                    <a:pt x="3698" y="6842"/>
                  </a:cubicBezTo>
                  <a:cubicBezTo>
                    <a:pt x="4139" y="6842"/>
                    <a:pt x="4584" y="6757"/>
                    <a:pt x="5008" y="6583"/>
                  </a:cubicBezTo>
                  <a:cubicBezTo>
                    <a:pt x="6284" y="6056"/>
                    <a:pt x="7117" y="4807"/>
                    <a:pt x="7117" y="3420"/>
                  </a:cubicBezTo>
                  <a:cubicBezTo>
                    <a:pt x="7131" y="1535"/>
                    <a:pt x="5605" y="0"/>
                    <a:pt x="372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87"/>
            <p:cNvSpPr/>
            <p:nvPr/>
          </p:nvSpPr>
          <p:spPr>
            <a:xfrm>
              <a:off x="3755739" y="3339494"/>
              <a:ext cx="155297" cy="149096"/>
            </a:xfrm>
            <a:custGeom>
              <a:avLst/>
              <a:gdLst/>
              <a:ahLst/>
              <a:cxnLst/>
              <a:rect l="l" t="t" r="r" b="b"/>
              <a:pathLst>
                <a:path w="5911" h="5675" extrusionOk="0">
                  <a:moveTo>
                    <a:pt x="3079" y="1"/>
                  </a:moveTo>
                  <a:cubicBezTo>
                    <a:pt x="3075" y="1"/>
                    <a:pt x="3071" y="1"/>
                    <a:pt x="3066" y="1"/>
                  </a:cubicBezTo>
                  <a:cubicBezTo>
                    <a:pt x="1915" y="1"/>
                    <a:pt x="881" y="695"/>
                    <a:pt x="444" y="1749"/>
                  </a:cubicBezTo>
                  <a:cubicBezTo>
                    <a:pt x="0" y="2810"/>
                    <a:pt x="243" y="4031"/>
                    <a:pt x="1055" y="4842"/>
                  </a:cubicBezTo>
                  <a:cubicBezTo>
                    <a:pt x="1598" y="5386"/>
                    <a:pt x="2325" y="5674"/>
                    <a:pt x="3065" y="5674"/>
                  </a:cubicBezTo>
                  <a:cubicBezTo>
                    <a:pt x="3430" y="5674"/>
                    <a:pt x="3798" y="5604"/>
                    <a:pt x="4148" y="5460"/>
                  </a:cubicBezTo>
                  <a:cubicBezTo>
                    <a:pt x="5210" y="5023"/>
                    <a:pt x="5903" y="3982"/>
                    <a:pt x="5903" y="2838"/>
                  </a:cubicBezTo>
                  <a:cubicBezTo>
                    <a:pt x="5910" y="1275"/>
                    <a:pt x="4641" y="1"/>
                    <a:pt x="3079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87"/>
            <p:cNvSpPr/>
            <p:nvPr/>
          </p:nvSpPr>
          <p:spPr>
            <a:xfrm>
              <a:off x="3775049" y="3359172"/>
              <a:ext cx="122298" cy="108479"/>
            </a:xfrm>
            <a:custGeom>
              <a:avLst/>
              <a:gdLst/>
              <a:ahLst/>
              <a:cxnLst/>
              <a:rect l="l" t="t" r="r" b="b"/>
              <a:pathLst>
                <a:path w="4655" h="4129" extrusionOk="0">
                  <a:moveTo>
                    <a:pt x="2326" y="0"/>
                  </a:moveTo>
                  <a:cubicBezTo>
                    <a:pt x="1712" y="0"/>
                    <a:pt x="1103" y="276"/>
                    <a:pt x="694" y="799"/>
                  </a:cubicBezTo>
                  <a:cubicBezTo>
                    <a:pt x="1" y="1680"/>
                    <a:pt x="146" y="2956"/>
                    <a:pt x="1013" y="3663"/>
                  </a:cubicBezTo>
                  <a:cubicBezTo>
                    <a:pt x="1396" y="3976"/>
                    <a:pt x="1858" y="4128"/>
                    <a:pt x="2318" y="4128"/>
                  </a:cubicBezTo>
                  <a:cubicBezTo>
                    <a:pt x="2900" y="4128"/>
                    <a:pt x="3478" y="3883"/>
                    <a:pt x="3885" y="3407"/>
                  </a:cubicBezTo>
                  <a:lnTo>
                    <a:pt x="3892" y="3400"/>
                  </a:lnTo>
                  <a:cubicBezTo>
                    <a:pt x="3934" y="3351"/>
                    <a:pt x="3968" y="3310"/>
                    <a:pt x="4003" y="3261"/>
                  </a:cubicBezTo>
                  <a:cubicBezTo>
                    <a:pt x="4655" y="2346"/>
                    <a:pt x="4454" y="1083"/>
                    <a:pt x="3552" y="410"/>
                  </a:cubicBezTo>
                  <a:cubicBezTo>
                    <a:pt x="3185" y="134"/>
                    <a:pt x="2754" y="0"/>
                    <a:pt x="2326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87"/>
            <p:cNvSpPr/>
            <p:nvPr/>
          </p:nvSpPr>
          <p:spPr>
            <a:xfrm>
              <a:off x="3798563" y="3359093"/>
              <a:ext cx="98075" cy="90982"/>
            </a:xfrm>
            <a:custGeom>
              <a:avLst/>
              <a:gdLst/>
              <a:ahLst/>
              <a:cxnLst/>
              <a:rect l="l" t="t" r="r" b="b"/>
              <a:pathLst>
                <a:path w="3733" h="3463" extrusionOk="0">
                  <a:moveTo>
                    <a:pt x="1423" y="1"/>
                  </a:moveTo>
                  <a:cubicBezTo>
                    <a:pt x="1124" y="1"/>
                    <a:pt x="823" y="65"/>
                    <a:pt x="541" y="198"/>
                  </a:cubicBezTo>
                  <a:cubicBezTo>
                    <a:pt x="0" y="968"/>
                    <a:pt x="42" y="2002"/>
                    <a:pt x="646" y="2723"/>
                  </a:cubicBezTo>
                  <a:cubicBezTo>
                    <a:pt x="1043" y="3204"/>
                    <a:pt x="1629" y="3463"/>
                    <a:pt x="2226" y="3463"/>
                  </a:cubicBezTo>
                  <a:cubicBezTo>
                    <a:pt x="2524" y="3463"/>
                    <a:pt x="2826" y="3398"/>
                    <a:pt x="3108" y="3264"/>
                  </a:cubicBezTo>
                  <a:cubicBezTo>
                    <a:pt x="3732" y="2390"/>
                    <a:pt x="3580" y="1183"/>
                    <a:pt x="2761" y="490"/>
                  </a:cubicBezTo>
                  <a:cubicBezTo>
                    <a:pt x="2380" y="169"/>
                    <a:pt x="1904" y="1"/>
                    <a:pt x="1423" y="1"/>
                  </a:cubicBez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87"/>
            <p:cNvSpPr/>
            <p:nvPr/>
          </p:nvSpPr>
          <p:spPr>
            <a:xfrm>
              <a:off x="3828461" y="3387441"/>
              <a:ext cx="34286" cy="34286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2"/>
                    <a:pt x="0" y="652"/>
                  </a:cubicBezTo>
                  <a:cubicBezTo>
                    <a:pt x="0" y="1013"/>
                    <a:pt x="291" y="1304"/>
                    <a:pt x="652" y="1304"/>
                  </a:cubicBezTo>
                  <a:cubicBezTo>
                    <a:pt x="1013" y="1304"/>
                    <a:pt x="1304" y="1013"/>
                    <a:pt x="1304" y="652"/>
                  </a:cubicBezTo>
                  <a:cubicBezTo>
                    <a:pt x="1304" y="292"/>
                    <a:pt x="1013" y="0"/>
                    <a:pt x="652" y="0"/>
                  </a:cubicBez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87"/>
            <p:cNvSpPr/>
            <p:nvPr/>
          </p:nvSpPr>
          <p:spPr>
            <a:xfrm>
              <a:off x="3658057" y="3259862"/>
              <a:ext cx="35573" cy="31028"/>
            </a:xfrm>
            <a:custGeom>
              <a:avLst/>
              <a:gdLst/>
              <a:ahLst/>
              <a:cxnLst/>
              <a:rect l="l" t="t" r="r" b="b"/>
              <a:pathLst>
                <a:path w="1354" h="1181" extrusionOk="0">
                  <a:moveTo>
                    <a:pt x="347" y="1"/>
                  </a:moveTo>
                  <a:cubicBezTo>
                    <a:pt x="153" y="1"/>
                    <a:pt x="1" y="153"/>
                    <a:pt x="1" y="348"/>
                  </a:cubicBezTo>
                  <a:lnTo>
                    <a:pt x="1" y="833"/>
                  </a:lnTo>
                  <a:cubicBezTo>
                    <a:pt x="1" y="1021"/>
                    <a:pt x="153" y="1180"/>
                    <a:pt x="347" y="1180"/>
                  </a:cubicBezTo>
                  <a:lnTo>
                    <a:pt x="1006" y="1180"/>
                  </a:lnTo>
                  <a:cubicBezTo>
                    <a:pt x="1194" y="1180"/>
                    <a:pt x="1353" y="1021"/>
                    <a:pt x="1353" y="833"/>
                  </a:cubicBezTo>
                  <a:lnTo>
                    <a:pt x="1353" y="348"/>
                  </a:lnTo>
                  <a:cubicBezTo>
                    <a:pt x="1353" y="153"/>
                    <a:pt x="1194" y="1"/>
                    <a:pt x="100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87"/>
            <p:cNvSpPr/>
            <p:nvPr/>
          </p:nvSpPr>
          <p:spPr>
            <a:xfrm>
              <a:off x="3625085" y="3281931"/>
              <a:ext cx="101517" cy="236190"/>
            </a:xfrm>
            <a:custGeom>
              <a:avLst/>
              <a:gdLst/>
              <a:ahLst/>
              <a:cxnLst/>
              <a:rect l="l" t="t" r="r" b="b"/>
              <a:pathLst>
                <a:path w="3864" h="8990" extrusionOk="0">
                  <a:moveTo>
                    <a:pt x="860" y="0"/>
                  </a:moveTo>
                  <a:cubicBezTo>
                    <a:pt x="389" y="7"/>
                    <a:pt x="7" y="389"/>
                    <a:pt x="0" y="860"/>
                  </a:cubicBezTo>
                  <a:lnTo>
                    <a:pt x="0" y="8129"/>
                  </a:lnTo>
                  <a:cubicBezTo>
                    <a:pt x="7" y="8601"/>
                    <a:pt x="389" y="8989"/>
                    <a:pt x="860" y="8989"/>
                  </a:cubicBezTo>
                  <a:lnTo>
                    <a:pt x="3004" y="8989"/>
                  </a:lnTo>
                  <a:cubicBezTo>
                    <a:pt x="3475" y="8989"/>
                    <a:pt x="3857" y="8601"/>
                    <a:pt x="3864" y="8129"/>
                  </a:cubicBezTo>
                  <a:lnTo>
                    <a:pt x="3864" y="860"/>
                  </a:lnTo>
                  <a:cubicBezTo>
                    <a:pt x="3864" y="396"/>
                    <a:pt x="3496" y="14"/>
                    <a:pt x="303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87"/>
            <p:cNvSpPr/>
            <p:nvPr/>
          </p:nvSpPr>
          <p:spPr>
            <a:xfrm>
              <a:off x="3625269" y="3281931"/>
              <a:ext cx="79474" cy="209944"/>
            </a:xfrm>
            <a:custGeom>
              <a:avLst/>
              <a:gdLst/>
              <a:ahLst/>
              <a:cxnLst/>
              <a:rect l="l" t="t" r="r" b="b"/>
              <a:pathLst>
                <a:path w="3025" h="7991" extrusionOk="0">
                  <a:moveTo>
                    <a:pt x="860" y="0"/>
                  </a:moveTo>
                  <a:cubicBezTo>
                    <a:pt x="382" y="7"/>
                    <a:pt x="0" y="389"/>
                    <a:pt x="0" y="860"/>
                  </a:cubicBezTo>
                  <a:lnTo>
                    <a:pt x="0" y="7991"/>
                  </a:lnTo>
                  <a:lnTo>
                    <a:pt x="2164" y="7991"/>
                  </a:lnTo>
                  <a:cubicBezTo>
                    <a:pt x="2636" y="7984"/>
                    <a:pt x="3017" y="7602"/>
                    <a:pt x="3024" y="7131"/>
                  </a:cubicBezTo>
                  <a:lnTo>
                    <a:pt x="3024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87"/>
            <p:cNvSpPr/>
            <p:nvPr/>
          </p:nvSpPr>
          <p:spPr>
            <a:xfrm>
              <a:off x="3912822" y="3327671"/>
              <a:ext cx="22621" cy="22621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431" y="0"/>
                  </a:moveTo>
                  <a:cubicBezTo>
                    <a:pt x="195" y="0"/>
                    <a:pt x="0" y="194"/>
                    <a:pt x="0" y="430"/>
                  </a:cubicBezTo>
                  <a:cubicBezTo>
                    <a:pt x="0" y="666"/>
                    <a:pt x="195" y="860"/>
                    <a:pt x="431" y="860"/>
                  </a:cubicBezTo>
                  <a:cubicBezTo>
                    <a:pt x="673" y="860"/>
                    <a:pt x="861" y="666"/>
                    <a:pt x="861" y="430"/>
                  </a:cubicBezTo>
                  <a:cubicBezTo>
                    <a:pt x="861" y="194"/>
                    <a:pt x="673" y="0"/>
                    <a:pt x="431" y="0"/>
                  </a:cubicBezTo>
                  <a:close/>
                </a:path>
              </a:pathLst>
            </a:custGeom>
            <a:solidFill>
              <a:srgbClr val="B8C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5" name="Google Shape;10015;p87"/>
          <p:cNvGrpSpPr/>
          <p:nvPr/>
        </p:nvGrpSpPr>
        <p:grpSpPr>
          <a:xfrm>
            <a:off x="6317360" y="3276808"/>
            <a:ext cx="363217" cy="248590"/>
            <a:chOff x="6317360" y="3276808"/>
            <a:chExt cx="363217" cy="248590"/>
          </a:xfrm>
        </p:grpSpPr>
        <p:sp>
          <p:nvSpPr>
            <p:cNvPr id="10016" name="Google Shape;10016;p87"/>
            <p:cNvSpPr/>
            <p:nvPr/>
          </p:nvSpPr>
          <p:spPr>
            <a:xfrm>
              <a:off x="6568840" y="3420045"/>
              <a:ext cx="77110" cy="49051"/>
            </a:xfrm>
            <a:custGeom>
              <a:avLst/>
              <a:gdLst/>
              <a:ahLst/>
              <a:cxnLst/>
              <a:rect l="l" t="t" r="r" b="b"/>
              <a:pathLst>
                <a:path w="2935" h="1867" extrusionOk="0">
                  <a:moveTo>
                    <a:pt x="0" y="1"/>
                  </a:moveTo>
                  <a:lnTo>
                    <a:pt x="0" y="1867"/>
                  </a:lnTo>
                  <a:lnTo>
                    <a:pt x="2934" y="1867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87"/>
            <p:cNvSpPr/>
            <p:nvPr/>
          </p:nvSpPr>
          <p:spPr>
            <a:xfrm>
              <a:off x="6568840" y="3444663"/>
              <a:ext cx="77110" cy="24433"/>
            </a:xfrm>
            <a:custGeom>
              <a:avLst/>
              <a:gdLst/>
              <a:ahLst/>
              <a:cxnLst/>
              <a:rect l="l" t="t" r="r" b="b"/>
              <a:pathLst>
                <a:path w="2935" h="930" extrusionOk="0">
                  <a:moveTo>
                    <a:pt x="0" y="0"/>
                  </a:moveTo>
                  <a:lnTo>
                    <a:pt x="0" y="930"/>
                  </a:lnTo>
                  <a:lnTo>
                    <a:pt x="2934" y="930"/>
                  </a:lnTo>
                  <a:lnTo>
                    <a:pt x="2934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87"/>
            <p:cNvSpPr/>
            <p:nvPr/>
          </p:nvSpPr>
          <p:spPr>
            <a:xfrm>
              <a:off x="6626797" y="3387178"/>
              <a:ext cx="53780" cy="114890"/>
            </a:xfrm>
            <a:custGeom>
              <a:avLst/>
              <a:gdLst/>
              <a:ahLst/>
              <a:cxnLst/>
              <a:rect l="l" t="t" r="r" b="b"/>
              <a:pathLst>
                <a:path w="2047" h="4373" extrusionOk="0">
                  <a:moveTo>
                    <a:pt x="1827" y="1"/>
                  </a:moveTo>
                  <a:cubicBezTo>
                    <a:pt x="1806" y="1"/>
                    <a:pt x="1784" y="4"/>
                    <a:pt x="1762" y="10"/>
                  </a:cubicBezTo>
                  <a:lnTo>
                    <a:pt x="167" y="447"/>
                  </a:lnTo>
                  <a:cubicBezTo>
                    <a:pt x="69" y="475"/>
                    <a:pt x="0" y="558"/>
                    <a:pt x="0" y="662"/>
                  </a:cubicBezTo>
                  <a:lnTo>
                    <a:pt x="0" y="3707"/>
                  </a:lnTo>
                  <a:cubicBezTo>
                    <a:pt x="0" y="3811"/>
                    <a:pt x="69" y="3901"/>
                    <a:pt x="167" y="3922"/>
                  </a:cubicBezTo>
                  <a:lnTo>
                    <a:pt x="1762" y="4366"/>
                  </a:lnTo>
                  <a:cubicBezTo>
                    <a:pt x="1781" y="4371"/>
                    <a:pt x="1800" y="4373"/>
                    <a:pt x="1818" y="4373"/>
                  </a:cubicBezTo>
                  <a:cubicBezTo>
                    <a:pt x="1941" y="4373"/>
                    <a:pt x="2046" y="4277"/>
                    <a:pt x="2046" y="4144"/>
                  </a:cubicBezTo>
                  <a:lnTo>
                    <a:pt x="2046" y="225"/>
                  </a:lnTo>
                  <a:cubicBezTo>
                    <a:pt x="2046" y="96"/>
                    <a:pt x="1946" y="1"/>
                    <a:pt x="1827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87"/>
            <p:cNvSpPr/>
            <p:nvPr/>
          </p:nvSpPr>
          <p:spPr>
            <a:xfrm>
              <a:off x="6345051" y="3363743"/>
              <a:ext cx="247855" cy="161655"/>
            </a:xfrm>
            <a:custGeom>
              <a:avLst/>
              <a:gdLst/>
              <a:ahLst/>
              <a:cxnLst/>
              <a:rect l="l" t="t" r="r" b="b"/>
              <a:pathLst>
                <a:path w="9434" h="6153" extrusionOk="0">
                  <a:moveTo>
                    <a:pt x="320" y="1"/>
                  </a:moveTo>
                  <a:cubicBezTo>
                    <a:pt x="146" y="1"/>
                    <a:pt x="1" y="146"/>
                    <a:pt x="1" y="320"/>
                  </a:cubicBezTo>
                  <a:lnTo>
                    <a:pt x="1" y="5834"/>
                  </a:lnTo>
                  <a:cubicBezTo>
                    <a:pt x="1" y="6014"/>
                    <a:pt x="146" y="6153"/>
                    <a:pt x="320" y="6153"/>
                  </a:cubicBezTo>
                  <a:lnTo>
                    <a:pt x="9115" y="6153"/>
                  </a:lnTo>
                  <a:cubicBezTo>
                    <a:pt x="9288" y="6153"/>
                    <a:pt x="9434" y="6014"/>
                    <a:pt x="9434" y="5834"/>
                  </a:cubicBezTo>
                  <a:lnTo>
                    <a:pt x="9434" y="320"/>
                  </a:lnTo>
                  <a:cubicBezTo>
                    <a:pt x="9434" y="146"/>
                    <a:pt x="9288" y="1"/>
                    <a:pt x="9115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87"/>
            <p:cNvSpPr/>
            <p:nvPr/>
          </p:nvSpPr>
          <p:spPr>
            <a:xfrm>
              <a:off x="6345051" y="3363743"/>
              <a:ext cx="247671" cy="161655"/>
            </a:xfrm>
            <a:custGeom>
              <a:avLst/>
              <a:gdLst/>
              <a:ahLst/>
              <a:cxnLst/>
              <a:rect l="l" t="t" r="r" b="b"/>
              <a:pathLst>
                <a:path w="9427" h="6153" extrusionOk="0">
                  <a:moveTo>
                    <a:pt x="7658" y="1"/>
                  </a:moveTo>
                  <a:cubicBezTo>
                    <a:pt x="7832" y="1"/>
                    <a:pt x="7970" y="146"/>
                    <a:pt x="7970" y="320"/>
                  </a:cubicBezTo>
                  <a:lnTo>
                    <a:pt x="7970" y="5314"/>
                  </a:lnTo>
                  <a:cubicBezTo>
                    <a:pt x="7970" y="5549"/>
                    <a:pt x="7783" y="5744"/>
                    <a:pt x="7547" y="5744"/>
                  </a:cubicBezTo>
                  <a:lnTo>
                    <a:pt x="313" y="5744"/>
                  </a:lnTo>
                  <a:cubicBezTo>
                    <a:pt x="160" y="5744"/>
                    <a:pt x="28" y="5633"/>
                    <a:pt x="1" y="5480"/>
                  </a:cubicBezTo>
                  <a:lnTo>
                    <a:pt x="1" y="5841"/>
                  </a:lnTo>
                  <a:cubicBezTo>
                    <a:pt x="1" y="6014"/>
                    <a:pt x="146" y="6153"/>
                    <a:pt x="320" y="6153"/>
                  </a:cubicBezTo>
                  <a:lnTo>
                    <a:pt x="9115" y="6153"/>
                  </a:lnTo>
                  <a:cubicBezTo>
                    <a:pt x="9288" y="6153"/>
                    <a:pt x="9427" y="6014"/>
                    <a:pt x="9427" y="5841"/>
                  </a:cubicBezTo>
                  <a:lnTo>
                    <a:pt x="9427" y="320"/>
                  </a:lnTo>
                  <a:cubicBezTo>
                    <a:pt x="9427" y="313"/>
                    <a:pt x="9427" y="299"/>
                    <a:pt x="9427" y="292"/>
                  </a:cubicBezTo>
                  <a:cubicBezTo>
                    <a:pt x="9413" y="125"/>
                    <a:pt x="9274" y="1"/>
                    <a:pt x="9115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87"/>
            <p:cNvSpPr/>
            <p:nvPr/>
          </p:nvSpPr>
          <p:spPr>
            <a:xfrm>
              <a:off x="6317360" y="3276808"/>
              <a:ext cx="147993" cy="147835"/>
            </a:xfrm>
            <a:custGeom>
              <a:avLst/>
              <a:gdLst/>
              <a:ahLst/>
              <a:cxnLst/>
              <a:rect l="l" t="t" r="r" b="b"/>
              <a:pathLst>
                <a:path w="5633" h="5627" extrusionOk="0">
                  <a:moveTo>
                    <a:pt x="2817" y="1"/>
                  </a:moveTo>
                  <a:cubicBezTo>
                    <a:pt x="1263" y="1"/>
                    <a:pt x="0" y="1256"/>
                    <a:pt x="0" y="2810"/>
                  </a:cubicBezTo>
                  <a:cubicBezTo>
                    <a:pt x="0" y="4371"/>
                    <a:pt x="1263" y="5626"/>
                    <a:pt x="2817" y="5626"/>
                  </a:cubicBezTo>
                  <a:cubicBezTo>
                    <a:pt x="4370" y="5626"/>
                    <a:pt x="5633" y="4371"/>
                    <a:pt x="5633" y="2810"/>
                  </a:cubicBezTo>
                  <a:cubicBezTo>
                    <a:pt x="5633" y="1256"/>
                    <a:pt x="4370" y="1"/>
                    <a:pt x="281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87"/>
            <p:cNvSpPr/>
            <p:nvPr/>
          </p:nvSpPr>
          <p:spPr>
            <a:xfrm>
              <a:off x="6339035" y="3298325"/>
              <a:ext cx="133622" cy="126344"/>
            </a:xfrm>
            <a:custGeom>
              <a:avLst/>
              <a:gdLst/>
              <a:ahLst/>
              <a:cxnLst/>
              <a:rect l="l" t="t" r="r" b="b"/>
              <a:pathLst>
                <a:path w="5086" h="4809" extrusionOk="0">
                  <a:moveTo>
                    <a:pt x="3982" y="0"/>
                  </a:moveTo>
                  <a:lnTo>
                    <a:pt x="1" y="3982"/>
                  </a:lnTo>
                  <a:cubicBezTo>
                    <a:pt x="552" y="4533"/>
                    <a:pt x="1274" y="4809"/>
                    <a:pt x="1994" y="4809"/>
                  </a:cubicBezTo>
                  <a:cubicBezTo>
                    <a:pt x="2715" y="4809"/>
                    <a:pt x="3434" y="4533"/>
                    <a:pt x="3982" y="3982"/>
                  </a:cubicBezTo>
                  <a:cubicBezTo>
                    <a:pt x="5085" y="2886"/>
                    <a:pt x="5085" y="1103"/>
                    <a:pt x="3982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87"/>
            <p:cNvSpPr/>
            <p:nvPr/>
          </p:nvSpPr>
          <p:spPr>
            <a:xfrm>
              <a:off x="6505051" y="3446659"/>
              <a:ext cx="54148" cy="54148"/>
            </a:xfrm>
            <a:custGeom>
              <a:avLst/>
              <a:gdLst/>
              <a:ahLst/>
              <a:cxnLst/>
              <a:rect l="l" t="t" r="r" b="b"/>
              <a:pathLst>
                <a:path w="2061" h="2061" extrusionOk="0">
                  <a:moveTo>
                    <a:pt x="98" y="0"/>
                  </a:moveTo>
                  <a:cubicBezTo>
                    <a:pt x="42" y="0"/>
                    <a:pt x="1" y="42"/>
                    <a:pt x="1" y="98"/>
                  </a:cubicBezTo>
                  <a:lnTo>
                    <a:pt x="1" y="1970"/>
                  </a:lnTo>
                  <a:cubicBezTo>
                    <a:pt x="1" y="2019"/>
                    <a:pt x="42" y="2061"/>
                    <a:pt x="98" y="2061"/>
                  </a:cubicBezTo>
                  <a:lnTo>
                    <a:pt x="1971" y="2061"/>
                  </a:lnTo>
                  <a:cubicBezTo>
                    <a:pt x="2019" y="2061"/>
                    <a:pt x="2061" y="2019"/>
                    <a:pt x="2061" y="1970"/>
                  </a:cubicBezTo>
                  <a:lnTo>
                    <a:pt x="2061" y="98"/>
                  </a:lnTo>
                  <a:cubicBezTo>
                    <a:pt x="2061" y="42"/>
                    <a:pt x="2019" y="0"/>
                    <a:pt x="1971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87"/>
            <p:cNvSpPr/>
            <p:nvPr/>
          </p:nvSpPr>
          <p:spPr>
            <a:xfrm>
              <a:off x="6358371" y="3325885"/>
              <a:ext cx="57773" cy="49550"/>
            </a:xfrm>
            <a:custGeom>
              <a:avLst/>
              <a:gdLst/>
              <a:ahLst/>
              <a:cxnLst/>
              <a:rect l="l" t="t" r="r" b="b"/>
              <a:pathLst>
                <a:path w="2199" h="1886" extrusionOk="0">
                  <a:moveTo>
                    <a:pt x="1251" y="0"/>
                  </a:moveTo>
                  <a:cubicBezTo>
                    <a:pt x="1019" y="0"/>
                    <a:pt x="783" y="86"/>
                    <a:pt x="590" y="276"/>
                  </a:cubicBezTo>
                  <a:cubicBezTo>
                    <a:pt x="0" y="873"/>
                    <a:pt x="416" y="1885"/>
                    <a:pt x="1256" y="1885"/>
                  </a:cubicBezTo>
                  <a:cubicBezTo>
                    <a:pt x="1776" y="1885"/>
                    <a:pt x="2199" y="1462"/>
                    <a:pt x="2199" y="942"/>
                  </a:cubicBezTo>
                  <a:cubicBezTo>
                    <a:pt x="2199" y="374"/>
                    <a:pt x="1735" y="0"/>
                    <a:pt x="1251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87"/>
            <p:cNvSpPr/>
            <p:nvPr/>
          </p:nvSpPr>
          <p:spPr>
            <a:xfrm>
              <a:off x="6484821" y="3293937"/>
              <a:ext cx="113734" cy="113576"/>
            </a:xfrm>
            <a:custGeom>
              <a:avLst/>
              <a:gdLst/>
              <a:ahLst/>
              <a:cxnLst/>
              <a:rect l="l" t="t" r="r" b="b"/>
              <a:pathLst>
                <a:path w="4329" h="4323" extrusionOk="0">
                  <a:moveTo>
                    <a:pt x="2165" y="1"/>
                  </a:moveTo>
                  <a:cubicBezTo>
                    <a:pt x="972" y="1"/>
                    <a:pt x="1" y="965"/>
                    <a:pt x="1" y="2158"/>
                  </a:cubicBezTo>
                  <a:cubicBezTo>
                    <a:pt x="1" y="3351"/>
                    <a:pt x="972" y="4322"/>
                    <a:pt x="2165" y="4322"/>
                  </a:cubicBezTo>
                  <a:cubicBezTo>
                    <a:pt x="3358" y="4322"/>
                    <a:pt x="4329" y="3351"/>
                    <a:pt x="4329" y="2158"/>
                  </a:cubicBezTo>
                  <a:cubicBezTo>
                    <a:pt x="4329" y="965"/>
                    <a:pt x="3358" y="1"/>
                    <a:pt x="2165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87"/>
            <p:cNvSpPr/>
            <p:nvPr/>
          </p:nvSpPr>
          <p:spPr>
            <a:xfrm>
              <a:off x="6501583" y="3310541"/>
              <a:ext cx="102463" cy="96919"/>
            </a:xfrm>
            <a:custGeom>
              <a:avLst/>
              <a:gdLst/>
              <a:ahLst/>
              <a:cxnLst/>
              <a:rect l="l" t="t" r="r" b="b"/>
              <a:pathLst>
                <a:path w="3900" h="3689" extrusionOk="0">
                  <a:moveTo>
                    <a:pt x="3053" y="0"/>
                  </a:moveTo>
                  <a:lnTo>
                    <a:pt x="1" y="3059"/>
                  </a:lnTo>
                  <a:cubicBezTo>
                    <a:pt x="421" y="3479"/>
                    <a:pt x="974" y="3688"/>
                    <a:pt x="1527" y="3688"/>
                  </a:cubicBezTo>
                  <a:cubicBezTo>
                    <a:pt x="2080" y="3688"/>
                    <a:pt x="2633" y="3479"/>
                    <a:pt x="3053" y="3059"/>
                  </a:cubicBezTo>
                  <a:cubicBezTo>
                    <a:pt x="3899" y="2213"/>
                    <a:pt x="3899" y="846"/>
                    <a:pt x="305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87"/>
            <p:cNvSpPr/>
            <p:nvPr/>
          </p:nvSpPr>
          <p:spPr>
            <a:xfrm>
              <a:off x="6521445" y="3335448"/>
              <a:ext cx="35389" cy="30502"/>
            </a:xfrm>
            <a:custGeom>
              <a:avLst/>
              <a:gdLst/>
              <a:ahLst/>
              <a:cxnLst/>
              <a:rect l="l" t="t" r="r" b="b"/>
              <a:pathLst>
                <a:path w="1347" h="1161" extrusionOk="0">
                  <a:moveTo>
                    <a:pt x="766" y="0"/>
                  </a:moveTo>
                  <a:cubicBezTo>
                    <a:pt x="625" y="0"/>
                    <a:pt x="480" y="53"/>
                    <a:pt x="362" y="169"/>
                  </a:cubicBezTo>
                  <a:cubicBezTo>
                    <a:pt x="1" y="536"/>
                    <a:pt x="258" y="1161"/>
                    <a:pt x="771" y="1161"/>
                  </a:cubicBezTo>
                  <a:cubicBezTo>
                    <a:pt x="1090" y="1161"/>
                    <a:pt x="1347" y="897"/>
                    <a:pt x="1347" y="578"/>
                  </a:cubicBezTo>
                  <a:cubicBezTo>
                    <a:pt x="1347" y="230"/>
                    <a:pt x="1063" y="0"/>
                    <a:pt x="766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87"/>
            <p:cNvSpPr/>
            <p:nvPr/>
          </p:nvSpPr>
          <p:spPr>
            <a:xfrm>
              <a:off x="6413071" y="3305234"/>
              <a:ext cx="25800" cy="21806"/>
            </a:xfrm>
            <a:custGeom>
              <a:avLst/>
              <a:gdLst/>
              <a:ahLst/>
              <a:cxnLst/>
              <a:rect l="l" t="t" r="r" b="b"/>
              <a:pathLst>
                <a:path w="982" h="830" extrusionOk="0">
                  <a:moveTo>
                    <a:pt x="693" y="1"/>
                  </a:moveTo>
                  <a:cubicBezTo>
                    <a:pt x="647" y="1"/>
                    <a:pt x="599" y="17"/>
                    <a:pt x="554" y="56"/>
                  </a:cubicBezTo>
                  <a:lnTo>
                    <a:pt x="131" y="480"/>
                  </a:lnTo>
                  <a:cubicBezTo>
                    <a:pt x="1" y="631"/>
                    <a:pt x="133" y="830"/>
                    <a:pt x="293" y="830"/>
                  </a:cubicBezTo>
                  <a:cubicBezTo>
                    <a:pt x="338" y="830"/>
                    <a:pt x="385" y="814"/>
                    <a:pt x="429" y="778"/>
                  </a:cubicBezTo>
                  <a:lnTo>
                    <a:pt x="852" y="348"/>
                  </a:lnTo>
                  <a:cubicBezTo>
                    <a:pt x="981" y="197"/>
                    <a:pt x="852" y="1"/>
                    <a:pt x="693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87"/>
            <p:cNvSpPr/>
            <p:nvPr/>
          </p:nvSpPr>
          <p:spPr>
            <a:xfrm>
              <a:off x="6343869" y="3373779"/>
              <a:ext cx="26956" cy="22358"/>
            </a:xfrm>
            <a:custGeom>
              <a:avLst/>
              <a:gdLst/>
              <a:ahLst/>
              <a:cxnLst/>
              <a:rect l="l" t="t" r="r" b="b"/>
              <a:pathLst>
                <a:path w="1026" h="851" extrusionOk="0">
                  <a:moveTo>
                    <a:pt x="712" y="1"/>
                  </a:moveTo>
                  <a:cubicBezTo>
                    <a:pt x="660" y="1"/>
                    <a:pt x="606" y="23"/>
                    <a:pt x="559" y="76"/>
                  </a:cubicBezTo>
                  <a:lnTo>
                    <a:pt x="136" y="499"/>
                  </a:lnTo>
                  <a:cubicBezTo>
                    <a:pt x="1" y="656"/>
                    <a:pt x="135" y="850"/>
                    <a:pt x="292" y="850"/>
                  </a:cubicBezTo>
                  <a:cubicBezTo>
                    <a:pt x="337" y="850"/>
                    <a:pt x="384" y="835"/>
                    <a:pt x="427" y="798"/>
                  </a:cubicBezTo>
                  <a:lnTo>
                    <a:pt x="857" y="375"/>
                  </a:lnTo>
                  <a:cubicBezTo>
                    <a:pt x="1026" y="222"/>
                    <a:pt x="878" y="1"/>
                    <a:pt x="71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87"/>
            <p:cNvSpPr/>
            <p:nvPr/>
          </p:nvSpPr>
          <p:spPr>
            <a:xfrm>
              <a:off x="6412072" y="3373779"/>
              <a:ext cx="27823" cy="22962"/>
            </a:xfrm>
            <a:custGeom>
              <a:avLst/>
              <a:gdLst/>
              <a:ahLst/>
              <a:cxnLst/>
              <a:rect l="l" t="t" r="r" b="b"/>
              <a:pathLst>
                <a:path w="1059" h="874" extrusionOk="0">
                  <a:moveTo>
                    <a:pt x="311" y="1"/>
                  </a:moveTo>
                  <a:cubicBezTo>
                    <a:pt x="144" y="1"/>
                    <a:pt x="0" y="222"/>
                    <a:pt x="169" y="375"/>
                  </a:cubicBezTo>
                  <a:lnTo>
                    <a:pt x="592" y="798"/>
                  </a:lnTo>
                  <a:cubicBezTo>
                    <a:pt x="640" y="851"/>
                    <a:pt x="695" y="873"/>
                    <a:pt x="748" y="873"/>
                  </a:cubicBezTo>
                  <a:cubicBezTo>
                    <a:pt x="915" y="873"/>
                    <a:pt x="1059" y="652"/>
                    <a:pt x="890" y="499"/>
                  </a:cubicBezTo>
                  <a:lnTo>
                    <a:pt x="467" y="76"/>
                  </a:lnTo>
                  <a:cubicBezTo>
                    <a:pt x="419" y="23"/>
                    <a:pt x="363" y="1"/>
                    <a:pt x="311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87"/>
            <p:cNvSpPr/>
            <p:nvPr/>
          </p:nvSpPr>
          <p:spPr>
            <a:xfrm>
              <a:off x="6342870" y="3304656"/>
              <a:ext cx="27980" cy="22988"/>
            </a:xfrm>
            <a:custGeom>
              <a:avLst/>
              <a:gdLst/>
              <a:ahLst/>
              <a:cxnLst/>
              <a:rect l="l" t="t" r="r" b="b"/>
              <a:pathLst>
                <a:path w="1065" h="875" extrusionOk="0">
                  <a:moveTo>
                    <a:pt x="310" y="0"/>
                  </a:moveTo>
                  <a:cubicBezTo>
                    <a:pt x="145" y="0"/>
                    <a:pt x="1" y="223"/>
                    <a:pt x="174" y="370"/>
                  </a:cubicBezTo>
                  <a:lnTo>
                    <a:pt x="597" y="800"/>
                  </a:lnTo>
                  <a:cubicBezTo>
                    <a:pt x="643" y="853"/>
                    <a:pt x="697" y="874"/>
                    <a:pt x="749" y="874"/>
                  </a:cubicBezTo>
                  <a:cubicBezTo>
                    <a:pt x="915" y="874"/>
                    <a:pt x="1064" y="650"/>
                    <a:pt x="895" y="502"/>
                  </a:cubicBezTo>
                  <a:lnTo>
                    <a:pt x="465" y="78"/>
                  </a:lnTo>
                  <a:cubicBezTo>
                    <a:pt x="418" y="23"/>
                    <a:pt x="363" y="0"/>
                    <a:pt x="31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87"/>
            <p:cNvSpPr/>
            <p:nvPr/>
          </p:nvSpPr>
          <p:spPr>
            <a:xfrm>
              <a:off x="6557727" y="3315402"/>
              <a:ext cx="21754" cy="17392"/>
            </a:xfrm>
            <a:custGeom>
              <a:avLst/>
              <a:gdLst/>
              <a:ahLst/>
              <a:cxnLst/>
              <a:rect l="l" t="t" r="r" b="b"/>
              <a:pathLst>
                <a:path w="828" h="662" extrusionOk="0">
                  <a:moveTo>
                    <a:pt x="516" y="0"/>
                  </a:moveTo>
                  <a:cubicBezTo>
                    <a:pt x="463" y="0"/>
                    <a:pt x="408" y="23"/>
                    <a:pt x="361" y="79"/>
                  </a:cubicBezTo>
                  <a:lnTo>
                    <a:pt x="132" y="308"/>
                  </a:lnTo>
                  <a:cubicBezTo>
                    <a:pt x="0" y="439"/>
                    <a:pt x="90" y="661"/>
                    <a:pt x="278" y="661"/>
                  </a:cubicBezTo>
                  <a:cubicBezTo>
                    <a:pt x="333" y="661"/>
                    <a:pt x="389" y="641"/>
                    <a:pt x="430" y="599"/>
                  </a:cubicBezTo>
                  <a:lnTo>
                    <a:pt x="659" y="370"/>
                  </a:lnTo>
                  <a:cubicBezTo>
                    <a:pt x="827" y="223"/>
                    <a:pt x="681" y="0"/>
                    <a:pt x="51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87"/>
            <p:cNvSpPr/>
            <p:nvPr/>
          </p:nvSpPr>
          <p:spPr>
            <a:xfrm>
              <a:off x="6504945" y="3368761"/>
              <a:ext cx="20676" cy="16683"/>
            </a:xfrm>
            <a:custGeom>
              <a:avLst/>
              <a:gdLst/>
              <a:ahLst/>
              <a:cxnLst/>
              <a:rect l="l" t="t" r="r" b="b"/>
              <a:pathLst>
                <a:path w="787" h="635" extrusionOk="0">
                  <a:moveTo>
                    <a:pt x="494" y="0"/>
                  </a:moveTo>
                  <a:cubicBezTo>
                    <a:pt x="449" y="0"/>
                    <a:pt x="402" y="16"/>
                    <a:pt x="358" y="52"/>
                  </a:cubicBezTo>
                  <a:lnTo>
                    <a:pt x="130" y="288"/>
                  </a:lnTo>
                  <a:cubicBezTo>
                    <a:pt x="1" y="439"/>
                    <a:pt x="130" y="635"/>
                    <a:pt x="288" y="635"/>
                  </a:cubicBezTo>
                  <a:cubicBezTo>
                    <a:pt x="334" y="635"/>
                    <a:pt x="383" y="618"/>
                    <a:pt x="428" y="579"/>
                  </a:cubicBezTo>
                  <a:lnTo>
                    <a:pt x="657" y="351"/>
                  </a:lnTo>
                  <a:cubicBezTo>
                    <a:pt x="787" y="199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87"/>
            <p:cNvSpPr/>
            <p:nvPr/>
          </p:nvSpPr>
          <p:spPr>
            <a:xfrm>
              <a:off x="6557753" y="3368761"/>
              <a:ext cx="20703" cy="16683"/>
            </a:xfrm>
            <a:custGeom>
              <a:avLst/>
              <a:gdLst/>
              <a:ahLst/>
              <a:cxnLst/>
              <a:rect l="l" t="t" r="r" b="b"/>
              <a:pathLst>
                <a:path w="788" h="635" extrusionOk="0">
                  <a:moveTo>
                    <a:pt x="294" y="0"/>
                  </a:moveTo>
                  <a:cubicBezTo>
                    <a:pt x="133" y="0"/>
                    <a:pt x="1" y="199"/>
                    <a:pt x="131" y="351"/>
                  </a:cubicBezTo>
                  <a:lnTo>
                    <a:pt x="360" y="579"/>
                  </a:lnTo>
                  <a:cubicBezTo>
                    <a:pt x="405" y="618"/>
                    <a:pt x="454" y="635"/>
                    <a:pt x="500" y="635"/>
                  </a:cubicBezTo>
                  <a:cubicBezTo>
                    <a:pt x="658" y="635"/>
                    <a:pt x="787" y="439"/>
                    <a:pt x="658" y="288"/>
                  </a:cubicBezTo>
                  <a:lnTo>
                    <a:pt x="429" y="52"/>
                  </a:lnTo>
                  <a:cubicBezTo>
                    <a:pt x="385" y="16"/>
                    <a:pt x="338" y="0"/>
                    <a:pt x="29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87"/>
            <p:cNvSpPr/>
            <p:nvPr/>
          </p:nvSpPr>
          <p:spPr>
            <a:xfrm>
              <a:off x="6504945" y="3316006"/>
              <a:ext cx="20808" cy="16604"/>
            </a:xfrm>
            <a:custGeom>
              <a:avLst/>
              <a:gdLst/>
              <a:ahLst/>
              <a:cxnLst/>
              <a:rect l="l" t="t" r="r" b="b"/>
              <a:pathLst>
                <a:path w="792" h="632" extrusionOk="0">
                  <a:moveTo>
                    <a:pt x="291" y="0"/>
                  </a:moveTo>
                  <a:cubicBezTo>
                    <a:pt x="134" y="0"/>
                    <a:pt x="1" y="197"/>
                    <a:pt x="130" y="347"/>
                  </a:cubicBezTo>
                  <a:lnTo>
                    <a:pt x="358" y="576"/>
                  </a:lnTo>
                  <a:cubicBezTo>
                    <a:pt x="404" y="615"/>
                    <a:pt x="452" y="631"/>
                    <a:pt x="499" y="631"/>
                  </a:cubicBezTo>
                  <a:cubicBezTo>
                    <a:pt x="659" y="631"/>
                    <a:pt x="791" y="435"/>
                    <a:pt x="657" y="285"/>
                  </a:cubicBezTo>
                  <a:lnTo>
                    <a:pt x="428" y="56"/>
                  </a:lnTo>
                  <a:cubicBezTo>
                    <a:pt x="384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87"/>
            <p:cNvSpPr/>
            <p:nvPr/>
          </p:nvSpPr>
          <p:spPr>
            <a:xfrm>
              <a:off x="6367094" y="3441168"/>
              <a:ext cx="105931" cy="11008"/>
            </a:xfrm>
            <a:custGeom>
              <a:avLst/>
              <a:gdLst/>
              <a:ahLst/>
              <a:cxnLst/>
              <a:rect l="l" t="t" r="r" b="b"/>
              <a:pathLst>
                <a:path w="4032" h="419" extrusionOk="0">
                  <a:moveTo>
                    <a:pt x="273" y="1"/>
                  </a:moveTo>
                  <a:cubicBezTo>
                    <a:pt x="1" y="1"/>
                    <a:pt x="1" y="418"/>
                    <a:pt x="273" y="418"/>
                  </a:cubicBezTo>
                  <a:cubicBezTo>
                    <a:pt x="279" y="418"/>
                    <a:pt x="286" y="418"/>
                    <a:pt x="292" y="418"/>
                  </a:cubicBezTo>
                  <a:lnTo>
                    <a:pt x="3740" y="418"/>
                  </a:lnTo>
                  <a:cubicBezTo>
                    <a:pt x="3746" y="418"/>
                    <a:pt x="3753" y="418"/>
                    <a:pt x="3759" y="418"/>
                  </a:cubicBezTo>
                  <a:cubicBezTo>
                    <a:pt x="4031" y="418"/>
                    <a:pt x="4031" y="1"/>
                    <a:pt x="3759" y="1"/>
                  </a:cubicBezTo>
                  <a:cubicBezTo>
                    <a:pt x="3753" y="1"/>
                    <a:pt x="3746" y="1"/>
                    <a:pt x="3740" y="1"/>
                  </a:cubicBezTo>
                  <a:lnTo>
                    <a:pt x="292" y="1"/>
                  </a:lnTo>
                  <a:cubicBezTo>
                    <a:pt x="286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87"/>
            <p:cNvSpPr/>
            <p:nvPr/>
          </p:nvSpPr>
          <p:spPr>
            <a:xfrm>
              <a:off x="6368013" y="3495290"/>
              <a:ext cx="105011" cy="11008"/>
            </a:xfrm>
            <a:custGeom>
              <a:avLst/>
              <a:gdLst/>
              <a:ahLst/>
              <a:cxnLst/>
              <a:rect l="l" t="t" r="r" b="b"/>
              <a:pathLst>
                <a:path w="3997" h="419" extrusionOk="0">
                  <a:moveTo>
                    <a:pt x="3724" y="1"/>
                  </a:moveTo>
                  <a:cubicBezTo>
                    <a:pt x="3718" y="1"/>
                    <a:pt x="3711" y="1"/>
                    <a:pt x="3705" y="1"/>
                  </a:cubicBezTo>
                  <a:lnTo>
                    <a:pt x="257" y="1"/>
                  </a:lnTo>
                  <a:cubicBezTo>
                    <a:pt x="1" y="22"/>
                    <a:pt x="1" y="404"/>
                    <a:pt x="257" y="418"/>
                  </a:cubicBezTo>
                  <a:lnTo>
                    <a:pt x="3705" y="418"/>
                  </a:lnTo>
                  <a:cubicBezTo>
                    <a:pt x="3711" y="418"/>
                    <a:pt x="3718" y="418"/>
                    <a:pt x="3724" y="418"/>
                  </a:cubicBezTo>
                  <a:cubicBezTo>
                    <a:pt x="3996" y="418"/>
                    <a:pt x="3996" y="1"/>
                    <a:pt x="37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87"/>
            <p:cNvSpPr/>
            <p:nvPr/>
          </p:nvSpPr>
          <p:spPr>
            <a:xfrm>
              <a:off x="6367094" y="3468334"/>
              <a:ext cx="105931" cy="10982"/>
            </a:xfrm>
            <a:custGeom>
              <a:avLst/>
              <a:gdLst/>
              <a:ahLst/>
              <a:cxnLst/>
              <a:rect l="l" t="t" r="r" b="b"/>
              <a:pathLst>
                <a:path w="4032" h="418" extrusionOk="0">
                  <a:moveTo>
                    <a:pt x="273" y="0"/>
                  </a:moveTo>
                  <a:cubicBezTo>
                    <a:pt x="1" y="0"/>
                    <a:pt x="1" y="418"/>
                    <a:pt x="273" y="418"/>
                  </a:cubicBezTo>
                  <a:cubicBezTo>
                    <a:pt x="279" y="418"/>
                    <a:pt x="286" y="418"/>
                    <a:pt x="292" y="417"/>
                  </a:cubicBezTo>
                  <a:lnTo>
                    <a:pt x="3740" y="417"/>
                  </a:lnTo>
                  <a:cubicBezTo>
                    <a:pt x="3746" y="418"/>
                    <a:pt x="3753" y="418"/>
                    <a:pt x="3759" y="418"/>
                  </a:cubicBezTo>
                  <a:cubicBezTo>
                    <a:pt x="4031" y="418"/>
                    <a:pt x="4031" y="0"/>
                    <a:pt x="3759" y="0"/>
                  </a:cubicBezTo>
                  <a:cubicBezTo>
                    <a:pt x="3753" y="0"/>
                    <a:pt x="3746" y="0"/>
                    <a:pt x="3740" y="1"/>
                  </a:cubicBezTo>
                  <a:lnTo>
                    <a:pt x="292" y="1"/>
                  </a:lnTo>
                  <a:cubicBezTo>
                    <a:pt x="286" y="0"/>
                    <a:pt x="279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87"/>
            <p:cNvSpPr/>
            <p:nvPr/>
          </p:nvSpPr>
          <p:spPr>
            <a:xfrm>
              <a:off x="6532216" y="3446659"/>
              <a:ext cx="27166" cy="54148"/>
            </a:xfrm>
            <a:custGeom>
              <a:avLst/>
              <a:gdLst/>
              <a:ahLst/>
              <a:cxnLst/>
              <a:rect l="l" t="t" r="r" b="b"/>
              <a:pathLst>
                <a:path w="1034" h="2061" extrusionOk="0">
                  <a:moveTo>
                    <a:pt x="0" y="0"/>
                  </a:moveTo>
                  <a:lnTo>
                    <a:pt x="0" y="2061"/>
                  </a:lnTo>
                  <a:lnTo>
                    <a:pt x="937" y="2061"/>
                  </a:lnTo>
                  <a:cubicBezTo>
                    <a:pt x="985" y="2061"/>
                    <a:pt x="1034" y="2019"/>
                    <a:pt x="1034" y="1970"/>
                  </a:cubicBezTo>
                  <a:lnTo>
                    <a:pt x="1034" y="98"/>
                  </a:lnTo>
                  <a:cubicBezTo>
                    <a:pt x="1034" y="42"/>
                    <a:pt x="985" y="0"/>
                    <a:pt x="937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87"/>
            <p:cNvSpPr/>
            <p:nvPr/>
          </p:nvSpPr>
          <p:spPr>
            <a:xfrm>
              <a:off x="6626797" y="3444663"/>
              <a:ext cx="53780" cy="57458"/>
            </a:xfrm>
            <a:custGeom>
              <a:avLst/>
              <a:gdLst/>
              <a:ahLst/>
              <a:cxnLst/>
              <a:rect l="l" t="t" r="r" b="b"/>
              <a:pathLst>
                <a:path w="2047" h="2187" extrusionOk="0">
                  <a:moveTo>
                    <a:pt x="0" y="0"/>
                  </a:moveTo>
                  <a:lnTo>
                    <a:pt x="0" y="1526"/>
                  </a:lnTo>
                  <a:cubicBezTo>
                    <a:pt x="0" y="1623"/>
                    <a:pt x="69" y="1713"/>
                    <a:pt x="167" y="1741"/>
                  </a:cubicBezTo>
                  <a:lnTo>
                    <a:pt x="1762" y="2178"/>
                  </a:lnTo>
                  <a:cubicBezTo>
                    <a:pt x="1783" y="2184"/>
                    <a:pt x="1804" y="2187"/>
                    <a:pt x="1824" y="2187"/>
                  </a:cubicBezTo>
                  <a:cubicBezTo>
                    <a:pt x="1945" y="2187"/>
                    <a:pt x="2046" y="2088"/>
                    <a:pt x="2046" y="1963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87"/>
            <p:cNvSpPr/>
            <p:nvPr/>
          </p:nvSpPr>
          <p:spPr>
            <a:xfrm>
              <a:off x="6391343" y="3325832"/>
              <a:ext cx="24801" cy="49602"/>
            </a:xfrm>
            <a:custGeom>
              <a:avLst/>
              <a:gdLst/>
              <a:ahLst/>
              <a:cxnLst/>
              <a:rect l="l" t="t" r="r" b="b"/>
              <a:pathLst>
                <a:path w="944" h="1888" extrusionOk="0">
                  <a:moveTo>
                    <a:pt x="1" y="1"/>
                  </a:moveTo>
                  <a:lnTo>
                    <a:pt x="1" y="1887"/>
                  </a:lnTo>
                  <a:cubicBezTo>
                    <a:pt x="521" y="1887"/>
                    <a:pt x="944" y="1464"/>
                    <a:pt x="944" y="944"/>
                  </a:cubicBezTo>
                  <a:cubicBezTo>
                    <a:pt x="944" y="424"/>
                    <a:pt x="521" y="1"/>
                    <a:pt x="1" y="1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87"/>
            <p:cNvSpPr/>
            <p:nvPr/>
          </p:nvSpPr>
          <p:spPr>
            <a:xfrm>
              <a:off x="6541674" y="3335500"/>
              <a:ext cx="14608" cy="30450"/>
            </a:xfrm>
            <a:custGeom>
              <a:avLst/>
              <a:gdLst/>
              <a:ahLst/>
              <a:cxnLst/>
              <a:rect l="l" t="t" r="r" b="b"/>
              <a:pathLst>
                <a:path w="556" h="1159" extrusionOk="0">
                  <a:moveTo>
                    <a:pt x="1" y="0"/>
                  </a:moveTo>
                  <a:lnTo>
                    <a:pt x="1" y="1159"/>
                  </a:lnTo>
                  <a:cubicBezTo>
                    <a:pt x="313" y="1145"/>
                    <a:pt x="556" y="888"/>
                    <a:pt x="556" y="576"/>
                  </a:cubicBezTo>
                  <a:cubicBezTo>
                    <a:pt x="556" y="271"/>
                    <a:pt x="313" y="14"/>
                    <a:pt x="1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3" name="Google Shape;10043;p87"/>
          <p:cNvGrpSpPr/>
          <p:nvPr/>
        </p:nvGrpSpPr>
        <p:grpSpPr>
          <a:xfrm>
            <a:off x="5084391" y="4183682"/>
            <a:ext cx="504064" cy="325595"/>
            <a:chOff x="5084391" y="4183682"/>
            <a:chExt cx="504064" cy="325595"/>
          </a:xfrm>
        </p:grpSpPr>
        <p:sp>
          <p:nvSpPr>
            <p:cNvPr id="10044" name="Google Shape;10044;p87"/>
            <p:cNvSpPr/>
            <p:nvPr/>
          </p:nvSpPr>
          <p:spPr>
            <a:xfrm>
              <a:off x="5209948" y="4186887"/>
              <a:ext cx="186981" cy="137957"/>
            </a:xfrm>
            <a:custGeom>
              <a:avLst/>
              <a:gdLst/>
              <a:ahLst/>
              <a:cxnLst/>
              <a:rect l="l" t="t" r="r" b="b"/>
              <a:pathLst>
                <a:path w="7117" h="5251" extrusionOk="0">
                  <a:moveTo>
                    <a:pt x="250" y="0"/>
                  </a:moveTo>
                  <a:cubicBezTo>
                    <a:pt x="90" y="0"/>
                    <a:pt x="0" y="188"/>
                    <a:pt x="97" y="312"/>
                  </a:cubicBezTo>
                  <a:lnTo>
                    <a:pt x="3954" y="5251"/>
                  </a:lnTo>
                  <a:lnTo>
                    <a:pt x="7117" y="5251"/>
                  </a:lnTo>
                  <a:lnTo>
                    <a:pt x="2275" y="631"/>
                  </a:lnTo>
                  <a:cubicBezTo>
                    <a:pt x="1845" y="229"/>
                    <a:pt x="1276" y="0"/>
                    <a:pt x="687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87"/>
            <p:cNvSpPr/>
            <p:nvPr/>
          </p:nvSpPr>
          <p:spPr>
            <a:xfrm>
              <a:off x="5212680" y="4186887"/>
              <a:ext cx="184249" cy="137957"/>
            </a:xfrm>
            <a:custGeom>
              <a:avLst/>
              <a:gdLst/>
              <a:ahLst/>
              <a:cxnLst/>
              <a:rect l="l" t="t" r="r" b="b"/>
              <a:pathLst>
                <a:path w="7013" h="5251" extrusionOk="0">
                  <a:moveTo>
                    <a:pt x="153" y="0"/>
                  </a:moveTo>
                  <a:cubicBezTo>
                    <a:pt x="90" y="0"/>
                    <a:pt x="35" y="28"/>
                    <a:pt x="0" y="77"/>
                  </a:cubicBezTo>
                  <a:cubicBezTo>
                    <a:pt x="382" y="174"/>
                    <a:pt x="729" y="361"/>
                    <a:pt x="1020" y="631"/>
                  </a:cubicBezTo>
                  <a:lnTo>
                    <a:pt x="5861" y="5251"/>
                  </a:lnTo>
                  <a:lnTo>
                    <a:pt x="7013" y="5251"/>
                  </a:lnTo>
                  <a:lnTo>
                    <a:pt x="2178" y="631"/>
                  </a:lnTo>
                  <a:cubicBezTo>
                    <a:pt x="1748" y="229"/>
                    <a:pt x="1179" y="0"/>
                    <a:pt x="5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87"/>
            <p:cNvSpPr/>
            <p:nvPr/>
          </p:nvSpPr>
          <p:spPr>
            <a:xfrm>
              <a:off x="5084391" y="4236069"/>
              <a:ext cx="504064" cy="145103"/>
            </a:xfrm>
            <a:custGeom>
              <a:avLst/>
              <a:gdLst/>
              <a:ahLst/>
              <a:cxnLst/>
              <a:rect l="l" t="t" r="r" b="b"/>
              <a:pathLst>
                <a:path w="19186" h="5523" extrusionOk="0">
                  <a:moveTo>
                    <a:pt x="1060" y="1"/>
                  </a:moveTo>
                  <a:cubicBezTo>
                    <a:pt x="1053" y="1"/>
                    <a:pt x="1047" y="1"/>
                    <a:pt x="1041" y="1"/>
                  </a:cubicBezTo>
                  <a:lnTo>
                    <a:pt x="194" y="1"/>
                  </a:lnTo>
                  <a:cubicBezTo>
                    <a:pt x="90" y="1"/>
                    <a:pt x="0" y="84"/>
                    <a:pt x="0" y="195"/>
                  </a:cubicBezTo>
                  <a:lnTo>
                    <a:pt x="0" y="4731"/>
                  </a:lnTo>
                  <a:cubicBezTo>
                    <a:pt x="0" y="5162"/>
                    <a:pt x="354" y="5515"/>
                    <a:pt x="791" y="5522"/>
                  </a:cubicBezTo>
                  <a:lnTo>
                    <a:pt x="19026" y="5522"/>
                  </a:lnTo>
                  <a:cubicBezTo>
                    <a:pt x="19116" y="5522"/>
                    <a:pt x="19186" y="5453"/>
                    <a:pt x="19186" y="5363"/>
                  </a:cubicBezTo>
                  <a:lnTo>
                    <a:pt x="19186" y="5356"/>
                  </a:lnTo>
                  <a:cubicBezTo>
                    <a:pt x="19186" y="5155"/>
                    <a:pt x="19109" y="4953"/>
                    <a:pt x="18964" y="4815"/>
                  </a:cubicBezTo>
                  <a:lnTo>
                    <a:pt x="18520" y="4364"/>
                  </a:lnTo>
                  <a:lnTo>
                    <a:pt x="17847" y="3691"/>
                  </a:lnTo>
                  <a:cubicBezTo>
                    <a:pt x="17417" y="3254"/>
                    <a:pt x="16827" y="3011"/>
                    <a:pt x="16217" y="3011"/>
                  </a:cubicBezTo>
                  <a:lnTo>
                    <a:pt x="3669" y="3011"/>
                  </a:lnTo>
                  <a:cubicBezTo>
                    <a:pt x="3392" y="3011"/>
                    <a:pt x="3142" y="2866"/>
                    <a:pt x="3004" y="2623"/>
                  </a:cubicBezTo>
                  <a:lnTo>
                    <a:pt x="1713" y="382"/>
                  </a:lnTo>
                  <a:cubicBezTo>
                    <a:pt x="1578" y="145"/>
                    <a:pt x="1330" y="1"/>
                    <a:pt x="1060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87"/>
            <p:cNvSpPr/>
            <p:nvPr/>
          </p:nvSpPr>
          <p:spPr>
            <a:xfrm>
              <a:off x="5209948" y="4348148"/>
              <a:ext cx="209050" cy="161129"/>
            </a:xfrm>
            <a:custGeom>
              <a:avLst/>
              <a:gdLst/>
              <a:ahLst/>
              <a:cxnLst/>
              <a:rect l="l" t="t" r="r" b="b"/>
              <a:pathLst>
                <a:path w="7957" h="6133" extrusionOk="0">
                  <a:moveTo>
                    <a:pt x="4738" y="1"/>
                  </a:moveTo>
                  <a:cubicBezTo>
                    <a:pt x="4675" y="1"/>
                    <a:pt x="4620" y="28"/>
                    <a:pt x="4585" y="70"/>
                  </a:cubicBezTo>
                  <a:lnTo>
                    <a:pt x="104" y="5820"/>
                  </a:lnTo>
                  <a:cubicBezTo>
                    <a:pt x="0" y="5952"/>
                    <a:pt x="90" y="6132"/>
                    <a:pt x="257" y="6132"/>
                  </a:cubicBezTo>
                  <a:lnTo>
                    <a:pt x="687" y="6132"/>
                  </a:lnTo>
                  <a:cubicBezTo>
                    <a:pt x="1276" y="6132"/>
                    <a:pt x="1845" y="5910"/>
                    <a:pt x="2275" y="5501"/>
                  </a:cubicBezTo>
                  <a:lnTo>
                    <a:pt x="7880" y="195"/>
                  </a:lnTo>
                  <a:cubicBezTo>
                    <a:pt x="7956" y="126"/>
                    <a:pt x="7907" y="1"/>
                    <a:pt x="7803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87"/>
            <p:cNvSpPr/>
            <p:nvPr/>
          </p:nvSpPr>
          <p:spPr>
            <a:xfrm>
              <a:off x="5382322" y="4183682"/>
              <a:ext cx="203218" cy="76663"/>
            </a:xfrm>
            <a:custGeom>
              <a:avLst/>
              <a:gdLst/>
              <a:ahLst/>
              <a:cxnLst/>
              <a:rect l="l" t="t" r="r" b="b"/>
              <a:pathLst>
                <a:path w="7735" h="2918" extrusionOk="0">
                  <a:moveTo>
                    <a:pt x="3807" y="1"/>
                  </a:moveTo>
                  <a:cubicBezTo>
                    <a:pt x="3769" y="1"/>
                    <a:pt x="3730" y="2"/>
                    <a:pt x="3691" y="4"/>
                  </a:cubicBezTo>
                  <a:cubicBezTo>
                    <a:pt x="2768" y="67"/>
                    <a:pt x="2026" y="767"/>
                    <a:pt x="1908" y="1683"/>
                  </a:cubicBezTo>
                  <a:cubicBezTo>
                    <a:pt x="1723" y="1598"/>
                    <a:pt x="1532" y="1559"/>
                    <a:pt x="1346" y="1559"/>
                  </a:cubicBezTo>
                  <a:cubicBezTo>
                    <a:pt x="637" y="1559"/>
                    <a:pt x="1" y="2130"/>
                    <a:pt x="1" y="2911"/>
                  </a:cubicBezTo>
                  <a:lnTo>
                    <a:pt x="7735" y="2918"/>
                  </a:lnTo>
                  <a:cubicBezTo>
                    <a:pt x="7735" y="2023"/>
                    <a:pt x="7005" y="1354"/>
                    <a:pt x="6177" y="1354"/>
                  </a:cubicBezTo>
                  <a:cubicBezTo>
                    <a:pt x="6009" y="1354"/>
                    <a:pt x="5838" y="1382"/>
                    <a:pt x="5668" y="1440"/>
                  </a:cubicBezTo>
                  <a:cubicBezTo>
                    <a:pt x="5449" y="590"/>
                    <a:pt x="4676" y="1"/>
                    <a:pt x="3807" y="1"/>
                  </a:cubicBez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87"/>
            <p:cNvSpPr/>
            <p:nvPr/>
          </p:nvSpPr>
          <p:spPr>
            <a:xfrm>
              <a:off x="5274263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3" y="113"/>
                  </a:cubicBezTo>
                  <a:cubicBezTo>
                    <a:pt x="1" y="356"/>
                    <a:pt x="167" y="772"/>
                    <a:pt x="514" y="772"/>
                  </a:cubicBezTo>
                  <a:cubicBezTo>
                    <a:pt x="729" y="772"/>
                    <a:pt x="895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87"/>
            <p:cNvSpPr/>
            <p:nvPr/>
          </p:nvSpPr>
          <p:spPr>
            <a:xfrm>
              <a:off x="523361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4" y="113"/>
                  </a:cubicBezTo>
                  <a:cubicBezTo>
                    <a:pt x="1" y="356"/>
                    <a:pt x="174" y="772"/>
                    <a:pt x="514" y="772"/>
                  </a:cubicBezTo>
                  <a:cubicBezTo>
                    <a:pt x="729" y="772"/>
                    <a:pt x="903" y="599"/>
                    <a:pt x="903" y="391"/>
                  </a:cubicBezTo>
                  <a:cubicBezTo>
                    <a:pt x="903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87"/>
            <p:cNvSpPr/>
            <p:nvPr/>
          </p:nvSpPr>
          <p:spPr>
            <a:xfrm>
              <a:off x="5193002" y="4337901"/>
              <a:ext cx="23698" cy="20309"/>
            </a:xfrm>
            <a:custGeom>
              <a:avLst/>
              <a:gdLst/>
              <a:ahLst/>
              <a:cxnLst/>
              <a:rect l="l" t="t" r="r" b="b"/>
              <a:pathLst>
                <a:path w="902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0" y="772"/>
                  </a:cubicBezTo>
                  <a:cubicBezTo>
                    <a:pt x="728" y="772"/>
                    <a:pt x="902" y="599"/>
                    <a:pt x="902" y="391"/>
                  </a:cubicBezTo>
                  <a:cubicBezTo>
                    <a:pt x="902" y="156"/>
                    <a:pt x="710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87"/>
            <p:cNvSpPr/>
            <p:nvPr/>
          </p:nvSpPr>
          <p:spPr>
            <a:xfrm>
              <a:off x="5152542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14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87"/>
            <p:cNvSpPr/>
            <p:nvPr/>
          </p:nvSpPr>
          <p:spPr>
            <a:xfrm>
              <a:off x="544647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1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87"/>
            <p:cNvSpPr/>
            <p:nvPr/>
          </p:nvSpPr>
          <p:spPr>
            <a:xfrm>
              <a:off x="5467261" y="4183944"/>
              <a:ext cx="118279" cy="76400"/>
            </a:xfrm>
            <a:custGeom>
              <a:avLst/>
              <a:gdLst/>
              <a:ahLst/>
              <a:cxnLst/>
              <a:rect l="l" t="t" r="r" b="b"/>
              <a:pathLst>
                <a:path w="4502" h="2908" extrusionOk="0">
                  <a:moveTo>
                    <a:pt x="583" y="0"/>
                  </a:moveTo>
                  <a:cubicBezTo>
                    <a:pt x="390" y="0"/>
                    <a:pt x="194" y="30"/>
                    <a:pt x="0" y="91"/>
                  </a:cubicBezTo>
                  <a:cubicBezTo>
                    <a:pt x="624" y="286"/>
                    <a:pt x="1103" y="792"/>
                    <a:pt x="1269" y="1430"/>
                  </a:cubicBezTo>
                  <a:cubicBezTo>
                    <a:pt x="1440" y="1372"/>
                    <a:pt x="1611" y="1344"/>
                    <a:pt x="1779" y="1344"/>
                  </a:cubicBezTo>
                  <a:cubicBezTo>
                    <a:pt x="2607" y="1344"/>
                    <a:pt x="3338" y="2013"/>
                    <a:pt x="3343" y="2908"/>
                  </a:cubicBezTo>
                  <a:lnTo>
                    <a:pt x="4502" y="2908"/>
                  </a:lnTo>
                  <a:cubicBezTo>
                    <a:pt x="4502" y="2019"/>
                    <a:pt x="3772" y="1351"/>
                    <a:pt x="2944" y="1351"/>
                  </a:cubicBezTo>
                  <a:cubicBezTo>
                    <a:pt x="2777" y="1351"/>
                    <a:pt x="2605" y="1379"/>
                    <a:pt x="2435" y="1437"/>
                  </a:cubicBezTo>
                  <a:cubicBezTo>
                    <a:pt x="2209" y="567"/>
                    <a:pt x="1430" y="0"/>
                    <a:pt x="5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87"/>
            <p:cNvSpPr/>
            <p:nvPr/>
          </p:nvSpPr>
          <p:spPr>
            <a:xfrm>
              <a:off x="5212680" y="4348148"/>
              <a:ext cx="206265" cy="161129"/>
            </a:xfrm>
            <a:custGeom>
              <a:avLst/>
              <a:gdLst/>
              <a:ahLst/>
              <a:cxnLst/>
              <a:rect l="l" t="t" r="r" b="b"/>
              <a:pathLst>
                <a:path w="7851" h="6133" extrusionOk="0">
                  <a:moveTo>
                    <a:pt x="7701" y="0"/>
                  </a:moveTo>
                  <a:cubicBezTo>
                    <a:pt x="7698" y="0"/>
                    <a:pt x="7695" y="1"/>
                    <a:pt x="7692" y="1"/>
                  </a:cubicBezTo>
                  <a:lnTo>
                    <a:pt x="6541" y="1"/>
                  </a:lnTo>
                  <a:cubicBezTo>
                    <a:pt x="6645" y="1"/>
                    <a:pt x="6694" y="126"/>
                    <a:pt x="6617" y="195"/>
                  </a:cubicBezTo>
                  <a:lnTo>
                    <a:pt x="1013" y="5501"/>
                  </a:lnTo>
                  <a:cubicBezTo>
                    <a:pt x="729" y="5772"/>
                    <a:pt x="382" y="5966"/>
                    <a:pt x="0" y="6063"/>
                  </a:cubicBezTo>
                  <a:cubicBezTo>
                    <a:pt x="35" y="6112"/>
                    <a:pt x="90" y="6132"/>
                    <a:pt x="153" y="6132"/>
                  </a:cubicBezTo>
                  <a:lnTo>
                    <a:pt x="583" y="6132"/>
                  </a:lnTo>
                  <a:cubicBezTo>
                    <a:pt x="1172" y="6132"/>
                    <a:pt x="1741" y="5910"/>
                    <a:pt x="2178" y="5501"/>
                  </a:cubicBezTo>
                  <a:lnTo>
                    <a:pt x="7776" y="202"/>
                  </a:lnTo>
                  <a:cubicBezTo>
                    <a:pt x="7850" y="128"/>
                    <a:pt x="7806" y="0"/>
                    <a:pt x="770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87"/>
            <p:cNvSpPr/>
            <p:nvPr/>
          </p:nvSpPr>
          <p:spPr>
            <a:xfrm>
              <a:off x="5479819" y="4315176"/>
              <a:ext cx="27376" cy="6410"/>
            </a:xfrm>
            <a:custGeom>
              <a:avLst/>
              <a:gdLst/>
              <a:ahLst/>
              <a:cxnLst/>
              <a:rect l="l" t="t" r="r" b="b"/>
              <a:pathLst>
                <a:path w="1042" h="244" extrusionOk="0">
                  <a:moveTo>
                    <a:pt x="1" y="0"/>
                  </a:moveTo>
                  <a:cubicBezTo>
                    <a:pt x="361" y="0"/>
                    <a:pt x="715" y="84"/>
                    <a:pt x="1041" y="243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87"/>
            <p:cNvSpPr/>
            <p:nvPr/>
          </p:nvSpPr>
          <p:spPr>
            <a:xfrm>
              <a:off x="5540508" y="4350696"/>
              <a:ext cx="47947" cy="30476"/>
            </a:xfrm>
            <a:custGeom>
              <a:avLst/>
              <a:gdLst/>
              <a:ahLst/>
              <a:cxnLst/>
              <a:rect l="l" t="t" r="r" b="b"/>
              <a:pathLst>
                <a:path w="1825" h="1160" extrusionOk="0">
                  <a:moveTo>
                    <a:pt x="0" y="1"/>
                  </a:moveTo>
                  <a:lnTo>
                    <a:pt x="451" y="452"/>
                  </a:lnTo>
                  <a:cubicBezTo>
                    <a:pt x="590" y="590"/>
                    <a:pt x="666" y="792"/>
                    <a:pt x="666" y="993"/>
                  </a:cubicBezTo>
                  <a:lnTo>
                    <a:pt x="666" y="1000"/>
                  </a:lnTo>
                  <a:cubicBezTo>
                    <a:pt x="666" y="1090"/>
                    <a:pt x="597" y="1159"/>
                    <a:pt x="514" y="1159"/>
                  </a:cubicBezTo>
                  <a:lnTo>
                    <a:pt x="1665" y="1159"/>
                  </a:lnTo>
                  <a:cubicBezTo>
                    <a:pt x="1755" y="1159"/>
                    <a:pt x="1825" y="1090"/>
                    <a:pt x="1825" y="1000"/>
                  </a:cubicBezTo>
                  <a:lnTo>
                    <a:pt x="1825" y="993"/>
                  </a:lnTo>
                  <a:cubicBezTo>
                    <a:pt x="1825" y="792"/>
                    <a:pt x="1748" y="597"/>
                    <a:pt x="1610" y="452"/>
                  </a:cubicBezTo>
                  <a:lnTo>
                    <a:pt x="1159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87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770"/>
                  </a:lnTo>
                  <a:cubicBezTo>
                    <a:pt x="0" y="1089"/>
                    <a:pt x="257" y="1353"/>
                    <a:pt x="576" y="1353"/>
                  </a:cubicBezTo>
                  <a:lnTo>
                    <a:pt x="2421" y="1353"/>
                  </a:lnTo>
                  <a:lnTo>
                    <a:pt x="1748" y="680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87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243"/>
                  </a:lnTo>
                  <a:cubicBezTo>
                    <a:pt x="215" y="354"/>
                    <a:pt x="416" y="500"/>
                    <a:pt x="597" y="680"/>
                  </a:cubicBezTo>
                  <a:lnTo>
                    <a:pt x="1262" y="1353"/>
                  </a:lnTo>
                  <a:lnTo>
                    <a:pt x="2421" y="1353"/>
                  </a:lnTo>
                  <a:lnTo>
                    <a:pt x="1755" y="673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0" name="Google Shape;10060;p87"/>
          <p:cNvGrpSpPr/>
          <p:nvPr/>
        </p:nvGrpSpPr>
        <p:grpSpPr>
          <a:xfrm>
            <a:off x="7947595" y="2347996"/>
            <a:ext cx="379795" cy="267165"/>
            <a:chOff x="7947595" y="2347996"/>
            <a:chExt cx="379795" cy="267165"/>
          </a:xfrm>
        </p:grpSpPr>
        <p:sp>
          <p:nvSpPr>
            <p:cNvPr id="10061" name="Google Shape;10061;p87"/>
            <p:cNvSpPr/>
            <p:nvPr/>
          </p:nvSpPr>
          <p:spPr>
            <a:xfrm>
              <a:off x="7947779" y="2386432"/>
              <a:ext cx="379611" cy="228728"/>
            </a:xfrm>
            <a:custGeom>
              <a:avLst/>
              <a:gdLst/>
              <a:ahLst/>
              <a:cxnLst/>
              <a:rect l="l" t="t" r="r" b="b"/>
              <a:pathLst>
                <a:path w="14449" h="8706" extrusionOk="0">
                  <a:moveTo>
                    <a:pt x="7221" y="1"/>
                  </a:moveTo>
                  <a:cubicBezTo>
                    <a:pt x="6361" y="1"/>
                    <a:pt x="5071" y="549"/>
                    <a:pt x="3392" y="1645"/>
                  </a:cubicBezTo>
                  <a:cubicBezTo>
                    <a:pt x="2303" y="2352"/>
                    <a:pt x="1263" y="3122"/>
                    <a:pt x="257" y="3941"/>
                  </a:cubicBezTo>
                  <a:cubicBezTo>
                    <a:pt x="0" y="4156"/>
                    <a:pt x="0" y="4551"/>
                    <a:pt x="257" y="4759"/>
                  </a:cubicBezTo>
                  <a:cubicBezTo>
                    <a:pt x="1263" y="5584"/>
                    <a:pt x="2303" y="6347"/>
                    <a:pt x="3392" y="7062"/>
                  </a:cubicBezTo>
                  <a:cubicBezTo>
                    <a:pt x="5071" y="8151"/>
                    <a:pt x="6361" y="8706"/>
                    <a:pt x="7221" y="8706"/>
                  </a:cubicBezTo>
                  <a:cubicBezTo>
                    <a:pt x="8081" y="8706"/>
                    <a:pt x="9371" y="8151"/>
                    <a:pt x="11057" y="7062"/>
                  </a:cubicBezTo>
                  <a:cubicBezTo>
                    <a:pt x="12139" y="6347"/>
                    <a:pt x="13186" y="5584"/>
                    <a:pt x="14192" y="4759"/>
                  </a:cubicBezTo>
                  <a:cubicBezTo>
                    <a:pt x="14449" y="4551"/>
                    <a:pt x="14449" y="4156"/>
                    <a:pt x="14192" y="3941"/>
                  </a:cubicBezTo>
                  <a:cubicBezTo>
                    <a:pt x="13186" y="3122"/>
                    <a:pt x="12139" y="2352"/>
                    <a:pt x="11057" y="1645"/>
                  </a:cubicBezTo>
                  <a:cubicBezTo>
                    <a:pt x="9371" y="549"/>
                    <a:pt x="8081" y="1"/>
                    <a:pt x="722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87"/>
            <p:cNvSpPr/>
            <p:nvPr/>
          </p:nvSpPr>
          <p:spPr>
            <a:xfrm>
              <a:off x="7947595" y="2386432"/>
              <a:ext cx="208866" cy="228728"/>
            </a:xfrm>
            <a:custGeom>
              <a:avLst/>
              <a:gdLst/>
              <a:ahLst/>
              <a:cxnLst/>
              <a:rect l="l" t="t" r="r" b="b"/>
              <a:pathLst>
                <a:path w="7950" h="8706" extrusionOk="0">
                  <a:moveTo>
                    <a:pt x="7228" y="1"/>
                  </a:moveTo>
                  <a:cubicBezTo>
                    <a:pt x="6368" y="1"/>
                    <a:pt x="5078" y="549"/>
                    <a:pt x="3399" y="1645"/>
                  </a:cubicBezTo>
                  <a:cubicBezTo>
                    <a:pt x="2310" y="2352"/>
                    <a:pt x="1263" y="3122"/>
                    <a:pt x="264" y="3941"/>
                  </a:cubicBezTo>
                  <a:cubicBezTo>
                    <a:pt x="1" y="4156"/>
                    <a:pt x="1" y="4551"/>
                    <a:pt x="264" y="4759"/>
                  </a:cubicBezTo>
                  <a:cubicBezTo>
                    <a:pt x="1263" y="5584"/>
                    <a:pt x="2310" y="6347"/>
                    <a:pt x="3392" y="7062"/>
                  </a:cubicBezTo>
                  <a:cubicBezTo>
                    <a:pt x="5078" y="8151"/>
                    <a:pt x="6368" y="8706"/>
                    <a:pt x="7228" y="8706"/>
                  </a:cubicBezTo>
                  <a:cubicBezTo>
                    <a:pt x="7471" y="8699"/>
                    <a:pt x="7714" y="8664"/>
                    <a:pt x="7949" y="8602"/>
                  </a:cubicBezTo>
                  <a:cubicBezTo>
                    <a:pt x="7145" y="8394"/>
                    <a:pt x="6104" y="7880"/>
                    <a:pt x="4835" y="7062"/>
                  </a:cubicBezTo>
                  <a:cubicBezTo>
                    <a:pt x="3753" y="6347"/>
                    <a:pt x="2706" y="5584"/>
                    <a:pt x="1707" y="4759"/>
                  </a:cubicBezTo>
                  <a:cubicBezTo>
                    <a:pt x="1443" y="4551"/>
                    <a:pt x="1443" y="4156"/>
                    <a:pt x="1707" y="3941"/>
                  </a:cubicBezTo>
                  <a:cubicBezTo>
                    <a:pt x="2706" y="3122"/>
                    <a:pt x="3753" y="2352"/>
                    <a:pt x="4835" y="1645"/>
                  </a:cubicBezTo>
                  <a:cubicBezTo>
                    <a:pt x="6104" y="826"/>
                    <a:pt x="7145" y="306"/>
                    <a:pt x="7949" y="105"/>
                  </a:cubicBezTo>
                  <a:cubicBezTo>
                    <a:pt x="7714" y="35"/>
                    <a:pt x="7471" y="1"/>
                    <a:pt x="722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87"/>
            <p:cNvSpPr/>
            <p:nvPr/>
          </p:nvSpPr>
          <p:spPr>
            <a:xfrm>
              <a:off x="8049269" y="2419063"/>
              <a:ext cx="170062" cy="163678"/>
            </a:xfrm>
            <a:custGeom>
              <a:avLst/>
              <a:gdLst/>
              <a:ahLst/>
              <a:cxnLst/>
              <a:rect l="l" t="t" r="r" b="b"/>
              <a:pathLst>
                <a:path w="6473" h="6230" extrusionOk="0">
                  <a:moveTo>
                    <a:pt x="3359" y="1"/>
                  </a:moveTo>
                  <a:cubicBezTo>
                    <a:pt x="2549" y="1"/>
                    <a:pt x="1753" y="315"/>
                    <a:pt x="1159" y="909"/>
                  </a:cubicBezTo>
                  <a:cubicBezTo>
                    <a:pt x="271" y="1804"/>
                    <a:pt x="1" y="3142"/>
                    <a:pt x="486" y="4301"/>
                  </a:cubicBezTo>
                  <a:cubicBezTo>
                    <a:pt x="965" y="5466"/>
                    <a:pt x="2103" y="6229"/>
                    <a:pt x="3358" y="6229"/>
                  </a:cubicBezTo>
                  <a:cubicBezTo>
                    <a:pt x="5078" y="6222"/>
                    <a:pt x="6472" y="4828"/>
                    <a:pt x="6472" y="3115"/>
                  </a:cubicBezTo>
                  <a:cubicBezTo>
                    <a:pt x="6472" y="1852"/>
                    <a:pt x="5716" y="722"/>
                    <a:pt x="4551" y="236"/>
                  </a:cubicBezTo>
                  <a:cubicBezTo>
                    <a:pt x="4165" y="78"/>
                    <a:pt x="3760" y="1"/>
                    <a:pt x="335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87"/>
            <p:cNvSpPr/>
            <p:nvPr/>
          </p:nvSpPr>
          <p:spPr>
            <a:xfrm>
              <a:off x="8055837" y="2418984"/>
              <a:ext cx="97340" cy="163599"/>
            </a:xfrm>
            <a:custGeom>
              <a:avLst/>
              <a:gdLst/>
              <a:ahLst/>
              <a:cxnLst/>
              <a:rect l="l" t="t" r="r" b="b"/>
              <a:pathLst>
                <a:path w="3705" h="6227" extrusionOk="0">
                  <a:moveTo>
                    <a:pt x="3102" y="0"/>
                  </a:moveTo>
                  <a:cubicBezTo>
                    <a:pt x="1427" y="0"/>
                    <a:pt x="1" y="1361"/>
                    <a:pt x="1" y="3111"/>
                  </a:cubicBezTo>
                  <a:cubicBezTo>
                    <a:pt x="1" y="4863"/>
                    <a:pt x="1432" y="6226"/>
                    <a:pt x="3112" y="6226"/>
                  </a:cubicBezTo>
                  <a:cubicBezTo>
                    <a:pt x="3307" y="6226"/>
                    <a:pt x="3505" y="6208"/>
                    <a:pt x="3705" y="6170"/>
                  </a:cubicBezTo>
                  <a:cubicBezTo>
                    <a:pt x="2241" y="5885"/>
                    <a:pt x="1187" y="4602"/>
                    <a:pt x="1180" y="3111"/>
                  </a:cubicBezTo>
                  <a:cubicBezTo>
                    <a:pt x="1187" y="1619"/>
                    <a:pt x="2241" y="343"/>
                    <a:pt x="3705" y="59"/>
                  </a:cubicBezTo>
                  <a:cubicBezTo>
                    <a:pt x="3502" y="19"/>
                    <a:pt x="3300" y="0"/>
                    <a:pt x="3102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87"/>
            <p:cNvSpPr/>
            <p:nvPr/>
          </p:nvSpPr>
          <p:spPr>
            <a:xfrm>
              <a:off x="8082451" y="2459444"/>
              <a:ext cx="96420" cy="82653"/>
            </a:xfrm>
            <a:custGeom>
              <a:avLst/>
              <a:gdLst/>
              <a:ahLst/>
              <a:cxnLst/>
              <a:rect l="l" t="t" r="r" b="b"/>
              <a:pathLst>
                <a:path w="3670" h="3146" extrusionOk="0">
                  <a:moveTo>
                    <a:pt x="2084" y="1"/>
                  </a:moveTo>
                  <a:cubicBezTo>
                    <a:pt x="1699" y="1"/>
                    <a:pt x="1305" y="143"/>
                    <a:pt x="985" y="461"/>
                  </a:cubicBezTo>
                  <a:cubicBezTo>
                    <a:pt x="0" y="1453"/>
                    <a:pt x="701" y="3145"/>
                    <a:pt x="2095" y="3145"/>
                  </a:cubicBezTo>
                  <a:cubicBezTo>
                    <a:pt x="2962" y="3138"/>
                    <a:pt x="3663" y="2438"/>
                    <a:pt x="3670" y="1571"/>
                  </a:cubicBezTo>
                  <a:cubicBezTo>
                    <a:pt x="3670" y="627"/>
                    <a:pt x="2894" y="1"/>
                    <a:pt x="2084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87"/>
            <p:cNvSpPr/>
            <p:nvPr/>
          </p:nvSpPr>
          <p:spPr>
            <a:xfrm>
              <a:off x="8096113" y="2459496"/>
              <a:ext cx="57432" cy="82601"/>
            </a:xfrm>
            <a:custGeom>
              <a:avLst/>
              <a:gdLst/>
              <a:ahLst/>
              <a:cxnLst/>
              <a:rect l="l" t="t" r="r" b="b"/>
              <a:pathLst>
                <a:path w="2186" h="3144" extrusionOk="0">
                  <a:moveTo>
                    <a:pt x="1572" y="0"/>
                  </a:moveTo>
                  <a:cubicBezTo>
                    <a:pt x="744" y="0"/>
                    <a:pt x="1" y="666"/>
                    <a:pt x="1" y="1569"/>
                  </a:cubicBezTo>
                  <a:cubicBezTo>
                    <a:pt x="1" y="2473"/>
                    <a:pt x="746" y="3143"/>
                    <a:pt x="1575" y="3143"/>
                  </a:cubicBezTo>
                  <a:cubicBezTo>
                    <a:pt x="1777" y="3143"/>
                    <a:pt x="1983" y="3104"/>
                    <a:pt x="2185" y="3018"/>
                  </a:cubicBezTo>
                  <a:cubicBezTo>
                    <a:pt x="1610" y="2769"/>
                    <a:pt x="1235" y="2200"/>
                    <a:pt x="1235" y="1569"/>
                  </a:cubicBezTo>
                  <a:cubicBezTo>
                    <a:pt x="1235" y="938"/>
                    <a:pt x="1610" y="369"/>
                    <a:pt x="2185" y="126"/>
                  </a:cubicBezTo>
                  <a:cubicBezTo>
                    <a:pt x="1982" y="40"/>
                    <a:pt x="1775" y="0"/>
                    <a:pt x="157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87"/>
            <p:cNvSpPr/>
            <p:nvPr/>
          </p:nvSpPr>
          <p:spPr>
            <a:xfrm>
              <a:off x="8254563" y="2401513"/>
              <a:ext cx="38174" cy="26325"/>
            </a:xfrm>
            <a:custGeom>
              <a:avLst/>
              <a:gdLst/>
              <a:ahLst/>
              <a:cxnLst/>
              <a:rect l="l" t="t" r="r" b="b"/>
              <a:pathLst>
                <a:path w="1453" h="1002" extrusionOk="0">
                  <a:moveTo>
                    <a:pt x="343" y="1"/>
                  </a:moveTo>
                  <a:cubicBezTo>
                    <a:pt x="142" y="1"/>
                    <a:pt x="1" y="290"/>
                    <a:pt x="212" y="433"/>
                  </a:cubicBezTo>
                  <a:lnTo>
                    <a:pt x="219" y="433"/>
                  </a:lnTo>
                  <a:cubicBezTo>
                    <a:pt x="469" y="599"/>
                    <a:pt x="725" y="772"/>
                    <a:pt x="989" y="960"/>
                  </a:cubicBezTo>
                  <a:cubicBezTo>
                    <a:pt x="1033" y="989"/>
                    <a:pt x="1078" y="1002"/>
                    <a:pt x="1119" y="1002"/>
                  </a:cubicBezTo>
                  <a:cubicBezTo>
                    <a:pt x="1314" y="1002"/>
                    <a:pt x="1452" y="727"/>
                    <a:pt x="1253" y="578"/>
                  </a:cubicBezTo>
                  <a:cubicBezTo>
                    <a:pt x="996" y="391"/>
                    <a:pt x="732" y="211"/>
                    <a:pt x="476" y="44"/>
                  </a:cubicBezTo>
                  <a:cubicBezTo>
                    <a:pt x="431" y="14"/>
                    <a:pt x="385" y="1"/>
                    <a:pt x="34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87"/>
            <p:cNvSpPr/>
            <p:nvPr/>
          </p:nvSpPr>
          <p:spPr>
            <a:xfrm>
              <a:off x="8013933" y="2347996"/>
              <a:ext cx="230331" cy="58693"/>
            </a:xfrm>
            <a:custGeom>
              <a:avLst/>
              <a:gdLst/>
              <a:ahLst/>
              <a:cxnLst/>
              <a:rect l="l" t="t" r="r" b="b"/>
              <a:pathLst>
                <a:path w="8767" h="2234" extrusionOk="0">
                  <a:moveTo>
                    <a:pt x="4710" y="0"/>
                  </a:moveTo>
                  <a:cubicBezTo>
                    <a:pt x="3566" y="0"/>
                    <a:pt x="2095" y="590"/>
                    <a:pt x="201" y="1804"/>
                  </a:cubicBezTo>
                  <a:cubicBezTo>
                    <a:pt x="0" y="1929"/>
                    <a:pt x="90" y="2227"/>
                    <a:pt x="326" y="2227"/>
                  </a:cubicBezTo>
                  <a:lnTo>
                    <a:pt x="319" y="2234"/>
                  </a:lnTo>
                  <a:cubicBezTo>
                    <a:pt x="368" y="2234"/>
                    <a:pt x="410" y="2220"/>
                    <a:pt x="444" y="2199"/>
                  </a:cubicBezTo>
                  <a:cubicBezTo>
                    <a:pt x="2268" y="1034"/>
                    <a:pt x="3656" y="472"/>
                    <a:pt x="4703" y="472"/>
                  </a:cubicBezTo>
                  <a:cubicBezTo>
                    <a:pt x="5626" y="472"/>
                    <a:pt x="6798" y="909"/>
                    <a:pt x="8303" y="1790"/>
                  </a:cubicBezTo>
                  <a:cubicBezTo>
                    <a:pt x="8346" y="1815"/>
                    <a:pt x="8389" y="1827"/>
                    <a:pt x="8428" y="1827"/>
                  </a:cubicBezTo>
                  <a:cubicBezTo>
                    <a:pt x="8636" y="1827"/>
                    <a:pt x="8767" y="1521"/>
                    <a:pt x="8546" y="1387"/>
                  </a:cubicBezTo>
                  <a:cubicBezTo>
                    <a:pt x="6964" y="458"/>
                    <a:pt x="5709" y="0"/>
                    <a:pt x="471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87"/>
            <p:cNvSpPr/>
            <p:nvPr/>
          </p:nvSpPr>
          <p:spPr>
            <a:xfrm>
              <a:off x="8147686" y="2462097"/>
              <a:ext cx="33366" cy="28427"/>
            </a:xfrm>
            <a:custGeom>
              <a:avLst/>
              <a:gdLst/>
              <a:ahLst/>
              <a:cxnLst/>
              <a:rect l="l" t="t" r="r" b="b"/>
              <a:pathLst>
                <a:path w="1270" h="1082" extrusionOk="0">
                  <a:moveTo>
                    <a:pt x="546" y="0"/>
                  </a:moveTo>
                  <a:cubicBezTo>
                    <a:pt x="268" y="0"/>
                    <a:pt x="0" y="216"/>
                    <a:pt x="0" y="540"/>
                  </a:cubicBezTo>
                  <a:cubicBezTo>
                    <a:pt x="0" y="839"/>
                    <a:pt x="243" y="1081"/>
                    <a:pt x="541" y="1081"/>
                  </a:cubicBezTo>
                  <a:cubicBezTo>
                    <a:pt x="1027" y="1081"/>
                    <a:pt x="1270" y="499"/>
                    <a:pt x="923" y="159"/>
                  </a:cubicBezTo>
                  <a:cubicBezTo>
                    <a:pt x="813" y="49"/>
                    <a:pt x="678" y="0"/>
                    <a:pt x="54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0" name="Google Shape;10070;p87"/>
          <p:cNvGrpSpPr/>
          <p:nvPr/>
        </p:nvGrpSpPr>
        <p:grpSpPr>
          <a:xfrm>
            <a:off x="6400644" y="2310269"/>
            <a:ext cx="275362" cy="338784"/>
            <a:chOff x="6400644" y="2310269"/>
            <a:chExt cx="275362" cy="338784"/>
          </a:xfrm>
        </p:grpSpPr>
        <p:sp>
          <p:nvSpPr>
            <p:cNvPr id="10071" name="Google Shape;10071;p87"/>
            <p:cNvSpPr/>
            <p:nvPr/>
          </p:nvSpPr>
          <p:spPr>
            <a:xfrm>
              <a:off x="6503789" y="2310269"/>
              <a:ext cx="69070" cy="45399"/>
            </a:xfrm>
            <a:custGeom>
              <a:avLst/>
              <a:gdLst/>
              <a:ahLst/>
              <a:cxnLst/>
              <a:rect l="l" t="t" r="r" b="b"/>
              <a:pathLst>
                <a:path w="2629" h="1728" extrusionOk="0">
                  <a:moveTo>
                    <a:pt x="1242" y="0"/>
                  </a:moveTo>
                  <a:cubicBezTo>
                    <a:pt x="555" y="0"/>
                    <a:pt x="0" y="555"/>
                    <a:pt x="0" y="1242"/>
                  </a:cubicBezTo>
                  <a:lnTo>
                    <a:pt x="0" y="1728"/>
                  </a:lnTo>
                  <a:lnTo>
                    <a:pt x="382" y="1728"/>
                  </a:lnTo>
                  <a:lnTo>
                    <a:pt x="382" y="1242"/>
                  </a:lnTo>
                  <a:cubicBezTo>
                    <a:pt x="382" y="763"/>
                    <a:pt x="770" y="382"/>
                    <a:pt x="1242" y="382"/>
                  </a:cubicBezTo>
                  <a:lnTo>
                    <a:pt x="1380" y="382"/>
                  </a:lnTo>
                  <a:cubicBezTo>
                    <a:pt x="1859" y="382"/>
                    <a:pt x="2241" y="763"/>
                    <a:pt x="2241" y="1242"/>
                  </a:cubicBezTo>
                  <a:lnTo>
                    <a:pt x="2241" y="1728"/>
                  </a:lnTo>
                  <a:lnTo>
                    <a:pt x="2629" y="1728"/>
                  </a:lnTo>
                  <a:lnTo>
                    <a:pt x="2629" y="1242"/>
                  </a:lnTo>
                  <a:cubicBezTo>
                    <a:pt x="2622" y="555"/>
                    <a:pt x="2067" y="0"/>
                    <a:pt x="13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87"/>
            <p:cNvSpPr/>
            <p:nvPr/>
          </p:nvSpPr>
          <p:spPr>
            <a:xfrm>
              <a:off x="6434351" y="2389533"/>
              <a:ext cx="207763" cy="259520"/>
            </a:xfrm>
            <a:custGeom>
              <a:avLst/>
              <a:gdLst/>
              <a:ahLst/>
              <a:cxnLst/>
              <a:rect l="l" t="t" r="r" b="b"/>
              <a:pathLst>
                <a:path w="7908" h="9878" extrusionOk="0">
                  <a:moveTo>
                    <a:pt x="0" y="1"/>
                  </a:moveTo>
                  <a:lnTo>
                    <a:pt x="500" y="9226"/>
                  </a:lnTo>
                  <a:cubicBezTo>
                    <a:pt x="521" y="9593"/>
                    <a:pt x="826" y="9878"/>
                    <a:pt x="1193" y="9878"/>
                  </a:cubicBezTo>
                  <a:lnTo>
                    <a:pt x="6694" y="9878"/>
                  </a:lnTo>
                  <a:cubicBezTo>
                    <a:pt x="7055" y="9871"/>
                    <a:pt x="7360" y="9587"/>
                    <a:pt x="7381" y="9226"/>
                  </a:cubicBezTo>
                  <a:lnTo>
                    <a:pt x="79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87"/>
            <p:cNvSpPr/>
            <p:nvPr/>
          </p:nvSpPr>
          <p:spPr>
            <a:xfrm>
              <a:off x="6447645" y="2389533"/>
              <a:ext cx="194653" cy="259520"/>
            </a:xfrm>
            <a:custGeom>
              <a:avLst/>
              <a:gdLst/>
              <a:ahLst/>
              <a:cxnLst/>
              <a:rect l="l" t="t" r="r" b="b"/>
              <a:pathLst>
                <a:path w="7409" h="9878" extrusionOk="0">
                  <a:moveTo>
                    <a:pt x="5113" y="1"/>
                  </a:moveTo>
                  <a:lnTo>
                    <a:pt x="4877" y="8595"/>
                  </a:lnTo>
                  <a:cubicBezTo>
                    <a:pt x="4863" y="8969"/>
                    <a:pt x="4558" y="9261"/>
                    <a:pt x="4190" y="9267"/>
                  </a:cubicBezTo>
                  <a:lnTo>
                    <a:pt x="1" y="9267"/>
                  </a:lnTo>
                  <a:cubicBezTo>
                    <a:pt x="42" y="9614"/>
                    <a:pt x="341" y="9878"/>
                    <a:pt x="687" y="9878"/>
                  </a:cubicBezTo>
                  <a:lnTo>
                    <a:pt x="6188" y="9878"/>
                  </a:lnTo>
                  <a:cubicBezTo>
                    <a:pt x="6555" y="9878"/>
                    <a:pt x="6861" y="9593"/>
                    <a:pt x="6881" y="9226"/>
                  </a:cubicBezTo>
                  <a:lnTo>
                    <a:pt x="7409" y="8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87"/>
            <p:cNvSpPr/>
            <p:nvPr/>
          </p:nvSpPr>
          <p:spPr>
            <a:xfrm>
              <a:off x="6434351" y="2343424"/>
              <a:ext cx="207211" cy="42850"/>
            </a:xfrm>
            <a:custGeom>
              <a:avLst/>
              <a:gdLst/>
              <a:ahLst/>
              <a:cxnLst/>
              <a:rect l="l" t="t" r="r" b="b"/>
              <a:pathLst>
                <a:path w="7887" h="1631" extrusionOk="0">
                  <a:moveTo>
                    <a:pt x="1589" y="1"/>
                  </a:moveTo>
                  <a:cubicBezTo>
                    <a:pt x="708" y="1"/>
                    <a:pt x="0" y="708"/>
                    <a:pt x="0" y="1589"/>
                  </a:cubicBezTo>
                  <a:lnTo>
                    <a:pt x="0" y="1631"/>
                  </a:lnTo>
                  <a:lnTo>
                    <a:pt x="7887" y="1631"/>
                  </a:lnTo>
                  <a:lnTo>
                    <a:pt x="7887" y="1589"/>
                  </a:lnTo>
                  <a:cubicBezTo>
                    <a:pt x="7887" y="715"/>
                    <a:pt x="7179" y="8"/>
                    <a:pt x="630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87"/>
            <p:cNvSpPr/>
            <p:nvPr/>
          </p:nvSpPr>
          <p:spPr>
            <a:xfrm>
              <a:off x="6555178" y="2343424"/>
              <a:ext cx="86568" cy="42850"/>
            </a:xfrm>
            <a:custGeom>
              <a:avLst/>
              <a:gdLst/>
              <a:ahLst/>
              <a:cxnLst/>
              <a:rect l="l" t="t" r="r" b="b"/>
              <a:pathLst>
                <a:path w="3295" h="1631" extrusionOk="0">
                  <a:moveTo>
                    <a:pt x="0" y="1"/>
                  </a:moveTo>
                  <a:cubicBezTo>
                    <a:pt x="888" y="1"/>
                    <a:pt x="1609" y="722"/>
                    <a:pt x="1609" y="1610"/>
                  </a:cubicBezTo>
                  <a:lnTo>
                    <a:pt x="1609" y="1631"/>
                  </a:lnTo>
                  <a:lnTo>
                    <a:pt x="3295" y="1631"/>
                  </a:lnTo>
                  <a:lnTo>
                    <a:pt x="3295" y="1610"/>
                  </a:lnTo>
                  <a:cubicBezTo>
                    <a:pt x="3295" y="722"/>
                    <a:pt x="2573" y="1"/>
                    <a:pt x="16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87"/>
            <p:cNvSpPr/>
            <p:nvPr/>
          </p:nvSpPr>
          <p:spPr>
            <a:xfrm>
              <a:off x="6400644" y="2368751"/>
              <a:ext cx="275362" cy="30844"/>
            </a:xfrm>
            <a:custGeom>
              <a:avLst/>
              <a:gdLst/>
              <a:ahLst/>
              <a:cxnLst/>
              <a:rect l="l" t="t" r="r" b="b"/>
              <a:pathLst>
                <a:path w="10481" h="1174" extrusionOk="0">
                  <a:moveTo>
                    <a:pt x="583" y="1"/>
                  </a:moveTo>
                  <a:cubicBezTo>
                    <a:pt x="257" y="1"/>
                    <a:pt x="0" y="265"/>
                    <a:pt x="0" y="584"/>
                  </a:cubicBezTo>
                  <a:lnTo>
                    <a:pt x="0" y="597"/>
                  </a:lnTo>
                  <a:cubicBezTo>
                    <a:pt x="0" y="917"/>
                    <a:pt x="257" y="1173"/>
                    <a:pt x="583" y="1173"/>
                  </a:cubicBezTo>
                  <a:lnTo>
                    <a:pt x="9898" y="1173"/>
                  </a:lnTo>
                  <a:cubicBezTo>
                    <a:pt x="10217" y="1173"/>
                    <a:pt x="10481" y="917"/>
                    <a:pt x="10481" y="597"/>
                  </a:cubicBezTo>
                  <a:lnTo>
                    <a:pt x="10481" y="584"/>
                  </a:lnTo>
                  <a:cubicBezTo>
                    <a:pt x="10474" y="265"/>
                    <a:pt x="10217" y="1"/>
                    <a:pt x="98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87"/>
            <p:cNvSpPr/>
            <p:nvPr/>
          </p:nvSpPr>
          <p:spPr>
            <a:xfrm>
              <a:off x="6400644" y="2368751"/>
              <a:ext cx="275362" cy="31028"/>
            </a:xfrm>
            <a:custGeom>
              <a:avLst/>
              <a:gdLst/>
              <a:ahLst/>
              <a:cxnLst/>
              <a:rect l="l" t="t" r="r" b="b"/>
              <a:pathLst>
                <a:path w="10481" h="1181" extrusionOk="0">
                  <a:moveTo>
                    <a:pt x="8677" y="1"/>
                  </a:moveTo>
                  <a:cubicBezTo>
                    <a:pt x="8677" y="327"/>
                    <a:pt x="8414" y="591"/>
                    <a:pt x="8088" y="591"/>
                  </a:cubicBezTo>
                  <a:lnTo>
                    <a:pt x="0" y="591"/>
                  </a:lnTo>
                  <a:cubicBezTo>
                    <a:pt x="0" y="917"/>
                    <a:pt x="264" y="1180"/>
                    <a:pt x="590" y="1180"/>
                  </a:cubicBezTo>
                  <a:lnTo>
                    <a:pt x="9891" y="1180"/>
                  </a:lnTo>
                  <a:cubicBezTo>
                    <a:pt x="10217" y="1180"/>
                    <a:pt x="10481" y="917"/>
                    <a:pt x="10481" y="591"/>
                  </a:cubicBezTo>
                  <a:cubicBezTo>
                    <a:pt x="10481" y="265"/>
                    <a:pt x="10217" y="1"/>
                    <a:pt x="989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87"/>
            <p:cNvSpPr/>
            <p:nvPr/>
          </p:nvSpPr>
          <p:spPr>
            <a:xfrm>
              <a:off x="6528748" y="2430912"/>
              <a:ext cx="19153" cy="165858"/>
            </a:xfrm>
            <a:custGeom>
              <a:avLst/>
              <a:gdLst/>
              <a:ahLst/>
              <a:cxnLst/>
              <a:rect l="l" t="t" r="r" b="b"/>
              <a:pathLst>
                <a:path w="729" h="6313" extrusionOk="0">
                  <a:moveTo>
                    <a:pt x="349" y="0"/>
                  </a:moveTo>
                  <a:cubicBezTo>
                    <a:pt x="154" y="0"/>
                    <a:pt x="0" y="164"/>
                    <a:pt x="0" y="354"/>
                  </a:cubicBezTo>
                  <a:lnTo>
                    <a:pt x="0" y="5951"/>
                  </a:lnTo>
                  <a:cubicBezTo>
                    <a:pt x="0" y="6153"/>
                    <a:pt x="160" y="6312"/>
                    <a:pt x="361" y="6312"/>
                  </a:cubicBezTo>
                  <a:lnTo>
                    <a:pt x="368" y="6312"/>
                  </a:lnTo>
                  <a:cubicBezTo>
                    <a:pt x="562" y="6312"/>
                    <a:pt x="729" y="6153"/>
                    <a:pt x="729" y="5951"/>
                  </a:cubicBezTo>
                  <a:lnTo>
                    <a:pt x="729" y="354"/>
                  </a:lnTo>
                  <a:cubicBezTo>
                    <a:pt x="729" y="160"/>
                    <a:pt x="562" y="0"/>
                    <a:pt x="368" y="0"/>
                  </a:cubicBezTo>
                  <a:lnTo>
                    <a:pt x="361" y="0"/>
                  </a:lnTo>
                  <a:cubicBezTo>
                    <a:pt x="357" y="0"/>
                    <a:pt x="353" y="0"/>
                    <a:pt x="34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87"/>
            <p:cNvSpPr/>
            <p:nvPr/>
          </p:nvSpPr>
          <p:spPr>
            <a:xfrm>
              <a:off x="6582870" y="2430912"/>
              <a:ext cx="23356" cy="165438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508" y="0"/>
                  </a:moveTo>
                  <a:cubicBezTo>
                    <a:pt x="320" y="0"/>
                    <a:pt x="167" y="157"/>
                    <a:pt x="160" y="347"/>
                  </a:cubicBezTo>
                  <a:lnTo>
                    <a:pt x="0" y="5938"/>
                  </a:lnTo>
                  <a:cubicBezTo>
                    <a:pt x="4" y="6175"/>
                    <a:pt x="185" y="6297"/>
                    <a:pt x="365" y="6297"/>
                  </a:cubicBezTo>
                  <a:cubicBezTo>
                    <a:pt x="537" y="6297"/>
                    <a:pt x="708" y="6186"/>
                    <a:pt x="722" y="5958"/>
                  </a:cubicBezTo>
                  <a:lnTo>
                    <a:pt x="881" y="368"/>
                  </a:lnTo>
                  <a:cubicBezTo>
                    <a:pt x="888" y="167"/>
                    <a:pt x="722" y="0"/>
                    <a:pt x="521" y="0"/>
                  </a:cubicBezTo>
                  <a:cubicBezTo>
                    <a:pt x="517" y="0"/>
                    <a:pt x="513" y="0"/>
                    <a:pt x="50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87"/>
            <p:cNvSpPr/>
            <p:nvPr/>
          </p:nvSpPr>
          <p:spPr>
            <a:xfrm>
              <a:off x="6470423" y="2430912"/>
              <a:ext cx="23356" cy="165438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381" y="0"/>
                  </a:moveTo>
                  <a:cubicBezTo>
                    <a:pt x="377" y="0"/>
                    <a:pt x="373" y="0"/>
                    <a:pt x="368" y="0"/>
                  </a:cubicBezTo>
                  <a:cubicBezTo>
                    <a:pt x="160" y="0"/>
                    <a:pt x="1" y="167"/>
                    <a:pt x="8" y="368"/>
                  </a:cubicBezTo>
                  <a:lnTo>
                    <a:pt x="160" y="5958"/>
                  </a:lnTo>
                  <a:cubicBezTo>
                    <a:pt x="177" y="6186"/>
                    <a:pt x="350" y="6297"/>
                    <a:pt x="523" y="6297"/>
                  </a:cubicBezTo>
                  <a:cubicBezTo>
                    <a:pt x="704" y="6297"/>
                    <a:pt x="885" y="6175"/>
                    <a:pt x="889" y="5938"/>
                  </a:cubicBezTo>
                  <a:lnTo>
                    <a:pt x="729" y="347"/>
                  </a:lnTo>
                  <a:cubicBezTo>
                    <a:pt x="722" y="157"/>
                    <a:pt x="569" y="0"/>
                    <a:pt x="3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87"/>
            <p:cNvSpPr/>
            <p:nvPr/>
          </p:nvSpPr>
          <p:spPr>
            <a:xfrm>
              <a:off x="6529668" y="2430912"/>
              <a:ext cx="18233" cy="165858"/>
            </a:xfrm>
            <a:custGeom>
              <a:avLst/>
              <a:gdLst/>
              <a:ahLst/>
              <a:cxnLst/>
              <a:rect l="l" t="t" r="r" b="b"/>
              <a:pathLst>
                <a:path w="694" h="6313" extrusionOk="0">
                  <a:moveTo>
                    <a:pt x="338" y="0"/>
                  </a:moveTo>
                  <a:cubicBezTo>
                    <a:pt x="334" y="0"/>
                    <a:pt x="330" y="0"/>
                    <a:pt x="326" y="0"/>
                  </a:cubicBezTo>
                  <a:lnTo>
                    <a:pt x="319" y="0"/>
                  </a:lnTo>
                  <a:cubicBezTo>
                    <a:pt x="333" y="42"/>
                    <a:pt x="347" y="90"/>
                    <a:pt x="347" y="139"/>
                  </a:cubicBezTo>
                  <a:lnTo>
                    <a:pt x="347" y="5730"/>
                  </a:lnTo>
                  <a:cubicBezTo>
                    <a:pt x="347" y="5924"/>
                    <a:pt x="194" y="6083"/>
                    <a:pt x="0" y="6090"/>
                  </a:cubicBezTo>
                  <a:cubicBezTo>
                    <a:pt x="56" y="6222"/>
                    <a:pt x="187" y="6312"/>
                    <a:pt x="333" y="6312"/>
                  </a:cubicBezTo>
                  <a:cubicBezTo>
                    <a:pt x="527" y="6312"/>
                    <a:pt x="694" y="6146"/>
                    <a:pt x="694" y="5951"/>
                  </a:cubicBezTo>
                  <a:lnTo>
                    <a:pt x="694" y="361"/>
                  </a:lnTo>
                  <a:cubicBezTo>
                    <a:pt x="694" y="164"/>
                    <a:pt x="534" y="0"/>
                    <a:pt x="3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87"/>
            <p:cNvSpPr/>
            <p:nvPr/>
          </p:nvSpPr>
          <p:spPr>
            <a:xfrm>
              <a:off x="6583789" y="2430912"/>
              <a:ext cx="22437" cy="165858"/>
            </a:xfrm>
            <a:custGeom>
              <a:avLst/>
              <a:gdLst/>
              <a:ahLst/>
              <a:cxnLst/>
              <a:rect l="l" t="t" r="r" b="b"/>
              <a:pathLst>
                <a:path w="854" h="6313" extrusionOk="0">
                  <a:moveTo>
                    <a:pt x="498" y="0"/>
                  </a:moveTo>
                  <a:cubicBezTo>
                    <a:pt x="494" y="0"/>
                    <a:pt x="490" y="0"/>
                    <a:pt x="486" y="0"/>
                  </a:cubicBezTo>
                  <a:lnTo>
                    <a:pt x="472" y="0"/>
                  </a:lnTo>
                  <a:cubicBezTo>
                    <a:pt x="493" y="42"/>
                    <a:pt x="506" y="97"/>
                    <a:pt x="500" y="153"/>
                  </a:cubicBezTo>
                  <a:lnTo>
                    <a:pt x="347" y="5743"/>
                  </a:lnTo>
                  <a:cubicBezTo>
                    <a:pt x="340" y="5931"/>
                    <a:pt x="187" y="6083"/>
                    <a:pt x="0" y="6090"/>
                  </a:cubicBezTo>
                  <a:cubicBezTo>
                    <a:pt x="62" y="6243"/>
                    <a:pt x="194" y="6312"/>
                    <a:pt x="327" y="6312"/>
                  </a:cubicBezTo>
                  <a:cubicBezTo>
                    <a:pt x="508" y="6312"/>
                    <a:pt x="690" y="6183"/>
                    <a:pt x="694" y="5958"/>
                  </a:cubicBezTo>
                  <a:lnTo>
                    <a:pt x="846" y="368"/>
                  </a:lnTo>
                  <a:cubicBezTo>
                    <a:pt x="853" y="164"/>
                    <a:pt x="693" y="0"/>
                    <a:pt x="4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87"/>
            <p:cNvSpPr/>
            <p:nvPr/>
          </p:nvSpPr>
          <p:spPr>
            <a:xfrm>
              <a:off x="6475547" y="2430912"/>
              <a:ext cx="18338" cy="165963"/>
            </a:xfrm>
            <a:custGeom>
              <a:avLst/>
              <a:gdLst/>
              <a:ahLst/>
              <a:cxnLst/>
              <a:rect l="l" t="t" r="r" b="b"/>
              <a:pathLst>
                <a:path w="698" h="6317" extrusionOk="0">
                  <a:moveTo>
                    <a:pt x="160" y="0"/>
                  </a:moveTo>
                  <a:cubicBezTo>
                    <a:pt x="173" y="42"/>
                    <a:pt x="187" y="90"/>
                    <a:pt x="187" y="132"/>
                  </a:cubicBezTo>
                  <a:lnTo>
                    <a:pt x="347" y="5723"/>
                  </a:lnTo>
                  <a:cubicBezTo>
                    <a:pt x="347" y="5924"/>
                    <a:pt x="194" y="6090"/>
                    <a:pt x="0" y="6097"/>
                  </a:cubicBezTo>
                  <a:cubicBezTo>
                    <a:pt x="63" y="6248"/>
                    <a:pt x="192" y="6316"/>
                    <a:pt x="323" y="6316"/>
                  </a:cubicBezTo>
                  <a:cubicBezTo>
                    <a:pt x="510" y="6316"/>
                    <a:pt x="698" y="6177"/>
                    <a:pt x="694" y="5945"/>
                  </a:cubicBezTo>
                  <a:lnTo>
                    <a:pt x="534" y="347"/>
                  </a:lnTo>
                  <a:cubicBezTo>
                    <a:pt x="520" y="153"/>
                    <a:pt x="368" y="0"/>
                    <a:pt x="1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4" name="Google Shape;10084;p87"/>
          <p:cNvGrpSpPr/>
          <p:nvPr/>
        </p:nvGrpSpPr>
        <p:grpSpPr>
          <a:xfrm>
            <a:off x="1342268" y="4161009"/>
            <a:ext cx="359565" cy="358094"/>
            <a:chOff x="1342268" y="4161009"/>
            <a:chExt cx="359565" cy="358094"/>
          </a:xfrm>
        </p:grpSpPr>
        <p:sp>
          <p:nvSpPr>
            <p:cNvPr id="10085" name="Google Shape;10085;p87"/>
            <p:cNvSpPr/>
            <p:nvPr/>
          </p:nvSpPr>
          <p:spPr>
            <a:xfrm>
              <a:off x="1342268" y="4371845"/>
              <a:ext cx="65077" cy="147257"/>
            </a:xfrm>
            <a:custGeom>
              <a:avLst/>
              <a:gdLst/>
              <a:ahLst/>
              <a:cxnLst/>
              <a:rect l="l" t="t" r="r" b="b"/>
              <a:pathLst>
                <a:path w="2477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2477" y="5605"/>
                  </a:lnTo>
                  <a:lnTo>
                    <a:pt x="2477" y="354"/>
                  </a:lnTo>
                  <a:cubicBezTo>
                    <a:pt x="2477" y="160"/>
                    <a:pt x="2310" y="0"/>
                    <a:pt x="2116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87"/>
            <p:cNvSpPr/>
            <p:nvPr/>
          </p:nvSpPr>
          <p:spPr>
            <a:xfrm>
              <a:off x="1342268" y="4371845"/>
              <a:ext cx="31002" cy="147257"/>
            </a:xfrm>
            <a:custGeom>
              <a:avLst/>
              <a:gdLst/>
              <a:ahLst/>
              <a:cxnLst/>
              <a:rect l="l" t="t" r="r" b="b"/>
              <a:pathLst>
                <a:path w="1180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826" y="5605"/>
                  </a:lnTo>
                  <a:lnTo>
                    <a:pt x="826" y="354"/>
                  </a:lnTo>
                  <a:cubicBezTo>
                    <a:pt x="826" y="160"/>
                    <a:pt x="986" y="0"/>
                    <a:pt x="11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87"/>
            <p:cNvSpPr/>
            <p:nvPr/>
          </p:nvSpPr>
          <p:spPr>
            <a:xfrm>
              <a:off x="1440501" y="4335589"/>
              <a:ext cx="65077" cy="183513"/>
            </a:xfrm>
            <a:custGeom>
              <a:avLst/>
              <a:gdLst/>
              <a:ahLst/>
              <a:cxnLst/>
              <a:rect l="l" t="t" r="r" b="b"/>
              <a:pathLst>
                <a:path w="2477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2476" y="6985"/>
                  </a:lnTo>
                  <a:lnTo>
                    <a:pt x="2476" y="354"/>
                  </a:lnTo>
                  <a:cubicBezTo>
                    <a:pt x="2476" y="153"/>
                    <a:pt x="2317" y="0"/>
                    <a:pt x="211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87"/>
            <p:cNvSpPr/>
            <p:nvPr/>
          </p:nvSpPr>
          <p:spPr>
            <a:xfrm>
              <a:off x="1440501" y="4335589"/>
              <a:ext cx="31002" cy="183513"/>
            </a:xfrm>
            <a:custGeom>
              <a:avLst/>
              <a:gdLst/>
              <a:ahLst/>
              <a:cxnLst/>
              <a:rect l="l" t="t" r="r" b="b"/>
              <a:pathLst>
                <a:path w="1180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826" y="6985"/>
                  </a:lnTo>
                  <a:lnTo>
                    <a:pt x="826" y="354"/>
                  </a:lnTo>
                  <a:cubicBezTo>
                    <a:pt x="826" y="153"/>
                    <a:pt x="985" y="0"/>
                    <a:pt x="11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87"/>
            <p:cNvSpPr/>
            <p:nvPr/>
          </p:nvSpPr>
          <p:spPr>
            <a:xfrm>
              <a:off x="1538707" y="4299123"/>
              <a:ext cx="64919" cy="219980"/>
            </a:xfrm>
            <a:custGeom>
              <a:avLst/>
              <a:gdLst/>
              <a:ahLst/>
              <a:cxnLst/>
              <a:rect l="l" t="t" r="r" b="b"/>
              <a:pathLst>
                <a:path w="2471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2470" y="8373"/>
                  </a:lnTo>
                  <a:lnTo>
                    <a:pt x="2470" y="355"/>
                  </a:lnTo>
                  <a:cubicBezTo>
                    <a:pt x="2470" y="160"/>
                    <a:pt x="2311" y="1"/>
                    <a:pt x="211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87"/>
            <p:cNvSpPr/>
            <p:nvPr/>
          </p:nvSpPr>
          <p:spPr>
            <a:xfrm>
              <a:off x="1538707" y="4299123"/>
              <a:ext cx="31002" cy="219980"/>
            </a:xfrm>
            <a:custGeom>
              <a:avLst/>
              <a:gdLst/>
              <a:ahLst/>
              <a:cxnLst/>
              <a:rect l="l" t="t" r="r" b="b"/>
              <a:pathLst>
                <a:path w="1180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826" y="8373"/>
                  </a:lnTo>
                  <a:lnTo>
                    <a:pt x="826" y="355"/>
                  </a:lnTo>
                  <a:cubicBezTo>
                    <a:pt x="826" y="160"/>
                    <a:pt x="986" y="1"/>
                    <a:pt x="1180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87"/>
            <p:cNvSpPr/>
            <p:nvPr/>
          </p:nvSpPr>
          <p:spPr>
            <a:xfrm>
              <a:off x="1636940" y="4262683"/>
              <a:ext cx="64893" cy="256420"/>
            </a:xfrm>
            <a:custGeom>
              <a:avLst/>
              <a:gdLst/>
              <a:ahLst/>
              <a:cxnLst/>
              <a:rect l="l" t="t" r="r" b="b"/>
              <a:pathLst>
                <a:path w="247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2470" y="9760"/>
                  </a:lnTo>
                  <a:lnTo>
                    <a:pt x="2470" y="354"/>
                  </a:lnTo>
                  <a:cubicBezTo>
                    <a:pt x="2470" y="160"/>
                    <a:pt x="2310" y="1"/>
                    <a:pt x="2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87"/>
            <p:cNvSpPr/>
            <p:nvPr/>
          </p:nvSpPr>
          <p:spPr>
            <a:xfrm>
              <a:off x="1636940" y="4262683"/>
              <a:ext cx="31002" cy="256420"/>
            </a:xfrm>
            <a:custGeom>
              <a:avLst/>
              <a:gdLst/>
              <a:ahLst/>
              <a:cxnLst/>
              <a:rect l="l" t="t" r="r" b="b"/>
              <a:pathLst>
                <a:path w="118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826" y="9760"/>
                  </a:lnTo>
                  <a:lnTo>
                    <a:pt x="826" y="354"/>
                  </a:lnTo>
                  <a:cubicBezTo>
                    <a:pt x="826" y="160"/>
                    <a:pt x="978" y="1"/>
                    <a:pt x="1180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87"/>
            <p:cNvSpPr/>
            <p:nvPr/>
          </p:nvSpPr>
          <p:spPr>
            <a:xfrm>
              <a:off x="1357953" y="4161009"/>
              <a:ext cx="333687" cy="134699"/>
            </a:xfrm>
            <a:custGeom>
              <a:avLst/>
              <a:gdLst/>
              <a:ahLst/>
              <a:cxnLst/>
              <a:rect l="l" t="t" r="r" b="b"/>
              <a:pathLst>
                <a:path w="12701" h="5127" extrusionOk="0">
                  <a:moveTo>
                    <a:pt x="10208" y="0"/>
                  </a:moveTo>
                  <a:cubicBezTo>
                    <a:pt x="10033" y="0"/>
                    <a:pt x="9921" y="204"/>
                    <a:pt x="10030" y="354"/>
                  </a:cubicBezTo>
                  <a:lnTo>
                    <a:pt x="10391" y="874"/>
                  </a:lnTo>
                  <a:cubicBezTo>
                    <a:pt x="9177" y="1603"/>
                    <a:pt x="5292" y="3649"/>
                    <a:pt x="0" y="3649"/>
                  </a:cubicBezTo>
                  <a:lnTo>
                    <a:pt x="0" y="5126"/>
                  </a:lnTo>
                  <a:cubicBezTo>
                    <a:pt x="2879" y="5112"/>
                    <a:pt x="5729" y="4557"/>
                    <a:pt x="8400" y="3489"/>
                  </a:cubicBezTo>
                  <a:cubicBezTo>
                    <a:pt x="9378" y="3101"/>
                    <a:pt x="10328" y="2636"/>
                    <a:pt x="11237" y="2088"/>
                  </a:cubicBezTo>
                  <a:lnTo>
                    <a:pt x="11556" y="2553"/>
                  </a:lnTo>
                  <a:cubicBezTo>
                    <a:pt x="11601" y="2616"/>
                    <a:pt x="11670" y="2646"/>
                    <a:pt x="11739" y="2646"/>
                  </a:cubicBezTo>
                  <a:cubicBezTo>
                    <a:pt x="11830" y="2646"/>
                    <a:pt x="11920" y="2593"/>
                    <a:pt x="11951" y="2490"/>
                  </a:cubicBezTo>
                  <a:lnTo>
                    <a:pt x="12659" y="375"/>
                  </a:lnTo>
                  <a:cubicBezTo>
                    <a:pt x="12700" y="229"/>
                    <a:pt x="12603" y="84"/>
                    <a:pt x="12451" y="84"/>
                  </a:cubicBezTo>
                  <a:lnTo>
                    <a:pt x="10217" y="0"/>
                  </a:lnTo>
                  <a:cubicBezTo>
                    <a:pt x="10214" y="0"/>
                    <a:pt x="10211" y="0"/>
                    <a:pt x="102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4" name="Google Shape;10094;p87"/>
          <p:cNvGrpSpPr/>
          <p:nvPr/>
        </p:nvGrpSpPr>
        <p:grpSpPr>
          <a:xfrm>
            <a:off x="1913012" y="2764940"/>
            <a:ext cx="417523" cy="374252"/>
            <a:chOff x="1913012" y="2764940"/>
            <a:chExt cx="417523" cy="374252"/>
          </a:xfrm>
        </p:grpSpPr>
        <p:sp>
          <p:nvSpPr>
            <p:cNvPr id="10095" name="Google Shape;10095;p87"/>
            <p:cNvSpPr/>
            <p:nvPr/>
          </p:nvSpPr>
          <p:spPr>
            <a:xfrm>
              <a:off x="2010693" y="2813676"/>
              <a:ext cx="285214" cy="163494"/>
            </a:xfrm>
            <a:custGeom>
              <a:avLst/>
              <a:gdLst/>
              <a:ahLst/>
              <a:cxnLst/>
              <a:rect l="l" t="t" r="r" b="b"/>
              <a:pathLst>
                <a:path w="10856" h="6223" extrusionOk="0">
                  <a:moveTo>
                    <a:pt x="3594" y="2591"/>
                  </a:moveTo>
                  <a:lnTo>
                    <a:pt x="3594" y="4034"/>
                  </a:lnTo>
                  <a:lnTo>
                    <a:pt x="2151" y="4034"/>
                  </a:lnTo>
                  <a:lnTo>
                    <a:pt x="2151" y="2591"/>
                  </a:lnTo>
                  <a:close/>
                  <a:moveTo>
                    <a:pt x="5508" y="2591"/>
                  </a:moveTo>
                  <a:lnTo>
                    <a:pt x="5508" y="4034"/>
                  </a:lnTo>
                  <a:lnTo>
                    <a:pt x="4072" y="4034"/>
                  </a:lnTo>
                  <a:lnTo>
                    <a:pt x="4072" y="2591"/>
                  </a:lnTo>
                  <a:close/>
                  <a:moveTo>
                    <a:pt x="7422" y="2591"/>
                  </a:moveTo>
                  <a:lnTo>
                    <a:pt x="7422" y="4034"/>
                  </a:lnTo>
                  <a:lnTo>
                    <a:pt x="5986" y="4034"/>
                  </a:lnTo>
                  <a:lnTo>
                    <a:pt x="5986" y="2591"/>
                  </a:lnTo>
                  <a:close/>
                  <a:moveTo>
                    <a:pt x="9337" y="2591"/>
                  </a:moveTo>
                  <a:lnTo>
                    <a:pt x="9344" y="4034"/>
                  </a:lnTo>
                  <a:lnTo>
                    <a:pt x="7901" y="4034"/>
                  </a:lnTo>
                  <a:lnTo>
                    <a:pt x="7901" y="2591"/>
                  </a:lnTo>
                  <a:close/>
                  <a:moveTo>
                    <a:pt x="1915" y="1"/>
                  </a:moveTo>
                  <a:cubicBezTo>
                    <a:pt x="1797" y="1"/>
                    <a:pt x="1679" y="80"/>
                    <a:pt x="1679" y="240"/>
                  </a:cubicBezTo>
                  <a:lnTo>
                    <a:pt x="1679" y="2113"/>
                  </a:lnTo>
                  <a:lnTo>
                    <a:pt x="320" y="2113"/>
                  </a:lnTo>
                  <a:cubicBezTo>
                    <a:pt x="1" y="2113"/>
                    <a:pt x="1" y="2591"/>
                    <a:pt x="320" y="2591"/>
                  </a:cubicBezTo>
                  <a:lnTo>
                    <a:pt x="1679" y="2591"/>
                  </a:lnTo>
                  <a:lnTo>
                    <a:pt x="1679" y="4027"/>
                  </a:lnTo>
                  <a:lnTo>
                    <a:pt x="916" y="4027"/>
                  </a:lnTo>
                  <a:cubicBezTo>
                    <a:pt x="597" y="4027"/>
                    <a:pt x="597" y="4506"/>
                    <a:pt x="916" y="4506"/>
                  </a:cubicBezTo>
                  <a:lnTo>
                    <a:pt x="1679" y="4506"/>
                  </a:lnTo>
                  <a:lnTo>
                    <a:pt x="1679" y="5865"/>
                  </a:lnTo>
                  <a:cubicBezTo>
                    <a:pt x="1679" y="6025"/>
                    <a:pt x="1797" y="6104"/>
                    <a:pt x="1915" y="6104"/>
                  </a:cubicBezTo>
                  <a:cubicBezTo>
                    <a:pt x="2033" y="6104"/>
                    <a:pt x="2151" y="6025"/>
                    <a:pt x="2151" y="5865"/>
                  </a:cubicBezTo>
                  <a:lnTo>
                    <a:pt x="2151" y="4506"/>
                  </a:lnTo>
                  <a:lnTo>
                    <a:pt x="3594" y="4506"/>
                  </a:lnTo>
                  <a:lnTo>
                    <a:pt x="3594" y="5983"/>
                  </a:lnTo>
                  <a:cubicBezTo>
                    <a:pt x="3594" y="6143"/>
                    <a:pt x="3711" y="6222"/>
                    <a:pt x="3830" y="6222"/>
                  </a:cubicBezTo>
                  <a:cubicBezTo>
                    <a:pt x="3949" y="6222"/>
                    <a:pt x="4069" y="6143"/>
                    <a:pt x="4072" y="5983"/>
                  </a:cubicBezTo>
                  <a:lnTo>
                    <a:pt x="4072" y="4506"/>
                  </a:lnTo>
                  <a:lnTo>
                    <a:pt x="5508" y="4506"/>
                  </a:lnTo>
                  <a:lnTo>
                    <a:pt x="5508" y="5983"/>
                  </a:lnTo>
                  <a:cubicBezTo>
                    <a:pt x="5508" y="6143"/>
                    <a:pt x="5628" y="6222"/>
                    <a:pt x="5747" y="6222"/>
                  </a:cubicBezTo>
                  <a:cubicBezTo>
                    <a:pt x="5867" y="6222"/>
                    <a:pt x="5986" y="6143"/>
                    <a:pt x="5986" y="5983"/>
                  </a:cubicBezTo>
                  <a:lnTo>
                    <a:pt x="5986" y="4506"/>
                  </a:lnTo>
                  <a:lnTo>
                    <a:pt x="7422" y="4506"/>
                  </a:lnTo>
                  <a:lnTo>
                    <a:pt x="7422" y="5983"/>
                  </a:lnTo>
                  <a:cubicBezTo>
                    <a:pt x="7422" y="6143"/>
                    <a:pt x="7542" y="6222"/>
                    <a:pt x="7662" y="6222"/>
                  </a:cubicBezTo>
                  <a:cubicBezTo>
                    <a:pt x="7781" y="6222"/>
                    <a:pt x="7901" y="6143"/>
                    <a:pt x="7901" y="5983"/>
                  </a:cubicBezTo>
                  <a:lnTo>
                    <a:pt x="7901" y="4506"/>
                  </a:lnTo>
                  <a:lnTo>
                    <a:pt x="9344" y="4506"/>
                  </a:lnTo>
                  <a:lnTo>
                    <a:pt x="9344" y="5983"/>
                  </a:lnTo>
                  <a:cubicBezTo>
                    <a:pt x="9344" y="6143"/>
                    <a:pt x="9462" y="6222"/>
                    <a:pt x="9579" y="6222"/>
                  </a:cubicBezTo>
                  <a:cubicBezTo>
                    <a:pt x="9697" y="6222"/>
                    <a:pt x="9815" y="6143"/>
                    <a:pt x="9815" y="5983"/>
                  </a:cubicBezTo>
                  <a:lnTo>
                    <a:pt x="9815" y="4506"/>
                  </a:lnTo>
                  <a:lnTo>
                    <a:pt x="10016" y="4506"/>
                  </a:lnTo>
                  <a:cubicBezTo>
                    <a:pt x="10329" y="4506"/>
                    <a:pt x="10329" y="4027"/>
                    <a:pt x="10016" y="4027"/>
                  </a:cubicBezTo>
                  <a:lnTo>
                    <a:pt x="9815" y="4027"/>
                  </a:lnTo>
                  <a:lnTo>
                    <a:pt x="9815" y="2591"/>
                  </a:lnTo>
                  <a:lnTo>
                    <a:pt x="10544" y="2591"/>
                  </a:lnTo>
                  <a:cubicBezTo>
                    <a:pt x="10856" y="2591"/>
                    <a:pt x="10856" y="2113"/>
                    <a:pt x="10544" y="2113"/>
                  </a:cubicBezTo>
                  <a:lnTo>
                    <a:pt x="9815" y="2113"/>
                  </a:lnTo>
                  <a:lnTo>
                    <a:pt x="9815" y="240"/>
                  </a:lnTo>
                  <a:cubicBezTo>
                    <a:pt x="9815" y="80"/>
                    <a:pt x="9696" y="1"/>
                    <a:pt x="9576" y="1"/>
                  </a:cubicBezTo>
                  <a:cubicBezTo>
                    <a:pt x="9456" y="1"/>
                    <a:pt x="9337" y="80"/>
                    <a:pt x="9337" y="240"/>
                  </a:cubicBezTo>
                  <a:lnTo>
                    <a:pt x="9337" y="2113"/>
                  </a:lnTo>
                  <a:lnTo>
                    <a:pt x="7901" y="2113"/>
                  </a:lnTo>
                  <a:lnTo>
                    <a:pt x="7901" y="240"/>
                  </a:lnTo>
                  <a:cubicBezTo>
                    <a:pt x="7901" y="80"/>
                    <a:pt x="7781" y="1"/>
                    <a:pt x="7662" y="1"/>
                  </a:cubicBezTo>
                  <a:cubicBezTo>
                    <a:pt x="7542" y="1"/>
                    <a:pt x="7422" y="80"/>
                    <a:pt x="7422" y="240"/>
                  </a:cubicBezTo>
                  <a:lnTo>
                    <a:pt x="7422" y="2113"/>
                  </a:lnTo>
                  <a:lnTo>
                    <a:pt x="5980" y="2113"/>
                  </a:lnTo>
                  <a:lnTo>
                    <a:pt x="5980" y="240"/>
                  </a:lnTo>
                  <a:cubicBezTo>
                    <a:pt x="5980" y="80"/>
                    <a:pt x="5862" y="1"/>
                    <a:pt x="5744" y="1"/>
                  </a:cubicBezTo>
                  <a:cubicBezTo>
                    <a:pt x="5626" y="1"/>
                    <a:pt x="5508" y="80"/>
                    <a:pt x="5508" y="240"/>
                  </a:cubicBezTo>
                  <a:lnTo>
                    <a:pt x="5508" y="2113"/>
                  </a:lnTo>
                  <a:lnTo>
                    <a:pt x="4072" y="2113"/>
                  </a:lnTo>
                  <a:lnTo>
                    <a:pt x="4072" y="240"/>
                  </a:lnTo>
                  <a:cubicBezTo>
                    <a:pt x="4072" y="80"/>
                    <a:pt x="3954" y="1"/>
                    <a:pt x="3836" y="1"/>
                  </a:cubicBezTo>
                  <a:cubicBezTo>
                    <a:pt x="3718" y="1"/>
                    <a:pt x="3600" y="80"/>
                    <a:pt x="3600" y="240"/>
                  </a:cubicBezTo>
                  <a:lnTo>
                    <a:pt x="3600" y="2113"/>
                  </a:lnTo>
                  <a:lnTo>
                    <a:pt x="2151" y="2113"/>
                  </a:lnTo>
                  <a:lnTo>
                    <a:pt x="2151" y="240"/>
                  </a:lnTo>
                  <a:cubicBezTo>
                    <a:pt x="2151" y="80"/>
                    <a:pt x="2033" y="1"/>
                    <a:pt x="1915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87"/>
            <p:cNvSpPr/>
            <p:nvPr/>
          </p:nvSpPr>
          <p:spPr>
            <a:xfrm>
              <a:off x="2022174" y="3062529"/>
              <a:ext cx="89694" cy="76663"/>
            </a:xfrm>
            <a:custGeom>
              <a:avLst/>
              <a:gdLst/>
              <a:ahLst/>
              <a:cxnLst/>
              <a:rect l="l" t="t" r="r" b="b"/>
              <a:pathLst>
                <a:path w="3414" h="2918" extrusionOk="0">
                  <a:moveTo>
                    <a:pt x="1957" y="0"/>
                  </a:moveTo>
                  <a:cubicBezTo>
                    <a:pt x="653" y="0"/>
                    <a:pt x="1" y="1568"/>
                    <a:pt x="923" y="2490"/>
                  </a:cubicBezTo>
                  <a:cubicBezTo>
                    <a:pt x="1218" y="2786"/>
                    <a:pt x="1583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7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87"/>
            <p:cNvSpPr/>
            <p:nvPr/>
          </p:nvSpPr>
          <p:spPr>
            <a:xfrm>
              <a:off x="2050233" y="3083284"/>
              <a:ext cx="40670" cy="34969"/>
            </a:xfrm>
            <a:custGeom>
              <a:avLst/>
              <a:gdLst/>
              <a:ahLst/>
              <a:cxnLst/>
              <a:rect l="l" t="t" r="r" b="b"/>
              <a:pathLst>
                <a:path w="1548" h="1331" extrusionOk="0">
                  <a:moveTo>
                    <a:pt x="889" y="1"/>
                  </a:moveTo>
                  <a:cubicBezTo>
                    <a:pt x="299" y="1"/>
                    <a:pt x="1" y="715"/>
                    <a:pt x="417" y="1131"/>
                  </a:cubicBezTo>
                  <a:cubicBezTo>
                    <a:pt x="552" y="1269"/>
                    <a:pt x="719" y="1330"/>
                    <a:pt x="882" y="1330"/>
                  </a:cubicBezTo>
                  <a:cubicBezTo>
                    <a:pt x="1222" y="1330"/>
                    <a:pt x="1547" y="1065"/>
                    <a:pt x="1547" y="667"/>
                  </a:cubicBezTo>
                  <a:cubicBezTo>
                    <a:pt x="1547" y="299"/>
                    <a:pt x="1249" y="1"/>
                    <a:pt x="889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87"/>
            <p:cNvSpPr/>
            <p:nvPr/>
          </p:nvSpPr>
          <p:spPr>
            <a:xfrm>
              <a:off x="2174344" y="3062529"/>
              <a:ext cx="89668" cy="76663"/>
            </a:xfrm>
            <a:custGeom>
              <a:avLst/>
              <a:gdLst/>
              <a:ahLst/>
              <a:cxnLst/>
              <a:rect l="l" t="t" r="r" b="b"/>
              <a:pathLst>
                <a:path w="3413" h="2918" extrusionOk="0">
                  <a:moveTo>
                    <a:pt x="1956" y="0"/>
                  </a:moveTo>
                  <a:cubicBezTo>
                    <a:pt x="652" y="0"/>
                    <a:pt x="0" y="1568"/>
                    <a:pt x="923" y="2490"/>
                  </a:cubicBezTo>
                  <a:cubicBezTo>
                    <a:pt x="1218" y="2786"/>
                    <a:pt x="1582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87"/>
            <p:cNvSpPr/>
            <p:nvPr/>
          </p:nvSpPr>
          <p:spPr>
            <a:xfrm>
              <a:off x="2202219" y="3083284"/>
              <a:ext cx="40854" cy="34969"/>
            </a:xfrm>
            <a:custGeom>
              <a:avLst/>
              <a:gdLst/>
              <a:ahLst/>
              <a:cxnLst/>
              <a:rect l="l" t="t" r="r" b="b"/>
              <a:pathLst>
                <a:path w="1555" h="1331" extrusionOk="0">
                  <a:moveTo>
                    <a:pt x="888" y="1"/>
                  </a:moveTo>
                  <a:cubicBezTo>
                    <a:pt x="299" y="1"/>
                    <a:pt x="0" y="715"/>
                    <a:pt x="417" y="1131"/>
                  </a:cubicBezTo>
                  <a:cubicBezTo>
                    <a:pt x="554" y="1269"/>
                    <a:pt x="722" y="1330"/>
                    <a:pt x="887" y="1330"/>
                  </a:cubicBezTo>
                  <a:cubicBezTo>
                    <a:pt x="1228" y="1330"/>
                    <a:pt x="1554" y="1065"/>
                    <a:pt x="1554" y="667"/>
                  </a:cubicBezTo>
                  <a:cubicBezTo>
                    <a:pt x="1554" y="299"/>
                    <a:pt x="1256" y="1"/>
                    <a:pt x="88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87"/>
            <p:cNvSpPr/>
            <p:nvPr/>
          </p:nvSpPr>
          <p:spPr>
            <a:xfrm>
              <a:off x="1995376" y="2792632"/>
              <a:ext cx="335158" cy="174975"/>
            </a:xfrm>
            <a:custGeom>
              <a:avLst/>
              <a:gdLst/>
              <a:ahLst/>
              <a:cxnLst/>
              <a:rect l="l" t="t" r="r" b="b"/>
              <a:pathLst>
                <a:path w="12757" h="6660" extrusionOk="0">
                  <a:moveTo>
                    <a:pt x="1" y="1"/>
                  </a:moveTo>
                  <a:lnTo>
                    <a:pt x="445" y="1263"/>
                  </a:lnTo>
                  <a:lnTo>
                    <a:pt x="11335" y="1263"/>
                  </a:lnTo>
                  <a:lnTo>
                    <a:pt x="10086" y="6659"/>
                  </a:lnTo>
                  <a:lnTo>
                    <a:pt x="11390" y="6659"/>
                  </a:lnTo>
                  <a:lnTo>
                    <a:pt x="12576" y="1506"/>
                  </a:lnTo>
                  <a:cubicBezTo>
                    <a:pt x="12757" y="736"/>
                    <a:pt x="12167" y="1"/>
                    <a:pt x="11376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87"/>
            <p:cNvSpPr/>
            <p:nvPr/>
          </p:nvSpPr>
          <p:spPr>
            <a:xfrm>
              <a:off x="2273654" y="2792632"/>
              <a:ext cx="56696" cy="174975"/>
            </a:xfrm>
            <a:custGeom>
              <a:avLst/>
              <a:gdLst/>
              <a:ahLst/>
              <a:cxnLst/>
              <a:rect l="l" t="t" r="r" b="b"/>
              <a:pathLst>
                <a:path w="2158" h="6660" extrusionOk="0">
                  <a:moveTo>
                    <a:pt x="0" y="1"/>
                  </a:moveTo>
                  <a:cubicBezTo>
                    <a:pt x="791" y="1"/>
                    <a:pt x="1374" y="736"/>
                    <a:pt x="1200" y="1506"/>
                  </a:cubicBezTo>
                  <a:lnTo>
                    <a:pt x="14" y="6659"/>
                  </a:lnTo>
                  <a:lnTo>
                    <a:pt x="791" y="6659"/>
                  </a:lnTo>
                  <a:lnTo>
                    <a:pt x="1977" y="1506"/>
                  </a:lnTo>
                  <a:cubicBezTo>
                    <a:pt x="2158" y="736"/>
                    <a:pt x="1575" y="1"/>
                    <a:pt x="784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87"/>
            <p:cNvSpPr/>
            <p:nvPr/>
          </p:nvSpPr>
          <p:spPr>
            <a:xfrm>
              <a:off x="1913012" y="2764940"/>
              <a:ext cx="412610" cy="236006"/>
            </a:xfrm>
            <a:custGeom>
              <a:avLst/>
              <a:gdLst/>
              <a:ahLst/>
              <a:cxnLst/>
              <a:rect l="l" t="t" r="r" b="b"/>
              <a:pathLst>
                <a:path w="15705" h="8983" extrusionOk="0">
                  <a:moveTo>
                    <a:pt x="632" y="0"/>
                  </a:moveTo>
                  <a:cubicBezTo>
                    <a:pt x="278" y="0"/>
                    <a:pt x="1" y="285"/>
                    <a:pt x="1" y="631"/>
                  </a:cubicBezTo>
                  <a:cubicBezTo>
                    <a:pt x="1" y="978"/>
                    <a:pt x="278" y="1263"/>
                    <a:pt x="632" y="1263"/>
                  </a:cubicBezTo>
                  <a:lnTo>
                    <a:pt x="1769" y="1263"/>
                  </a:lnTo>
                  <a:cubicBezTo>
                    <a:pt x="1825" y="1263"/>
                    <a:pt x="1880" y="1297"/>
                    <a:pt x="1901" y="1353"/>
                  </a:cubicBezTo>
                  <a:lnTo>
                    <a:pt x="4045" y="7408"/>
                  </a:lnTo>
                  <a:cubicBezTo>
                    <a:pt x="4447" y="8358"/>
                    <a:pt x="5383" y="8983"/>
                    <a:pt x="6417" y="8983"/>
                  </a:cubicBezTo>
                  <a:lnTo>
                    <a:pt x="15073" y="8983"/>
                  </a:lnTo>
                  <a:cubicBezTo>
                    <a:pt x="15420" y="8983"/>
                    <a:pt x="15704" y="8698"/>
                    <a:pt x="15704" y="8344"/>
                  </a:cubicBezTo>
                  <a:cubicBezTo>
                    <a:pt x="15704" y="7998"/>
                    <a:pt x="15420" y="7713"/>
                    <a:pt x="15073" y="7713"/>
                  </a:cubicBezTo>
                  <a:lnTo>
                    <a:pt x="6417" y="7713"/>
                  </a:lnTo>
                  <a:cubicBezTo>
                    <a:pt x="5890" y="7713"/>
                    <a:pt x="5411" y="7401"/>
                    <a:pt x="5203" y="6909"/>
                  </a:cubicBezTo>
                  <a:lnTo>
                    <a:pt x="3060" y="853"/>
                  </a:lnTo>
                  <a:cubicBezTo>
                    <a:pt x="2845" y="340"/>
                    <a:pt x="2331" y="0"/>
                    <a:pt x="1769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87"/>
            <p:cNvSpPr/>
            <p:nvPr/>
          </p:nvSpPr>
          <p:spPr>
            <a:xfrm>
              <a:off x="2026903" y="2967580"/>
              <a:ext cx="299270" cy="33182"/>
            </a:xfrm>
            <a:custGeom>
              <a:avLst/>
              <a:gdLst/>
              <a:ahLst/>
              <a:cxnLst/>
              <a:rect l="l" t="t" r="r" b="b"/>
              <a:pathLst>
                <a:path w="11391" h="1263" extrusionOk="0">
                  <a:moveTo>
                    <a:pt x="10801" y="0"/>
                  </a:moveTo>
                  <a:cubicBezTo>
                    <a:pt x="10807" y="21"/>
                    <a:pt x="10807" y="42"/>
                    <a:pt x="10801" y="63"/>
                  </a:cubicBezTo>
                  <a:cubicBezTo>
                    <a:pt x="10801" y="409"/>
                    <a:pt x="10523" y="694"/>
                    <a:pt x="10169" y="694"/>
                  </a:cubicBezTo>
                  <a:lnTo>
                    <a:pt x="1513" y="694"/>
                  </a:lnTo>
                  <a:cubicBezTo>
                    <a:pt x="972" y="694"/>
                    <a:pt x="438" y="520"/>
                    <a:pt x="1" y="201"/>
                  </a:cubicBezTo>
                  <a:lnTo>
                    <a:pt x="1" y="201"/>
                  </a:lnTo>
                  <a:cubicBezTo>
                    <a:pt x="479" y="867"/>
                    <a:pt x="1256" y="1263"/>
                    <a:pt x="2082" y="1263"/>
                  </a:cubicBezTo>
                  <a:lnTo>
                    <a:pt x="10738" y="1263"/>
                  </a:lnTo>
                  <a:cubicBezTo>
                    <a:pt x="11078" y="1263"/>
                    <a:pt x="11355" y="999"/>
                    <a:pt x="11376" y="659"/>
                  </a:cubicBezTo>
                  <a:cubicBezTo>
                    <a:pt x="11390" y="319"/>
                    <a:pt x="11140" y="28"/>
                    <a:pt x="10801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87"/>
            <p:cNvSpPr/>
            <p:nvPr/>
          </p:nvSpPr>
          <p:spPr>
            <a:xfrm>
              <a:off x="1994483" y="2978326"/>
              <a:ext cx="287027" cy="92427"/>
            </a:xfrm>
            <a:custGeom>
              <a:avLst/>
              <a:gdLst/>
              <a:ahLst/>
              <a:cxnLst/>
              <a:rect l="l" t="t" r="r" b="b"/>
              <a:pathLst>
                <a:path w="10925" h="3518" extrusionOk="0">
                  <a:moveTo>
                    <a:pt x="1401" y="0"/>
                  </a:moveTo>
                  <a:lnTo>
                    <a:pt x="763" y="923"/>
                  </a:lnTo>
                  <a:cubicBezTo>
                    <a:pt x="0" y="2019"/>
                    <a:pt x="784" y="3517"/>
                    <a:pt x="2123" y="3517"/>
                  </a:cubicBezTo>
                  <a:lnTo>
                    <a:pt x="10287" y="3517"/>
                  </a:lnTo>
                  <a:cubicBezTo>
                    <a:pt x="10640" y="3517"/>
                    <a:pt x="10925" y="3233"/>
                    <a:pt x="10925" y="2886"/>
                  </a:cubicBezTo>
                  <a:cubicBezTo>
                    <a:pt x="10925" y="2539"/>
                    <a:pt x="10640" y="2255"/>
                    <a:pt x="10287" y="2255"/>
                  </a:cubicBezTo>
                  <a:lnTo>
                    <a:pt x="2123" y="2255"/>
                  </a:lnTo>
                  <a:cubicBezTo>
                    <a:pt x="1804" y="2255"/>
                    <a:pt x="1623" y="1901"/>
                    <a:pt x="1797" y="1644"/>
                  </a:cubicBezTo>
                  <a:lnTo>
                    <a:pt x="2449" y="701"/>
                  </a:lnTo>
                  <a:cubicBezTo>
                    <a:pt x="2046" y="562"/>
                    <a:pt x="1686" y="320"/>
                    <a:pt x="1401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87"/>
            <p:cNvSpPr/>
            <p:nvPr/>
          </p:nvSpPr>
          <p:spPr>
            <a:xfrm>
              <a:off x="2003757" y="3021518"/>
              <a:ext cx="277569" cy="49235"/>
            </a:xfrm>
            <a:custGeom>
              <a:avLst/>
              <a:gdLst/>
              <a:ahLst/>
              <a:cxnLst/>
              <a:rect l="l" t="t" r="r" b="b"/>
              <a:pathLst>
                <a:path w="10565" h="1874" extrusionOk="0">
                  <a:moveTo>
                    <a:pt x="126" y="0"/>
                  </a:moveTo>
                  <a:cubicBezTo>
                    <a:pt x="1" y="951"/>
                    <a:pt x="708" y="1811"/>
                    <a:pt x="1666" y="1873"/>
                  </a:cubicBezTo>
                  <a:lnTo>
                    <a:pt x="9455" y="1873"/>
                  </a:lnTo>
                  <a:cubicBezTo>
                    <a:pt x="9892" y="1873"/>
                    <a:pt x="10058" y="1859"/>
                    <a:pt x="10142" y="1838"/>
                  </a:cubicBezTo>
                  <a:cubicBezTo>
                    <a:pt x="10169" y="1825"/>
                    <a:pt x="10204" y="1811"/>
                    <a:pt x="10232" y="1797"/>
                  </a:cubicBezTo>
                  <a:lnTo>
                    <a:pt x="10253" y="1783"/>
                  </a:lnTo>
                  <a:cubicBezTo>
                    <a:pt x="10273" y="1776"/>
                    <a:pt x="10294" y="1755"/>
                    <a:pt x="10315" y="1741"/>
                  </a:cubicBezTo>
                  <a:lnTo>
                    <a:pt x="10322" y="1741"/>
                  </a:lnTo>
                  <a:lnTo>
                    <a:pt x="10350" y="1714"/>
                  </a:lnTo>
                  <a:lnTo>
                    <a:pt x="10357" y="1707"/>
                  </a:lnTo>
                  <a:cubicBezTo>
                    <a:pt x="10371" y="1693"/>
                    <a:pt x="10384" y="1679"/>
                    <a:pt x="10398" y="1665"/>
                  </a:cubicBezTo>
                  <a:lnTo>
                    <a:pt x="10412" y="1651"/>
                  </a:lnTo>
                  <a:lnTo>
                    <a:pt x="10433" y="1630"/>
                  </a:lnTo>
                  <a:lnTo>
                    <a:pt x="10447" y="1610"/>
                  </a:lnTo>
                  <a:lnTo>
                    <a:pt x="10468" y="1575"/>
                  </a:lnTo>
                  <a:lnTo>
                    <a:pt x="10482" y="1547"/>
                  </a:lnTo>
                  <a:lnTo>
                    <a:pt x="10495" y="1526"/>
                  </a:lnTo>
                  <a:lnTo>
                    <a:pt x="10509" y="1499"/>
                  </a:lnTo>
                  <a:lnTo>
                    <a:pt x="10523" y="1471"/>
                  </a:lnTo>
                  <a:cubicBezTo>
                    <a:pt x="10523" y="1464"/>
                    <a:pt x="10530" y="1450"/>
                    <a:pt x="10537" y="1436"/>
                  </a:cubicBezTo>
                  <a:lnTo>
                    <a:pt x="10544" y="1415"/>
                  </a:lnTo>
                  <a:cubicBezTo>
                    <a:pt x="10544" y="1401"/>
                    <a:pt x="10551" y="1388"/>
                    <a:pt x="10551" y="1374"/>
                  </a:cubicBezTo>
                  <a:lnTo>
                    <a:pt x="10551" y="1360"/>
                  </a:lnTo>
                  <a:cubicBezTo>
                    <a:pt x="10551" y="1346"/>
                    <a:pt x="10558" y="1325"/>
                    <a:pt x="10558" y="1311"/>
                  </a:cubicBezTo>
                  <a:lnTo>
                    <a:pt x="10558" y="1297"/>
                  </a:lnTo>
                  <a:lnTo>
                    <a:pt x="10558" y="1235"/>
                  </a:lnTo>
                  <a:cubicBezTo>
                    <a:pt x="10565" y="1221"/>
                    <a:pt x="10565" y="1200"/>
                    <a:pt x="10565" y="1180"/>
                  </a:cubicBezTo>
                  <a:cubicBezTo>
                    <a:pt x="10565" y="1159"/>
                    <a:pt x="10558" y="1145"/>
                    <a:pt x="10558" y="1124"/>
                  </a:cubicBezTo>
                  <a:lnTo>
                    <a:pt x="10558" y="1117"/>
                  </a:lnTo>
                  <a:cubicBezTo>
                    <a:pt x="10551" y="1075"/>
                    <a:pt x="10537" y="1034"/>
                    <a:pt x="10523" y="999"/>
                  </a:cubicBezTo>
                  <a:cubicBezTo>
                    <a:pt x="10384" y="1186"/>
                    <a:pt x="10169" y="1304"/>
                    <a:pt x="9941" y="1325"/>
                  </a:cubicBezTo>
                  <a:lnTo>
                    <a:pt x="1770" y="1325"/>
                  </a:lnTo>
                  <a:cubicBezTo>
                    <a:pt x="979" y="1311"/>
                    <a:pt x="306" y="763"/>
                    <a:pt x="12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87"/>
            <p:cNvSpPr/>
            <p:nvPr/>
          </p:nvSpPr>
          <p:spPr>
            <a:xfrm>
              <a:off x="2020361" y="2978326"/>
              <a:ext cx="38463" cy="32841"/>
            </a:xfrm>
            <a:custGeom>
              <a:avLst/>
              <a:gdLst/>
              <a:ahLst/>
              <a:cxnLst/>
              <a:rect l="l" t="t" r="r" b="b"/>
              <a:pathLst>
                <a:path w="1464" h="1250" extrusionOk="0">
                  <a:moveTo>
                    <a:pt x="416" y="0"/>
                  </a:moveTo>
                  <a:lnTo>
                    <a:pt x="0" y="604"/>
                  </a:lnTo>
                  <a:cubicBezTo>
                    <a:pt x="305" y="902"/>
                    <a:pt x="673" y="1124"/>
                    <a:pt x="1089" y="1249"/>
                  </a:cubicBezTo>
                  <a:lnTo>
                    <a:pt x="1464" y="701"/>
                  </a:lnTo>
                  <a:cubicBezTo>
                    <a:pt x="1061" y="562"/>
                    <a:pt x="701" y="320"/>
                    <a:pt x="41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7" name="Google Shape;10107;p87"/>
          <p:cNvGrpSpPr/>
          <p:nvPr/>
        </p:nvGrpSpPr>
        <p:grpSpPr>
          <a:xfrm>
            <a:off x="830742" y="2763601"/>
            <a:ext cx="384734" cy="381556"/>
            <a:chOff x="830742" y="2763601"/>
            <a:chExt cx="384734" cy="381556"/>
          </a:xfrm>
        </p:grpSpPr>
        <p:sp>
          <p:nvSpPr>
            <p:cNvPr id="10108" name="Google Shape;10108;p87"/>
            <p:cNvSpPr/>
            <p:nvPr/>
          </p:nvSpPr>
          <p:spPr>
            <a:xfrm>
              <a:off x="830742" y="2881012"/>
              <a:ext cx="174423" cy="83678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87"/>
            <p:cNvSpPr/>
            <p:nvPr/>
          </p:nvSpPr>
          <p:spPr>
            <a:xfrm>
              <a:off x="1013520" y="2973045"/>
              <a:ext cx="83494" cy="172111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87"/>
            <p:cNvSpPr/>
            <p:nvPr/>
          </p:nvSpPr>
          <p:spPr>
            <a:xfrm>
              <a:off x="830742" y="2885557"/>
              <a:ext cx="125583" cy="72932"/>
            </a:xfrm>
            <a:custGeom>
              <a:avLst/>
              <a:gdLst/>
              <a:ahLst/>
              <a:cxnLst/>
              <a:rect l="l" t="t" r="r" b="b"/>
              <a:pathLst>
                <a:path w="4780" h="2776" extrusionOk="0">
                  <a:moveTo>
                    <a:pt x="4780" y="1"/>
                  </a:moveTo>
                  <a:lnTo>
                    <a:pt x="4780" y="1"/>
                  </a:lnTo>
                  <a:cubicBezTo>
                    <a:pt x="3032" y="237"/>
                    <a:pt x="1409" y="1034"/>
                    <a:pt x="160" y="2283"/>
                  </a:cubicBezTo>
                  <a:cubicBezTo>
                    <a:pt x="1" y="2443"/>
                    <a:pt x="105" y="2713"/>
                    <a:pt x="327" y="2734"/>
                  </a:cubicBezTo>
                  <a:lnTo>
                    <a:pt x="791" y="2775"/>
                  </a:lnTo>
                  <a:cubicBezTo>
                    <a:pt x="646" y="2664"/>
                    <a:pt x="625" y="2449"/>
                    <a:pt x="750" y="2318"/>
                  </a:cubicBezTo>
                  <a:cubicBezTo>
                    <a:pt x="1867" y="1201"/>
                    <a:pt x="3261" y="403"/>
                    <a:pt x="478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87"/>
            <p:cNvSpPr/>
            <p:nvPr/>
          </p:nvSpPr>
          <p:spPr>
            <a:xfrm>
              <a:off x="1013520" y="3041012"/>
              <a:ext cx="24460" cy="104144"/>
            </a:xfrm>
            <a:custGeom>
              <a:avLst/>
              <a:gdLst/>
              <a:ahLst/>
              <a:cxnLst/>
              <a:rect l="l" t="t" r="r" b="b"/>
              <a:pathLst>
                <a:path w="931" h="3964" extrusionOk="0">
                  <a:moveTo>
                    <a:pt x="583" y="1"/>
                  </a:moveTo>
                  <a:lnTo>
                    <a:pt x="1" y="590"/>
                  </a:lnTo>
                  <a:lnTo>
                    <a:pt x="278" y="3718"/>
                  </a:lnTo>
                  <a:cubicBezTo>
                    <a:pt x="292" y="3870"/>
                    <a:pt x="415" y="3963"/>
                    <a:pt x="543" y="3963"/>
                  </a:cubicBezTo>
                  <a:cubicBezTo>
                    <a:pt x="608" y="3963"/>
                    <a:pt x="675" y="3939"/>
                    <a:pt x="729" y="3885"/>
                  </a:cubicBezTo>
                  <a:cubicBezTo>
                    <a:pt x="798" y="3815"/>
                    <a:pt x="861" y="3746"/>
                    <a:pt x="930" y="3677"/>
                  </a:cubicBezTo>
                  <a:cubicBezTo>
                    <a:pt x="909" y="3642"/>
                    <a:pt x="902" y="3607"/>
                    <a:pt x="902" y="3573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87"/>
            <p:cNvSpPr/>
            <p:nvPr/>
          </p:nvSpPr>
          <p:spPr>
            <a:xfrm>
              <a:off x="903281" y="2763601"/>
              <a:ext cx="312038" cy="310383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87"/>
            <p:cNvSpPr/>
            <p:nvPr/>
          </p:nvSpPr>
          <p:spPr>
            <a:xfrm>
              <a:off x="903281" y="2763601"/>
              <a:ext cx="312012" cy="232065"/>
            </a:xfrm>
            <a:custGeom>
              <a:avLst/>
              <a:gdLst/>
              <a:ahLst/>
              <a:cxnLst/>
              <a:rect l="l" t="t" r="r" b="b"/>
              <a:pathLst>
                <a:path w="11876" h="8833" extrusionOk="0">
                  <a:moveTo>
                    <a:pt x="11637" y="0"/>
                  </a:moveTo>
                  <a:cubicBezTo>
                    <a:pt x="11618" y="0"/>
                    <a:pt x="11597" y="3"/>
                    <a:pt x="11577" y="10"/>
                  </a:cubicBezTo>
                  <a:lnTo>
                    <a:pt x="7207" y="1286"/>
                  </a:lnTo>
                  <a:cubicBezTo>
                    <a:pt x="7068" y="1327"/>
                    <a:pt x="6943" y="1404"/>
                    <a:pt x="6839" y="1501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361" y="8832"/>
                  </a:lnTo>
                  <a:lnTo>
                    <a:pt x="1117" y="8069"/>
                  </a:lnTo>
                  <a:lnTo>
                    <a:pt x="7179" y="2007"/>
                  </a:lnTo>
                  <a:cubicBezTo>
                    <a:pt x="7269" y="1917"/>
                    <a:pt x="7387" y="1848"/>
                    <a:pt x="7512" y="1813"/>
                  </a:cubicBezTo>
                  <a:lnTo>
                    <a:pt x="11750" y="571"/>
                  </a:lnTo>
                  <a:lnTo>
                    <a:pt x="11833" y="266"/>
                  </a:lnTo>
                  <a:cubicBezTo>
                    <a:pt x="11876" y="128"/>
                    <a:pt x="11767" y="0"/>
                    <a:pt x="1163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87"/>
            <p:cNvSpPr/>
            <p:nvPr/>
          </p:nvSpPr>
          <p:spPr>
            <a:xfrm>
              <a:off x="1060732" y="2852218"/>
              <a:ext cx="65261" cy="65261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87"/>
            <p:cNvSpPr/>
            <p:nvPr/>
          </p:nvSpPr>
          <p:spPr>
            <a:xfrm>
              <a:off x="1060732" y="2852218"/>
              <a:ext cx="40302" cy="65287"/>
            </a:xfrm>
            <a:custGeom>
              <a:avLst/>
              <a:gdLst/>
              <a:ahLst/>
              <a:cxnLst/>
              <a:rect l="l" t="t" r="r" b="b"/>
              <a:pathLst>
                <a:path w="1534" h="2485" extrusionOk="0">
                  <a:moveTo>
                    <a:pt x="1239" y="0"/>
                  </a:moveTo>
                  <a:cubicBezTo>
                    <a:pt x="572" y="0"/>
                    <a:pt x="0" y="539"/>
                    <a:pt x="0" y="1242"/>
                  </a:cubicBezTo>
                  <a:cubicBezTo>
                    <a:pt x="0" y="1945"/>
                    <a:pt x="572" y="2484"/>
                    <a:pt x="1239" y="2484"/>
                  </a:cubicBezTo>
                  <a:cubicBezTo>
                    <a:pt x="1336" y="2484"/>
                    <a:pt x="1434" y="2473"/>
                    <a:pt x="1533" y="2449"/>
                  </a:cubicBezTo>
                  <a:cubicBezTo>
                    <a:pt x="590" y="2220"/>
                    <a:pt x="264" y="1048"/>
                    <a:pt x="944" y="361"/>
                  </a:cubicBezTo>
                  <a:cubicBezTo>
                    <a:pt x="1110" y="202"/>
                    <a:pt x="1311" y="91"/>
                    <a:pt x="1533" y="35"/>
                  </a:cubicBezTo>
                  <a:cubicBezTo>
                    <a:pt x="1434" y="12"/>
                    <a:pt x="1336" y="0"/>
                    <a:pt x="1239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87"/>
            <p:cNvSpPr/>
            <p:nvPr/>
          </p:nvSpPr>
          <p:spPr>
            <a:xfrm>
              <a:off x="895084" y="2998739"/>
              <a:ext cx="84387" cy="83520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87"/>
            <p:cNvSpPr/>
            <p:nvPr/>
          </p:nvSpPr>
          <p:spPr>
            <a:xfrm>
              <a:off x="895084" y="2998555"/>
              <a:ext cx="32814" cy="36650"/>
            </a:xfrm>
            <a:custGeom>
              <a:avLst/>
              <a:gdLst/>
              <a:ahLst/>
              <a:cxnLst/>
              <a:rect l="l" t="t" r="r" b="b"/>
              <a:pathLst>
                <a:path w="1249" h="1395" extrusionOk="0">
                  <a:moveTo>
                    <a:pt x="833" y="0"/>
                  </a:moveTo>
                  <a:lnTo>
                    <a:pt x="125" y="708"/>
                  </a:lnTo>
                  <a:cubicBezTo>
                    <a:pt x="0" y="833"/>
                    <a:pt x="0" y="1041"/>
                    <a:pt x="125" y="1173"/>
                  </a:cubicBezTo>
                  <a:lnTo>
                    <a:pt x="347" y="1395"/>
                  </a:lnTo>
                  <a:cubicBezTo>
                    <a:pt x="361" y="1325"/>
                    <a:pt x="396" y="1270"/>
                    <a:pt x="444" y="1221"/>
                  </a:cubicBezTo>
                  <a:lnTo>
                    <a:pt x="1249" y="41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87"/>
            <p:cNvSpPr/>
            <p:nvPr/>
          </p:nvSpPr>
          <p:spPr>
            <a:xfrm>
              <a:off x="903281" y="2964480"/>
              <a:ext cx="110266" cy="109504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87"/>
            <p:cNvSpPr/>
            <p:nvPr/>
          </p:nvSpPr>
          <p:spPr>
            <a:xfrm>
              <a:off x="903281" y="2964480"/>
              <a:ext cx="29557" cy="31185"/>
            </a:xfrm>
            <a:custGeom>
              <a:avLst/>
              <a:gdLst/>
              <a:ahLst/>
              <a:cxnLst/>
              <a:rect l="l" t="t" r="r" b="b"/>
              <a:pathLst>
                <a:path w="1125" h="1187" extrusionOk="0">
                  <a:moveTo>
                    <a:pt x="701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23"/>
                  </a:cubicBezTo>
                  <a:lnTo>
                    <a:pt x="361" y="1186"/>
                  </a:lnTo>
                  <a:lnTo>
                    <a:pt x="1124" y="4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87"/>
            <p:cNvSpPr/>
            <p:nvPr/>
          </p:nvSpPr>
          <p:spPr>
            <a:xfrm>
              <a:off x="854992" y="3038831"/>
              <a:ext cx="34154" cy="31185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87"/>
            <p:cNvSpPr/>
            <p:nvPr/>
          </p:nvSpPr>
          <p:spPr>
            <a:xfrm>
              <a:off x="873934" y="3057800"/>
              <a:ext cx="34286" cy="31343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87"/>
            <p:cNvSpPr/>
            <p:nvPr/>
          </p:nvSpPr>
          <p:spPr>
            <a:xfrm>
              <a:off x="912213" y="3095895"/>
              <a:ext cx="34102" cy="31343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87"/>
            <p:cNvSpPr/>
            <p:nvPr/>
          </p:nvSpPr>
          <p:spPr>
            <a:xfrm>
              <a:off x="893061" y="3076926"/>
              <a:ext cx="34312" cy="31343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87"/>
            <p:cNvSpPr/>
            <p:nvPr/>
          </p:nvSpPr>
          <p:spPr>
            <a:xfrm>
              <a:off x="1141809" y="2763601"/>
              <a:ext cx="73668" cy="72801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87"/>
            <p:cNvSpPr/>
            <p:nvPr/>
          </p:nvSpPr>
          <p:spPr>
            <a:xfrm>
              <a:off x="1141809" y="2763601"/>
              <a:ext cx="73484" cy="31974"/>
            </a:xfrm>
            <a:custGeom>
              <a:avLst/>
              <a:gdLst/>
              <a:ahLst/>
              <a:cxnLst/>
              <a:rect l="l" t="t" r="r" b="b"/>
              <a:pathLst>
                <a:path w="2797" h="1217" extrusionOk="0">
                  <a:moveTo>
                    <a:pt x="2563" y="0"/>
                  </a:moveTo>
                  <a:cubicBezTo>
                    <a:pt x="2544" y="0"/>
                    <a:pt x="2524" y="3"/>
                    <a:pt x="2505" y="10"/>
                  </a:cubicBezTo>
                  <a:lnTo>
                    <a:pt x="1686" y="245"/>
                  </a:lnTo>
                  <a:lnTo>
                    <a:pt x="1" y="745"/>
                  </a:lnTo>
                  <a:lnTo>
                    <a:pt x="472" y="1217"/>
                  </a:lnTo>
                  <a:lnTo>
                    <a:pt x="2671" y="578"/>
                  </a:lnTo>
                  <a:lnTo>
                    <a:pt x="2754" y="266"/>
                  </a:lnTo>
                  <a:cubicBezTo>
                    <a:pt x="2797" y="133"/>
                    <a:pt x="2692" y="0"/>
                    <a:pt x="256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87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87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87"/>
            <p:cNvSpPr/>
            <p:nvPr/>
          </p:nvSpPr>
          <p:spPr>
            <a:xfrm>
              <a:off x="919491" y="2924152"/>
              <a:ext cx="133254" cy="133648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9" name="Google Shape;10129;p87"/>
          <p:cNvGrpSpPr/>
          <p:nvPr/>
        </p:nvGrpSpPr>
        <p:grpSpPr>
          <a:xfrm>
            <a:off x="3007498" y="4183419"/>
            <a:ext cx="375434" cy="329667"/>
            <a:chOff x="3007498" y="4183419"/>
            <a:chExt cx="375434" cy="329667"/>
          </a:xfrm>
        </p:grpSpPr>
        <p:sp>
          <p:nvSpPr>
            <p:cNvPr id="10130" name="Google Shape;10130;p87"/>
            <p:cNvSpPr/>
            <p:nvPr/>
          </p:nvSpPr>
          <p:spPr>
            <a:xfrm>
              <a:off x="3046302" y="4196792"/>
              <a:ext cx="53622" cy="53465"/>
            </a:xfrm>
            <a:custGeom>
              <a:avLst/>
              <a:gdLst/>
              <a:ahLst/>
              <a:cxnLst/>
              <a:rect l="l" t="t" r="r" b="b"/>
              <a:pathLst>
                <a:path w="2041" h="2035" extrusionOk="0">
                  <a:moveTo>
                    <a:pt x="874" y="1"/>
                  </a:moveTo>
                  <a:cubicBezTo>
                    <a:pt x="738" y="1"/>
                    <a:pt x="605" y="36"/>
                    <a:pt x="486" y="109"/>
                  </a:cubicBezTo>
                  <a:cubicBezTo>
                    <a:pt x="105" y="338"/>
                    <a:pt x="1" y="844"/>
                    <a:pt x="299" y="1323"/>
                  </a:cubicBezTo>
                  <a:cubicBezTo>
                    <a:pt x="543" y="1705"/>
                    <a:pt x="1026" y="2034"/>
                    <a:pt x="1402" y="2034"/>
                  </a:cubicBezTo>
                  <a:cubicBezTo>
                    <a:pt x="1496" y="2034"/>
                    <a:pt x="1583" y="2014"/>
                    <a:pt x="1659" y="1968"/>
                  </a:cubicBezTo>
                  <a:cubicBezTo>
                    <a:pt x="2040" y="1739"/>
                    <a:pt x="1978" y="969"/>
                    <a:pt x="1679" y="490"/>
                  </a:cubicBezTo>
                  <a:cubicBezTo>
                    <a:pt x="1475" y="168"/>
                    <a:pt x="1168" y="1"/>
                    <a:pt x="874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87"/>
            <p:cNvSpPr/>
            <p:nvPr/>
          </p:nvSpPr>
          <p:spPr>
            <a:xfrm>
              <a:off x="3007498" y="4244292"/>
              <a:ext cx="50680" cy="42483"/>
            </a:xfrm>
            <a:custGeom>
              <a:avLst/>
              <a:gdLst/>
              <a:ahLst/>
              <a:cxnLst/>
              <a:rect l="l" t="t" r="r" b="b"/>
              <a:pathLst>
                <a:path w="1929" h="1617" extrusionOk="0">
                  <a:moveTo>
                    <a:pt x="730" y="0"/>
                  </a:moveTo>
                  <a:cubicBezTo>
                    <a:pt x="545" y="0"/>
                    <a:pt x="374" y="75"/>
                    <a:pt x="250" y="215"/>
                  </a:cubicBezTo>
                  <a:cubicBezTo>
                    <a:pt x="0" y="500"/>
                    <a:pt x="49" y="943"/>
                    <a:pt x="417" y="1263"/>
                  </a:cubicBezTo>
                  <a:cubicBezTo>
                    <a:pt x="653" y="1472"/>
                    <a:pt x="1008" y="1616"/>
                    <a:pt x="1295" y="1616"/>
                  </a:cubicBezTo>
                  <a:cubicBezTo>
                    <a:pt x="1454" y="1616"/>
                    <a:pt x="1593" y="1572"/>
                    <a:pt x="1679" y="1471"/>
                  </a:cubicBezTo>
                  <a:cubicBezTo>
                    <a:pt x="1929" y="1186"/>
                    <a:pt x="1679" y="562"/>
                    <a:pt x="1311" y="243"/>
                  </a:cubicBezTo>
                  <a:cubicBezTo>
                    <a:pt x="1126" y="78"/>
                    <a:pt x="920" y="0"/>
                    <a:pt x="730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87"/>
            <p:cNvSpPr/>
            <p:nvPr/>
          </p:nvSpPr>
          <p:spPr>
            <a:xfrm>
              <a:off x="3169126" y="4210112"/>
              <a:ext cx="43218" cy="47763"/>
            </a:xfrm>
            <a:custGeom>
              <a:avLst/>
              <a:gdLst/>
              <a:ahLst/>
              <a:cxnLst/>
              <a:rect l="l" t="t" r="r" b="b"/>
              <a:pathLst>
                <a:path w="1645" h="1818" extrusionOk="0">
                  <a:moveTo>
                    <a:pt x="911" y="0"/>
                  </a:moveTo>
                  <a:cubicBezTo>
                    <a:pt x="642" y="0"/>
                    <a:pt x="365" y="176"/>
                    <a:pt x="209" y="503"/>
                  </a:cubicBezTo>
                  <a:cubicBezTo>
                    <a:pt x="1" y="947"/>
                    <a:pt x="15" y="1620"/>
                    <a:pt x="355" y="1780"/>
                  </a:cubicBezTo>
                  <a:cubicBezTo>
                    <a:pt x="407" y="1805"/>
                    <a:pt x="464" y="1817"/>
                    <a:pt x="524" y="1817"/>
                  </a:cubicBezTo>
                  <a:cubicBezTo>
                    <a:pt x="852" y="1817"/>
                    <a:pt x="1261" y="1463"/>
                    <a:pt x="1437" y="1093"/>
                  </a:cubicBezTo>
                  <a:cubicBezTo>
                    <a:pt x="1645" y="649"/>
                    <a:pt x="1513" y="226"/>
                    <a:pt x="1173" y="60"/>
                  </a:cubicBezTo>
                  <a:cubicBezTo>
                    <a:pt x="1090" y="20"/>
                    <a:pt x="1001" y="0"/>
                    <a:pt x="911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87"/>
            <p:cNvSpPr/>
            <p:nvPr/>
          </p:nvSpPr>
          <p:spPr>
            <a:xfrm>
              <a:off x="3056338" y="4262263"/>
              <a:ext cx="135592" cy="89195"/>
            </a:xfrm>
            <a:custGeom>
              <a:avLst/>
              <a:gdLst/>
              <a:ahLst/>
              <a:cxnLst/>
              <a:rect l="l" t="t" r="r" b="b"/>
              <a:pathLst>
                <a:path w="5161" h="3395" extrusionOk="0">
                  <a:moveTo>
                    <a:pt x="2705" y="1"/>
                  </a:moveTo>
                  <a:cubicBezTo>
                    <a:pt x="2531" y="1"/>
                    <a:pt x="2357" y="18"/>
                    <a:pt x="2185" y="51"/>
                  </a:cubicBezTo>
                  <a:cubicBezTo>
                    <a:pt x="867" y="322"/>
                    <a:pt x="0" y="1543"/>
                    <a:pt x="202" y="2535"/>
                  </a:cubicBezTo>
                  <a:cubicBezTo>
                    <a:pt x="336" y="3177"/>
                    <a:pt x="850" y="3395"/>
                    <a:pt x="1553" y="3395"/>
                  </a:cubicBezTo>
                  <a:cubicBezTo>
                    <a:pt x="1935" y="3395"/>
                    <a:pt x="2373" y="3330"/>
                    <a:pt x="2837" y="3235"/>
                  </a:cubicBezTo>
                  <a:cubicBezTo>
                    <a:pt x="4155" y="2965"/>
                    <a:pt x="5161" y="2493"/>
                    <a:pt x="4904" y="1522"/>
                  </a:cubicBezTo>
                  <a:cubicBezTo>
                    <a:pt x="4641" y="516"/>
                    <a:pt x="3815" y="204"/>
                    <a:pt x="3462" y="107"/>
                  </a:cubicBezTo>
                  <a:cubicBezTo>
                    <a:pt x="3214" y="37"/>
                    <a:pt x="2959" y="1"/>
                    <a:pt x="2705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87"/>
            <p:cNvSpPr/>
            <p:nvPr/>
          </p:nvSpPr>
          <p:spPr>
            <a:xfrm>
              <a:off x="3111563" y="4183419"/>
              <a:ext cx="46292" cy="57589"/>
            </a:xfrm>
            <a:custGeom>
              <a:avLst/>
              <a:gdLst/>
              <a:ahLst/>
              <a:cxnLst/>
              <a:rect l="l" t="t" r="r" b="b"/>
              <a:pathLst>
                <a:path w="1762" h="2192" extrusionOk="0">
                  <a:moveTo>
                    <a:pt x="892" y="1"/>
                  </a:moveTo>
                  <a:cubicBezTo>
                    <a:pt x="510" y="1"/>
                    <a:pt x="171" y="298"/>
                    <a:pt x="90" y="798"/>
                  </a:cubicBezTo>
                  <a:cubicBezTo>
                    <a:pt x="0" y="1353"/>
                    <a:pt x="243" y="2102"/>
                    <a:pt x="680" y="2185"/>
                  </a:cubicBezTo>
                  <a:cubicBezTo>
                    <a:pt x="705" y="2190"/>
                    <a:pt x="729" y="2192"/>
                    <a:pt x="754" y="2192"/>
                  </a:cubicBezTo>
                  <a:cubicBezTo>
                    <a:pt x="1168" y="2192"/>
                    <a:pt x="1587" y="1613"/>
                    <a:pt x="1672" y="1089"/>
                  </a:cubicBezTo>
                  <a:cubicBezTo>
                    <a:pt x="1762" y="535"/>
                    <a:pt x="1471" y="104"/>
                    <a:pt x="1034" y="14"/>
                  </a:cubicBezTo>
                  <a:cubicBezTo>
                    <a:pt x="986" y="5"/>
                    <a:pt x="938" y="1"/>
                    <a:pt x="892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87"/>
            <p:cNvSpPr/>
            <p:nvPr/>
          </p:nvSpPr>
          <p:spPr>
            <a:xfrm>
              <a:off x="3056706" y="4265415"/>
              <a:ext cx="50496" cy="86069"/>
            </a:xfrm>
            <a:custGeom>
              <a:avLst/>
              <a:gdLst/>
              <a:ahLst/>
              <a:cxnLst/>
              <a:rect l="l" t="t" r="r" b="b"/>
              <a:pathLst>
                <a:path w="1922" h="3276" extrusionOk="0">
                  <a:moveTo>
                    <a:pt x="1922" y="1"/>
                  </a:moveTo>
                  <a:cubicBezTo>
                    <a:pt x="742" y="361"/>
                    <a:pt x="0" y="1485"/>
                    <a:pt x="188" y="2415"/>
                  </a:cubicBezTo>
                  <a:cubicBezTo>
                    <a:pt x="320" y="3057"/>
                    <a:pt x="833" y="3276"/>
                    <a:pt x="1538" y="3276"/>
                  </a:cubicBezTo>
                  <a:cubicBezTo>
                    <a:pt x="1570" y="3276"/>
                    <a:pt x="1604" y="3276"/>
                    <a:pt x="1637" y="3275"/>
                  </a:cubicBezTo>
                  <a:cubicBezTo>
                    <a:pt x="1464" y="3101"/>
                    <a:pt x="1339" y="2879"/>
                    <a:pt x="1283" y="2643"/>
                  </a:cubicBezTo>
                  <a:cubicBezTo>
                    <a:pt x="1034" y="1783"/>
                    <a:pt x="1297" y="722"/>
                    <a:pt x="1922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87"/>
            <p:cNvSpPr/>
            <p:nvPr/>
          </p:nvSpPr>
          <p:spPr>
            <a:xfrm>
              <a:off x="3007498" y="4248286"/>
              <a:ext cx="46502" cy="38489"/>
            </a:xfrm>
            <a:custGeom>
              <a:avLst/>
              <a:gdLst/>
              <a:ahLst/>
              <a:cxnLst/>
              <a:rect l="l" t="t" r="r" b="b"/>
              <a:pathLst>
                <a:path w="1770" h="1465" extrusionOk="0">
                  <a:moveTo>
                    <a:pt x="320" y="1"/>
                  </a:moveTo>
                  <a:cubicBezTo>
                    <a:pt x="292" y="15"/>
                    <a:pt x="271" y="42"/>
                    <a:pt x="250" y="63"/>
                  </a:cubicBezTo>
                  <a:cubicBezTo>
                    <a:pt x="0" y="348"/>
                    <a:pt x="49" y="791"/>
                    <a:pt x="417" y="1111"/>
                  </a:cubicBezTo>
                  <a:cubicBezTo>
                    <a:pt x="649" y="1320"/>
                    <a:pt x="1004" y="1464"/>
                    <a:pt x="1293" y="1464"/>
                  </a:cubicBezTo>
                  <a:cubicBezTo>
                    <a:pt x="1453" y="1464"/>
                    <a:pt x="1593" y="1420"/>
                    <a:pt x="1679" y="1319"/>
                  </a:cubicBezTo>
                  <a:cubicBezTo>
                    <a:pt x="1735" y="1249"/>
                    <a:pt x="1762" y="1173"/>
                    <a:pt x="1769" y="1090"/>
                  </a:cubicBezTo>
                  <a:lnTo>
                    <a:pt x="1769" y="1090"/>
                  </a:lnTo>
                  <a:cubicBezTo>
                    <a:pt x="1764" y="1090"/>
                    <a:pt x="1758" y="1090"/>
                    <a:pt x="1753" y="1090"/>
                  </a:cubicBezTo>
                  <a:cubicBezTo>
                    <a:pt x="1435" y="1090"/>
                    <a:pt x="1001" y="898"/>
                    <a:pt x="708" y="639"/>
                  </a:cubicBezTo>
                  <a:cubicBezTo>
                    <a:pt x="507" y="479"/>
                    <a:pt x="368" y="250"/>
                    <a:pt x="320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87"/>
            <p:cNvSpPr/>
            <p:nvPr/>
          </p:nvSpPr>
          <p:spPr>
            <a:xfrm>
              <a:off x="3046302" y="4197448"/>
              <a:ext cx="44506" cy="52887"/>
            </a:xfrm>
            <a:custGeom>
              <a:avLst/>
              <a:gdLst/>
              <a:ahLst/>
              <a:cxnLst/>
              <a:rect l="l" t="t" r="r" b="b"/>
              <a:pathLst>
                <a:path w="1694" h="2013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32" y="14"/>
                    <a:pt x="556" y="49"/>
                    <a:pt x="486" y="91"/>
                  </a:cubicBezTo>
                  <a:cubicBezTo>
                    <a:pt x="105" y="320"/>
                    <a:pt x="1" y="826"/>
                    <a:pt x="299" y="1305"/>
                  </a:cubicBezTo>
                  <a:cubicBezTo>
                    <a:pt x="542" y="1685"/>
                    <a:pt x="1021" y="2013"/>
                    <a:pt x="1396" y="2013"/>
                  </a:cubicBezTo>
                  <a:cubicBezTo>
                    <a:pt x="1492" y="2013"/>
                    <a:pt x="1582" y="1991"/>
                    <a:pt x="1659" y="1943"/>
                  </a:cubicBezTo>
                  <a:cubicBezTo>
                    <a:pt x="1673" y="1936"/>
                    <a:pt x="1686" y="1929"/>
                    <a:pt x="1693" y="1915"/>
                  </a:cubicBezTo>
                  <a:cubicBezTo>
                    <a:pt x="1319" y="1714"/>
                    <a:pt x="1007" y="1409"/>
                    <a:pt x="806" y="1034"/>
                  </a:cubicBezTo>
                  <a:cubicBezTo>
                    <a:pt x="597" y="639"/>
                    <a:pt x="584" y="264"/>
                    <a:pt x="715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87"/>
            <p:cNvSpPr/>
            <p:nvPr/>
          </p:nvSpPr>
          <p:spPr>
            <a:xfrm>
              <a:off x="3111905" y="4183419"/>
              <a:ext cx="34837" cy="55593"/>
            </a:xfrm>
            <a:custGeom>
              <a:avLst/>
              <a:gdLst/>
              <a:ahLst/>
              <a:cxnLst/>
              <a:rect l="l" t="t" r="r" b="b"/>
              <a:pathLst>
                <a:path w="1326" h="2116" extrusionOk="0">
                  <a:moveTo>
                    <a:pt x="883" y="1"/>
                  </a:moveTo>
                  <a:cubicBezTo>
                    <a:pt x="503" y="1"/>
                    <a:pt x="158" y="303"/>
                    <a:pt x="77" y="798"/>
                  </a:cubicBezTo>
                  <a:cubicBezTo>
                    <a:pt x="1" y="1277"/>
                    <a:pt x="174" y="1908"/>
                    <a:pt x="514" y="2116"/>
                  </a:cubicBezTo>
                  <a:cubicBezTo>
                    <a:pt x="424" y="1728"/>
                    <a:pt x="438" y="1318"/>
                    <a:pt x="570" y="937"/>
                  </a:cubicBezTo>
                  <a:cubicBezTo>
                    <a:pt x="715" y="514"/>
                    <a:pt x="1000" y="243"/>
                    <a:pt x="1326" y="146"/>
                  </a:cubicBezTo>
                  <a:cubicBezTo>
                    <a:pt x="1236" y="77"/>
                    <a:pt x="1132" y="35"/>
                    <a:pt x="1021" y="14"/>
                  </a:cubicBezTo>
                  <a:cubicBezTo>
                    <a:pt x="974" y="5"/>
                    <a:pt x="928" y="1"/>
                    <a:pt x="883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87"/>
            <p:cNvSpPr/>
            <p:nvPr/>
          </p:nvSpPr>
          <p:spPr>
            <a:xfrm>
              <a:off x="3169678" y="4210086"/>
              <a:ext cx="37937" cy="42982"/>
            </a:xfrm>
            <a:custGeom>
              <a:avLst/>
              <a:gdLst/>
              <a:ahLst/>
              <a:cxnLst/>
              <a:rect l="l" t="t" r="r" b="b"/>
              <a:pathLst>
                <a:path w="1444" h="1636" extrusionOk="0">
                  <a:moveTo>
                    <a:pt x="884" y="0"/>
                  </a:moveTo>
                  <a:cubicBezTo>
                    <a:pt x="615" y="0"/>
                    <a:pt x="343" y="173"/>
                    <a:pt x="188" y="504"/>
                  </a:cubicBezTo>
                  <a:cubicBezTo>
                    <a:pt x="15" y="865"/>
                    <a:pt x="1" y="1365"/>
                    <a:pt x="174" y="1635"/>
                  </a:cubicBezTo>
                  <a:cubicBezTo>
                    <a:pt x="237" y="1295"/>
                    <a:pt x="396" y="976"/>
                    <a:pt x="625" y="719"/>
                  </a:cubicBezTo>
                  <a:cubicBezTo>
                    <a:pt x="828" y="490"/>
                    <a:pt x="1116" y="359"/>
                    <a:pt x="1420" y="359"/>
                  </a:cubicBezTo>
                  <a:cubicBezTo>
                    <a:pt x="1428" y="359"/>
                    <a:pt x="1436" y="359"/>
                    <a:pt x="1443" y="359"/>
                  </a:cubicBezTo>
                  <a:cubicBezTo>
                    <a:pt x="1388" y="227"/>
                    <a:pt x="1284" y="123"/>
                    <a:pt x="1152" y="61"/>
                  </a:cubicBezTo>
                  <a:cubicBezTo>
                    <a:pt x="1066" y="20"/>
                    <a:pt x="975" y="0"/>
                    <a:pt x="884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87"/>
            <p:cNvSpPr/>
            <p:nvPr/>
          </p:nvSpPr>
          <p:spPr>
            <a:xfrm>
              <a:off x="3245316" y="4339740"/>
              <a:ext cx="43034" cy="57826"/>
            </a:xfrm>
            <a:custGeom>
              <a:avLst/>
              <a:gdLst/>
              <a:ahLst/>
              <a:cxnLst/>
              <a:rect l="l" t="t" r="r" b="b"/>
              <a:pathLst>
                <a:path w="1638" h="2201" extrusionOk="0">
                  <a:moveTo>
                    <a:pt x="810" y="1"/>
                  </a:moveTo>
                  <a:cubicBezTo>
                    <a:pt x="383" y="1"/>
                    <a:pt x="34" y="357"/>
                    <a:pt x="14" y="910"/>
                  </a:cubicBezTo>
                  <a:cubicBezTo>
                    <a:pt x="0" y="1472"/>
                    <a:pt x="347" y="2180"/>
                    <a:pt x="791" y="2200"/>
                  </a:cubicBezTo>
                  <a:cubicBezTo>
                    <a:pt x="798" y="2201"/>
                    <a:pt x="804" y="2201"/>
                    <a:pt x="811" y="2201"/>
                  </a:cubicBezTo>
                  <a:cubicBezTo>
                    <a:pt x="1246" y="2201"/>
                    <a:pt x="1610" y="1533"/>
                    <a:pt x="1623" y="980"/>
                  </a:cubicBezTo>
                  <a:cubicBezTo>
                    <a:pt x="1637" y="418"/>
                    <a:pt x="1290" y="22"/>
                    <a:pt x="846" y="2"/>
                  </a:cubicBezTo>
                  <a:cubicBezTo>
                    <a:pt x="834" y="1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87"/>
            <p:cNvSpPr/>
            <p:nvPr/>
          </p:nvSpPr>
          <p:spPr>
            <a:xfrm>
              <a:off x="3187175" y="4355793"/>
              <a:ext cx="41038" cy="49366"/>
            </a:xfrm>
            <a:custGeom>
              <a:avLst/>
              <a:gdLst/>
              <a:ahLst/>
              <a:cxnLst/>
              <a:rect l="l" t="t" r="r" b="b"/>
              <a:pathLst>
                <a:path w="1562" h="1879" extrusionOk="0">
                  <a:moveTo>
                    <a:pt x="728" y="1"/>
                  </a:moveTo>
                  <a:cubicBezTo>
                    <a:pt x="675" y="1"/>
                    <a:pt x="622" y="8"/>
                    <a:pt x="569" y="22"/>
                  </a:cubicBezTo>
                  <a:cubicBezTo>
                    <a:pt x="209" y="119"/>
                    <a:pt x="1" y="514"/>
                    <a:pt x="125" y="986"/>
                  </a:cubicBezTo>
                  <a:cubicBezTo>
                    <a:pt x="240" y="1418"/>
                    <a:pt x="628" y="1879"/>
                    <a:pt x="969" y="1879"/>
                  </a:cubicBezTo>
                  <a:cubicBezTo>
                    <a:pt x="1000" y="1879"/>
                    <a:pt x="1031" y="1875"/>
                    <a:pt x="1062" y="1867"/>
                  </a:cubicBezTo>
                  <a:cubicBezTo>
                    <a:pt x="1422" y="1763"/>
                    <a:pt x="1561" y="1111"/>
                    <a:pt x="1436" y="639"/>
                  </a:cubicBezTo>
                  <a:cubicBezTo>
                    <a:pt x="1330" y="237"/>
                    <a:pt x="1036" y="1"/>
                    <a:pt x="728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87"/>
            <p:cNvSpPr/>
            <p:nvPr/>
          </p:nvSpPr>
          <p:spPr>
            <a:xfrm>
              <a:off x="3329861" y="4419977"/>
              <a:ext cx="53070" cy="39671"/>
            </a:xfrm>
            <a:custGeom>
              <a:avLst/>
              <a:gdLst/>
              <a:ahLst/>
              <a:cxnLst/>
              <a:rect l="l" t="t" r="r" b="b"/>
              <a:pathLst>
                <a:path w="2020" h="1510" extrusionOk="0">
                  <a:moveTo>
                    <a:pt x="1259" y="0"/>
                  </a:moveTo>
                  <a:cubicBezTo>
                    <a:pt x="1106" y="0"/>
                    <a:pt x="941" y="45"/>
                    <a:pt x="777" y="138"/>
                  </a:cubicBezTo>
                  <a:cubicBezTo>
                    <a:pt x="361" y="388"/>
                    <a:pt x="1" y="957"/>
                    <a:pt x="188" y="1283"/>
                  </a:cubicBezTo>
                  <a:cubicBezTo>
                    <a:pt x="284" y="1440"/>
                    <a:pt x="496" y="1510"/>
                    <a:pt x="737" y="1510"/>
                  </a:cubicBezTo>
                  <a:cubicBezTo>
                    <a:pt x="984" y="1510"/>
                    <a:pt x="1260" y="1437"/>
                    <a:pt x="1471" y="1311"/>
                  </a:cubicBezTo>
                  <a:cubicBezTo>
                    <a:pt x="1887" y="1061"/>
                    <a:pt x="2019" y="631"/>
                    <a:pt x="1832" y="312"/>
                  </a:cubicBezTo>
                  <a:cubicBezTo>
                    <a:pt x="1713" y="112"/>
                    <a:pt x="1502" y="0"/>
                    <a:pt x="1259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87"/>
            <p:cNvSpPr/>
            <p:nvPr/>
          </p:nvSpPr>
          <p:spPr>
            <a:xfrm>
              <a:off x="3187911" y="4418111"/>
              <a:ext cx="136328" cy="94975"/>
            </a:xfrm>
            <a:custGeom>
              <a:avLst/>
              <a:gdLst/>
              <a:ahLst/>
              <a:cxnLst/>
              <a:rect l="l" t="t" r="r" b="b"/>
              <a:pathLst>
                <a:path w="5189" h="3615" extrusionOk="0">
                  <a:moveTo>
                    <a:pt x="2405" y="0"/>
                  </a:moveTo>
                  <a:cubicBezTo>
                    <a:pt x="1490" y="0"/>
                    <a:pt x="662" y="471"/>
                    <a:pt x="382" y="1160"/>
                  </a:cubicBezTo>
                  <a:cubicBezTo>
                    <a:pt x="0" y="2089"/>
                    <a:pt x="930" y="2699"/>
                    <a:pt x="2178" y="3206"/>
                  </a:cubicBezTo>
                  <a:cubicBezTo>
                    <a:pt x="2779" y="3449"/>
                    <a:pt x="3343" y="3614"/>
                    <a:pt x="3805" y="3614"/>
                  </a:cubicBezTo>
                  <a:cubicBezTo>
                    <a:pt x="4303" y="3614"/>
                    <a:pt x="4679" y="3422"/>
                    <a:pt x="4849" y="2928"/>
                  </a:cubicBezTo>
                  <a:cubicBezTo>
                    <a:pt x="5189" y="1950"/>
                    <a:pt x="4675" y="1236"/>
                    <a:pt x="4439" y="951"/>
                  </a:cubicBezTo>
                  <a:cubicBezTo>
                    <a:pt x="4162" y="619"/>
                    <a:pt x="3808" y="362"/>
                    <a:pt x="3406" y="195"/>
                  </a:cubicBezTo>
                  <a:cubicBezTo>
                    <a:pt x="3075" y="61"/>
                    <a:pt x="2734" y="0"/>
                    <a:pt x="2405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87"/>
            <p:cNvSpPr/>
            <p:nvPr/>
          </p:nvSpPr>
          <p:spPr>
            <a:xfrm>
              <a:off x="3294682" y="4365277"/>
              <a:ext cx="56171" cy="51336"/>
            </a:xfrm>
            <a:custGeom>
              <a:avLst/>
              <a:gdLst/>
              <a:ahLst/>
              <a:cxnLst/>
              <a:rect l="l" t="t" r="r" b="b"/>
              <a:pathLst>
                <a:path w="2138" h="1954" extrusionOk="0">
                  <a:moveTo>
                    <a:pt x="1305" y="1"/>
                  </a:moveTo>
                  <a:cubicBezTo>
                    <a:pt x="1067" y="1"/>
                    <a:pt x="815" y="108"/>
                    <a:pt x="604" y="334"/>
                  </a:cubicBezTo>
                  <a:cubicBezTo>
                    <a:pt x="216" y="750"/>
                    <a:pt x="1" y="1506"/>
                    <a:pt x="320" y="1818"/>
                  </a:cubicBezTo>
                  <a:cubicBezTo>
                    <a:pt x="418" y="1912"/>
                    <a:pt x="556" y="1953"/>
                    <a:pt x="710" y="1953"/>
                  </a:cubicBezTo>
                  <a:cubicBezTo>
                    <a:pt x="1056" y="1953"/>
                    <a:pt x="1487" y="1745"/>
                    <a:pt x="1756" y="1457"/>
                  </a:cubicBezTo>
                  <a:cubicBezTo>
                    <a:pt x="2137" y="1048"/>
                    <a:pt x="2137" y="514"/>
                    <a:pt x="1825" y="209"/>
                  </a:cubicBezTo>
                  <a:cubicBezTo>
                    <a:pt x="1682" y="72"/>
                    <a:pt x="1498" y="1"/>
                    <a:pt x="1305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87"/>
            <p:cNvSpPr/>
            <p:nvPr/>
          </p:nvSpPr>
          <p:spPr>
            <a:xfrm>
              <a:off x="3191011" y="4418111"/>
              <a:ext cx="80026" cy="70384"/>
            </a:xfrm>
            <a:custGeom>
              <a:avLst/>
              <a:gdLst/>
              <a:ahLst/>
              <a:cxnLst/>
              <a:rect l="l" t="t" r="r" b="b"/>
              <a:pathLst>
                <a:path w="3046" h="2679" extrusionOk="0">
                  <a:moveTo>
                    <a:pt x="2285" y="1"/>
                  </a:moveTo>
                  <a:cubicBezTo>
                    <a:pt x="1371" y="1"/>
                    <a:pt x="542" y="472"/>
                    <a:pt x="264" y="1153"/>
                  </a:cubicBezTo>
                  <a:cubicBezTo>
                    <a:pt x="0" y="1791"/>
                    <a:pt x="347" y="2276"/>
                    <a:pt x="992" y="2679"/>
                  </a:cubicBezTo>
                  <a:cubicBezTo>
                    <a:pt x="944" y="2436"/>
                    <a:pt x="957" y="2186"/>
                    <a:pt x="1041" y="1950"/>
                  </a:cubicBezTo>
                  <a:cubicBezTo>
                    <a:pt x="1311" y="1104"/>
                    <a:pt x="2123" y="369"/>
                    <a:pt x="3045" y="112"/>
                  </a:cubicBezTo>
                  <a:cubicBezTo>
                    <a:pt x="2792" y="36"/>
                    <a:pt x="2535" y="1"/>
                    <a:pt x="2285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87"/>
            <p:cNvSpPr/>
            <p:nvPr/>
          </p:nvSpPr>
          <p:spPr>
            <a:xfrm>
              <a:off x="3187175" y="4355977"/>
              <a:ext cx="33182" cy="49182"/>
            </a:xfrm>
            <a:custGeom>
              <a:avLst/>
              <a:gdLst/>
              <a:ahLst/>
              <a:cxnLst/>
              <a:rect l="l" t="t" r="r" b="b"/>
              <a:pathLst>
                <a:path w="1263" h="1872" extrusionOk="0">
                  <a:moveTo>
                    <a:pt x="666" y="1"/>
                  </a:moveTo>
                  <a:cubicBezTo>
                    <a:pt x="632" y="1"/>
                    <a:pt x="604" y="8"/>
                    <a:pt x="569" y="15"/>
                  </a:cubicBezTo>
                  <a:cubicBezTo>
                    <a:pt x="209" y="112"/>
                    <a:pt x="1" y="507"/>
                    <a:pt x="125" y="979"/>
                  </a:cubicBezTo>
                  <a:cubicBezTo>
                    <a:pt x="240" y="1411"/>
                    <a:pt x="628" y="1872"/>
                    <a:pt x="969" y="1872"/>
                  </a:cubicBezTo>
                  <a:cubicBezTo>
                    <a:pt x="1000" y="1872"/>
                    <a:pt x="1031" y="1868"/>
                    <a:pt x="1062" y="1860"/>
                  </a:cubicBezTo>
                  <a:cubicBezTo>
                    <a:pt x="1145" y="1832"/>
                    <a:pt x="1214" y="1784"/>
                    <a:pt x="1263" y="1721"/>
                  </a:cubicBezTo>
                  <a:cubicBezTo>
                    <a:pt x="992" y="1541"/>
                    <a:pt x="729" y="1139"/>
                    <a:pt x="632" y="750"/>
                  </a:cubicBezTo>
                  <a:cubicBezTo>
                    <a:pt x="555" y="507"/>
                    <a:pt x="569" y="237"/>
                    <a:pt x="666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87"/>
            <p:cNvSpPr/>
            <p:nvPr/>
          </p:nvSpPr>
          <p:spPr>
            <a:xfrm>
              <a:off x="3245316" y="4339740"/>
              <a:ext cx="28453" cy="57826"/>
            </a:xfrm>
            <a:custGeom>
              <a:avLst/>
              <a:gdLst/>
              <a:ahLst/>
              <a:cxnLst/>
              <a:rect l="l" t="t" r="r" b="b"/>
              <a:pathLst>
                <a:path w="1083" h="2201" extrusionOk="0">
                  <a:moveTo>
                    <a:pt x="810" y="1"/>
                  </a:moveTo>
                  <a:cubicBezTo>
                    <a:pt x="383" y="1"/>
                    <a:pt x="35" y="357"/>
                    <a:pt x="21" y="910"/>
                  </a:cubicBezTo>
                  <a:cubicBezTo>
                    <a:pt x="0" y="1472"/>
                    <a:pt x="347" y="2180"/>
                    <a:pt x="791" y="2200"/>
                  </a:cubicBezTo>
                  <a:cubicBezTo>
                    <a:pt x="805" y="2200"/>
                    <a:pt x="819" y="2194"/>
                    <a:pt x="833" y="2194"/>
                  </a:cubicBezTo>
                  <a:cubicBezTo>
                    <a:pt x="631" y="1819"/>
                    <a:pt x="541" y="1389"/>
                    <a:pt x="583" y="959"/>
                  </a:cubicBezTo>
                  <a:cubicBezTo>
                    <a:pt x="624" y="522"/>
                    <a:pt x="826" y="203"/>
                    <a:pt x="1082" y="57"/>
                  </a:cubicBezTo>
                  <a:cubicBezTo>
                    <a:pt x="1006" y="22"/>
                    <a:pt x="930" y="9"/>
                    <a:pt x="846" y="2"/>
                  </a:cubicBezTo>
                  <a:cubicBezTo>
                    <a:pt x="834" y="1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87"/>
            <p:cNvSpPr/>
            <p:nvPr/>
          </p:nvSpPr>
          <p:spPr>
            <a:xfrm>
              <a:off x="3296338" y="4365198"/>
              <a:ext cx="51047" cy="44033"/>
            </a:xfrm>
            <a:custGeom>
              <a:avLst/>
              <a:gdLst/>
              <a:ahLst/>
              <a:cxnLst/>
              <a:rect l="l" t="t" r="r" b="b"/>
              <a:pathLst>
                <a:path w="1943" h="1676" extrusionOk="0">
                  <a:moveTo>
                    <a:pt x="1244" y="1"/>
                  </a:moveTo>
                  <a:cubicBezTo>
                    <a:pt x="1006" y="1"/>
                    <a:pt x="752" y="110"/>
                    <a:pt x="541" y="337"/>
                  </a:cubicBezTo>
                  <a:cubicBezTo>
                    <a:pt x="201" y="697"/>
                    <a:pt x="0" y="1322"/>
                    <a:pt x="160" y="1675"/>
                  </a:cubicBezTo>
                  <a:cubicBezTo>
                    <a:pt x="306" y="1301"/>
                    <a:pt x="548" y="968"/>
                    <a:pt x="867" y="725"/>
                  </a:cubicBezTo>
                  <a:cubicBezTo>
                    <a:pt x="1123" y="533"/>
                    <a:pt x="1392" y="446"/>
                    <a:pt x="1644" y="446"/>
                  </a:cubicBezTo>
                  <a:cubicBezTo>
                    <a:pt x="1747" y="446"/>
                    <a:pt x="1847" y="461"/>
                    <a:pt x="1942" y="489"/>
                  </a:cubicBezTo>
                  <a:cubicBezTo>
                    <a:pt x="1901" y="385"/>
                    <a:pt x="1838" y="288"/>
                    <a:pt x="1762" y="212"/>
                  </a:cubicBezTo>
                  <a:cubicBezTo>
                    <a:pt x="1620" y="72"/>
                    <a:pt x="1437" y="1"/>
                    <a:pt x="1244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87"/>
            <p:cNvSpPr/>
            <p:nvPr/>
          </p:nvSpPr>
          <p:spPr>
            <a:xfrm>
              <a:off x="3333697" y="4419898"/>
              <a:ext cx="46844" cy="28138"/>
            </a:xfrm>
            <a:custGeom>
              <a:avLst/>
              <a:gdLst/>
              <a:ahLst/>
              <a:cxnLst/>
              <a:rect l="l" t="t" r="r" b="b"/>
              <a:pathLst>
                <a:path w="1783" h="1071" extrusionOk="0">
                  <a:moveTo>
                    <a:pt x="1114" y="0"/>
                  </a:moveTo>
                  <a:cubicBezTo>
                    <a:pt x="962" y="0"/>
                    <a:pt x="799" y="45"/>
                    <a:pt x="638" y="141"/>
                  </a:cubicBezTo>
                  <a:cubicBezTo>
                    <a:pt x="299" y="342"/>
                    <a:pt x="0" y="745"/>
                    <a:pt x="0" y="1071"/>
                  </a:cubicBezTo>
                  <a:cubicBezTo>
                    <a:pt x="236" y="821"/>
                    <a:pt x="548" y="648"/>
                    <a:pt x="881" y="564"/>
                  </a:cubicBezTo>
                  <a:cubicBezTo>
                    <a:pt x="974" y="539"/>
                    <a:pt x="1068" y="527"/>
                    <a:pt x="1162" y="527"/>
                  </a:cubicBezTo>
                  <a:cubicBezTo>
                    <a:pt x="1375" y="527"/>
                    <a:pt x="1584" y="592"/>
                    <a:pt x="1762" y="717"/>
                  </a:cubicBezTo>
                  <a:cubicBezTo>
                    <a:pt x="1783" y="578"/>
                    <a:pt x="1755" y="433"/>
                    <a:pt x="1686" y="315"/>
                  </a:cubicBezTo>
                  <a:cubicBezTo>
                    <a:pt x="1566" y="114"/>
                    <a:pt x="1355" y="0"/>
                    <a:pt x="1114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0" name="Google Shape;10150;p87"/>
          <p:cNvGrpSpPr/>
          <p:nvPr/>
        </p:nvGrpSpPr>
        <p:grpSpPr>
          <a:xfrm>
            <a:off x="6919276" y="2766990"/>
            <a:ext cx="274550" cy="354728"/>
            <a:chOff x="7606826" y="2419290"/>
            <a:chExt cx="274550" cy="354728"/>
          </a:xfrm>
        </p:grpSpPr>
        <p:sp>
          <p:nvSpPr>
            <p:cNvPr id="10151" name="Google Shape;10151;p87"/>
            <p:cNvSpPr/>
            <p:nvPr/>
          </p:nvSpPr>
          <p:spPr>
            <a:xfrm>
              <a:off x="7606826" y="2619370"/>
              <a:ext cx="274550" cy="154649"/>
            </a:xfrm>
            <a:custGeom>
              <a:avLst/>
              <a:gdLst/>
              <a:ahLst/>
              <a:cxnLst/>
              <a:rect l="l" t="t" r="r" b="b"/>
              <a:pathLst>
                <a:path w="10485" h="590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0" y="1584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248"/>
                  </a:lnTo>
                  <a:cubicBezTo>
                    <a:pt x="0" y="5610"/>
                    <a:pt x="286" y="5906"/>
                    <a:pt x="649" y="5906"/>
                  </a:cubicBezTo>
                  <a:lnTo>
                    <a:pt x="9826" y="5906"/>
                  </a:lnTo>
                  <a:cubicBezTo>
                    <a:pt x="10189" y="5906"/>
                    <a:pt x="10485" y="5610"/>
                    <a:pt x="10485" y="5248"/>
                  </a:cubicBezTo>
                  <a:lnTo>
                    <a:pt x="10485" y="3607"/>
                  </a:lnTo>
                  <a:cubicBezTo>
                    <a:pt x="10485" y="3025"/>
                    <a:pt x="10093" y="2510"/>
                    <a:pt x="9540" y="2348"/>
                  </a:cubicBezTo>
                  <a:lnTo>
                    <a:pt x="7241" y="1670"/>
                  </a:lnTo>
                  <a:cubicBezTo>
                    <a:pt x="6955" y="1584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87"/>
            <p:cNvSpPr/>
            <p:nvPr/>
          </p:nvSpPr>
          <p:spPr>
            <a:xfrm>
              <a:off x="7606826" y="2667576"/>
              <a:ext cx="274550" cy="106442"/>
            </a:xfrm>
            <a:custGeom>
              <a:avLst/>
              <a:gdLst/>
              <a:ahLst/>
              <a:cxnLst/>
              <a:rect l="l" t="t" r="r" b="b"/>
              <a:pathLst>
                <a:path w="10485" h="4065" extrusionOk="0">
                  <a:moveTo>
                    <a:pt x="2671" y="1"/>
                  </a:moveTo>
                  <a:lnTo>
                    <a:pt x="935" y="507"/>
                  </a:lnTo>
                  <a:cubicBezTo>
                    <a:pt x="382" y="669"/>
                    <a:pt x="0" y="1184"/>
                    <a:pt x="0" y="1766"/>
                  </a:cubicBezTo>
                  <a:lnTo>
                    <a:pt x="0" y="3407"/>
                  </a:lnTo>
                  <a:cubicBezTo>
                    <a:pt x="0" y="3769"/>
                    <a:pt x="286" y="4065"/>
                    <a:pt x="649" y="4065"/>
                  </a:cubicBezTo>
                  <a:lnTo>
                    <a:pt x="9826" y="4065"/>
                  </a:lnTo>
                  <a:cubicBezTo>
                    <a:pt x="10189" y="4065"/>
                    <a:pt x="10485" y="3769"/>
                    <a:pt x="10485" y="3407"/>
                  </a:cubicBezTo>
                  <a:lnTo>
                    <a:pt x="10485" y="1766"/>
                  </a:lnTo>
                  <a:cubicBezTo>
                    <a:pt x="10485" y="1184"/>
                    <a:pt x="10093" y="669"/>
                    <a:pt x="9540" y="507"/>
                  </a:cubicBezTo>
                  <a:lnTo>
                    <a:pt x="7804" y="1"/>
                  </a:lnTo>
                  <a:cubicBezTo>
                    <a:pt x="7556" y="1213"/>
                    <a:pt x="6478" y="2090"/>
                    <a:pt x="5238" y="2090"/>
                  </a:cubicBezTo>
                  <a:cubicBezTo>
                    <a:pt x="3997" y="2090"/>
                    <a:pt x="2919" y="1213"/>
                    <a:pt x="2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87"/>
            <p:cNvSpPr/>
            <p:nvPr/>
          </p:nvSpPr>
          <p:spPr>
            <a:xfrm>
              <a:off x="7703998" y="2619370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7" y="874"/>
                  </a:cubicBezTo>
                  <a:cubicBezTo>
                    <a:pt x="2051" y="874"/>
                    <a:pt x="2576" y="745"/>
                    <a:pt x="3053" y="48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87"/>
            <p:cNvSpPr/>
            <p:nvPr/>
          </p:nvSpPr>
          <p:spPr>
            <a:xfrm>
              <a:off x="7647543" y="2470744"/>
              <a:ext cx="192617" cy="160147"/>
            </a:xfrm>
            <a:custGeom>
              <a:avLst/>
              <a:gdLst/>
              <a:ahLst/>
              <a:cxnLst/>
              <a:rect l="l" t="t" r="r" b="b"/>
              <a:pathLst>
                <a:path w="7356" h="6116" extrusionOk="0">
                  <a:moveTo>
                    <a:pt x="840" y="1"/>
                  </a:moveTo>
                  <a:lnTo>
                    <a:pt x="840" y="2405"/>
                  </a:lnTo>
                  <a:lnTo>
                    <a:pt x="735" y="2405"/>
                  </a:lnTo>
                  <a:cubicBezTo>
                    <a:pt x="0" y="2405"/>
                    <a:pt x="0" y="3492"/>
                    <a:pt x="735" y="3492"/>
                  </a:cubicBezTo>
                  <a:lnTo>
                    <a:pt x="849" y="3492"/>
                  </a:lnTo>
                  <a:cubicBezTo>
                    <a:pt x="964" y="4971"/>
                    <a:pt x="2194" y="6116"/>
                    <a:pt x="3683" y="6116"/>
                  </a:cubicBezTo>
                  <a:cubicBezTo>
                    <a:pt x="5161" y="6116"/>
                    <a:pt x="6392" y="4971"/>
                    <a:pt x="6506" y="3492"/>
                  </a:cubicBezTo>
                  <a:lnTo>
                    <a:pt x="6630" y="3492"/>
                  </a:lnTo>
                  <a:cubicBezTo>
                    <a:pt x="7355" y="3492"/>
                    <a:pt x="7355" y="2405"/>
                    <a:pt x="6630" y="2405"/>
                  </a:cubicBezTo>
                  <a:lnTo>
                    <a:pt x="6525" y="240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87"/>
            <p:cNvSpPr/>
            <p:nvPr/>
          </p:nvSpPr>
          <p:spPr>
            <a:xfrm>
              <a:off x="7651785" y="2470744"/>
              <a:ext cx="166379" cy="160121"/>
            </a:xfrm>
            <a:custGeom>
              <a:avLst/>
              <a:gdLst/>
              <a:ahLst/>
              <a:cxnLst/>
              <a:rect l="l" t="t" r="r" b="b"/>
              <a:pathLst>
                <a:path w="6354" h="6115" extrusionOk="0">
                  <a:moveTo>
                    <a:pt x="678" y="1"/>
                  </a:moveTo>
                  <a:lnTo>
                    <a:pt x="678" y="2405"/>
                  </a:lnTo>
                  <a:lnTo>
                    <a:pt x="601" y="2405"/>
                  </a:lnTo>
                  <a:cubicBezTo>
                    <a:pt x="595" y="2404"/>
                    <a:pt x="589" y="2404"/>
                    <a:pt x="583" y="2404"/>
                  </a:cubicBezTo>
                  <a:cubicBezTo>
                    <a:pt x="304" y="2404"/>
                    <a:pt x="66" y="2611"/>
                    <a:pt x="29" y="2891"/>
                  </a:cubicBezTo>
                  <a:cubicBezTo>
                    <a:pt x="0" y="3215"/>
                    <a:pt x="248" y="3492"/>
                    <a:pt x="573" y="3492"/>
                  </a:cubicBezTo>
                  <a:lnTo>
                    <a:pt x="687" y="3492"/>
                  </a:lnTo>
                  <a:cubicBezTo>
                    <a:pt x="800" y="4995"/>
                    <a:pt x="2046" y="6115"/>
                    <a:pt x="3499" y="6115"/>
                  </a:cubicBezTo>
                  <a:cubicBezTo>
                    <a:pt x="3650" y="6115"/>
                    <a:pt x="3804" y="6103"/>
                    <a:pt x="3959" y="6077"/>
                  </a:cubicBezTo>
                  <a:cubicBezTo>
                    <a:pt x="2576" y="5868"/>
                    <a:pt x="1555" y="4675"/>
                    <a:pt x="1555" y="3282"/>
                  </a:cubicBezTo>
                  <a:lnTo>
                    <a:pt x="1555" y="1527"/>
                  </a:lnTo>
                  <a:cubicBezTo>
                    <a:pt x="1555" y="1050"/>
                    <a:pt x="1946" y="659"/>
                    <a:pt x="2433" y="659"/>
                  </a:cubicBezTo>
                  <a:lnTo>
                    <a:pt x="3740" y="659"/>
                  </a:lnTo>
                  <a:cubicBezTo>
                    <a:pt x="3932" y="802"/>
                    <a:pt x="4163" y="875"/>
                    <a:pt x="4392" y="875"/>
                  </a:cubicBezTo>
                  <a:cubicBezTo>
                    <a:pt x="4562" y="875"/>
                    <a:pt x="4731" y="835"/>
                    <a:pt x="4885" y="754"/>
                  </a:cubicBezTo>
                  <a:cubicBezTo>
                    <a:pt x="5184" y="972"/>
                    <a:pt x="5547" y="1088"/>
                    <a:pt x="5914" y="1088"/>
                  </a:cubicBezTo>
                  <a:cubicBezTo>
                    <a:pt x="6061" y="1088"/>
                    <a:pt x="6209" y="1069"/>
                    <a:pt x="6354" y="1031"/>
                  </a:cubicBezTo>
                  <a:lnTo>
                    <a:pt x="635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87"/>
            <p:cNvSpPr/>
            <p:nvPr/>
          </p:nvSpPr>
          <p:spPr>
            <a:xfrm>
              <a:off x="7654770" y="2419290"/>
              <a:ext cx="174156" cy="114428"/>
            </a:xfrm>
            <a:custGeom>
              <a:avLst/>
              <a:gdLst/>
              <a:ahLst/>
              <a:cxnLst/>
              <a:rect l="l" t="t" r="r" b="b"/>
              <a:pathLst>
                <a:path w="6651" h="4370" extrusionOk="0">
                  <a:moveTo>
                    <a:pt x="1842" y="0"/>
                  </a:moveTo>
                  <a:cubicBezTo>
                    <a:pt x="812" y="0"/>
                    <a:pt x="1" y="897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2967"/>
                  </a:lnTo>
                  <a:cubicBezTo>
                    <a:pt x="1003" y="2481"/>
                    <a:pt x="1394" y="2090"/>
                    <a:pt x="1880" y="2090"/>
                  </a:cubicBezTo>
                  <a:lnTo>
                    <a:pt x="5811" y="2090"/>
                  </a:lnTo>
                  <a:lnTo>
                    <a:pt x="5811" y="3931"/>
                  </a:lnTo>
                  <a:cubicBezTo>
                    <a:pt x="5811" y="4169"/>
                    <a:pt x="6011" y="4370"/>
                    <a:pt x="6249" y="4370"/>
                  </a:cubicBezTo>
                  <a:lnTo>
                    <a:pt x="6469" y="4370"/>
                  </a:lnTo>
                  <a:lnTo>
                    <a:pt x="6650" y="2004"/>
                  </a:lnTo>
                  <a:lnTo>
                    <a:pt x="6631" y="2004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87"/>
            <p:cNvSpPr/>
            <p:nvPr/>
          </p:nvSpPr>
          <p:spPr>
            <a:xfrm>
              <a:off x="7654770" y="2419290"/>
              <a:ext cx="71983" cy="114428"/>
            </a:xfrm>
            <a:custGeom>
              <a:avLst/>
              <a:gdLst/>
              <a:ahLst/>
              <a:cxnLst/>
              <a:rect l="l" t="t" r="r" b="b"/>
              <a:pathLst>
                <a:path w="2749" h="4370" extrusionOk="0">
                  <a:moveTo>
                    <a:pt x="1842" y="0"/>
                  </a:moveTo>
                  <a:cubicBezTo>
                    <a:pt x="812" y="0"/>
                    <a:pt x="1" y="888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1756"/>
                  </a:lnTo>
                  <a:cubicBezTo>
                    <a:pt x="1003" y="783"/>
                    <a:pt x="1785" y="0"/>
                    <a:pt x="2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87"/>
            <p:cNvSpPr/>
            <p:nvPr/>
          </p:nvSpPr>
          <p:spPr>
            <a:xfrm>
              <a:off x="7703998" y="2533640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87"/>
            <p:cNvSpPr/>
            <p:nvPr/>
          </p:nvSpPr>
          <p:spPr>
            <a:xfrm>
              <a:off x="7772681" y="2533640"/>
              <a:ext cx="11260" cy="17308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215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87"/>
            <p:cNvSpPr/>
            <p:nvPr/>
          </p:nvSpPr>
          <p:spPr>
            <a:xfrm>
              <a:off x="7718714" y="2573598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4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2" y="566"/>
                    <a:pt x="643" y="662"/>
                    <a:pt x="924" y="662"/>
                  </a:cubicBezTo>
                  <a:cubicBezTo>
                    <a:pt x="938" y="662"/>
                    <a:pt x="951" y="662"/>
                    <a:pt x="965" y="661"/>
                  </a:cubicBezTo>
                  <a:cubicBezTo>
                    <a:pt x="978" y="662"/>
                    <a:pt x="991" y="662"/>
                    <a:pt x="1005" y="662"/>
                  </a:cubicBezTo>
                  <a:cubicBezTo>
                    <a:pt x="1286" y="662"/>
                    <a:pt x="1557" y="566"/>
                    <a:pt x="1775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6" y="220"/>
                  </a:cubicBezTo>
                  <a:cubicBezTo>
                    <a:pt x="790" y="220"/>
                    <a:pt x="616" y="170"/>
                    <a:pt x="469" y="70"/>
                  </a:cubicBezTo>
                  <a:cubicBezTo>
                    <a:pt x="420" y="21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87"/>
            <p:cNvSpPr/>
            <p:nvPr/>
          </p:nvSpPr>
          <p:spPr>
            <a:xfrm>
              <a:off x="7696483" y="2516463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26" y="439"/>
                  </a:lnTo>
                  <a:cubicBezTo>
                    <a:pt x="1012" y="43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87"/>
            <p:cNvSpPr/>
            <p:nvPr/>
          </p:nvSpPr>
          <p:spPr>
            <a:xfrm>
              <a:off x="7764931" y="2516463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726" y="439"/>
                  </a:lnTo>
                  <a:cubicBezTo>
                    <a:pt x="1022" y="439"/>
                    <a:pt x="102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87"/>
            <p:cNvSpPr/>
            <p:nvPr/>
          </p:nvSpPr>
          <p:spPr>
            <a:xfrm>
              <a:off x="7772681" y="2419290"/>
              <a:ext cx="68474" cy="68709"/>
            </a:xfrm>
            <a:custGeom>
              <a:avLst/>
              <a:gdLst/>
              <a:ahLst/>
              <a:cxnLst/>
              <a:rect l="l" t="t" r="r" b="b"/>
              <a:pathLst>
                <a:path w="2615" h="2624" extrusionOk="0">
                  <a:moveTo>
                    <a:pt x="1308" y="0"/>
                  </a:moveTo>
                  <a:cubicBezTo>
                    <a:pt x="583" y="0"/>
                    <a:pt x="1" y="582"/>
                    <a:pt x="1" y="130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15" y="2032"/>
                    <a:pt x="2615" y="1307"/>
                  </a:cubicBezTo>
                  <a:cubicBezTo>
                    <a:pt x="2615" y="58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87"/>
            <p:cNvSpPr/>
            <p:nvPr/>
          </p:nvSpPr>
          <p:spPr>
            <a:xfrm>
              <a:off x="7749717" y="2447753"/>
              <a:ext cx="34224" cy="34512"/>
            </a:xfrm>
            <a:custGeom>
              <a:avLst/>
              <a:gdLst/>
              <a:ahLst/>
              <a:cxnLst/>
              <a:rect l="l" t="t" r="r" b="b"/>
              <a:pathLst>
                <a:path w="1307" h="1318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8" y="1317"/>
                  </a:cubicBezTo>
                  <a:cubicBezTo>
                    <a:pt x="1021" y="1317"/>
                    <a:pt x="1307" y="1022"/>
                    <a:pt x="1307" y="659"/>
                  </a:cubicBezTo>
                  <a:cubicBezTo>
                    <a:pt x="1307" y="29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87"/>
            <p:cNvSpPr/>
            <p:nvPr/>
          </p:nvSpPr>
          <p:spPr>
            <a:xfrm>
              <a:off x="7654770" y="2667576"/>
              <a:ext cx="178398" cy="77717"/>
            </a:xfrm>
            <a:custGeom>
              <a:avLst/>
              <a:gdLst/>
              <a:ahLst/>
              <a:cxnLst/>
              <a:rect l="l" t="t" r="r" b="b"/>
              <a:pathLst>
                <a:path w="6813" h="2968" extrusionOk="0">
                  <a:moveTo>
                    <a:pt x="840" y="1"/>
                  </a:moveTo>
                  <a:lnTo>
                    <a:pt x="1" y="249"/>
                  </a:lnTo>
                  <a:cubicBezTo>
                    <a:pt x="363" y="1833"/>
                    <a:pt x="1775" y="2968"/>
                    <a:pt x="3407" y="2968"/>
                  </a:cubicBezTo>
                  <a:cubicBezTo>
                    <a:pt x="5038" y="2968"/>
                    <a:pt x="6459" y="1833"/>
                    <a:pt x="6812" y="249"/>
                  </a:cubicBezTo>
                  <a:lnTo>
                    <a:pt x="5982" y="1"/>
                  </a:lnTo>
                  <a:cubicBezTo>
                    <a:pt x="5725" y="1213"/>
                    <a:pt x="4656" y="2090"/>
                    <a:pt x="3416" y="2090"/>
                  </a:cubicBezTo>
                  <a:cubicBezTo>
                    <a:pt x="2166" y="2090"/>
                    <a:pt x="1098" y="1213"/>
                    <a:pt x="84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6" name="Google Shape;10166;p87"/>
          <p:cNvGrpSpPr/>
          <p:nvPr/>
        </p:nvGrpSpPr>
        <p:grpSpPr>
          <a:xfrm>
            <a:off x="7550168" y="2777003"/>
            <a:ext cx="263316" cy="354728"/>
            <a:chOff x="8062968" y="2419290"/>
            <a:chExt cx="263316" cy="354728"/>
          </a:xfrm>
        </p:grpSpPr>
        <p:sp>
          <p:nvSpPr>
            <p:cNvPr id="10167" name="Google Shape;10167;p87"/>
            <p:cNvSpPr/>
            <p:nvPr/>
          </p:nvSpPr>
          <p:spPr>
            <a:xfrm>
              <a:off x="8080198" y="2436520"/>
              <a:ext cx="97434" cy="257320"/>
            </a:xfrm>
            <a:custGeom>
              <a:avLst/>
              <a:gdLst/>
              <a:ahLst/>
              <a:cxnLst/>
              <a:rect l="l" t="t" r="r" b="b"/>
              <a:pathLst>
                <a:path w="3721" h="9827" extrusionOk="0">
                  <a:moveTo>
                    <a:pt x="2404" y="1"/>
                  </a:moveTo>
                  <a:cubicBezTo>
                    <a:pt x="878" y="869"/>
                    <a:pt x="0" y="2338"/>
                    <a:pt x="0" y="3988"/>
                  </a:cubicBezTo>
                  <a:cubicBezTo>
                    <a:pt x="0" y="6946"/>
                    <a:pt x="1527" y="9827"/>
                    <a:pt x="1527" y="9827"/>
                  </a:cubicBezTo>
                  <a:lnTo>
                    <a:pt x="3721" y="9827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87"/>
            <p:cNvSpPr/>
            <p:nvPr/>
          </p:nvSpPr>
          <p:spPr>
            <a:xfrm>
              <a:off x="8131652" y="2419290"/>
              <a:ext cx="183138" cy="268815"/>
            </a:xfrm>
            <a:custGeom>
              <a:avLst/>
              <a:gdLst/>
              <a:ahLst/>
              <a:cxnLst/>
              <a:rect l="l" t="t" r="r" b="b"/>
              <a:pathLst>
                <a:path w="6994" h="10266" extrusionOk="0">
                  <a:moveTo>
                    <a:pt x="1966" y="0"/>
                  </a:moveTo>
                  <a:cubicBezTo>
                    <a:pt x="878" y="0"/>
                    <a:pt x="1" y="687"/>
                    <a:pt x="1" y="1527"/>
                  </a:cubicBezTo>
                  <a:cubicBezTo>
                    <a:pt x="1" y="2013"/>
                    <a:pt x="392" y="2404"/>
                    <a:pt x="878" y="2404"/>
                  </a:cubicBezTo>
                  <a:lnTo>
                    <a:pt x="1756" y="2404"/>
                  </a:lnTo>
                  <a:lnTo>
                    <a:pt x="1756" y="10265"/>
                  </a:lnTo>
                  <a:lnTo>
                    <a:pt x="5248" y="10265"/>
                  </a:lnTo>
                  <a:cubicBezTo>
                    <a:pt x="5248" y="10265"/>
                    <a:pt x="6993" y="7432"/>
                    <a:pt x="6993" y="4589"/>
                  </a:cubicBezTo>
                  <a:cubicBezTo>
                    <a:pt x="6993" y="2051"/>
                    <a:pt x="4942" y="0"/>
                    <a:pt x="240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87"/>
            <p:cNvSpPr/>
            <p:nvPr/>
          </p:nvSpPr>
          <p:spPr>
            <a:xfrm>
              <a:off x="8103188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29" y="0"/>
                  </a:moveTo>
                  <a:cubicBezTo>
                    <a:pt x="42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87"/>
            <p:cNvSpPr/>
            <p:nvPr/>
          </p:nvSpPr>
          <p:spPr>
            <a:xfrm>
              <a:off x="8103188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87"/>
            <p:cNvSpPr/>
            <p:nvPr/>
          </p:nvSpPr>
          <p:spPr>
            <a:xfrm>
              <a:off x="8263310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87"/>
            <p:cNvSpPr/>
            <p:nvPr/>
          </p:nvSpPr>
          <p:spPr>
            <a:xfrm>
              <a:off x="8263310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87"/>
            <p:cNvSpPr/>
            <p:nvPr/>
          </p:nvSpPr>
          <p:spPr>
            <a:xfrm>
              <a:off x="8062968" y="2625131"/>
              <a:ext cx="263316" cy="148888"/>
            </a:xfrm>
            <a:custGeom>
              <a:avLst/>
              <a:gdLst/>
              <a:ahLst/>
              <a:cxnLst/>
              <a:rect l="l" t="t" r="r" b="b"/>
              <a:pathLst>
                <a:path w="10056" h="5686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5028"/>
                  </a:lnTo>
                  <a:cubicBezTo>
                    <a:pt x="0" y="5390"/>
                    <a:pt x="296" y="5686"/>
                    <a:pt x="658" y="5686"/>
                  </a:cubicBezTo>
                  <a:lnTo>
                    <a:pt x="9397" y="5686"/>
                  </a:lnTo>
                  <a:cubicBezTo>
                    <a:pt x="9759" y="5686"/>
                    <a:pt x="10055" y="5390"/>
                    <a:pt x="10055" y="502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48"/>
                  </a:cubicBezTo>
                  <a:lnTo>
                    <a:pt x="6917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87"/>
            <p:cNvSpPr/>
            <p:nvPr/>
          </p:nvSpPr>
          <p:spPr>
            <a:xfrm>
              <a:off x="8160376" y="2625131"/>
              <a:ext cx="68736" cy="22990"/>
            </a:xfrm>
            <a:custGeom>
              <a:avLst/>
              <a:gdLst/>
              <a:ahLst/>
              <a:cxnLst/>
              <a:rect l="l" t="t" r="r" b="b"/>
              <a:pathLst>
                <a:path w="2625" h="878" extrusionOk="0">
                  <a:moveTo>
                    <a:pt x="1" y="0"/>
                  </a:moveTo>
                  <a:lnTo>
                    <a:pt x="1" y="601"/>
                  </a:lnTo>
                  <a:cubicBezTo>
                    <a:pt x="411" y="782"/>
                    <a:pt x="859" y="878"/>
                    <a:pt x="1308" y="878"/>
                  </a:cubicBezTo>
                  <a:cubicBezTo>
                    <a:pt x="1756" y="878"/>
                    <a:pt x="2204" y="782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87"/>
            <p:cNvSpPr/>
            <p:nvPr/>
          </p:nvSpPr>
          <p:spPr>
            <a:xfrm>
              <a:off x="8098187" y="2482239"/>
              <a:ext cx="192617" cy="154387"/>
            </a:xfrm>
            <a:custGeom>
              <a:avLst/>
              <a:gdLst/>
              <a:ahLst/>
              <a:cxnLst/>
              <a:rect l="l" t="t" r="r" b="b"/>
              <a:pathLst>
                <a:path w="7356" h="5896" extrusionOk="0">
                  <a:moveTo>
                    <a:pt x="2156" y="0"/>
                  </a:moveTo>
                  <a:cubicBezTo>
                    <a:pt x="1431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73"/>
                    <a:pt x="735" y="3273"/>
                  </a:cubicBezTo>
                  <a:lnTo>
                    <a:pt x="849" y="3273"/>
                  </a:lnTo>
                  <a:cubicBezTo>
                    <a:pt x="964" y="4751"/>
                    <a:pt x="2194" y="5896"/>
                    <a:pt x="3683" y="5896"/>
                  </a:cubicBezTo>
                  <a:cubicBezTo>
                    <a:pt x="5161" y="5896"/>
                    <a:pt x="6392" y="4751"/>
                    <a:pt x="6506" y="3273"/>
                  </a:cubicBezTo>
                  <a:lnTo>
                    <a:pt x="6630" y="3273"/>
                  </a:lnTo>
                  <a:cubicBezTo>
                    <a:pt x="7356" y="3273"/>
                    <a:pt x="7356" y="2185"/>
                    <a:pt x="6630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34" y="0"/>
                    <a:pt x="520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87"/>
            <p:cNvSpPr/>
            <p:nvPr/>
          </p:nvSpPr>
          <p:spPr>
            <a:xfrm>
              <a:off x="8154642" y="2539872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52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87"/>
            <p:cNvSpPr/>
            <p:nvPr/>
          </p:nvSpPr>
          <p:spPr>
            <a:xfrm>
              <a:off x="8223325" y="2539872"/>
              <a:ext cx="11286" cy="17334"/>
            </a:xfrm>
            <a:custGeom>
              <a:avLst/>
              <a:gdLst/>
              <a:ahLst/>
              <a:cxnLst/>
              <a:rect l="l" t="t" r="r" b="b"/>
              <a:pathLst>
                <a:path w="431" h="66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52"/>
                    <a:pt x="430" y="556"/>
                    <a:pt x="430" y="44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87"/>
            <p:cNvSpPr/>
            <p:nvPr/>
          </p:nvSpPr>
          <p:spPr>
            <a:xfrm>
              <a:off x="8169358" y="2585094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0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3" y="558"/>
                    <a:pt x="645" y="662"/>
                    <a:pt x="928" y="662"/>
                  </a:cubicBezTo>
                  <a:cubicBezTo>
                    <a:pt x="940" y="662"/>
                    <a:pt x="952" y="661"/>
                    <a:pt x="965" y="661"/>
                  </a:cubicBezTo>
                  <a:cubicBezTo>
                    <a:pt x="977" y="661"/>
                    <a:pt x="989" y="662"/>
                    <a:pt x="1002" y="662"/>
                  </a:cubicBezTo>
                  <a:cubicBezTo>
                    <a:pt x="1284" y="662"/>
                    <a:pt x="1556" y="558"/>
                    <a:pt x="1776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5" y="220"/>
                  </a:cubicBezTo>
                  <a:cubicBezTo>
                    <a:pt x="788" y="220"/>
                    <a:pt x="612" y="170"/>
                    <a:pt x="459" y="70"/>
                  </a:cubicBezTo>
                  <a:cubicBezTo>
                    <a:pt x="412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87"/>
            <p:cNvSpPr/>
            <p:nvPr/>
          </p:nvSpPr>
          <p:spPr>
            <a:xfrm>
              <a:off x="8146734" y="2519317"/>
              <a:ext cx="23017" cy="14664"/>
            </a:xfrm>
            <a:custGeom>
              <a:avLst/>
              <a:gdLst/>
              <a:ahLst/>
              <a:cxnLst/>
              <a:rect l="l" t="t" r="r" b="b"/>
              <a:pathLst>
                <a:path w="879" h="560" extrusionOk="0">
                  <a:moveTo>
                    <a:pt x="566" y="1"/>
                  </a:moveTo>
                  <a:cubicBezTo>
                    <a:pt x="534" y="1"/>
                    <a:pt x="500" y="8"/>
                    <a:pt x="464" y="25"/>
                  </a:cubicBezTo>
                  <a:lnTo>
                    <a:pt x="207" y="149"/>
                  </a:lnTo>
                  <a:cubicBezTo>
                    <a:pt x="0" y="243"/>
                    <a:pt x="62" y="559"/>
                    <a:pt x="292" y="559"/>
                  </a:cubicBezTo>
                  <a:cubicBezTo>
                    <a:pt x="295" y="559"/>
                    <a:pt x="299" y="559"/>
                    <a:pt x="302" y="559"/>
                  </a:cubicBezTo>
                  <a:cubicBezTo>
                    <a:pt x="331" y="559"/>
                    <a:pt x="369" y="550"/>
                    <a:pt x="398" y="540"/>
                  </a:cubicBezTo>
                  <a:lnTo>
                    <a:pt x="655" y="426"/>
                  </a:lnTo>
                  <a:cubicBezTo>
                    <a:pt x="878" y="310"/>
                    <a:pt x="772" y="1"/>
                    <a:pt x="56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87"/>
            <p:cNvSpPr/>
            <p:nvPr/>
          </p:nvSpPr>
          <p:spPr>
            <a:xfrm>
              <a:off x="8219476" y="2519317"/>
              <a:ext cx="23278" cy="14664"/>
            </a:xfrm>
            <a:custGeom>
              <a:avLst/>
              <a:gdLst/>
              <a:ahLst/>
              <a:cxnLst/>
              <a:rect l="l" t="t" r="r" b="b"/>
              <a:pathLst>
                <a:path w="889" h="560" extrusionOk="0">
                  <a:moveTo>
                    <a:pt x="313" y="1"/>
                  </a:moveTo>
                  <a:cubicBezTo>
                    <a:pt x="107" y="1"/>
                    <a:pt x="1" y="310"/>
                    <a:pt x="224" y="426"/>
                  </a:cubicBezTo>
                  <a:lnTo>
                    <a:pt x="491" y="540"/>
                  </a:lnTo>
                  <a:cubicBezTo>
                    <a:pt x="520" y="550"/>
                    <a:pt x="548" y="559"/>
                    <a:pt x="577" y="559"/>
                  </a:cubicBezTo>
                  <a:cubicBezTo>
                    <a:pt x="580" y="559"/>
                    <a:pt x="584" y="559"/>
                    <a:pt x="587" y="559"/>
                  </a:cubicBezTo>
                  <a:cubicBezTo>
                    <a:pt x="818" y="559"/>
                    <a:pt x="889" y="243"/>
                    <a:pt x="672" y="149"/>
                  </a:cubicBezTo>
                  <a:lnTo>
                    <a:pt x="415" y="25"/>
                  </a:lnTo>
                  <a:cubicBezTo>
                    <a:pt x="379" y="8"/>
                    <a:pt x="345" y="1"/>
                    <a:pt x="31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87"/>
            <p:cNvSpPr/>
            <p:nvPr/>
          </p:nvSpPr>
          <p:spPr>
            <a:xfrm>
              <a:off x="8062968" y="2692321"/>
              <a:ext cx="263316" cy="81697"/>
            </a:xfrm>
            <a:custGeom>
              <a:avLst/>
              <a:gdLst/>
              <a:ahLst/>
              <a:cxnLst/>
              <a:rect l="l" t="t" r="r" b="b"/>
              <a:pathLst>
                <a:path w="10056" h="3120" extrusionOk="0">
                  <a:moveTo>
                    <a:pt x="1393" y="0"/>
                  </a:moveTo>
                  <a:lnTo>
                    <a:pt x="878" y="182"/>
                  </a:lnTo>
                  <a:cubicBezTo>
                    <a:pt x="353" y="372"/>
                    <a:pt x="0" y="869"/>
                    <a:pt x="0" y="1422"/>
                  </a:cubicBezTo>
                  <a:lnTo>
                    <a:pt x="0" y="2462"/>
                  </a:lnTo>
                  <a:cubicBezTo>
                    <a:pt x="0" y="2824"/>
                    <a:pt x="296" y="3120"/>
                    <a:pt x="658" y="3120"/>
                  </a:cubicBezTo>
                  <a:lnTo>
                    <a:pt x="9397" y="3120"/>
                  </a:lnTo>
                  <a:cubicBezTo>
                    <a:pt x="9759" y="3120"/>
                    <a:pt x="10055" y="2824"/>
                    <a:pt x="10055" y="2462"/>
                  </a:cubicBezTo>
                  <a:lnTo>
                    <a:pt x="10055" y="1422"/>
                  </a:lnTo>
                  <a:cubicBezTo>
                    <a:pt x="10055" y="869"/>
                    <a:pt x="9702" y="372"/>
                    <a:pt x="9178" y="182"/>
                  </a:cubicBezTo>
                  <a:lnTo>
                    <a:pt x="8662" y="0"/>
                  </a:lnTo>
                  <a:cubicBezTo>
                    <a:pt x="7747" y="1202"/>
                    <a:pt x="6387" y="1803"/>
                    <a:pt x="5028" y="1803"/>
                  </a:cubicBezTo>
                  <a:cubicBezTo>
                    <a:pt x="3668" y="1803"/>
                    <a:pt x="2309" y="1202"/>
                    <a:pt x="13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87"/>
            <p:cNvSpPr/>
            <p:nvPr/>
          </p:nvSpPr>
          <p:spPr>
            <a:xfrm>
              <a:off x="8087949" y="2692557"/>
              <a:ext cx="213355" cy="58550"/>
            </a:xfrm>
            <a:custGeom>
              <a:avLst/>
              <a:gdLst/>
              <a:ahLst/>
              <a:cxnLst/>
              <a:rect l="l" t="t" r="r" b="b"/>
              <a:pathLst>
                <a:path w="8148" h="2236" extrusionOk="0">
                  <a:moveTo>
                    <a:pt x="439" y="1"/>
                  </a:moveTo>
                  <a:lnTo>
                    <a:pt x="0" y="154"/>
                  </a:lnTo>
                  <a:cubicBezTo>
                    <a:pt x="1002" y="1542"/>
                    <a:pt x="2538" y="2236"/>
                    <a:pt x="4074" y="2236"/>
                  </a:cubicBezTo>
                  <a:cubicBezTo>
                    <a:pt x="5610" y="2236"/>
                    <a:pt x="7146" y="1542"/>
                    <a:pt x="8147" y="154"/>
                  </a:cubicBezTo>
                  <a:lnTo>
                    <a:pt x="7708" y="1"/>
                  </a:lnTo>
                  <a:cubicBezTo>
                    <a:pt x="6850" y="1127"/>
                    <a:pt x="5505" y="1794"/>
                    <a:pt x="4074" y="1794"/>
                  </a:cubicBezTo>
                  <a:cubicBezTo>
                    <a:pt x="2652" y="1794"/>
                    <a:pt x="1307" y="1127"/>
                    <a:pt x="439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87"/>
            <p:cNvSpPr/>
            <p:nvPr/>
          </p:nvSpPr>
          <p:spPr>
            <a:xfrm>
              <a:off x="8102429" y="2482239"/>
              <a:ext cx="138152" cy="154387"/>
            </a:xfrm>
            <a:custGeom>
              <a:avLst/>
              <a:gdLst/>
              <a:ahLst/>
              <a:cxnLst/>
              <a:rect l="l" t="t" r="r" b="b"/>
              <a:pathLst>
                <a:path w="5276" h="5896" extrusionOk="0">
                  <a:moveTo>
                    <a:pt x="1994" y="0"/>
                  </a:moveTo>
                  <a:cubicBezTo>
                    <a:pt x="1269" y="0"/>
                    <a:pt x="678" y="582"/>
                    <a:pt x="678" y="1307"/>
                  </a:cubicBezTo>
                  <a:lnTo>
                    <a:pt x="678" y="2185"/>
                  </a:lnTo>
                  <a:lnTo>
                    <a:pt x="611" y="2185"/>
                  </a:lnTo>
                  <a:cubicBezTo>
                    <a:pt x="604" y="2185"/>
                    <a:pt x="598" y="2185"/>
                    <a:pt x="592" y="2185"/>
                  </a:cubicBezTo>
                  <a:cubicBezTo>
                    <a:pt x="304" y="2185"/>
                    <a:pt x="66" y="2392"/>
                    <a:pt x="29" y="2672"/>
                  </a:cubicBezTo>
                  <a:cubicBezTo>
                    <a:pt x="0" y="2996"/>
                    <a:pt x="248" y="3273"/>
                    <a:pt x="573" y="3273"/>
                  </a:cubicBezTo>
                  <a:lnTo>
                    <a:pt x="697" y="3273"/>
                  </a:lnTo>
                  <a:cubicBezTo>
                    <a:pt x="800" y="4776"/>
                    <a:pt x="2054" y="5895"/>
                    <a:pt x="3501" y="5895"/>
                  </a:cubicBezTo>
                  <a:cubicBezTo>
                    <a:pt x="3652" y="5895"/>
                    <a:pt x="3805" y="5883"/>
                    <a:pt x="3959" y="5858"/>
                  </a:cubicBezTo>
                  <a:cubicBezTo>
                    <a:pt x="2576" y="5648"/>
                    <a:pt x="1555" y="4455"/>
                    <a:pt x="1555" y="3053"/>
                  </a:cubicBezTo>
                  <a:lnTo>
                    <a:pt x="1555" y="1307"/>
                  </a:lnTo>
                  <a:cubicBezTo>
                    <a:pt x="1555" y="830"/>
                    <a:pt x="1947" y="439"/>
                    <a:pt x="2433" y="439"/>
                  </a:cubicBezTo>
                  <a:lnTo>
                    <a:pt x="4837" y="439"/>
                  </a:lnTo>
                  <a:cubicBezTo>
                    <a:pt x="5076" y="439"/>
                    <a:pt x="5276" y="239"/>
                    <a:pt x="527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" name="Google Shape;10188;p88"/>
          <p:cNvSpPr txBox="1">
            <a:spLocks noGrp="1"/>
          </p:cNvSpPr>
          <p:nvPr>
            <p:ph type="title"/>
          </p:nvPr>
        </p:nvSpPr>
        <p:spPr>
          <a:xfrm>
            <a:off x="-1118088" y="61633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9" name="Google Shape;10189;p88"/>
          <p:cNvSpPr txBox="1">
            <a:spLocks noGrp="1"/>
          </p:cNvSpPr>
          <p:nvPr>
            <p:ph type="title" idx="4294967295"/>
          </p:nvPr>
        </p:nvSpPr>
        <p:spPr>
          <a:xfrm>
            <a:off x="4802608" y="616338"/>
            <a:ext cx="3482975" cy="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Medical Icons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90" name="Google Shape;10190;p88"/>
          <p:cNvGrpSpPr/>
          <p:nvPr/>
        </p:nvGrpSpPr>
        <p:grpSpPr>
          <a:xfrm>
            <a:off x="7075663" y="2444129"/>
            <a:ext cx="362163" cy="347098"/>
            <a:chOff x="7075663" y="2444129"/>
            <a:chExt cx="362163" cy="347098"/>
          </a:xfrm>
        </p:grpSpPr>
        <p:sp>
          <p:nvSpPr>
            <p:cNvPr id="10191" name="Google Shape;10191;p88"/>
            <p:cNvSpPr/>
            <p:nvPr/>
          </p:nvSpPr>
          <p:spPr>
            <a:xfrm>
              <a:off x="7165817" y="2444129"/>
              <a:ext cx="181854" cy="100713"/>
            </a:xfrm>
            <a:custGeom>
              <a:avLst/>
              <a:gdLst/>
              <a:ahLst/>
              <a:cxnLst/>
              <a:rect l="l" t="t" r="r" b="b"/>
              <a:pathLst>
                <a:path w="6941" h="3844" extrusionOk="0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88"/>
            <p:cNvSpPr/>
            <p:nvPr/>
          </p:nvSpPr>
          <p:spPr>
            <a:xfrm>
              <a:off x="7166053" y="2517201"/>
              <a:ext cx="27405" cy="27405"/>
            </a:xfrm>
            <a:custGeom>
              <a:avLst/>
              <a:gdLst/>
              <a:ahLst/>
              <a:cxnLst/>
              <a:rect l="l" t="t" r="r" b="b"/>
              <a:pathLst>
                <a:path w="1046" h="1046" extrusionOk="0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88"/>
            <p:cNvSpPr/>
            <p:nvPr/>
          </p:nvSpPr>
          <p:spPr>
            <a:xfrm>
              <a:off x="7320266" y="2517201"/>
              <a:ext cx="27405" cy="27641"/>
            </a:xfrm>
            <a:custGeom>
              <a:avLst/>
              <a:gdLst/>
              <a:ahLst/>
              <a:cxnLst/>
              <a:rect l="l" t="t" r="r" b="b"/>
              <a:pathLst>
                <a:path w="1046" h="1055" extrusionOk="0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88"/>
            <p:cNvSpPr/>
            <p:nvPr/>
          </p:nvSpPr>
          <p:spPr>
            <a:xfrm>
              <a:off x="7075899" y="2544580"/>
              <a:ext cx="361927" cy="246647"/>
            </a:xfrm>
            <a:custGeom>
              <a:avLst/>
              <a:gdLst/>
              <a:ahLst/>
              <a:cxnLst/>
              <a:rect l="l" t="t" r="r" b="b"/>
              <a:pathLst>
                <a:path w="13814" h="9414" extrusionOk="0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88"/>
            <p:cNvSpPr/>
            <p:nvPr/>
          </p:nvSpPr>
          <p:spPr>
            <a:xfrm>
              <a:off x="7298153" y="2544580"/>
              <a:ext cx="139672" cy="246647"/>
            </a:xfrm>
            <a:custGeom>
              <a:avLst/>
              <a:gdLst/>
              <a:ahLst/>
              <a:cxnLst/>
              <a:rect l="l" t="t" r="r" b="b"/>
              <a:pathLst>
                <a:path w="5331" h="9414" extrusionOk="0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88"/>
            <p:cNvSpPr/>
            <p:nvPr/>
          </p:nvSpPr>
          <p:spPr>
            <a:xfrm>
              <a:off x="7075663" y="2743229"/>
              <a:ext cx="362163" cy="47998"/>
            </a:xfrm>
            <a:custGeom>
              <a:avLst/>
              <a:gdLst/>
              <a:ahLst/>
              <a:cxnLst/>
              <a:rect l="l" t="t" r="r" b="b"/>
              <a:pathLst>
                <a:path w="13823" h="1832" extrusionOk="0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88"/>
            <p:cNvSpPr/>
            <p:nvPr/>
          </p:nvSpPr>
          <p:spPr>
            <a:xfrm>
              <a:off x="7374002" y="2743464"/>
              <a:ext cx="63823" cy="47763"/>
            </a:xfrm>
            <a:custGeom>
              <a:avLst/>
              <a:gdLst/>
              <a:ahLst/>
              <a:cxnLst/>
              <a:rect l="l" t="t" r="r" b="b"/>
              <a:pathLst>
                <a:path w="2436" h="1823" extrusionOk="0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88"/>
            <p:cNvSpPr/>
            <p:nvPr/>
          </p:nvSpPr>
          <p:spPr>
            <a:xfrm>
              <a:off x="7198960" y="2593286"/>
              <a:ext cx="115542" cy="115306"/>
            </a:xfrm>
            <a:custGeom>
              <a:avLst/>
              <a:gdLst/>
              <a:ahLst/>
              <a:cxnLst/>
              <a:rect l="l" t="t" r="r" b="b"/>
              <a:pathLst>
                <a:path w="4410" h="4401" extrusionOk="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9" name="Google Shape;10199;p88"/>
          <p:cNvGrpSpPr/>
          <p:nvPr/>
        </p:nvGrpSpPr>
        <p:grpSpPr>
          <a:xfrm>
            <a:off x="6638175" y="2436584"/>
            <a:ext cx="372197" cy="362163"/>
            <a:chOff x="6638175" y="2436584"/>
            <a:chExt cx="372197" cy="362163"/>
          </a:xfrm>
        </p:grpSpPr>
        <p:sp>
          <p:nvSpPr>
            <p:cNvPr id="10200" name="Google Shape;10200;p88"/>
            <p:cNvSpPr/>
            <p:nvPr/>
          </p:nvSpPr>
          <p:spPr>
            <a:xfrm>
              <a:off x="6638175" y="2436584"/>
              <a:ext cx="182090" cy="362163"/>
            </a:xfrm>
            <a:custGeom>
              <a:avLst/>
              <a:gdLst/>
              <a:ahLst/>
              <a:cxnLst/>
              <a:rect l="l" t="t" r="r" b="b"/>
              <a:pathLst>
                <a:path w="6950" h="13823" extrusionOk="0">
                  <a:moveTo>
                    <a:pt x="3470" y="1"/>
                  </a:moveTo>
                  <a:cubicBezTo>
                    <a:pt x="1553" y="1"/>
                    <a:pt x="0" y="1563"/>
                    <a:pt x="0" y="3480"/>
                  </a:cubicBezTo>
                  <a:lnTo>
                    <a:pt x="0" y="10343"/>
                  </a:lnTo>
                  <a:cubicBezTo>
                    <a:pt x="0" y="12260"/>
                    <a:pt x="1553" y="13823"/>
                    <a:pt x="3470" y="13823"/>
                  </a:cubicBezTo>
                  <a:cubicBezTo>
                    <a:pt x="5387" y="13823"/>
                    <a:pt x="6950" y="12260"/>
                    <a:pt x="6950" y="10343"/>
                  </a:cubicBezTo>
                  <a:lnTo>
                    <a:pt x="6950" y="3480"/>
                  </a:lnTo>
                  <a:cubicBezTo>
                    <a:pt x="6950" y="1563"/>
                    <a:pt x="5387" y="1"/>
                    <a:pt x="347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88"/>
            <p:cNvSpPr/>
            <p:nvPr/>
          </p:nvSpPr>
          <p:spPr>
            <a:xfrm>
              <a:off x="6662017" y="2441850"/>
              <a:ext cx="158248" cy="356792"/>
            </a:xfrm>
            <a:custGeom>
              <a:avLst/>
              <a:gdLst/>
              <a:ahLst/>
              <a:cxnLst/>
              <a:rect l="l" t="t" r="r" b="b"/>
              <a:pathLst>
                <a:path w="6040" h="13618" extrusionOk="0">
                  <a:moveTo>
                    <a:pt x="3720" y="1"/>
                  </a:moveTo>
                  <a:lnTo>
                    <a:pt x="3720" y="1"/>
                  </a:lnTo>
                  <a:cubicBezTo>
                    <a:pt x="4305" y="643"/>
                    <a:pt x="4631" y="1477"/>
                    <a:pt x="4631" y="2349"/>
                  </a:cubicBezTo>
                  <a:lnTo>
                    <a:pt x="4631" y="9212"/>
                  </a:lnTo>
                  <a:cubicBezTo>
                    <a:pt x="4631" y="11129"/>
                    <a:pt x="3078" y="12682"/>
                    <a:pt x="1161" y="12682"/>
                  </a:cubicBezTo>
                  <a:cubicBezTo>
                    <a:pt x="768" y="12682"/>
                    <a:pt x="375" y="12615"/>
                    <a:pt x="1" y="12491"/>
                  </a:cubicBezTo>
                  <a:lnTo>
                    <a:pt x="1" y="12491"/>
                  </a:lnTo>
                  <a:cubicBezTo>
                    <a:pt x="673" y="13222"/>
                    <a:pt x="1608" y="13617"/>
                    <a:pt x="2566" y="13617"/>
                  </a:cubicBezTo>
                  <a:cubicBezTo>
                    <a:pt x="2988" y="13617"/>
                    <a:pt x="3415" y="13540"/>
                    <a:pt x="3826" y="13382"/>
                  </a:cubicBezTo>
                  <a:cubicBezTo>
                    <a:pt x="5158" y="12864"/>
                    <a:pt x="6040" y="11570"/>
                    <a:pt x="6040" y="10142"/>
                  </a:cubicBezTo>
                  <a:lnTo>
                    <a:pt x="6040" y="3270"/>
                  </a:lnTo>
                  <a:cubicBezTo>
                    <a:pt x="6040" y="1803"/>
                    <a:pt x="5110" y="490"/>
                    <a:pt x="37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88"/>
            <p:cNvSpPr/>
            <p:nvPr/>
          </p:nvSpPr>
          <p:spPr>
            <a:xfrm>
              <a:off x="6638175" y="2617652"/>
              <a:ext cx="182090" cy="181094"/>
            </a:xfrm>
            <a:custGeom>
              <a:avLst/>
              <a:gdLst/>
              <a:ahLst/>
              <a:cxnLst/>
              <a:rect l="l" t="t" r="r" b="b"/>
              <a:pathLst>
                <a:path w="6950" h="6912" extrusionOk="0">
                  <a:moveTo>
                    <a:pt x="0" y="1"/>
                  </a:moveTo>
                  <a:lnTo>
                    <a:pt x="0" y="3432"/>
                  </a:lnTo>
                  <a:cubicBezTo>
                    <a:pt x="0" y="5349"/>
                    <a:pt x="1553" y="6912"/>
                    <a:pt x="3470" y="6912"/>
                  </a:cubicBezTo>
                  <a:cubicBezTo>
                    <a:pt x="5387" y="6912"/>
                    <a:pt x="6950" y="5349"/>
                    <a:pt x="6950" y="3432"/>
                  </a:cubicBezTo>
                  <a:lnTo>
                    <a:pt x="69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88"/>
            <p:cNvSpPr/>
            <p:nvPr/>
          </p:nvSpPr>
          <p:spPr>
            <a:xfrm>
              <a:off x="6662017" y="2617652"/>
              <a:ext cx="158248" cy="180990"/>
            </a:xfrm>
            <a:custGeom>
              <a:avLst/>
              <a:gdLst/>
              <a:ahLst/>
              <a:cxnLst/>
              <a:rect l="l" t="t" r="r" b="b"/>
              <a:pathLst>
                <a:path w="6040" h="6908" extrusionOk="0">
                  <a:moveTo>
                    <a:pt x="4631" y="1"/>
                  </a:moveTo>
                  <a:lnTo>
                    <a:pt x="4631" y="2502"/>
                  </a:lnTo>
                  <a:cubicBezTo>
                    <a:pt x="4631" y="4419"/>
                    <a:pt x="3078" y="5982"/>
                    <a:pt x="1161" y="5982"/>
                  </a:cubicBezTo>
                  <a:cubicBezTo>
                    <a:pt x="758" y="5982"/>
                    <a:pt x="365" y="5915"/>
                    <a:pt x="1" y="5781"/>
                  </a:cubicBezTo>
                  <a:lnTo>
                    <a:pt x="1" y="5781"/>
                  </a:lnTo>
                  <a:cubicBezTo>
                    <a:pt x="673" y="6512"/>
                    <a:pt x="1608" y="6907"/>
                    <a:pt x="2566" y="6907"/>
                  </a:cubicBezTo>
                  <a:cubicBezTo>
                    <a:pt x="2988" y="6907"/>
                    <a:pt x="3415" y="6830"/>
                    <a:pt x="3826" y="6672"/>
                  </a:cubicBezTo>
                  <a:cubicBezTo>
                    <a:pt x="5158" y="6154"/>
                    <a:pt x="6040" y="4860"/>
                    <a:pt x="6040" y="3432"/>
                  </a:cubicBezTo>
                  <a:lnTo>
                    <a:pt x="604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88"/>
            <p:cNvSpPr/>
            <p:nvPr/>
          </p:nvSpPr>
          <p:spPr>
            <a:xfrm>
              <a:off x="6846623" y="2467762"/>
              <a:ext cx="160999" cy="153899"/>
            </a:xfrm>
            <a:custGeom>
              <a:avLst/>
              <a:gdLst/>
              <a:ahLst/>
              <a:cxnLst/>
              <a:rect l="l" t="t" r="r" b="b"/>
              <a:pathLst>
                <a:path w="6145" h="5874" extrusionOk="0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88"/>
            <p:cNvSpPr/>
            <p:nvPr/>
          </p:nvSpPr>
          <p:spPr>
            <a:xfrm>
              <a:off x="6857155" y="2478530"/>
              <a:ext cx="151462" cy="143576"/>
            </a:xfrm>
            <a:custGeom>
              <a:avLst/>
              <a:gdLst/>
              <a:ahLst/>
              <a:cxnLst/>
              <a:rect l="l" t="t" r="r" b="b"/>
              <a:pathLst>
                <a:path w="5781" h="5480" extrusionOk="0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88"/>
            <p:cNvSpPr/>
            <p:nvPr/>
          </p:nvSpPr>
          <p:spPr>
            <a:xfrm>
              <a:off x="6846623" y="2636621"/>
              <a:ext cx="160999" cy="153794"/>
            </a:xfrm>
            <a:custGeom>
              <a:avLst/>
              <a:gdLst/>
              <a:ahLst/>
              <a:cxnLst/>
              <a:rect l="l" t="t" r="r" b="b"/>
              <a:pathLst>
                <a:path w="6145" h="5870" extrusionOk="0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88"/>
            <p:cNvSpPr/>
            <p:nvPr/>
          </p:nvSpPr>
          <p:spPr>
            <a:xfrm>
              <a:off x="6857155" y="2647546"/>
              <a:ext cx="153218" cy="142790"/>
            </a:xfrm>
            <a:custGeom>
              <a:avLst/>
              <a:gdLst/>
              <a:ahLst/>
              <a:cxnLst/>
              <a:rect l="l" t="t" r="r" b="b"/>
              <a:pathLst>
                <a:path w="5848" h="5450" extrusionOk="0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88"/>
            <p:cNvSpPr/>
            <p:nvPr/>
          </p:nvSpPr>
          <p:spPr>
            <a:xfrm>
              <a:off x="6863941" y="2485552"/>
              <a:ext cx="118555" cy="118581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88"/>
            <p:cNvSpPr/>
            <p:nvPr/>
          </p:nvSpPr>
          <p:spPr>
            <a:xfrm>
              <a:off x="6863941" y="2654332"/>
              <a:ext cx="118555" cy="11855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88"/>
            <p:cNvSpPr/>
            <p:nvPr/>
          </p:nvSpPr>
          <p:spPr>
            <a:xfrm>
              <a:off x="6863941" y="2758294"/>
              <a:ext cx="20881" cy="14593"/>
            </a:xfrm>
            <a:custGeom>
              <a:avLst/>
              <a:gdLst/>
              <a:ahLst/>
              <a:cxnLst/>
              <a:rect l="l" t="t" r="r" b="b"/>
              <a:pathLst>
                <a:path w="797" h="55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29" y="192"/>
                    <a:pt x="58" y="230"/>
                    <a:pt x="87" y="259"/>
                  </a:cubicBezTo>
                  <a:lnTo>
                    <a:pt x="106" y="278"/>
                  </a:lnTo>
                  <a:cubicBezTo>
                    <a:pt x="135" y="307"/>
                    <a:pt x="164" y="346"/>
                    <a:pt x="192" y="374"/>
                  </a:cubicBezTo>
                  <a:lnTo>
                    <a:pt x="298" y="470"/>
                  </a:lnTo>
                  <a:cubicBezTo>
                    <a:pt x="327" y="499"/>
                    <a:pt x="365" y="528"/>
                    <a:pt x="403" y="556"/>
                  </a:cubicBezTo>
                  <a:lnTo>
                    <a:pt x="796" y="163"/>
                  </a:lnTo>
                  <a:cubicBezTo>
                    <a:pt x="576" y="135"/>
                    <a:pt x="365" y="77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88"/>
            <p:cNvSpPr/>
            <p:nvPr/>
          </p:nvSpPr>
          <p:spPr>
            <a:xfrm>
              <a:off x="6967902" y="2654332"/>
              <a:ext cx="14593" cy="20619"/>
            </a:xfrm>
            <a:custGeom>
              <a:avLst/>
              <a:gdLst/>
              <a:ahLst/>
              <a:cxnLst/>
              <a:rect l="l" t="t" r="r" b="b"/>
              <a:pathLst>
                <a:path w="557" h="78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78" y="364"/>
                    <a:pt x="135" y="575"/>
                    <a:pt x="164" y="786"/>
                  </a:cubicBezTo>
                  <a:lnTo>
                    <a:pt x="557" y="393"/>
                  </a:lnTo>
                  <a:cubicBezTo>
                    <a:pt x="528" y="364"/>
                    <a:pt x="499" y="326"/>
                    <a:pt x="471" y="288"/>
                  </a:cubicBezTo>
                  <a:cubicBezTo>
                    <a:pt x="432" y="259"/>
                    <a:pt x="404" y="221"/>
                    <a:pt x="365" y="192"/>
                  </a:cubicBezTo>
                  <a:lnTo>
                    <a:pt x="279" y="96"/>
                  </a:lnTo>
                  <a:lnTo>
                    <a:pt x="260" y="86"/>
                  </a:lnTo>
                  <a:cubicBezTo>
                    <a:pt x="231" y="58"/>
                    <a:pt x="193" y="29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88"/>
            <p:cNvSpPr/>
            <p:nvPr/>
          </p:nvSpPr>
          <p:spPr>
            <a:xfrm>
              <a:off x="6944820" y="2566169"/>
              <a:ext cx="37676" cy="37702"/>
            </a:xfrm>
            <a:custGeom>
              <a:avLst/>
              <a:gdLst/>
              <a:ahLst/>
              <a:cxnLst/>
              <a:rect l="l" t="t" r="r" b="b"/>
              <a:pathLst>
                <a:path w="1438" h="1439" extrusionOk="0">
                  <a:moveTo>
                    <a:pt x="403" y="1"/>
                  </a:moveTo>
                  <a:cubicBezTo>
                    <a:pt x="345" y="77"/>
                    <a:pt x="278" y="144"/>
                    <a:pt x="211" y="212"/>
                  </a:cubicBezTo>
                  <a:cubicBezTo>
                    <a:pt x="144" y="279"/>
                    <a:pt x="77" y="346"/>
                    <a:pt x="0" y="403"/>
                  </a:cubicBezTo>
                  <a:lnTo>
                    <a:pt x="1045" y="1438"/>
                  </a:lnTo>
                  <a:cubicBezTo>
                    <a:pt x="1074" y="1410"/>
                    <a:pt x="1112" y="1381"/>
                    <a:pt x="1150" y="1352"/>
                  </a:cubicBezTo>
                  <a:cubicBezTo>
                    <a:pt x="1179" y="1314"/>
                    <a:pt x="1217" y="1285"/>
                    <a:pt x="1246" y="1247"/>
                  </a:cubicBezTo>
                  <a:cubicBezTo>
                    <a:pt x="1275" y="1218"/>
                    <a:pt x="1313" y="1189"/>
                    <a:pt x="1342" y="1151"/>
                  </a:cubicBezTo>
                  <a:lnTo>
                    <a:pt x="1352" y="1151"/>
                  </a:lnTo>
                  <a:cubicBezTo>
                    <a:pt x="1380" y="1113"/>
                    <a:pt x="1409" y="1074"/>
                    <a:pt x="1438" y="1036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3" name="Google Shape;10213;p88"/>
          <p:cNvGrpSpPr/>
          <p:nvPr/>
        </p:nvGrpSpPr>
        <p:grpSpPr>
          <a:xfrm>
            <a:off x="6192906" y="2439440"/>
            <a:ext cx="371699" cy="356084"/>
            <a:chOff x="6192906" y="2439440"/>
            <a:chExt cx="371699" cy="356084"/>
          </a:xfrm>
        </p:grpSpPr>
        <p:sp>
          <p:nvSpPr>
            <p:cNvPr id="10214" name="Google Shape;10214;p88"/>
            <p:cNvSpPr/>
            <p:nvPr/>
          </p:nvSpPr>
          <p:spPr>
            <a:xfrm>
              <a:off x="6227805" y="2461710"/>
              <a:ext cx="247904" cy="110381"/>
            </a:xfrm>
            <a:custGeom>
              <a:avLst/>
              <a:gdLst/>
              <a:ahLst/>
              <a:cxnLst/>
              <a:rect l="l" t="t" r="r" b="b"/>
              <a:pathLst>
                <a:path w="9462" h="4213" extrusionOk="0">
                  <a:moveTo>
                    <a:pt x="308" y="0"/>
                  </a:moveTo>
                  <a:lnTo>
                    <a:pt x="1" y="470"/>
                  </a:lnTo>
                  <a:lnTo>
                    <a:pt x="729" y="959"/>
                  </a:lnTo>
                  <a:lnTo>
                    <a:pt x="729" y="3815"/>
                  </a:lnTo>
                  <a:lnTo>
                    <a:pt x="1285" y="3815"/>
                  </a:lnTo>
                  <a:lnTo>
                    <a:pt x="1285" y="2684"/>
                  </a:lnTo>
                  <a:lnTo>
                    <a:pt x="6615" y="2684"/>
                  </a:lnTo>
                  <a:lnTo>
                    <a:pt x="6615" y="3940"/>
                  </a:lnTo>
                  <a:cubicBezTo>
                    <a:pt x="6615" y="4122"/>
                    <a:pt x="6756" y="4213"/>
                    <a:pt x="6898" y="4213"/>
                  </a:cubicBezTo>
                  <a:cubicBezTo>
                    <a:pt x="7039" y="4213"/>
                    <a:pt x="7180" y="4122"/>
                    <a:pt x="7180" y="3940"/>
                  </a:cubicBezTo>
                  <a:lnTo>
                    <a:pt x="7180" y="2694"/>
                  </a:lnTo>
                  <a:lnTo>
                    <a:pt x="9174" y="2694"/>
                  </a:lnTo>
                  <a:cubicBezTo>
                    <a:pt x="9327" y="2694"/>
                    <a:pt x="9452" y="2559"/>
                    <a:pt x="9452" y="2406"/>
                  </a:cubicBezTo>
                  <a:cubicBezTo>
                    <a:pt x="9461" y="2258"/>
                    <a:pt x="9345" y="2128"/>
                    <a:pt x="9199" y="2128"/>
                  </a:cubicBezTo>
                  <a:cubicBezTo>
                    <a:pt x="9194" y="2128"/>
                    <a:pt x="9189" y="2128"/>
                    <a:pt x="9184" y="2128"/>
                  </a:cubicBezTo>
                  <a:lnTo>
                    <a:pt x="1285" y="2128"/>
                  </a:lnTo>
                  <a:lnTo>
                    <a:pt x="1285" y="805"/>
                  </a:lnTo>
                  <a:cubicBezTo>
                    <a:pt x="1285" y="709"/>
                    <a:pt x="1247" y="623"/>
                    <a:pt x="1170" y="575"/>
                  </a:cubicBezTo>
                  <a:lnTo>
                    <a:pt x="308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88"/>
            <p:cNvSpPr/>
            <p:nvPr/>
          </p:nvSpPr>
          <p:spPr>
            <a:xfrm>
              <a:off x="6483962" y="2670078"/>
              <a:ext cx="14593" cy="54575"/>
            </a:xfrm>
            <a:custGeom>
              <a:avLst/>
              <a:gdLst/>
              <a:ahLst/>
              <a:cxnLst/>
              <a:rect l="l" t="t" r="r" b="b"/>
              <a:pathLst>
                <a:path w="557" h="2083" extrusionOk="0">
                  <a:moveTo>
                    <a:pt x="279" y="1"/>
                  </a:moveTo>
                  <a:cubicBezTo>
                    <a:pt x="140" y="1"/>
                    <a:pt x="1" y="94"/>
                    <a:pt x="1" y="281"/>
                  </a:cubicBezTo>
                  <a:lnTo>
                    <a:pt x="1" y="1805"/>
                  </a:lnTo>
                  <a:cubicBezTo>
                    <a:pt x="1" y="1958"/>
                    <a:pt x="126" y="2083"/>
                    <a:pt x="279" y="2083"/>
                  </a:cubicBezTo>
                  <a:cubicBezTo>
                    <a:pt x="432" y="2083"/>
                    <a:pt x="557" y="1958"/>
                    <a:pt x="557" y="1805"/>
                  </a:cubicBezTo>
                  <a:lnTo>
                    <a:pt x="557" y="281"/>
                  </a:lnTo>
                  <a:cubicBezTo>
                    <a:pt x="557" y="94"/>
                    <a:pt x="418" y="1"/>
                    <a:pt x="279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88"/>
            <p:cNvSpPr/>
            <p:nvPr/>
          </p:nvSpPr>
          <p:spPr>
            <a:xfrm>
              <a:off x="6246905" y="2554117"/>
              <a:ext cx="251651" cy="128118"/>
            </a:xfrm>
            <a:custGeom>
              <a:avLst/>
              <a:gdLst/>
              <a:ahLst/>
              <a:cxnLst/>
              <a:rect l="l" t="t" r="r" b="b"/>
              <a:pathLst>
                <a:path w="9605" h="4890" extrusionOk="0">
                  <a:moveTo>
                    <a:pt x="0" y="1"/>
                  </a:moveTo>
                  <a:lnTo>
                    <a:pt x="0" y="2589"/>
                  </a:lnTo>
                  <a:cubicBezTo>
                    <a:pt x="501" y="2348"/>
                    <a:pt x="1055" y="2214"/>
                    <a:pt x="1619" y="2214"/>
                  </a:cubicBezTo>
                  <a:cubicBezTo>
                    <a:pt x="1639" y="2214"/>
                    <a:pt x="1658" y="2214"/>
                    <a:pt x="1678" y="2215"/>
                  </a:cubicBezTo>
                  <a:cubicBezTo>
                    <a:pt x="3557" y="2215"/>
                    <a:pt x="4640" y="3106"/>
                    <a:pt x="4975" y="4889"/>
                  </a:cubicBezTo>
                  <a:lnTo>
                    <a:pt x="9605" y="4889"/>
                  </a:lnTo>
                  <a:lnTo>
                    <a:pt x="9605" y="3950"/>
                  </a:lnTo>
                  <a:lnTo>
                    <a:pt x="9605" y="2953"/>
                  </a:lnTo>
                  <a:cubicBezTo>
                    <a:pt x="9509" y="1304"/>
                    <a:pt x="8148" y="10"/>
                    <a:pt x="649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88"/>
            <p:cNvSpPr/>
            <p:nvPr/>
          </p:nvSpPr>
          <p:spPr>
            <a:xfrm>
              <a:off x="6246905" y="2584142"/>
              <a:ext cx="167287" cy="97831"/>
            </a:xfrm>
            <a:custGeom>
              <a:avLst/>
              <a:gdLst/>
              <a:ahLst/>
              <a:cxnLst/>
              <a:rect l="l" t="t" r="r" b="b"/>
              <a:pathLst>
                <a:path w="6385" h="3734" extrusionOk="0">
                  <a:moveTo>
                    <a:pt x="1673" y="1"/>
                  </a:moveTo>
                  <a:cubicBezTo>
                    <a:pt x="1119" y="1"/>
                    <a:pt x="554" y="97"/>
                    <a:pt x="0" y="302"/>
                  </a:cubicBezTo>
                  <a:lnTo>
                    <a:pt x="0" y="1443"/>
                  </a:lnTo>
                  <a:cubicBezTo>
                    <a:pt x="510" y="1202"/>
                    <a:pt x="1055" y="1068"/>
                    <a:pt x="1619" y="1068"/>
                  </a:cubicBezTo>
                  <a:cubicBezTo>
                    <a:pt x="1639" y="1068"/>
                    <a:pt x="1658" y="1068"/>
                    <a:pt x="1678" y="1069"/>
                  </a:cubicBezTo>
                  <a:cubicBezTo>
                    <a:pt x="1688" y="1069"/>
                    <a:pt x="1698" y="1069"/>
                    <a:pt x="1707" y="1069"/>
                  </a:cubicBezTo>
                  <a:cubicBezTo>
                    <a:pt x="3568" y="1069"/>
                    <a:pt x="4641" y="1970"/>
                    <a:pt x="4975" y="3733"/>
                  </a:cubicBezTo>
                  <a:lnTo>
                    <a:pt x="6384" y="3733"/>
                  </a:lnTo>
                  <a:cubicBezTo>
                    <a:pt x="5850" y="1481"/>
                    <a:pt x="3843" y="1"/>
                    <a:pt x="1673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88"/>
            <p:cNvSpPr/>
            <p:nvPr/>
          </p:nvSpPr>
          <p:spPr>
            <a:xfrm>
              <a:off x="6192906" y="2605102"/>
              <a:ext cx="197915" cy="190369"/>
            </a:xfrm>
            <a:custGeom>
              <a:avLst/>
              <a:gdLst/>
              <a:ahLst/>
              <a:cxnLst/>
              <a:rect l="l" t="t" r="r" b="b"/>
              <a:pathLst>
                <a:path w="7554" h="7266" extrusionOk="0">
                  <a:moveTo>
                    <a:pt x="3921" y="0"/>
                  </a:moveTo>
                  <a:cubicBezTo>
                    <a:pt x="2445" y="0"/>
                    <a:pt x="1122" y="882"/>
                    <a:pt x="566" y="2243"/>
                  </a:cubicBezTo>
                  <a:cubicBezTo>
                    <a:pt x="0" y="3604"/>
                    <a:pt x="307" y="5167"/>
                    <a:pt x="1352" y="6202"/>
                  </a:cubicBezTo>
                  <a:cubicBezTo>
                    <a:pt x="2045" y="6895"/>
                    <a:pt x="2974" y="7266"/>
                    <a:pt x="3920" y="7266"/>
                  </a:cubicBezTo>
                  <a:cubicBezTo>
                    <a:pt x="4388" y="7266"/>
                    <a:pt x="4861" y="7175"/>
                    <a:pt x="5311" y="6988"/>
                  </a:cubicBezTo>
                  <a:cubicBezTo>
                    <a:pt x="6672" y="6423"/>
                    <a:pt x="7554" y="5100"/>
                    <a:pt x="7554" y="3633"/>
                  </a:cubicBezTo>
                  <a:cubicBezTo>
                    <a:pt x="7554" y="1620"/>
                    <a:pt x="5924" y="0"/>
                    <a:pt x="392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88"/>
            <p:cNvSpPr/>
            <p:nvPr/>
          </p:nvSpPr>
          <p:spPr>
            <a:xfrm>
              <a:off x="6280807" y="2605102"/>
              <a:ext cx="113787" cy="190291"/>
            </a:xfrm>
            <a:custGeom>
              <a:avLst/>
              <a:gdLst/>
              <a:ahLst/>
              <a:cxnLst/>
              <a:rect l="l" t="t" r="r" b="b"/>
              <a:pathLst>
                <a:path w="4343" h="7263" extrusionOk="0">
                  <a:moveTo>
                    <a:pt x="566" y="0"/>
                  </a:moveTo>
                  <a:cubicBezTo>
                    <a:pt x="374" y="0"/>
                    <a:pt x="182" y="10"/>
                    <a:pt x="0" y="39"/>
                  </a:cubicBezTo>
                  <a:cubicBezTo>
                    <a:pt x="1764" y="317"/>
                    <a:pt x="3068" y="1841"/>
                    <a:pt x="3068" y="3633"/>
                  </a:cubicBezTo>
                  <a:cubicBezTo>
                    <a:pt x="3068" y="5416"/>
                    <a:pt x="1764" y="6940"/>
                    <a:pt x="0" y="7218"/>
                  </a:cubicBezTo>
                  <a:cubicBezTo>
                    <a:pt x="190" y="7248"/>
                    <a:pt x="379" y="7262"/>
                    <a:pt x="565" y="7262"/>
                  </a:cubicBezTo>
                  <a:cubicBezTo>
                    <a:pt x="2426" y="7262"/>
                    <a:pt x="4031" y="5828"/>
                    <a:pt x="4180" y="3911"/>
                  </a:cubicBezTo>
                  <a:cubicBezTo>
                    <a:pt x="4343" y="1802"/>
                    <a:pt x="2675" y="0"/>
                    <a:pt x="566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88"/>
            <p:cNvSpPr/>
            <p:nvPr/>
          </p:nvSpPr>
          <p:spPr>
            <a:xfrm>
              <a:off x="6499787" y="2747735"/>
              <a:ext cx="64819" cy="14593"/>
            </a:xfrm>
            <a:custGeom>
              <a:avLst/>
              <a:gdLst/>
              <a:ahLst/>
              <a:cxnLst/>
              <a:rect l="l" t="t" r="r" b="b"/>
              <a:pathLst>
                <a:path w="2474" h="557" extrusionOk="0">
                  <a:moveTo>
                    <a:pt x="375" y="1"/>
                  </a:moveTo>
                  <a:cubicBezTo>
                    <a:pt x="1" y="1"/>
                    <a:pt x="1" y="557"/>
                    <a:pt x="375" y="557"/>
                  </a:cubicBezTo>
                  <a:lnTo>
                    <a:pt x="2110" y="557"/>
                  </a:lnTo>
                  <a:cubicBezTo>
                    <a:pt x="2474" y="557"/>
                    <a:pt x="2474" y="1"/>
                    <a:pt x="2110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88"/>
            <p:cNvSpPr/>
            <p:nvPr/>
          </p:nvSpPr>
          <p:spPr>
            <a:xfrm>
              <a:off x="6437274" y="2714592"/>
              <a:ext cx="94189" cy="80932"/>
            </a:xfrm>
            <a:custGeom>
              <a:avLst/>
              <a:gdLst/>
              <a:ahLst/>
              <a:cxnLst/>
              <a:rect l="l" t="t" r="r" b="b"/>
              <a:pathLst>
                <a:path w="3595" h="3089" extrusionOk="0">
                  <a:moveTo>
                    <a:pt x="2061" y="1"/>
                  </a:moveTo>
                  <a:cubicBezTo>
                    <a:pt x="690" y="1"/>
                    <a:pt x="0" y="1659"/>
                    <a:pt x="968" y="2637"/>
                  </a:cubicBezTo>
                  <a:cubicBezTo>
                    <a:pt x="1280" y="2949"/>
                    <a:pt x="1665" y="3089"/>
                    <a:pt x="2042" y="3089"/>
                  </a:cubicBezTo>
                  <a:cubicBezTo>
                    <a:pt x="2834" y="3089"/>
                    <a:pt x="3595" y="2472"/>
                    <a:pt x="3595" y="1544"/>
                  </a:cubicBezTo>
                  <a:cubicBezTo>
                    <a:pt x="3595" y="691"/>
                    <a:pt x="2904" y="1"/>
                    <a:pt x="2061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88"/>
            <p:cNvSpPr/>
            <p:nvPr/>
          </p:nvSpPr>
          <p:spPr>
            <a:xfrm>
              <a:off x="6477438" y="2714854"/>
              <a:ext cx="54024" cy="80644"/>
            </a:xfrm>
            <a:custGeom>
              <a:avLst/>
              <a:gdLst/>
              <a:ahLst/>
              <a:cxnLst/>
              <a:rect l="l" t="t" r="r" b="b"/>
              <a:pathLst>
                <a:path w="2062" h="3078" extrusionOk="0">
                  <a:moveTo>
                    <a:pt x="528" y="0"/>
                  </a:moveTo>
                  <a:cubicBezTo>
                    <a:pt x="346" y="0"/>
                    <a:pt x="173" y="29"/>
                    <a:pt x="1" y="86"/>
                  </a:cubicBezTo>
                  <a:cubicBezTo>
                    <a:pt x="1362" y="575"/>
                    <a:pt x="1362" y="2492"/>
                    <a:pt x="1" y="2981"/>
                  </a:cubicBezTo>
                  <a:cubicBezTo>
                    <a:pt x="173" y="3048"/>
                    <a:pt x="346" y="3077"/>
                    <a:pt x="528" y="3077"/>
                  </a:cubicBezTo>
                  <a:cubicBezTo>
                    <a:pt x="1381" y="3077"/>
                    <a:pt x="2062" y="2387"/>
                    <a:pt x="2062" y="1534"/>
                  </a:cubicBezTo>
                  <a:cubicBezTo>
                    <a:pt x="2062" y="690"/>
                    <a:pt x="1381" y="0"/>
                    <a:pt x="528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88"/>
            <p:cNvSpPr/>
            <p:nvPr/>
          </p:nvSpPr>
          <p:spPr>
            <a:xfrm>
              <a:off x="6193902" y="2439440"/>
              <a:ext cx="47003" cy="37466"/>
            </a:xfrm>
            <a:custGeom>
              <a:avLst/>
              <a:gdLst/>
              <a:ahLst/>
              <a:cxnLst/>
              <a:rect l="l" t="t" r="r" b="b"/>
              <a:pathLst>
                <a:path w="1794" h="1430" extrusionOk="0">
                  <a:moveTo>
                    <a:pt x="714" y="0"/>
                  </a:moveTo>
                  <a:cubicBezTo>
                    <a:pt x="293" y="0"/>
                    <a:pt x="0" y="618"/>
                    <a:pt x="471" y="908"/>
                  </a:cubicBezTo>
                  <a:lnTo>
                    <a:pt x="1161" y="1397"/>
                  </a:lnTo>
                  <a:cubicBezTo>
                    <a:pt x="1187" y="1419"/>
                    <a:pt x="1220" y="1430"/>
                    <a:pt x="1252" y="1430"/>
                  </a:cubicBezTo>
                  <a:cubicBezTo>
                    <a:pt x="1302" y="1430"/>
                    <a:pt x="1352" y="1405"/>
                    <a:pt x="1381" y="1358"/>
                  </a:cubicBezTo>
                  <a:lnTo>
                    <a:pt x="1745" y="812"/>
                  </a:lnTo>
                  <a:cubicBezTo>
                    <a:pt x="1793" y="735"/>
                    <a:pt x="1774" y="639"/>
                    <a:pt x="1707" y="591"/>
                  </a:cubicBezTo>
                  <a:lnTo>
                    <a:pt x="1007" y="102"/>
                  </a:lnTo>
                  <a:cubicBezTo>
                    <a:pt x="908" y="31"/>
                    <a:pt x="808" y="0"/>
                    <a:pt x="714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88"/>
            <p:cNvSpPr/>
            <p:nvPr/>
          </p:nvSpPr>
          <p:spPr>
            <a:xfrm>
              <a:off x="6241376" y="2659598"/>
              <a:ext cx="94949" cy="81351"/>
            </a:xfrm>
            <a:custGeom>
              <a:avLst/>
              <a:gdLst/>
              <a:ahLst/>
              <a:cxnLst/>
              <a:rect l="l" t="t" r="r" b="b"/>
              <a:pathLst>
                <a:path w="3624" h="3105" extrusionOk="0">
                  <a:moveTo>
                    <a:pt x="2071" y="0"/>
                  </a:moveTo>
                  <a:cubicBezTo>
                    <a:pt x="691" y="10"/>
                    <a:pt x="0" y="1678"/>
                    <a:pt x="978" y="2646"/>
                  </a:cubicBezTo>
                  <a:cubicBezTo>
                    <a:pt x="1295" y="2963"/>
                    <a:pt x="1684" y="3104"/>
                    <a:pt x="2065" y="3104"/>
                  </a:cubicBezTo>
                  <a:cubicBezTo>
                    <a:pt x="2861" y="3104"/>
                    <a:pt x="3624" y="2487"/>
                    <a:pt x="3624" y="1553"/>
                  </a:cubicBezTo>
                  <a:cubicBezTo>
                    <a:pt x="3624" y="691"/>
                    <a:pt x="2924" y="0"/>
                    <a:pt x="207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88"/>
            <p:cNvSpPr/>
            <p:nvPr/>
          </p:nvSpPr>
          <p:spPr>
            <a:xfrm>
              <a:off x="6282065" y="2659598"/>
              <a:ext cx="54024" cy="81403"/>
            </a:xfrm>
            <a:custGeom>
              <a:avLst/>
              <a:gdLst/>
              <a:ahLst/>
              <a:cxnLst/>
              <a:rect l="l" t="t" r="r" b="b"/>
              <a:pathLst>
                <a:path w="2062" h="3107" extrusionOk="0">
                  <a:moveTo>
                    <a:pt x="518" y="0"/>
                  </a:moveTo>
                  <a:cubicBezTo>
                    <a:pt x="336" y="0"/>
                    <a:pt x="163" y="29"/>
                    <a:pt x="0" y="87"/>
                  </a:cubicBezTo>
                  <a:cubicBezTo>
                    <a:pt x="1371" y="585"/>
                    <a:pt x="1371" y="2521"/>
                    <a:pt x="0" y="3020"/>
                  </a:cubicBezTo>
                  <a:cubicBezTo>
                    <a:pt x="163" y="3068"/>
                    <a:pt x="336" y="3096"/>
                    <a:pt x="518" y="3106"/>
                  </a:cubicBezTo>
                  <a:cubicBezTo>
                    <a:pt x="1371" y="3106"/>
                    <a:pt x="2061" y="2406"/>
                    <a:pt x="2061" y="1553"/>
                  </a:cubicBezTo>
                  <a:cubicBezTo>
                    <a:pt x="2061" y="691"/>
                    <a:pt x="1371" y="0"/>
                    <a:pt x="518" y="0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88"/>
            <p:cNvSpPr/>
            <p:nvPr/>
          </p:nvSpPr>
          <p:spPr>
            <a:xfrm>
              <a:off x="6439265" y="2510180"/>
              <a:ext cx="65317" cy="28899"/>
            </a:xfrm>
            <a:custGeom>
              <a:avLst/>
              <a:gdLst/>
              <a:ahLst/>
              <a:cxnLst/>
              <a:rect l="l" t="t" r="r" b="b"/>
              <a:pathLst>
                <a:path w="2493" h="1103" extrusionOk="0">
                  <a:moveTo>
                    <a:pt x="269" y="0"/>
                  </a:moveTo>
                  <a:cubicBezTo>
                    <a:pt x="116" y="0"/>
                    <a:pt x="1" y="115"/>
                    <a:pt x="1" y="259"/>
                  </a:cubicBezTo>
                  <a:lnTo>
                    <a:pt x="1" y="844"/>
                  </a:lnTo>
                  <a:cubicBezTo>
                    <a:pt x="1" y="987"/>
                    <a:pt x="116" y="1102"/>
                    <a:pt x="269" y="1102"/>
                  </a:cubicBezTo>
                  <a:lnTo>
                    <a:pt x="1966" y="1102"/>
                  </a:lnTo>
                  <a:cubicBezTo>
                    <a:pt x="2253" y="1102"/>
                    <a:pt x="2493" y="863"/>
                    <a:pt x="2493" y="575"/>
                  </a:cubicBezTo>
                  <a:lnTo>
                    <a:pt x="2493" y="527"/>
                  </a:lnTo>
                  <a:cubicBezTo>
                    <a:pt x="2493" y="240"/>
                    <a:pt x="2253" y="0"/>
                    <a:pt x="1966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7" name="Google Shape;10227;p88"/>
          <p:cNvGrpSpPr/>
          <p:nvPr/>
        </p:nvGrpSpPr>
        <p:grpSpPr>
          <a:xfrm>
            <a:off x="5762467" y="2436584"/>
            <a:ext cx="362163" cy="362163"/>
            <a:chOff x="5762467" y="2436584"/>
            <a:chExt cx="362163" cy="362163"/>
          </a:xfrm>
        </p:grpSpPr>
        <p:sp>
          <p:nvSpPr>
            <p:cNvPr id="10228" name="Google Shape;10228;p88"/>
            <p:cNvSpPr/>
            <p:nvPr/>
          </p:nvSpPr>
          <p:spPr>
            <a:xfrm>
              <a:off x="5762467" y="2778127"/>
              <a:ext cx="362163" cy="20619"/>
            </a:xfrm>
            <a:custGeom>
              <a:avLst/>
              <a:gdLst/>
              <a:ahLst/>
              <a:cxnLst/>
              <a:rect l="l" t="t" r="r" b="b"/>
              <a:pathLst>
                <a:path w="13823" h="787" extrusionOk="0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88"/>
            <p:cNvSpPr/>
            <p:nvPr/>
          </p:nvSpPr>
          <p:spPr>
            <a:xfrm>
              <a:off x="5762702" y="2777891"/>
              <a:ext cx="361927" cy="9301"/>
            </a:xfrm>
            <a:custGeom>
              <a:avLst/>
              <a:gdLst/>
              <a:ahLst/>
              <a:cxnLst/>
              <a:rect l="l" t="t" r="r" b="b"/>
              <a:pathLst>
                <a:path w="13814" h="355" extrusionOk="0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88"/>
            <p:cNvSpPr/>
            <p:nvPr/>
          </p:nvSpPr>
          <p:spPr>
            <a:xfrm>
              <a:off x="5852359" y="2528493"/>
              <a:ext cx="182352" cy="249660"/>
            </a:xfrm>
            <a:custGeom>
              <a:avLst/>
              <a:gdLst/>
              <a:ahLst/>
              <a:cxnLst/>
              <a:rect l="l" t="t" r="r" b="b"/>
              <a:pathLst>
                <a:path w="6960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88"/>
            <p:cNvSpPr/>
            <p:nvPr/>
          </p:nvSpPr>
          <p:spPr>
            <a:xfrm>
              <a:off x="5838551" y="2508922"/>
              <a:ext cx="209967" cy="19860"/>
            </a:xfrm>
            <a:custGeom>
              <a:avLst/>
              <a:gdLst/>
              <a:ahLst/>
              <a:cxnLst/>
              <a:rect l="l" t="t" r="r" b="b"/>
              <a:pathLst>
                <a:path w="8014" h="75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88"/>
            <p:cNvSpPr/>
            <p:nvPr/>
          </p:nvSpPr>
          <p:spPr>
            <a:xfrm>
              <a:off x="6014589" y="2508922"/>
              <a:ext cx="33929" cy="19598"/>
            </a:xfrm>
            <a:custGeom>
              <a:avLst/>
              <a:gdLst/>
              <a:ahLst/>
              <a:cxnLst/>
              <a:rect l="l" t="t" r="r" b="b"/>
              <a:pathLst>
                <a:path w="1295" h="748" extrusionOk="0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88"/>
            <p:cNvSpPr/>
            <p:nvPr/>
          </p:nvSpPr>
          <p:spPr>
            <a:xfrm>
              <a:off x="5762467" y="2565173"/>
              <a:ext cx="89918" cy="19598"/>
            </a:xfrm>
            <a:custGeom>
              <a:avLst/>
              <a:gdLst/>
              <a:ahLst/>
              <a:cxnLst/>
              <a:rect l="l" t="t" r="r" b="b"/>
              <a:pathLst>
                <a:path w="3432" h="748" extrusionOk="0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88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88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88"/>
            <p:cNvSpPr/>
            <p:nvPr/>
          </p:nvSpPr>
          <p:spPr>
            <a:xfrm>
              <a:off x="5894803" y="2686217"/>
              <a:ext cx="97726" cy="91936"/>
            </a:xfrm>
            <a:custGeom>
              <a:avLst/>
              <a:gdLst/>
              <a:ahLst/>
              <a:cxnLst/>
              <a:rect l="l" t="t" r="r" b="b"/>
              <a:pathLst>
                <a:path w="3730" h="3509" extrusionOk="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88"/>
            <p:cNvSpPr/>
            <p:nvPr/>
          </p:nvSpPr>
          <p:spPr>
            <a:xfrm>
              <a:off x="5930959" y="2686217"/>
              <a:ext cx="25152" cy="91700"/>
            </a:xfrm>
            <a:custGeom>
              <a:avLst/>
              <a:gdLst/>
              <a:ahLst/>
              <a:cxnLst/>
              <a:rect l="l" t="t" r="r" b="b"/>
              <a:pathLst>
                <a:path w="960" h="3500" extrusionOk="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88"/>
            <p:cNvSpPr/>
            <p:nvPr/>
          </p:nvSpPr>
          <p:spPr>
            <a:xfrm>
              <a:off x="5770484" y="2584745"/>
              <a:ext cx="81901" cy="193173"/>
            </a:xfrm>
            <a:custGeom>
              <a:avLst/>
              <a:gdLst/>
              <a:ahLst/>
              <a:cxnLst/>
              <a:rect l="l" t="t" r="r" b="b"/>
              <a:pathLst>
                <a:path w="3126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88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88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88"/>
            <p:cNvSpPr/>
            <p:nvPr/>
          </p:nvSpPr>
          <p:spPr>
            <a:xfrm>
              <a:off x="6034685" y="2584745"/>
              <a:ext cx="81901" cy="193408"/>
            </a:xfrm>
            <a:custGeom>
              <a:avLst/>
              <a:gdLst/>
              <a:ahLst/>
              <a:cxnLst/>
              <a:rect l="l" t="t" r="r" b="b"/>
              <a:pathLst>
                <a:path w="3126" h="7382" extrusionOk="0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88"/>
            <p:cNvSpPr/>
            <p:nvPr/>
          </p:nvSpPr>
          <p:spPr>
            <a:xfrm>
              <a:off x="6034685" y="2584745"/>
              <a:ext cx="17371" cy="193173"/>
            </a:xfrm>
            <a:custGeom>
              <a:avLst/>
              <a:gdLst/>
              <a:ahLst/>
              <a:cxnLst/>
              <a:rect l="l" t="t" r="r" b="b"/>
              <a:pathLst>
                <a:path w="663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88"/>
            <p:cNvSpPr/>
            <p:nvPr/>
          </p:nvSpPr>
          <p:spPr>
            <a:xfrm>
              <a:off x="5872192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88"/>
            <p:cNvSpPr/>
            <p:nvPr/>
          </p:nvSpPr>
          <p:spPr>
            <a:xfrm>
              <a:off x="5928706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88"/>
            <p:cNvSpPr/>
            <p:nvPr/>
          </p:nvSpPr>
          <p:spPr>
            <a:xfrm>
              <a:off x="5984957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88"/>
            <p:cNvSpPr/>
            <p:nvPr/>
          </p:nvSpPr>
          <p:spPr>
            <a:xfrm>
              <a:off x="5796369" y="2651817"/>
              <a:ext cx="29894" cy="59029"/>
            </a:xfrm>
            <a:custGeom>
              <a:avLst/>
              <a:gdLst/>
              <a:ahLst/>
              <a:cxnLst/>
              <a:rect l="l" t="t" r="r" b="b"/>
              <a:pathLst>
                <a:path w="1141" h="2253" extrusionOk="0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88"/>
            <p:cNvSpPr/>
            <p:nvPr/>
          </p:nvSpPr>
          <p:spPr>
            <a:xfrm>
              <a:off x="6060806" y="2651817"/>
              <a:ext cx="29658" cy="59029"/>
            </a:xfrm>
            <a:custGeom>
              <a:avLst/>
              <a:gdLst/>
              <a:ahLst/>
              <a:cxnLst/>
              <a:rect l="l" t="t" r="r" b="b"/>
              <a:pathLst>
                <a:path w="1132" h="2253" extrusionOk="0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88"/>
            <p:cNvSpPr/>
            <p:nvPr/>
          </p:nvSpPr>
          <p:spPr>
            <a:xfrm>
              <a:off x="6034685" y="2565173"/>
              <a:ext cx="89945" cy="19860"/>
            </a:xfrm>
            <a:custGeom>
              <a:avLst/>
              <a:gdLst/>
              <a:ahLst/>
              <a:cxnLst/>
              <a:rect l="l" t="t" r="r" b="b"/>
              <a:pathLst>
                <a:path w="3433" h="758" extrusionOk="0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88"/>
            <p:cNvSpPr/>
            <p:nvPr/>
          </p:nvSpPr>
          <p:spPr>
            <a:xfrm>
              <a:off x="6034685" y="2565173"/>
              <a:ext cx="17371" cy="19598"/>
            </a:xfrm>
            <a:custGeom>
              <a:avLst/>
              <a:gdLst/>
              <a:ahLst/>
              <a:cxnLst/>
              <a:rect l="l" t="t" r="r" b="b"/>
              <a:pathLst>
                <a:path w="663" h="748" extrusionOk="0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88"/>
            <p:cNvSpPr/>
            <p:nvPr/>
          </p:nvSpPr>
          <p:spPr>
            <a:xfrm>
              <a:off x="5892550" y="2436584"/>
              <a:ext cx="101735" cy="72364"/>
            </a:xfrm>
            <a:custGeom>
              <a:avLst/>
              <a:gdLst/>
              <a:ahLst/>
              <a:cxnLst/>
              <a:rect l="l" t="t" r="r" b="b"/>
              <a:pathLst>
                <a:path w="3883" h="2762" extrusionOk="0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88"/>
            <p:cNvSpPr/>
            <p:nvPr/>
          </p:nvSpPr>
          <p:spPr>
            <a:xfrm>
              <a:off x="5976416" y="2436584"/>
              <a:ext cx="18130" cy="72364"/>
            </a:xfrm>
            <a:custGeom>
              <a:avLst/>
              <a:gdLst/>
              <a:ahLst/>
              <a:cxnLst/>
              <a:rect l="l" t="t" r="r" b="b"/>
              <a:pathLst>
                <a:path w="692" h="2762" extrusionOk="0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88"/>
            <p:cNvSpPr/>
            <p:nvPr/>
          </p:nvSpPr>
          <p:spPr>
            <a:xfrm>
              <a:off x="5919405" y="2450706"/>
              <a:ext cx="48260" cy="44619"/>
            </a:xfrm>
            <a:custGeom>
              <a:avLst/>
              <a:gdLst/>
              <a:ahLst/>
              <a:cxnLst/>
              <a:rect l="l" t="t" r="r" b="b"/>
              <a:pathLst>
                <a:path w="1842" h="1703" extrusionOk="0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3" name="Google Shape;10253;p88"/>
          <p:cNvGrpSpPr/>
          <p:nvPr/>
        </p:nvGrpSpPr>
        <p:grpSpPr>
          <a:xfrm>
            <a:off x="5323721" y="2437029"/>
            <a:ext cx="362922" cy="361219"/>
            <a:chOff x="5323721" y="2437029"/>
            <a:chExt cx="362922" cy="361219"/>
          </a:xfrm>
        </p:grpSpPr>
        <p:sp>
          <p:nvSpPr>
            <p:cNvPr id="10254" name="Google Shape;10254;p88"/>
            <p:cNvSpPr/>
            <p:nvPr/>
          </p:nvSpPr>
          <p:spPr>
            <a:xfrm>
              <a:off x="5611528" y="2437029"/>
              <a:ext cx="75115" cy="73989"/>
            </a:xfrm>
            <a:custGeom>
              <a:avLst/>
              <a:gdLst/>
              <a:ahLst/>
              <a:cxnLst/>
              <a:rect l="l" t="t" r="r" b="b"/>
              <a:pathLst>
                <a:path w="2867" h="2824" extrusionOk="0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88"/>
            <p:cNvSpPr/>
            <p:nvPr/>
          </p:nvSpPr>
          <p:spPr>
            <a:xfrm>
              <a:off x="5323721" y="2714042"/>
              <a:ext cx="88346" cy="84207"/>
            </a:xfrm>
            <a:custGeom>
              <a:avLst/>
              <a:gdLst/>
              <a:ahLst/>
              <a:cxnLst/>
              <a:rect l="l" t="t" r="r" b="b"/>
              <a:pathLst>
                <a:path w="3372" h="3214" extrusionOk="0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88"/>
            <p:cNvSpPr/>
            <p:nvPr/>
          </p:nvSpPr>
          <p:spPr>
            <a:xfrm>
              <a:off x="5395536" y="2683702"/>
              <a:ext cx="43728" cy="42601"/>
            </a:xfrm>
            <a:custGeom>
              <a:avLst/>
              <a:gdLst/>
              <a:ahLst/>
              <a:cxnLst/>
              <a:rect l="l" t="t" r="r" b="b"/>
              <a:pathLst>
                <a:path w="1669" h="1626" extrusionOk="0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88"/>
            <p:cNvSpPr/>
            <p:nvPr/>
          </p:nvSpPr>
          <p:spPr>
            <a:xfrm>
              <a:off x="5413640" y="2504651"/>
              <a:ext cx="204936" cy="203155"/>
            </a:xfrm>
            <a:custGeom>
              <a:avLst/>
              <a:gdLst/>
              <a:ahLst/>
              <a:cxnLst/>
              <a:rect l="l" t="t" r="r" b="b"/>
              <a:pathLst>
                <a:path w="7822" h="7754" extrusionOk="0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88"/>
            <p:cNvSpPr/>
            <p:nvPr/>
          </p:nvSpPr>
          <p:spPr>
            <a:xfrm>
              <a:off x="5417386" y="2554877"/>
              <a:ext cx="201190" cy="153191"/>
            </a:xfrm>
            <a:custGeom>
              <a:avLst/>
              <a:gdLst/>
              <a:ahLst/>
              <a:cxnLst/>
              <a:rect l="l" t="t" r="r" b="b"/>
              <a:pathLst>
                <a:path w="7679" h="5847" extrusionOk="0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rgbClr val="D7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88"/>
            <p:cNvSpPr/>
            <p:nvPr/>
          </p:nvSpPr>
          <p:spPr>
            <a:xfrm>
              <a:off x="5413640" y="2579243"/>
              <a:ext cx="132362" cy="128563"/>
            </a:xfrm>
            <a:custGeom>
              <a:avLst/>
              <a:gdLst/>
              <a:ahLst/>
              <a:cxnLst/>
              <a:rect l="l" t="t" r="r" b="b"/>
              <a:pathLst>
                <a:path w="5052" h="4907" extrusionOk="0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88"/>
            <p:cNvSpPr/>
            <p:nvPr/>
          </p:nvSpPr>
          <p:spPr>
            <a:xfrm>
              <a:off x="5417386" y="2632481"/>
              <a:ext cx="128616" cy="75325"/>
            </a:xfrm>
            <a:custGeom>
              <a:avLst/>
              <a:gdLst/>
              <a:ahLst/>
              <a:cxnLst/>
              <a:rect l="l" t="t" r="r" b="b"/>
              <a:pathLst>
                <a:path w="4909" h="2875" extrusionOk="0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88"/>
            <p:cNvSpPr/>
            <p:nvPr/>
          </p:nvSpPr>
          <p:spPr>
            <a:xfrm>
              <a:off x="5540710" y="2480102"/>
              <a:ext cx="103228" cy="101342"/>
            </a:xfrm>
            <a:custGeom>
              <a:avLst/>
              <a:gdLst/>
              <a:ahLst/>
              <a:cxnLst/>
              <a:rect l="l" t="t" r="r" b="b"/>
              <a:pathLst>
                <a:path w="3940" h="3868" extrusionOk="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88"/>
            <p:cNvSpPr/>
            <p:nvPr/>
          </p:nvSpPr>
          <p:spPr>
            <a:xfrm>
              <a:off x="5619310" y="2557890"/>
              <a:ext cx="26750" cy="23213"/>
            </a:xfrm>
            <a:custGeom>
              <a:avLst/>
              <a:gdLst/>
              <a:ahLst/>
              <a:cxnLst/>
              <a:rect l="l" t="t" r="r" b="b"/>
              <a:pathLst>
                <a:path w="1021" h="886" extrusionOk="0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88"/>
            <p:cNvSpPr/>
            <p:nvPr/>
          </p:nvSpPr>
          <p:spPr>
            <a:xfrm>
              <a:off x="5575608" y="2456181"/>
              <a:ext cx="91202" cy="91176"/>
            </a:xfrm>
            <a:custGeom>
              <a:avLst/>
              <a:gdLst/>
              <a:ahLst/>
              <a:cxnLst/>
              <a:rect l="l" t="t" r="r" b="b"/>
              <a:pathLst>
                <a:path w="3481" h="3480" extrusionOk="0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88"/>
            <p:cNvSpPr/>
            <p:nvPr/>
          </p:nvSpPr>
          <p:spPr>
            <a:xfrm>
              <a:off x="5575608" y="2456181"/>
              <a:ext cx="91438" cy="91176"/>
            </a:xfrm>
            <a:custGeom>
              <a:avLst/>
              <a:gdLst/>
              <a:ahLst/>
              <a:cxnLst/>
              <a:rect l="l" t="t" r="r" b="b"/>
              <a:pathLst>
                <a:path w="3490" h="3480" extrusionOk="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88"/>
            <p:cNvSpPr/>
            <p:nvPr/>
          </p:nvSpPr>
          <p:spPr>
            <a:xfrm>
              <a:off x="5523680" y="2521865"/>
              <a:ext cx="29868" cy="27012"/>
            </a:xfrm>
            <a:custGeom>
              <a:avLst/>
              <a:gdLst/>
              <a:ahLst/>
              <a:cxnLst/>
              <a:rect l="l" t="t" r="r" b="b"/>
              <a:pathLst>
                <a:path w="1140" h="1031" extrusionOk="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88"/>
            <p:cNvSpPr/>
            <p:nvPr/>
          </p:nvSpPr>
          <p:spPr>
            <a:xfrm>
              <a:off x="5505366" y="2541358"/>
              <a:ext cx="29344" cy="26593"/>
            </a:xfrm>
            <a:custGeom>
              <a:avLst/>
              <a:gdLst/>
              <a:ahLst/>
              <a:cxnLst/>
              <a:rect l="l" t="t" r="r" b="b"/>
              <a:pathLst>
                <a:path w="1120" h="1015" extrusionOk="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88"/>
            <p:cNvSpPr/>
            <p:nvPr/>
          </p:nvSpPr>
          <p:spPr>
            <a:xfrm>
              <a:off x="5486266" y="2560222"/>
              <a:ext cx="43675" cy="40898"/>
            </a:xfrm>
            <a:custGeom>
              <a:avLst/>
              <a:gdLst/>
              <a:ahLst/>
              <a:cxnLst/>
              <a:rect l="l" t="t" r="r" b="b"/>
              <a:pathLst>
                <a:path w="1667" h="1561" extrusionOk="0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88"/>
            <p:cNvSpPr/>
            <p:nvPr/>
          </p:nvSpPr>
          <p:spPr>
            <a:xfrm>
              <a:off x="5467376" y="2579295"/>
              <a:ext cx="29161" cy="26593"/>
            </a:xfrm>
            <a:custGeom>
              <a:avLst/>
              <a:gdLst/>
              <a:ahLst/>
              <a:cxnLst/>
              <a:rect l="l" t="t" r="r" b="b"/>
              <a:pathLst>
                <a:path w="1113" h="1015" extrusionOk="0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88"/>
            <p:cNvSpPr/>
            <p:nvPr/>
          </p:nvSpPr>
          <p:spPr>
            <a:xfrm>
              <a:off x="5448381" y="2598264"/>
              <a:ext cx="29318" cy="26698"/>
            </a:xfrm>
            <a:custGeom>
              <a:avLst/>
              <a:gdLst/>
              <a:ahLst/>
              <a:cxnLst/>
              <a:rect l="l" t="t" r="r" b="b"/>
              <a:pathLst>
                <a:path w="1119" h="1019" extrusionOk="0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88"/>
            <p:cNvSpPr/>
            <p:nvPr/>
          </p:nvSpPr>
          <p:spPr>
            <a:xfrm>
              <a:off x="5429491" y="2617364"/>
              <a:ext cx="43440" cy="40741"/>
            </a:xfrm>
            <a:custGeom>
              <a:avLst/>
              <a:gdLst/>
              <a:ahLst/>
              <a:cxnLst/>
              <a:rect l="l" t="t" r="r" b="b"/>
              <a:pathLst>
                <a:path w="1658" h="1555" extrusionOk="0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1" name="Google Shape;10271;p88"/>
          <p:cNvGrpSpPr/>
          <p:nvPr/>
        </p:nvGrpSpPr>
        <p:grpSpPr>
          <a:xfrm>
            <a:off x="4875937" y="2468731"/>
            <a:ext cx="407122" cy="315448"/>
            <a:chOff x="4875937" y="2468731"/>
            <a:chExt cx="407122" cy="315448"/>
          </a:xfrm>
        </p:grpSpPr>
        <p:sp>
          <p:nvSpPr>
            <p:cNvPr id="10272" name="Google Shape;10272;p88"/>
            <p:cNvSpPr/>
            <p:nvPr/>
          </p:nvSpPr>
          <p:spPr>
            <a:xfrm>
              <a:off x="4876199" y="2482801"/>
              <a:ext cx="223041" cy="247380"/>
            </a:xfrm>
            <a:custGeom>
              <a:avLst/>
              <a:gdLst/>
              <a:ahLst/>
              <a:cxnLst/>
              <a:rect l="l" t="t" r="r" b="b"/>
              <a:pathLst>
                <a:path w="8513" h="9442" extrusionOk="0">
                  <a:moveTo>
                    <a:pt x="719" y="0"/>
                  </a:moveTo>
                  <a:cubicBezTo>
                    <a:pt x="317" y="0"/>
                    <a:pt x="0" y="317"/>
                    <a:pt x="0" y="719"/>
                  </a:cubicBezTo>
                  <a:lnTo>
                    <a:pt x="0" y="8723"/>
                  </a:lnTo>
                  <a:cubicBezTo>
                    <a:pt x="0" y="9126"/>
                    <a:pt x="317" y="9442"/>
                    <a:pt x="719" y="9442"/>
                  </a:cubicBezTo>
                  <a:lnTo>
                    <a:pt x="2483" y="9442"/>
                  </a:lnTo>
                  <a:cubicBezTo>
                    <a:pt x="2617" y="8570"/>
                    <a:pt x="3365" y="7918"/>
                    <a:pt x="4256" y="7918"/>
                  </a:cubicBezTo>
                  <a:cubicBezTo>
                    <a:pt x="5138" y="7918"/>
                    <a:pt x="5895" y="8570"/>
                    <a:pt x="6020" y="9442"/>
                  </a:cubicBezTo>
                  <a:lnTo>
                    <a:pt x="8512" y="9442"/>
                  </a:lnTo>
                  <a:lnTo>
                    <a:pt x="8512" y="719"/>
                  </a:lnTo>
                  <a:cubicBezTo>
                    <a:pt x="8512" y="326"/>
                    <a:pt x="8196" y="0"/>
                    <a:pt x="7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88"/>
            <p:cNvSpPr/>
            <p:nvPr/>
          </p:nvSpPr>
          <p:spPr>
            <a:xfrm>
              <a:off x="5044456" y="2482801"/>
              <a:ext cx="54784" cy="247642"/>
            </a:xfrm>
            <a:custGeom>
              <a:avLst/>
              <a:gdLst/>
              <a:ahLst/>
              <a:cxnLst/>
              <a:rect l="l" t="t" r="r" b="b"/>
              <a:pathLst>
                <a:path w="2091" h="9452" extrusionOk="0">
                  <a:moveTo>
                    <a:pt x="0" y="0"/>
                  </a:moveTo>
                  <a:cubicBezTo>
                    <a:pt x="403" y="0"/>
                    <a:pt x="719" y="317"/>
                    <a:pt x="719" y="719"/>
                  </a:cubicBezTo>
                  <a:lnTo>
                    <a:pt x="719" y="9451"/>
                  </a:lnTo>
                  <a:lnTo>
                    <a:pt x="2081" y="9451"/>
                  </a:lnTo>
                  <a:lnTo>
                    <a:pt x="2081" y="719"/>
                  </a:lnTo>
                  <a:cubicBezTo>
                    <a:pt x="2090" y="326"/>
                    <a:pt x="1764" y="0"/>
                    <a:pt x="1362" y="0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88"/>
            <p:cNvSpPr/>
            <p:nvPr/>
          </p:nvSpPr>
          <p:spPr>
            <a:xfrm>
              <a:off x="5099214" y="2530249"/>
              <a:ext cx="183845" cy="200194"/>
            </a:xfrm>
            <a:custGeom>
              <a:avLst/>
              <a:gdLst/>
              <a:ahLst/>
              <a:cxnLst/>
              <a:rect l="l" t="t" r="r" b="b"/>
              <a:pathLst>
                <a:path w="7017" h="7641" extrusionOk="0">
                  <a:moveTo>
                    <a:pt x="0" y="1"/>
                  </a:moveTo>
                  <a:lnTo>
                    <a:pt x="0" y="7640"/>
                  </a:lnTo>
                  <a:lnTo>
                    <a:pt x="1467" y="7640"/>
                  </a:lnTo>
                  <a:cubicBezTo>
                    <a:pt x="1601" y="6759"/>
                    <a:pt x="2349" y="6116"/>
                    <a:pt x="3240" y="6116"/>
                  </a:cubicBezTo>
                  <a:cubicBezTo>
                    <a:pt x="4122" y="6116"/>
                    <a:pt x="4879" y="6759"/>
                    <a:pt x="5004" y="7640"/>
                  </a:cubicBezTo>
                  <a:lnTo>
                    <a:pt x="6298" y="7640"/>
                  </a:lnTo>
                  <a:cubicBezTo>
                    <a:pt x="6691" y="7640"/>
                    <a:pt x="7017" y="7315"/>
                    <a:pt x="7017" y="6922"/>
                  </a:cubicBezTo>
                  <a:lnTo>
                    <a:pt x="7017" y="3375"/>
                  </a:lnTo>
                  <a:cubicBezTo>
                    <a:pt x="7007" y="3126"/>
                    <a:pt x="6921" y="2877"/>
                    <a:pt x="6748" y="2694"/>
                  </a:cubicBezTo>
                  <a:lnTo>
                    <a:pt x="4649" y="346"/>
                  </a:lnTo>
                  <a:cubicBezTo>
                    <a:pt x="4457" y="126"/>
                    <a:pt x="4179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88"/>
            <p:cNvSpPr/>
            <p:nvPr/>
          </p:nvSpPr>
          <p:spPr>
            <a:xfrm>
              <a:off x="5169770" y="2530249"/>
              <a:ext cx="113289" cy="200194"/>
            </a:xfrm>
            <a:custGeom>
              <a:avLst/>
              <a:gdLst/>
              <a:ahLst/>
              <a:cxnLst/>
              <a:rect l="l" t="t" r="r" b="b"/>
              <a:pathLst>
                <a:path w="4324" h="7641" extrusionOk="0">
                  <a:moveTo>
                    <a:pt x="33" y="0"/>
                  </a:moveTo>
                  <a:cubicBezTo>
                    <a:pt x="22" y="0"/>
                    <a:pt x="11" y="1"/>
                    <a:pt x="1" y="1"/>
                  </a:cubicBezTo>
                  <a:lnTo>
                    <a:pt x="64" y="1"/>
                  </a:lnTo>
                  <a:cubicBezTo>
                    <a:pt x="54" y="1"/>
                    <a:pt x="43" y="0"/>
                    <a:pt x="33" y="0"/>
                  </a:cubicBez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337" y="10"/>
                    <a:pt x="590" y="132"/>
                    <a:pt x="767" y="336"/>
                  </a:cubicBezTo>
                  <a:lnTo>
                    <a:pt x="1189" y="816"/>
                  </a:lnTo>
                  <a:lnTo>
                    <a:pt x="1851" y="1554"/>
                  </a:lnTo>
                  <a:lnTo>
                    <a:pt x="2867" y="2694"/>
                  </a:lnTo>
                  <a:cubicBezTo>
                    <a:pt x="3039" y="2877"/>
                    <a:pt x="3135" y="3126"/>
                    <a:pt x="3135" y="3375"/>
                  </a:cubicBezTo>
                  <a:lnTo>
                    <a:pt x="3135" y="6922"/>
                  </a:lnTo>
                  <a:cubicBezTo>
                    <a:pt x="3135" y="7315"/>
                    <a:pt x="2809" y="7640"/>
                    <a:pt x="2416" y="7640"/>
                  </a:cubicBezTo>
                  <a:lnTo>
                    <a:pt x="3605" y="7640"/>
                  </a:lnTo>
                  <a:cubicBezTo>
                    <a:pt x="3998" y="7640"/>
                    <a:pt x="4324" y="7315"/>
                    <a:pt x="4324" y="6922"/>
                  </a:cubicBezTo>
                  <a:lnTo>
                    <a:pt x="4324" y="3375"/>
                  </a:lnTo>
                  <a:cubicBezTo>
                    <a:pt x="4314" y="3126"/>
                    <a:pt x="4218" y="2877"/>
                    <a:pt x="4055" y="2694"/>
                  </a:cubicBezTo>
                  <a:lnTo>
                    <a:pt x="3039" y="1554"/>
                  </a:lnTo>
                  <a:lnTo>
                    <a:pt x="2378" y="816"/>
                  </a:lnTo>
                  <a:lnTo>
                    <a:pt x="1956" y="336"/>
                  </a:lnTo>
                  <a:cubicBezTo>
                    <a:pt x="1755" y="126"/>
                    <a:pt x="1486" y="1"/>
                    <a:pt x="1189" y="1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88"/>
            <p:cNvSpPr/>
            <p:nvPr/>
          </p:nvSpPr>
          <p:spPr>
            <a:xfrm>
              <a:off x="5141396" y="2560405"/>
              <a:ext cx="75115" cy="69849"/>
            </a:xfrm>
            <a:custGeom>
              <a:avLst/>
              <a:gdLst/>
              <a:ahLst/>
              <a:cxnLst/>
              <a:rect l="l" t="t" r="r" b="b"/>
              <a:pathLst>
                <a:path w="2867" h="2666" extrusionOk="0">
                  <a:moveTo>
                    <a:pt x="355" y="0"/>
                  </a:moveTo>
                  <a:cubicBezTo>
                    <a:pt x="163" y="0"/>
                    <a:pt x="0" y="154"/>
                    <a:pt x="10" y="345"/>
                  </a:cubicBezTo>
                  <a:lnTo>
                    <a:pt x="10" y="2320"/>
                  </a:lnTo>
                  <a:cubicBezTo>
                    <a:pt x="1" y="2506"/>
                    <a:pt x="154" y="2665"/>
                    <a:pt x="339" y="2665"/>
                  </a:cubicBezTo>
                  <a:cubicBezTo>
                    <a:pt x="344" y="2665"/>
                    <a:pt x="350" y="2665"/>
                    <a:pt x="355" y="2665"/>
                  </a:cubicBezTo>
                  <a:lnTo>
                    <a:pt x="2521" y="2665"/>
                  </a:lnTo>
                  <a:cubicBezTo>
                    <a:pt x="2713" y="2665"/>
                    <a:pt x="2866" y="2512"/>
                    <a:pt x="2866" y="2329"/>
                  </a:cubicBezTo>
                  <a:lnTo>
                    <a:pt x="2866" y="1572"/>
                  </a:lnTo>
                  <a:cubicBezTo>
                    <a:pt x="2866" y="1486"/>
                    <a:pt x="2838" y="1409"/>
                    <a:pt x="2790" y="1342"/>
                  </a:cubicBezTo>
                  <a:lnTo>
                    <a:pt x="1735" y="125"/>
                  </a:lnTo>
                  <a:cubicBezTo>
                    <a:pt x="1668" y="48"/>
                    <a:pt x="1572" y="0"/>
                    <a:pt x="1477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88"/>
            <p:cNvSpPr/>
            <p:nvPr/>
          </p:nvSpPr>
          <p:spPr>
            <a:xfrm>
              <a:off x="5128846" y="2512669"/>
              <a:ext cx="62042" cy="17606"/>
            </a:xfrm>
            <a:custGeom>
              <a:avLst/>
              <a:gdLst/>
              <a:ahLst/>
              <a:cxnLst/>
              <a:rect l="l" t="t" r="r" b="b"/>
              <a:pathLst>
                <a:path w="2368" h="672" extrusionOk="0">
                  <a:moveTo>
                    <a:pt x="288" y="1"/>
                  </a:moveTo>
                  <a:cubicBezTo>
                    <a:pt x="125" y="1"/>
                    <a:pt x="0" y="126"/>
                    <a:pt x="0" y="289"/>
                  </a:cubicBezTo>
                  <a:lnTo>
                    <a:pt x="0" y="672"/>
                  </a:lnTo>
                  <a:lnTo>
                    <a:pt x="2368" y="672"/>
                  </a:lnTo>
                  <a:lnTo>
                    <a:pt x="2368" y="289"/>
                  </a:lnTo>
                  <a:cubicBezTo>
                    <a:pt x="2368" y="126"/>
                    <a:pt x="2243" y="1"/>
                    <a:pt x="208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88"/>
            <p:cNvSpPr/>
            <p:nvPr/>
          </p:nvSpPr>
          <p:spPr>
            <a:xfrm>
              <a:off x="5135867" y="2468731"/>
              <a:ext cx="47998" cy="43728"/>
            </a:xfrm>
            <a:custGeom>
              <a:avLst/>
              <a:gdLst/>
              <a:ahLst/>
              <a:cxnLst/>
              <a:rect l="l" t="t" r="r" b="b"/>
              <a:pathLst>
                <a:path w="1832" h="1669" extrusionOk="0">
                  <a:moveTo>
                    <a:pt x="892" y="1"/>
                  </a:moveTo>
                  <a:cubicBezTo>
                    <a:pt x="403" y="1"/>
                    <a:pt x="1" y="403"/>
                    <a:pt x="1" y="892"/>
                  </a:cubicBezTo>
                  <a:lnTo>
                    <a:pt x="1" y="1668"/>
                  </a:lnTo>
                  <a:lnTo>
                    <a:pt x="1831" y="1668"/>
                  </a:lnTo>
                  <a:lnTo>
                    <a:pt x="1831" y="892"/>
                  </a:lnTo>
                  <a:cubicBezTo>
                    <a:pt x="1831" y="403"/>
                    <a:pt x="1438" y="1"/>
                    <a:pt x="9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88"/>
            <p:cNvSpPr/>
            <p:nvPr/>
          </p:nvSpPr>
          <p:spPr>
            <a:xfrm>
              <a:off x="5150697" y="2468731"/>
              <a:ext cx="33405" cy="43728"/>
            </a:xfrm>
            <a:custGeom>
              <a:avLst/>
              <a:gdLst/>
              <a:ahLst/>
              <a:cxnLst/>
              <a:rect l="l" t="t" r="r" b="b"/>
              <a:pathLst>
                <a:path w="1275" h="1669" extrusionOk="0">
                  <a:moveTo>
                    <a:pt x="355" y="1"/>
                  </a:moveTo>
                  <a:cubicBezTo>
                    <a:pt x="230" y="1"/>
                    <a:pt x="115" y="20"/>
                    <a:pt x="0" y="68"/>
                  </a:cubicBezTo>
                  <a:cubicBezTo>
                    <a:pt x="345" y="211"/>
                    <a:pt x="575" y="547"/>
                    <a:pt x="575" y="911"/>
                  </a:cubicBezTo>
                  <a:lnTo>
                    <a:pt x="575" y="1668"/>
                  </a:lnTo>
                  <a:lnTo>
                    <a:pt x="1275" y="1668"/>
                  </a:lnTo>
                  <a:lnTo>
                    <a:pt x="1275" y="911"/>
                  </a:lnTo>
                  <a:cubicBezTo>
                    <a:pt x="1265" y="403"/>
                    <a:pt x="853" y="1"/>
                    <a:pt x="355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88"/>
            <p:cNvSpPr/>
            <p:nvPr/>
          </p:nvSpPr>
          <p:spPr>
            <a:xfrm>
              <a:off x="4924905" y="2690488"/>
              <a:ext cx="109778" cy="93691"/>
            </a:xfrm>
            <a:custGeom>
              <a:avLst/>
              <a:gdLst/>
              <a:ahLst/>
              <a:cxnLst/>
              <a:rect l="l" t="t" r="r" b="b"/>
              <a:pathLst>
                <a:path w="4190" h="3576" extrusionOk="0">
                  <a:moveTo>
                    <a:pt x="239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5" y="3575"/>
                    <a:pt x="2375" y="3575"/>
                  </a:cubicBezTo>
                  <a:cubicBezTo>
                    <a:pt x="3292" y="3575"/>
                    <a:pt x="4174" y="2868"/>
                    <a:pt x="4180" y="1793"/>
                  </a:cubicBezTo>
                  <a:cubicBezTo>
                    <a:pt x="4190" y="806"/>
                    <a:pt x="3384" y="0"/>
                    <a:pt x="239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88"/>
            <p:cNvSpPr/>
            <p:nvPr/>
          </p:nvSpPr>
          <p:spPr>
            <a:xfrm>
              <a:off x="4949533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64" y="0"/>
                  </a:moveTo>
                  <a:cubicBezTo>
                    <a:pt x="3294" y="1300"/>
                    <a:pt x="2243" y="2766"/>
                    <a:pt x="964" y="2766"/>
                  </a:cubicBezTo>
                  <a:cubicBezTo>
                    <a:pt x="648" y="2766"/>
                    <a:pt x="319" y="2676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0" y="3294"/>
                    <a:pt x="1503" y="3294"/>
                  </a:cubicBezTo>
                  <a:cubicBezTo>
                    <a:pt x="1956" y="3294"/>
                    <a:pt x="2414" y="3123"/>
                    <a:pt x="2770" y="2771"/>
                  </a:cubicBezTo>
                  <a:cubicBezTo>
                    <a:pt x="3576" y="1965"/>
                    <a:pt x="3432" y="614"/>
                    <a:pt x="247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88"/>
            <p:cNvSpPr/>
            <p:nvPr/>
          </p:nvSpPr>
          <p:spPr>
            <a:xfrm>
              <a:off x="4961087" y="2717605"/>
              <a:ext cx="46479" cy="39824"/>
            </a:xfrm>
            <a:custGeom>
              <a:avLst/>
              <a:gdLst/>
              <a:ahLst/>
              <a:cxnLst/>
              <a:rect l="l" t="t" r="r" b="b"/>
              <a:pathLst>
                <a:path w="1774" h="1520" extrusionOk="0">
                  <a:moveTo>
                    <a:pt x="1016" y="1"/>
                  </a:moveTo>
                  <a:cubicBezTo>
                    <a:pt x="336" y="1"/>
                    <a:pt x="0" y="815"/>
                    <a:pt x="470" y="1295"/>
                  </a:cubicBezTo>
                  <a:cubicBezTo>
                    <a:pt x="625" y="1450"/>
                    <a:pt x="817" y="1520"/>
                    <a:pt x="1005" y="1520"/>
                  </a:cubicBezTo>
                  <a:cubicBezTo>
                    <a:pt x="1397" y="1520"/>
                    <a:pt x="1773" y="1218"/>
                    <a:pt x="1773" y="758"/>
                  </a:cubicBezTo>
                  <a:cubicBezTo>
                    <a:pt x="1773" y="336"/>
                    <a:pt x="142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88"/>
            <p:cNvSpPr/>
            <p:nvPr/>
          </p:nvSpPr>
          <p:spPr>
            <a:xfrm>
              <a:off x="5121300" y="2690488"/>
              <a:ext cx="109516" cy="93691"/>
            </a:xfrm>
            <a:custGeom>
              <a:avLst/>
              <a:gdLst/>
              <a:ahLst/>
              <a:cxnLst/>
              <a:rect l="l" t="t" r="r" b="b"/>
              <a:pathLst>
                <a:path w="4180" h="3576" extrusionOk="0">
                  <a:moveTo>
                    <a:pt x="238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4" y="3575"/>
                    <a:pt x="2375" y="3575"/>
                  </a:cubicBezTo>
                  <a:cubicBezTo>
                    <a:pt x="3292" y="3575"/>
                    <a:pt x="4173" y="2868"/>
                    <a:pt x="4180" y="1793"/>
                  </a:cubicBezTo>
                  <a:cubicBezTo>
                    <a:pt x="4180" y="806"/>
                    <a:pt x="3384" y="0"/>
                    <a:pt x="238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88"/>
            <p:cNvSpPr/>
            <p:nvPr/>
          </p:nvSpPr>
          <p:spPr>
            <a:xfrm>
              <a:off x="5144409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83" y="0"/>
                  </a:moveTo>
                  <a:cubicBezTo>
                    <a:pt x="2934" y="710"/>
                    <a:pt x="2838" y="1639"/>
                    <a:pt x="2234" y="2234"/>
                  </a:cubicBezTo>
                  <a:cubicBezTo>
                    <a:pt x="1890" y="2583"/>
                    <a:pt x="1434" y="2762"/>
                    <a:pt x="973" y="2762"/>
                  </a:cubicBezTo>
                  <a:cubicBezTo>
                    <a:pt x="638" y="2762"/>
                    <a:pt x="299" y="2667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4" y="3294"/>
                    <a:pt x="1507" y="3294"/>
                  </a:cubicBezTo>
                  <a:cubicBezTo>
                    <a:pt x="1961" y="3294"/>
                    <a:pt x="2418" y="3123"/>
                    <a:pt x="2771" y="2771"/>
                  </a:cubicBezTo>
                  <a:cubicBezTo>
                    <a:pt x="3576" y="1965"/>
                    <a:pt x="3432" y="623"/>
                    <a:pt x="248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88"/>
            <p:cNvSpPr/>
            <p:nvPr/>
          </p:nvSpPr>
          <p:spPr>
            <a:xfrm>
              <a:off x="5157220" y="2717605"/>
              <a:ext cx="46741" cy="39824"/>
            </a:xfrm>
            <a:custGeom>
              <a:avLst/>
              <a:gdLst/>
              <a:ahLst/>
              <a:cxnLst/>
              <a:rect l="l" t="t" r="r" b="b"/>
              <a:pathLst>
                <a:path w="1784" h="1520" extrusionOk="0">
                  <a:moveTo>
                    <a:pt x="1016" y="1"/>
                  </a:moveTo>
                  <a:cubicBezTo>
                    <a:pt x="345" y="1"/>
                    <a:pt x="0" y="815"/>
                    <a:pt x="480" y="1295"/>
                  </a:cubicBezTo>
                  <a:cubicBezTo>
                    <a:pt x="635" y="1450"/>
                    <a:pt x="827" y="1520"/>
                    <a:pt x="1015" y="1520"/>
                  </a:cubicBezTo>
                  <a:cubicBezTo>
                    <a:pt x="1407" y="1520"/>
                    <a:pt x="1783" y="1218"/>
                    <a:pt x="1783" y="758"/>
                  </a:cubicBezTo>
                  <a:cubicBezTo>
                    <a:pt x="1783" y="336"/>
                    <a:pt x="143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88"/>
            <p:cNvSpPr/>
            <p:nvPr/>
          </p:nvSpPr>
          <p:spPr>
            <a:xfrm>
              <a:off x="4936223" y="2525245"/>
              <a:ext cx="102730" cy="102494"/>
            </a:xfrm>
            <a:custGeom>
              <a:avLst/>
              <a:gdLst/>
              <a:ahLst/>
              <a:cxnLst/>
              <a:rect l="l" t="t" r="r" b="b"/>
              <a:pathLst>
                <a:path w="3921" h="3912" extrusionOk="0">
                  <a:moveTo>
                    <a:pt x="1678" y="0"/>
                  </a:moveTo>
                  <a:cubicBezTo>
                    <a:pt x="1476" y="0"/>
                    <a:pt x="1313" y="154"/>
                    <a:pt x="1313" y="355"/>
                  </a:cubicBezTo>
                  <a:lnTo>
                    <a:pt x="1313" y="1304"/>
                  </a:lnTo>
                  <a:lnTo>
                    <a:pt x="364" y="1304"/>
                  </a:lnTo>
                  <a:cubicBezTo>
                    <a:pt x="163" y="1304"/>
                    <a:pt x="0" y="1467"/>
                    <a:pt x="0" y="1668"/>
                  </a:cubicBezTo>
                  <a:lnTo>
                    <a:pt x="0" y="2234"/>
                  </a:lnTo>
                  <a:cubicBezTo>
                    <a:pt x="0" y="2425"/>
                    <a:pt x="163" y="2598"/>
                    <a:pt x="364" y="2598"/>
                  </a:cubicBezTo>
                  <a:lnTo>
                    <a:pt x="1304" y="2598"/>
                  </a:lnTo>
                  <a:lnTo>
                    <a:pt x="1304" y="3547"/>
                  </a:lnTo>
                  <a:cubicBezTo>
                    <a:pt x="1304" y="3748"/>
                    <a:pt x="1467" y="3911"/>
                    <a:pt x="1678" y="3911"/>
                  </a:cubicBezTo>
                  <a:lnTo>
                    <a:pt x="2234" y="3911"/>
                  </a:lnTo>
                  <a:cubicBezTo>
                    <a:pt x="2435" y="3911"/>
                    <a:pt x="2607" y="3748"/>
                    <a:pt x="2598" y="3547"/>
                  </a:cubicBezTo>
                  <a:lnTo>
                    <a:pt x="2598" y="2598"/>
                  </a:lnTo>
                  <a:lnTo>
                    <a:pt x="3547" y="2598"/>
                  </a:lnTo>
                  <a:cubicBezTo>
                    <a:pt x="3552" y="2598"/>
                    <a:pt x="3557" y="2598"/>
                    <a:pt x="3563" y="2598"/>
                  </a:cubicBezTo>
                  <a:cubicBezTo>
                    <a:pt x="3757" y="2598"/>
                    <a:pt x="3920" y="2430"/>
                    <a:pt x="3911" y="2234"/>
                  </a:cubicBezTo>
                  <a:lnTo>
                    <a:pt x="3911" y="1668"/>
                  </a:lnTo>
                  <a:cubicBezTo>
                    <a:pt x="3911" y="1467"/>
                    <a:pt x="3748" y="1304"/>
                    <a:pt x="3556" y="1304"/>
                  </a:cubicBezTo>
                  <a:lnTo>
                    <a:pt x="2607" y="1304"/>
                  </a:lnTo>
                  <a:lnTo>
                    <a:pt x="2607" y="355"/>
                  </a:lnTo>
                  <a:cubicBezTo>
                    <a:pt x="2607" y="154"/>
                    <a:pt x="2435" y="0"/>
                    <a:pt x="22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88"/>
            <p:cNvSpPr/>
            <p:nvPr/>
          </p:nvSpPr>
          <p:spPr>
            <a:xfrm>
              <a:off x="5098952" y="2670890"/>
              <a:ext cx="183872" cy="59815"/>
            </a:xfrm>
            <a:custGeom>
              <a:avLst/>
              <a:gdLst/>
              <a:ahLst/>
              <a:cxnLst/>
              <a:rect l="l" t="t" r="r" b="b"/>
              <a:pathLst>
                <a:path w="7018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467" y="2282"/>
                  </a:lnTo>
                  <a:cubicBezTo>
                    <a:pt x="1601" y="1400"/>
                    <a:pt x="2359" y="748"/>
                    <a:pt x="3240" y="748"/>
                  </a:cubicBezTo>
                  <a:cubicBezTo>
                    <a:pt x="3247" y="748"/>
                    <a:pt x="3253" y="748"/>
                    <a:pt x="3260" y="748"/>
                  </a:cubicBezTo>
                  <a:cubicBezTo>
                    <a:pt x="4143" y="748"/>
                    <a:pt x="4880" y="1397"/>
                    <a:pt x="5014" y="2272"/>
                  </a:cubicBezTo>
                  <a:lnTo>
                    <a:pt x="6298" y="2272"/>
                  </a:lnTo>
                  <a:cubicBezTo>
                    <a:pt x="6691" y="2272"/>
                    <a:pt x="7017" y="1947"/>
                    <a:pt x="7017" y="1554"/>
                  </a:cubicBezTo>
                  <a:lnTo>
                    <a:pt x="701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88"/>
            <p:cNvSpPr/>
            <p:nvPr/>
          </p:nvSpPr>
          <p:spPr>
            <a:xfrm>
              <a:off x="5233069" y="2670890"/>
              <a:ext cx="49990" cy="59553"/>
            </a:xfrm>
            <a:custGeom>
              <a:avLst/>
              <a:gdLst/>
              <a:ahLst/>
              <a:cxnLst/>
              <a:rect l="l" t="t" r="r" b="b"/>
              <a:pathLst>
                <a:path w="1908" h="2273" extrusionOk="0">
                  <a:moveTo>
                    <a:pt x="719" y="1"/>
                  </a:moveTo>
                  <a:lnTo>
                    <a:pt x="719" y="1554"/>
                  </a:lnTo>
                  <a:cubicBezTo>
                    <a:pt x="719" y="1947"/>
                    <a:pt x="393" y="2272"/>
                    <a:pt x="0" y="2272"/>
                  </a:cubicBezTo>
                  <a:lnTo>
                    <a:pt x="1189" y="2272"/>
                  </a:lnTo>
                  <a:cubicBezTo>
                    <a:pt x="1582" y="2272"/>
                    <a:pt x="1908" y="1947"/>
                    <a:pt x="1908" y="1554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88"/>
            <p:cNvSpPr/>
            <p:nvPr/>
          </p:nvSpPr>
          <p:spPr>
            <a:xfrm>
              <a:off x="4875937" y="2670655"/>
              <a:ext cx="223303" cy="59788"/>
            </a:xfrm>
            <a:custGeom>
              <a:avLst/>
              <a:gdLst/>
              <a:ahLst/>
              <a:cxnLst/>
              <a:rect l="l" t="t" r="r" b="b"/>
              <a:pathLst>
                <a:path w="8523" h="2282" extrusionOk="0">
                  <a:moveTo>
                    <a:pt x="1" y="0"/>
                  </a:moveTo>
                  <a:lnTo>
                    <a:pt x="1" y="1553"/>
                  </a:lnTo>
                  <a:cubicBezTo>
                    <a:pt x="1" y="1956"/>
                    <a:pt x="327" y="2281"/>
                    <a:pt x="720" y="2281"/>
                  </a:cubicBezTo>
                  <a:lnTo>
                    <a:pt x="2493" y="2281"/>
                  </a:lnTo>
                  <a:cubicBezTo>
                    <a:pt x="2627" y="1409"/>
                    <a:pt x="3375" y="757"/>
                    <a:pt x="4257" y="757"/>
                  </a:cubicBezTo>
                  <a:cubicBezTo>
                    <a:pt x="5148" y="757"/>
                    <a:pt x="5896" y="1409"/>
                    <a:pt x="6030" y="2281"/>
                  </a:cubicBezTo>
                  <a:lnTo>
                    <a:pt x="8522" y="228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88"/>
            <p:cNvSpPr/>
            <p:nvPr/>
          </p:nvSpPr>
          <p:spPr>
            <a:xfrm>
              <a:off x="5063529" y="2670890"/>
              <a:ext cx="35711" cy="59815"/>
            </a:xfrm>
            <a:custGeom>
              <a:avLst/>
              <a:gdLst/>
              <a:ahLst/>
              <a:cxnLst/>
              <a:rect l="l" t="t" r="r" b="b"/>
              <a:pathLst>
                <a:path w="1363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362" y="228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1" name="Google Shape;10291;p88"/>
          <p:cNvGrpSpPr/>
          <p:nvPr/>
        </p:nvGrpSpPr>
        <p:grpSpPr>
          <a:xfrm>
            <a:off x="4893282" y="3804774"/>
            <a:ext cx="242114" cy="362163"/>
            <a:chOff x="4893282" y="3804774"/>
            <a:chExt cx="242114" cy="362163"/>
          </a:xfrm>
        </p:grpSpPr>
        <p:sp>
          <p:nvSpPr>
            <p:cNvPr id="10292" name="Google Shape;10292;p88"/>
            <p:cNvSpPr/>
            <p:nvPr/>
          </p:nvSpPr>
          <p:spPr>
            <a:xfrm>
              <a:off x="4893517" y="3804774"/>
              <a:ext cx="241878" cy="361927"/>
            </a:xfrm>
            <a:custGeom>
              <a:avLst/>
              <a:gdLst/>
              <a:ahLst/>
              <a:cxnLst/>
              <a:rect l="l" t="t" r="r" b="b"/>
              <a:pathLst>
                <a:path w="9232" h="13814" extrusionOk="0">
                  <a:moveTo>
                    <a:pt x="796" y="1"/>
                  </a:moveTo>
                  <a:cubicBezTo>
                    <a:pt x="355" y="1"/>
                    <a:pt x="1" y="355"/>
                    <a:pt x="1" y="787"/>
                  </a:cubicBezTo>
                  <a:lnTo>
                    <a:pt x="1" y="13027"/>
                  </a:lnTo>
                  <a:cubicBezTo>
                    <a:pt x="1" y="13468"/>
                    <a:pt x="355" y="13813"/>
                    <a:pt x="796" y="13813"/>
                  </a:cubicBezTo>
                  <a:lnTo>
                    <a:pt x="8445" y="13813"/>
                  </a:lnTo>
                  <a:cubicBezTo>
                    <a:pt x="8877" y="1381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31" y="355"/>
                    <a:pt x="8877" y="1"/>
                    <a:pt x="8445" y="1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88"/>
            <p:cNvSpPr/>
            <p:nvPr/>
          </p:nvSpPr>
          <p:spPr>
            <a:xfrm>
              <a:off x="4893282" y="3804774"/>
              <a:ext cx="242114" cy="362163"/>
            </a:xfrm>
            <a:custGeom>
              <a:avLst/>
              <a:gdLst/>
              <a:ahLst/>
              <a:cxnLst/>
              <a:rect l="l" t="t" r="r" b="b"/>
              <a:pathLst>
                <a:path w="9241" h="13823" extrusionOk="0">
                  <a:moveTo>
                    <a:pt x="8244" y="1"/>
                  </a:moveTo>
                  <a:lnTo>
                    <a:pt x="8244" y="12040"/>
                  </a:lnTo>
                  <a:cubicBezTo>
                    <a:pt x="8244" y="12481"/>
                    <a:pt x="7889" y="12826"/>
                    <a:pt x="7458" y="12826"/>
                  </a:cubicBezTo>
                  <a:lnTo>
                    <a:pt x="0" y="12826"/>
                  </a:lnTo>
                  <a:lnTo>
                    <a:pt x="0" y="13027"/>
                  </a:lnTo>
                  <a:cubicBezTo>
                    <a:pt x="0" y="13468"/>
                    <a:pt x="355" y="13823"/>
                    <a:pt x="796" y="13823"/>
                  </a:cubicBezTo>
                  <a:lnTo>
                    <a:pt x="8445" y="13823"/>
                  </a:lnTo>
                  <a:cubicBezTo>
                    <a:pt x="8876" y="1382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40" y="355"/>
                    <a:pt x="8886" y="1"/>
                    <a:pt x="8445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88"/>
            <p:cNvSpPr/>
            <p:nvPr/>
          </p:nvSpPr>
          <p:spPr>
            <a:xfrm>
              <a:off x="4917124" y="3834668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19"/>
                    <a:pt x="1804" y="2719"/>
                  </a:cubicBezTo>
                  <a:cubicBezTo>
                    <a:pt x="2502" y="2719"/>
                    <a:pt x="3173" y="2179"/>
                    <a:pt x="3173" y="1361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88"/>
            <p:cNvSpPr/>
            <p:nvPr/>
          </p:nvSpPr>
          <p:spPr>
            <a:xfrm>
              <a:off x="4957812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1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17" y="2722"/>
                    <a:pt x="1620" y="2109"/>
                    <a:pt x="1620" y="1361"/>
                  </a:cubicBezTo>
                  <a:cubicBezTo>
                    <a:pt x="1620" y="60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88"/>
            <p:cNvSpPr/>
            <p:nvPr/>
          </p:nvSpPr>
          <p:spPr>
            <a:xfrm>
              <a:off x="4935961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8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6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88"/>
            <p:cNvSpPr/>
            <p:nvPr/>
          </p:nvSpPr>
          <p:spPr>
            <a:xfrm>
              <a:off x="4979401" y="3841690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59"/>
                  </a:lnTo>
                  <a:cubicBezTo>
                    <a:pt x="87" y="374"/>
                    <a:pt x="164" y="499"/>
                    <a:pt x="212" y="633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0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29"/>
                  </a:lnTo>
                  <a:lnTo>
                    <a:pt x="288" y="2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88"/>
            <p:cNvSpPr/>
            <p:nvPr/>
          </p:nvSpPr>
          <p:spPr>
            <a:xfrm>
              <a:off x="5016317" y="3834668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19"/>
                    <a:pt x="1813" y="2719"/>
                  </a:cubicBezTo>
                  <a:cubicBezTo>
                    <a:pt x="2512" y="2719"/>
                    <a:pt x="3183" y="2179"/>
                    <a:pt x="3183" y="1361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88"/>
            <p:cNvSpPr/>
            <p:nvPr/>
          </p:nvSpPr>
          <p:spPr>
            <a:xfrm>
              <a:off x="5057267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0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07" y="2722"/>
                    <a:pt x="1620" y="2109"/>
                    <a:pt x="1620" y="1361"/>
                  </a:cubicBezTo>
                  <a:cubicBezTo>
                    <a:pt x="1620" y="60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88"/>
            <p:cNvSpPr/>
            <p:nvPr/>
          </p:nvSpPr>
          <p:spPr>
            <a:xfrm>
              <a:off x="5035155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0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6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88"/>
            <p:cNvSpPr/>
            <p:nvPr/>
          </p:nvSpPr>
          <p:spPr>
            <a:xfrm>
              <a:off x="5078620" y="3841690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59"/>
                  </a:lnTo>
                  <a:cubicBezTo>
                    <a:pt x="96" y="374"/>
                    <a:pt x="163" y="499"/>
                    <a:pt x="221" y="633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0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29"/>
                  </a:lnTo>
                  <a:lnTo>
                    <a:pt x="288" y="2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88"/>
            <p:cNvSpPr/>
            <p:nvPr/>
          </p:nvSpPr>
          <p:spPr>
            <a:xfrm>
              <a:off x="4917124" y="3947669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1"/>
                  </a:moveTo>
                  <a:cubicBezTo>
                    <a:pt x="605" y="1"/>
                    <a:pt x="1" y="1458"/>
                    <a:pt x="854" y="2320"/>
                  </a:cubicBezTo>
                  <a:cubicBezTo>
                    <a:pt x="1129" y="2596"/>
                    <a:pt x="1469" y="2719"/>
                    <a:pt x="1802" y="2719"/>
                  </a:cubicBezTo>
                  <a:cubicBezTo>
                    <a:pt x="2501" y="2719"/>
                    <a:pt x="3173" y="2176"/>
                    <a:pt x="3173" y="1352"/>
                  </a:cubicBezTo>
                  <a:cubicBezTo>
                    <a:pt x="3173" y="605"/>
                    <a:pt x="2560" y="1"/>
                    <a:pt x="181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88"/>
            <p:cNvSpPr/>
            <p:nvPr/>
          </p:nvSpPr>
          <p:spPr>
            <a:xfrm>
              <a:off x="4957812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1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17" y="2722"/>
                    <a:pt x="1620" y="2118"/>
                    <a:pt x="1620" y="1371"/>
                  </a:cubicBezTo>
                  <a:cubicBezTo>
                    <a:pt x="1620" y="614"/>
                    <a:pt x="101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88"/>
            <p:cNvSpPr/>
            <p:nvPr/>
          </p:nvSpPr>
          <p:spPr>
            <a:xfrm>
              <a:off x="4935961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898"/>
                  </a:lnTo>
                  <a:cubicBezTo>
                    <a:pt x="77" y="2013"/>
                    <a:pt x="183" y="2109"/>
                    <a:pt x="288" y="2196"/>
                  </a:cubicBezTo>
                  <a:lnTo>
                    <a:pt x="2196" y="288"/>
                  </a:lnTo>
                  <a:cubicBezTo>
                    <a:pt x="2109" y="183"/>
                    <a:pt x="2004" y="7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88"/>
            <p:cNvSpPr/>
            <p:nvPr/>
          </p:nvSpPr>
          <p:spPr>
            <a:xfrm>
              <a:off x="4979401" y="3954717"/>
              <a:ext cx="14358" cy="16585"/>
            </a:xfrm>
            <a:custGeom>
              <a:avLst/>
              <a:gdLst/>
              <a:ahLst/>
              <a:cxnLst/>
              <a:rect l="l" t="t" r="r" b="b"/>
              <a:pathLst>
                <a:path w="548" h="633" extrusionOk="0">
                  <a:moveTo>
                    <a:pt x="250" y="0"/>
                  </a:moveTo>
                  <a:lnTo>
                    <a:pt x="1" y="249"/>
                  </a:lnTo>
                  <a:cubicBezTo>
                    <a:pt x="87" y="364"/>
                    <a:pt x="164" y="489"/>
                    <a:pt x="212" y="633"/>
                  </a:cubicBezTo>
                  <a:lnTo>
                    <a:pt x="547" y="297"/>
                  </a:lnTo>
                  <a:cubicBezTo>
                    <a:pt x="528" y="268"/>
                    <a:pt x="518" y="259"/>
                    <a:pt x="509" y="249"/>
                  </a:cubicBezTo>
                  <a:cubicBezTo>
                    <a:pt x="509" y="240"/>
                    <a:pt x="509" y="240"/>
                    <a:pt x="509" y="240"/>
                  </a:cubicBezTo>
                  <a:lnTo>
                    <a:pt x="480" y="201"/>
                  </a:lnTo>
                  <a:lnTo>
                    <a:pt x="471" y="192"/>
                  </a:lnTo>
                  <a:cubicBezTo>
                    <a:pt x="432" y="144"/>
                    <a:pt x="384" y="105"/>
                    <a:pt x="336" y="58"/>
                  </a:cubicBezTo>
                  <a:lnTo>
                    <a:pt x="327" y="48"/>
                  </a:lnTo>
                  <a:lnTo>
                    <a:pt x="298" y="29"/>
                  </a:lnTo>
                  <a:cubicBezTo>
                    <a:pt x="298" y="24"/>
                    <a:pt x="296" y="22"/>
                    <a:pt x="293" y="22"/>
                  </a:cubicBezTo>
                  <a:cubicBezTo>
                    <a:pt x="291" y="22"/>
                    <a:pt x="288" y="24"/>
                    <a:pt x="288" y="2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88"/>
            <p:cNvSpPr/>
            <p:nvPr/>
          </p:nvSpPr>
          <p:spPr>
            <a:xfrm>
              <a:off x="5016317" y="3947669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1"/>
                  </a:moveTo>
                  <a:cubicBezTo>
                    <a:pt x="614" y="1"/>
                    <a:pt x="1" y="1458"/>
                    <a:pt x="864" y="2320"/>
                  </a:cubicBezTo>
                  <a:cubicBezTo>
                    <a:pt x="1139" y="2596"/>
                    <a:pt x="1479" y="2719"/>
                    <a:pt x="1812" y="2719"/>
                  </a:cubicBezTo>
                  <a:cubicBezTo>
                    <a:pt x="2511" y="2719"/>
                    <a:pt x="3183" y="2176"/>
                    <a:pt x="3183" y="1352"/>
                  </a:cubicBezTo>
                  <a:cubicBezTo>
                    <a:pt x="3183" y="605"/>
                    <a:pt x="2570" y="1"/>
                    <a:pt x="182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88"/>
            <p:cNvSpPr/>
            <p:nvPr/>
          </p:nvSpPr>
          <p:spPr>
            <a:xfrm>
              <a:off x="5057267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0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07" y="2722"/>
                    <a:pt x="1620" y="2118"/>
                    <a:pt x="1620" y="1371"/>
                  </a:cubicBezTo>
                  <a:cubicBezTo>
                    <a:pt x="1620" y="614"/>
                    <a:pt x="100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88"/>
            <p:cNvSpPr/>
            <p:nvPr/>
          </p:nvSpPr>
          <p:spPr>
            <a:xfrm>
              <a:off x="5035155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898"/>
                  </a:lnTo>
                  <a:cubicBezTo>
                    <a:pt x="87" y="2013"/>
                    <a:pt x="183" y="2109"/>
                    <a:pt x="298" y="2196"/>
                  </a:cubicBezTo>
                  <a:lnTo>
                    <a:pt x="2196" y="298"/>
                  </a:lnTo>
                  <a:cubicBezTo>
                    <a:pt x="2119" y="183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88"/>
            <p:cNvSpPr/>
            <p:nvPr/>
          </p:nvSpPr>
          <p:spPr>
            <a:xfrm>
              <a:off x="5078620" y="3954717"/>
              <a:ext cx="14593" cy="16585"/>
            </a:xfrm>
            <a:custGeom>
              <a:avLst/>
              <a:gdLst/>
              <a:ahLst/>
              <a:cxnLst/>
              <a:rect l="l" t="t" r="r" b="b"/>
              <a:pathLst>
                <a:path w="557" h="633" extrusionOk="0">
                  <a:moveTo>
                    <a:pt x="259" y="0"/>
                  </a:moveTo>
                  <a:lnTo>
                    <a:pt x="0" y="249"/>
                  </a:lnTo>
                  <a:cubicBezTo>
                    <a:pt x="96" y="364"/>
                    <a:pt x="163" y="489"/>
                    <a:pt x="221" y="633"/>
                  </a:cubicBezTo>
                  <a:lnTo>
                    <a:pt x="556" y="297"/>
                  </a:lnTo>
                  <a:cubicBezTo>
                    <a:pt x="537" y="278"/>
                    <a:pt x="527" y="259"/>
                    <a:pt x="518" y="249"/>
                  </a:cubicBezTo>
                  <a:cubicBezTo>
                    <a:pt x="508" y="240"/>
                    <a:pt x="508" y="240"/>
                    <a:pt x="518" y="240"/>
                  </a:cubicBezTo>
                  <a:lnTo>
                    <a:pt x="489" y="201"/>
                  </a:lnTo>
                  <a:lnTo>
                    <a:pt x="479" y="192"/>
                  </a:lnTo>
                  <a:cubicBezTo>
                    <a:pt x="441" y="144"/>
                    <a:pt x="393" y="105"/>
                    <a:pt x="345" y="58"/>
                  </a:cubicBezTo>
                  <a:lnTo>
                    <a:pt x="336" y="48"/>
                  </a:lnTo>
                  <a:lnTo>
                    <a:pt x="307" y="29"/>
                  </a:lnTo>
                  <a:cubicBezTo>
                    <a:pt x="302" y="24"/>
                    <a:pt x="300" y="22"/>
                    <a:pt x="297" y="22"/>
                  </a:cubicBezTo>
                  <a:cubicBezTo>
                    <a:pt x="295" y="22"/>
                    <a:pt x="292" y="24"/>
                    <a:pt x="288" y="2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88"/>
            <p:cNvSpPr/>
            <p:nvPr/>
          </p:nvSpPr>
          <p:spPr>
            <a:xfrm>
              <a:off x="4917124" y="4060434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20"/>
                    <a:pt x="1804" y="2720"/>
                  </a:cubicBezTo>
                  <a:cubicBezTo>
                    <a:pt x="2502" y="2720"/>
                    <a:pt x="3173" y="2179"/>
                    <a:pt x="3173" y="1362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88"/>
            <p:cNvSpPr/>
            <p:nvPr/>
          </p:nvSpPr>
          <p:spPr>
            <a:xfrm>
              <a:off x="4957812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1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17" y="2723"/>
                    <a:pt x="1620" y="2119"/>
                    <a:pt x="1620" y="1362"/>
                  </a:cubicBezTo>
                  <a:cubicBezTo>
                    <a:pt x="1620" y="61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88"/>
            <p:cNvSpPr/>
            <p:nvPr/>
          </p:nvSpPr>
          <p:spPr>
            <a:xfrm>
              <a:off x="4935961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9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88"/>
            <p:cNvSpPr/>
            <p:nvPr/>
          </p:nvSpPr>
          <p:spPr>
            <a:xfrm>
              <a:off x="4979401" y="4067455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60"/>
                  </a:lnTo>
                  <a:cubicBezTo>
                    <a:pt x="87" y="375"/>
                    <a:pt x="164" y="499"/>
                    <a:pt x="212" y="634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1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30"/>
                  </a:lnTo>
                  <a:lnTo>
                    <a:pt x="288" y="3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88"/>
            <p:cNvSpPr/>
            <p:nvPr/>
          </p:nvSpPr>
          <p:spPr>
            <a:xfrm>
              <a:off x="5016317" y="4060434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20"/>
                    <a:pt x="1813" y="2720"/>
                  </a:cubicBezTo>
                  <a:cubicBezTo>
                    <a:pt x="2512" y="2720"/>
                    <a:pt x="3183" y="2179"/>
                    <a:pt x="3183" y="1362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88"/>
            <p:cNvSpPr/>
            <p:nvPr/>
          </p:nvSpPr>
          <p:spPr>
            <a:xfrm>
              <a:off x="5057267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0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07" y="2723"/>
                    <a:pt x="1620" y="2119"/>
                    <a:pt x="1620" y="1362"/>
                  </a:cubicBezTo>
                  <a:cubicBezTo>
                    <a:pt x="1620" y="61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88"/>
            <p:cNvSpPr/>
            <p:nvPr/>
          </p:nvSpPr>
          <p:spPr>
            <a:xfrm>
              <a:off x="5035155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1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88"/>
            <p:cNvSpPr/>
            <p:nvPr/>
          </p:nvSpPr>
          <p:spPr>
            <a:xfrm>
              <a:off x="5078620" y="4067455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60"/>
                  </a:lnTo>
                  <a:cubicBezTo>
                    <a:pt x="96" y="375"/>
                    <a:pt x="163" y="499"/>
                    <a:pt x="221" y="634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1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30"/>
                  </a:lnTo>
                  <a:lnTo>
                    <a:pt x="288" y="30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8" name="Google Shape;10318;p88"/>
          <p:cNvGrpSpPr/>
          <p:nvPr/>
        </p:nvGrpSpPr>
        <p:grpSpPr>
          <a:xfrm>
            <a:off x="6248162" y="3804774"/>
            <a:ext cx="231058" cy="362425"/>
            <a:chOff x="6248162" y="3804774"/>
            <a:chExt cx="231058" cy="362425"/>
          </a:xfrm>
        </p:grpSpPr>
        <p:sp>
          <p:nvSpPr>
            <p:cNvPr id="10319" name="Google Shape;10319;p88"/>
            <p:cNvSpPr/>
            <p:nvPr/>
          </p:nvSpPr>
          <p:spPr>
            <a:xfrm>
              <a:off x="6248162" y="3845646"/>
              <a:ext cx="231058" cy="321553"/>
            </a:xfrm>
            <a:custGeom>
              <a:avLst/>
              <a:gdLst/>
              <a:ahLst/>
              <a:cxnLst/>
              <a:rect l="l" t="t" r="r" b="b"/>
              <a:pathLst>
                <a:path w="8819" h="12273" extrusionOk="0">
                  <a:moveTo>
                    <a:pt x="5048" y="1"/>
                  </a:moveTo>
                  <a:cubicBezTo>
                    <a:pt x="4745" y="1"/>
                    <a:pt x="4440" y="46"/>
                    <a:pt x="4141" y="147"/>
                  </a:cubicBezTo>
                  <a:cubicBezTo>
                    <a:pt x="3547" y="348"/>
                    <a:pt x="3029" y="741"/>
                    <a:pt x="2694" y="1278"/>
                  </a:cubicBezTo>
                  <a:cubicBezTo>
                    <a:pt x="2147" y="2083"/>
                    <a:pt x="2061" y="3118"/>
                    <a:pt x="2454" y="4019"/>
                  </a:cubicBezTo>
                  <a:cubicBezTo>
                    <a:pt x="2588" y="4316"/>
                    <a:pt x="2790" y="4585"/>
                    <a:pt x="3048" y="4796"/>
                  </a:cubicBezTo>
                  <a:cubicBezTo>
                    <a:pt x="3173" y="4892"/>
                    <a:pt x="3269" y="5045"/>
                    <a:pt x="3307" y="5208"/>
                  </a:cubicBezTo>
                  <a:cubicBezTo>
                    <a:pt x="3336" y="5352"/>
                    <a:pt x="3326" y="5505"/>
                    <a:pt x="3278" y="5649"/>
                  </a:cubicBezTo>
                  <a:cubicBezTo>
                    <a:pt x="3211" y="5840"/>
                    <a:pt x="3048" y="5994"/>
                    <a:pt x="2847" y="6061"/>
                  </a:cubicBezTo>
                  <a:cubicBezTo>
                    <a:pt x="2732" y="6099"/>
                    <a:pt x="2627" y="6138"/>
                    <a:pt x="2512" y="6186"/>
                  </a:cubicBezTo>
                  <a:cubicBezTo>
                    <a:pt x="1898" y="6464"/>
                    <a:pt x="1496" y="7067"/>
                    <a:pt x="1476" y="7748"/>
                  </a:cubicBezTo>
                  <a:cubicBezTo>
                    <a:pt x="662" y="7758"/>
                    <a:pt x="0" y="8419"/>
                    <a:pt x="0" y="9234"/>
                  </a:cubicBezTo>
                  <a:lnTo>
                    <a:pt x="0" y="12272"/>
                  </a:lnTo>
                  <a:lnTo>
                    <a:pt x="1112" y="12272"/>
                  </a:lnTo>
                  <a:lnTo>
                    <a:pt x="1112" y="12263"/>
                  </a:lnTo>
                  <a:lnTo>
                    <a:pt x="1112" y="12253"/>
                  </a:lnTo>
                  <a:lnTo>
                    <a:pt x="1112" y="9224"/>
                  </a:lnTo>
                  <a:cubicBezTo>
                    <a:pt x="1112" y="9013"/>
                    <a:pt x="1275" y="8841"/>
                    <a:pt x="1486" y="8841"/>
                  </a:cubicBezTo>
                  <a:lnTo>
                    <a:pt x="1793" y="8841"/>
                  </a:lnTo>
                  <a:cubicBezTo>
                    <a:pt x="1841" y="8917"/>
                    <a:pt x="1898" y="8984"/>
                    <a:pt x="1956" y="9052"/>
                  </a:cubicBezTo>
                  <a:lnTo>
                    <a:pt x="2004" y="9100"/>
                  </a:lnTo>
                  <a:cubicBezTo>
                    <a:pt x="2460" y="9539"/>
                    <a:pt x="3061" y="9778"/>
                    <a:pt x="3680" y="9778"/>
                  </a:cubicBezTo>
                  <a:cubicBezTo>
                    <a:pt x="3776" y="9778"/>
                    <a:pt x="3872" y="9772"/>
                    <a:pt x="3969" y="9761"/>
                  </a:cubicBezTo>
                  <a:cubicBezTo>
                    <a:pt x="5474" y="9579"/>
                    <a:pt x="6700" y="8869"/>
                    <a:pt x="7601" y="7547"/>
                  </a:cubicBezTo>
                  <a:cubicBezTo>
                    <a:pt x="8503" y="6243"/>
                    <a:pt x="8819" y="4623"/>
                    <a:pt x="8483" y="3080"/>
                  </a:cubicBezTo>
                  <a:cubicBezTo>
                    <a:pt x="8263" y="2083"/>
                    <a:pt x="7803" y="1297"/>
                    <a:pt x="7103" y="722"/>
                  </a:cubicBezTo>
                  <a:cubicBezTo>
                    <a:pt x="7065" y="693"/>
                    <a:pt x="7036" y="674"/>
                    <a:pt x="6998" y="645"/>
                  </a:cubicBezTo>
                  <a:cubicBezTo>
                    <a:pt x="6777" y="482"/>
                    <a:pt x="6528" y="338"/>
                    <a:pt x="6269" y="223"/>
                  </a:cubicBezTo>
                  <a:cubicBezTo>
                    <a:pt x="5876" y="85"/>
                    <a:pt x="5463" y="1"/>
                    <a:pt x="504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88"/>
            <p:cNvSpPr/>
            <p:nvPr/>
          </p:nvSpPr>
          <p:spPr>
            <a:xfrm>
              <a:off x="6316963" y="3845463"/>
              <a:ext cx="162257" cy="256157"/>
            </a:xfrm>
            <a:custGeom>
              <a:avLst/>
              <a:gdLst/>
              <a:ahLst/>
              <a:cxnLst/>
              <a:rect l="l" t="t" r="r" b="b"/>
              <a:pathLst>
                <a:path w="6193" h="9777" extrusionOk="0">
                  <a:moveTo>
                    <a:pt x="2502" y="0"/>
                  </a:moveTo>
                  <a:lnTo>
                    <a:pt x="2502" y="0"/>
                  </a:lnTo>
                  <a:cubicBezTo>
                    <a:pt x="2752" y="115"/>
                    <a:pt x="2982" y="250"/>
                    <a:pt x="3202" y="413"/>
                  </a:cubicBezTo>
                  <a:cubicBezTo>
                    <a:pt x="3241" y="441"/>
                    <a:pt x="3269" y="461"/>
                    <a:pt x="3308" y="489"/>
                  </a:cubicBezTo>
                  <a:cubicBezTo>
                    <a:pt x="4007" y="1064"/>
                    <a:pt x="4467" y="1850"/>
                    <a:pt x="4688" y="2847"/>
                  </a:cubicBezTo>
                  <a:cubicBezTo>
                    <a:pt x="5023" y="4391"/>
                    <a:pt x="4707" y="6010"/>
                    <a:pt x="3806" y="7314"/>
                  </a:cubicBezTo>
                  <a:cubicBezTo>
                    <a:pt x="2905" y="8637"/>
                    <a:pt x="1678" y="9356"/>
                    <a:pt x="173" y="9528"/>
                  </a:cubicBezTo>
                  <a:cubicBezTo>
                    <a:pt x="116" y="9528"/>
                    <a:pt x="58" y="9538"/>
                    <a:pt x="1" y="9538"/>
                  </a:cubicBezTo>
                  <a:cubicBezTo>
                    <a:pt x="331" y="9696"/>
                    <a:pt x="686" y="9777"/>
                    <a:pt x="1045" y="9777"/>
                  </a:cubicBezTo>
                  <a:cubicBezTo>
                    <a:pt x="1144" y="9777"/>
                    <a:pt x="1243" y="9771"/>
                    <a:pt x="1343" y="9758"/>
                  </a:cubicBezTo>
                  <a:cubicBezTo>
                    <a:pt x="2848" y="9576"/>
                    <a:pt x="4074" y="8867"/>
                    <a:pt x="4975" y="7544"/>
                  </a:cubicBezTo>
                  <a:cubicBezTo>
                    <a:pt x="5877" y="6240"/>
                    <a:pt x="6193" y="4630"/>
                    <a:pt x="5857" y="3077"/>
                  </a:cubicBezTo>
                  <a:cubicBezTo>
                    <a:pt x="5637" y="2080"/>
                    <a:pt x="5177" y="1294"/>
                    <a:pt x="4477" y="719"/>
                  </a:cubicBezTo>
                  <a:cubicBezTo>
                    <a:pt x="4439" y="700"/>
                    <a:pt x="4410" y="671"/>
                    <a:pt x="4372" y="643"/>
                  </a:cubicBezTo>
                  <a:cubicBezTo>
                    <a:pt x="4151" y="480"/>
                    <a:pt x="3902" y="336"/>
                    <a:pt x="3643" y="230"/>
                  </a:cubicBezTo>
                  <a:cubicBezTo>
                    <a:pt x="3279" y="96"/>
                    <a:pt x="2895" y="20"/>
                    <a:pt x="250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88"/>
            <p:cNvSpPr/>
            <p:nvPr/>
          </p:nvSpPr>
          <p:spPr>
            <a:xfrm>
              <a:off x="6256939" y="3804774"/>
              <a:ext cx="61046" cy="102232"/>
            </a:xfrm>
            <a:custGeom>
              <a:avLst/>
              <a:gdLst/>
              <a:ahLst/>
              <a:cxnLst/>
              <a:rect l="l" t="t" r="r" b="b"/>
              <a:pathLst>
                <a:path w="2330" h="3902" extrusionOk="0">
                  <a:moveTo>
                    <a:pt x="1" y="1"/>
                  </a:moveTo>
                  <a:lnTo>
                    <a:pt x="1" y="1630"/>
                  </a:lnTo>
                  <a:cubicBezTo>
                    <a:pt x="1" y="2148"/>
                    <a:pt x="183" y="2656"/>
                    <a:pt x="509" y="3068"/>
                  </a:cubicBezTo>
                  <a:cubicBezTo>
                    <a:pt x="835" y="3470"/>
                    <a:pt x="1295" y="3758"/>
                    <a:pt x="1803" y="3873"/>
                  </a:cubicBezTo>
                  <a:lnTo>
                    <a:pt x="1927" y="3902"/>
                  </a:lnTo>
                  <a:cubicBezTo>
                    <a:pt x="1995" y="3538"/>
                    <a:pt x="2129" y="3183"/>
                    <a:pt x="2330" y="2876"/>
                  </a:cubicBezTo>
                  <a:cubicBezTo>
                    <a:pt x="2292" y="2857"/>
                    <a:pt x="2244" y="2838"/>
                    <a:pt x="2205" y="2828"/>
                  </a:cubicBezTo>
                  <a:lnTo>
                    <a:pt x="2042" y="2790"/>
                  </a:lnTo>
                  <a:cubicBezTo>
                    <a:pt x="1496" y="2675"/>
                    <a:pt x="1113" y="2186"/>
                    <a:pt x="1113" y="1630"/>
                  </a:cubicBezTo>
                  <a:lnTo>
                    <a:pt x="1113" y="1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88"/>
            <p:cNvSpPr/>
            <p:nvPr/>
          </p:nvSpPr>
          <p:spPr>
            <a:xfrm>
              <a:off x="6288589" y="3870562"/>
              <a:ext cx="29396" cy="36706"/>
            </a:xfrm>
            <a:custGeom>
              <a:avLst/>
              <a:gdLst/>
              <a:ahLst/>
              <a:cxnLst/>
              <a:rect l="l" t="t" r="r" b="b"/>
              <a:pathLst>
                <a:path w="1122" h="1401" extrusionOk="0">
                  <a:moveTo>
                    <a:pt x="278" y="1"/>
                  </a:moveTo>
                  <a:cubicBezTo>
                    <a:pt x="106" y="356"/>
                    <a:pt x="10" y="749"/>
                    <a:pt x="1" y="1151"/>
                  </a:cubicBezTo>
                  <a:cubicBezTo>
                    <a:pt x="183" y="1247"/>
                    <a:pt x="384" y="1324"/>
                    <a:pt x="585" y="1372"/>
                  </a:cubicBezTo>
                  <a:lnTo>
                    <a:pt x="719" y="1400"/>
                  </a:lnTo>
                  <a:cubicBezTo>
                    <a:pt x="777" y="1027"/>
                    <a:pt x="921" y="682"/>
                    <a:pt x="1122" y="365"/>
                  </a:cubicBezTo>
                  <a:cubicBezTo>
                    <a:pt x="1074" y="346"/>
                    <a:pt x="1036" y="327"/>
                    <a:pt x="988" y="317"/>
                  </a:cubicBezTo>
                  <a:lnTo>
                    <a:pt x="834" y="279"/>
                  </a:lnTo>
                  <a:cubicBezTo>
                    <a:pt x="624" y="231"/>
                    <a:pt x="432" y="135"/>
                    <a:pt x="27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3" name="Google Shape;10323;p88"/>
          <p:cNvGrpSpPr/>
          <p:nvPr/>
        </p:nvGrpSpPr>
        <p:grpSpPr>
          <a:xfrm>
            <a:off x="5346568" y="3804774"/>
            <a:ext cx="233337" cy="362163"/>
            <a:chOff x="5346568" y="3804774"/>
            <a:chExt cx="233337" cy="362163"/>
          </a:xfrm>
        </p:grpSpPr>
        <p:sp>
          <p:nvSpPr>
            <p:cNvPr id="10324" name="Google Shape;10324;p88"/>
            <p:cNvSpPr/>
            <p:nvPr/>
          </p:nvSpPr>
          <p:spPr>
            <a:xfrm>
              <a:off x="5346568" y="3804774"/>
              <a:ext cx="233337" cy="264463"/>
            </a:xfrm>
            <a:custGeom>
              <a:avLst/>
              <a:gdLst/>
              <a:ahLst/>
              <a:cxnLst/>
              <a:rect l="l" t="t" r="r" b="b"/>
              <a:pathLst>
                <a:path w="8906" h="10094" extrusionOk="0">
                  <a:moveTo>
                    <a:pt x="2119" y="1"/>
                  </a:moveTo>
                  <a:cubicBezTo>
                    <a:pt x="950" y="1"/>
                    <a:pt x="1" y="950"/>
                    <a:pt x="1" y="2119"/>
                  </a:cubicBezTo>
                  <a:lnTo>
                    <a:pt x="1" y="8944"/>
                  </a:lnTo>
                  <a:cubicBezTo>
                    <a:pt x="1" y="9576"/>
                    <a:pt x="518" y="10094"/>
                    <a:pt x="1151" y="10094"/>
                  </a:cubicBezTo>
                  <a:lnTo>
                    <a:pt x="3499" y="10094"/>
                  </a:lnTo>
                  <a:lnTo>
                    <a:pt x="3499" y="8752"/>
                  </a:lnTo>
                  <a:lnTo>
                    <a:pt x="5407" y="8752"/>
                  </a:lnTo>
                  <a:lnTo>
                    <a:pt x="5407" y="10094"/>
                  </a:lnTo>
                  <a:lnTo>
                    <a:pt x="7755" y="10094"/>
                  </a:lnTo>
                  <a:cubicBezTo>
                    <a:pt x="8388" y="10094"/>
                    <a:pt x="8906" y="9586"/>
                    <a:pt x="8906" y="8953"/>
                  </a:cubicBezTo>
                  <a:lnTo>
                    <a:pt x="8906" y="2119"/>
                  </a:lnTo>
                  <a:cubicBezTo>
                    <a:pt x="8906" y="950"/>
                    <a:pt x="7957" y="1"/>
                    <a:pt x="6787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88"/>
            <p:cNvSpPr/>
            <p:nvPr/>
          </p:nvSpPr>
          <p:spPr>
            <a:xfrm>
              <a:off x="5494231" y="3804774"/>
              <a:ext cx="85674" cy="264463"/>
            </a:xfrm>
            <a:custGeom>
              <a:avLst/>
              <a:gdLst/>
              <a:ahLst/>
              <a:cxnLst/>
              <a:rect l="l" t="t" r="r" b="b"/>
              <a:pathLst>
                <a:path w="3270" h="10094" extrusionOk="0">
                  <a:moveTo>
                    <a:pt x="1" y="1"/>
                  </a:moveTo>
                  <a:cubicBezTo>
                    <a:pt x="1170" y="1"/>
                    <a:pt x="2119" y="950"/>
                    <a:pt x="2119" y="2119"/>
                  </a:cubicBezTo>
                  <a:lnTo>
                    <a:pt x="2119" y="8953"/>
                  </a:lnTo>
                  <a:cubicBezTo>
                    <a:pt x="2119" y="9586"/>
                    <a:pt x="1602" y="10094"/>
                    <a:pt x="969" y="10094"/>
                  </a:cubicBezTo>
                  <a:lnTo>
                    <a:pt x="2119" y="10094"/>
                  </a:lnTo>
                  <a:cubicBezTo>
                    <a:pt x="2752" y="10094"/>
                    <a:pt x="3270" y="9586"/>
                    <a:pt x="3270" y="8953"/>
                  </a:cubicBezTo>
                  <a:lnTo>
                    <a:pt x="3270" y="2119"/>
                  </a:lnTo>
                  <a:cubicBezTo>
                    <a:pt x="3270" y="950"/>
                    <a:pt x="2321" y="1"/>
                    <a:pt x="115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88"/>
            <p:cNvSpPr/>
            <p:nvPr/>
          </p:nvSpPr>
          <p:spPr>
            <a:xfrm>
              <a:off x="5398811" y="3829900"/>
              <a:ext cx="129114" cy="110014"/>
            </a:xfrm>
            <a:custGeom>
              <a:avLst/>
              <a:gdLst/>
              <a:ahLst/>
              <a:cxnLst/>
              <a:rect l="l" t="t" r="r" b="b"/>
              <a:pathLst>
                <a:path w="4928" h="4199" extrusionOk="0">
                  <a:moveTo>
                    <a:pt x="2397" y="0"/>
                  </a:moveTo>
                  <a:cubicBezTo>
                    <a:pt x="1074" y="0"/>
                    <a:pt x="10" y="1064"/>
                    <a:pt x="0" y="2387"/>
                  </a:cubicBezTo>
                  <a:lnTo>
                    <a:pt x="0" y="3556"/>
                  </a:lnTo>
                  <a:cubicBezTo>
                    <a:pt x="0" y="3911"/>
                    <a:pt x="288" y="4199"/>
                    <a:pt x="643" y="4199"/>
                  </a:cubicBezTo>
                  <a:lnTo>
                    <a:pt x="4285" y="4199"/>
                  </a:lnTo>
                  <a:cubicBezTo>
                    <a:pt x="4640" y="4189"/>
                    <a:pt x="4927" y="3911"/>
                    <a:pt x="4927" y="3556"/>
                  </a:cubicBezTo>
                  <a:lnTo>
                    <a:pt x="4927" y="2387"/>
                  </a:lnTo>
                  <a:cubicBezTo>
                    <a:pt x="4927" y="1074"/>
                    <a:pt x="3854" y="0"/>
                    <a:pt x="254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88"/>
            <p:cNvSpPr/>
            <p:nvPr/>
          </p:nvSpPr>
          <p:spPr>
            <a:xfrm>
              <a:off x="5398811" y="3840930"/>
              <a:ext cx="129114" cy="98984"/>
            </a:xfrm>
            <a:custGeom>
              <a:avLst/>
              <a:gdLst/>
              <a:ahLst/>
              <a:cxnLst/>
              <a:rect l="l" t="t" r="r" b="b"/>
              <a:pathLst>
                <a:path w="4928" h="3778" extrusionOk="0">
                  <a:moveTo>
                    <a:pt x="3835" y="1"/>
                  </a:moveTo>
                  <a:lnTo>
                    <a:pt x="3835" y="1"/>
                  </a:lnTo>
                  <a:cubicBezTo>
                    <a:pt x="4113" y="403"/>
                    <a:pt x="4256" y="883"/>
                    <a:pt x="4256" y="1372"/>
                  </a:cubicBezTo>
                  <a:lnTo>
                    <a:pt x="4256" y="2455"/>
                  </a:lnTo>
                  <a:cubicBezTo>
                    <a:pt x="4256" y="2809"/>
                    <a:pt x="3959" y="3107"/>
                    <a:pt x="3595" y="3107"/>
                  </a:cubicBezTo>
                  <a:lnTo>
                    <a:pt x="0" y="3107"/>
                  </a:lnTo>
                  <a:lnTo>
                    <a:pt x="0" y="3116"/>
                  </a:lnTo>
                  <a:cubicBezTo>
                    <a:pt x="0" y="3480"/>
                    <a:pt x="298" y="3778"/>
                    <a:pt x="662" y="3778"/>
                  </a:cubicBezTo>
                  <a:lnTo>
                    <a:pt x="4276" y="3778"/>
                  </a:lnTo>
                  <a:cubicBezTo>
                    <a:pt x="4630" y="3778"/>
                    <a:pt x="4927" y="3480"/>
                    <a:pt x="4927" y="3116"/>
                  </a:cubicBezTo>
                  <a:lnTo>
                    <a:pt x="4927" y="2043"/>
                  </a:lnTo>
                  <a:cubicBezTo>
                    <a:pt x="4927" y="1218"/>
                    <a:pt x="4515" y="451"/>
                    <a:pt x="3835" y="1"/>
                  </a:cubicBezTo>
                  <a:close/>
                </a:path>
              </a:pathLst>
            </a:custGeom>
            <a:solidFill>
              <a:srgbClr val="D1D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88"/>
            <p:cNvSpPr/>
            <p:nvPr/>
          </p:nvSpPr>
          <p:spPr>
            <a:xfrm>
              <a:off x="5438477" y="4034076"/>
              <a:ext cx="50016" cy="132860"/>
            </a:xfrm>
            <a:custGeom>
              <a:avLst/>
              <a:gdLst/>
              <a:ahLst/>
              <a:cxnLst/>
              <a:rect l="l" t="t" r="r" b="b"/>
              <a:pathLst>
                <a:path w="1909" h="5071" extrusionOk="0">
                  <a:moveTo>
                    <a:pt x="1" y="0"/>
                  </a:moveTo>
                  <a:lnTo>
                    <a:pt x="1" y="4869"/>
                  </a:lnTo>
                  <a:cubicBezTo>
                    <a:pt x="1" y="4975"/>
                    <a:pt x="87" y="5071"/>
                    <a:pt x="202" y="5071"/>
                  </a:cubicBezTo>
                  <a:lnTo>
                    <a:pt x="1707" y="5071"/>
                  </a:lnTo>
                  <a:cubicBezTo>
                    <a:pt x="1813" y="5071"/>
                    <a:pt x="1908" y="4975"/>
                    <a:pt x="1908" y="4869"/>
                  </a:cubicBezTo>
                  <a:lnTo>
                    <a:pt x="1908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88"/>
            <p:cNvSpPr/>
            <p:nvPr/>
          </p:nvSpPr>
          <p:spPr>
            <a:xfrm>
              <a:off x="5471647" y="4034076"/>
              <a:ext cx="16847" cy="132860"/>
            </a:xfrm>
            <a:custGeom>
              <a:avLst/>
              <a:gdLst/>
              <a:ahLst/>
              <a:cxnLst/>
              <a:rect l="l" t="t" r="r" b="b"/>
              <a:pathLst>
                <a:path w="643" h="5071" extrusionOk="0">
                  <a:moveTo>
                    <a:pt x="0" y="0"/>
                  </a:moveTo>
                  <a:lnTo>
                    <a:pt x="0" y="5071"/>
                  </a:lnTo>
                  <a:lnTo>
                    <a:pt x="441" y="5071"/>
                  </a:lnTo>
                  <a:cubicBezTo>
                    <a:pt x="547" y="5071"/>
                    <a:pt x="642" y="4975"/>
                    <a:pt x="642" y="4869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88"/>
            <p:cNvSpPr/>
            <p:nvPr/>
          </p:nvSpPr>
          <p:spPr>
            <a:xfrm>
              <a:off x="5369938" y="3977799"/>
              <a:ext cx="35920" cy="27667"/>
            </a:xfrm>
            <a:custGeom>
              <a:avLst/>
              <a:gdLst/>
              <a:ahLst/>
              <a:cxnLst/>
              <a:rect l="l" t="t" r="r" b="b"/>
              <a:pathLst>
                <a:path w="1371" h="1056" extrusionOk="0">
                  <a:moveTo>
                    <a:pt x="355" y="1"/>
                  </a:moveTo>
                  <a:cubicBezTo>
                    <a:pt x="163" y="1"/>
                    <a:pt x="0" y="154"/>
                    <a:pt x="0" y="356"/>
                  </a:cubicBezTo>
                  <a:lnTo>
                    <a:pt x="0" y="701"/>
                  </a:lnTo>
                  <a:cubicBezTo>
                    <a:pt x="0" y="892"/>
                    <a:pt x="163" y="1055"/>
                    <a:pt x="355" y="1055"/>
                  </a:cubicBezTo>
                  <a:lnTo>
                    <a:pt x="1016" y="1055"/>
                  </a:lnTo>
                  <a:cubicBezTo>
                    <a:pt x="1208" y="1055"/>
                    <a:pt x="1371" y="892"/>
                    <a:pt x="1371" y="701"/>
                  </a:cubicBezTo>
                  <a:lnTo>
                    <a:pt x="1371" y="356"/>
                  </a:lnTo>
                  <a:cubicBezTo>
                    <a:pt x="1371" y="154"/>
                    <a:pt x="1208" y="1"/>
                    <a:pt x="1016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88"/>
            <p:cNvSpPr/>
            <p:nvPr/>
          </p:nvSpPr>
          <p:spPr>
            <a:xfrm>
              <a:off x="5370174" y="3985344"/>
              <a:ext cx="36208" cy="20122"/>
            </a:xfrm>
            <a:custGeom>
              <a:avLst/>
              <a:gdLst/>
              <a:ahLst/>
              <a:cxnLst/>
              <a:rect l="l" t="t" r="r" b="b"/>
              <a:pathLst>
                <a:path w="1382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64" y="767"/>
                    <a:pt x="375" y="767"/>
                  </a:cubicBezTo>
                  <a:lnTo>
                    <a:pt x="1007" y="767"/>
                  </a:lnTo>
                  <a:cubicBezTo>
                    <a:pt x="1209" y="767"/>
                    <a:pt x="1381" y="604"/>
                    <a:pt x="1381" y="393"/>
                  </a:cubicBezTo>
                  <a:lnTo>
                    <a:pt x="1381" y="77"/>
                  </a:lnTo>
                  <a:cubicBezTo>
                    <a:pt x="1381" y="48"/>
                    <a:pt x="1381" y="29"/>
                    <a:pt x="1381" y="0"/>
                  </a:cubicBezTo>
                  <a:cubicBezTo>
                    <a:pt x="1344" y="176"/>
                    <a:pt x="1191" y="308"/>
                    <a:pt x="1007" y="308"/>
                  </a:cubicBezTo>
                  <a:cubicBezTo>
                    <a:pt x="1001" y="308"/>
                    <a:pt x="995" y="308"/>
                    <a:pt x="988" y="307"/>
                  </a:cubicBezTo>
                  <a:lnTo>
                    <a:pt x="365" y="307"/>
                  </a:lnTo>
                  <a:cubicBezTo>
                    <a:pt x="183" y="307"/>
                    <a:pt x="30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88"/>
            <p:cNvSpPr/>
            <p:nvPr/>
          </p:nvSpPr>
          <p:spPr>
            <a:xfrm>
              <a:off x="5438477" y="3977799"/>
              <a:ext cx="49754" cy="27667"/>
            </a:xfrm>
            <a:custGeom>
              <a:avLst/>
              <a:gdLst/>
              <a:ahLst/>
              <a:cxnLst/>
              <a:rect l="l" t="t" r="r" b="b"/>
              <a:pathLst>
                <a:path w="1899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544" y="1055"/>
                  </a:lnTo>
                  <a:cubicBezTo>
                    <a:pt x="1736" y="1055"/>
                    <a:pt x="1899" y="892"/>
                    <a:pt x="1899" y="701"/>
                  </a:cubicBezTo>
                  <a:lnTo>
                    <a:pt x="1899" y="356"/>
                  </a:lnTo>
                  <a:cubicBezTo>
                    <a:pt x="1899" y="154"/>
                    <a:pt x="1736" y="1"/>
                    <a:pt x="1535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88"/>
            <p:cNvSpPr/>
            <p:nvPr/>
          </p:nvSpPr>
          <p:spPr>
            <a:xfrm>
              <a:off x="5438739" y="3985344"/>
              <a:ext cx="50016" cy="20122"/>
            </a:xfrm>
            <a:custGeom>
              <a:avLst/>
              <a:gdLst/>
              <a:ahLst/>
              <a:cxnLst/>
              <a:rect l="l" t="t" r="r" b="b"/>
              <a:pathLst>
                <a:path w="1909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73" y="767"/>
                    <a:pt x="374" y="767"/>
                  </a:cubicBezTo>
                  <a:lnTo>
                    <a:pt x="1534" y="767"/>
                  </a:lnTo>
                  <a:cubicBezTo>
                    <a:pt x="1736" y="767"/>
                    <a:pt x="1908" y="604"/>
                    <a:pt x="1908" y="393"/>
                  </a:cubicBezTo>
                  <a:lnTo>
                    <a:pt x="1908" y="77"/>
                  </a:lnTo>
                  <a:cubicBezTo>
                    <a:pt x="1908" y="48"/>
                    <a:pt x="1908" y="29"/>
                    <a:pt x="1908" y="0"/>
                  </a:cubicBezTo>
                  <a:cubicBezTo>
                    <a:pt x="1871" y="176"/>
                    <a:pt x="1718" y="308"/>
                    <a:pt x="1534" y="308"/>
                  </a:cubicBezTo>
                  <a:cubicBezTo>
                    <a:pt x="1528" y="308"/>
                    <a:pt x="1522" y="308"/>
                    <a:pt x="1515" y="307"/>
                  </a:cubicBezTo>
                  <a:lnTo>
                    <a:pt x="365" y="307"/>
                  </a:lnTo>
                  <a:cubicBezTo>
                    <a:pt x="183" y="307"/>
                    <a:pt x="29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88"/>
            <p:cNvSpPr/>
            <p:nvPr/>
          </p:nvSpPr>
          <p:spPr>
            <a:xfrm>
              <a:off x="5520850" y="3977799"/>
              <a:ext cx="35946" cy="27667"/>
            </a:xfrm>
            <a:custGeom>
              <a:avLst/>
              <a:gdLst/>
              <a:ahLst/>
              <a:cxnLst/>
              <a:rect l="l" t="t" r="r" b="b"/>
              <a:pathLst>
                <a:path w="1372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017" y="1055"/>
                  </a:lnTo>
                  <a:cubicBezTo>
                    <a:pt x="1209" y="1055"/>
                    <a:pt x="1372" y="892"/>
                    <a:pt x="1372" y="701"/>
                  </a:cubicBezTo>
                  <a:lnTo>
                    <a:pt x="1372" y="356"/>
                  </a:lnTo>
                  <a:cubicBezTo>
                    <a:pt x="1372" y="154"/>
                    <a:pt x="1209" y="1"/>
                    <a:pt x="1017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88"/>
            <p:cNvSpPr/>
            <p:nvPr/>
          </p:nvSpPr>
          <p:spPr>
            <a:xfrm>
              <a:off x="5520850" y="3985842"/>
              <a:ext cx="36208" cy="19624"/>
            </a:xfrm>
            <a:custGeom>
              <a:avLst/>
              <a:gdLst/>
              <a:ahLst/>
              <a:cxnLst/>
              <a:rect l="l" t="t" r="r" b="b"/>
              <a:pathLst>
                <a:path w="1382" h="749" extrusionOk="0">
                  <a:moveTo>
                    <a:pt x="1" y="1"/>
                  </a:moveTo>
                  <a:cubicBezTo>
                    <a:pt x="1" y="20"/>
                    <a:pt x="1" y="39"/>
                    <a:pt x="1" y="58"/>
                  </a:cubicBezTo>
                  <a:lnTo>
                    <a:pt x="1" y="374"/>
                  </a:lnTo>
                  <a:cubicBezTo>
                    <a:pt x="1" y="585"/>
                    <a:pt x="174" y="748"/>
                    <a:pt x="375" y="748"/>
                  </a:cubicBezTo>
                  <a:lnTo>
                    <a:pt x="1007" y="748"/>
                  </a:lnTo>
                  <a:cubicBezTo>
                    <a:pt x="1218" y="748"/>
                    <a:pt x="1381" y="585"/>
                    <a:pt x="1381" y="374"/>
                  </a:cubicBezTo>
                  <a:lnTo>
                    <a:pt x="1381" y="58"/>
                  </a:lnTo>
                  <a:lnTo>
                    <a:pt x="1381" y="1"/>
                  </a:lnTo>
                  <a:cubicBezTo>
                    <a:pt x="1353" y="183"/>
                    <a:pt x="1190" y="317"/>
                    <a:pt x="1007" y="317"/>
                  </a:cubicBezTo>
                  <a:lnTo>
                    <a:pt x="375" y="317"/>
                  </a:lnTo>
                  <a:cubicBezTo>
                    <a:pt x="183" y="317"/>
                    <a:pt x="30" y="183"/>
                    <a:pt x="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88"/>
            <p:cNvSpPr/>
            <p:nvPr/>
          </p:nvSpPr>
          <p:spPr>
            <a:xfrm>
              <a:off x="5438477" y="4113410"/>
              <a:ext cx="49754" cy="53527"/>
            </a:xfrm>
            <a:custGeom>
              <a:avLst/>
              <a:gdLst/>
              <a:ahLst/>
              <a:cxnLst/>
              <a:rect l="l" t="t" r="r" b="b"/>
              <a:pathLst>
                <a:path w="1899" h="2043" extrusionOk="0">
                  <a:moveTo>
                    <a:pt x="1" y="1"/>
                  </a:moveTo>
                  <a:lnTo>
                    <a:pt x="1" y="1841"/>
                  </a:lnTo>
                  <a:cubicBezTo>
                    <a:pt x="1" y="1947"/>
                    <a:pt x="87" y="2043"/>
                    <a:pt x="202" y="2043"/>
                  </a:cubicBezTo>
                  <a:lnTo>
                    <a:pt x="1698" y="2043"/>
                  </a:lnTo>
                  <a:cubicBezTo>
                    <a:pt x="1813" y="2043"/>
                    <a:pt x="1899" y="1947"/>
                    <a:pt x="1899" y="1841"/>
                  </a:cubicBezTo>
                  <a:lnTo>
                    <a:pt x="1899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88"/>
            <p:cNvSpPr/>
            <p:nvPr/>
          </p:nvSpPr>
          <p:spPr>
            <a:xfrm>
              <a:off x="5471647" y="4113174"/>
              <a:ext cx="16847" cy="53762"/>
            </a:xfrm>
            <a:custGeom>
              <a:avLst/>
              <a:gdLst/>
              <a:ahLst/>
              <a:cxnLst/>
              <a:rect l="l" t="t" r="r" b="b"/>
              <a:pathLst>
                <a:path w="643" h="2052" extrusionOk="0">
                  <a:moveTo>
                    <a:pt x="0" y="0"/>
                  </a:moveTo>
                  <a:lnTo>
                    <a:pt x="0" y="10"/>
                  </a:lnTo>
                  <a:lnTo>
                    <a:pt x="0" y="2052"/>
                  </a:lnTo>
                  <a:lnTo>
                    <a:pt x="441" y="2052"/>
                  </a:lnTo>
                  <a:cubicBezTo>
                    <a:pt x="547" y="2052"/>
                    <a:pt x="642" y="1956"/>
                    <a:pt x="642" y="1850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88"/>
            <p:cNvSpPr/>
            <p:nvPr/>
          </p:nvSpPr>
          <p:spPr>
            <a:xfrm>
              <a:off x="5452311" y="4132772"/>
              <a:ext cx="19362" cy="16427"/>
            </a:xfrm>
            <a:custGeom>
              <a:avLst/>
              <a:gdLst/>
              <a:ahLst/>
              <a:cxnLst/>
              <a:rect l="l" t="t" r="r" b="b"/>
              <a:pathLst>
                <a:path w="739" h="627" extrusionOk="0">
                  <a:moveTo>
                    <a:pt x="422" y="0"/>
                  </a:moveTo>
                  <a:cubicBezTo>
                    <a:pt x="144" y="0"/>
                    <a:pt x="0" y="336"/>
                    <a:pt x="201" y="537"/>
                  </a:cubicBezTo>
                  <a:cubicBezTo>
                    <a:pt x="267" y="599"/>
                    <a:pt x="346" y="627"/>
                    <a:pt x="423" y="627"/>
                  </a:cubicBezTo>
                  <a:cubicBezTo>
                    <a:pt x="585" y="627"/>
                    <a:pt x="738" y="504"/>
                    <a:pt x="738" y="316"/>
                  </a:cubicBezTo>
                  <a:cubicBezTo>
                    <a:pt x="738" y="144"/>
                    <a:pt x="594" y="0"/>
                    <a:pt x="422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88"/>
            <p:cNvSpPr/>
            <p:nvPr/>
          </p:nvSpPr>
          <p:spPr>
            <a:xfrm>
              <a:off x="5419902" y="3867811"/>
              <a:ext cx="30916" cy="51011"/>
            </a:xfrm>
            <a:custGeom>
              <a:avLst/>
              <a:gdLst/>
              <a:ahLst/>
              <a:cxnLst/>
              <a:rect l="l" t="t" r="r" b="b"/>
              <a:pathLst>
                <a:path w="1180" h="1947" extrusionOk="0">
                  <a:moveTo>
                    <a:pt x="767" y="422"/>
                  </a:moveTo>
                  <a:lnTo>
                    <a:pt x="767" y="767"/>
                  </a:lnTo>
                  <a:lnTo>
                    <a:pt x="422" y="767"/>
                  </a:lnTo>
                  <a:lnTo>
                    <a:pt x="422" y="422"/>
                  </a:lnTo>
                  <a:close/>
                  <a:moveTo>
                    <a:pt x="767" y="1180"/>
                  </a:moveTo>
                  <a:lnTo>
                    <a:pt x="767" y="1525"/>
                  </a:lnTo>
                  <a:lnTo>
                    <a:pt x="422" y="1525"/>
                  </a:lnTo>
                  <a:lnTo>
                    <a:pt x="422" y="1180"/>
                  </a:lnTo>
                  <a:close/>
                  <a:moveTo>
                    <a:pt x="21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735"/>
                  </a:lnTo>
                  <a:cubicBezTo>
                    <a:pt x="1" y="1850"/>
                    <a:pt x="97" y="1946"/>
                    <a:pt x="212" y="1946"/>
                  </a:cubicBezTo>
                  <a:lnTo>
                    <a:pt x="969" y="1946"/>
                  </a:lnTo>
                  <a:cubicBezTo>
                    <a:pt x="1084" y="1946"/>
                    <a:pt x="1180" y="1850"/>
                    <a:pt x="1180" y="1735"/>
                  </a:cubicBezTo>
                  <a:lnTo>
                    <a:pt x="1180" y="211"/>
                  </a:lnTo>
                  <a:cubicBezTo>
                    <a:pt x="1180" y="96"/>
                    <a:pt x="1084" y="1"/>
                    <a:pt x="969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88"/>
            <p:cNvSpPr/>
            <p:nvPr/>
          </p:nvSpPr>
          <p:spPr>
            <a:xfrm>
              <a:off x="5475917" y="3867811"/>
              <a:ext cx="32671" cy="51011"/>
            </a:xfrm>
            <a:custGeom>
              <a:avLst/>
              <a:gdLst/>
              <a:ahLst/>
              <a:cxnLst/>
              <a:rect l="l" t="t" r="r" b="b"/>
              <a:pathLst>
                <a:path w="1247" h="1947" extrusionOk="0">
                  <a:moveTo>
                    <a:pt x="757" y="1189"/>
                  </a:moveTo>
                  <a:lnTo>
                    <a:pt x="757" y="1525"/>
                  </a:lnTo>
                  <a:lnTo>
                    <a:pt x="422" y="1525"/>
                  </a:lnTo>
                  <a:lnTo>
                    <a:pt x="422" y="1189"/>
                  </a:lnTo>
                  <a:close/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735"/>
                  </a:lnTo>
                  <a:cubicBezTo>
                    <a:pt x="0" y="1850"/>
                    <a:pt x="96" y="1946"/>
                    <a:pt x="211" y="1946"/>
                  </a:cubicBezTo>
                  <a:lnTo>
                    <a:pt x="968" y="1946"/>
                  </a:lnTo>
                  <a:cubicBezTo>
                    <a:pt x="1083" y="1946"/>
                    <a:pt x="1179" y="1850"/>
                    <a:pt x="1179" y="1735"/>
                  </a:cubicBezTo>
                  <a:lnTo>
                    <a:pt x="1179" y="978"/>
                  </a:lnTo>
                  <a:cubicBezTo>
                    <a:pt x="1179" y="854"/>
                    <a:pt x="1083" y="767"/>
                    <a:pt x="968" y="767"/>
                  </a:cubicBezTo>
                  <a:lnTo>
                    <a:pt x="412" y="767"/>
                  </a:lnTo>
                  <a:lnTo>
                    <a:pt x="412" y="422"/>
                  </a:lnTo>
                  <a:lnTo>
                    <a:pt x="968" y="422"/>
                  </a:lnTo>
                  <a:cubicBezTo>
                    <a:pt x="1246" y="422"/>
                    <a:pt x="1246" y="1"/>
                    <a:pt x="96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88"/>
            <p:cNvSpPr/>
            <p:nvPr/>
          </p:nvSpPr>
          <p:spPr>
            <a:xfrm>
              <a:off x="5456817" y="3905696"/>
              <a:ext cx="16349" cy="18890"/>
            </a:xfrm>
            <a:custGeom>
              <a:avLst/>
              <a:gdLst/>
              <a:ahLst/>
              <a:cxnLst/>
              <a:rect l="l" t="t" r="r" b="b"/>
              <a:pathLst>
                <a:path w="624" h="721" extrusionOk="0">
                  <a:moveTo>
                    <a:pt x="387" y="1"/>
                  </a:moveTo>
                  <a:cubicBezTo>
                    <a:pt x="309" y="1"/>
                    <a:pt x="236" y="42"/>
                    <a:pt x="202" y="117"/>
                  </a:cubicBezTo>
                  <a:lnTo>
                    <a:pt x="49" y="424"/>
                  </a:lnTo>
                  <a:cubicBezTo>
                    <a:pt x="1" y="520"/>
                    <a:pt x="39" y="654"/>
                    <a:pt x="144" y="702"/>
                  </a:cubicBezTo>
                  <a:cubicBezTo>
                    <a:pt x="173" y="711"/>
                    <a:pt x="202" y="721"/>
                    <a:pt x="231" y="721"/>
                  </a:cubicBezTo>
                  <a:cubicBezTo>
                    <a:pt x="307" y="721"/>
                    <a:pt x="384" y="673"/>
                    <a:pt x="422" y="606"/>
                  </a:cubicBezTo>
                  <a:lnTo>
                    <a:pt x="576" y="299"/>
                  </a:lnTo>
                  <a:cubicBezTo>
                    <a:pt x="624" y="194"/>
                    <a:pt x="576" y="79"/>
                    <a:pt x="480" y="21"/>
                  </a:cubicBezTo>
                  <a:cubicBezTo>
                    <a:pt x="450" y="7"/>
                    <a:pt x="418" y="1"/>
                    <a:pt x="387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88"/>
            <p:cNvSpPr/>
            <p:nvPr/>
          </p:nvSpPr>
          <p:spPr>
            <a:xfrm>
              <a:off x="5419142" y="4028548"/>
              <a:ext cx="88425" cy="11056"/>
            </a:xfrm>
            <a:custGeom>
              <a:avLst/>
              <a:gdLst/>
              <a:ahLst/>
              <a:cxnLst/>
              <a:rect l="l" t="t" r="r" b="b"/>
              <a:pathLst>
                <a:path w="3375" h="422" extrusionOk="0">
                  <a:moveTo>
                    <a:pt x="279" y="0"/>
                  </a:moveTo>
                  <a:cubicBezTo>
                    <a:pt x="1" y="0"/>
                    <a:pt x="1" y="422"/>
                    <a:pt x="279" y="422"/>
                  </a:cubicBezTo>
                  <a:lnTo>
                    <a:pt x="3097" y="422"/>
                  </a:lnTo>
                  <a:cubicBezTo>
                    <a:pt x="3375" y="422"/>
                    <a:pt x="3375" y="0"/>
                    <a:pt x="3097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3" name="Google Shape;10343;p88"/>
          <p:cNvGrpSpPr/>
          <p:nvPr/>
        </p:nvGrpSpPr>
        <p:grpSpPr>
          <a:xfrm>
            <a:off x="6704985" y="3805141"/>
            <a:ext cx="209967" cy="361639"/>
            <a:chOff x="6704985" y="3805141"/>
            <a:chExt cx="209967" cy="361639"/>
          </a:xfrm>
        </p:grpSpPr>
        <p:sp>
          <p:nvSpPr>
            <p:cNvPr id="10344" name="Google Shape;10344;p88"/>
            <p:cNvSpPr/>
            <p:nvPr/>
          </p:nvSpPr>
          <p:spPr>
            <a:xfrm>
              <a:off x="6704985" y="3965013"/>
              <a:ext cx="209967" cy="201426"/>
            </a:xfrm>
            <a:custGeom>
              <a:avLst/>
              <a:gdLst/>
              <a:ahLst/>
              <a:cxnLst/>
              <a:rect l="l" t="t" r="r" b="b"/>
              <a:pathLst>
                <a:path w="8014" h="7688" extrusionOk="0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88"/>
            <p:cNvSpPr/>
            <p:nvPr/>
          </p:nvSpPr>
          <p:spPr>
            <a:xfrm>
              <a:off x="6796895" y="3965013"/>
              <a:ext cx="118057" cy="201766"/>
            </a:xfrm>
            <a:custGeom>
              <a:avLst/>
              <a:gdLst/>
              <a:ahLst/>
              <a:cxnLst/>
              <a:rect l="l" t="t" r="r" b="b"/>
              <a:pathLst>
                <a:path w="4506" h="7701" extrusionOk="0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88"/>
            <p:cNvSpPr/>
            <p:nvPr/>
          </p:nvSpPr>
          <p:spPr>
            <a:xfrm>
              <a:off x="6789847" y="3965013"/>
              <a:ext cx="7074" cy="7808"/>
            </a:xfrm>
            <a:custGeom>
              <a:avLst/>
              <a:gdLst/>
              <a:ahLst/>
              <a:cxnLst/>
              <a:rect l="l" t="t" r="r" b="b"/>
              <a:pathLst>
                <a:path w="270" h="298" extrusionOk="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88"/>
            <p:cNvSpPr/>
            <p:nvPr/>
          </p:nvSpPr>
          <p:spPr>
            <a:xfrm>
              <a:off x="6744495" y="3965013"/>
              <a:ext cx="132939" cy="201426"/>
            </a:xfrm>
            <a:custGeom>
              <a:avLst/>
              <a:gdLst/>
              <a:ahLst/>
              <a:cxnLst/>
              <a:rect l="l" t="t" r="r" b="b"/>
              <a:pathLst>
                <a:path w="5074" h="7688" extrusionOk="0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88"/>
            <p:cNvSpPr/>
            <p:nvPr/>
          </p:nvSpPr>
          <p:spPr>
            <a:xfrm>
              <a:off x="6772791" y="3965013"/>
              <a:ext cx="73858" cy="135873"/>
            </a:xfrm>
            <a:custGeom>
              <a:avLst/>
              <a:gdLst/>
              <a:ahLst/>
              <a:cxnLst/>
              <a:rect l="l" t="t" r="r" b="b"/>
              <a:pathLst>
                <a:path w="2819" h="5186" extrusionOk="0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88"/>
            <p:cNvSpPr/>
            <p:nvPr/>
          </p:nvSpPr>
          <p:spPr>
            <a:xfrm>
              <a:off x="6772791" y="3978323"/>
              <a:ext cx="74094" cy="49492"/>
            </a:xfrm>
            <a:custGeom>
              <a:avLst/>
              <a:gdLst/>
              <a:ahLst/>
              <a:cxnLst/>
              <a:rect l="l" t="t" r="r" b="b"/>
              <a:pathLst>
                <a:path w="2828" h="1889" extrusionOk="0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88"/>
            <p:cNvSpPr/>
            <p:nvPr/>
          </p:nvSpPr>
          <p:spPr>
            <a:xfrm>
              <a:off x="6727570" y="3805141"/>
              <a:ext cx="162021" cy="136528"/>
            </a:xfrm>
            <a:custGeom>
              <a:avLst/>
              <a:gdLst/>
              <a:ahLst/>
              <a:cxnLst/>
              <a:rect l="l" t="t" r="r" b="b"/>
              <a:pathLst>
                <a:path w="6184" h="5211" extrusionOk="0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88"/>
            <p:cNvSpPr/>
            <p:nvPr/>
          </p:nvSpPr>
          <p:spPr>
            <a:xfrm>
              <a:off x="6728330" y="3805219"/>
              <a:ext cx="161261" cy="131681"/>
            </a:xfrm>
            <a:custGeom>
              <a:avLst/>
              <a:gdLst/>
              <a:ahLst/>
              <a:cxnLst/>
              <a:rect l="l" t="t" r="r" b="b"/>
              <a:pathLst>
                <a:path w="6155" h="5026" extrusionOk="0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88"/>
            <p:cNvSpPr/>
            <p:nvPr/>
          </p:nvSpPr>
          <p:spPr>
            <a:xfrm>
              <a:off x="6789847" y="3965013"/>
              <a:ext cx="40217" cy="35999"/>
            </a:xfrm>
            <a:custGeom>
              <a:avLst/>
              <a:gdLst/>
              <a:ahLst/>
              <a:cxnLst/>
              <a:rect l="l" t="t" r="r" b="b"/>
              <a:pathLst>
                <a:path w="1535" h="1374" extrusionOk="0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88"/>
            <p:cNvSpPr/>
            <p:nvPr/>
          </p:nvSpPr>
          <p:spPr>
            <a:xfrm>
              <a:off x="6789847" y="3969782"/>
              <a:ext cx="40217" cy="19598"/>
            </a:xfrm>
            <a:custGeom>
              <a:avLst/>
              <a:gdLst/>
              <a:ahLst/>
              <a:cxnLst/>
              <a:rect l="l" t="t" r="r" b="b"/>
              <a:pathLst>
                <a:path w="1535" h="748" extrusionOk="0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88"/>
            <p:cNvSpPr/>
            <p:nvPr/>
          </p:nvSpPr>
          <p:spPr>
            <a:xfrm>
              <a:off x="6760477" y="3866318"/>
              <a:ext cx="99219" cy="113525"/>
            </a:xfrm>
            <a:custGeom>
              <a:avLst/>
              <a:gdLst/>
              <a:ahLst/>
              <a:cxnLst/>
              <a:rect l="l" t="t" r="r" b="b"/>
              <a:pathLst>
                <a:path w="3787" h="4333" extrusionOk="0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88"/>
            <p:cNvSpPr/>
            <p:nvPr/>
          </p:nvSpPr>
          <p:spPr>
            <a:xfrm>
              <a:off x="6777297" y="3866318"/>
              <a:ext cx="82163" cy="109752"/>
            </a:xfrm>
            <a:custGeom>
              <a:avLst/>
              <a:gdLst/>
              <a:ahLst/>
              <a:cxnLst/>
              <a:rect l="l" t="t" r="r" b="b"/>
              <a:pathLst>
                <a:path w="3136" h="4189" extrusionOk="0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6" name="Google Shape;10356;p88"/>
          <p:cNvGrpSpPr/>
          <p:nvPr/>
        </p:nvGrpSpPr>
        <p:grpSpPr>
          <a:xfrm>
            <a:off x="7513884" y="2448269"/>
            <a:ext cx="363184" cy="338792"/>
            <a:chOff x="7513884" y="2448269"/>
            <a:chExt cx="363184" cy="338792"/>
          </a:xfrm>
        </p:grpSpPr>
        <p:sp>
          <p:nvSpPr>
            <p:cNvPr id="10357" name="Google Shape;10357;p88"/>
            <p:cNvSpPr/>
            <p:nvPr/>
          </p:nvSpPr>
          <p:spPr>
            <a:xfrm>
              <a:off x="7666316" y="2448269"/>
              <a:ext cx="210753" cy="206954"/>
            </a:xfrm>
            <a:custGeom>
              <a:avLst/>
              <a:gdLst/>
              <a:ahLst/>
              <a:cxnLst/>
              <a:rect l="l" t="t" r="r" b="b"/>
              <a:pathLst>
                <a:path w="8044" h="7899" extrusionOk="0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88"/>
            <p:cNvSpPr/>
            <p:nvPr/>
          </p:nvSpPr>
          <p:spPr>
            <a:xfrm>
              <a:off x="7691442" y="2471482"/>
              <a:ext cx="185627" cy="183741"/>
            </a:xfrm>
            <a:custGeom>
              <a:avLst/>
              <a:gdLst/>
              <a:ahLst/>
              <a:cxnLst/>
              <a:rect l="l" t="t" r="r" b="b"/>
              <a:pathLst>
                <a:path w="7085" h="7013" extrusionOk="0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88"/>
            <p:cNvSpPr/>
            <p:nvPr/>
          </p:nvSpPr>
          <p:spPr>
            <a:xfrm>
              <a:off x="7755972" y="2483298"/>
              <a:ext cx="84416" cy="84154"/>
            </a:xfrm>
            <a:custGeom>
              <a:avLst/>
              <a:gdLst/>
              <a:ahLst/>
              <a:cxnLst/>
              <a:rect l="l" t="t" r="r" b="b"/>
              <a:pathLst>
                <a:path w="3222" h="3212" extrusionOk="0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88"/>
            <p:cNvSpPr/>
            <p:nvPr/>
          </p:nvSpPr>
          <p:spPr>
            <a:xfrm>
              <a:off x="7800931" y="2528258"/>
              <a:ext cx="39457" cy="39195"/>
            </a:xfrm>
            <a:custGeom>
              <a:avLst/>
              <a:gdLst/>
              <a:ahLst/>
              <a:cxnLst/>
              <a:rect l="l" t="t" r="r" b="b"/>
              <a:pathLst>
                <a:path w="1506" h="1496" extrusionOk="0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88"/>
            <p:cNvSpPr/>
            <p:nvPr/>
          </p:nvSpPr>
          <p:spPr>
            <a:xfrm>
              <a:off x="7513884" y="2611888"/>
              <a:ext cx="195662" cy="175068"/>
            </a:xfrm>
            <a:custGeom>
              <a:avLst/>
              <a:gdLst/>
              <a:ahLst/>
              <a:cxnLst/>
              <a:rect l="l" t="t" r="r" b="b"/>
              <a:pathLst>
                <a:path w="7468" h="6682" extrusionOk="0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88"/>
            <p:cNvSpPr/>
            <p:nvPr/>
          </p:nvSpPr>
          <p:spPr>
            <a:xfrm>
              <a:off x="7513884" y="2626691"/>
              <a:ext cx="195426" cy="160370"/>
            </a:xfrm>
            <a:custGeom>
              <a:avLst/>
              <a:gdLst/>
              <a:ahLst/>
              <a:cxnLst/>
              <a:rect l="l" t="t" r="r" b="b"/>
              <a:pathLst>
                <a:path w="7459" h="6121" extrusionOk="0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3" name="Google Shape;10363;p88"/>
          <p:cNvGrpSpPr/>
          <p:nvPr/>
        </p:nvGrpSpPr>
        <p:grpSpPr>
          <a:xfrm>
            <a:off x="5777767" y="3804826"/>
            <a:ext cx="258699" cy="362136"/>
            <a:chOff x="5777767" y="3804826"/>
            <a:chExt cx="258699" cy="362136"/>
          </a:xfrm>
        </p:grpSpPr>
        <p:sp>
          <p:nvSpPr>
            <p:cNvPr id="10364" name="Google Shape;10364;p88"/>
            <p:cNvSpPr/>
            <p:nvPr/>
          </p:nvSpPr>
          <p:spPr>
            <a:xfrm>
              <a:off x="5777767" y="3804826"/>
              <a:ext cx="258699" cy="362136"/>
            </a:xfrm>
            <a:custGeom>
              <a:avLst/>
              <a:gdLst/>
              <a:ahLst/>
              <a:cxnLst/>
              <a:rect l="l" t="t" r="r" b="b"/>
              <a:pathLst>
                <a:path w="9874" h="13822" extrusionOk="0">
                  <a:moveTo>
                    <a:pt x="5867" y="0"/>
                  </a:moveTo>
                  <a:cubicBezTo>
                    <a:pt x="5620" y="0"/>
                    <a:pt x="5369" y="28"/>
                    <a:pt x="5119" y="85"/>
                  </a:cubicBezTo>
                  <a:cubicBezTo>
                    <a:pt x="4669" y="200"/>
                    <a:pt x="4238" y="382"/>
                    <a:pt x="3835" y="622"/>
                  </a:cubicBezTo>
                  <a:cubicBezTo>
                    <a:pt x="3528" y="804"/>
                    <a:pt x="3260" y="1043"/>
                    <a:pt x="3039" y="1312"/>
                  </a:cubicBezTo>
                  <a:cubicBezTo>
                    <a:pt x="2685" y="1743"/>
                    <a:pt x="2196" y="2031"/>
                    <a:pt x="1659" y="2136"/>
                  </a:cubicBezTo>
                  <a:cubicBezTo>
                    <a:pt x="1448" y="2174"/>
                    <a:pt x="1266" y="2318"/>
                    <a:pt x="1180" y="2520"/>
                  </a:cubicBezTo>
                  <a:cubicBezTo>
                    <a:pt x="979" y="2980"/>
                    <a:pt x="739" y="3814"/>
                    <a:pt x="1266" y="4427"/>
                  </a:cubicBezTo>
                  <a:cubicBezTo>
                    <a:pt x="2033" y="5328"/>
                    <a:pt x="1" y="6833"/>
                    <a:pt x="1266" y="9095"/>
                  </a:cubicBezTo>
                  <a:cubicBezTo>
                    <a:pt x="1669" y="9804"/>
                    <a:pt x="1410" y="10677"/>
                    <a:pt x="1324" y="11434"/>
                  </a:cubicBezTo>
                  <a:cubicBezTo>
                    <a:pt x="1218" y="12162"/>
                    <a:pt x="1496" y="12891"/>
                    <a:pt x="2062" y="13361"/>
                  </a:cubicBezTo>
                  <a:cubicBezTo>
                    <a:pt x="2416" y="13659"/>
                    <a:pt x="2870" y="13821"/>
                    <a:pt x="3344" y="13821"/>
                  </a:cubicBezTo>
                  <a:cubicBezTo>
                    <a:pt x="3357" y="13821"/>
                    <a:pt x="3371" y="13821"/>
                    <a:pt x="3384" y="13821"/>
                  </a:cubicBezTo>
                  <a:cubicBezTo>
                    <a:pt x="4103" y="13802"/>
                    <a:pt x="4774" y="13437"/>
                    <a:pt x="5196" y="12853"/>
                  </a:cubicBezTo>
                  <a:lnTo>
                    <a:pt x="5963" y="11769"/>
                  </a:lnTo>
                  <a:lnTo>
                    <a:pt x="5944" y="11769"/>
                  </a:lnTo>
                  <a:lnTo>
                    <a:pt x="6509" y="11012"/>
                  </a:lnTo>
                  <a:lnTo>
                    <a:pt x="7497" y="9622"/>
                  </a:lnTo>
                  <a:cubicBezTo>
                    <a:pt x="9471" y="6574"/>
                    <a:pt x="9874" y="4053"/>
                    <a:pt x="8925" y="1973"/>
                  </a:cubicBezTo>
                  <a:cubicBezTo>
                    <a:pt x="8370" y="750"/>
                    <a:pt x="7160" y="0"/>
                    <a:pt x="5867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88"/>
            <p:cNvSpPr/>
            <p:nvPr/>
          </p:nvSpPr>
          <p:spPr>
            <a:xfrm>
              <a:off x="5820211" y="3822852"/>
              <a:ext cx="216255" cy="344085"/>
            </a:xfrm>
            <a:custGeom>
              <a:avLst/>
              <a:gdLst/>
              <a:ahLst/>
              <a:cxnLst/>
              <a:rect l="l" t="t" r="r" b="b"/>
              <a:pathLst>
                <a:path w="8254" h="13133" extrusionOk="0">
                  <a:moveTo>
                    <a:pt x="6270" y="1"/>
                  </a:moveTo>
                  <a:cubicBezTo>
                    <a:pt x="6433" y="202"/>
                    <a:pt x="6567" y="432"/>
                    <a:pt x="6672" y="672"/>
                  </a:cubicBezTo>
                  <a:cubicBezTo>
                    <a:pt x="7612" y="2742"/>
                    <a:pt x="7199" y="5263"/>
                    <a:pt x="5234" y="8292"/>
                  </a:cubicBezTo>
                  <a:lnTo>
                    <a:pt x="4247" y="9682"/>
                  </a:lnTo>
                  <a:lnTo>
                    <a:pt x="3682" y="10449"/>
                  </a:lnTo>
                  <a:lnTo>
                    <a:pt x="3701" y="10449"/>
                  </a:lnTo>
                  <a:lnTo>
                    <a:pt x="2934" y="11513"/>
                  </a:lnTo>
                  <a:cubicBezTo>
                    <a:pt x="2512" y="12117"/>
                    <a:pt x="1822" y="12481"/>
                    <a:pt x="1074" y="12490"/>
                  </a:cubicBezTo>
                  <a:cubicBezTo>
                    <a:pt x="700" y="12490"/>
                    <a:pt x="317" y="12385"/>
                    <a:pt x="1" y="12184"/>
                  </a:cubicBezTo>
                  <a:lnTo>
                    <a:pt x="1" y="12184"/>
                  </a:lnTo>
                  <a:cubicBezTo>
                    <a:pt x="116" y="12366"/>
                    <a:pt x="260" y="12529"/>
                    <a:pt x="432" y="12673"/>
                  </a:cubicBezTo>
                  <a:cubicBezTo>
                    <a:pt x="796" y="12970"/>
                    <a:pt x="1247" y="13133"/>
                    <a:pt x="1717" y="13133"/>
                  </a:cubicBezTo>
                  <a:cubicBezTo>
                    <a:pt x="2455" y="13123"/>
                    <a:pt x="3145" y="12759"/>
                    <a:pt x="3576" y="12155"/>
                  </a:cubicBezTo>
                  <a:lnTo>
                    <a:pt x="4333" y="11091"/>
                  </a:lnTo>
                  <a:lnTo>
                    <a:pt x="4314" y="11091"/>
                  </a:lnTo>
                  <a:lnTo>
                    <a:pt x="4880" y="10324"/>
                  </a:lnTo>
                  <a:lnTo>
                    <a:pt x="5877" y="8944"/>
                  </a:lnTo>
                  <a:cubicBezTo>
                    <a:pt x="7842" y="5905"/>
                    <a:pt x="8254" y="3384"/>
                    <a:pt x="7314" y="1314"/>
                  </a:cubicBezTo>
                  <a:cubicBezTo>
                    <a:pt x="7084" y="796"/>
                    <a:pt x="6720" y="346"/>
                    <a:pt x="6270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88"/>
            <p:cNvSpPr/>
            <p:nvPr/>
          </p:nvSpPr>
          <p:spPr>
            <a:xfrm>
              <a:off x="5841067" y="3853427"/>
              <a:ext cx="154973" cy="205775"/>
            </a:xfrm>
            <a:custGeom>
              <a:avLst/>
              <a:gdLst/>
              <a:ahLst/>
              <a:cxnLst/>
              <a:rect l="l" t="t" r="r" b="b"/>
              <a:pathLst>
                <a:path w="5915" h="7854" extrusionOk="0">
                  <a:moveTo>
                    <a:pt x="2982" y="0"/>
                  </a:moveTo>
                  <a:cubicBezTo>
                    <a:pt x="2860" y="0"/>
                    <a:pt x="2738" y="7"/>
                    <a:pt x="2617" y="22"/>
                  </a:cubicBezTo>
                  <a:cubicBezTo>
                    <a:pt x="2128" y="32"/>
                    <a:pt x="1965" y="224"/>
                    <a:pt x="1965" y="224"/>
                  </a:cubicBezTo>
                  <a:cubicBezTo>
                    <a:pt x="1515" y="463"/>
                    <a:pt x="1199" y="895"/>
                    <a:pt x="1103" y="1383"/>
                  </a:cubicBezTo>
                  <a:cubicBezTo>
                    <a:pt x="1064" y="1585"/>
                    <a:pt x="1045" y="1786"/>
                    <a:pt x="1036" y="1987"/>
                  </a:cubicBezTo>
                  <a:cubicBezTo>
                    <a:pt x="1026" y="2831"/>
                    <a:pt x="1429" y="3636"/>
                    <a:pt x="2119" y="4125"/>
                  </a:cubicBezTo>
                  <a:lnTo>
                    <a:pt x="2560" y="4432"/>
                  </a:lnTo>
                  <a:cubicBezTo>
                    <a:pt x="2646" y="4489"/>
                    <a:pt x="2713" y="4585"/>
                    <a:pt x="2732" y="4700"/>
                  </a:cubicBezTo>
                  <a:cubicBezTo>
                    <a:pt x="2771" y="4834"/>
                    <a:pt x="2742" y="4988"/>
                    <a:pt x="2656" y="5103"/>
                  </a:cubicBezTo>
                  <a:cubicBezTo>
                    <a:pt x="2566" y="5209"/>
                    <a:pt x="2441" y="5263"/>
                    <a:pt x="2314" y="5263"/>
                  </a:cubicBezTo>
                  <a:cubicBezTo>
                    <a:pt x="2223" y="5263"/>
                    <a:pt x="2132" y="5235"/>
                    <a:pt x="2052" y="5179"/>
                  </a:cubicBezTo>
                  <a:lnTo>
                    <a:pt x="882" y="4355"/>
                  </a:lnTo>
                  <a:cubicBezTo>
                    <a:pt x="852" y="4332"/>
                    <a:pt x="819" y="4322"/>
                    <a:pt x="786" y="4322"/>
                  </a:cubicBezTo>
                  <a:cubicBezTo>
                    <a:pt x="694" y="4322"/>
                    <a:pt x="609" y="4402"/>
                    <a:pt x="623" y="4508"/>
                  </a:cubicBezTo>
                  <a:cubicBezTo>
                    <a:pt x="729" y="5333"/>
                    <a:pt x="671" y="6061"/>
                    <a:pt x="413" y="6684"/>
                  </a:cubicBezTo>
                  <a:lnTo>
                    <a:pt x="115" y="7326"/>
                  </a:lnTo>
                  <a:cubicBezTo>
                    <a:pt x="0" y="7566"/>
                    <a:pt x="182" y="7844"/>
                    <a:pt x="451" y="7854"/>
                  </a:cubicBezTo>
                  <a:cubicBezTo>
                    <a:pt x="681" y="7834"/>
                    <a:pt x="901" y="7719"/>
                    <a:pt x="1036" y="7537"/>
                  </a:cubicBezTo>
                  <a:lnTo>
                    <a:pt x="1361" y="7048"/>
                  </a:lnTo>
                  <a:cubicBezTo>
                    <a:pt x="3911" y="6358"/>
                    <a:pt x="4390" y="4441"/>
                    <a:pt x="3633" y="1805"/>
                  </a:cubicBezTo>
                  <a:cubicBezTo>
                    <a:pt x="3585" y="1652"/>
                    <a:pt x="3643" y="1489"/>
                    <a:pt x="3777" y="1412"/>
                  </a:cubicBezTo>
                  <a:cubicBezTo>
                    <a:pt x="3832" y="1385"/>
                    <a:pt x="3891" y="1372"/>
                    <a:pt x="3950" y="1372"/>
                  </a:cubicBezTo>
                  <a:cubicBezTo>
                    <a:pt x="4036" y="1372"/>
                    <a:pt x="4121" y="1399"/>
                    <a:pt x="4189" y="1451"/>
                  </a:cubicBezTo>
                  <a:cubicBezTo>
                    <a:pt x="4208" y="1470"/>
                    <a:pt x="4228" y="1479"/>
                    <a:pt x="4247" y="1498"/>
                  </a:cubicBezTo>
                  <a:cubicBezTo>
                    <a:pt x="4946" y="2936"/>
                    <a:pt x="5071" y="4259"/>
                    <a:pt x="4429" y="5793"/>
                  </a:cubicBezTo>
                  <a:cubicBezTo>
                    <a:pt x="4390" y="5902"/>
                    <a:pt x="4476" y="5989"/>
                    <a:pt x="4566" y="5989"/>
                  </a:cubicBezTo>
                  <a:cubicBezTo>
                    <a:pt x="4611" y="5989"/>
                    <a:pt x="4656" y="5968"/>
                    <a:pt x="4688" y="5917"/>
                  </a:cubicBezTo>
                  <a:cubicBezTo>
                    <a:pt x="5608" y="4422"/>
                    <a:pt x="5915" y="2975"/>
                    <a:pt x="5454" y="1604"/>
                  </a:cubicBezTo>
                  <a:cubicBezTo>
                    <a:pt x="5253" y="1010"/>
                    <a:pt x="4803" y="521"/>
                    <a:pt x="4228" y="262"/>
                  </a:cubicBezTo>
                  <a:cubicBezTo>
                    <a:pt x="3832" y="90"/>
                    <a:pt x="3408" y="0"/>
                    <a:pt x="2982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7" name="Google Shape;10367;p88"/>
          <p:cNvGrpSpPr/>
          <p:nvPr/>
        </p:nvGrpSpPr>
        <p:grpSpPr>
          <a:xfrm>
            <a:off x="7953101" y="2436584"/>
            <a:ext cx="361691" cy="362163"/>
            <a:chOff x="7953101" y="2436584"/>
            <a:chExt cx="361691" cy="362163"/>
          </a:xfrm>
        </p:grpSpPr>
        <p:sp>
          <p:nvSpPr>
            <p:cNvPr id="10368" name="Google Shape;10368;p88"/>
            <p:cNvSpPr/>
            <p:nvPr/>
          </p:nvSpPr>
          <p:spPr>
            <a:xfrm>
              <a:off x="7960673" y="2452906"/>
              <a:ext cx="304392" cy="345840"/>
            </a:xfrm>
            <a:custGeom>
              <a:avLst/>
              <a:gdLst/>
              <a:ahLst/>
              <a:cxnLst/>
              <a:rect l="l" t="t" r="r" b="b"/>
              <a:pathLst>
                <a:path w="11618" h="13200" extrusionOk="0">
                  <a:moveTo>
                    <a:pt x="1294" y="1"/>
                  </a:moveTo>
                  <a:cubicBezTo>
                    <a:pt x="575" y="1"/>
                    <a:pt x="0" y="585"/>
                    <a:pt x="0" y="1304"/>
                  </a:cubicBezTo>
                  <a:lnTo>
                    <a:pt x="0" y="3116"/>
                  </a:lnTo>
                  <a:lnTo>
                    <a:pt x="546" y="2943"/>
                  </a:lnTo>
                  <a:lnTo>
                    <a:pt x="546" y="2339"/>
                  </a:lnTo>
                  <a:lnTo>
                    <a:pt x="546" y="1304"/>
                  </a:lnTo>
                  <a:cubicBezTo>
                    <a:pt x="546" y="892"/>
                    <a:pt x="882" y="557"/>
                    <a:pt x="1294" y="557"/>
                  </a:cubicBezTo>
                  <a:lnTo>
                    <a:pt x="2157" y="557"/>
                  </a:lnTo>
                  <a:lnTo>
                    <a:pt x="2157" y="1"/>
                  </a:lnTo>
                  <a:close/>
                  <a:moveTo>
                    <a:pt x="6614" y="10"/>
                  </a:moveTo>
                  <a:lnTo>
                    <a:pt x="6614" y="557"/>
                  </a:lnTo>
                  <a:lnTo>
                    <a:pt x="7486" y="557"/>
                  </a:lnTo>
                  <a:cubicBezTo>
                    <a:pt x="7898" y="557"/>
                    <a:pt x="8234" y="892"/>
                    <a:pt x="8234" y="1304"/>
                  </a:cubicBezTo>
                  <a:lnTo>
                    <a:pt x="8234" y="2339"/>
                  </a:lnTo>
                  <a:lnTo>
                    <a:pt x="8234" y="2943"/>
                  </a:lnTo>
                  <a:lnTo>
                    <a:pt x="8780" y="3116"/>
                  </a:lnTo>
                  <a:lnTo>
                    <a:pt x="8780" y="1304"/>
                  </a:lnTo>
                  <a:cubicBezTo>
                    <a:pt x="8780" y="585"/>
                    <a:pt x="8205" y="10"/>
                    <a:pt x="7486" y="10"/>
                  </a:cubicBezTo>
                  <a:close/>
                  <a:moveTo>
                    <a:pt x="11071" y="8963"/>
                  </a:moveTo>
                  <a:lnTo>
                    <a:pt x="11071" y="10554"/>
                  </a:lnTo>
                  <a:cubicBezTo>
                    <a:pt x="11071" y="11714"/>
                    <a:pt x="10132" y="12644"/>
                    <a:pt x="8982" y="12653"/>
                  </a:cubicBezTo>
                  <a:lnTo>
                    <a:pt x="6748" y="12653"/>
                  </a:lnTo>
                  <a:cubicBezTo>
                    <a:pt x="5598" y="12644"/>
                    <a:pt x="4659" y="11714"/>
                    <a:pt x="4659" y="10554"/>
                  </a:cubicBezTo>
                  <a:lnTo>
                    <a:pt x="4659" y="9327"/>
                  </a:lnTo>
                  <a:lnTo>
                    <a:pt x="4103" y="9327"/>
                  </a:lnTo>
                  <a:lnTo>
                    <a:pt x="4103" y="9845"/>
                  </a:lnTo>
                  <a:lnTo>
                    <a:pt x="4103" y="10554"/>
                  </a:lnTo>
                  <a:cubicBezTo>
                    <a:pt x="4103" y="12011"/>
                    <a:pt x="5291" y="13200"/>
                    <a:pt x="6748" y="13200"/>
                  </a:cubicBezTo>
                  <a:lnTo>
                    <a:pt x="8982" y="13200"/>
                  </a:lnTo>
                  <a:cubicBezTo>
                    <a:pt x="10439" y="13200"/>
                    <a:pt x="11618" y="12011"/>
                    <a:pt x="11618" y="10554"/>
                  </a:cubicBezTo>
                  <a:lnTo>
                    <a:pt x="11618" y="8963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88"/>
            <p:cNvSpPr/>
            <p:nvPr/>
          </p:nvSpPr>
          <p:spPr>
            <a:xfrm>
              <a:off x="8012156" y="2436846"/>
              <a:ext cx="40453" cy="46977"/>
            </a:xfrm>
            <a:custGeom>
              <a:avLst/>
              <a:gdLst/>
              <a:ahLst/>
              <a:cxnLst/>
              <a:rect l="l" t="t" r="r" b="b"/>
              <a:pathLst>
                <a:path w="1544" h="1793" extrusionOk="0">
                  <a:moveTo>
                    <a:pt x="383" y="0"/>
                  </a:moveTo>
                  <a:cubicBezTo>
                    <a:pt x="173" y="0"/>
                    <a:pt x="0" y="163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793"/>
                    <a:pt x="383" y="1793"/>
                  </a:cubicBezTo>
                  <a:lnTo>
                    <a:pt x="642" y="1793"/>
                  </a:lnTo>
                  <a:cubicBezTo>
                    <a:pt x="1141" y="1793"/>
                    <a:pt x="1543" y="1390"/>
                    <a:pt x="1543" y="892"/>
                  </a:cubicBezTo>
                  <a:cubicBezTo>
                    <a:pt x="1543" y="403"/>
                    <a:pt x="1141" y="0"/>
                    <a:pt x="6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88"/>
            <p:cNvSpPr/>
            <p:nvPr/>
          </p:nvSpPr>
          <p:spPr>
            <a:xfrm>
              <a:off x="8012156" y="2436584"/>
              <a:ext cx="23108" cy="47239"/>
            </a:xfrm>
            <a:custGeom>
              <a:avLst/>
              <a:gdLst/>
              <a:ahLst/>
              <a:cxnLst/>
              <a:rect l="l" t="t" r="r" b="b"/>
              <a:pathLst>
                <a:path w="882" h="1803" extrusionOk="0">
                  <a:moveTo>
                    <a:pt x="383" y="1"/>
                  </a:moveTo>
                  <a:cubicBezTo>
                    <a:pt x="173" y="1"/>
                    <a:pt x="0" y="164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803"/>
                    <a:pt x="383" y="1803"/>
                  </a:cubicBezTo>
                  <a:lnTo>
                    <a:pt x="642" y="1803"/>
                  </a:lnTo>
                  <a:cubicBezTo>
                    <a:pt x="729" y="1803"/>
                    <a:pt x="805" y="1793"/>
                    <a:pt x="882" y="1764"/>
                  </a:cubicBezTo>
                  <a:cubicBezTo>
                    <a:pt x="738" y="1716"/>
                    <a:pt x="642" y="1573"/>
                    <a:pt x="642" y="1419"/>
                  </a:cubicBezTo>
                  <a:lnTo>
                    <a:pt x="642" y="384"/>
                  </a:lnTo>
                  <a:cubicBezTo>
                    <a:pt x="642" y="231"/>
                    <a:pt x="738" y="87"/>
                    <a:pt x="872" y="29"/>
                  </a:cubicBezTo>
                  <a:cubicBezTo>
                    <a:pt x="796" y="10"/>
                    <a:pt x="719" y="1"/>
                    <a:pt x="642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88"/>
            <p:cNvSpPr/>
            <p:nvPr/>
          </p:nvSpPr>
          <p:spPr>
            <a:xfrm>
              <a:off x="8098773" y="2436846"/>
              <a:ext cx="40479" cy="46977"/>
            </a:xfrm>
            <a:custGeom>
              <a:avLst/>
              <a:gdLst/>
              <a:ahLst/>
              <a:cxnLst/>
              <a:rect l="l" t="t" r="r" b="b"/>
              <a:pathLst>
                <a:path w="1545" h="1793" extrusionOk="0">
                  <a:moveTo>
                    <a:pt x="902" y="0"/>
                  </a:moveTo>
                  <a:cubicBezTo>
                    <a:pt x="404" y="0"/>
                    <a:pt x="1" y="403"/>
                    <a:pt x="1" y="892"/>
                  </a:cubicBezTo>
                  <a:cubicBezTo>
                    <a:pt x="1" y="1390"/>
                    <a:pt x="404" y="1793"/>
                    <a:pt x="902" y="1793"/>
                  </a:cubicBezTo>
                  <a:lnTo>
                    <a:pt x="1170" y="1793"/>
                  </a:lnTo>
                  <a:cubicBezTo>
                    <a:pt x="1381" y="1793"/>
                    <a:pt x="1544" y="1630"/>
                    <a:pt x="1544" y="1419"/>
                  </a:cubicBezTo>
                  <a:lnTo>
                    <a:pt x="1544" y="374"/>
                  </a:lnTo>
                  <a:cubicBezTo>
                    <a:pt x="1544" y="163"/>
                    <a:pt x="1381" y="0"/>
                    <a:pt x="117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88"/>
            <p:cNvSpPr/>
            <p:nvPr/>
          </p:nvSpPr>
          <p:spPr>
            <a:xfrm>
              <a:off x="8116117" y="2436584"/>
              <a:ext cx="23135" cy="47239"/>
            </a:xfrm>
            <a:custGeom>
              <a:avLst/>
              <a:gdLst/>
              <a:ahLst/>
              <a:cxnLst/>
              <a:rect l="l" t="t" r="r" b="b"/>
              <a:pathLst>
                <a:path w="883" h="1803" extrusionOk="0">
                  <a:moveTo>
                    <a:pt x="240" y="1"/>
                  </a:moveTo>
                  <a:cubicBezTo>
                    <a:pt x="154" y="1"/>
                    <a:pt x="77" y="10"/>
                    <a:pt x="0" y="39"/>
                  </a:cubicBezTo>
                  <a:cubicBezTo>
                    <a:pt x="135" y="96"/>
                    <a:pt x="230" y="231"/>
                    <a:pt x="230" y="384"/>
                  </a:cubicBezTo>
                  <a:lnTo>
                    <a:pt x="230" y="1419"/>
                  </a:lnTo>
                  <a:cubicBezTo>
                    <a:pt x="230" y="1573"/>
                    <a:pt x="135" y="1707"/>
                    <a:pt x="0" y="1764"/>
                  </a:cubicBezTo>
                  <a:cubicBezTo>
                    <a:pt x="77" y="1793"/>
                    <a:pt x="154" y="1803"/>
                    <a:pt x="240" y="1803"/>
                  </a:cubicBezTo>
                  <a:lnTo>
                    <a:pt x="508" y="1803"/>
                  </a:lnTo>
                  <a:cubicBezTo>
                    <a:pt x="719" y="1803"/>
                    <a:pt x="882" y="1630"/>
                    <a:pt x="882" y="1419"/>
                  </a:cubicBezTo>
                  <a:lnTo>
                    <a:pt x="882" y="384"/>
                  </a:lnTo>
                  <a:cubicBezTo>
                    <a:pt x="882" y="173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88"/>
            <p:cNvSpPr/>
            <p:nvPr/>
          </p:nvSpPr>
          <p:spPr>
            <a:xfrm>
              <a:off x="8204254" y="2591085"/>
              <a:ext cx="108023" cy="102940"/>
            </a:xfrm>
            <a:custGeom>
              <a:avLst/>
              <a:gdLst/>
              <a:ahLst/>
              <a:cxnLst/>
              <a:rect l="l" t="t" r="r" b="b"/>
              <a:pathLst>
                <a:path w="4123" h="3929" extrusionOk="0">
                  <a:moveTo>
                    <a:pt x="2062" y="1"/>
                  </a:moveTo>
                  <a:cubicBezTo>
                    <a:pt x="1930" y="1"/>
                    <a:pt x="1798" y="13"/>
                    <a:pt x="1669" y="37"/>
                  </a:cubicBezTo>
                  <a:cubicBezTo>
                    <a:pt x="672" y="238"/>
                    <a:pt x="1" y="1158"/>
                    <a:pt x="97" y="2165"/>
                  </a:cubicBezTo>
                  <a:cubicBezTo>
                    <a:pt x="202" y="3171"/>
                    <a:pt x="1046" y="3929"/>
                    <a:pt x="2062" y="3929"/>
                  </a:cubicBezTo>
                  <a:cubicBezTo>
                    <a:pt x="3068" y="3929"/>
                    <a:pt x="3912" y="3171"/>
                    <a:pt x="4017" y="2165"/>
                  </a:cubicBezTo>
                  <a:cubicBezTo>
                    <a:pt x="4123" y="1158"/>
                    <a:pt x="3442" y="238"/>
                    <a:pt x="2455" y="37"/>
                  </a:cubicBezTo>
                  <a:cubicBezTo>
                    <a:pt x="2325" y="13"/>
                    <a:pt x="2194" y="1"/>
                    <a:pt x="206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88"/>
            <p:cNvSpPr/>
            <p:nvPr/>
          </p:nvSpPr>
          <p:spPr>
            <a:xfrm>
              <a:off x="8244183" y="2591085"/>
              <a:ext cx="70609" cy="102992"/>
            </a:xfrm>
            <a:custGeom>
              <a:avLst/>
              <a:gdLst/>
              <a:ahLst/>
              <a:cxnLst/>
              <a:rect l="l" t="t" r="r" b="b"/>
              <a:pathLst>
                <a:path w="2695" h="3931" extrusionOk="0">
                  <a:moveTo>
                    <a:pt x="538" y="1"/>
                  </a:moveTo>
                  <a:cubicBezTo>
                    <a:pt x="406" y="1"/>
                    <a:pt x="274" y="13"/>
                    <a:pt x="145" y="37"/>
                  </a:cubicBezTo>
                  <a:cubicBezTo>
                    <a:pt x="97" y="47"/>
                    <a:pt x="49" y="56"/>
                    <a:pt x="1" y="75"/>
                  </a:cubicBezTo>
                  <a:cubicBezTo>
                    <a:pt x="844" y="315"/>
                    <a:pt x="1429" y="1082"/>
                    <a:pt x="1429" y="1964"/>
                  </a:cubicBezTo>
                  <a:cubicBezTo>
                    <a:pt x="1429" y="2845"/>
                    <a:pt x="844" y="3612"/>
                    <a:pt x="1" y="3861"/>
                  </a:cubicBezTo>
                  <a:cubicBezTo>
                    <a:pt x="173" y="3908"/>
                    <a:pt x="346" y="3930"/>
                    <a:pt x="516" y="3930"/>
                  </a:cubicBezTo>
                  <a:cubicBezTo>
                    <a:pt x="1399" y="3930"/>
                    <a:pt x="2211" y="3332"/>
                    <a:pt x="2436" y="2424"/>
                  </a:cubicBezTo>
                  <a:cubicBezTo>
                    <a:pt x="2694" y="1350"/>
                    <a:pt x="2014" y="267"/>
                    <a:pt x="931" y="37"/>
                  </a:cubicBezTo>
                  <a:cubicBezTo>
                    <a:pt x="801" y="13"/>
                    <a:pt x="670" y="1"/>
                    <a:pt x="538" y="1"/>
                  </a:cubicBezTo>
                  <a:close/>
                </a:path>
              </a:pathLst>
            </a:custGeom>
            <a:solidFill>
              <a:srgbClr val="89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88"/>
            <p:cNvSpPr/>
            <p:nvPr/>
          </p:nvSpPr>
          <p:spPr>
            <a:xfrm>
              <a:off x="8234646" y="2624936"/>
              <a:ext cx="40977" cy="35291"/>
            </a:xfrm>
            <a:custGeom>
              <a:avLst/>
              <a:gdLst/>
              <a:ahLst/>
              <a:cxnLst/>
              <a:rect l="l" t="t" r="r" b="b"/>
              <a:pathLst>
                <a:path w="1564" h="1347" extrusionOk="0">
                  <a:moveTo>
                    <a:pt x="892" y="1"/>
                  </a:moveTo>
                  <a:cubicBezTo>
                    <a:pt x="298" y="1"/>
                    <a:pt x="1" y="729"/>
                    <a:pt x="422" y="1151"/>
                  </a:cubicBezTo>
                  <a:cubicBezTo>
                    <a:pt x="558" y="1286"/>
                    <a:pt x="723" y="1346"/>
                    <a:pt x="886" y="1346"/>
                  </a:cubicBezTo>
                  <a:cubicBezTo>
                    <a:pt x="1231" y="1346"/>
                    <a:pt x="1563" y="1075"/>
                    <a:pt x="1563" y="672"/>
                  </a:cubicBezTo>
                  <a:cubicBezTo>
                    <a:pt x="1563" y="298"/>
                    <a:pt x="1266" y="1"/>
                    <a:pt x="89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88"/>
            <p:cNvSpPr/>
            <p:nvPr/>
          </p:nvSpPr>
          <p:spPr>
            <a:xfrm>
              <a:off x="7953101" y="2520214"/>
              <a:ext cx="244446" cy="184867"/>
            </a:xfrm>
            <a:custGeom>
              <a:avLst/>
              <a:gdLst/>
              <a:ahLst/>
              <a:cxnLst/>
              <a:rect l="l" t="t" r="r" b="b"/>
              <a:pathLst>
                <a:path w="9330" h="7056" extrusionOk="0">
                  <a:moveTo>
                    <a:pt x="631" y="0"/>
                  </a:moveTo>
                  <a:cubicBezTo>
                    <a:pt x="319" y="0"/>
                    <a:pt x="0" y="233"/>
                    <a:pt x="69" y="652"/>
                  </a:cubicBezTo>
                  <a:lnTo>
                    <a:pt x="327" y="2761"/>
                  </a:lnTo>
                  <a:cubicBezTo>
                    <a:pt x="519" y="4285"/>
                    <a:pt x="1823" y="5435"/>
                    <a:pt x="3366" y="5435"/>
                  </a:cubicBezTo>
                  <a:lnTo>
                    <a:pt x="4104" y="5435"/>
                  </a:lnTo>
                  <a:lnTo>
                    <a:pt x="4104" y="6499"/>
                  </a:lnTo>
                  <a:cubicBezTo>
                    <a:pt x="4104" y="6806"/>
                    <a:pt x="4353" y="7055"/>
                    <a:pt x="4670" y="7055"/>
                  </a:cubicBezTo>
                  <a:cubicBezTo>
                    <a:pt x="4976" y="7055"/>
                    <a:pt x="5226" y="6806"/>
                    <a:pt x="5226" y="6499"/>
                  </a:cubicBezTo>
                  <a:lnTo>
                    <a:pt x="5226" y="5435"/>
                  </a:lnTo>
                  <a:lnTo>
                    <a:pt x="5964" y="5435"/>
                  </a:lnTo>
                  <a:cubicBezTo>
                    <a:pt x="7507" y="5435"/>
                    <a:pt x="8801" y="4285"/>
                    <a:pt x="9002" y="2752"/>
                  </a:cubicBezTo>
                  <a:lnTo>
                    <a:pt x="9261" y="652"/>
                  </a:lnTo>
                  <a:cubicBezTo>
                    <a:pt x="9329" y="233"/>
                    <a:pt x="9011" y="0"/>
                    <a:pt x="8699" y="0"/>
                  </a:cubicBezTo>
                  <a:cubicBezTo>
                    <a:pt x="8440" y="0"/>
                    <a:pt x="8185" y="161"/>
                    <a:pt x="8159" y="509"/>
                  </a:cubicBezTo>
                  <a:lnTo>
                    <a:pt x="7890" y="2617"/>
                  </a:lnTo>
                  <a:cubicBezTo>
                    <a:pt x="7775" y="3585"/>
                    <a:pt x="6951" y="4314"/>
                    <a:pt x="5973" y="4324"/>
                  </a:cubicBezTo>
                  <a:lnTo>
                    <a:pt x="3366" y="4324"/>
                  </a:lnTo>
                  <a:cubicBezTo>
                    <a:pt x="2379" y="4314"/>
                    <a:pt x="1554" y="3585"/>
                    <a:pt x="1439" y="2617"/>
                  </a:cubicBezTo>
                  <a:lnTo>
                    <a:pt x="1171" y="509"/>
                  </a:lnTo>
                  <a:cubicBezTo>
                    <a:pt x="1145" y="161"/>
                    <a:pt x="890" y="0"/>
                    <a:pt x="631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7" name="Google Shape;10377;p88"/>
          <p:cNvGrpSpPr/>
          <p:nvPr/>
        </p:nvGrpSpPr>
        <p:grpSpPr>
          <a:xfrm>
            <a:off x="4859353" y="3355130"/>
            <a:ext cx="373481" cy="362267"/>
            <a:chOff x="4859353" y="3355130"/>
            <a:chExt cx="373481" cy="362267"/>
          </a:xfrm>
        </p:grpSpPr>
        <p:sp>
          <p:nvSpPr>
            <p:cNvPr id="10378" name="Google Shape;10378;p88"/>
            <p:cNvSpPr/>
            <p:nvPr/>
          </p:nvSpPr>
          <p:spPr>
            <a:xfrm>
              <a:off x="4859353" y="3355130"/>
              <a:ext cx="373219" cy="362005"/>
            </a:xfrm>
            <a:custGeom>
              <a:avLst/>
              <a:gdLst/>
              <a:ahLst/>
              <a:cxnLst/>
              <a:rect l="l" t="t" r="r" b="b"/>
              <a:pathLst>
                <a:path w="14245" h="13817" extrusionOk="0">
                  <a:moveTo>
                    <a:pt x="11398" y="0"/>
                  </a:moveTo>
                  <a:cubicBezTo>
                    <a:pt x="11111" y="0"/>
                    <a:pt x="10823" y="110"/>
                    <a:pt x="10603" y="331"/>
                  </a:cubicBezTo>
                  <a:lnTo>
                    <a:pt x="6481" y="4462"/>
                  </a:lnTo>
                  <a:cubicBezTo>
                    <a:pt x="5685" y="5248"/>
                    <a:pt x="5081" y="6187"/>
                    <a:pt x="4679" y="7232"/>
                  </a:cubicBezTo>
                  <a:cubicBezTo>
                    <a:pt x="4410" y="7941"/>
                    <a:pt x="4037" y="8603"/>
                    <a:pt x="3576" y="9207"/>
                  </a:cubicBezTo>
                  <a:lnTo>
                    <a:pt x="2896" y="10012"/>
                  </a:lnTo>
                  <a:lnTo>
                    <a:pt x="586" y="12322"/>
                  </a:lnTo>
                  <a:cubicBezTo>
                    <a:pt x="1" y="12966"/>
                    <a:pt x="571" y="13816"/>
                    <a:pt x="1246" y="13816"/>
                  </a:cubicBezTo>
                  <a:cubicBezTo>
                    <a:pt x="1444" y="13816"/>
                    <a:pt x="1652" y="13743"/>
                    <a:pt x="1841" y="13568"/>
                  </a:cubicBezTo>
                  <a:lnTo>
                    <a:pt x="4152" y="11268"/>
                  </a:lnTo>
                  <a:cubicBezTo>
                    <a:pt x="4928" y="10472"/>
                    <a:pt x="5877" y="9859"/>
                    <a:pt x="6912" y="9466"/>
                  </a:cubicBezTo>
                  <a:cubicBezTo>
                    <a:pt x="7957" y="9073"/>
                    <a:pt x="8896" y="8459"/>
                    <a:pt x="9682" y="7673"/>
                  </a:cubicBezTo>
                  <a:lnTo>
                    <a:pt x="13814" y="3542"/>
                  </a:lnTo>
                  <a:cubicBezTo>
                    <a:pt x="14245" y="3101"/>
                    <a:pt x="14245" y="2392"/>
                    <a:pt x="13814" y="1951"/>
                  </a:cubicBezTo>
                  <a:lnTo>
                    <a:pt x="12194" y="331"/>
                  </a:lnTo>
                  <a:cubicBezTo>
                    <a:pt x="11973" y="110"/>
                    <a:pt x="11686" y="0"/>
                    <a:pt x="1139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88"/>
            <p:cNvSpPr/>
            <p:nvPr/>
          </p:nvSpPr>
          <p:spPr>
            <a:xfrm>
              <a:off x="4868418" y="3388142"/>
              <a:ext cx="364154" cy="329255"/>
            </a:xfrm>
            <a:custGeom>
              <a:avLst/>
              <a:gdLst/>
              <a:ahLst/>
              <a:cxnLst/>
              <a:rect l="l" t="t" r="r" b="b"/>
              <a:pathLst>
                <a:path w="13899" h="12567" extrusionOk="0">
                  <a:moveTo>
                    <a:pt x="12758" y="1"/>
                  </a:moveTo>
                  <a:lnTo>
                    <a:pt x="12758" y="1"/>
                  </a:lnTo>
                  <a:cubicBezTo>
                    <a:pt x="13199" y="442"/>
                    <a:pt x="13199" y="1151"/>
                    <a:pt x="12758" y="1592"/>
                  </a:cubicBezTo>
                  <a:lnTo>
                    <a:pt x="8637" y="5723"/>
                  </a:lnTo>
                  <a:cubicBezTo>
                    <a:pt x="7851" y="6509"/>
                    <a:pt x="6902" y="7122"/>
                    <a:pt x="5866" y="7515"/>
                  </a:cubicBezTo>
                  <a:cubicBezTo>
                    <a:pt x="4822" y="7908"/>
                    <a:pt x="3882" y="8522"/>
                    <a:pt x="3096" y="9317"/>
                  </a:cubicBezTo>
                  <a:lnTo>
                    <a:pt x="796" y="11608"/>
                  </a:lnTo>
                  <a:cubicBezTo>
                    <a:pt x="626" y="11771"/>
                    <a:pt x="399" y="11864"/>
                    <a:pt x="167" y="11864"/>
                  </a:cubicBezTo>
                  <a:cubicBezTo>
                    <a:pt x="112" y="11864"/>
                    <a:pt x="56" y="11859"/>
                    <a:pt x="0" y="11848"/>
                  </a:cubicBezTo>
                  <a:lnTo>
                    <a:pt x="0" y="11848"/>
                  </a:lnTo>
                  <a:cubicBezTo>
                    <a:pt x="29" y="12021"/>
                    <a:pt x="115" y="12183"/>
                    <a:pt x="240" y="12308"/>
                  </a:cubicBezTo>
                  <a:cubicBezTo>
                    <a:pt x="412" y="12481"/>
                    <a:pt x="640" y="12567"/>
                    <a:pt x="868" y="12567"/>
                  </a:cubicBezTo>
                  <a:cubicBezTo>
                    <a:pt x="1095" y="12567"/>
                    <a:pt x="1323" y="12481"/>
                    <a:pt x="1495" y="12308"/>
                  </a:cubicBezTo>
                  <a:lnTo>
                    <a:pt x="3796" y="9998"/>
                  </a:lnTo>
                  <a:cubicBezTo>
                    <a:pt x="4582" y="9212"/>
                    <a:pt x="5531" y="8599"/>
                    <a:pt x="6566" y="8206"/>
                  </a:cubicBezTo>
                  <a:cubicBezTo>
                    <a:pt x="7611" y="7803"/>
                    <a:pt x="8550" y="7199"/>
                    <a:pt x="9336" y="6404"/>
                  </a:cubicBezTo>
                  <a:lnTo>
                    <a:pt x="13468" y="2282"/>
                  </a:lnTo>
                  <a:cubicBezTo>
                    <a:pt x="13889" y="1841"/>
                    <a:pt x="13899" y="1141"/>
                    <a:pt x="13468" y="710"/>
                  </a:cubicBezTo>
                  <a:lnTo>
                    <a:pt x="12758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88"/>
            <p:cNvSpPr/>
            <p:nvPr/>
          </p:nvSpPr>
          <p:spPr>
            <a:xfrm>
              <a:off x="4969497" y="3355627"/>
              <a:ext cx="263336" cy="251415"/>
            </a:xfrm>
            <a:custGeom>
              <a:avLst/>
              <a:gdLst/>
              <a:ahLst/>
              <a:cxnLst/>
              <a:rect l="l" t="t" r="r" b="b"/>
              <a:pathLst>
                <a:path w="10051" h="9596" extrusionOk="0">
                  <a:moveTo>
                    <a:pt x="7194" y="0"/>
                  </a:moveTo>
                  <a:cubicBezTo>
                    <a:pt x="6907" y="0"/>
                    <a:pt x="6619" y="110"/>
                    <a:pt x="6399" y="331"/>
                  </a:cubicBezTo>
                  <a:lnTo>
                    <a:pt x="2277" y="4453"/>
                  </a:lnTo>
                  <a:cubicBezTo>
                    <a:pt x="1481" y="5239"/>
                    <a:pt x="868" y="6188"/>
                    <a:pt x="475" y="7223"/>
                  </a:cubicBezTo>
                  <a:lnTo>
                    <a:pt x="456" y="7271"/>
                  </a:lnTo>
                  <a:cubicBezTo>
                    <a:pt x="1" y="8440"/>
                    <a:pt x="908" y="9595"/>
                    <a:pt x="2035" y="9595"/>
                  </a:cubicBezTo>
                  <a:cubicBezTo>
                    <a:pt x="2238" y="9595"/>
                    <a:pt x="2449" y="9557"/>
                    <a:pt x="2660" y="9475"/>
                  </a:cubicBezTo>
                  <a:lnTo>
                    <a:pt x="2708" y="9456"/>
                  </a:lnTo>
                  <a:cubicBezTo>
                    <a:pt x="3743" y="9054"/>
                    <a:pt x="4692" y="8440"/>
                    <a:pt x="5469" y="7654"/>
                  </a:cubicBezTo>
                  <a:lnTo>
                    <a:pt x="9600" y="3532"/>
                  </a:lnTo>
                  <a:cubicBezTo>
                    <a:pt x="10041" y="3091"/>
                    <a:pt x="10051" y="2382"/>
                    <a:pt x="9610" y="1951"/>
                  </a:cubicBezTo>
                  <a:lnTo>
                    <a:pt x="7990" y="331"/>
                  </a:lnTo>
                  <a:cubicBezTo>
                    <a:pt x="7769" y="110"/>
                    <a:pt x="7482" y="0"/>
                    <a:pt x="7194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88"/>
            <p:cNvSpPr/>
            <p:nvPr/>
          </p:nvSpPr>
          <p:spPr>
            <a:xfrm>
              <a:off x="5178809" y="3364038"/>
              <a:ext cx="12078" cy="12078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461" y="46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88"/>
            <p:cNvSpPr/>
            <p:nvPr/>
          </p:nvSpPr>
          <p:spPr>
            <a:xfrm>
              <a:off x="4983934" y="3388142"/>
              <a:ext cx="248900" cy="218849"/>
            </a:xfrm>
            <a:custGeom>
              <a:avLst/>
              <a:gdLst/>
              <a:ahLst/>
              <a:cxnLst/>
              <a:rect l="l" t="t" r="r" b="b"/>
              <a:pathLst>
                <a:path w="9500" h="8353" extrusionOk="0">
                  <a:moveTo>
                    <a:pt x="8349" y="1"/>
                  </a:moveTo>
                  <a:cubicBezTo>
                    <a:pt x="8790" y="442"/>
                    <a:pt x="8790" y="1151"/>
                    <a:pt x="8349" y="1582"/>
                  </a:cubicBezTo>
                  <a:lnTo>
                    <a:pt x="4228" y="5723"/>
                  </a:lnTo>
                  <a:cubicBezTo>
                    <a:pt x="3442" y="6509"/>
                    <a:pt x="2493" y="7122"/>
                    <a:pt x="1457" y="7515"/>
                  </a:cubicBezTo>
                  <a:lnTo>
                    <a:pt x="1409" y="7535"/>
                  </a:lnTo>
                  <a:cubicBezTo>
                    <a:pt x="1214" y="7612"/>
                    <a:pt x="1008" y="7650"/>
                    <a:pt x="803" y="7650"/>
                  </a:cubicBezTo>
                  <a:cubicBezTo>
                    <a:pt x="525" y="7650"/>
                    <a:pt x="249" y="7581"/>
                    <a:pt x="0" y="7448"/>
                  </a:cubicBezTo>
                  <a:lnTo>
                    <a:pt x="0" y="7448"/>
                  </a:lnTo>
                  <a:cubicBezTo>
                    <a:pt x="301" y="8021"/>
                    <a:pt x="885" y="8353"/>
                    <a:pt x="1496" y="8353"/>
                  </a:cubicBezTo>
                  <a:cubicBezTo>
                    <a:pt x="1704" y="8353"/>
                    <a:pt x="1915" y="8315"/>
                    <a:pt x="2119" y="8234"/>
                  </a:cubicBezTo>
                  <a:lnTo>
                    <a:pt x="2157" y="8225"/>
                  </a:lnTo>
                  <a:cubicBezTo>
                    <a:pt x="3202" y="7822"/>
                    <a:pt x="4141" y="7209"/>
                    <a:pt x="4927" y="6423"/>
                  </a:cubicBezTo>
                  <a:lnTo>
                    <a:pt x="9059" y="2291"/>
                  </a:lnTo>
                  <a:cubicBezTo>
                    <a:pt x="9500" y="1860"/>
                    <a:pt x="9500" y="1141"/>
                    <a:pt x="9059" y="710"/>
                  </a:cubicBezTo>
                  <a:lnTo>
                    <a:pt x="8349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88"/>
            <p:cNvSpPr/>
            <p:nvPr/>
          </p:nvSpPr>
          <p:spPr>
            <a:xfrm>
              <a:off x="4865641" y="3654098"/>
              <a:ext cx="65579" cy="63299"/>
            </a:xfrm>
            <a:custGeom>
              <a:avLst/>
              <a:gdLst/>
              <a:ahLst/>
              <a:cxnLst/>
              <a:rect l="l" t="t" r="r" b="b"/>
              <a:pathLst>
                <a:path w="2503" h="2416" extrusionOk="0">
                  <a:moveTo>
                    <a:pt x="1247" y="0"/>
                  </a:moveTo>
                  <a:lnTo>
                    <a:pt x="346" y="901"/>
                  </a:lnTo>
                  <a:cubicBezTo>
                    <a:pt x="1" y="1246"/>
                    <a:pt x="1" y="1812"/>
                    <a:pt x="346" y="2157"/>
                  </a:cubicBezTo>
                  <a:cubicBezTo>
                    <a:pt x="518" y="2330"/>
                    <a:pt x="746" y="2416"/>
                    <a:pt x="974" y="2416"/>
                  </a:cubicBezTo>
                  <a:cubicBezTo>
                    <a:pt x="1201" y="2416"/>
                    <a:pt x="1429" y="2330"/>
                    <a:pt x="1601" y="2157"/>
                  </a:cubicBezTo>
                  <a:lnTo>
                    <a:pt x="2502" y="1256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88"/>
            <p:cNvSpPr/>
            <p:nvPr/>
          </p:nvSpPr>
          <p:spPr>
            <a:xfrm>
              <a:off x="4868156" y="3668665"/>
              <a:ext cx="63063" cy="48732"/>
            </a:xfrm>
            <a:custGeom>
              <a:avLst/>
              <a:gdLst/>
              <a:ahLst/>
              <a:cxnLst/>
              <a:rect l="l" t="t" r="r" b="b"/>
              <a:pathLst>
                <a:path w="2407" h="1860" extrusionOk="0">
                  <a:moveTo>
                    <a:pt x="1697" y="0"/>
                  </a:moveTo>
                  <a:lnTo>
                    <a:pt x="796" y="901"/>
                  </a:lnTo>
                  <a:cubicBezTo>
                    <a:pt x="626" y="1064"/>
                    <a:pt x="400" y="1157"/>
                    <a:pt x="168" y="1157"/>
                  </a:cubicBezTo>
                  <a:cubicBezTo>
                    <a:pt x="112" y="1157"/>
                    <a:pt x="56" y="1152"/>
                    <a:pt x="1" y="1141"/>
                  </a:cubicBezTo>
                  <a:lnTo>
                    <a:pt x="1" y="1141"/>
                  </a:lnTo>
                  <a:cubicBezTo>
                    <a:pt x="39" y="1314"/>
                    <a:pt x="116" y="1476"/>
                    <a:pt x="240" y="1601"/>
                  </a:cubicBezTo>
                  <a:cubicBezTo>
                    <a:pt x="418" y="1774"/>
                    <a:pt x="645" y="1860"/>
                    <a:pt x="872" y="1860"/>
                  </a:cubicBezTo>
                  <a:cubicBezTo>
                    <a:pt x="1098" y="1860"/>
                    <a:pt x="1323" y="1774"/>
                    <a:pt x="1496" y="1601"/>
                  </a:cubicBezTo>
                  <a:lnTo>
                    <a:pt x="2406" y="700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88"/>
            <p:cNvSpPr/>
            <p:nvPr/>
          </p:nvSpPr>
          <p:spPr>
            <a:xfrm>
              <a:off x="5010160" y="3403076"/>
              <a:ext cx="178527" cy="165689"/>
            </a:xfrm>
            <a:custGeom>
              <a:avLst/>
              <a:gdLst/>
              <a:ahLst/>
              <a:cxnLst/>
              <a:rect l="l" t="t" r="r" b="b"/>
              <a:pathLst>
                <a:path w="6814" h="6324" extrusionOk="0">
                  <a:moveTo>
                    <a:pt x="5961" y="0"/>
                  </a:moveTo>
                  <a:cubicBezTo>
                    <a:pt x="5822" y="0"/>
                    <a:pt x="5676" y="56"/>
                    <a:pt x="5546" y="188"/>
                  </a:cubicBezTo>
                  <a:lnTo>
                    <a:pt x="428" y="5297"/>
                  </a:lnTo>
                  <a:cubicBezTo>
                    <a:pt x="1" y="5731"/>
                    <a:pt x="393" y="6323"/>
                    <a:pt x="855" y="6323"/>
                  </a:cubicBezTo>
                  <a:cubicBezTo>
                    <a:pt x="994" y="6323"/>
                    <a:pt x="1140" y="6269"/>
                    <a:pt x="1271" y="6140"/>
                  </a:cubicBezTo>
                  <a:lnTo>
                    <a:pt x="5623" y="1779"/>
                  </a:lnTo>
                  <a:lnTo>
                    <a:pt x="6380" y="1022"/>
                  </a:lnTo>
                  <a:cubicBezTo>
                    <a:pt x="6814" y="596"/>
                    <a:pt x="6419" y="0"/>
                    <a:pt x="596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88"/>
            <p:cNvSpPr/>
            <p:nvPr/>
          </p:nvSpPr>
          <p:spPr>
            <a:xfrm>
              <a:off x="5115274" y="3375592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0" y="973"/>
                    <a:pt x="652" y="1000"/>
                    <a:pt x="724" y="1000"/>
                  </a:cubicBezTo>
                  <a:cubicBezTo>
                    <a:pt x="796" y="1000"/>
                    <a:pt x="868" y="973"/>
                    <a:pt x="921" y="920"/>
                  </a:cubicBezTo>
                  <a:cubicBezTo>
                    <a:pt x="1036" y="805"/>
                    <a:pt x="1036" y="633"/>
                    <a:pt x="921" y="518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88"/>
            <p:cNvSpPr/>
            <p:nvPr/>
          </p:nvSpPr>
          <p:spPr>
            <a:xfrm>
              <a:off x="5094681" y="3396185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403"/>
                  </a:lnTo>
                  <a:lnTo>
                    <a:pt x="528" y="920"/>
                  </a:lnTo>
                  <a:cubicBezTo>
                    <a:pt x="580" y="973"/>
                    <a:pt x="650" y="1000"/>
                    <a:pt x="721" y="1000"/>
                  </a:cubicBezTo>
                  <a:cubicBezTo>
                    <a:pt x="791" y="1000"/>
                    <a:pt x="863" y="973"/>
                    <a:pt x="921" y="920"/>
                  </a:cubicBezTo>
                  <a:cubicBezTo>
                    <a:pt x="1036" y="815"/>
                    <a:pt x="1036" y="633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88"/>
            <p:cNvSpPr/>
            <p:nvPr/>
          </p:nvSpPr>
          <p:spPr>
            <a:xfrm>
              <a:off x="5074088" y="3416778"/>
              <a:ext cx="29344" cy="26357"/>
            </a:xfrm>
            <a:custGeom>
              <a:avLst/>
              <a:gdLst/>
              <a:ahLst/>
              <a:cxnLst/>
              <a:rect l="l" t="t" r="r" b="b"/>
              <a:pathLst>
                <a:path w="1120" h="1006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7" y="980"/>
                    <a:pt x="654" y="1005"/>
                    <a:pt x="719" y="1005"/>
                  </a:cubicBezTo>
                  <a:cubicBezTo>
                    <a:pt x="933" y="1005"/>
                    <a:pt x="1120" y="727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88"/>
            <p:cNvSpPr/>
            <p:nvPr/>
          </p:nvSpPr>
          <p:spPr>
            <a:xfrm>
              <a:off x="5053495" y="3437371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6" y="973"/>
                    <a:pt x="648" y="999"/>
                    <a:pt x="719" y="999"/>
                  </a:cubicBezTo>
                  <a:cubicBezTo>
                    <a:pt x="791" y="999"/>
                    <a:pt x="863" y="973"/>
                    <a:pt x="921" y="920"/>
                  </a:cubicBezTo>
                  <a:cubicBezTo>
                    <a:pt x="1026" y="815"/>
                    <a:pt x="1026" y="633"/>
                    <a:pt x="92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88"/>
            <p:cNvSpPr/>
            <p:nvPr/>
          </p:nvSpPr>
          <p:spPr>
            <a:xfrm>
              <a:off x="5032901" y="3457965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1" y="973"/>
                    <a:pt x="643" y="999"/>
                    <a:pt x="715" y="999"/>
                  </a:cubicBezTo>
                  <a:cubicBezTo>
                    <a:pt x="787" y="999"/>
                    <a:pt x="858" y="973"/>
                    <a:pt x="911" y="920"/>
                  </a:cubicBezTo>
                  <a:cubicBezTo>
                    <a:pt x="1026" y="815"/>
                    <a:pt x="1026" y="633"/>
                    <a:pt x="91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88"/>
            <p:cNvSpPr/>
            <p:nvPr/>
          </p:nvSpPr>
          <p:spPr>
            <a:xfrm>
              <a:off x="5013304" y="3478794"/>
              <a:ext cx="25912" cy="26148"/>
            </a:xfrm>
            <a:custGeom>
              <a:avLst/>
              <a:gdLst/>
              <a:ahLst/>
              <a:cxnLst/>
              <a:rect l="l" t="t" r="r" b="b"/>
              <a:pathLst>
                <a:path w="989" h="998" extrusionOk="0">
                  <a:moveTo>
                    <a:pt x="365" y="1"/>
                  </a:moveTo>
                  <a:cubicBezTo>
                    <a:pt x="241" y="145"/>
                    <a:pt x="116" y="288"/>
                    <a:pt x="1" y="432"/>
                  </a:cubicBezTo>
                  <a:lnTo>
                    <a:pt x="480" y="911"/>
                  </a:lnTo>
                  <a:cubicBezTo>
                    <a:pt x="538" y="969"/>
                    <a:pt x="610" y="998"/>
                    <a:pt x="681" y="998"/>
                  </a:cubicBezTo>
                  <a:cubicBezTo>
                    <a:pt x="753" y="998"/>
                    <a:pt x="825" y="969"/>
                    <a:pt x="883" y="911"/>
                  </a:cubicBezTo>
                  <a:cubicBezTo>
                    <a:pt x="988" y="806"/>
                    <a:pt x="988" y="624"/>
                    <a:pt x="883" y="51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2" name="Google Shape;10392;p88"/>
          <p:cNvGrpSpPr/>
          <p:nvPr/>
        </p:nvGrpSpPr>
        <p:grpSpPr>
          <a:xfrm>
            <a:off x="6637678" y="1500982"/>
            <a:ext cx="378721" cy="362005"/>
            <a:chOff x="6637678" y="1500982"/>
            <a:chExt cx="378721" cy="362005"/>
          </a:xfrm>
        </p:grpSpPr>
        <p:sp>
          <p:nvSpPr>
            <p:cNvPr id="10393" name="Google Shape;10393;p88"/>
            <p:cNvSpPr/>
            <p:nvPr/>
          </p:nvSpPr>
          <p:spPr>
            <a:xfrm>
              <a:off x="6637678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10950" y="0"/>
                  </a:moveTo>
                  <a:cubicBezTo>
                    <a:pt x="10150" y="0"/>
                    <a:pt x="9348" y="305"/>
                    <a:pt x="8732" y="916"/>
                  </a:cubicBezTo>
                  <a:lnTo>
                    <a:pt x="1237" y="8402"/>
                  </a:lnTo>
                  <a:cubicBezTo>
                    <a:pt x="0" y="9638"/>
                    <a:pt x="0" y="11642"/>
                    <a:pt x="1237" y="12878"/>
                  </a:cubicBezTo>
                  <a:cubicBezTo>
                    <a:pt x="1855" y="13497"/>
                    <a:pt x="2665" y="13806"/>
                    <a:pt x="3475" y="13806"/>
                  </a:cubicBezTo>
                  <a:cubicBezTo>
                    <a:pt x="4285" y="13806"/>
                    <a:pt x="5095" y="13497"/>
                    <a:pt x="5713" y="12878"/>
                  </a:cubicBezTo>
                  <a:lnTo>
                    <a:pt x="13199" y="5383"/>
                  </a:lnTo>
                  <a:cubicBezTo>
                    <a:pt x="14417" y="4146"/>
                    <a:pt x="14407" y="2162"/>
                    <a:pt x="13180" y="925"/>
                  </a:cubicBezTo>
                  <a:cubicBezTo>
                    <a:pt x="12564" y="310"/>
                    <a:pt x="11758" y="0"/>
                    <a:pt x="10950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88"/>
            <p:cNvSpPr/>
            <p:nvPr/>
          </p:nvSpPr>
          <p:spPr>
            <a:xfrm>
              <a:off x="6696680" y="1551338"/>
              <a:ext cx="260218" cy="260454"/>
            </a:xfrm>
            <a:custGeom>
              <a:avLst/>
              <a:gdLst/>
              <a:ahLst/>
              <a:cxnLst/>
              <a:rect l="l" t="t" r="r" b="b"/>
              <a:pathLst>
                <a:path w="9932" h="9941" extrusionOk="0">
                  <a:moveTo>
                    <a:pt x="5464" y="0"/>
                  </a:moveTo>
                  <a:lnTo>
                    <a:pt x="1" y="5464"/>
                  </a:lnTo>
                  <a:lnTo>
                    <a:pt x="4468" y="9940"/>
                  </a:lnTo>
                  <a:lnTo>
                    <a:pt x="9931" y="4477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88"/>
            <p:cNvSpPr/>
            <p:nvPr/>
          </p:nvSpPr>
          <p:spPr>
            <a:xfrm>
              <a:off x="6638175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3467" y="0"/>
                  </a:moveTo>
                  <a:cubicBezTo>
                    <a:pt x="2659" y="0"/>
                    <a:pt x="1853" y="310"/>
                    <a:pt x="1237" y="925"/>
                  </a:cubicBezTo>
                  <a:cubicBezTo>
                    <a:pt x="0" y="2162"/>
                    <a:pt x="0" y="4146"/>
                    <a:pt x="1218" y="5383"/>
                  </a:cubicBezTo>
                  <a:lnTo>
                    <a:pt x="8713" y="12878"/>
                  </a:lnTo>
                  <a:cubicBezTo>
                    <a:pt x="9327" y="13497"/>
                    <a:pt x="10135" y="13806"/>
                    <a:pt x="10943" y="13806"/>
                  </a:cubicBezTo>
                  <a:cubicBezTo>
                    <a:pt x="11752" y="13806"/>
                    <a:pt x="12562" y="13497"/>
                    <a:pt x="13180" y="12878"/>
                  </a:cubicBezTo>
                  <a:cubicBezTo>
                    <a:pt x="14417" y="11642"/>
                    <a:pt x="14417" y="9638"/>
                    <a:pt x="13180" y="8402"/>
                  </a:cubicBezTo>
                  <a:lnTo>
                    <a:pt x="5685" y="916"/>
                  </a:lnTo>
                  <a:cubicBezTo>
                    <a:pt x="5069" y="305"/>
                    <a:pt x="4267" y="0"/>
                    <a:pt x="3467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88"/>
            <p:cNvSpPr/>
            <p:nvPr/>
          </p:nvSpPr>
          <p:spPr>
            <a:xfrm>
              <a:off x="6842090" y="1696748"/>
              <a:ext cx="174309" cy="166239"/>
            </a:xfrm>
            <a:custGeom>
              <a:avLst/>
              <a:gdLst/>
              <a:ahLst/>
              <a:cxnLst/>
              <a:rect l="l" t="t" r="r" b="b"/>
              <a:pathLst>
                <a:path w="6653" h="6345" extrusionOk="0">
                  <a:moveTo>
                    <a:pt x="4467" y="0"/>
                  </a:moveTo>
                  <a:cubicBezTo>
                    <a:pt x="5694" y="1237"/>
                    <a:pt x="5685" y="3230"/>
                    <a:pt x="4458" y="4457"/>
                  </a:cubicBezTo>
                  <a:cubicBezTo>
                    <a:pt x="3836" y="5074"/>
                    <a:pt x="3025" y="5384"/>
                    <a:pt x="2215" y="5384"/>
                  </a:cubicBezTo>
                  <a:cubicBezTo>
                    <a:pt x="1415" y="5384"/>
                    <a:pt x="615" y="5082"/>
                    <a:pt x="1" y="4477"/>
                  </a:cubicBezTo>
                  <a:lnTo>
                    <a:pt x="1" y="4477"/>
                  </a:lnTo>
                  <a:lnTo>
                    <a:pt x="930" y="5397"/>
                  </a:lnTo>
                  <a:cubicBezTo>
                    <a:pt x="1547" y="6028"/>
                    <a:pt x="2363" y="6344"/>
                    <a:pt x="3180" y="6344"/>
                  </a:cubicBezTo>
                  <a:cubicBezTo>
                    <a:pt x="3988" y="6344"/>
                    <a:pt x="4797" y="6035"/>
                    <a:pt x="5416" y="5416"/>
                  </a:cubicBezTo>
                  <a:cubicBezTo>
                    <a:pt x="6653" y="4179"/>
                    <a:pt x="6653" y="2166"/>
                    <a:pt x="5397" y="930"/>
                  </a:cubicBezTo>
                  <a:lnTo>
                    <a:pt x="4467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88"/>
            <p:cNvSpPr/>
            <p:nvPr/>
          </p:nvSpPr>
          <p:spPr>
            <a:xfrm>
              <a:off x="6752931" y="1608847"/>
              <a:ext cx="146458" cy="144179"/>
            </a:xfrm>
            <a:custGeom>
              <a:avLst/>
              <a:gdLst/>
              <a:ahLst/>
              <a:cxnLst/>
              <a:rect l="l" t="t" r="r" b="b"/>
              <a:pathLst>
                <a:path w="5590" h="5503" extrusionOk="0">
                  <a:moveTo>
                    <a:pt x="2349" y="0"/>
                  </a:moveTo>
                  <a:cubicBezTo>
                    <a:pt x="2249" y="0"/>
                    <a:pt x="2148" y="39"/>
                    <a:pt x="2071" y="115"/>
                  </a:cubicBezTo>
                  <a:lnTo>
                    <a:pt x="154" y="2032"/>
                  </a:lnTo>
                  <a:cubicBezTo>
                    <a:pt x="1" y="2186"/>
                    <a:pt x="1" y="2435"/>
                    <a:pt x="154" y="2588"/>
                  </a:cubicBezTo>
                  <a:lnTo>
                    <a:pt x="2963" y="5387"/>
                  </a:lnTo>
                  <a:cubicBezTo>
                    <a:pt x="3039" y="5464"/>
                    <a:pt x="3140" y="5502"/>
                    <a:pt x="3241" y="5502"/>
                  </a:cubicBezTo>
                  <a:cubicBezTo>
                    <a:pt x="3341" y="5502"/>
                    <a:pt x="3442" y="5464"/>
                    <a:pt x="3519" y="5387"/>
                  </a:cubicBezTo>
                  <a:lnTo>
                    <a:pt x="5436" y="3470"/>
                  </a:lnTo>
                  <a:cubicBezTo>
                    <a:pt x="5589" y="3317"/>
                    <a:pt x="5589" y="3068"/>
                    <a:pt x="5436" y="2914"/>
                  </a:cubicBezTo>
                  <a:lnTo>
                    <a:pt x="2627" y="115"/>
                  </a:lnTo>
                  <a:cubicBezTo>
                    <a:pt x="2551" y="39"/>
                    <a:pt x="2450" y="0"/>
                    <a:pt x="234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88"/>
            <p:cNvSpPr/>
            <p:nvPr/>
          </p:nvSpPr>
          <p:spPr>
            <a:xfrm>
              <a:off x="6797393" y="1608847"/>
              <a:ext cx="101735" cy="144414"/>
            </a:xfrm>
            <a:custGeom>
              <a:avLst/>
              <a:gdLst/>
              <a:ahLst/>
              <a:cxnLst/>
              <a:rect l="l" t="t" r="r" b="b"/>
              <a:pathLst>
                <a:path w="3883" h="5512" extrusionOk="0">
                  <a:moveTo>
                    <a:pt x="652" y="0"/>
                  </a:moveTo>
                  <a:cubicBezTo>
                    <a:pt x="552" y="0"/>
                    <a:pt x="451" y="39"/>
                    <a:pt x="374" y="115"/>
                  </a:cubicBezTo>
                  <a:lnTo>
                    <a:pt x="1" y="480"/>
                  </a:lnTo>
                  <a:lnTo>
                    <a:pt x="1247" y="1726"/>
                  </a:lnTo>
                  <a:cubicBezTo>
                    <a:pt x="2052" y="2540"/>
                    <a:pt x="2052" y="3854"/>
                    <a:pt x="1247" y="4668"/>
                  </a:cubicBezTo>
                  <a:lnTo>
                    <a:pt x="882" y="5023"/>
                  </a:lnTo>
                  <a:lnTo>
                    <a:pt x="1256" y="5397"/>
                  </a:lnTo>
                  <a:cubicBezTo>
                    <a:pt x="1333" y="5474"/>
                    <a:pt x="1434" y="5512"/>
                    <a:pt x="1534" y="5512"/>
                  </a:cubicBezTo>
                  <a:cubicBezTo>
                    <a:pt x="1635" y="5512"/>
                    <a:pt x="1735" y="5474"/>
                    <a:pt x="1812" y="5397"/>
                  </a:cubicBezTo>
                  <a:lnTo>
                    <a:pt x="3729" y="3480"/>
                  </a:lnTo>
                  <a:cubicBezTo>
                    <a:pt x="3883" y="3326"/>
                    <a:pt x="3883" y="3077"/>
                    <a:pt x="3729" y="2924"/>
                  </a:cubicBezTo>
                  <a:lnTo>
                    <a:pt x="930" y="115"/>
                  </a:lnTo>
                  <a:cubicBezTo>
                    <a:pt x="854" y="39"/>
                    <a:pt x="753" y="0"/>
                    <a:pt x="652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88"/>
            <p:cNvSpPr/>
            <p:nvPr/>
          </p:nvSpPr>
          <p:spPr>
            <a:xfrm>
              <a:off x="6697309" y="1620087"/>
              <a:ext cx="22270" cy="18654"/>
            </a:xfrm>
            <a:custGeom>
              <a:avLst/>
              <a:gdLst/>
              <a:ahLst/>
              <a:cxnLst/>
              <a:rect l="l" t="t" r="r" b="b"/>
              <a:pathLst>
                <a:path w="850" h="712" extrusionOk="0">
                  <a:moveTo>
                    <a:pt x="402" y="0"/>
                  </a:moveTo>
                  <a:cubicBezTo>
                    <a:pt x="184" y="0"/>
                    <a:pt x="1" y="283"/>
                    <a:pt x="207" y="482"/>
                  </a:cubicBezTo>
                  <a:lnTo>
                    <a:pt x="351" y="626"/>
                  </a:lnTo>
                  <a:cubicBezTo>
                    <a:pt x="399" y="683"/>
                    <a:pt x="475" y="712"/>
                    <a:pt x="542" y="712"/>
                  </a:cubicBezTo>
                  <a:cubicBezTo>
                    <a:pt x="619" y="712"/>
                    <a:pt x="696" y="683"/>
                    <a:pt x="744" y="626"/>
                  </a:cubicBezTo>
                  <a:cubicBezTo>
                    <a:pt x="849" y="520"/>
                    <a:pt x="849" y="338"/>
                    <a:pt x="744" y="233"/>
                  </a:cubicBezTo>
                  <a:lnTo>
                    <a:pt x="600" y="89"/>
                  </a:lnTo>
                  <a:cubicBezTo>
                    <a:pt x="537" y="26"/>
                    <a:pt x="468" y="0"/>
                    <a:pt x="402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88"/>
            <p:cNvSpPr/>
            <p:nvPr/>
          </p:nvSpPr>
          <p:spPr>
            <a:xfrm>
              <a:off x="6690995" y="1582123"/>
              <a:ext cx="22296" cy="18707"/>
            </a:xfrm>
            <a:custGeom>
              <a:avLst/>
              <a:gdLst/>
              <a:ahLst/>
              <a:cxnLst/>
              <a:rect l="l" t="t" r="r" b="b"/>
              <a:pathLst>
                <a:path w="851" h="714" extrusionOk="0">
                  <a:moveTo>
                    <a:pt x="401" y="1"/>
                  </a:moveTo>
                  <a:cubicBezTo>
                    <a:pt x="184" y="1"/>
                    <a:pt x="1" y="278"/>
                    <a:pt x="199" y="484"/>
                  </a:cubicBezTo>
                  <a:lnTo>
                    <a:pt x="342" y="627"/>
                  </a:lnTo>
                  <a:cubicBezTo>
                    <a:pt x="400" y="685"/>
                    <a:pt x="472" y="714"/>
                    <a:pt x="544" y="714"/>
                  </a:cubicBezTo>
                  <a:cubicBezTo>
                    <a:pt x="616" y="714"/>
                    <a:pt x="687" y="685"/>
                    <a:pt x="745" y="627"/>
                  </a:cubicBezTo>
                  <a:cubicBezTo>
                    <a:pt x="850" y="522"/>
                    <a:pt x="850" y="340"/>
                    <a:pt x="745" y="234"/>
                  </a:cubicBezTo>
                  <a:lnTo>
                    <a:pt x="601" y="91"/>
                  </a:lnTo>
                  <a:cubicBezTo>
                    <a:pt x="538" y="2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88"/>
            <p:cNvSpPr/>
            <p:nvPr/>
          </p:nvSpPr>
          <p:spPr>
            <a:xfrm>
              <a:off x="6724190" y="1548771"/>
              <a:ext cx="22244" cy="18654"/>
            </a:xfrm>
            <a:custGeom>
              <a:avLst/>
              <a:gdLst/>
              <a:ahLst/>
              <a:cxnLst/>
              <a:rect l="l" t="t" r="r" b="b"/>
              <a:pathLst>
                <a:path w="84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5"/>
                  </a:lnTo>
                  <a:cubicBezTo>
                    <a:pt x="398" y="683"/>
                    <a:pt x="475" y="712"/>
                    <a:pt x="542" y="712"/>
                  </a:cubicBezTo>
                  <a:cubicBezTo>
                    <a:pt x="619" y="712"/>
                    <a:pt x="695" y="683"/>
                    <a:pt x="743" y="625"/>
                  </a:cubicBezTo>
                  <a:cubicBezTo>
                    <a:pt x="849" y="520"/>
                    <a:pt x="849" y="338"/>
                    <a:pt x="743" y="232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88"/>
            <p:cNvSpPr/>
            <p:nvPr/>
          </p:nvSpPr>
          <p:spPr>
            <a:xfrm>
              <a:off x="6729902" y="1587782"/>
              <a:ext cx="22322" cy="18576"/>
            </a:xfrm>
            <a:custGeom>
              <a:avLst/>
              <a:gdLst/>
              <a:ahLst/>
              <a:cxnLst/>
              <a:rect l="l" t="t" r="r" b="b"/>
              <a:pathLst>
                <a:path w="852" h="709" extrusionOk="0">
                  <a:moveTo>
                    <a:pt x="406" y="1"/>
                  </a:moveTo>
                  <a:cubicBezTo>
                    <a:pt x="187" y="1"/>
                    <a:pt x="0" y="281"/>
                    <a:pt x="199" y="488"/>
                  </a:cubicBezTo>
                  <a:lnTo>
                    <a:pt x="343" y="632"/>
                  </a:lnTo>
                  <a:cubicBezTo>
                    <a:pt x="401" y="680"/>
                    <a:pt x="468" y="708"/>
                    <a:pt x="544" y="708"/>
                  </a:cubicBezTo>
                  <a:cubicBezTo>
                    <a:pt x="621" y="708"/>
                    <a:pt x="688" y="680"/>
                    <a:pt x="746" y="632"/>
                  </a:cubicBezTo>
                  <a:cubicBezTo>
                    <a:pt x="851" y="517"/>
                    <a:pt x="851" y="344"/>
                    <a:pt x="746" y="229"/>
                  </a:cubicBezTo>
                  <a:lnTo>
                    <a:pt x="602" y="85"/>
                  </a:lnTo>
                  <a:cubicBezTo>
                    <a:pt x="540" y="26"/>
                    <a:pt x="472" y="1"/>
                    <a:pt x="406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88"/>
            <p:cNvSpPr/>
            <p:nvPr/>
          </p:nvSpPr>
          <p:spPr>
            <a:xfrm>
              <a:off x="6762285" y="1555137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1"/>
                  </a:moveTo>
                  <a:cubicBezTo>
                    <a:pt x="188" y="1"/>
                    <a:pt x="1" y="281"/>
                    <a:pt x="200" y="488"/>
                  </a:cubicBezTo>
                  <a:lnTo>
                    <a:pt x="344" y="632"/>
                  </a:lnTo>
                  <a:cubicBezTo>
                    <a:pt x="401" y="680"/>
                    <a:pt x="468" y="708"/>
                    <a:pt x="545" y="718"/>
                  </a:cubicBezTo>
                  <a:cubicBezTo>
                    <a:pt x="622" y="718"/>
                    <a:pt x="689" y="680"/>
                    <a:pt x="746" y="632"/>
                  </a:cubicBezTo>
                  <a:cubicBezTo>
                    <a:pt x="852" y="517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6"/>
                    <a:pt x="472" y="1"/>
                    <a:pt x="407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88"/>
            <p:cNvSpPr/>
            <p:nvPr/>
          </p:nvSpPr>
          <p:spPr>
            <a:xfrm>
              <a:off x="6866508" y="1789208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0"/>
                  </a:moveTo>
                  <a:cubicBezTo>
                    <a:pt x="188" y="0"/>
                    <a:pt x="1" y="281"/>
                    <a:pt x="200" y="487"/>
                  </a:cubicBezTo>
                  <a:lnTo>
                    <a:pt x="344" y="631"/>
                  </a:lnTo>
                  <a:cubicBezTo>
                    <a:pt x="401" y="679"/>
                    <a:pt x="468" y="708"/>
                    <a:pt x="545" y="717"/>
                  </a:cubicBezTo>
                  <a:cubicBezTo>
                    <a:pt x="622" y="717"/>
                    <a:pt x="689" y="679"/>
                    <a:pt x="746" y="631"/>
                  </a:cubicBezTo>
                  <a:cubicBezTo>
                    <a:pt x="852" y="516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5"/>
                    <a:pt x="472" y="0"/>
                    <a:pt x="407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88"/>
            <p:cNvSpPr/>
            <p:nvPr/>
          </p:nvSpPr>
          <p:spPr>
            <a:xfrm>
              <a:off x="6903450" y="1794998"/>
              <a:ext cx="23554" cy="19309"/>
            </a:xfrm>
            <a:custGeom>
              <a:avLst/>
              <a:gdLst/>
              <a:ahLst/>
              <a:cxnLst/>
              <a:rect l="l" t="t" r="r" b="b"/>
              <a:pathLst>
                <a:path w="899" h="737" extrusionOk="0">
                  <a:moveTo>
                    <a:pt x="428" y="1"/>
                  </a:moveTo>
                  <a:cubicBezTo>
                    <a:pt x="203" y="1"/>
                    <a:pt x="1" y="311"/>
                    <a:pt x="247" y="506"/>
                  </a:cubicBezTo>
                  <a:lnTo>
                    <a:pt x="391" y="650"/>
                  </a:lnTo>
                  <a:cubicBezTo>
                    <a:pt x="438" y="707"/>
                    <a:pt x="515" y="736"/>
                    <a:pt x="592" y="736"/>
                  </a:cubicBezTo>
                  <a:cubicBezTo>
                    <a:pt x="659" y="736"/>
                    <a:pt x="736" y="707"/>
                    <a:pt x="784" y="650"/>
                  </a:cubicBezTo>
                  <a:cubicBezTo>
                    <a:pt x="899" y="544"/>
                    <a:pt x="899" y="362"/>
                    <a:pt x="784" y="257"/>
                  </a:cubicBezTo>
                  <a:lnTo>
                    <a:pt x="640" y="113"/>
                  </a:lnTo>
                  <a:cubicBezTo>
                    <a:pt x="576" y="33"/>
                    <a:pt x="501" y="1"/>
                    <a:pt x="428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88"/>
            <p:cNvSpPr/>
            <p:nvPr/>
          </p:nvSpPr>
          <p:spPr>
            <a:xfrm>
              <a:off x="6937877" y="1762432"/>
              <a:ext cx="22270" cy="18707"/>
            </a:xfrm>
            <a:custGeom>
              <a:avLst/>
              <a:gdLst/>
              <a:ahLst/>
              <a:cxnLst/>
              <a:rect l="l" t="t" r="r" b="b"/>
              <a:pathLst>
                <a:path w="850" h="714" extrusionOk="0">
                  <a:moveTo>
                    <a:pt x="400" y="1"/>
                  </a:moveTo>
                  <a:cubicBezTo>
                    <a:pt x="183" y="1"/>
                    <a:pt x="0" y="279"/>
                    <a:pt x="198" y="484"/>
                  </a:cubicBezTo>
                  <a:lnTo>
                    <a:pt x="342" y="628"/>
                  </a:lnTo>
                  <a:cubicBezTo>
                    <a:pt x="399" y="675"/>
                    <a:pt x="466" y="714"/>
                    <a:pt x="543" y="714"/>
                  </a:cubicBezTo>
                  <a:cubicBezTo>
                    <a:pt x="620" y="714"/>
                    <a:pt x="687" y="685"/>
                    <a:pt x="744" y="628"/>
                  </a:cubicBezTo>
                  <a:cubicBezTo>
                    <a:pt x="850" y="513"/>
                    <a:pt x="850" y="340"/>
                    <a:pt x="744" y="235"/>
                  </a:cubicBezTo>
                  <a:lnTo>
                    <a:pt x="601" y="91"/>
                  </a:lnTo>
                  <a:cubicBezTo>
                    <a:pt x="537" y="27"/>
                    <a:pt x="467" y="1"/>
                    <a:pt x="400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88"/>
            <p:cNvSpPr/>
            <p:nvPr/>
          </p:nvSpPr>
          <p:spPr>
            <a:xfrm>
              <a:off x="6898970" y="1756799"/>
              <a:ext cx="22270" cy="18812"/>
            </a:xfrm>
            <a:custGeom>
              <a:avLst/>
              <a:gdLst/>
              <a:ahLst/>
              <a:cxnLst/>
              <a:rect l="l" t="t" r="r" b="b"/>
              <a:pathLst>
                <a:path w="850" h="718" extrusionOk="0">
                  <a:moveTo>
                    <a:pt x="404" y="1"/>
                  </a:moveTo>
                  <a:cubicBezTo>
                    <a:pt x="186" y="1"/>
                    <a:pt x="0" y="281"/>
                    <a:pt x="207" y="488"/>
                  </a:cubicBezTo>
                  <a:lnTo>
                    <a:pt x="351" y="632"/>
                  </a:lnTo>
                  <a:cubicBezTo>
                    <a:pt x="399" y="680"/>
                    <a:pt x="466" y="708"/>
                    <a:pt x="542" y="718"/>
                  </a:cubicBezTo>
                  <a:cubicBezTo>
                    <a:pt x="619" y="718"/>
                    <a:pt x="696" y="680"/>
                    <a:pt x="744" y="632"/>
                  </a:cubicBezTo>
                  <a:cubicBezTo>
                    <a:pt x="849" y="517"/>
                    <a:pt x="849" y="344"/>
                    <a:pt x="744" y="229"/>
                  </a:cubicBezTo>
                  <a:lnTo>
                    <a:pt x="600" y="85"/>
                  </a:lnTo>
                  <a:cubicBezTo>
                    <a:pt x="538" y="26"/>
                    <a:pt x="470" y="1"/>
                    <a:pt x="404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88"/>
            <p:cNvSpPr/>
            <p:nvPr/>
          </p:nvSpPr>
          <p:spPr>
            <a:xfrm>
              <a:off x="6931380" y="1724311"/>
              <a:ext cx="22506" cy="18654"/>
            </a:xfrm>
            <a:custGeom>
              <a:avLst/>
              <a:gdLst/>
              <a:ahLst/>
              <a:cxnLst/>
              <a:rect l="l" t="t" r="r" b="b"/>
              <a:pathLst>
                <a:path w="85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6"/>
                  </a:lnTo>
                  <a:cubicBezTo>
                    <a:pt x="403" y="683"/>
                    <a:pt x="475" y="712"/>
                    <a:pt x="547" y="712"/>
                  </a:cubicBezTo>
                  <a:cubicBezTo>
                    <a:pt x="619" y="712"/>
                    <a:pt x="690" y="683"/>
                    <a:pt x="743" y="626"/>
                  </a:cubicBezTo>
                  <a:cubicBezTo>
                    <a:pt x="858" y="520"/>
                    <a:pt x="858" y="338"/>
                    <a:pt x="743" y="233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09" name="Google Shape;10409;p88"/>
          <p:cNvGrpSpPr/>
          <p:nvPr/>
        </p:nvGrpSpPr>
        <p:grpSpPr>
          <a:xfrm>
            <a:off x="5827993" y="3355496"/>
            <a:ext cx="223041" cy="362163"/>
            <a:chOff x="5827993" y="3355496"/>
            <a:chExt cx="223041" cy="362163"/>
          </a:xfrm>
        </p:grpSpPr>
        <p:sp>
          <p:nvSpPr>
            <p:cNvPr id="10410" name="Google Shape;10410;p88"/>
            <p:cNvSpPr/>
            <p:nvPr/>
          </p:nvSpPr>
          <p:spPr>
            <a:xfrm>
              <a:off x="5827993" y="3448664"/>
              <a:ext cx="223041" cy="268995"/>
            </a:xfrm>
            <a:custGeom>
              <a:avLst/>
              <a:gdLst/>
              <a:ahLst/>
              <a:cxnLst/>
              <a:rect l="l" t="t" r="r" b="b"/>
              <a:pathLst>
                <a:path w="8513" h="10267" extrusionOk="0">
                  <a:moveTo>
                    <a:pt x="854" y="1"/>
                  </a:moveTo>
                  <a:cubicBezTo>
                    <a:pt x="384" y="1"/>
                    <a:pt x="1" y="384"/>
                    <a:pt x="1" y="854"/>
                  </a:cubicBezTo>
                  <a:lnTo>
                    <a:pt x="1" y="9413"/>
                  </a:lnTo>
                  <a:cubicBezTo>
                    <a:pt x="1" y="9883"/>
                    <a:pt x="384" y="10266"/>
                    <a:pt x="854" y="10266"/>
                  </a:cubicBezTo>
                  <a:lnTo>
                    <a:pt x="7660" y="10266"/>
                  </a:lnTo>
                  <a:cubicBezTo>
                    <a:pt x="8129" y="10266"/>
                    <a:pt x="8513" y="9883"/>
                    <a:pt x="8513" y="9413"/>
                  </a:cubicBezTo>
                  <a:lnTo>
                    <a:pt x="8513" y="854"/>
                  </a:lnTo>
                  <a:cubicBezTo>
                    <a:pt x="8513" y="384"/>
                    <a:pt x="8129" y="1"/>
                    <a:pt x="766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88"/>
            <p:cNvSpPr/>
            <p:nvPr/>
          </p:nvSpPr>
          <p:spPr>
            <a:xfrm>
              <a:off x="5989987" y="3448664"/>
              <a:ext cx="60810" cy="268733"/>
            </a:xfrm>
            <a:custGeom>
              <a:avLst/>
              <a:gdLst/>
              <a:ahLst/>
              <a:cxnLst/>
              <a:rect l="l" t="t" r="r" b="b"/>
              <a:pathLst>
                <a:path w="2321" h="10257" extrusionOk="0">
                  <a:moveTo>
                    <a:pt x="0" y="1"/>
                  </a:moveTo>
                  <a:cubicBezTo>
                    <a:pt x="489" y="1"/>
                    <a:pt x="882" y="403"/>
                    <a:pt x="882" y="892"/>
                  </a:cubicBezTo>
                  <a:lnTo>
                    <a:pt x="882" y="9375"/>
                  </a:lnTo>
                  <a:cubicBezTo>
                    <a:pt x="882" y="9864"/>
                    <a:pt x="489" y="10257"/>
                    <a:pt x="0" y="10257"/>
                  </a:cubicBezTo>
                  <a:lnTo>
                    <a:pt x="1438" y="10257"/>
                  </a:lnTo>
                  <a:cubicBezTo>
                    <a:pt x="1927" y="10257"/>
                    <a:pt x="2320" y="9864"/>
                    <a:pt x="2320" y="9375"/>
                  </a:cubicBezTo>
                  <a:lnTo>
                    <a:pt x="2320" y="892"/>
                  </a:lnTo>
                  <a:cubicBezTo>
                    <a:pt x="2320" y="403"/>
                    <a:pt x="1927" y="1"/>
                    <a:pt x="143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88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88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88"/>
            <p:cNvSpPr/>
            <p:nvPr/>
          </p:nvSpPr>
          <p:spPr>
            <a:xfrm>
              <a:off x="5963630" y="3424560"/>
              <a:ext cx="36942" cy="24130"/>
            </a:xfrm>
            <a:custGeom>
              <a:avLst/>
              <a:gdLst/>
              <a:ahLst/>
              <a:cxnLst/>
              <a:rect l="l" t="t" r="r" b="b"/>
              <a:pathLst>
                <a:path w="1410" h="921" extrusionOk="0">
                  <a:moveTo>
                    <a:pt x="0" y="0"/>
                  </a:moveTo>
                  <a:lnTo>
                    <a:pt x="0" y="921"/>
                  </a:lnTo>
                  <a:lnTo>
                    <a:pt x="1409" y="92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88"/>
            <p:cNvSpPr/>
            <p:nvPr/>
          </p:nvSpPr>
          <p:spPr>
            <a:xfrm>
              <a:off x="5852857" y="3355496"/>
              <a:ext cx="172815" cy="69089"/>
            </a:xfrm>
            <a:custGeom>
              <a:avLst/>
              <a:gdLst/>
              <a:ahLst/>
              <a:cxnLst/>
              <a:rect l="l" t="t" r="r" b="b"/>
              <a:pathLst>
                <a:path w="6596" h="2637" extrusionOk="0">
                  <a:moveTo>
                    <a:pt x="451" y="0"/>
                  </a:moveTo>
                  <a:cubicBezTo>
                    <a:pt x="202" y="0"/>
                    <a:pt x="1" y="202"/>
                    <a:pt x="1" y="451"/>
                  </a:cubicBezTo>
                  <a:lnTo>
                    <a:pt x="1" y="2186"/>
                  </a:lnTo>
                  <a:cubicBezTo>
                    <a:pt x="1" y="2435"/>
                    <a:pt x="202" y="2636"/>
                    <a:pt x="451" y="2636"/>
                  </a:cubicBezTo>
                  <a:lnTo>
                    <a:pt x="6145" y="2636"/>
                  </a:lnTo>
                  <a:cubicBezTo>
                    <a:pt x="6394" y="2636"/>
                    <a:pt x="6596" y="2435"/>
                    <a:pt x="6596" y="2186"/>
                  </a:cubicBezTo>
                  <a:lnTo>
                    <a:pt x="6596" y="451"/>
                  </a:lnTo>
                  <a:cubicBezTo>
                    <a:pt x="6596" y="202"/>
                    <a:pt x="6394" y="0"/>
                    <a:pt x="6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88"/>
            <p:cNvSpPr/>
            <p:nvPr/>
          </p:nvSpPr>
          <p:spPr>
            <a:xfrm>
              <a:off x="5981708" y="3355496"/>
              <a:ext cx="43964" cy="69089"/>
            </a:xfrm>
            <a:custGeom>
              <a:avLst/>
              <a:gdLst/>
              <a:ahLst/>
              <a:cxnLst/>
              <a:rect l="l" t="t" r="r" b="b"/>
              <a:pathLst>
                <a:path w="1678" h="2637" extrusionOk="0">
                  <a:moveTo>
                    <a:pt x="0" y="0"/>
                  </a:moveTo>
                  <a:lnTo>
                    <a:pt x="0" y="2636"/>
                  </a:lnTo>
                  <a:lnTo>
                    <a:pt x="1208" y="2636"/>
                  </a:lnTo>
                  <a:cubicBezTo>
                    <a:pt x="1467" y="2636"/>
                    <a:pt x="1678" y="2425"/>
                    <a:pt x="1678" y="2167"/>
                  </a:cubicBezTo>
                  <a:lnTo>
                    <a:pt x="1678" y="470"/>
                  </a:lnTo>
                  <a:cubicBezTo>
                    <a:pt x="1678" y="211"/>
                    <a:pt x="1467" y="0"/>
                    <a:pt x="1208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88"/>
            <p:cNvSpPr/>
            <p:nvPr/>
          </p:nvSpPr>
          <p:spPr>
            <a:xfrm>
              <a:off x="5862917" y="3488854"/>
              <a:ext cx="152720" cy="188378"/>
            </a:xfrm>
            <a:custGeom>
              <a:avLst/>
              <a:gdLst/>
              <a:ahLst/>
              <a:cxnLst/>
              <a:rect l="l" t="t" r="r" b="b"/>
              <a:pathLst>
                <a:path w="5829" h="7190" extrusionOk="0">
                  <a:moveTo>
                    <a:pt x="355" y="0"/>
                  </a:moveTo>
                  <a:cubicBezTo>
                    <a:pt x="163" y="0"/>
                    <a:pt x="0" y="154"/>
                    <a:pt x="0" y="355"/>
                  </a:cubicBezTo>
                  <a:lnTo>
                    <a:pt x="0" y="6844"/>
                  </a:lnTo>
                  <a:cubicBezTo>
                    <a:pt x="0" y="7036"/>
                    <a:pt x="163" y="7189"/>
                    <a:pt x="355" y="7189"/>
                  </a:cubicBezTo>
                  <a:lnTo>
                    <a:pt x="5483" y="7189"/>
                  </a:lnTo>
                  <a:cubicBezTo>
                    <a:pt x="5489" y="7190"/>
                    <a:pt x="5494" y="7190"/>
                    <a:pt x="5499" y="7190"/>
                  </a:cubicBezTo>
                  <a:cubicBezTo>
                    <a:pt x="5683" y="7190"/>
                    <a:pt x="5828" y="7030"/>
                    <a:pt x="5828" y="6844"/>
                  </a:cubicBezTo>
                  <a:lnTo>
                    <a:pt x="5828" y="355"/>
                  </a:lnTo>
                  <a:cubicBezTo>
                    <a:pt x="5828" y="154"/>
                    <a:pt x="5675" y="0"/>
                    <a:pt x="5483" y="0"/>
                  </a:cubicBez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88"/>
            <p:cNvSpPr/>
            <p:nvPr/>
          </p:nvSpPr>
          <p:spPr>
            <a:xfrm>
              <a:off x="5971412" y="3488854"/>
              <a:ext cx="44226" cy="188614"/>
            </a:xfrm>
            <a:custGeom>
              <a:avLst/>
              <a:gdLst/>
              <a:ahLst/>
              <a:cxnLst/>
              <a:rect l="l" t="t" r="r" b="b"/>
              <a:pathLst>
                <a:path w="1688" h="7199" extrusionOk="0">
                  <a:moveTo>
                    <a:pt x="0" y="0"/>
                  </a:moveTo>
                  <a:lnTo>
                    <a:pt x="0" y="7199"/>
                  </a:lnTo>
                  <a:lnTo>
                    <a:pt x="1342" y="7199"/>
                  </a:lnTo>
                  <a:cubicBezTo>
                    <a:pt x="1534" y="7199"/>
                    <a:pt x="1687" y="7036"/>
                    <a:pt x="1687" y="6844"/>
                  </a:cubicBezTo>
                  <a:lnTo>
                    <a:pt x="1687" y="355"/>
                  </a:lnTo>
                  <a:cubicBezTo>
                    <a:pt x="1687" y="163"/>
                    <a:pt x="1534" y="0"/>
                    <a:pt x="1342" y="0"/>
                  </a:cubicBezTo>
                  <a:close/>
                </a:path>
              </a:pathLst>
            </a:custGeom>
            <a:solidFill>
              <a:srgbClr val="CB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88"/>
            <p:cNvSpPr/>
            <p:nvPr/>
          </p:nvSpPr>
          <p:spPr>
            <a:xfrm>
              <a:off x="5869939" y="3531036"/>
              <a:ext cx="121568" cy="104197"/>
            </a:xfrm>
            <a:custGeom>
              <a:avLst/>
              <a:gdLst/>
              <a:ahLst/>
              <a:cxnLst/>
              <a:rect l="l" t="t" r="r" b="b"/>
              <a:pathLst>
                <a:path w="4640" h="3977" extrusionOk="0">
                  <a:moveTo>
                    <a:pt x="2656" y="1"/>
                  </a:moveTo>
                  <a:cubicBezTo>
                    <a:pt x="883" y="1"/>
                    <a:pt x="1" y="2138"/>
                    <a:pt x="1247" y="3394"/>
                  </a:cubicBezTo>
                  <a:cubicBezTo>
                    <a:pt x="1653" y="3796"/>
                    <a:pt x="2150" y="3977"/>
                    <a:pt x="2638" y="3977"/>
                  </a:cubicBezTo>
                  <a:cubicBezTo>
                    <a:pt x="3661" y="3977"/>
                    <a:pt x="4640" y="3185"/>
                    <a:pt x="4640" y="1985"/>
                  </a:cubicBezTo>
                  <a:cubicBezTo>
                    <a:pt x="4640" y="892"/>
                    <a:pt x="3749" y="1"/>
                    <a:pt x="26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88"/>
            <p:cNvSpPr/>
            <p:nvPr/>
          </p:nvSpPr>
          <p:spPr>
            <a:xfrm>
              <a:off x="5894043" y="3538058"/>
              <a:ext cx="106529" cy="97202"/>
            </a:xfrm>
            <a:custGeom>
              <a:avLst/>
              <a:gdLst/>
              <a:ahLst/>
              <a:cxnLst/>
              <a:rect l="l" t="t" r="r" b="b"/>
              <a:pathLst>
                <a:path w="4066" h="3710" extrusionOk="0">
                  <a:moveTo>
                    <a:pt x="2714" y="1"/>
                  </a:moveTo>
                  <a:cubicBezTo>
                    <a:pt x="3452" y="1324"/>
                    <a:pt x="2503" y="2963"/>
                    <a:pt x="979" y="2963"/>
                  </a:cubicBezTo>
                  <a:cubicBezTo>
                    <a:pt x="634" y="2963"/>
                    <a:pt x="298" y="2877"/>
                    <a:pt x="1" y="2704"/>
                  </a:cubicBezTo>
                  <a:lnTo>
                    <a:pt x="1" y="2704"/>
                  </a:lnTo>
                  <a:cubicBezTo>
                    <a:pt x="376" y="3361"/>
                    <a:pt x="1050" y="3709"/>
                    <a:pt x="1732" y="3709"/>
                  </a:cubicBezTo>
                  <a:cubicBezTo>
                    <a:pt x="2234" y="3709"/>
                    <a:pt x="2741" y="3520"/>
                    <a:pt x="3135" y="3126"/>
                  </a:cubicBezTo>
                  <a:cubicBezTo>
                    <a:pt x="4065" y="2206"/>
                    <a:pt x="3854" y="643"/>
                    <a:pt x="2714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88"/>
            <p:cNvSpPr/>
            <p:nvPr/>
          </p:nvSpPr>
          <p:spPr>
            <a:xfrm>
              <a:off x="5905597" y="3551813"/>
              <a:ext cx="67334" cy="62513"/>
            </a:xfrm>
            <a:custGeom>
              <a:avLst/>
              <a:gdLst/>
              <a:ahLst/>
              <a:cxnLst/>
              <a:rect l="l" t="t" r="r" b="b"/>
              <a:pathLst>
                <a:path w="2570" h="2386" extrusionOk="0">
                  <a:moveTo>
                    <a:pt x="1286" y="1"/>
                  </a:moveTo>
                  <a:cubicBezTo>
                    <a:pt x="1146" y="1"/>
                    <a:pt x="1007" y="94"/>
                    <a:pt x="1007" y="281"/>
                  </a:cubicBezTo>
                  <a:lnTo>
                    <a:pt x="1007" y="914"/>
                  </a:lnTo>
                  <a:lnTo>
                    <a:pt x="375" y="914"/>
                  </a:lnTo>
                  <a:cubicBezTo>
                    <a:pt x="1" y="914"/>
                    <a:pt x="1" y="1479"/>
                    <a:pt x="375" y="1479"/>
                  </a:cubicBezTo>
                  <a:lnTo>
                    <a:pt x="1007" y="1479"/>
                  </a:lnTo>
                  <a:lnTo>
                    <a:pt x="1007" y="2112"/>
                  </a:lnTo>
                  <a:cubicBezTo>
                    <a:pt x="1007" y="2294"/>
                    <a:pt x="1149" y="2385"/>
                    <a:pt x="1290" y="2385"/>
                  </a:cubicBezTo>
                  <a:cubicBezTo>
                    <a:pt x="1431" y="2385"/>
                    <a:pt x="1573" y="2294"/>
                    <a:pt x="1573" y="2112"/>
                  </a:cubicBezTo>
                  <a:lnTo>
                    <a:pt x="1573" y="1479"/>
                  </a:lnTo>
                  <a:lnTo>
                    <a:pt x="2205" y="1479"/>
                  </a:lnTo>
                  <a:cubicBezTo>
                    <a:pt x="2570" y="1479"/>
                    <a:pt x="2570" y="914"/>
                    <a:pt x="2205" y="914"/>
                  </a:cubicBezTo>
                  <a:lnTo>
                    <a:pt x="1573" y="914"/>
                  </a:lnTo>
                  <a:lnTo>
                    <a:pt x="1573" y="281"/>
                  </a:lnTo>
                  <a:cubicBezTo>
                    <a:pt x="1568" y="94"/>
                    <a:pt x="1427" y="1"/>
                    <a:pt x="1286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88"/>
            <p:cNvSpPr/>
            <p:nvPr/>
          </p:nvSpPr>
          <p:spPr>
            <a:xfrm>
              <a:off x="5887781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0" y="0"/>
                  </a:moveTo>
                  <a:lnTo>
                    <a:pt x="0" y="2588"/>
                  </a:lnTo>
                  <a:cubicBezTo>
                    <a:pt x="0" y="2608"/>
                    <a:pt x="0" y="2617"/>
                    <a:pt x="0" y="2636"/>
                  </a:cubicBezTo>
                  <a:lnTo>
                    <a:pt x="556" y="2636"/>
                  </a:lnTo>
                  <a:cubicBezTo>
                    <a:pt x="556" y="2617"/>
                    <a:pt x="556" y="2608"/>
                    <a:pt x="556" y="2588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88"/>
            <p:cNvSpPr/>
            <p:nvPr/>
          </p:nvSpPr>
          <p:spPr>
            <a:xfrm>
              <a:off x="5931719" y="3355496"/>
              <a:ext cx="14855" cy="69089"/>
            </a:xfrm>
            <a:custGeom>
              <a:avLst/>
              <a:gdLst/>
              <a:ahLst/>
              <a:cxnLst/>
              <a:rect l="l" t="t" r="r" b="b"/>
              <a:pathLst>
                <a:path w="567" h="2637" extrusionOk="0">
                  <a:moveTo>
                    <a:pt x="1" y="0"/>
                  </a:moveTo>
                  <a:cubicBezTo>
                    <a:pt x="1" y="10"/>
                    <a:pt x="1" y="20"/>
                    <a:pt x="1" y="29"/>
                  </a:cubicBezTo>
                  <a:lnTo>
                    <a:pt x="1" y="2608"/>
                  </a:lnTo>
                  <a:cubicBezTo>
                    <a:pt x="1" y="2617"/>
                    <a:pt x="1" y="2627"/>
                    <a:pt x="1" y="2636"/>
                  </a:cubicBezTo>
                  <a:lnTo>
                    <a:pt x="566" y="2636"/>
                  </a:lnTo>
                  <a:cubicBezTo>
                    <a:pt x="566" y="2627"/>
                    <a:pt x="566" y="2617"/>
                    <a:pt x="566" y="2608"/>
                  </a:cubicBezTo>
                  <a:lnTo>
                    <a:pt x="566" y="29"/>
                  </a:lnTo>
                  <a:cubicBezTo>
                    <a:pt x="566" y="20"/>
                    <a:pt x="566" y="10"/>
                    <a:pt x="566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88"/>
            <p:cNvSpPr/>
            <p:nvPr/>
          </p:nvSpPr>
          <p:spPr>
            <a:xfrm>
              <a:off x="5976416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1" y="0"/>
                  </a:moveTo>
                  <a:lnTo>
                    <a:pt x="1" y="2588"/>
                  </a:lnTo>
                  <a:cubicBezTo>
                    <a:pt x="1" y="2608"/>
                    <a:pt x="1" y="2617"/>
                    <a:pt x="1" y="2636"/>
                  </a:cubicBezTo>
                  <a:lnTo>
                    <a:pt x="557" y="2636"/>
                  </a:lnTo>
                  <a:cubicBezTo>
                    <a:pt x="557" y="2617"/>
                    <a:pt x="557" y="2608"/>
                    <a:pt x="557" y="2588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5" name="Google Shape;10425;p88"/>
          <p:cNvGrpSpPr/>
          <p:nvPr/>
        </p:nvGrpSpPr>
        <p:grpSpPr>
          <a:xfrm>
            <a:off x="7528713" y="1500641"/>
            <a:ext cx="370520" cy="361586"/>
            <a:chOff x="7528713" y="1500641"/>
            <a:chExt cx="370520" cy="361586"/>
          </a:xfrm>
        </p:grpSpPr>
        <p:sp>
          <p:nvSpPr>
            <p:cNvPr id="10426" name="Google Shape;10426;p88"/>
            <p:cNvSpPr/>
            <p:nvPr/>
          </p:nvSpPr>
          <p:spPr>
            <a:xfrm>
              <a:off x="7684158" y="1587809"/>
              <a:ext cx="121070" cy="119603"/>
            </a:xfrm>
            <a:custGeom>
              <a:avLst/>
              <a:gdLst/>
              <a:ahLst/>
              <a:cxnLst/>
              <a:rect l="l" t="t" r="r" b="b"/>
              <a:pathLst>
                <a:path w="4621" h="4565" extrusionOk="0">
                  <a:moveTo>
                    <a:pt x="796" y="1"/>
                  </a:moveTo>
                  <a:cubicBezTo>
                    <a:pt x="717" y="1"/>
                    <a:pt x="638" y="32"/>
                    <a:pt x="576" y="94"/>
                  </a:cubicBezTo>
                  <a:lnTo>
                    <a:pt x="125" y="544"/>
                  </a:lnTo>
                  <a:cubicBezTo>
                    <a:pt x="1" y="669"/>
                    <a:pt x="1" y="861"/>
                    <a:pt x="125" y="985"/>
                  </a:cubicBezTo>
                  <a:lnTo>
                    <a:pt x="3605" y="4474"/>
                  </a:lnTo>
                  <a:cubicBezTo>
                    <a:pt x="3666" y="4536"/>
                    <a:pt x="3745" y="4564"/>
                    <a:pt x="3824" y="4564"/>
                  </a:cubicBezTo>
                  <a:cubicBezTo>
                    <a:pt x="3906" y="4564"/>
                    <a:pt x="3987" y="4533"/>
                    <a:pt x="4046" y="4474"/>
                  </a:cubicBezTo>
                  <a:lnTo>
                    <a:pt x="4496" y="4014"/>
                  </a:lnTo>
                  <a:cubicBezTo>
                    <a:pt x="4621" y="3899"/>
                    <a:pt x="4621" y="3698"/>
                    <a:pt x="4496" y="3583"/>
                  </a:cubicBezTo>
                  <a:lnTo>
                    <a:pt x="1017" y="94"/>
                  </a:lnTo>
                  <a:cubicBezTo>
                    <a:pt x="954" y="32"/>
                    <a:pt x="875" y="1"/>
                    <a:pt x="796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88"/>
            <p:cNvSpPr/>
            <p:nvPr/>
          </p:nvSpPr>
          <p:spPr>
            <a:xfrm>
              <a:off x="7750208" y="1653282"/>
              <a:ext cx="54784" cy="53972"/>
            </a:xfrm>
            <a:custGeom>
              <a:avLst/>
              <a:gdLst/>
              <a:ahLst/>
              <a:cxnLst/>
              <a:rect l="l" t="t" r="r" b="b"/>
              <a:pathLst>
                <a:path w="2091" h="2060" extrusionOk="0">
                  <a:moveTo>
                    <a:pt x="902" y="1"/>
                  </a:moveTo>
                  <a:lnTo>
                    <a:pt x="904" y="3"/>
                  </a:lnTo>
                  <a:lnTo>
                    <a:pt x="904" y="3"/>
                  </a:lnTo>
                  <a:cubicBezTo>
                    <a:pt x="903" y="2"/>
                    <a:pt x="902" y="2"/>
                    <a:pt x="902" y="1"/>
                  </a:cubicBezTo>
                  <a:close/>
                  <a:moveTo>
                    <a:pt x="904" y="3"/>
                  </a:moveTo>
                  <a:cubicBezTo>
                    <a:pt x="1026" y="128"/>
                    <a:pt x="1025" y="327"/>
                    <a:pt x="902" y="451"/>
                  </a:cubicBezTo>
                  <a:lnTo>
                    <a:pt x="451" y="892"/>
                  </a:lnTo>
                  <a:cubicBezTo>
                    <a:pt x="389" y="955"/>
                    <a:pt x="307" y="986"/>
                    <a:pt x="226" y="986"/>
                  </a:cubicBezTo>
                  <a:cubicBezTo>
                    <a:pt x="144" y="986"/>
                    <a:pt x="63" y="955"/>
                    <a:pt x="1" y="892"/>
                  </a:cubicBezTo>
                  <a:lnTo>
                    <a:pt x="1" y="892"/>
                  </a:lnTo>
                  <a:lnTo>
                    <a:pt x="1074" y="1966"/>
                  </a:lnTo>
                  <a:cubicBezTo>
                    <a:pt x="1136" y="2028"/>
                    <a:pt x="1218" y="2059"/>
                    <a:pt x="1299" y="2059"/>
                  </a:cubicBezTo>
                  <a:cubicBezTo>
                    <a:pt x="1381" y="2059"/>
                    <a:pt x="1462" y="2028"/>
                    <a:pt x="1525" y="1966"/>
                  </a:cubicBezTo>
                  <a:lnTo>
                    <a:pt x="1965" y="1525"/>
                  </a:lnTo>
                  <a:cubicBezTo>
                    <a:pt x="2090" y="1400"/>
                    <a:pt x="2090" y="1209"/>
                    <a:pt x="1975" y="1084"/>
                  </a:cubicBezTo>
                  <a:lnTo>
                    <a:pt x="904" y="3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88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88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88"/>
            <p:cNvSpPr/>
            <p:nvPr/>
          </p:nvSpPr>
          <p:spPr>
            <a:xfrm>
              <a:off x="7764775" y="1501846"/>
              <a:ext cx="128616" cy="155497"/>
            </a:xfrm>
            <a:custGeom>
              <a:avLst/>
              <a:gdLst/>
              <a:ahLst/>
              <a:cxnLst/>
              <a:rect l="l" t="t" r="r" b="b"/>
              <a:pathLst>
                <a:path w="4909" h="5935" extrusionOk="0">
                  <a:moveTo>
                    <a:pt x="4314" y="1"/>
                  </a:moveTo>
                  <a:lnTo>
                    <a:pt x="4314" y="1"/>
                  </a:lnTo>
                  <a:cubicBezTo>
                    <a:pt x="4391" y="250"/>
                    <a:pt x="4333" y="519"/>
                    <a:pt x="4160" y="710"/>
                  </a:cubicBezTo>
                  <a:lnTo>
                    <a:pt x="0" y="5445"/>
                  </a:lnTo>
                  <a:lnTo>
                    <a:pt x="489" y="5934"/>
                  </a:lnTo>
                  <a:lnTo>
                    <a:pt x="4649" y="1199"/>
                  </a:lnTo>
                  <a:cubicBezTo>
                    <a:pt x="4908" y="902"/>
                    <a:pt x="4899" y="461"/>
                    <a:pt x="4621" y="183"/>
                  </a:cubicBezTo>
                  <a:cubicBezTo>
                    <a:pt x="4534" y="97"/>
                    <a:pt x="4429" y="30"/>
                    <a:pt x="4314" y="1"/>
                  </a:cubicBezTo>
                  <a:close/>
                </a:path>
              </a:pathLst>
            </a:custGeom>
            <a:solidFill>
              <a:srgbClr val="DDE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88"/>
            <p:cNvSpPr/>
            <p:nvPr/>
          </p:nvSpPr>
          <p:spPr>
            <a:xfrm>
              <a:off x="7528713" y="1618279"/>
              <a:ext cx="252673" cy="243948"/>
            </a:xfrm>
            <a:custGeom>
              <a:avLst/>
              <a:gdLst/>
              <a:ahLst/>
              <a:cxnLst/>
              <a:rect l="l" t="t" r="r" b="b"/>
              <a:pathLst>
                <a:path w="9644" h="9311" extrusionOk="0">
                  <a:moveTo>
                    <a:pt x="5258" y="1"/>
                  </a:moveTo>
                  <a:cubicBezTo>
                    <a:pt x="3986" y="1"/>
                    <a:pt x="2655" y="522"/>
                    <a:pt x="1620" y="1557"/>
                  </a:cubicBezTo>
                  <a:cubicBezTo>
                    <a:pt x="527" y="2660"/>
                    <a:pt x="0" y="4078"/>
                    <a:pt x="67" y="5420"/>
                  </a:cubicBezTo>
                  <a:cubicBezTo>
                    <a:pt x="86" y="5938"/>
                    <a:pt x="307" y="6417"/>
                    <a:pt x="671" y="6781"/>
                  </a:cubicBezTo>
                  <a:lnTo>
                    <a:pt x="2588" y="8698"/>
                  </a:lnTo>
                  <a:cubicBezTo>
                    <a:pt x="2952" y="9063"/>
                    <a:pt x="3432" y="9283"/>
                    <a:pt x="3949" y="9302"/>
                  </a:cubicBezTo>
                  <a:cubicBezTo>
                    <a:pt x="4027" y="9308"/>
                    <a:pt x="4105" y="9310"/>
                    <a:pt x="4182" y="9310"/>
                  </a:cubicBezTo>
                  <a:cubicBezTo>
                    <a:pt x="4382" y="9310"/>
                    <a:pt x="4580" y="9294"/>
                    <a:pt x="4774" y="9274"/>
                  </a:cubicBezTo>
                  <a:lnTo>
                    <a:pt x="5723" y="9053"/>
                  </a:lnTo>
                  <a:cubicBezTo>
                    <a:pt x="6509" y="8785"/>
                    <a:pt x="7228" y="8334"/>
                    <a:pt x="7812" y="7749"/>
                  </a:cubicBezTo>
                  <a:cubicBezTo>
                    <a:pt x="9154" y="6408"/>
                    <a:pt x="9643" y="4567"/>
                    <a:pt x="9231" y="3005"/>
                  </a:cubicBezTo>
                  <a:lnTo>
                    <a:pt x="6365" y="139"/>
                  </a:lnTo>
                  <a:cubicBezTo>
                    <a:pt x="6007" y="47"/>
                    <a:pt x="5635" y="1"/>
                    <a:pt x="5258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88"/>
            <p:cNvSpPr/>
            <p:nvPr/>
          </p:nvSpPr>
          <p:spPr>
            <a:xfrm>
              <a:off x="7570136" y="1670627"/>
              <a:ext cx="211251" cy="191574"/>
            </a:xfrm>
            <a:custGeom>
              <a:avLst/>
              <a:gdLst/>
              <a:ahLst/>
              <a:cxnLst/>
              <a:rect l="l" t="t" r="r" b="b"/>
              <a:pathLst>
                <a:path w="8063" h="7312" extrusionOk="0">
                  <a:moveTo>
                    <a:pt x="6643" y="0"/>
                  </a:moveTo>
                  <a:cubicBezTo>
                    <a:pt x="7056" y="1572"/>
                    <a:pt x="6567" y="3413"/>
                    <a:pt x="5225" y="4745"/>
                  </a:cubicBezTo>
                  <a:cubicBezTo>
                    <a:pt x="4640" y="5339"/>
                    <a:pt x="3921" y="5780"/>
                    <a:pt x="3135" y="6049"/>
                  </a:cubicBezTo>
                  <a:lnTo>
                    <a:pt x="2196" y="6269"/>
                  </a:lnTo>
                  <a:cubicBezTo>
                    <a:pt x="1995" y="6290"/>
                    <a:pt x="1795" y="6306"/>
                    <a:pt x="1595" y="6306"/>
                  </a:cubicBezTo>
                  <a:cubicBezTo>
                    <a:pt x="1517" y="6306"/>
                    <a:pt x="1440" y="6303"/>
                    <a:pt x="1362" y="6298"/>
                  </a:cubicBezTo>
                  <a:cubicBezTo>
                    <a:pt x="854" y="6279"/>
                    <a:pt x="365" y="6058"/>
                    <a:pt x="1" y="5694"/>
                  </a:cubicBezTo>
                  <a:lnTo>
                    <a:pt x="1" y="5694"/>
                  </a:lnTo>
                  <a:lnTo>
                    <a:pt x="1007" y="6700"/>
                  </a:lnTo>
                  <a:cubicBezTo>
                    <a:pt x="1371" y="7065"/>
                    <a:pt x="1851" y="7276"/>
                    <a:pt x="2368" y="7304"/>
                  </a:cubicBezTo>
                  <a:cubicBezTo>
                    <a:pt x="2443" y="7309"/>
                    <a:pt x="2517" y="7312"/>
                    <a:pt x="2592" y="7312"/>
                  </a:cubicBezTo>
                  <a:cubicBezTo>
                    <a:pt x="2795" y="7312"/>
                    <a:pt x="2999" y="7294"/>
                    <a:pt x="3202" y="7266"/>
                  </a:cubicBezTo>
                  <a:lnTo>
                    <a:pt x="4142" y="7055"/>
                  </a:lnTo>
                  <a:cubicBezTo>
                    <a:pt x="4928" y="6787"/>
                    <a:pt x="5637" y="6336"/>
                    <a:pt x="6231" y="5751"/>
                  </a:cubicBezTo>
                  <a:cubicBezTo>
                    <a:pt x="7564" y="4419"/>
                    <a:pt x="8062" y="2579"/>
                    <a:pt x="7650" y="1007"/>
                  </a:cubicBezTo>
                  <a:lnTo>
                    <a:pt x="6643" y="0"/>
                  </a:ln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3" name="Google Shape;10433;p88"/>
          <p:cNvGrpSpPr/>
          <p:nvPr/>
        </p:nvGrpSpPr>
        <p:grpSpPr>
          <a:xfrm>
            <a:off x="5317198" y="3355496"/>
            <a:ext cx="367429" cy="362163"/>
            <a:chOff x="5317198" y="3355496"/>
            <a:chExt cx="367429" cy="362163"/>
          </a:xfrm>
        </p:grpSpPr>
        <p:sp>
          <p:nvSpPr>
            <p:cNvPr id="10434" name="Google Shape;10434;p88"/>
            <p:cNvSpPr/>
            <p:nvPr/>
          </p:nvSpPr>
          <p:spPr>
            <a:xfrm>
              <a:off x="5378715" y="3535883"/>
              <a:ext cx="256184" cy="181776"/>
            </a:xfrm>
            <a:custGeom>
              <a:avLst/>
              <a:gdLst/>
              <a:ahLst/>
              <a:cxnLst/>
              <a:rect l="l" t="t" r="r" b="b"/>
              <a:pathLst>
                <a:path w="9778" h="6938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4637"/>
                  </a:lnTo>
                  <a:cubicBezTo>
                    <a:pt x="1" y="5902"/>
                    <a:pt x="1026" y="6928"/>
                    <a:pt x="2292" y="6937"/>
                  </a:cubicBezTo>
                  <a:lnTo>
                    <a:pt x="7477" y="6937"/>
                  </a:lnTo>
                  <a:cubicBezTo>
                    <a:pt x="8752" y="6928"/>
                    <a:pt x="9778" y="5902"/>
                    <a:pt x="9778" y="4637"/>
                  </a:cubicBezTo>
                  <a:lnTo>
                    <a:pt x="9778" y="496"/>
                  </a:lnTo>
                  <a:cubicBezTo>
                    <a:pt x="9778" y="357"/>
                    <a:pt x="9675" y="288"/>
                    <a:pt x="9572" y="288"/>
                  </a:cubicBezTo>
                  <a:cubicBezTo>
                    <a:pt x="9469" y="288"/>
                    <a:pt x="9366" y="357"/>
                    <a:pt x="9366" y="496"/>
                  </a:cubicBezTo>
                  <a:lnTo>
                    <a:pt x="9366" y="4637"/>
                  </a:lnTo>
                  <a:cubicBezTo>
                    <a:pt x="9366" y="5682"/>
                    <a:pt x="8522" y="6525"/>
                    <a:pt x="7487" y="6525"/>
                  </a:cubicBezTo>
                  <a:lnTo>
                    <a:pt x="2292" y="6525"/>
                  </a:lnTo>
                  <a:cubicBezTo>
                    <a:pt x="1247" y="6525"/>
                    <a:pt x="403" y="5682"/>
                    <a:pt x="403" y="4637"/>
                  </a:cubicBezTo>
                  <a:lnTo>
                    <a:pt x="403" y="209"/>
                  </a:lnTo>
                  <a:cubicBezTo>
                    <a:pt x="403" y="70"/>
                    <a:pt x="303" y="0"/>
                    <a:pt x="20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88"/>
            <p:cNvSpPr/>
            <p:nvPr/>
          </p:nvSpPr>
          <p:spPr>
            <a:xfrm>
              <a:off x="5455822" y="3438419"/>
              <a:ext cx="112031" cy="218220"/>
            </a:xfrm>
            <a:custGeom>
              <a:avLst/>
              <a:gdLst/>
              <a:ahLst/>
              <a:cxnLst/>
              <a:rect l="l" t="t" r="r" b="b"/>
              <a:pathLst>
                <a:path w="4276" h="8329" extrusionOk="0">
                  <a:moveTo>
                    <a:pt x="4069" y="1"/>
                  </a:moveTo>
                  <a:cubicBezTo>
                    <a:pt x="3966" y="1"/>
                    <a:pt x="3863" y="70"/>
                    <a:pt x="3863" y="209"/>
                  </a:cubicBezTo>
                  <a:lnTo>
                    <a:pt x="3863" y="6727"/>
                  </a:lnTo>
                  <a:cubicBezTo>
                    <a:pt x="3863" y="7389"/>
                    <a:pt x="3336" y="7916"/>
                    <a:pt x="2675" y="7916"/>
                  </a:cubicBezTo>
                  <a:lnTo>
                    <a:pt x="1601" y="7916"/>
                  </a:lnTo>
                  <a:cubicBezTo>
                    <a:pt x="940" y="7916"/>
                    <a:pt x="413" y="7389"/>
                    <a:pt x="413" y="6727"/>
                  </a:cubicBezTo>
                  <a:lnTo>
                    <a:pt x="413" y="3775"/>
                  </a:lnTo>
                  <a:cubicBezTo>
                    <a:pt x="413" y="3636"/>
                    <a:pt x="309" y="3567"/>
                    <a:pt x="206" y="3567"/>
                  </a:cubicBezTo>
                  <a:cubicBezTo>
                    <a:pt x="103" y="3567"/>
                    <a:pt x="0" y="3636"/>
                    <a:pt x="0" y="3775"/>
                  </a:cubicBezTo>
                  <a:lnTo>
                    <a:pt x="0" y="6727"/>
                  </a:lnTo>
                  <a:cubicBezTo>
                    <a:pt x="0" y="7609"/>
                    <a:pt x="719" y="8319"/>
                    <a:pt x="1592" y="8328"/>
                  </a:cubicBezTo>
                  <a:lnTo>
                    <a:pt x="2675" y="8328"/>
                  </a:lnTo>
                  <a:cubicBezTo>
                    <a:pt x="3557" y="8328"/>
                    <a:pt x="4266" y="7619"/>
                    <a:pt x="4275" y="6737"/>
                  </a:cubicBezTo>
                  <a:lnTo>
                    <a:pt x="4275" y="209"/>
                  </a:lnTo>
                  <a:cubicBezTo>
                    <a:pt x="4275" y="70"/>
                    <a:pt x="4172" y="1"/>
                    <a:pt x="406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88"/>
            <p:cNvSpPr/>
            <p:nvPr/>
          </p:nvSpPr>
          <p:spPr>
            <a:xfrm>
              <a:off x="5448276" y="3359505"/>
              <a:ext cx="59815" cy="185129"/>
            </a:xfrm>
            <a:custGeom>
              <a:avLst/>
              <a:gdLst/>
              <a:ahLst/>
              <a:cxnLst/>
              <a:rect l="l" t="t" r="r" b="b"/>
              <a:pathLst>
                <a:path w="2283" h="7066" extrusionOk="0">
                  <a:moveTo>
                    <a:pt x="1" y="1"/>
                  </a:moveTo>
                  <a:cubicBezTo>
                    <a:pt x="116" y="10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1084" y="7065"/>
                  </a:lnTo>
                  <a:cubicBezTo>
                    <a:pt x="1745" y="7065"/>
                    <a:pt x="2282" y="6528"/>
                    <a:pt x="2282" y="5867"/>
                  </a:cubicBezTo>
                  <a:lnTo>
                    <a:pt x="2282" y="1199"/>
                  </a:lnTo>
                  <a:cubicBezTo>
                    <a:pt x="2282" y="538"/>
                    <a:pt x="1745" y="1"/>
                    <a:pt x="108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88"/>
            <p:cNvSpPr/>
            <p:nvPr/>
          </p:nvSpPr>
          <p:spPr>
            <a:xfrm>
              <a:off x="5448276" y="3359505"/>
              <a:ext cx="21877" cy="185129"/>
            </a:xfrm>
            <a:custGeom>
              <a:avLst/>
              <a:gdLst/>
              <a:ahLst/>
              <a:cxnLst/>
              <a:rect l="l" t="t" r="r" b="b"/>
              <a:pathLst>
                <a:path w="835" h="7066" extrusionOk="0">
                  <a:moveTo>
                    <a:pt x="1" y="1"/>
                  </a:moveTo>
                  <a:cubicBezTo>
                    <a:pt x="116" y="11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653" y="7065"/>
                  </a:lnTo>
                  <a:cubicBezTo>
                    <a:pt x="768" y="6960"/>
                    <a:pt x="835" y="6806"/>
                    <a:pt x="835" y="6653"/>
                  </a:cubicBezTo>
                  <a:lnTo>
                    <a:pt x="835" y="423"/>
                  </a:lnTo>
                  <a:cubicBezTo>
                    <a:pt x="835" y="260"/>
                    <a:pt x="768" y="106"/>
                    <a:pt x="65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88"/>
            <p:cNvSpPr/>
            <p:nvPr/>
          </p:nvSpPr>
          <p:spPr>
            <a:xfrm>
              <a:off x="5529653" y="3432839"/>
              <a:ext cx="67570" cy="21379"/>
            </a:xfrm>
            <a:custGeom>
              <a:avLst/>
              <a:gdLst/>
              <a:ahLst/>
              <a:cxnLst/>
              <a:rect l="l" t="t" r="r" b="b"/>
              <a:pathLst>
                <a:path w="2579" h="816" extrusionOk="0">
                  <a:moveTo>
                    <a:pt x="355" y="1"/>
                  </a:moveTo>
                  <a:cubicBezTo>
                    <a:pt x="163" y="1"/>
                    <a:pt x="0" y="154"/>
                    <a:pt x="0" y="346"/>
                  </a:cubicBezTo>
                  <a:lnTo>
                    <a:pt x="0" y="470"/>
                  </a:lnTo>
                  <a:cubicBezTo>
                    <a:pt x="0" y="662"/>
                    <a:pt x="163" y="815"/>
                    <a:pt x="355" y="815"/>
                  </a:cubicBezTo>
                  <a:lnTo>
                    <a:pt x="2234" y="815"/>
                  </a:lnTo>
                  <a:cubicBezTo>
                    <a:pt x="2426" y="815"/>
                    <a:pt x="2579" y="662"/>
                    <a:pt x="2579" y="470"/>
                  </a:cubicBezTo>
                  <a:lnTo>
                    <a:pt x="2579" y="346"/>
                  </a:lnTo>
                  <a:cubicBezTo>
                    <a:pt x="2579" y="154"/>
                    <a:pt x="2426" y="1"/>
                    <a:pt x="223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88"/>
            <p:cNvSpPr/>
            <p:nvPr/>
          </p:nvSpPr>
          <p:spPr>
            <a:xfrm>
              <a:off x="5571102" y="3432839"/>
              <a:ext cx="26383" cy="21877"/>
            </a:xfrm>
            <a:custGeom>
              <a:avLst/>
              <a:gdLst/>
              <a:ahLst/>
              <a:cxnLst/>
              <a:rect l="l" t="t" r="r" b="b"/>
              <a:pathLst>
                <a:path w="1007" h="835" extrusionOk="0">
                  <a:moveTo>
                    <a:pt x="0" y="1"/>
                  </a:moveTo>
                  <a:cubicBezTo>
                    <a:pt x="201" y="1"/>
                    <a:pt x="364" y="164"/>
                    <a:pt x="364" y="365"/>
                  </a:cubicBezTo>
                  <a:lnTo>
                    <a:pt x="364" y="470"/>
                  </a:lnTo>
                  <a:cubicBezTo>
                    <a:pt x="364" y="672"/>
                    <a:pt x="201" y="835"/>
                    <a:pt x="0" y="835"/>
                  </a:cubicBezTo>
                  <a:lnTo>
                    <a:pt x="652" y="835"/>
                  </a:lnTo>
                  <a:cubicBezTo>
                    <a:pt x="844" y="835"/>
                    <a:pt x="1007" y="672"/>
                    <a:pt x="1007" y="470"/>
                  </a:cubicBezTo>
                  <a:lnTo>
                    <a:pt x="1007" y="365"/>
                  </a:lnTo>
                  <a:cubicBezTo>
                    <a:pt x="1007" y="164"/>
                    <a:pt x="844" y="1"/>
                    <a:pt x="65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88"/>
            <p:cNvSpPr/>
            <p:nvPr/>
          </p:nvSpPr>
          <p:spPr>
            <a:xfrm>
              <a:off x="5596699" y="3538058"/>
              <a:ext cx="67832" cy="21405"/>
            </a:xfrm>
            <a:custGeom>
              <a:avLst/>
              <a:gdLst/>
              <a:ahLst/>
              <a:cxnLst/>
              <a:rect l="l" t="t" r="r" b="b"/>
              <a:pathLst>
                <a:path w="2589" h="817" extrusionOk="0">
                  <a:moveTo>
                    <a:pt x="2250" y="1"/>
                  </a:moveTo>
                  <a:cubicBezTo>
                    <a:pt x="2245" y="1"/>
                    <a:pt x="2240" y="1"/>
                    <a:pt x="2234" y="1"/>
                  </a:cubicBezTo>
                  <a:lnTo>
                    <a:pt x="355" y="1"/>
                  </a:lnTo>
                  <a:cubicBezTo>
                    <a:pt x="164" y="1"/>
                    <a:pt x="1" y="154"/>
                    <a:pt x="1" y="346"/>
                  </a:cubicBezTo>
                  <a:lnTo>
                    <a:pt x="1" y="471"/>
                  </a:lnTo>
                  <a:cubicBezTo>
                    <a:pt x="1" y="662"/>
                    <a:pt x="164" y="816"/>
                    <a:pt x="355" y="816"/>
                  </a:cubicBezTo>
                  <a:lnTo>
                    <a:pt x="2234" y="816"/>
                  </a:lnTo>
                  <a:cubicBezTo>
                    <a:pt x="2240" y="816"/>
                    <a:pt x="2246" y="816"/>
                    <a:pt x="2251" y="816"/>
                  </a:cubicBezTo>
                  <a:cubicBezTo>
                    <a:pt x="2435" y="816"/>
                    <a:pt x="2589" y="666"/>
                    <a:pt x="2589" y="480"/>
                  </a:cubicBezTo>
                  <a:lnTo>
                    <a:pt x="2589" y="356"/>
                  </a:lnTo>
                  <a:cubicBezTo>
                    <a:pt x="2589" y="160"/>
                    <a:pt x="2435" y="1"/>
                    <a:pt x="2250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88"/>
            <p:cNvSpPr/>
            <p:nvPr/>
          </p:nvSpPr>
          <p:spPr>
            <a:xfrm>
              <a:off x="5639903" y="3538058"/>
              <a:ext cx="24628" cy="21641"/>
            </a:xfrm>
            <a:custGeom>
              <a:avLst/>
              <a:gdLst/>
              <a:ahLst/>
              <a:cxnLst/>
              <a:rect l="l" t="t" r="r" b="b"/>
              <a:pathLst>
                <a:path w="940" h="826" extrusionOk="0">
                  <a:moveTo>
                    <a:pt x="0" y="1"/>
                  </a:moveTo>
                  <a:cubicBezTo>
                    <a:pt x="192" y="1"/>
                    <a:pt x="355" y="154"/>
                    <a:pt x="355" y="356"/>
                  </a:cubicBezTo>
                  <a:lnTo>
                    <a:pt x="355" y="461"/>
                  </a:lnTo>
                  <a:cubicBezTo>
                    <a:pt x="355" y="662"/>
                    <a:pt x="192" y="825"/>
                    <a:pt x="0" y="825"/>
                  </a:cubicBezTo>
                  <a:lnTo>
                    <a:pt x="585" y="825"/>
                  </a:lnTo>
                  <a:cubicBezTo>
                    <a:pt x="777" y="825"/>
                    <a:pt x="940" y="662"/>
                    <a:pt x="940" y="461"/>
                  </a:cubicBezTo>
                  <a:lnTo>
                    <a:pt x="940" y="356"/>
                  </a:lnTo>
                  <a:cubicBezTo>
                    <a:pt x="940" y="154"/>
                    <a:pt x="777" y="1"/>
                    <a:pt x="585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88"/>
            <p:cNvSpPr/>
            <p:nvPr/>
          </p:nvSpPr>
          <p:spPr>
            <a:xfrm>
              <a:off x="5576604" y="3470514"/>
              <a:ext cx="108023" cy="68592"/>
            </a:xfrm>
            <a:custGeom>
              <a:avLst/>
              <a:gdLst/>
              <a:ahLst/>
              <a:cxnLst/>
              <a:rect l="l" t="t" r="r" b="b"/>
              <a:pathLst>
                <a:path w="4123" h="2618" extrusionOk="0">
                  <a:moveTo>
                    <a:pt x="2062" y="0"/>
                  </a:moveTo>
                  <a:cubicBezTo>
                    <a:pt x="701" y="0"/>
                    <a:pt x="1" y="1640"/>
                    <a:pt x="959" y="2617"/>
                  </a:cubicBezTo>
                  <a:cubicBezTo>
                    <a:pt x="1007" y="2589"/>
                    <a:pt x="1065" y="2579"/>
                    <a:pt x="1132" y="2579"/>
                  </a:cubicBezTo>
                  <a:lnTo>
                    <a:pt x="3001" y="2579"/>
                  </a:lnTo>
                  <a:cubicBezTo>
                    <a:pt x="3059" y="2579"/>
                    <a:pt x="3116" y="2589"/>
                    <a:pt x="3164" y="2617"/>
                  </a:cubicBezTo>
                  <a:cubicBezTo>
                    <a:pt x="4123" y="1640"/>
                    <a:pt x="3423" y="0"/>
                    <a:pt x="2062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88"/>
            <p:cNvSpPr/>
            <p:nvPr/>
          </p:nvSpPr>
          <p:spPr>
            <a:xfrm>
              <a:off x="5600734" y="3538058"/>
              <a:ext cx="5528" cy="1284"/>
            </a:xfrm>
            <a:custGeom>
              <a:avLst/>
              <a:gdLst/>
              <a:ahLst/>
              <a:cxnLst/>
              <a:rect l="l" t="t" r="r" b="b"/>
              <a:pathLst>
                <a:path w="211" h="49" extrusionOk="0">
                  <a:moveTo>
                    <a:pt x="0" y="1"/>
                  </a:moveTo>
                  <a:cubicBezTo>
                    <a:pt x="10" y="20"/>
                    <a:pt x="29" y="30"/>
                    <a:pt x="38" y="49"/>
                  </a:cubicBezTo>
                  <a:cubicBezTo>
                    <a:pt x="86" y="20"/>
                    <a:pt x="153" y="1"/>
                    <a:pt x="211" y="1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88"/>
            <p:cNvSpPr/>
            <p:nvPr/>
          </p:nvSpPr>
          <p:spPr>
            <a:xfrm>
              <a:off x="5621327" y="3470776"/>
              <a:ext cx="63299" cy="68565"/>
            </a:xfrm>
            <a:custGeom>
              <a:avLst/>
              <a:gdLst/>
              <a:ahLst/>
              <a:cxnLst/>
              <a:rect l="l" t="t" r="r" b="b"/>
              <a:pathLst>
                <a:path w="2416" h="2617" extrusionOk="0">
                  <a:moveTo>
                    <a:pt x="355" y="0"/>
                  </a:moveTo>
                  <a:cubicBezTo>
                    <a:pt x="230" y="0"/>
                    <a:pt x="115" y="10"/>
                    <a:pt x="0" y="38"/>
                  </a:cubicBezTo>
                  <a:cubicBezTo>
                    <a:pt x="1131" y="316"/>
                    <a:pt x="1563" y="1706"/>
                    <a:pt x="777" y="2569"/>
                  </a:cubicBezTo>
                  <a:lnTo>
                    <a:pt x="1294" y="2569"/>
                  </a:lnTo>
                  <a:cubicBezTo>
                    <a:pt x="1352" y="2569"/>
                    <a:pt x="1409" y="2588"/>
                    <a:pt x="1467" y="2617"/>
                  </a:cubicBezTo>
                  <a:cubicBezTo>
                    <a:pt x="2416" y="1639"/>
                    <a:pt x="1726" y="0"/>
                    <a:pt x="364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88"/>
            <p:cNvSpPr/>
            <p:nvPr/>
          </p:nvSpPr>
          <p:spPr>
            <a:xfrm>
              <a:off x="5528396" y="3355496"/>
              <a:ext cx="70085" cy="77369"/>
            </a:xfrm>
            <a:custGeom>
              <a:avLst/>
              <a:gdLst/>
              <a:ahLst/>
              <a:cxnLst/>
              <a:rect l="l" t="t" r="r" b="b"/>
              <a:pathLst>
                <a:path w="2675" h="2953" extrusionOk="0">
                  <a:moveTo>
                    <a:pt x="1342" y="0"/>
                  </a:moveTo>
                  <a:cubicBezTo>
                    <a:pt x="604" y="0"/>
                    <a:pt x="1" y="719"/>
                    <a:pt x="1" y="1611"/>
                  </a:cubicBezTo>
                  <a:cubicBezTo>
                    <a:pt x="1" y="2023"/>
                    <a:pt x="135" y="2675"/>
                    <a:pt x="346" y="2953"/>
                  </a:cubicBezTo>
                  <a:lnTo>
                    <a:pt x="2339" y="2953"/>
                  </a:lnTo>
                  <a:cubicBezTo>
                    <a:pt x="2493" y="2713"/>
                    <a:pt x="2589" y="2435"/>
                    <a:pt x="2637" y="2148"/>
                  </a:cubicBezTo>
                  <a:cubicBezTo>
                    <a:pt x="2665" y="1927"/>
                    <a:pt x="2675" y="1697"/>
                    <a:pt x="2675" y="1477"/>
                  </a:cubicBezTo>
                  <a:cubicBezTo>
                    <a:pt x="2627" y="652"/>
                    <a:pt x="2042" y="0"/>
                    <a:pt x="1342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88"/>
            <p:cNvSpPr/>
            <p:nvPr/>
          </p:nvSpPr>
          <p:spPr>
            <a:xfrm>
              <a:off x="5554779" y="3355496"/>
              <a:ext cx="43964" cy="77369"/>
            </a:xfrm>
            <a:custGeom>
              <a:avLst/>
              <a:gdLst/>
              <a:ahLst/>
              <a:cxnLst/>
              <a:rect l="l" t="t" r="r" b="b"/>
              <a:pathLst>
                <a:path w="1678" h="2953" extrusionOk="0">
                  <a:moveTo>
                    <a:pt x="335" y="0"/>
                  </a:moveTo>
                  <a:cubicBezTo>
                    <a:pt x="220" y="0"/>
                    <a:pt x="105" y="20"/>
                    <a:pt x="0" y="48"/>
                  </a:cubicBezTo>
                  <a:cubicBezTo>
                    <a:pt x="537" y="221"/>
                    <a:pt x="949" y="786"/>
                    <a:pt x="987" y="1477"/>
                  </a:cubicBezTo>
                  <a:lnTo>
                    <a:pt x="939" y="2148"/>
                  </a:lnTo>
                  <a:cubicBezTo>
                    <a:pt x="901" y="2435"/>
                    <a:pt x="805" y="2703"/>
                    <a:pt x="652" y="2953"/>
                  </a:cubicBezTo>
                  <a:lnTo>
                    <a:pt x="1332" y="2953"/>
                  </a:lnTo>
                  <a:cubicBezTo>
                    <a:pt x="1486" y="2703"/>
                    <a:pt x="1582" y="2435"/>
                    <a:pt x="1620" y="2148"/>
                  </a:cubicBezTo>
                  <a:lnTo>
                    <a:pt x="1677" y="1477"/>
                  </a:lnTo>
                  <a:cubicBezTo>
                    <a:pt x="1620" y="652"/>
                    <a:pt x="1045" y="0"/>
                    <a:pt x="335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88"/>
            <p:cNvSpPr/>
            <p:nvPr/>
          </p:nvSpPr>
          <p:spPr>
            <a:xfrm>
              <a:off x="5317433" y="3355496"/>
              <a:ext cx="135637" cy="193146"/>
            </a:xfrm>
            <a:custGeom>
              <a:avLst/>
              <a:gdLst/>
              <a:ahLst/>
              <a:cxnLst/>
              <a:rect l="l" t="t" r="r" b="b"/>
              <a:pathLst>
                <a:path w="5177" h="7372" extrusionOk="0">
                  <a:moveTo>
                    <a:pt x="1199" y="0"/>
                  </a:moveTo>
                  <a:cubicBezTo>
                    <a:pt x="538" y="0"/>
                    <a:pt x="1" y="537"/>
                    <a:pt x="1" y="1199"/>
                  </a:cubicBezTo>
                  <a:lnTo>
                    <a:pt x="1" y="6173"/>
                  </a:lnTo>
                  <a:cubicBezTo>
                    <a:pt x="1" y="6835"/>
                    <a:pt x="538" y="7372"/>
                    <a:pt x="1199" y="7372"/>
                  </a:cubicBezTo>
                  <a:lnTo>
                    <a:pt x="4611" y="7372"/>
                  </a:lnTo>
                  <a:cubicBezTo>
                    <a:pt x="4918" y="7372"/>
                    <a:pt x="5177" y="7122"/>
                    <a:pt x="5177" y="6806"/>
                  </a:cubicBezTo>
                  <a:lnTo>
                    <a:pt x="5177" y="576"/>
                  </a:lnTo>
                  <a:cubicBezTo>
                    <a:pt x="5177" y="259"/>
                    <a:pt x="4918" y="0"/>
                    <a:pt x="461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88"/>
            <p:cNvSpPr/>
            <p:nvPr/>
          </p:nvSpPr>
          <p:spPr>
            <a:xfrm>
              <a:off x="5317198" y="3357514"/>
              <a:ext cx="135873" cy="191129"/>
            </a:xfrm>
            <a:custGeom>
              <a:avLst/>
              <a:gdLst/>
              <a:ahLst/>
              <a:cxnLst/>
              <a:rect l="l" t="t" r="r" b="b"/>
              <a:pathLst>
                <a:path w="5186" h="7295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173"/>
                    <a:pt x="0" y="623"/>
                    <a:pt x="0" y="1122"/>
                  </a:cubicBezTo>
                  <a:lnTo>
                    <a:pt x="0" y="6096"/>
                  </a:lnTo>
                  <a:cubicBezTo>
                    <a:pt x="0" y="6758"/>
                    <a:pt x="537" y="7295"/>
                    <a:pt x="1198" y="7295"/>
                  </a:cubicBezTo>
                  <a:lnTo>
                    <a:pt x="4611" y="7295"/>
                  </a:lnTo>
                  <a:cubicBezTo>
                    <a:pt x="4927" y="7295"/>
                    <a:pt x="5186" y="7036"/>
                    <a:pt x="5186" y="6719"/>
                  </a:cubicBezTo>
                  <a:lnTo>
                    <a:pt x="5186" y="6585"/>
                  </a:lnTo>
                  <a:lnTo>
                    <a:pt x="1917" y="6595"/>
                  </a:lnTo>
                  <a:cubicBezTo>
                    <a:pt x="1256" y="6595"/>
                    <a:pt x="719" y="6058"/>
                    <a:pt x="719" y="5397"/>
                  </a:cubicBezTo>
                  <a:lnTo>
                    <a:pt x="719" y="422"/>
                  </a:lnTo>
                  <a:cubicBezTo>
                    <a:pt x="719" y="278"/>
                    <a:pt x="738" y="134"/>
                    <a:pt x="786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88"/>
            <p:cNvSpPr/>
            <p:nvPr/>
          </p:nvSpPr>
          <p:spPr>
            <a:xfrm>
              <a:off x="5625336" y="3485579"/>
              <a:ext cx="10821" cy="27641"/>
            </a:xfrm>
            <a:custGeom>
              <a:avLst/>
              <a:gdLst/>
              <a:ahLst/>
              <a:cxnLst/>
              <a:rect l="l" t="t" r="r" b="b"/>
              <a:pathLst>
                <a:path w="413" h="1055" extrusionOk="0">
                  <a:moveTo>
                    <a:pt x="207" y="1"/>
                  </a:moveTo>
                  <a:cubicBezTo>
                    <a:pt x="104" y="1"/>
                    <a:pt x="1" y="68"/>
                    <a:pt x="1" y="202"/>
                  </a:cubicBezTo>
                  <a:lnTo>
                    <a:pt x="1" y="854"/>
                  </a:lnTo>
                  <a:cubicBezTo>
                    <a:pt x="1" y="959"/>
                    <a:pt x="87" y="1055"/>
                    <a:pt x="202" y="1055"/>
                  </a:cubicBezTo>
                  <a:cubicBezTo>
                    <a:pt x="317" y="1055"/>
                    <a:pt x="413" y="959"/>
                    <a:pt x="413" y="844"/>
                  </a:cubicBezTo>
                  <a:lnTo>
                    <a:pt x="413" y="202"/>
                  </a:lnTo>
                  <a:cubicBezTo>
                    <a:pt x="413" y="68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0" name="Google Shape;10450;p88"/>
          <p:cNvGrpSpPr/>
          <p:nvPr/>
        </p:nvGrpSpPr>
        <p:grpSpPr>
          <a:xfrm>
            <a:off x="5302971" y="1500563"/>
            <a:ext cx="383175" cy="362241"/>
            <a:chOff x="5302971" y="1500563"/>
            <a:chExt cx="383175" cy="362241"/>
          </a:xfrm>
        </p:grpSpPr>
        <p:sp>
          <p:nvSpPr>
            <p:cNvPr id="10451" name="Google Shape;10451;p88"/>
            <p:cNvSpPr/>
            <p:nvPr/>
          </p:nvSpPr>
          <p:spPr>
            <a:xfrm>
              <a:off x="5302971" y="1500563"/>
              <a:ext cx="383175" cy="362241"/>
            </a:xfrm>
            <a:custGeom>
              <a:avLst/>
              <a:gdLst/>
              <a:ahLst/>
              <a:cxnLst/>
              <a:rect l="l" t="t" r="r" b="b"/>
              <a:pathLst>
                <a:path w="14625" h="13826" extrusionOk="0">
                  <a:moveTo>
                    <a:pt x="10701" y="1"/>
                  </a:moveTo>
                  <a:cubicBezTo>
                    <a:pt x="10676" y="1"/>
                    <a:pt x="10652" y="1"/>
                    <a:pt x="10627" y="2"/>
                  </a:cubicBezTo>
                  <a:cubicBezTo>
                    <a:pt x="9515" y="60"/>
                    <a:pt x="8758" y="1152"/>
                    <a:pt x="9113" y="2207"/>
                  </a:cubicBezTo>
                  <a:cubicBezTo>
                    <a:pt x="9218" y="2571"/>
                    <a:pt x="9122" y="2964"/>
                    <a:pt x="8854" y="3232"/>
                  </a:cubicBezTo>
                  <a:lnTo>
                    <a:pt x="3860" y="8226"/>
                  </a:lnTo>
                  <a:cubicBezTo>
                    <a:pt x="3666" y="8420"/>
                    <a:pt x="3409" y="8523"/>
                    <a:pt x="3147" y="8523"/>
                  </a:cubicBezTo>
                  <a:cubicBezTo>
                    <a:pt x="3045" y="8523"/>
                    <a:pt x="2943" y="8508"/>
                    <a:pt x="2844" y="8475"/>
                  </a:cubicBezTo>
                  <a:cubicBezTo>
                    <a:pt x="2657" y="8417"/>
                    <a:pt x="2476" y="8389"/>
                    <a:pt x="2303" y="8389"/>
                  </a:cubicBezTo>
                  <a:cubicBezTo>
                    <a:pt x="896" y="8389"/>
                    <a:pt x="1" y="10176"/>
                    <a:pt x="1118" y="11294"/>
                  </a:cubicBezTo>
                  <a:cubicBezTo>
                    <a:pt x="1438" y="11621"/>
                    <a:pt x="1868" y="11798"/>
                    <a:pt x="2314" y="11798"/>
                  </a:cubicBezTo>
                  <a:cubicBezTo>
                    <a:pt x="2442" y="11798"/>
                    <a:pt x="2571" y="11784"/>
                    <a:pt x="2700" y="11754"/>
                  </a:cubicBezTo>
                  <a:lnTo>
                    <a:pt x="2700" y="11754"/>
                  </a:lnTo>
                  <a:cubicBezTo>
                    <a:pt x="2456" y="12822"/>
                    <a:pt x="3275" y="13826"/>
                    <a:pt x="4350" y="13826"/>
                  </a:cubicBezTo>
                  <a:cubicBezTo>
                    <a:pt x="4375" y="13826"/>
                    <a:pt x="4400" y="13825"/>
                    <a:pt x="4425" y="13824"/>
                  </a:cubicBezTo>
                  <a:cubicBezTo>
                    <a:pt x="5547" y="13776"/>
                    <a:pt x="6314" y="12683"/>
                    <a:pt x="5978" y="11619"/>
                  </a:cubicBezTo>
                  <a:cubicBezTo>
                    <a:pt x="5863" y="11255"/>
                    <a:pt x="5959" y="10862"/>
                    <a:pt x="6227" y="10594"/>
                  </a:cubicBezTo>
                  <a:lnTo>
                    <a:pt x="7311" y="9511"/>
                  </a:lnTo>
                  <a:lnTo>
                    <a:pt x="11221" y="5600"/>
                  </a:lnTo>
                  <a:cubicBezTo>
                    <a:pt x="11415" y="5407"/>
                    <a:pt x="11673" y="5303"/>
                    <a:pt x="11938" y="5303"/>
                  </a:cubicBezTo>
                  <a:cubicBezTo>
                    <a:pt x="12041" y="5303"/>
                    <a:pt x="12145" y="5318"/>
                    <a:pt x="12247" y="5351"/>
                  </a:cubicBezTo>
                  <a:cubicBezTo>
                    <a:pt x="12413" y="5402"/>
                    <a:pt x="12585" y="5428"/>
                    <a:pt x="12756" y="5428"/>
                  </a:cubicBezTo>
                  <a:cubicBezTo>
                    <a:pt x="13186" y="5428"/>
                    <a:pt x="13612" y="5266"/>
                    <a:pt x="13934" y="4958"/>
                  </a:cubicBezTo>
                  <a:cubicBezTo>
                    <a:pt x="14615" y="4296"/>
                    <a:pt x="14624" y="3204"/>
                    <a:pt x="13963" y="2523"/>
                  </a:cubicBezTo>
                  <a:cubicBezTo>
                    <a:pt x="13639" y="2199"/>
                    <a:pt x="13202" y="2023"/>
                    <a:pt x="12756" y="2023"/>
                  </a:cubicBezTo>
                  <a:cubicBezTo>
                    <a:pt x="12634" y="2023"/>
                    <a:pt x="12512" y="2036"/>
                    <a:pt x="12391" y="2063"/>
                  </a:cubicBezTo>
                  <a:cubicBezTo>
                    <a:pt x="12515" y="1497"/>
                    <a:pt x="12343" y="903"/>
                    <a:pt x="11931" y="491"/>
                  </a:cubicBezTo>
                  <a:cubicBezTo>
                    <a:pt x="11768" y="328"/>
                    <a:pt x="11576" y="203"/>
                    <a:pt x="11365" y="127"/>
                  </a:cubicBezTo>
                  <a:cubicBezTo>
                    <a:pt x="11149" y="40"/>
                    <a:pt x="10926" y="1"/>
                    <a:pt x="1070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88"/>
            <p:cNvSpPr/>
            <p:nvPr/>
          </p:nvSpPr>
          <p:spPr>
            <a:xfrm>
              <a:off x="5375964" y="1557102"/>
              <a:ext cx="309920" cy="305675"/>
            </a:xfrm>
            <a:custGeom>
              <a:avLst/>
              <a:gdLst/>
              <a:ahLst/>
              <a:cxnLst/>
              <a:rect l="l" t="t" r="r" b="b"/>
              <a:pathLst>
                <a:path w="11829" h="11667" extrusionOk="0">
                  <a:moveTo>
                    <a:pt x="10611" y="1"/>
                  </a:moveTo>
                  <a:cubicBezTo>
                    <a:pt x="10880" y="643"/>
                    <a:pt x="10726" y="1391"/>
                    <a:pt x="10218" y="1879"/>
                  </a:cubicBezTo>
                  <a:cubicBezTo>
                    <a:pt x="9896" y="2188"/>
                    <a:pt x="9475" y="2350"/>
                    <a:pt x="9044" y="2350"/>
                  </a:cubicBezTo>
                  <a:cubicBezTo>
                    <a:pt x="8873" y="2350"/>
                    <a:pt x="8700" y="2324"/>
                    <a:pt x="8531" y="2272"/>
                  </a:cubicBezTo>
                  <a:cubicBezTo>
                    <a:pt x="8432" y="2240"/>
                    <a:pt x="8330" y="2225"/>
                    <a:pt x="8228" y="2225"/>
                  </a:cubicBezTo>
                  <a:cubicBezTo>
                    <a:pt x="7966" y="2225"/>
                    <a:pt x="7708" y="2328"/>
                    <a:pt x="7515" y="2522"/>
                  </a:cubicBezTo>
                  <a:lnTo>
                    <a:pt x="4352" y="5685"/>
                  </a:lnTo>
                  <a:lnTo>
                    <a:pt x="3595" y="6432"/>
                  </a:lnTo>
                  <a:lnTo>
                    <a:pt x="2521" y="7516"/>
                  </a:lnTo>
                  <a:cubicBezTo>
                    <a:pt x="2253" y="7784"/>
                    <a:pt x="2157" y="8177"/>
                    <a:pt x="2262" y="8541"/>
                  </a:cubicBezTo>
                  <a:cubicBezTo>
                    <a:pt x="2454" y="9126"/>
                    <a:pt x="2301" y="9768"/>
                    <a:pt x="1879" y="10219"/>
                  </a:cubicBezTo>
                  <a:cubicBezTo>
                    <a:pt x="1547" y="10564"/>
                    <a:pt x="1096" y="10745"/>
                    <a:pt x="640" y="10745"/>
                  </a:cubicBezTo>
                  <a:cubicBezTo>
                    <a:pt x="424" y="10745"/>
                    <a:pt x="206" y="10704"/>
                    <a:pt x="0" y="10621"/>
                  </a:cubicBezTo>
                  <a:lnTo>
                    <a:pt x="0" y="10621"/>
                  </a:lnTo>
                  <a:cubicBezTo>
                    <a:pt x="77" y="10823"/>
                    <a:pt x="211" y="11014"/>
                    <a:pt x="374" y="11177"/>
                  </a:cubicBezTo>
                  <a:cubicBezTo>
                    <a:pt x="705" y="11503"/>
                    <a:pt x="1138" y="11666"/>
                    <a:pt x="1571" y="11666"/>
                  </a:cubicBezTo>
                  <a:cubicBezTo>
                    <a:pt x="2017" y="11666"/>
                    <a:pt x="2464" y="11494"/>
                    <a:pt x="2799" y="11148"/>
                  </a:cubicBezTo>
                  <a:cubicBezTo>
                    <a:pt x="3221" y="10698"/>
                    <a:pt x="3374" y="10046"/>
                    <a:pt x="3183" y="9461"/>
                  </a:cubicBezTo>
                  <a:cubicBezTo>
                    <a:pt x="3077" y="9097"/>
                    <a:pt x="3173" y="8704"/>
                    <a:pt x="3441" y="8436"/>
                  </a:cubicBezTo>
                  <a:lnTo>
                    <a:pt x="8435" y="3442"/>
                  </a:lnTo>
                  <a:cubicBezTo>
                    <a:pt x="8622" y="3249"/>
                    <a:pt x="8883" y="3145"/>
                    <a:pt x="9147" y="3145"/>
                  </a:cubicBezTo>
                  <a:cubicBezTo>
                    <a:pt x="9249" y="3145"/>
                    <a:pt x="9352" y="3160"/>
                    <a:pt x="9451" y="3193"/>
                  </a:cubicBezTo>
                  <a:cubicBezTo>
                    <a:pt x="9622" y="3247"/>
                    <a:pt x="9796" y="3273"/>
                    <a:pt x="9967" y="3273"/>
                  </a:cubicBezTo>
                  <a:cubicBezTo>
                    <a:pt x="10549" y="3273"/>
                    <a:pt x="11106" y="2973"/>
                    <a:pt x="11416" y="2455"/>
                  </a:cubicBezTo>
                  <a:cubicBezTo>
                    <a:pt x="11829" y="1793"/>
                    <a:pt x="11723" y="930"/>
                    <a:pt x="11177" y="375"/>
                  </a:cubicBezTo>
                  <a:cubicBezTo>
                    <a:pt x="11014" y="212"/>
                    <a:pt x="10822" y="87"/>
                    <a:pt x="1061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3" name="Google Shape;10453;p88"/>
          <p:cNvGrpSpPr/>
          <p:nvPr/>
        </p:nvGrpSpPr>
        <p:grpSpPr>
          <a:xfrm>
            <a:off x="6202705" y="1525453"/>
            <a:ext cx="364180" cy="312461"/>
            <a:chOff x="6202705" y="1525453"/>
            <a:chExt cx="364180" cy="312461"/>
          </a:xfrm>
        </p:grpSpPr>
        <p:sp>
          <p:nvSpPr>
            <p:cNvPr id="10454" name="Google Shape;10454;p88"/>
            <p:cNvSpPr/>
            <p:nvPr/>
          </p:nvSpPr>
          <p:spPr>
            <a:xfrm>
              <a:off x="6407615" y="1616891"/>
              <a:ext cx="159270" cy="221023"/>
            </a:xfrm>
            <a:custGeom>
              <a:avLst/>
              <a:gdLst/>
              <a:ahLst/>
              <a:cxnLst/>
              <a:rect l="l" t="t" r="r" b="b"/>
              <a:pathLst>
                <a:path w="6079" h="8436" extrusionOk="0">
                  <a:moveTo>
                    <a:pt x="2455" y="0"/>
                  </a:moveTo>
                  <a:cubicBezTo>
                    <a:pt x="1707" y="0"/>
                    <a:pt x="528" y="575"/>
                    <a:pt x="471" y="1313"/>
                  </a:cubicBezTo>
                  <a:lnTo>
                    <a:pt x="375" y="2406"/>
                  </a:lnTo>
                  <a:cubicBezTo>
                    <a:pt x="816" y="2914"/>
                    <a:pt x="1458" y="3412"/>
                    <a:pt x="2273" y="3422"/>
                  </a:cubicBezTo>
                  <a:lnTo>
                    <a:pt x="2254" y="4649"/>
                  </a:lnTo>
                  <a:cubicBezTo>
                    <a:pt x="1535" y="4639"/>
                    <a:pt x="825" y="4409"/>
                    <a:pt x="250" y="3988"/>
                  </a:cubicBezTo>
                  <a:lnTo>
                    <a:pt x="97" y="6393"/>
                  </a:lnTo>
                  <a:cubicBezTo>
                    <a:pt x="1" y="7486"/>
                    <a:pt x="873" y="8435"/>
                    <a:pt x="1976" y="8435"/>
                  </a:cubicBezTo>
                  <a:lnTo>
                    <a:pt x="5493" y="8435"/>
                  </a:lnTo>
                  <a:cubicBezTo>
                    <a:pt x="5819" y="8435"/>
                    <a:pt x="6078" y="8148"/>
                    <a:pt x="6030" y="7822"/>
                  </a:cubicBezTo>
                  <a:cubicBezTo>
                    <a:pt x="5599" y="4620"/>
                    <a:pt x="5196" y="1534"/>
                    <a:pt x="3241" y="240"/>
                  </a:cubicBezTo>
                  <a:cubicBezTo>
                    <a:pt x="3011" y="86"/>
                    <a:pt x="2733" y="0"/>
                    <a:pt x="245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88"/>
            <p:cNvSpPr/>
            <p:nvPr/>
          </p:nvSpPr>
          <p:spPr>
            <a:xfrm>
              <a:off x="6454592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662" y="0"/>
                  </a:moveTo>
                  <a:cubicBezTo>
                    <a:pt x="432" y="10"/>
                    <a:pt x="211" y="48"/>
                    <a:pt x="0" y="125"/>
                  </a:cubicBezTo>
                  <a:cubicBezTo>
                    <a:pt x="77" y="153"/>
                    <a:pt x="154" y="192"/>
                    <a:pt x="231" y="240"/>
                  </a:cubicBezTo>
                  <a:cubicBezTo>
                    <a:pt x="2186" y="1534"/>
                    <a:pt x="2589" y="4630"/>
                    <a:pt x="3020" y="7822"/>
                  </a:cubicBezTo>
                  <a:cubicBezTo>
                    <a:pt x="3058" y="8148"/>
                    <a:pt x="2809" y="8435"/>
                    <a:pt x="2483" y="8435"/>
                  </a:cubicBezTo>
                  <a:lnTo>
                    <a:pt x="3700" y="8435"/>
                  </a:lnTo>
                  <a:cubicBezTo>
                    <a:pt x="4026" y="8435"/>
                    <a:pt x="4276" y="8148"/>
                    <a:pt x="4237" y="7822"/>
                  </a:cubicBezTo>
                  <a:cubicBezTo>
                    <a:pt x="3806" y="4630"/>
                    <a:pt x="3403" y="1534"/>
                    <a:pt x="1448" y="240"/>
                  </a:cubicBezTo>
                  <a:cubicBezTo>
                    <a:pt x="1218" y="86"/>
                    <a:pt x="940" y="0"/>
                    <a:pt x="66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88"/>
            <p:cNvSpPr/>
            <p:nvPr/>
          </p:nvSpPr>
          <p:spPr>
            <a:xfrm>
              <a:off x="6202705" y="1616891"/>
              <a:ext cx="158982" cy="221023"/>
            </a:xfrm>
            <a:custGeom>
              <a:avLst/>
              <a:gdLst/>
              <a:ahLst/>
              <a:cxnLst/>
              <a:rect l="l" t="t" r="r" b="b"/>
              <a:pathLst>
                <a:path w="6068" h="8436" extrusionOk="0">
                  <a:moveTo>
                    <a:pt x="3614" y="0"/>
                  </a:moveTo>
                  <a:cubicBezTo>
                    <a:pt x="3336" y="0"/>
                    <a:pt x="305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4093" y="8435"/>
                  </a:lnTo>
                  <a:cubicBezTo>
                    <a:pt x="5196" y="8435"/>
                    <a:pt x="6068" y="7486"/>
                    <a:pt x="5982" y="6393"/>
                  </a:cubicBezTo>
                  <a:lnTo>
                    <a:pt x="5828" y="3901"/>
                  </a:lnTo>
                  <a:cubicBezTo>
                    <a:pt x="5291" y="4294"/>
                    <a:pt x="4620" y="4668"/>
                    <a:pt x="3825" y="4678"/>
                  </a:cubicBezTo>
                  <a:lnTo>
                    <a:pt x="3806" y="3422"/>
                  </a:lnTo>
                  <a:cubicBezTo>
                    <a:pt x="4611" y="3412"/>
                    <a:pt x="5253" y="2914"/>
                    <a:pt x="5694" y="2406"/>
                  </a:cubicBezTo>
                  <a:lnTo>
                    <a:pt x="5598" y="1323"/>
                  </a:lnTo>
                  <a:cubicBezTo>
                    <a:pt x="5541" y="575"/>
                    <a:pt x="4362" y="0"/>
                    <a:pt x="361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88"/>
            <p:cNvSpPr/>
            <p:nvPr/>
          </p:nvSpPr>
          <p:spPr>
            <a:xfrm>
              <a:off x="6202705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3624" y="0"/>
                  </a:moveTo>
                  <a:cubicBezTo>
                    <a:pt x="3336" y="0"/>
                    <a:pt x="306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1793" y="8435"/>
                  </a:lnTo>
                  <a:cubicBezTo>
                    <a:pt x="1467" y="8435"/>
                    <a:pt x="1218" y="8148"/>
                    <a:pt x="1266" y="7822"/>
                  </a:cubicBezTo>
                  <a:cubicBezTo>
                    <a:pt x="1687" y="4630"/>
                    <a:pt x="2100" y="1534"/>
                    <a:pt x="4045" y="240"/>
                  </a:cubicBezTo>
                  <a:cubicBezTo>
                    <a:pt x="4122" y="192"/>
                    <a:pt x="4199" y="153"/>
                    <a:pt x="4275" y="125"/>
                  </a:cubicBezTo>
                  <a:cubicBezTo>
                    <a:pt x="4065" y="48"/>
                    <a:pt x="3844" y="10"/>
                    <a:pt x="362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88"/>
            <p:cNvSpPr/>
            <p:nvPr/>
          </p:nvSpPr>
          <p:spPr>
            <a:xfrm>
              <a:off x="6288327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4" y="1899"/>
                    <a:pt x="1074" y="1228"/>
                  </a:cubicBezTo>
                  <a:cubicBezTo>
                    <a:pt x="1074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88"/>
            <p:cNvSpPr/>
            <p:nvPr/>
          </p:nvSpPr>
          <p:spPr>
            <a:xfrm>
              <a:off x="6453072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5" y="1899"/>
                    <a:pt x="1075" y="1228"/>
                  </a:cubicBezTo>
                  <a:cubicBezTo>
                    <a:pt x="1075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88"/>
            <p:cNvSpPr/>
            <p:nvPr/>
          </p:nvSpPr>
          <p:spPr>
            <a:xfrm>
              <a:off x="6295086" y="1525453"/>
              <a:ext cx="177924" cy="246411"/>
            </a:xfrm>
            <a:custGeom>
              <a:avLst/>
              <a:gdLst/>
              <a:ahLst/>
              <a:cxnLst/>
              <a:rect l="l" t="t" r="r" b="b"/>
              <a:pathLst>
                <a:path w="6791" h="9405" extrusionOk="0">
                  <a:moveTo>
                    <a:pt x="3378" y="1"/>
                  </a:moveTo>
                  <a:cubicBezTo>
                    <a:pt x="3041" y="1"/>
                    <a:pt x="2772" y="275"/>
                    <a:pt x="2772" y="614"/>
                  </a:cubicBezTo>
                  <a:lnTo>
                    <a:pt x="2772" y="4698"/>
                  </a:lnTo>
                  <a:cubicBezTo>
                    <a:pt x="2772" y="4889"/>
                    <a:pt x="2724" y="5072"/>
                    <a:pt x="2619" y="5235"/>
                  </a:cubicBezTo>
                  <a:cubicBezTo>
                    <a:pt x="2475" y="5474"/>
                    <a:pt x="2312" y="5695"/>
                    <a:pt x="2130" y="5906"/>
                  </a:cubicBezTo>
                  <a:cubicBezTo>
                    <a:pt x="1967" y="6097"/>
                    <a:pt x="1785" y="6260"/>
                    <a:pt x="1583" y="6414"/>
                  </a:cubicBezTo>
                  <a:cubicBezTo>
                    <a:pt x="1468" y="6509"/>
                    <a:pt x="1325" y="6557"/>
                    <a:pt x="1171" y="6567"/>
                  </a:cubicBezTo>
                  <a:lnTo>
                    <a:pt x="1085" y="6567"/>
                  </a:lnTo>
                  <a:cubicBezTo>
                    <a:pt x="769" y="6509"/>
                    <a:pt x="519" y="6279"/>
                    <a:pt x="443" y="5973"/>
                  </a:cubicBezTo>
                  <a:cubicBezTo>
                    <a:pt x="415" y="5864"/>
                    <a:pt x="333" y="5816"/>
                    <a:pt x="249" y="5816"/>
                  </a:cubicBezTo>
                  <a:cubicBezTo>
                    <a:pt x="126" y="5816"/>
                    <a:pt x="0" y="5918"/>
                    <a:pt x="40" y="6078"/>
                  </a:cubicBezTo>
                  <a:cubicBezTo>
                    <a:pt x="126" y="6423"/>
                    <a:pt x="356" y="6711"/>
                    <a:pt x="663" y="6874"/>
                  </a:cubicBezTo>
                  <a:cubicBezTo>
                    <a:pt x="606" y="6883"/>
                    <a:pt x="548" y="6893"/>
                    <a:pt x="491" y="6902"/>
                  </a:cubicBezTo>
                  <a:cubicBezTo>
                    <a:pt x="347" y="6922"/>
                    <a:pt x="241" y="7037"/>
                    <a:pt x="241" y="7180"/>
                  </a:cubicBezTo>
                  <a:lnTo>
                    <a:pt x="241" y="7679"/>
                  </a:lnTo>
                  <a:cubicBezTo>
                    <a:pt x="241" y="7930"/>
                    <a:pt x="445" y="8127"/>
                    <a:pt x="689" y="8127"/>
                  </a:cubicBezTo>
                  <a:cubicBezTo>
                    <a:pt x="715" y="8127"/>
                    <a:pt x="742" y="8124"/>
                    <a:pt x="769" y="8120"/>
                  </a:cubicBezTo>
                  <a:lnTo>
                    <a:pt x="769" y="8120"/>
                  </a:lnTo>
                  <a:cubicBezTo>
                    <a:pt x="769" y="8264"/>
                    <a:pt x="759" y="8877"/>
                    <a:pt x="270" y="8992"/>
                  </a:cubicBezTo>
                  <a:cubicBezTo>
                    <a:pt x="165" y="9021"/>
                    <a:pt x="88" y="9117"/>
                    <a:pt x="107" y="9232"/>
                  </a:cubicBezTo>
                  <a:cubicBezTo>
                    <a:pt x="126" y="9327"/>
                    <a:pt x="213" y="9404"/>
                    <a:pt x="308" y="9404"/>
                  </a:cubicBezTo>
                  <a:lnTo>
                    <a:pt x="356" y="9404"/>
                  </a:lnTo>
                  <a:cubicBezTo>
                    <a:pt x="1066" y="9241"/>
                    <a:pt x="1200" y="8465"/>
                    <a:pt x="1181" y="8072"/>
                  </a:cubicBezTo>
                  <a:cubicBezTo>
                    <a:pt x="1171" y="8043"/>
                    <a:pt x="1190" y="8024"/>
                    <a:pt x="1209" y="8014"/>
                  </a:cubicBezTo>
                  <a:cubicBezTo>
                    <a:pt x="1861" y="7794"/>
                    <a:pt x="2456" y="7401"/>
                    <a:pt x="2916" y="6893"/>
                  </a:cubicBezTo>
                  <a:cubicBezTo>
                    <a:pt x="3045" y="6759"/>
                    <a:pt x="3215" y="6692"/>
                    <a:pt x="3385" y="6692"/>
                  </a:cubicBezTo>
                  <a:cubicBezTo>
                    <a:pt x="3556" y="6692"/>
                    <a:pt x="3726" y="6759"/>
                    <a:pt x="3855" y="6893"/>
                  </a:cubicBezTo>
                  <a:cubicBezTo>
                    <a:pt x="4315" y="7401"/>
                    <a:pt x="4900" y="7784"/>
                    <a:pt x="5542" y="8014"/>
                  </a:cubicBezTo>
                  <a:cubicBezTo>
                    <a:pt x="5561" y="8014"/>
                    <a:pt x="5580" y="8043"/>
                    <a:pt x="5580" y="8062"/>
                  </a:cubicBezTo>
                  <a:cubicBezTo>
                    <a:pt x="5552" y="8455"/>
                    <a:pt x="5695" y="9232"/>
                    <a:pt x="6395" y="9395"/>
                  </a:cubicBezTo>
                  <a:cubicBezTo>
                    <a:pt x="6405" y="9399"/>
                    <a:pt x="6412" y="9402"/>
                    <a:pt x="6419" y="9402"/>
                  </a:cubicBezTo>
                  <a:cubicBezTo>
                    <a:pt x="6426" y="9402"/>
                    <a:pt x="6434" y="9399"/>
                    <a:pt x="6443" y="9395"/>
                  </a:cubicBezTo>
                  <a:cubicBezTo>
                    <a:pt x="6549" y="9395"/>
                    <a:pt x="6635" y="9327"/>
                    <a:pt x="6644" y="9222"/>
                  </a:cubicBezTo>
                  <a:cubicBezTo>
                    <a:pt x="6664" y="9117"/>
                    <a:pt x="6596" y="9011"/>
                    <a:pt x="6481" y="8982"/>
                  </a:cubicBezTo>
                  <a:cubicBezTo>
                    <a:pt x="6002" y="8867"/>
                    <a:pt x="5983" y="8254"/>
                    <a:pt x="5993" y="8120"/>
                  </a:cubicBezTo>
                  <a:lnTo>
                    <a:pt x="6012" y="8120"/>
                  </a:lnTo>
                  <a:cubicBezTo>
                    <a:pt x="6034" y="8123"/>
                    <a:pt x="6056" y="8124"/>
                    <a:pt x="6077" y="8124"/>
                  </a:cubicBezTo>
                  <a:cubicBezTo>
                    <a:pt x="6326" y="8124"/>
                    <a:pt x="6529" y="7926"/>
                    <a:pt x="6529" y="7679"/>
                  </a:cubicBezTo>
                  <a:lnTo>
                    <a:pt x="6529" y="7171"/>
                  </a:lnTo>
                  <a:cubicBezTo>
                    <a:pt x="6539" y="7037"/>
                    <a:pt x="6434" y="6912"/>
                    <a:pt x="6290" y="6893"/>
                  </a:cubicBezTo>
                  <a:cubicBezTo>
                    <a:pt x="6232" y="6883"/>
                    <a:pt x="6165" y="6874"/>
                    <a:pt x="6108" y="6864"/>
                  </a:cubicBezTo>
                  <a:cubicBezTo>
                    <a:pt x="6424" y="6701"/>
                    <a:pt x="6664" y="6414"/>
                    <a:pt x="6750" y="6078"/>
                  </a:cubicBezTo>
                  <a:cubicBezTo>
                    <a:pt x="6790" y="5916"/>
                    <a:pt x="6660" y="5810"/>
                    <a:pt x="6536" y="5810"/>
                  </a:cubicBezTo>
                  <a:cubicBezTo>
                    <a:pt x="6454" y="5810"/>
                    <a:pt x="6374" y="5856"/>
                    <a:pt x="6347" y="5963"/>
                  </a:cubicBezTo>
                  <a:cubicBezTo>
                    <a:pt x="6271" y="6289"/>
                    <a:pt x="6002" y="6538"/>
                    <a:pt x="5667" y="6577"/>
                  </a:cubicBezTo>
                  <a:lnTo>
                    <a:pt x="5590" y="6577"/>
                  </a:lnTo>
                  <a:cubicBezTo>
                    <a:pt x="5456" y="6557"/>
                    <a:pt x="5331" y="6500"/>
                    <a:pt x="5216" y="6423"/>
                  </a:cubicBezTo>
                  <a:cubicBezTo>
                    <a:pt x="4804" y="6088"/>
                    <a:pt x="4459" y="5695"/>
                    <a:pt x="4181" y="5244"/>
                  </a:cubicBezTo>
                  <a:cubicBezTo>
                    <a:pt x="4085" y="5081"/>
                    <a:pt x="4028" y="4889"/>
                    <a:pt x="4028" y="4698"/>
                  </a:cubicBezTo>
                  <a:lnTo>
                    <a:pt x="4028" y="614"/>
                  </a:lnTo>
                  <a:cubicBezTo>
                    <a:pt x="4028" y="269"/>
                    <a:pt x="3759" y="1"/>
                    <a:pt x="3414" y="1"/>
                  </a:cubicBezTo>
                  <a:lnTo>
                    <a:pt x="3395" y="1"/>
                  </a:lnTo>
                  <a:cubicBezTo>
                    <a:pt x="3389" y="1"/>
                    <a:pt x="3383" y="1"/>
                    <a:pt x="3378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1" name="Google Shape;10461;p88"/>
          <p:cNvGrpSpPr/>
          <p:nvPr/>
        </p:nvGrpSpPr>
        <p:grpSpPr>
          <a:xfrm>
            <a:off x="7087217" y="1503602"/>
            <a:ext cx="362398" cy="356163"/>
            <a:chOff x="7087217" y="1503602"/>
            <a:chExt cx="362398" cy="356163"/>
          </a:xfrm>
        </p:grpSpPr>
        <p:sp>
          <p:nvSpPr>
            <p:cNvPr id="10462" name="Google Shape;10462;p88"/>
            <p:cNvSpPr/>
            <p:nvPr/>
          </p:nvSpPr>
          <p:spPr>
            <a:xfrm>
              <a:off x="7087217" y="1503602"/>
              <a:ext cx="362398" cy="356163"/>
            </a:xfrm>
            <a:custGeom>
              <a:avLst/>
              <a:gdLst/>
              <a:ahLst/>
              <a:cxnLst/>
              <a:rect l="l" t="t" r="r" b="b"/>
              <a:pathLst>
                <a:path w="13832" h="13594" extrusionOk="0">
                  <a:moveTo>
                    <a:pt x="7471" y="1"/>
                  </a:moveTo>
                  <a:cubicBezTo>
                    <a:pt x="7135" y="1"/>
                    <a:pt x="6811" y="190"/>
                    <a:pt x="6633" y="490"/>
                  </a:cubicBezTo>
                  <a:cubicBezTo>
                    <a:pt x="6087" y="1420"/>
                    <a:pt x="5512" y="2944"/>
                    <a:pt x="5713" y="5062"/>
                  </a:cubicBezTo>
                  <a:cubicBezTo>
                    <a:pt x="4448" y="5944"/>
                    <a:pt x="3297" y="6989"/>
                    <a:pt x="2291" y="8158"/>
                  </a:cubicBezTo>
                  <a:cubicBezTo>
                    <a:pt x="1457" y="9136"/>
                    <a:pt x="719" y="10190"/>
                    <a:pt x="96" y="11312"/>
                  </a:cubicBezTo>
                  <a:cubicBezTo>
                    <a:pt x="0" y="11465"/>
                    <a:pt x="29" y="11676"/>
                    <a:pt x="163" y="11801"/>
                  </a:cubicBezTo>
                  <a:lnTo>
                    <a:pt x="1812" y="13468"/>
                  </a:lnTo>
                  <a:cubicBezTo>
                    <a:pt x="1896" y="13553"/>
                    <a:pt x="2005" y="13594"/>
                    <a:pt x="2112" y="13594"/>
                  </a:cubicBezTo>
                  <a:cubicBezTo>
                    <a:pt x="2260" y="13594"/>
                    <a:pt x="2405" y="13517"/>
                    <a:pt x="2483" y="13373"/>
                  </a:cubicBezTo>
                  <a:cubicBezTo>
                    <a:pt x="3087" y="12194"/>
                    <a:pt x="3834" y="11091"/>
                    <a:pt x="4697" y="10085"/>
                  </a:cubicBezTo>
                  <a:cubicBezTo>
                    <a:pt x="6259" y="8292"/>
                    <a:pt x="7793" y="7104"/>
                    <a:pt x="9844" y="6289"/>
                  </a:cubicBezTo>
                  <a:lnTo>
                    <a:pt x="10688" y="5963"/>
                  </a:lnTo>
                  <a:cubicBezTo>
                    <a:pt x="11665" y="5628"/>
                    <a:pt x="12682" y="5407"/>
                    <a:pt x="13707" y="5292"/>
                  </a:cubicBezTo>
                  <a:cubicBezTo>
                    <a:pt x="13784" y="5283"/>
                    <a:pt x="13832" y="5225"/>
                    <a:pt x="13832" y="5148"/>
                  </a:cubicBezTo>
                  <a:lnTo>
                    <a:pt x="13832" y="2340"/>
                  </a:lnTo>
                  <a:cubicBezTo>
                    <a:pt x="13832" y="2254"/>
                    <a:pt x="13765" y="2196"/>
                    <a:pt x="13688" y="2196"/>
                  </a:cubicBezTo>
                  <a:cubicBezTo>
                    <a:pt x="12011" y="2359"/>
                    <a:pt x="10381" y="2762"/>
                    <a:pt x="8819" y="3394"/>
                  </a:cubicBezTo>
                  <a:cubicBezTo>
                    <a:pt x="9029" y="2177"/>
                    <a:pt x="9815" y="998"/>
                    <a:pt x="10525" y="337"/>
                  </a:cubicBezTo>
                  <a:cubicBezTo>
                    <a:pt x="10647" y="215"/>
                    <a:pt x="10567" y="1"/>
                    <a:pt x="10401" y="1"/>
                  </a:cubicBezTo>
                  <a:cubicBezTo>
                    <a:pt x="10398" y="1"/>
                    <a:pt x="10394" y="1"/>
                    <a:pt x="10391" y="1"/>
                  </a:cubicBezTo>
                  <a:lnTo>
                    <a:pt x="7496" y="1"/>
                  </a:lnTo>
                  <a:cubicBezTo>
                    <a:pt x="7488" y="1"/>
                    <a:pt x="7479" y="1"/>
                    <a:pt x="7471" y="1"/>
                  </a:cubicBezTo>
                  <a:close/>
                </a:path>
              </a:pathLst>
            </a:custGeom>
            <a:solidFill>
              <a:srgbClr val="C7C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88"/>
            <p:cNvSpPr/>
            <p:nvPr/>
          </p:nvSpPr>
          <p:spPr>
            <a:xfrm>
              <a:off x="7140953" y="1772833"/>
              <a:ext cx="23135" cy="19781"/>
            </a:xfrm>
            <a:custGeom>
              <a:avLst/>
              <a:gdLst/>
              <a:ahLst/>
              <a:cxnLst/>
              <a:rect l="l" t="t" r="r" b="b"/>
              <a:pathLst>
                <a:path w="883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4"/>
                    <a:pt x="503" y="754"/>
                  </a:cubicBezTo>
                  <a:cubicBezTo>
                    <a:pt x="697" y="754"/>
                    <a:pt x="882" y="602"/>
                    <a:pt x="882" y="374"/>
                  </a:cubicBezTo>
                  <a:cubicBezTo>
                    <a:pt x="882" y="163"/>
                    <a:pt x="710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88"/>
            <p:cNvSpPr/>
            <p:nvPr/>
          </p:nvSpPr>
          <p:spPr>
            <a:xfrm>
              <a:off x="7278818" y="1541277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3"/>
                  </a:cubicBezTo>
                  <a:cubicBezTo>
                    <a:pt x="317" y="727"/>
                    <a:pt x="411" y="760"/>
                    <a:pt x="503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20" y="1"/>
                    <a:pt x="50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88"/>
            <p:cNvSpPr/>
            <p:nvPr/>
          </p:nvSpPr>
          <p:spPr>
            <a:xfrm>
              <a:off x="7322781" y="1635204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5"/>
                    <a:pt x="503" y="755"/>
                  </a:cubicBezTo>
                  <a:cubicBezTo>
                    <a:pt x="697" y="755"/>
                    <a:pt x="882" y="602"/>
                    <a:pt x="882" y="375"/>
                  </a:cubicBezTo>
                  <a:cubicBezTo>
                    <a:pt x="882" y="164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88"/>
            <p:cNvSpPr/>
            <p:nvPr/>
          </p:nvSpPr>
          <p:spPr>
            <a:xfrm>
              <a:off x="7258722" y="1616367"/>
              <a:ext cx="23397" cy="19781"/>
            </a:xfrm>
            <a:custGeom>
              <a:avLst/>
              <a:gdLst/>
              <a:ahLst/>
              <a:cxnLst/>
              <a:rect l="l" t="t" r="r" b="b"/>
              <a:pathLst>
                <a:path w="893" h="755" extrusionOk="0">
                  <a:moveTo>
                    <a:pt x="526" y="0"/>
                  </a:moveTo>
                  <a:cubicBezTo>
                    <a:pt x="520" y="0"/>
                    <a:pt x="514" y="1"/>
                    <a:pt x="509" y="1"/>
                  </a:cubicBezTo>
                  <a:cubicBezTo>
                    <a:pt x="173" y="1"/>
                    <a:pt x="1" y="403"/>
                    <a:pt x="240" y="643"/>
                  </a:cubicBezTo>
                  <a:cubicBezTo>
                    <a:pt x="318" y="720"/>
                    <a:pt x="412" y="755"/>
                    <a:pt x="504" y="755"/>
                  </a:cubicBezTo>
                  <a:cubicBezTo>
                    <a:pt x="698" y="755"/>
                    <a:pt x="883" y="602"/>
                    <a:pt x="883" y="375"/>
                  </a:cubicBezTo>
                  <a:cubicBezTo>
                    <a:pt x="892" y="169"/>
                    <a:pt x="729" y="0"/>
                    <a:pt x="526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88"/>
            <p:cNvSpPr/>
            <p:nvPr/>
          </p:nvSpPr>
          <p:spPr>
            <a:xfrm>
              <a:off x="7231370" y="1692713"/>
              <a:ext cx="23108" cy="19912"/>
            </a:xfrm>
            <a:custGeom>
              <a:avLst/>
              <a:gdLst/>
              <a:ahLst/>
              <a:cxnLst/>
              <a:rect l="l" t="t" r="r" b="b"/>
              <a:pathLst>
                <a:path w="882" h="760" extrusionOk="0">
                  <a:moveTo>
                    <a:pt x="508" y="1"/>
                  </a:moveTo>
                  <a:cubicBezTo>
                    <a:pt x="163" y="1"/>
                    <a:pt x="0" y="413"/>
                    <a:pt x="240" y="653"/>
                  </a:cubicBezTo>
                  <a:cubicBezTo>
                    <a:pt x="314" y="727"/>
                    <a:pt x="407" y="760"/>
                    <a:pt x="498" y="760"/>
                  </a:cubicBezTo>
                  <a:cubicBezTo>
                    <a:pt x="692" y="760"/>
                    <a:pt x="882" y="612"/>
                    <a:pt x="882" y="384"/>
                  </a:cubicBezTo>
                  <a:cubicBezTo>
                    <a:pt x="882" y="173"/>
                    <a:pt x="70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88"/>
            <p:cNvSpPr/>
            <p:nvPr/>
          </p:nvSpPr>
          <p:spPr>
            <a:xfrm>
              <a:off x="7399626" y="1590009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63" y="0"/>
                    <a:pt x="0" y="413"/>
                    <a:pt x="240" y="643"/>
                  </a:cubicBezTo>
                  <a:cubicBezTo>
                    <a:pt x="315" y="721"/>
                    <a:pt x="411" y="757"/>
                    <a:pt x="504" y="757"/>
                  </a:cubicBezTo>
                  <a:cubicBezTo>
                    <a:pt x="696" y="757"/>
                    <a:pt x="882" y="609"/>
                    <a:pt x="882" y="384"/>
                  </a:cubicBezTo>
                  <a:cubicBezTo>
                    <a:pt x="882" y="173"/>
                    <a:pt x="710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88"/>
            <p:cNvSpPr/>
            <p:nvPr/>
          </p:nvSpPr>
          <p:spPr>
            <a:xfrm>
              <a:off x="7108806" y="1792431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88"/>
            <p:cNvSpPr/>
            <p:nvPr/>
          </p:nvSpPr>
          <p:spPr>
            <a:xfrm>
              <a:off x="7128639" y="1823320"/>
              <a:ext cx="23135" cy="19755"/>
            </a:xfrm>
            <a:custGeom>
              <a:avLst/>
              <a:gdLst/>
              <a:ahLst/>
              <a:cxnLst/>
              <a:rect l="l" t="t" r="r" b="b"/>
              <a:pathLst>
                <a:path w="883" h="754" extrusionOk="0">
                  <a:moveTo>
                    <a:pt x="509" y="0"/>
                  </a:moveTo>
                  <a:cubicBezTo>
                    <a:pt x="173" y="0"/>
                    <a:pt x="1" y="403"/>
                    <a:pt x="240" y="642"/>
                  </a:cubicBezTo>
                  <a:cubicBezTo>
                    <a:pt x="317" y="720"/>
                    <a:pt x="412" y="754"/>
                    <a:pt x="504" y="754"/>
                  </a:cubicBezTo>
                  <a:cubicBezTo>
                    <a:pt x="697" y="754"/>
                    <a:pt x="882" y="601"/>
                    <a:pt x="882" y="374"/>
                  </a:cubicBezTo>
                  <a:cubicBezTo>
                    <a:pt x="882" y="16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88"/>
            <p:cNvSpPr/>
            <p:nvPr/>
          </p:nvSpPr>
          <p:spPr>
            <a:xfrm>
              <a:off x="7129635" y="1561137"/>
              <a:ext cx="319981" cy="298628"/>
            </a:xfrm>
            <a:custGeom>
              <a:avLst/>
              <a:gdLst/>
              <a:ahLst/>
              <a:cxnLst/>
              <a:rect l="l" t="t" r="r" b="b"/>
              <a:pathLst>
                <a:path w="12213" h="11398" extrusionOk="0">
                  <a:moveTo>
                    <a:pt x="12059" y="0"/>
                  </a:moveTo>
                  <a:cubicBezTo>
                    <a:pt x="11916" y="10"/>
                    <a:pt x="11733" y="38"/>
                    <a:pt x="11609" y="58"/>
                  </a:cubicBezTo>
                  <a:lnTo>
                    <a:pt x="11609" y="1620"/>
                  </a:lnTo>
                  <a:cubicBezTo>
                    <a:pt x="11609" y="2099"/>
                    <a:pt x="11264" y="2511"/>
                    <a:pt x="10785" y="2588"/>
                  </a:cubicBezTo>
                  <a:cubicBezTo>
                    <a:pt x="9999" y="2713"/>
                    <a:pt x="9222" y="2914"/>
                    <a:pt x="8465" y="3173"/>
                  </a:cubicBezTo>
                  <a:lnTo>
                    <a:pt x="7621" y="3489"/>
                  </a:lnTo>
                  <a:cubicBezTo>
                    <a:pt x="5570" y="4304"/>
                    <a:pt x="4027" y="5492"/>
                    <a:pt x="2474" y="7295"/>
                  </a:cubicBezTo>
                  <a:cubicBezTo>
                    <a:pt x="1477" y="8435"/>
                    <a:pt x="643" y="9710"/>
                    <a:pt x="1" y="11090"/>
                  </a:cubicBezTo>
                  <a:lnTo>
                    <a:pt x="193" y="11272"/>
                  </a:lnTo>
                  <a:cubicBezTo>
                    <a:pt x="273" y="11356"/>
                    <a:pt x="379" y="11397"/>
                    <a:pt x="486" y="11397"/>
                  </a:cubicBezTo>
                  <a:cubicBezTo>
                    <a:pt x="634" y="11397"/>
                    <a:pt x="781" y="11318"/>
                    <a:pt x="854" y="11167"/>
                  </a:cubicBezTo>
                  <a:cubicBezTo>
                    <a:pt x="1468" y="9998"/>
                    <a:pt x="2206" y="8895"/>
                    <a:pt x="3078" y="7889"/>
                  </a:cubicBezTo>
                  <a:cubicBezTo>
                    <a:pt x="4631" y="6096"/>
                    <a:pt x="6174" y="4908"/>
                    <a:pt x="8225" y="4093"/>
                  </a:cubicBezTo>
                  <a:lnTo>
                    <a:pt x="9069" y="3767"/>
                  </a:lnTo>
                  <a:cubicBezTo>
                    <a:pt x="10046" y="3432"/>
                    <a:pt x="11063" y="3202"/>
                    <a:pt x="12088" y="3087"/>
                  </a:cubicBezTo>
                  <a:cubicBezTo>
                    <a:pt x="12155" y="3087"/>
                    <a:pt x="12213" y="3019"/>
                    <a:pt x="12213" y="2952"/>
                  </a:cubicBezTo>
                  <a:lnTo>
                    <a:pt x="12213" y="144"/>
                  </a:lnTo>
                  <a:cubicBezTo>
                    <a:pt x="12213" y="58"/>
                    <a:pt x="12146" y="0"/>
                    <a:pt x="1205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88"/>
            <p:cNvSpPr/>
            <p:nvPr/>
          </p:nvSpPr>
          <p:spPr>
            <a:xfrm>
              <a:off x="7117583" y="1646523"/>
              <a:ext cx="107027" cy="112162"/>
            </a:xfrm>
            <a:custGeom>
              <a:avLst/>
              <a:gdLst/>
              <a:ahLst/>
              <a:cxnLst/>
              <a:rect l="l" t="t" r="r" b="b"/>
              <a:pathLst>
                <a:path w="4085" h="4281" extrusionOk="0">
                  <a:moveTo>
                    <a:pt x="4027" y="0"/>
                  </a:moveTo>
                  <a:cubicBezTo>
                    <a:pt x="2963" y="796"/>
                    <a:pt x="1995" y="1706"/>
                    <a:pt x="1132" y="2713"/>
                  </a:cubicBezTo>
                  <a:cubicBezTo>
                    <a:pt x="710" y="3211"/>
                    <a:pt x="327" y="3700"/>
                    <a:pt x="1" y="4170"/>
                  </a:cubicBezTo>
                  <a:cubicBezTo>
                    <a:pt x="20" y="4169"/>
                    <a:pt x="37" y="4169"/>
                    <a:pt x="54" y="4169"/>
                  </a:cubicBezTo>
                  <a:cubicBezTo>
                    <a:pt x="347" y="4169"/>
                    <a:pt x="368" y="4280"/>
                    <a:pt x="565" y="4280"/>
                  </a:cubicBezTo>
                  <a:cubicBezTo>
                    <a:pt x="635" y="4280"/>
                    <a:pt x="728" y="4266"/>
                    <a:pt x="864" y="4227"/>
                  </a:cubicBezTo>
                  <a:cubicBezTo>
                    <a:pt x="1122" y="4160"/>
                    <a:pt x="1343" y="3844"/>
                    <a:pt x="1640" y="3690"/>
                  </a:cubicBezTo>
                  <a:cubicBezTo>
                    <a:pt x="1899" y="3556"/>
                    <a:pt x="2282" y="3585"/>
                    <a:pt x="2531" y="3374"/>
                  </a:cubicBezTo>
                  <a:cubicBezTo>
                    <a:pt x="2761" y="3192"/>
                    <a:pt x="2819" y="2818"/>
                    <a:pt x="3011" y="2559"/>
                  </a:cubicBezTo>
                  <a:cubicBezTo>
                    <a:pt x="3193" y="2329"/>
                    <a:pt x="3538" y="2176"/>
                    <a:pt x="3672" y="1879"/>
                  </a:cubicBezTo>
                  <a:cubicBezTo>
                    <a:pt x="3787" y="1610"/>
                    <a:pt x="3672" y="1246"/>
                    <a:pt x="3739" y="930"/>
                  </a:cubicBezTo>
                  <a:cubicBezTo>
                    <a:pt x="3806" y="652"/>
                    <a:pt x="4065" y="374"/>
                    <a:pt x="4084" y="48"/>
                  </a:cubicBezTo>
                  <a:lnTo>
                    <a:pt x="4027" y="0"/>
                  </a:ln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88"/>
            <p:cNvSpPr/>
            <p:nvPr/>
          </p:nvSpPr>
          <p:spPr>
            <a:xfrm>
              <a:off x="7117347" y="1646523"/>
              <a:ext cx="107499" cy="112057"/>
            </a:xfrm>
            <a:custGeom>
              <a:avLst/>
              <a:gdLst/>
              <a:ahLst/>
              <a:cxnLst/>
              <a:rect l="l" t="t" r="r" b="b"/>
              <a:pathLst>
                <a:path w="4103" h="4277" extrusionOk="0">
                  <a:moveTo>
                    <a:pt x="4036" y="0"/>
                  </a:moveTo>
                  <a:cubicBezTo>
                    <a:pt x="3796" y="182"/>
                    <a:pt x="3556" y="364"/>
                    <a:pt x="3317" y="566"/>
                  </a:cubicBezTo>
                  <a:cubicBezTo>
                    <a:pt x="3269" y="872"/>
                    <a:pt x="3365" y="1198"/>
                    <a:pt x="3250" y="1438"/>
                  </a:cubicBezTo>
                  <a:cubicBezTo>
                    <a:pt x="3125" y="1745"/>
                    <a:pt x="2770" y="1888"/>
                    <a:pt x="2598" y="2118"/>
                  </a:cubicBezTo>
                  <a:cubicBezTo>
                    <a:pt x="2397" y="2377"/>
                    <a:pt x="2339" y="2751"/>
                    <a:pt x="2119" y="2943"/>
                  </a:cubicBezTo>
                  <a:cubicBezTo>
                    <a:pt x="1860" y="3144"/>
                    <a:pt x="1476" y="3125"/>
                    <a:pt x="1218" y="3250"/>
                  </a:cubicBezTo>
                  <a:cubicBezTo>
                    <a:pt x="920" y="3403"/>
                    <a:pt x="700" y="3719"/>
                    <a:pt x="441" y="3796"/>
                  </a:cubicBezTo>
                  <a:cubicBezTo>
                    <a:pt x="374" y="3815"/>
                    <a:pt x="307" y="3825"/>
                    <a:pt x="240" y="3844"/>
                  </a:cubicBezTo>
                  <a:cubicBezTo>
                    <a:pt x="163" y="3949"/>
                    <a:pt x="87" y="4055"/>
                    <a:pt x="0" y="4170"/>
                  </a:cubicBezTo>
                  <a:cubicBezTo>
                    <a:pt x="20" y="4169"/>
                    <a:pt x="38" y="4169"/>
                    <a:pt x="56" y="4169"/>
                  </a:cubicBezTo>
                  <a:cubicBezTo>
                    <a:pt x="348" y="4169"/>
                    <a:pt x="373" y="4276"/>
                    <a:pt x="572" y="4276"/>
                  </a:cubicBezTo>
                  <a:cubicBezTo>
                    <a:pt x="641" y="4276"/>
                    <a:pt x="732" y="4263"/>
                    <a:pt x="863" y="4227"/>
                  </a:cubicBezTo>
                  <a:cubicBezTo>
                    <a:pt x="1122" y="4151"/>
                    <a:pt x="1342" y="3834"/>
                    <a:pt x="1639" y="3681"/>
                  </a:cubicBezTo>
                  <a:cubicBezTo>
                    <a:pt x="1898" y="3556"/>
                    <a:pt x="2291" y="3575"/>
                    <a:pt x="2540" y="3365"/>
                  </a:cubicBezTo>
                  <a:cubicBezTo>
                    <a:pt x="2770" y="3182"/>
                    <a:pt x="2828" y="2809"/>
                    <a:pt x="3020" y="2550"/>
                  </a:cubicBezTo>
                  <a:cubicBezTo>
                    <a:pt x="3192" y="2320"/>
                    <a:pt x="3547" y="2166"/>
                    <a:pt x="3671" y="1869"/>
                  </a:cubicBezTo>
                  <a:cubicBezTo>
                    <a:pt x="3796" y="1610"/>
                    <a:pt x="3671" y="1246"/>
                    <a:pt x="3748" y="920"/>
                  </a:cubicBezTo>
                  <a:cubicBezTo>
                    <a:pt x="3815" y="642"/>
                    <a:pt x="4084" y="374"/>
                    <a:pt x="4103" y="38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88"/>
            <p:cNvSpPr/>
            <p:nvPr/>
          </p:nvSpPr>
          <p:spPr>
            <a:xfrm>
              <a:off x="7136421" y="1769322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499" y="0"/>
                  </a:moveTo>
                  <a:cubicBezTo>
                    <a:pt x="164" y="0"/>
                    <a:pt x="1" y="412"/>
                    <a:pt x="231" y="652"/>
                  </a:cubicBezTo>
                  <a:cubicBezTo>
                    <a:pt x="308" y="726"/>
                    <a:pt x="403" y="759"/>
                    <a:pt x="496" y="759"/>
                  </a:cubicBezTo>
                  <a:cubicBezTo>
                    <a:pt x="693" y="759"/>
                    <a:pt x="883" y="611"/>
                    <a:pt x="883" y="384"/>
                  </a:cubicBezTo>
                  <a:cubicBezTo>
                    <a:pt x="883" y="173"/>
                    <a:pt x="710" y="0"/>
                    <a:pt x="49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88"/>
            <p:cNvSpPr/>
            <p:nvPr/>
          </p:nvSpPr>
          <p:spPr>
            <a:xfrm>
              <a:off x="7274311" y="1538029"/>
              <a:ext cx="23108" cy="19833"/>
            </a:xfrm>
            <a:custGeom>
              <a:avLst/>
              <a:gdLst/>
              <a:ahLst/>
              <a:cxnLst/>
              <a:rect l="l" t="t" r="r" b="b"/>
              <a:pathLst>
                <a:path w="882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8" y="721"/>
                    <a:pt x="415" y="756"/>
                    <a:pt x="509" y="756"/>
                  </a:cubicBezTo>
                  <a:cubicBezTo>
                    <a:pt x="700" y="756"/>
                    <a:pt x="882" y="609"/>
                    <a:pt x="882" y="384"/>
                  </a:cubicBezTo>
                  <a:cubicBezTo>
                    <a:pt x="882" y="173"/>
                    <a:pt x="70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88"/>
            <p:cNvSpPr/>
            <p:nvPr/>
          </p:nvSpPr>
          <p:spPr>
            <a:xfrm>
              <a:off x="7318249" y="1631956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9" y="0"/>
                  </a:moveTo>
                  <a:cubicBezTo>
                    <a:pt x="173" y="0"/>
                    <a:pt x="1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88"/>
            <p:cNvSpPr/>
            <p:nvPr/>
          </p:nvSpPr>
          <p:spPr>
            <a:xfrm>
              <a:off x="7254216" y="1613118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88"/>
            <p:cNvSpPr/>
            <p:nvPr/>
          </p:nvSpPr>
          <p:spPr>
            <a:xfrm>
              <a:off x="7226575" y="1689465"/>
              <a:ext cx="23397" cy="19833"/>
            </a:xfrm>
            <a:custGeom>
              <a:avLst/>
              <a:gdLst/>
              <a:ahLst/>
              <a:cxnLst/>
              <a:rect l="l" t="t" r="r" b="b"/>
              <a:pathLst>
                <a:path w="893" h="757" extrusionOk="0">
                  <a:moveTo>
                    <a:pt x="509" y="0"/>
                  </a:moveTo>
                  <a:cubicBezTo>
                    <a:pt x="173" y="0"/>
                    <a:pt x="1" y="412"/>
                    <a:pt x="241" y="642"/>
                  </a:cubicBezTo>
                  <a:cubicBezTo>
                    <a:pt x="319" y="721"/>
                    <a:pt x="417" y="756"/>
                    <a:pt x="512" y="756"/>
                  </a:cubicBezTo>
                  <a:cubicBezTo>
                    <a:pt x="706" y="756"/>
                    <a:pt x="892" y="609"/>
                    <a:pt x="892" y="384"/>
                  </a:cubicBezTo>
                  <a:cubicBezTo>
                    <a:pt x="892" y="173"/>
                    <a:pt x="72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88"/>
            <p:cNvSpPr/>
            <p:nvPr/>
          </p:nvSpPr>
          <p:spPr>
            <a:xfrm>
              <a:off x="7395093" y="1586734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499" y="1"/>
                  </a:moveTo>
                  <a:cubicBezTo>
                    <a:pt x="164" y="1"/>
                    <a:pt x="1" y="413"/>
                    <a:pt x="231" y="643"/>
                  </a:cubicBezTo>
                  <a:cubicBezTo>
                    <a:pt x="309" y="722"/>
                    <a:pt x="407" y="757"/>
                    <a:pt x="502" y="757"/>
                  </a:cubicBezTo>
                  <a:cubicBezTo>
                    <a:pt x="697" y="757"/>
                    <a:pt x="883" y="609"/>
                    <a:pt x="883" y="384"/>
                  </a:cubicBezTo>
                  <a:cubicBezTo>
                    <a:pt x="883" y="173"/>
                    <a:pt x="710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88"/>
            <p:cNvSpPr/>
            <p:nvPr/>
          </p:nvSpPr>
          <p:spPr>
            <a:xfrm>
              <a:off x="7104273" y="1789156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2"/>
                  </a:cubicBezTo>
                  <a:cubicBezTo>
                    <a:pt x="318" y="726"/>
                    <a:pt x="412" y="760"/>
                    <a:pt x="504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10" y="1"/>
                    <a:pt x="50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88"/>
            <p:cNvSpPr/>
            <p:nvPr/>
          </p:nvSpPr>
          <p:spPr>
            <a:xfrm>
              <a:off x="7124133" y="1820045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499" y="1"/>
                  </a:moveTo>
                  <a:cubicBezTo>
                    <a:pt x="163" y="1"/>
                    <a:pt x="0" y="403"/>
                    <a:pt x="240" y="643"/>
                  </a:cubicBezTo>
                  <a:cubicBezTo>
                    <a:pt x="314" y="720"/>
                    <a:pt x="407" y="754"/>
                    <a:pt x="499" y="754"/>
                  </a:cubicBezTo>
                  <a:cubicBezTo>
                    <a:pt x="693" y="754"/>
                    <a:pt x="882" y="602"/>
                    <a:pt x="882" y="374"/>
                  </a:cubicBezTo>
                  <a:cubicBezTo>
                    <a:pt x="882" y="164"/>
                    <a:pt x="709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88"/>
            <p:cNvSpPr/>
            <p:nvPr/>
          </p:nvSpPr>
          <p:spPr>
            <a:xfrm>
              <a:off x="7159529" y="1730677"/>
              <a:ext cx="86670" cy="97438"/>
            </a:xfrm>
            <a:custGeom>
              <a:avLst/>
              <a:gdLst/>
              <a:ahLst/>
              <a:cxnLst/>
              <a:rect l="l" t="t" r="r" b="b"/>
              <a:pathLst>
                <a:path w="3308" h="3719" extrusionOk="0">
                  <a:moveTo>
                    <a:pt x="2858" y="0"/>
                  </a:moveTo>
                  <a:cubicBezTo>
                    <a:pt x="2734" y="0"/>
                    <a:pt x="2616" y="11"/>
                    <a:pt x="2512" y="57"/>
                  </a:cubicBezTo>
                  <a:cubicBezTo>
                    <a:pt x="2205" y="191"/>
                    <a:pt x="2061" y="536"/>
                    <a:pt x="1831" y="718"/>
                  </a:cubicBezTo>
                  <a:cubicBezTo>
                    <a:pt x="1573" y="910"/>
                    <a:pt x="1199" y="967"/>
                    <a:pt x="1007" y="1197"/>
                  </a:cubicBezTo>
                  <a:cubicBezTo>
                    <a:pt x="806" y="1447"/>
                    <a:pt x="825" y="1830"/>
                    <a:pt x="700" y="2089"/>
                  </a:cubicBezTo>
                  <a:cubicBezTo>
                    <a:pt x="547" y="2396"/>
                    <a:pt x="231" y="2606"/>
                    <a:pt x="154" y="2865"/>
                  </a:cubicBezTo>
                  <a:cubicBezTo>
                    <a:pt x="1" y="3392"/>
                    <a:pt x="221" y="3258"/>
                    <a:pt x="202" y="3718"/>
                  </a:cubicBezTo>
                  <a:lnTo>
                    <a:pt x="269" y="3718"/>
                  </a:lnTo>
                  <a:cubicBezTo>
                    <a:pt x="758" y="2913"/>
                    <a:pt x="1323" y="2146"/>
                    <a:pt x="1946" y="1427"/>
                  </a:cubicBezTo>
                  <a:cubicBezTo>
                    <a:pt x="2368" y="929"/>
                    <a:pt x="2828" y="459"/>
                    <a:pt x="3308" y="18"/>
                  </a:cubicBezTo>
                  <a:lnTo>
                    <a:pt x="3288" y="9"/>
                  </a:lnTo>
                  <a:cubicBezTo>
                    <a:pt x="3265" y="10"/>
                    <a:pt x="3242" y="10"/>
                    <a:pt x="3220" y="10"/>
                  </a:cubicBezTo>
                  <a:cubicBezTo>
                    <a:pt x="3096" y="10"/>
                    <a:pt x="2974" y="0"/>
                    <a:pt x="2858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3" name="Google Shape;10483;p88"/>
          <p:cNvGrpSpPr/>
          <p:nvPr/>
        </p:nvGrpSpPr>
        <p:grpSpPr>
          <a:xfrm>
            <a:off x="7968952" y="1500877"/>
            <a:ext cx="378747" cy="361455"/>
            <a:chOff x="7968952" y="1500877"/>
            <a:chExt cx="378747" cy="361455"/>
          </a:xfrm>
        </p:grpSpPr>
        <p:sp>
          <p:nvSpPr>
            <p:cNvPr id="10484" name="Google Shape;10484;p88"/>
            <p:cNvSpPr/>
            <p:nvPr/>
          </p:nvSpPr>
          <p:spPr>
            <a:xfrm>
              <a:off x="8160579" y="1622393"/>
              <a:ext cx="52505" cy="51771"/>
            </a:xfrm>
            <a:custGeom>
              <a:avLst/>
              <a:gdLst/>
              <a:ahLst/>
              <a:cxnLst/>
              <a:rect l="l" t="t" r="r" b="b"/>
              <a:pathLst>
                <a:path w="2004" h="1976" extrusionOk="0">
                  <a:moveTo>
                    <a:pt x="815" y="1"/>
                  </a:moveTo>
                  <a:lnTo>
                    <a:pt x="115" y="701"/>
                  </a:lnTo>
                  <a:cubicBezTo>
                    <a:pt x="0" y="816"/>
                    <a:pt x="0" y="998"/>
                    <a:pt x="115" y="1113"/>
                  </a:cubicBezTo>
                  <a:lnTo>
                    <a:pt x="901" y="1889"/>
                  </a:lnTo>
                  <a:cubicBezTo>
                    <a:pt x="954" y="1947"/>
                    <a:pt x="1026" y="1975"/>
                    <a:pt x="1099" y="1975"/>
                  </a:cubicBezTo>
                  <a:cubicBezTo>
                    <a:pt x="1172" y="1975"/>
                    <a:pt x="1246" y="1947"/>
                    <a:pt x="1304" y="1889"/>
                  </a:cubicBezTo>
                  <a:lnTo>
                    <a:pt x="2003" y="1189"/>
                  </a:lnTo>
                  <a:cubicBezTo>
                    <a:pt x="1754" y="1065"/>
                    <a:pt x="1524" y="892"/>
                    <a:pt x="1323" y="691"/>
                  </a:cubicBezTo>
                  <a:cubicBezTo>
                    <a:pt x="1112" y="490"/>
                    <a:pt x="949" y="260"/>
                    <a:pt x="81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88"/>
            <p:cNvSpPr/>
            <p:nvPr/>
          </p:nvSpPr>
          <p:spPr>
            <a:xfrm>
              <a:off x="8163592" y="1642750"/>
              <a:ext cx="49728" cy="31230"/>
            </a:xfrm>
            <a:custGeom>
              <a:avLst/>
              <a:gdLst/>
              <a:ahLst/>
              <a:cxnLst/>
              <a:rect l="l" t="t" r="r" b="b"/>
              <a:pathLst>
                <a:path w="1898" h="1192" extrusionOk="0">
                  <a:moveTo>
                    <a:pt x="0" y="326"/>
                  </a:moveTo>
                  <a:lnTo>
                    <a:pt x="278" y="614"/>
                  </a:lnTo>
                  <a:cubicBezTo>
                    <a:pt x="291" y="626"/>
                    <a:pt x="305" y="636"/>
                    <a:pt x="319" y="645"/>
                  </a:cubicBezTo>
                  <a:lnTo>
                    <a:pt x="319" y="645"/>
                  </a:lnTo>
                  <a:lnTo>
                    <a:pt x="0" y="326"/>
                  </a:lnTo>
                  <a:close/>
                  <a:moveTo>
                    <a:pt x="1294" y="0"/>
                  </a:moveTo>
                  <a:lnTo>
                    <a:pt x="690" y="614"/>
                  </a:lnTo>
                  <a:cubicBezTo>
                    <a:pt x="633" y="666"/>
                    <a:pt x="558" y="693"/>
                    <a:pt x="484" y="693"/>
                  </a:cubicBezTo>
                  <a:cubicBezTo>
                    <a:pt x="427" y="693"/>
                    <a:pt x="369" y="677"/>
                    <a:pt x="319" y="645"/>
                  </a:cubicBezTo>
                  <a:lnTo>
                    <a:pt x="319" y="645"/>
                  </a:lnTo>
                  <a:lnTo>
                    <a:pt x="786" y="1112"/>
                  </a:lnTo>
                  <a:cubicBezTo>
                    <a:pt x="839" y="1165"/>
                    <a:pt x="911" y="1191"/>
                    <a:pt x="984" y="1191"/>
                  </a:cubicBezTo>
                  <a:cubicBezTo>
                    <a:pt x="1057" y="1191"/>
                    <a:pt x="1131" y="1165"/>
                    <a:pt x="1189" y="1112"/>
                  </a:cubicBezTo>
                  <a:lnTo>
                    <a:pt x="1898" y="403"/>
                  </a:lnTo>
                  <a:cubicBezTo>
                    <a:pt x="1677" y="297"/>
                    <a:pt x="1476" y="163"/>
                    <a:pt x="1294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88"/>
            <p:cNvSpPr/>
            <p:nvPr/>
          </p:nvSpPr>
          <p:spPr>
            <a:xfrm>
              <a:off x="7968952" y="1652549"/>
              <a:ext cx="215233" cy="209364"/>
            </a:xfrm>
            <a:custGeom>
              <a:avLst/>
              <a:gdLst/>
              <a:ahLst/>
              <a:cxnLst/>
              <a:rect l="l" t="t" r="r" b="b"/>
              <a:pathLst>
                <a:path w="8215" h="7991" extrusionOk="0">
                  <a:moveTo>
                    <a:pt x="7458" y="0"/>
                  </a:moveTo>
                  <a:cubicBezTo>
                    <a:pt x="7113" y="297"/>
                    <a:pt x="6490" y="978"/>
                    <a:pt x="5982" y="2377"/>
                  </a:cubicBezTo>
                  <a:cubicBezTo>
                    <a:pt x="5522" y="3652"/>
                    <a:pt x="4716" y="4151"/>
                    <a:pt x="3499" y="4151"/>
                  </a:cubicBezTo>
                  <a:cubicBezTo>
                    <a:pt x="911" y="4151"/>
                    <a:pt x="0" y="7736"/>
                    <a:pt x="173" y="7898"/>
                  </a:cubicBezTo>
                  <a:cubicBezTo>
                    <a:pt x="202" y="7937"/>
                    <a:pt x="240" y="7956"/>
                    <a:pt x="278" y="7985"/>
                  </a:cubicBezTo>
                  <a:cubicBezTo>
                    <a:pt x="284" y="7989"/>
                    <a:pt x="291" y="7990"/>
                    <a:pt x="298" y="7990"/>
                  </a:cubicBezTo>
                  <a:cubicBezTo>
                    <a:pt x="581" y="7990"/>
                    <a:pt x="1705" y="5184"/>
                    <a:pt x="3671" y="5184"/>
                  </a:cubicBezTo>
                  <a:cubicBezTo>
                    <a:pt x="3700" y="5184"/>
                    <a:pt x="3729" y="5185"/>
                    <a:pt x="3758" y="5186"/>
                  </a:cubicBezTo>
                  <a:cubicBezTo>
                    <a:pt x="3800" y="5187"/>
                    <a:pt x="3842" y="5188"/>
                    <a:pt x="3885" y="5188"/>
                  </a:cubicBezTo>
                  <a:cubicBezTo>
                    <a:pt x="5152" y="5188"/>
                    <a:pt x="6367" y="4485"/>
                    <a:pt x="6988" y="2732"/>
                  </a:cubicBezTo>
                  <a:cubicBezTo>
                    <a:pt x="7487" y="1342"/>
                    <a:pt x="8081" y="853"/>
                    <a:pt x="8215" y="748"/>
                  </a:cubicBezTo>
                  <a:lnTo>
                    <a:pt x="7458" y="0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88"/>
            <p:cNvSpPr/>
            <p:nvPr/>
          </p:nvSpPr>
          <p:spPr>
            <a:xfrm>
              <a:off x="8164587" y="1652287"/>
              <a:ext cx="9825" cy="10061"/>
            </a:xfrm>
            <a:custGeom>
              <a:avLst/>
              <a:gdLst/>
              <a:ahLst/>
              <a:cxnLst/>
              <a:rect l="l" t="t" r="r" b="b"/>
              <a:pathLst>
                <a:path w="375" h="384" extrusionOk="0">
                  <a:moveTo>
                    <a:pt x="374" y="38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88"/>
            <p:cNvSpPr/>
            <p:nvPr/>
          </p:nvSpPr>
          <p:spPr>
            <a:xfrm>
              <a:off x="7972463" y="1662583"/>
              <a:ext cx="211722" cy="199565"/>
            </a:xfrm>
            <a:custGeom>
              <a:avLst/>
              <a:gdLst/>
              <a:ahLst/>
              <a:cxnLst/>
              <a:rect l="l" t="t" r="r" b="b"/>
              <a:pathLst>
                <a:path w="8081" h="7617" extrusionOk="0">
                  <a:moveTo>
                    <a:pt x="7717" y="1"/>
                  </a:moveTo>
                  <a:cubicBezTo>
                    <a:pt x="7583" y="96"/>
                    <a:pt x="6988" y="595"/>
                    <a:pt x="6490" y="1975"/>
                  </a:cubicBezTo>
                  <a:cubicBezTo>
                    <a:pt x="5859" y="3729"/>
                    <a:pt x="4644" y="4441"/>
                    <a:pt x="3384" y="4441"/>
                  </a:cubicBezTo>
                  <a:cubicBezTo>
                    <a:pt x="3342" y="4441"/>
                    <a:pt x="3301" y="4440"/>
                    <a:pt x="3260" y="4439"/>
                  </a:cubicBezTo>
                  <a:cubicBezTo>
                    <a:pt x="3230" y="4437"/>
                    <a:pt x="3200" y="4437"/>
                    <a:pt x="3171" y="4437"/>
                  </a:cubicBezTo>
                  <a:cubicBezTo>
                    <a:pt x="1658" y="4437"/>
                    <a:pt x="642" y="6112"/>
                    <a:pt x="125" y="6873"/>
                  </a:cubicBezTo>
                  <a:cubicBezTo>
                    <a:pt x="20" y="7237"/>
                    <a:pt x="1" y="7477"/>
                    <a:pt x="39" y="7525"/>
                  </a:cubicBezTo>
                  <a:cubicBezTo>
                    <a:pt x="68" y="7554"/>
                    <a:pt x="106" y="7583"/>
                    <a:pt x="144" y="7611"/>
                  </a:cubicBezTo>
                  <a:cubicBezTo>
                    <a:pt x="150" y="7615"/>
                    <a:pt x="156" y="7616"/>
                    <a:pt x="163" y="7616"/>
                  </a:cubicBezTo>
                  <a:cubicBezTo>
                    <a:pt x="445" y="7616"/>
                    <a:pt x="1581" y="4801"/>
                    <a:pt x="3556" y="4801"/>
                  </a:cubicBezTo>
                  <a:cubicBezTo>
                    <a:pt x="3582" y="4801"/>
                    <a:pt x="3608" y="4802"/>
                    <a:pt x="3633" y="4803"/>
                  </a:cubicBezTo>
                  <a:cubicBezTo>
                    <a:pt x="3675" y="4804"/>
                    <a:pt x="3717" y="4805"/>
                    <a:pt x="3759" y="4805"/>
                  </a:cubicBezTo>
                  <a:cubicBezTo>
                    <a:pt x="5018" y="4805"/>
                    <a:pt x="6223" y="4102"/>
                    <a:pt x="6854" y="2349"/>
                  </a:cubicBezTo>
                  <a:cubicBezTo>
                    <a:pt x="7353" y="969"/>
                    <a:pt x="7947" y="470"/>
                    <a:pt x="8081" y="374"/>
                  </a:cubicBezTo>
                  <a:cubicBezTo>
                    <a:pt x="8081" y="365"/>
                    <a:pt x="8081" y="365"/>
                    <a:pt x="8081" y="355"/>
                  </a:cubicBezTo>
                  <a:lnTo>
                    <a:pt x="7717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88"/>
            <p:cNvSpPr/>
            <p:nvPr/>
          </p:nvSpPr>
          <p:spPr>
            <a:xfrm>
              <a:off x="8167103" y="1502554"/>
              <a:ext cx="180597" cy="157750"/>
            </a:xfrm>
            <a:custGeom>
              <a:avLst/>
              <a:gdLst/>
              <a:ahLst/>
              <a:cxnLst/>
              <a:rect l="l" t="t" r="r" b="b"/>
              <a:pathLst>
                <a:path w="6893" h="6021" extrusionOk="0">
                  <a:moveTo>
                    <a:pt x="4660" y="1"/>
                  </a:moveTo>
                  <a:cubicBezTo>
                    <a:pt x="4038" y="1"/>
                    <a:pt x="3324" y="202"/>
                    <a:pt x="2665" y="520"/>
                  </a:cubicBezTo>
                  <a:cubicBezTo>
                    <a:pt x="2425" y="635"/>
                    <a:pt x="2004" y="894"/>
                    <a:pt x="2004" y="894"/>
                  </a:cubicBezTo>
                  <a:cubicBezTo>
                    <a:pt x="1716" y="1076"/>
                    <a:pt x="1457" y="1287"/>
                    <a:pt x="1218" y="1527"/>
                  </a:cubicBezTo>
                  <a:cubicBezTo>
                    <a:pt x="0" y="2735"/>
                    <a:pt x="77" y="4268"/>
                    <a:pt x="1074" y="5265"/>
                  </a:cubicBezTo>
                  <a:cubicBezTo>
                    <a:pt x="1559" y="5755"/>
                    <a:pt x="2178" y="6020"/>
                    <a:pt x="2826" y="6020"/>
                  </a:cubicBezTo>
                  <a:cubicBezTo>
                    <a:pt x="3496" y="6020"/>
                    <a:pt x="4198" y="5736"/>
                    <a:pt x="4812" y="5121"/>
                  </a:cubicBezTo>
                  <a:cubicBezTo>
                    <a:pt x="6020" y="3904"/>
                    <a:pt x="6892" y="1431"/>
                    <a:pt x="5905" y="434"/>
                  </a:cubicBezTo>
                  <a:cubicBezTo>
                    <a:pt x="5601" y="131"/>
                    <a:pt x="5161" y="1"/>
                    <a:pt x="4660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88"/>
            <p:cNvSpPr/>
            <p:nvPr/>
          </p:nvSpPr>
          <p:spPr>
            <a:xfrm>
              <a:off x="8187198" y="1506877"/>
              <a:ext cx="160501" cy="153427"/>
            </a:xfrm>
            <a:custGeom>
              <a:avLst/>
              <a:gdLst/>
              <a:ahLst/>
              <a:cxnLst/>
              <a:rect l="l" t="t" r="r" b="b"/>
              <a:pathLst>
                <a:path w="6126" h="5856" extrusionOk="0">
                  <a:moveTo>
                    <a:pt x="4735" y="1"/>
                  </a:moveTo>
                  <a:cubicBezTo>
                    <a:pt x="5243" y="1151"/>
                    <a:pt x="4438" y="3212"/>
                    <a:pt x="3374" y="4285"/>
                  </a:cubicBezTo>
                  <a:cubicBezTo>
                    <a:pt x="2758" y="4902"/>
                    <a:pt x="2059" y="5186"/>
                    <a:pt x="1391" y="5186"/>
                  </a:cubicBezTo>
                  <a:cubicBezTo>
                    <a:pt x="895" y="5186"/>
                    <a:pt x="416" y="5030"/>
                    <a:pt x="0" y="4736"/>
                  </a:cubicBezTo>
                  <a:lnTo>
                    <a:pt x="0" y="4736"/>
                  </a:lnTo>
                  <a:cubicBezTo>
                    <a:pt x="86" y="4870"/>
                    <a:pt x="192" y="4985"/>
                    <a:pt x="307" y="5100"/>
                  </a:cubicBezTo>
                  <a:cubicBezTo>
                    <a:pt x="797" y="5590"/>
                    <a:pt x="1416" y="5855"/>
                    <a:pt x="2062" y="5855"/>
                  </a:cubicBezTo>
                  <a:cubicBezTo>
                    <a:pt x="2732" y="5855"/>
                    <a:pt x="3431" y="5571"/>
                    <a:pt x="4045" y="4956"/>
                  </a:cubicBezTo>
                  <a:cubicBezTo>
                    <a:pt x="5262" y="3739"/>
                    <a:pt x="6125" y="1256"/>
                    <a:pt x="5138" y="269"/>
                  </a:cubicBezTo>
                  <a:cubicBezTo>
                    <a:pt x="5023" y="154"/>
                    <a:pt x="4879" y="68"/>
                    <a:pt x="4735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88"/>
            <p:cNvSpPr/>
            <p:nvPr/>
          </p:nvSpPr>
          <p:spPr>
            <a:xfrm>
              <a:off x="8073176" y="1500877"/>
              <a:ext cx="93193" cy="81430"/>
            </a:xfrm>
            <a:custGeom>
              <a:avLst/>
              <a:gdLst/>
              <a:ahLst/>
              <a:cxnLst/>
              <a:rect l="l" t="t" r="r" b="b"/>
              <a:pathLst>
                <a:path w="3557" h="3108" extrusionOk="0">
                  <a:moveTo>
                    <a:pt x="2404" y="0"/>
                  </a:moveTo>
                  <a:cubicBezTo>
                    <a:pt x="1814" y="0"/>
                    <a:pt x="1058" y="351"/>
                    <a:pt x="623" y="786"/>
                  </a:cubicBezTo>
                  <a:cubicBezTo>
                    <a:pt x="0" y="1418"/>
                    <a:pt x="39" y="2204"/>
                    <a:pt x="556" y="2722"/>
                  </a:cubicBezTo>
                  <a:cubicBezTo>
                    <a:pt x="806" y="2972"/>
                    <a:pt x="1125" y="3108"/>
                    <a:pt x="1459" y="3108"/>
                  </a:cubicBezTo>
                  <a:cubicBezTo>
                    <a:pt x="1805" y="3108"/>
                    <a:pt x="2166" y="2962"/>
                    <a:pt x="2483" y="2645"/>
                  </a:cubicBezTo>
                  <a:cubicBezTo>
                    <a:pt x="3106" y="2022"/>
                    <a:pt x="3556" y="738"/>
                    <a:pt x="3039" y="220"/>
                  </a:cubicBezTo>
                  <a:cubicBezTo>
                    <a:pt x="2885" y="66"/>
                    <a:pt x="2660" y="0"/>
                    <a:pt x="2404" y="0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88"/>
            <p:cNvSpPr/>
            <p:nvPr/>
          </p:nvSpPr>
          <p:spPr>
            <a:xfrm>
              <a:off x="8081455" y="1501846"/>
              <a:ext cx="85176" cy="80696"/>
            </a:xfrm>
            <a:custGeom>
              <a:avLst/>
              <a:gdLst/>
              <a:ahLst/>
              <a:cxnLst/>
              <a:rect l="l" t="t" r="r" b="b"/>
              <a:pathLst>
                <a:path w="3251" h="3080" extrusionOk="0">
                  <a:moveTo>
                    <a:pt x="2378" y="1"/>
                  </a:moveTo>
                  <a:lnTo>
                    <a:pt x="2378" y="1"/>
                  </a:lnTo>
                  <a:cubicBezTo>
                    <a:pt x="2531" y="614"/>
                    <a:pt x="2138" y="1563"/>
                    <a:pt x="1630" y="2081"/>
                  </a:cubicBezTo>
                  <a:cubicBezTo>
                    <a:pt x="1308" y="2397"/>
                    <a:pt x="949" y="2543"/>
                    <a:pt x="603" y="2543"/>
                  </a:cubicBezTo>
                  <a:cubicBezTo>
                    <a:pt x="393" y="2543"/>
                    <a:pt x="189" y="2489"/>
                    <a:pt x="1" y="2388"/>
                  </a:cubicBezTo>
                  <a:lnTo>
                    <a:pt x="1" y="2388"/>
                  </a:lnTo>
                  <a:cubicBezTo>
                    <a:pt x="68" y="2493"/>
                    <a:pt x="144" y="2599"/>
                    <a:pt x="231" y="2685"/>
                  </a:cubicBezTo>
                  <a:cubicBezTo>
                    <a:pt x="486" y="2940"/>
                    <a:pt x="807" y="3079"/>
                    <a:pt x="1143" y="3079"/>
                  </a:cubicBezTo>
                  <a:cubicBezTo>
                    <a:pt x="1487" y="3079"/>
                    <a:pt x="1847" y="2933"/>
                    <a:pt x="2167" y="2618"/>
                  </a:cubicBezTo>
                  <a:cubicBezTo>
                    <a:pt x="2790" y="1995"/>
                    <a:pt x="3250" y="701"/>
                    <a:pt x="2723" y="193"/>
                  </a:cubicBezTo>
                  <a:cubicBezTo>
                    <a:pt x="2627" y="97"/>
                    <a:pt x="2512" y="39"/>
                    <a:pt x="237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88"/>
            <p:cNvSpPr/>
            <p:nvPr/>
          </p:nvSpPr>
          <p:spPr>
            <a:xfrm>
              <a:off x="8069901" y="1562630"/>
              <a:ext cx="26907" cy="26593"/>
            </a:xfrm>
            <a:custGeom>
              <a:avLst/>
              <a:gdLst/>
              <a:ahLst/>
              <a:cxnLst/>
              <a:rect l="l" t="t" r="r" b="b"/>
              <a:pathLst>
                <a:path w="1027" h="1015" extrusionOk="0">
                  <a:moveTo>
                    <a:pt x="422" y="1"/>
                  </a:moveTo>
                  <a:lnTo>
                    <a:pt x="58" y="365"/>
                  </a:lnTo>
                  <a:cubicBezTo>
                    <a:pt x="1" y="422"/>
                    <a:pt x="1" y="509"/>
                    <a:pt x="58" y="576"/>
                  </a:cubicBezTo>
                  <a:lnTo>
                    <a:pt x="461" y="978"/>
                  </a:lnTo>
                  <a:cubicBezTo>
                    <a:pt x="490" y="1002"/>
                    <a:pt x="528" y="1014"/>
                    <a:pt x="566" y="1014"/>
                  </a:cubicBezTo>
                  <a:cubicBezTo>
                    <a:pt x="605" y="1014"/>
                    <a:pt x="643" y="1002"/>
                    <a:pt x="672" y="978"/>
                  </a:cubicBezTo>
                  <a:lnTo>
                    <a:pt x="1026" y="614"/>
                  </a:lnTo>
                  <a:cubicBezTo>
                    <a:pt x="902" y="547"/>
                    <a:pt x="777" y="461"/>
                    <a:pt x="672" y="365"/>
                  </a:cubicBezTo>
                  <a:cubicBezTo>
                    <a:pt x="566" y="259"/>
                    <a:pt x="480" y="135"/>
                    <a:pt x="42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88"/>
            <p:cNvSpPr/>
            <p:nvPr/>
          </p:nvSpPr>
          <p:spPr>
            <a:xfrm>
              <a:off x="7970969" y="1578193"/>
              <a:ext cx="111009" cy="108337"/>
            </a:xfrm>
            <a:custGeom>
              <a:avLst/>
              <a:gdLst/>
              <a:ahLst/>
              <a:cxnLst/>
              <a:rect l="l" t="t" r="r" b="b"/>
              <a:pathLst>
                <a:path w="4237" h="4135" extrusionOk="0">
                  <a:moveTo>
                    <a:pt x="3844" y="1"/>
                  </a:moveTo>
                  <a:cubicBezTo>
                    <a:pt x="3671" y="154"/>
                    <a:pt x="3345" y="509"/>
                    <a:pt x="3087" y="1228"/>
                  </a:cubicBezTo>
                  <a:cubicBezTo>
                    <a:pt x="2856" y="1889"/>
                    <a:pt x="2435" y="2148"/>
                    <a:pt x="1812" y="2148"/>
                  </a:cubicBezTo>
                  <a:cubicBezTo>
                    <a:pt x="470" y="2148"/>
                    <a:pt x="0" y="3998"/>
                    <a:pt x="86" y="4084"/>
                  </a:cubicBezTo>
                  <a:cubicBezTo>
                    <a:pt x="105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4" y="4135"/>
                  </a:cubicBezTo>
                  <a:cubicBezTo>
                    <a:pt x="305" y="4135"/>
                    <a:pt x="883" y="2684"/>
                    <a:pt x="1907" y="2684"/>
                  </a:cubicBezTo>
                  <a:cubicBezTo>
                    <a:pt x="1920" y="2684"/>
                    <a:pt x="1933" y="2684"/>
                    <a:pt x="1946" y="2685"/>
                  </a:cubicBezTo>
                  <a:cubicBezTo>
                    <a:pt x="1963" y="2685"/>
                    <a:pt x="1979" y="2685"/>
                    <a:pt x="1996" y="2685"/>
                  </a:cubicBezTo>
                  <a:cubicBezTo>
                    <a:pt x="2315" y="2685"/>
                    <a:pt x="2631" y="2599"/>
                    <a:pt x="2895" y="2416"/>
                  </a:cubicBezTo>
                  <a:cubicBezTo>
                    <a:pt x="3039" y="2321"/>
                    <a:pt x="3154" y="2206"/>
                    <a:pt x="3259" y="2071"/>
                  </a:cubicBezTo>
                  <a:cubicBezTo>
                    <a:pt x="3403" y="1870"/>
                    <a:pt x="3527" y="1650"/>
                    <a:pt x="3604" y="1420"/>
                  </a:cubicBezTo>
                  <a:cubicBezTo>
                    <a:pt x="3863" y="701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88"/>
            <p:cNvSpPr/>
            <p:nvPr/>
          </p:nvSpPr>
          <p:spPr>
            <a:xfrm>
              <a:off x="8247458" y="1676758"/>
              <a:ext cx="92958" cy="81534"/>
            </a:xfrm>
            <a:custGeom>
              <a:avLst/>
              <a:gdLst/>
              <a:ahLst/>
              <a:cxnLst/>
              <a:rect l="l" t="t" r="r" b="b"/>
              <a:pathLst>
                <a:path w="3548" h="3112" extrusionOk="0">
                  <a:moveTo>
                    <a:pt x="2398" y="1"/>
                  </a:moveTo>
                  <a:cubicBezTo>
                    <a:pt x="1809" y="1"/>
                    <a:pt x="1057" y="352"/>
                    <a:pt x="624" y="792"/>
                  </a:cubicBezTo>
                  <a:cubicBezTo>
                    <a:pt x="1" y="1415"/>
                    <a:pt x="39" y="2211"/>
                    <a:pt x="547" y="2719"/>
                  </a:cubicBezTo>
                  <a:cubicBezTo>
                    <a:pt x="801" y="2973"/>
                    <a:pt x="1121" y="3112"/>
                    <a:pt x="1455" y="3112"/>
                  </a:cubicBezTo>
                  <a:cubicBezTo>
                    <a:pt x="1800" y="3112"/>
                    <a:pt x="2162" y="2963"/>
                    <a:pt x="2483" y="2642"/>
                  </a:cubicBezTo>
                  <a:cubicBezTo>
                    <a:pt x="3106" y="2028"/>
                    <a:pt x="3547" y="744"/>
                    <a:pt x="3039" y="226"/>
                  </a:cubicBezTo>
                  <a:cubicBezTo>
                    <a:pt x="2884" y="68"/>
                    <a:pt x="2657" y="1"/>
                    <a:pt x="2398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88"/>
            <p:cNvSpPr/>
            <p:nvPr/>
          </p:nvSpPr>
          <p:spPr>
            <a:xfrm>
              <a:off x="8255501" y="1677648"/>
              <a:ext cx="85150" cy="80460"/>
            </a:xfrm>
            <a:custGeom>
              <a:avLst/>
              <a:gdLst/>
              <a:ahLst/>
              <a:cxnLst/>
              <a:rect l="l" t="t" r="r" b="b"/>
              <a:pathLst>
                <a:path w="3250" h="3071" extrusionOk="0">
                  <a:moveTo>
                    <a:pt x="2368" y="1"/>
                  </a:moveTo>
                  <a:cubicBezTo>
                    <a:pt x="2502" y="605"/>
                    <a:pt x="2109" y="1534"/>
                    <a:pt x="1601" y="2042"/>
                  </a:cubicBezTo>
                  <a:cubicBezTo>
                    <a:pt x="1288" y="2361"/>
                    <a:pt x="930" y="2506"/>
                    <a:pt x="586" y="2506"/>
                  </a:cubicBezTo>
                  <a:cubicBezTo>
                    <a:pt x="382" y="2506"/>
                    <a:pt x="182" y="2455"/>
                    <a:pt x="0" y="2359"/>
                  </a:cubicBezTo>
                  <a:lnTo>
                    <a:pt x="0" y="2359"/>
                  </a:lnTo>
                  <a:cubicBezTo>
                    <a:pt x="67" y="2474"/>
                    <a:pt x="144" y="2589"/>
                    <a:pt x="240" y="2685"/>
                  </a:cubicBezTo>
                  <a:cubicBezTo>
                    <a:pt x="490" y="2934"/>
                    <a:pt x="809" y="3071"/>
                    <a:pt x="1143" y="3071"/>
                  </a:cubicBezTo>
                  <a:cubicBezTo>
                    <a:pt x="1488" y="3071"/>
                    <a:pt x="1850" y="2925"/>
                    <a:pt x="2167" y="2608"/>
                  </a:cubicBezTo>
                  <a:cubicBezTo>
                    <a:pt x="2799" y="1985"/>
                    <a:pt x="3250" y="700"/>
                    <a:pt x="2732" y="192"/>
                  </a:cubicBezTo>
                  <a:cubicBezTo>
                    <a:pt x="2636" y="97"/>
                    <a:pt x="2502" y="29"/>
                    <a:pt x="236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88"/>
            <p:cNvSpPr/>
            <p:nvPr/>
          </p:nvSpPr>
          <p:spPr>
            <a:xfrm>
              <a:off x="8244183" y="1738432"/>
              <a:ext cx="27169" cy="26776"/>
            </a:xfrm>
            <a:custGeom>
              <a:avLst/>
              <a:gdLst/>
              <a:ahLst/>
              <a:cxnLst/>
              <a:rect l="l" t="t" r="r" b="b"/>
              <a:pathLst>
                <a:path w="1037" h="1022" extrusionOk="0">
                  <a:moveTo>
                    <a:pt x="423" y="0"/>
                  </a:moveTo>
                  <a:lnTo>
                    <a:pt x="58" y="365"/>
                  </a:lnTo>
                  <a:cubicBezTo>
                    <a:pt x="1" y="422"/>
                    <a:pt x="1" y="518"/>
                    <a:pt x="58" y="575"/>
                  </a:cubicBezTo>
                  <a:lnTo>
                    <a:pt x="461" y="978"/>
                  </a:lnTo>
                  <a:cubicBezTo>
                    <a:pt x="490" y="1007"/>
                    <a:pt x="528" y="1021"/>
                    <a:pt x="566" y="1021"/>
                  </a:cubicBezTo>
                  <a:cubicBezTo>
                    <a:pt x="605" y="1021"/>
                    <a:pt x="643" y="1007"/>
                    <a:pt x="672" y="978"/>
                  </a:cubicBezTo>
                  <a:lnTo>
                    <a:pt x="1036" y="614"/>
                  </a:lnTo>
                  <a:cubicBezTo>
                    <a:pt x="902" y="556"/>
                    <a:pt x="777" y="470"/>
                    <a:pt x="672" y="365"/>
                  </a:cubicBezTo>
                  <a:cubicBezTo>
                    <a:pt x="566" y="259"/>
                    <a:pt x="480" y="135"/>
                    <a:pt x="423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88"/>
            <p:cNvSpPr/>
            <p:nvPr/>
          </p:nvSpPr>
          <p:spPr>
            <a:xfrm>
              <a:off x="8145252" y="1753995"/>
              <a:ext cx="111036" cy="108337"/>
            </a:xfrm>
            <a:custGeom>
              <a:avLst/>
              <a:gdLst/>
              <a:ahLst/>
              <a:cxnLst/>
              <a:rect l="l" t="t" r="r" b="b"/>
              <a:pathLst>
                <a:path w="4238" h="4135" extrusionOk="0">
                  <a:moveTo>
                    <a:pt x="3844" y="1"/>
                  </a:moveTo>
                  <a:cubicBezTo>
                    <a:pt x="3662" y="154"/>
                    <a:pt x="3346" y="509"/>
                    <a:pt x="3087" y="1228"/>
                  </a:cubicBezTo>
                  <a:cubicBezTo>
                    <a:pt x="2847" y="1889"/>
                    <a:pt x="2425" y="2148"/>
                    <a:pt x="1802" y="2148"/>
                  </a:cubicBezTo>
                  <a:cubicBezTo>
                    <a:pt x="470" y="2148"/>
                    <a:pt x="0" y="3998"/>
                    <a:pt x="87" y="4084"/>
                  </a:cubicBezTo>
                  <a:cubicBezTo>
                    <a:pt x="106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5" y="4135"/>
                  </a:cubicBezTo>
                  <a:cubicBezTo>
                    <a:pt x="305" y="4135"/>
                    <a:pt x="883" y="2684"/>
                    <a:pt x="1898" y="2684"/>
                  </a:cubicBezTo>
                  <a:cubicBezTo>
                    <a:pt x="1911" y="2684"/>
                    <a:pt x="1924" y="2684"/>
                    <a:pt x="1937" y="2685"/>
                  </a:cubicBezTo>
                  <a:cubicBezTo>
                    <a:pt x="1963" y="2686"/>
                    <a:pt x="1990" y="2687"/>
                    <a:pt x="2017" y="2687"/>
                  </a:cubicBezTo>
                  <a:cubicBezTo>
                    <a:pt x="2335" y="2687"/>
                    <a:pt x="2648" y="2583"/>
                    <a:pt x="2905" y="2407"/>
                  </a:cubicBezTo>
                  <a:cubicBezTo>
                    <a:pt x="3192" y="2244"/>
                    <a:pt x="3250" y="2071"/>
                    <a:pt x="3250" y="2071"/>
                  </a:cubicBezTo>
                  <a:cubicBezTo>
                    <a:pt x="3403" y="1870"/>
                    <a:pt x="3518" y="1649"/>
                    <a:pt x="3604" y="1419"/>
                  </a:cubicBezTo>
                  <a:cubicBezTo>
                    <a:pt x="3854" y="700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9" name="Google Shape;10499;p88"/>
          <p:cNvGrpSpPr/>
          <p:nvPr/>
        </p:nvGrpSpPr>
        <p:grpSpPr>
          <a:xfrm>
            <a:off x="5761445" y="1541723"/>
            <a:ext cx="362163" cy="279737"/>
            <a:chOff x="5761445" y="1541723"/>
            <a:chExt cx="362163" cy="279737"/>
          </a:xfrm>
        </p:grpSpPr>
        <p:sp>
          <p:nvSpPr>
            <p:cNvPr id="10500" name="Google Shape;10500;p88"/>
            <p:cNvSpPr/>
            <p:nvPr/>
          </p:nvSpPr>
          <p:spPr>
            <a:xfrm>
              <a:off x="587069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1735" y="1"/>
                  </a:moveTo>
                  <a:cubicBezTo>
                    <a:pt x="1630" y="1"/>
                    <a:pt x="1525" y="70"/>
                    <a:pt x="1525" y="209"/>
                  </a:cubicBezTo>
                  <a:lnTo>
                    <a:pt x="1525" y="487"/>
                  </a:lnTo>
                  <a:cubicBezTo>
                    <a:pt x="1525" y="1043"/>
                    <a:pt x="1170" y="1494"/>
                    <a:pt x="710" y="1494"/>
                  </a:cubicBezTo>
                  <a:lnTo>
                    <a:pt x="288" y="1494"/>
                  </a:lnTo>
                  <a:cubicBezTo>
                    <a:pt x="87" y="1494"/>
                    <a:pt x="0" y="1753"/>
                    <a:pt x="163" y="1877"/>
                  </a:cubicBezTo>
                  <a:cubicBezTo>
                    <a:pt x="29" y="2002"/>
                    <a:pt x="125" y="2232"/>
                    <a:pt x="307" y="2232"/>
                  </a:cubicBezTo>
                  <a:lnTo>
                    <a:pt x="739" y="2232"/>
                  </a:lnTo>
                  <a:cubicBezTo>
                    <a:pt x="1448" y="2232"/>
                    <a:pt x="2023" y="2807"/>
                    <a:pt x="2033" y="3516"/>
                  </a:cubicBezTo>
                  <a:lnTo>
                    <a:pt x="2033" y="8108"/>
                  </a:lnTo>
                  <a:cubicBezTo>
                    <a:pt x="2028" y="8251"/>
                    <a:pt x="2131" y="8323"/>
                    <a:pt x="2235" y="8323"/>
                  </a:cubicBezTo>
                  <a:cubicBezTo>
                    <a:pt x="2339" y="8323"/>
                    <a:pt x="2445" y="8251"/>
                    <a:pt x="2445" y="8108"/>
                  </a:cubicBezTo>
                  <a:lnTo>
                    <a:pt x="2445" y="3526"/>
                  </a:lnTo>
                  <a:cubicBezTo>
                    <a:pt x="2445" y="2711"/>
                    <a:pt x="1870" y="2002"/>
                    <a:pt x="1074" y="1848"/>
                  </a:cubicBezTo>
                  <a:cubicBezTo>
                    <a:pt x="1582" y="1666"/>
                    <a:pt x="1946" y="1129"/>
                    <a:pt x="1946" y="487"/>
                  </a:cubicBezTo>
                  <a:lnTo>
                    <a:pt x="1946" y="209"/>
                  </a:lnTo>
                  <a:cubicBezTo>
                    <a:pt x="1946" y="70"/>
                    <a:pt x="1841" y="1"/>
                    <a:pt x="1735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88"/>
            <p:cNvSpPr/>
            <p:nvPr/>
          </p:nvSpPr>
          <p:spPr>
            <a:xfrm>
              <a:off x="5761445" y="1541723"/>
              <a:ext cx="139567" cy="223198"/>
            </a:xfrm>
            <a:custGeom>
              <a:avLst/>
              <a:gdLst/>
              <a:ahLst/>
              <a:cxnLst/>
              <a:rect l="l" t="t" r="r" b="b"/>
              <a:pathLst>
                <a:path w="5327" h="8519" extrusionOk="0">
                  <a:moveTo>
                    <a:pt x="2761" y="0"/>
                  </a:moveTo>
                  <a:cubicBezTo>
                    <a:pt x="2473" y="0"/>
                    <a:pt x="2171" y="66"/>
                    <a:pt x="1870" y="214"/>
                  </a:cubicBezTo>
                  <a:cubicBezTo>
                    <a:pt x="1611" y="338"/>
                    <a:pt x="1391" y="521"/>
                    <a:pt x="1199" y="741"/>
                  </a:cubicBezTo>
                  <a:cubicBezTo>
                    <a:pt x="1161" y="789"/>
                    <a:pt x="1132" y="837"/>
                    <a:pt x="1094" y="885"/>
                  </a:cubicBezTo>
                  <a:cubicBezTo>
                    <a:pt x="365" y="1978"/>
                    <a:pt x="1" y="3109"/>
                    <a:pt x="1" y="4259"/>
                  </a:cubicBezTo>
                  <a:cubicBezTo>
                    <a:pt x="1" y="5409"/>
                    <a:pt x="375" y="6550"/>
                    <a:pt x="1094" y="7633"/>
                  </a:cubicBezTo>
                  <a:cubicBezTo>
                    <a:pt x="1477" y="8205"/>
                    <a:pt x="2104" y="8519"/>
                    <a:pt x="2744" y="8519"/>
                  </a:cubicBezTo>
                  <a:cubicBezTo>
                    <a:pt x="3112" y="8519"/>
                    <a:pt x="3484" y="8415"/>
                    <a:pt x="3816" y="8198"/>
                  </a:cubicBezTo>
                  <a:cubicBezTo>
                    <a:pt x="4736" y="7585"/>
                    <a:pt x="4985" y="6339"/>
                    <a:pt x="4372" y="5419"/>
                  </a:cubicBezTo>
                  <a:lnTo>
                    <a:pt x="4353" y="5390"/>
                  </a:lnTo>
                  <a:cubicBezTo>
                    <a:pt x="4228" y="5189"/>
                    <a:pt x="4228" y="4939"/>
                    <a:pt x="4353" y="4738"/>
                  </a:cubicBezTo>
                  <a:cubicBezTo>
                    <a:pt x="4525" y="4451"/>
                    <a:pt x="4525" y="4086"/>
                    <a:pt x="4353" y="3789"/>
                  </a:cubicBezTo>
                  <a:cubicBezTo>
                    <a:pt x="4228" y="3598"/>
                    <a:pt x="4228" y="3339"/>
                    <a:pt x="4353" y="3147"/>
                  </a:cubicBezTo>
                  <a:cubicBezTo>
                    <a:pt x="4362" y="3118"/>
                    <a:pt x="4372" y="3109"/>
                    <a:pt x="4391" y="3089"/>
                  </a:cubicBezTo>
                  <a:cubicBezTo>
                    <a:pt x="5327" y="1682"/>
                    <a:pt x="4213" y="0"/>
                    <a:pt x="276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88"/>
            <p:cNvSpPr/>
            <p:nvPr/>
          </p:nvSpPr>
          <p:spPr>
            <a:xfrm>
              <a:off x="5761707" y="1541854"/>
              <a:ext cx="83159" cy="222962"/>
            </a:xfrm>
            <a:custGeom>
              <a:avLst/>
              <a:gdLst/>
              <a:ahLst/>
              <a:cxnLst/>
              <a:rect l="l" t="t" r="r" b="b"/>
              <a:pathLst>
                <a:path w="3174" h="8510" extrusionOk="0">
                  <a:moveTo>
                    <a:pt x="2750" y="1"/>
                  </a:moveTo>
                  <a:cubicBezTo>
                    <a:pt x="2442" y="1"/>
                    <a:pt x="2135" y="71"/>
                    <a:pt x="1860" y="209"/>
                  </a:cubicBezTo>
                  <a:cubicBezTo>
                    <a:pt x="1601" y="333"/>
                    <a:pt x="1381" y="516"/>
                    <a:pt x="1199" y="736"/>
                  </a:cubicBezTo>
                  <a:cubicBezTo>
                    <a:pt x="1160" y="784"/>
                    <a:pt x="1122" y="832"/>
                    <a:pt x="1093" y="880"/>
                  </a:cubicBezTo>
                  <a:cubicBezTo>
                    <a:pt x="374" y="1973"/>
                    <a:pt x="0" y="3104"/>
                    <a:pt x="0" y="4254"/>
                  </a:cubicBezTo>
                  <a:cubicBezTo>
                    <a:pt x="0" y="5404"/>
                    <a:pt x="355" y="6545"/>
                    <a:pt x="1093" y="7628"/>
                  </a:cubicBezTo>
                  <a:cubicBezTo>
                    <a:pt x="1457" y="8184"/>
                    <a:pt x="2071" y="8510"/>
                    <a:pt x="2742" y="8510"/>
                  </a:cubicBezTo>
                  <a:cubicBezTo>
                    <a:pt x="2886" y="8510"/>
                    <a:pt x="3029" y="8500"/>
                    <a:pt x="3164" y="8471"/>
                  </a:cubicBezTo>
                  <a:cubicBezTo>
                    <a:pt x="2665" y="8356"/>
                    <a:pt x="2234" y="8059"/>
                    <a:pt x="1946" y="7628"/>
                  </a:cubicBezTo>
                  <a:cubicBezTo>
                    <a:pt x="1227" y="6545"/>
                    <a:pt x="863" y="5404"/>
                    <a:pt x="863" y="4254"/>
                  </a:cubicBezTo>
                  <a:cubicBezTo>
                    <a:pt x="863" y="3104"/>
                    <a:pt x="1218" y="1973"/>
                    <a:pt x="1946" y="880"/>
                  </a:cubicBezTo>
                  <a:cubicBezTo>
                    <a:pt x="1985" y="832"/>
                    <a:pt x="2023" y="784"/>
                    <a:pt x="2061" y="736"/>
                  </a:cubicBezTo>
                  <a:lnTo>
                    <a:pt x="2723" y="209"/>
                  </a:lnTo>
                  <a:cubicBezTo>
                    <a:pt x="2866" y="132"/>
                    <a:pt x="3020" y="84"/>
                    <a:pt x="3173" y="46"/>
                  </a:cubicBezTo>
                  <a:cubicBezTo>
                    <a:pt x="3034" y="16"/>
                    <a:pt x="2892" y="1"/>
                    <a:pt x="2750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88"/>
            <p:cNvSpPr/>
            <p:nvPr/>
          </p:nvSpPr>
          <p:spPr>
            <a:xfrm>
              <a:off x="595005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719" y="1"/>
                  </a:moveTo>
                  <a:cubicBezTo>
                    <a:pt x="614" y="1"/>
                    <a:pt x="508" y="70"/>
                    <a:pt x="508" y="209"/>
                  </a:cubicBezTo>
                  <a:lnTo>
                    <a:pt x="508" y="487"/>
                  </a:lnTo>
                  <a:cubicBezTo>
                    <a:pt x="508" y="1129"/>
                    <a:pt x="873" y="1666"/>
                    <a:pt x="1381" y="1848"/>
                  </a:cubicBezTo>
                  <a:cubicBezTo>
                    <a:pt x="585" y="2002"/>
                    <a:pt x="0" y="2701"/>
                    <a:pt x="0" y="3526"/>
                  </a:cubicBezTo>
                  <a:lnTo>
                    <a:pt x="0" y="8108"/>
                  </a:lnTo>
                  <a:cubicBezTo>
                    <a:pt x="0" y="8251"/>
                    <a:pt x="106" y="8323"/>
                    <a:pt x="211" y="8323"/>
                  </a:cubicBezTo>
                  <a:cubicBezTo>
                    <a:pt x="317" y="8323"/>
                    <a:pt x="422" y="8251"/>
                    <a:pt x="422" y="8108"/>
                  </a:cubicBezTo>
                  <a:lnTo>
                    <a:pt x="422" y="3516"/>
                  </a:lnTo>
                  <a:cubicBezTo>
                    <a:pt x="422" y="2807"/>
                    <a:pt x="997" y="2232"/>
                    <a:pt x="1707" y="2232"/>
                  </a:cubicBezTo>
                  <a:lnTo>
                    <a:pt x="2138" y="2232"/>
                  </a:lnTo>
                  <a:cubicBezTo>
                    <a:pt x="2320" y="2232"/>
                    <a:pt x="2416" y="2002"/>
                    <a:pt x="2282" y="1877"/>
                  </a:cubicBezTo>
                  <a:cubicBezTo>
                    <a:pt x="2445" y="1753"/>
                    <a:pt x="2368" y="1494"/>
                    <a:pt x="2167" y="1494"/>
                  </a:cubicBezTo>
                  <a:lnTo>
                    <a:pt x="1745" y="1494"/>
                  </a:lnTo>
                  <a:cubicBezTo>
                    <a:pt x="1285" y="1494"/>
                    <a:pt x="930" y="1043"/>
                    <a:pt x="930" y="487"/>
                  </a:cubicBezTo>
                  <a:lnTo>
                    <a:pt x="930" y="209"/>
                  </a:lnTo>
                  <a:cubicBezTo>
                    <a:pt x="930" y="70"/>
                    <a:pt x="825" y="1"/>
                    <a:pt x="719" y="1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88"/>
            <p:cNvSpPr/>
            <p:nvPr/>
          </p:nvSpPr>
          <p:spPr>
            <a:xfrm>
              <a:off x="5984040" y="1541723"/>
              <a:ext cx="139567" cy="223250"/>
            </a:xfrm>
            <a:custGeom>
              <a:avLst/>
              <a:gdLst/>
              <a:ahLst/>
              <a:cxnLst/>
              <a:rect l="l" t="t" r="r" b="b"/>
              <a:pathLst>
                <a:path w="5327" h="8521" extrusionOk="0">
                  <a:moveTo>
                    <a:pt x="2567" y="0"/>
                  </a:moveTo>
                  <a:cubicBezTo>
                    <a:pt x="1114" y="0"/>
                    <a:pt x="1" y="1682"/>
                    <a:pt x="937" y="3089"/>
                  </a:cubicBezTo>
                  <a:cubicBezTo>
                    <a:pt x="946" y="3109"/>
                    <a:pt x="966" y="3128"/>
                    <a:pt x="975" y="3137"/>
                  </a:cubicBezTo>
                  <a:cubicBezTo>
                    <a:pt x="1100" y="3339"/>
                    <a:pt x="1100" y="3588"/>
                    <a:pt x="975" y="3789"/>
                  </a:cubicBezTo>
                  <a:cubicBezTo>
                    <a:pt x="793" y="4077"/>
                    <a:pt x="793" y="4451"/>
                    <a:pt x="975" y="4738"/>
                  </a:cubicBezTo>
                  <a:cubicBezTo>
                    <a:pt x="1100" y="4939"/>
                    <a:pt x="1100" y="5189"/>
                    <a:pt x="975" y="5390"/>
                  </a:cubicBezTo>
                  <a:lnTo>
                    <a:pt x="956" y="5419"/>
                  </a:lnTo>
                  <a:cubicBezTo>
                    <a:pt x="343" y="6339"/>
                    <a:pt x="592" y="7575"/>
                    <a:pt x="1502" y="8198"/>
                  </a:cubicBezTo>
                  <a:cubicBezTo>
                    <a:pt x="1836" y="8416"/>
                    <a:pt x="2212" y="8521"/>
                    <a:pt x="2583" y="8521"/>
                  </a:cubicBezTo>
                  <a:cubicBezTo>
                    <a:pt x="3223" y="8521"/>
                    <a:pt x="3852" y="8210"/>
                    <a:pt x="4234" y="7633"/>
                  </a:cubicBezTo>
                  <a:cubicBezTo>
                    <a:pt x="4972" y="6550"/>
                    <a:pt x="5327" y="5419"/>
                    <a:pt x="5327" y="4259"/>
                  </a:cubicBezTo>
                  <a:cubicBezTo>
                    <a:pt x="5327" y="3109"/>
                    <a:pt x="4953" y="1978"/>
                    <a:pt x="4234" y="894"/>
                  </a:cubicBezTo>
                  <a:cubicBezTo>
                    <a:pt x="4205" y="837"/>
                    <a:pt x="4167" y="799"/>
                    <a:pt x="4129" y="741"/>
                  </a:cubicBezTo>
                  <a:cubicBezTo>
                    <a:pt x="3947" y="492"/>
                    <a:pt x="3458" y="214"/>
                    <a:pt x="3458" y="214"/>
                  </a:cubicBezTo>
                  <a:cubicBezTo>
                    <a:pt x="3156" y="66"/>
                    <a:pt x="2855" y="0"/>
                    <a:pt x="256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88"/>
            <p:cNvSpPr/>
            <p:nvPr/>
          </p:nvSpPr>
          <p:spPr>
            <a:xfrm>
              <a:off x="6038955" y="1541959"/>
              <a:ext cx="84652" cy="223119"/>
            </a:xfrm>
            <a:custGeom>
              <a:avLst/>
              <a:gdLst/>
              <a:ahLst/>
              <a:cxnLst/>
              <a:rect l="l" t="t" r="r" b="b"/>
              <a:pathLst>
                <a:path w="3231" h="8516" extrusionOk="0">
                  <a:moveTo>
                    <a:pt x="494" y="0"/>
                  </a:moveTo>
                  <a:cubicBezTo>
                    <a:pt x="329" y="0"/>
                    <a:pt x="163" y="21"/>
                    <a:pt x="1" y="61"/>
                  </a:cubicBezTo>
                  <a:cubicBezTo>
                    <a:pt x="135" y="99"/>
                    <a:pt x="269" y="147"/>
                    <a:pt x="394" y="205"/>
                  </a:cubicBezTo>
                  <a:lnTo>
                    <a:pt x="1055" y="732"/>
                  </a:lnTo>
                  <a:cubicBezTo>
                    <a:pt x="1093" y="780"/>
                    <a:pt x="1122" y="828"/>
                    <a:pt x="1160" y="885"/>
                  </a:cubicBezTo>
                  <a:cubicBezTo>
                    <a:pt x="1879" y="1969"/>
                    <a:pt x="2253" y="3100"/>
                    <a:pt x="2253" y="4259"/>
                  </a:cubicBezTo>
                  <a:cubicBezTo>
                    <a:pt x="2253" y="5410"/>
                    <a:pt x="1889" y="6541"/>
                    <a:pt x="1160" y="7624"/>
                  </a:cubicBezTo>
                  <a:cubicBezTo>
                    <a:pt x="892" y="8036"/>
                    <a:pt x="480" y="8324"/>
                    <a:pt x="1" y="8448"/>
                  </a:cubicBezTo>
                  <a:cubicBezTo>
                    <a:pt x="164" y="8487"/>
                    <a:pt x="327" y="8506"/>
                    <a:pt x="499" y="8515"/>
                  </a:cubicBezTo>
                  <a:cubicBezTo>
                    <a:pt x="1160" y="8515"/>
                    <a:pt x="1784" y="8180"/>
                    <a:pt x="2148" y="7624"/>
                  </a:cubicBezTo>
                  <a:cubicBezTo>
                    <a:pt x="2867" y="6541"/>
                    <a:pt x="3231" y="5410"/>
                    <a:pt x="3231" y="4259"/>
                  </a:cubicBezTo>
                  <a:cubicBezTo>
                    <a:pt x="3231" y="3100"/>
                    <a:pt x="2867" y="1969"/>
                    <a:pt x="2148" y="885"/>
                  </a:cubicBezTo>
                  <a:cubicBezTo>
                    <a:pt x="2109" y="838"/>
                    <a:pt x="2071" y="780"/>
                    <a:pt x="2042" y="732"/>
                  </a:cubicBezTo>
                  <a:cubicBezTo>
                    <a:pt x="1851" y="521"/>
                    <a:pt x="1621" y="339"/>
                    <a:pt x="1371" y="205"/>
                  </a:cubicBezTo>
                  <a:cubicBezTo>
                    <a:pt x="1098" y="68"/>
                    <a:pt x="797" y="0"/>
                    <a:pt x="49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6" name="Google Shape;10506;p88"/>
          <p:cNvGrpSpPr/>
          <p:nvPr/>
        </p:nvGrpSpPr>
        <p:grpSpPr>
          <a:xfrm>
            <a:off x="6204958" y="3355575"/>
            <a:ext cx="358390" cy="362320"/>
            <a:chOff x="6204958" y="3355575"/>
            <a:chExt cx="358390" cy="362320"/>
          </a:xfrm>
        </p:grpSpPr>
        <p:sp>
          <p:nvSpPr>
            <p:cNvPr id="10507" name="Google Shape;10507;p88"/>
            <p:cNvSpPr/>
            <p:nvPr/>
          </p:nvSpPr>
          <p:spPr>
            <a:xfrm>
              <a:off x="6204958" y="3355706"/>
              <a:ext cx="358154" cy="362189"/>
            </a:xfrm>
            <a:custGeom>
              <a:avLst/>
              <a:gdLst/>
              <a:ahLst/>
              <a:cxnLst/>
              <a:rect l="l" t="t" r="r" b="b"/>
              <a:pathLst>
                <a:path w="13670" h="13824" extrusionOk="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88"/>
            <p:cNvSpPr/>
            <p:nvPr/>
          </p:nvSpPr>
          <p:spPr>
            <a:xfrm>
              <a:off x="6253428" y="3355575"/>
              <a:ext cx="309920" cy="221442"/>
            </a:xfrm>
            <a:custGeom>
              <a:avLst/>
              <a:gdLst/>
              <a:ahLst/>
              <a:cxnLst/>
              <a:rect l="l" t="t" r="r" b="b"/>
              <a:pathLst>
                <a:path w="11829" h="8452" extrusionOk="0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88"/>
            <p:cNvSpPr/>
            <p:nvPr/>
          </p:nvSpPr>
          <p:spPr>
            <a:xfrm>
              <a:off x="6225814" y="3425057"/>
              <a:ext cx="3537" cy="6550"/>
            </a:xfrm>
            <a:custGeom>
              <a:avLst/>
              <a:gdLst/>
              <a:ahLst/>
              <a:cxnLst/>
              <a:rect l="l" t="t" r="r" b="b"/>
              <a:pathLst>
                <a:path w="135" h="250" extrusionOk="0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88"/>
            <p:cNvSpPr/>
            <p:nvPr/>
          </p:nvSpPr>
          <p:spPr>
            <a:xfrm>
              <a:off x="6367451" y="3577751"/>
              <a:ext cx="139148" cy="140144"/>
            </a:xfrm>
            <a:custGeom>
              <a:avLst/>
              <a:gdLst/>
              <a:ahLst/>
              <a:cxnLst/>
              <a:rect l="l" t="t" r="r" b="b"/>
              <a:pathLst>
                <a:path w="5311" h="5349" extrusionOk="0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88"/>
            <p:cNvSpPr/>
            <p:nvPr/>
          </p:nvSpPr>
          <p:spPr>
            <a:xfrm>
              <a:off x="6460120" y="3595069"/>
              <a:ext cx="46479" cy="122328"/>
            </a:xfrm>
            <a:custGeom>
              <a:avLst/>
              <a:gdLst/>
              <a:ahLst/>
              <a:cxnLst/>
              <a:rect l="l" t="t" r="r" b="b"/>
              <a:pathLst>
                <a:path w="1774" h="4669" extrusionOk="0">
                  <a:moveTo>
                    <a:pt x="604" y="1"/>
                  </a:moveTo>
                  <a:cubicBezTo>
                    <a:pt x="604" y="1"/>
                    <a:pt x="345" y="20"/>
                    <a:pt x="0" y="30"/>
                  </a:cubicBezTo>
                  <a:lnTo>
                    <a:pt x="499" y="1295"/>
                  </a:lnTo>
                  <a:lnTo>
                    <a:pt x="1074" y="3931"/>
                  </a:lnTo>
                  <a:cubicBezTo>
                    <a:pt x="1131" y="4180"/>
                    <a:pt x="1016" y="4439"/>
                    <a:pt x="786" y="4573"/>
                  </a:cubicBezTo>
                  <a:cubicBezTo>
                    <a:pt x="882" y="4631"/>
                    <a:pt x="997" y="4669"/>
                    <a:pt x="1122" y="4669"/>
                  </a:cubicBezTo>
                  <a:cubicBezTo>
                    <a:pt x="1496" y="4669"/>
                    <a:pt x="1774" y="4324"/>
                    <a:pt x="1697" y="3960"/>
                  </a:cubicBezTo>
                  <a:lnTo>
                    <a:pt x="1122" y="132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D8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88"/>
            <p:cNvSpPr/>
            <p:nvPr/>
          </p:nvSpPr>
          <p:spPr>
            <a:xfrm>
              <a:off x="6419929" y="3572485"/>
              <a:ext cx="101997" cy="56513"/>
            </a:xfrm>
            <a:custGeom>
              <a:avLst/>
              <a:gdLst/>
              <a:ahLst/>
              <a:cxnLst/>
              <a:rect l="l" t="t" r="r" b="b"/>
              <a:pathLst>
                <a:path w="3893" h="2157" extrusionOk="0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88"/>
            <p:cNvSpPr/>
            <p:nvPr/>
          </p:nvSpPr>
          <p:spPr>
            <a:xfrm>
              <a:off x="6426453" y="3572485"/>
              <a:ext cx="95211" cy="56513"/>
            </a:xfrm>
            <a:custGeom>
              <a:avLst/>
              <a:gdLst/>
              <a:ahLst/>
              <a:cxnLst/>
              <a:rect l="l" t="t" r="r" b="b"/>
              <a:pathLst>
                <a:path w="3634" h="2157" extrusionOk="0">
                  <a:moveTo>
                    <a:pt x="2934" y="0"/>
                  </a:moveTo>
                  <a:lnTo>
                    <a:pt x="2934" y="0"/>
                  </a:lnTo>
                  <a:cubicBezTo>
                    <a:pt x="2944" y="96"/>
                    <a:pt x="2944" y="192"/>
                    <a:pt x="2915" y="288"/>
                  </a:cubicBezTo>
                  <a:lnTo>
                    <a:pt x="2838" y="690"/>
                  </a:lnTo>
                  <a:cubicBezTo>
                    <a:pt x="2714" y="1189"/>
                    <a:pt x="2263" y="1543"/>
                    <a:pt x="1745" y="1543"/>
                  </a:cubicBezTo>
                  <a:lnTo>
                    <a:pt x="432" y="1543"/>
                  </a:lnTo>
                  <a:cubicBezTo>
                    <a:pt x="279" y="1543"/>
                    <a:pt x="135" y="1515"/>
                    <a:pt x="1" y="1457"/>
                  </a:cubicBezTo>
                  <a:lnTo>
                    <a:pt x="1" y="1457"/>
                  </a:lnTo>
                  <a:cubicBezTo>
                    <a:pt x="173" y="1879"/>
                    <a:pt x="586" y="2157"/>
                    <a:pt x="1046" y="2157"/>
                  </a:cubicBezTo>
                  <a:lnTo>
                    <a:pt x="2359" y="2157"/>
                  </a:lnTo>
                  <a:cubicBezTo>
                    <a:pt x="2877" y="2157"/>
                    <a:pt x="3327" y="1802"/>
                    <a:pt x="3452" y="1304"/>
                  </a:cubicBezTo>
                  <a:lnTo>
                    <a:pt x="3528" y="901"/>
                  </a:lnTo>
                  <a:cubicBezTo>
                    <a:pt x="3634" y="479"/>
                    <a:pt x="3356" y="67"/>
                    <a:pt x="2934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88"/>
            <p:cNvSpPr/>
            <p:nvPr/>
          </p:nvSpPr>
          <p:spPr>
            <a:xfrm>
              <a:off x="6381232" y="3407006"/>
              <a:ext cx="100503" cy="62277"/>
            </a:xfrm>
            <a:custGeom>
              <a:avLst/>
              <a:gdLst/>
              <a:ahLst/>
              <a:cxnLst/>
              <a:rect l="l" t="t" r="r" b="b"/>
              <a:pathLst>
                <a:path w="3836" h="2377" extrusionOk="0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88"/>
            <p:cNvSpPr/>
            <p:nvPr/>
          </p:nvSpPr>
          <p:spPr>
            <a:xfrm>
              <a:off x="6255865" y="3454873"/>
              <a:ext cx="84259" cy="48811"/>
            </a:xfrm>
            <a:custGeom>
              <a:avLst/>
              <a:gdLst/>
              <a:ahLst/>
              <a:cxnLst/>
              <a:rect l="l" t="t" r="r" b="b"/>
              <a:pathLst>
                <a:path w="3216" h="1863" extrusionOk="0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88"/>
            <p:cNvSpPr/>
            <p:nvPr/>
          </p:nvSpPr>
          <p:spPr>
            <a:xfrm>
              <a:off x="6422183" y="3506932"/>
              <a:ext cx="51273" cy="22637"/>
            </a:xfrm>
            <a:custGeom>
              <a:avLst/>
              <a:gdLst/>
              <a:ahLst/>
              <a:cxnLst/>
              <a:rect l="l" t="t" r="r" b="b"/>
              <a:pathLst>
                <a:path w="1957" h="864" extrusionOk="0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88"/>
            <p:cNvSpPr/>
            <p:nvPr/>
          </p:nvSpPr>
          <p:spPr>
            <a:xfrm>
              <a:off x="6358621" y="3569236"/>
              <a:ext cx="52793" cy="23292"/>
            </a:xfrm>
            <a:custGeom>
              <a:avLst/>
              <a:gdLst/>
              <a:ahLst/>
              <a:cxnLst/>
              <a:rect l="l" t="t" r="r" b="b"/>
              <a:pathLst>
                <a:path w="2015" h="889" extrusionOk="0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88"/>
            <p:cNvSpPr/>
            <p:nvPr/>
          </p:nvSpPr>
          <p:spPr>
            <a:xfrm>
              <a:off x="6345076" y="3480470"/>
              <a:ext cx="45509" cy="34532"/>
            </a:xfrm>
            <a:custGeom>
              <a:avLst/>
              <a:gdLst/>
              <a:ahLst/>
              <a:cxnLst/>
              <a:rect l="l" t="t" r="r" b="b"/>
              <a:pathLst>
                <a:path w="1737" h="1318" extrusionOk="0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88"/>
            <p:cNvSpPr/>
            <p:nvPr/>
          </p:nvSpPr>
          <p:spPr>
            <a:xfrm>
              <a:off x="6278030" y="3534285"/>
              <a:ext cx="15353" cy="32933"/>
            </a:xfrm>
            <a:custGeom>
              <a:avLst/>
              <a:gdLst/>
              <a:ahLst/>
              <a:cxnLst/>
              <a:rect l="l" t="t" r="r" b="b"/>
              <a:pathLst>
                <a:path w="586" h="1257" extrusionOk="0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88"/>
            <p:cNvSpPr/>
            <p:nvPr/>
          </p:nvSpPr>
          <p:spPr>
            <a:xfrm>
              <a:off x="6325767" y="3362911"/>
              <a:ext cx="20672" cy="25519"/>
            </a:xfrm>
            <a:custGeom>
              <a:avLst/>
              <a:gdLst/>
              <a:ahLst/>
              <a:cxnLst/>
              <a:rect l="l" t="t" r="r" b="b"/>
              <a:pathLst>
                <a:path w="789" h="974" extrusionOk="0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88"/>
            <p:cNvSpPr/>
            <p:nvPr/>
          </p:nvSpPr>
          <p:spPr>
            <a:xfrm>
              <a:off x="6305042" y="3381146"/>
              <a:ext cx="50880" cy="19205"/>
            </a:xfrm>
            <a:custGeom>
              <a:avLst/>
              <a:gdLst/>
              <a:ahLst/>
              <a:cxnLst/>
              <a:rect l="l" t="t" r="r" b="b"/>
              <a:pathLst>
                <a:path w="1942" h="733" extrusionOk="0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88"/>
            <p:cNvSpPr/>
            <p:nvPr/>
          </p:nvSpPr>
          <p:spPr>
            <a:xfrm>
              <a:off x="6526275" y="3501037"/>
              <a:ext cx="29056" cy="37309"/>
            </a:xfrm>
            <a:custGeom>
              <a:avLst/>
              <a:gdLst/>
              <a:ahLst/>
              <a:cxnLst/>
              <a:rect l="l" t="t" r="r" b="b"/>
              <a:pathLst>
                <a:path w="1109" h="1424" extrusionOk="0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3" name="Google Shape;10523;p88"/>
          <p:cNvGrpSpPr/>
          <p:nvPr/>
        </p:nvGrpSpPr>
        <p:grpSpPr>
          <a:xfrm>
            <a:off x="4939970" y="1499855"/>
            <a:ext cx="242979" cy="362660"/>
            <a:chOff x="4939970" y="1499855"/>
            <a:chExt cx="242979" cy="362660"/>
          </a:xfrm>
        </p:grpSpPr>
        <p:sp>
          <p:nvSpPr>
            <p:cNvPr id="10524" name="Google Shape;10524;p88"/>
            <p:cNvSpPr/>
            <p:nvPr/>
          </p:nvSpPr>
          <p:spPr>
            <a:xfrm>
              <a:off x="4992973" y="1499855"/>
              <a:ext cx="43728" cy="120075"/>
            </a:xfrm>
            <a:custGeom>
              <a:avLst/>
              <a:gdLst/>
              <a:ahLst/>
              <a:cxnLst/>
              <a:rect l="l" t="t" r="r" b="b"/>
              <a:pathLst>
                <a:path w="1669" h="4583" extrusionOk="0">
                  <a:moveTo>
                    <a:pt x="834" y="0"/>
                  </a:moveTo>
                  <a:cubicBezTo>
                    <a:pt x="374" y="0"/>
                    <a:pt x="0" y="384"/>
                    <a:pt x="20" y="844"/>
                  </a:cubicBezTo>
                  <a:lnTo>
                    <a:pt x="20" y="4582"/>
                  </a:lnTo>
                  <a:cubicBezTo>
                    <a:pt x="269" y="4179"/>
                    <a:pt x="710" y="3940"/>
                    <a:pt x="1189" y="3940"/>
                  </a:cubicBezTo>
                  <a:cubicBezTo>
                    <a:pt x="1342" y="3940"/>
                    <a:pt x="1496" y="3959"/>
                    <a:pt x="1649" y="4017"/>
                  </a:cubicBezTo>
                  <a:lnTo>
                    <a:pt x="1649" y="844"/>
                  </a:lnTo>
                  <a:cubicBezTo>
                    <a:pt x="1668" y="384"/>
                    <a:pt x="1295" y="0"/>
                    <a:pt x="834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88"/>
            <p:cNvSpPr/>
            <p:nvPr/>
          </p:nvSpPr>
          <p:spPr>
            <a:xfrm>
              <a:off x="4993470" y="1584979"/>
              <a:ext cx="42732" cy="34951"/>
            </a:xfrm>
            <a:custGeom>
              <a:avLst/>
              <a:gdLst/>
              <a:ahLst/>
              <a:cxnLst/>
              <a:rect l="l" t="t" r="r" b="b"/>
              <a:pathLst>
                <a:path w="1631" h="1334" extrusionOk="0">
                  <a:moveTo>
                    <a:pt x="1170" y="1"/>
                  </a:moveTo>
                  <a:cubicBezTo>
                    <a:pt x="691" y="1"/>
                    <a:pt x="250" y="250"/>
                    <a:pt x="1" y="652"/>
                  </a:cubicBezTo>
                  <a:lnTo>
                    <a:pt x="1" y="1333"/>
                  </a:lnTo>
                  <a:cubicBezTo>
                    <a:pt x="250" y="930"/>
                    <a:pt x="691" y="691"/>
                    <a:pt x="1170" y="691"/>
                  </a:cubicBezTo>
                  <a:cubicBezTo>
                    <a:pt x="1323" y="691"/>
                    <a:pt x="1477" y="710"/>
                    <a:pt x="1630" y="768"/>
                  </a:cubicBezTo>
                  <a:lnTo>
                    <a:pt x="1630" y="77"/>
                  </a:lnTo>
                  <a:cubicBezTo>
                    <a:pt x="1477" y="29"/>
                    <a:pt x="1323" y="1"/>
                    <a:pt x="1170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88"/>
            <p:cNvSpPr/>
            <p:nvPr/>
          </p:nvSpPr>
          <p:spPr>
            <a:xfrm>
              <a:off x="4939970" y="1536588"/>
              <a:ext cx="203207" cy="325928"/>
            </a:xfrm>
            <a:custGeom>
              <a:avLst/>
              <a:gdLst/>
              <a:ahLst/>
              <a:cxnLst/>
              <a:rect l="l" t="t" r="r" b="b"/>
              <a:pathLst>
                <a:path w="7756" h="12440" extrusionOk="0">
                  <a:moveTo>
                    <a:pt x="1482" y="8965"/>
                  </a:moveTo>
                  <a:cubicBezTo>
                    <a:pt x="1805" y="8965"/>
                    <a:pt x="2129" y="9180"/>
                    <a:pt x="2129" y="9612"/>
                  </a:cubicBezTo>
                  <a:lnTo>
                    <a:pt x="2129" y="10810"/>
                  </a:lnTo>
                  <a:cubicBezTo>
                    <a:pt x="2129" y="11165"/>
                    <a:pt x="1841" y="11452"/>
                    <a:pt x="1477" y="11452"/>
                  </a:cubicBezTo>
                  <a:cubicBezTo>
                    <a:pt x="1122" y="11452"/>
                    <a:pt x="835" y="11165"/>
                    <a:pt x="835" y="10810"/>
                  </a:cubicBezTo>
                  <a:lnTo>
                    <a:pt x="835" y="9612"/>
                  </a:lnTo>
                  <a:cubicBezTo>
                    <a:pt x="835" y="9180"/>
                    <a:pt x="1158" y="8965"/>
                    <a:pt x="1482" y="8965"/>
                  </a:cubicBezTo>
                  <a:close/>
                  <a:moveTo>
                    <a:pt x="6858" y="0"/>
                  </a:moveTo>
                  <a:cubicBezTo>
                    <a:pt x="6651" y="0"/>
                    <a:pt x="6442" y="79"/>
                    <a:pt x="6279" y="237"/>
                  </a:cubicBezTo>
                  <a:lnTo>
                    <a:pt x="3835" y="2691"/>
                  </a:lnTo>
                  <a:cubicBezTo>
                    <a:pt x="3619" y="2581"/>
                    <a:pt x="3403" y="2532"/>
                    <a:pt x="3197" y="2532"/>
                  </a:cubicBezTo>
                  <a:cubicBezTo>
                    <a:pt x="2145" y="2532"/>
                    <a:pt x="1359" y="3811"/>
                    <a:pt x="2129" y="4781"/>
                  </a:cubicBezTo>
                  <a:lnTo>
                    <a:pt x="2129" y="8126"/>
                  </a:lnTo>
                  <a:cubicBezTo>
                    <a:pt x="1928" y="8021"/>
                    <a:pt x="1707" y="7973"/>
                    <a:pt x="1487" y="7973"/>
                  </a:cubicBezTo>
                  <a:cubicBezTo>
                    <a:pt x="662" y="7973"/>
                    <a:pt x="1" y="8644"/>
                    <a:pt x="1" y="9458"/>
                  </a:cubicBezTo>
                  <a:lnTo>
                    <a:pt x="1" y="10963"/>
                  </a:lnTo>
                  <a:cubicBezTo>
                    <a:pt x="1" y="11778"/>
                    <a:pt x="662" y="12439"/>
                    <a:pt x="1487" y="12439"/>
                  </a:cubicBezTo>
                  <a:cubicBezTo>
                    <a:pt x="2301" y="12439"/>
                    <a:pt x="2963" y="11778"/>
                    <a:pt x="2963" y="10963"/>
                  </a:cubicBezTo>
                  <a:lnTo>
                    <a:pt x="2963" y="5279"/>
                  </a:lnTo>
                  <a:cubicBezTo>
                    <a:pt x="3049" y="5298"/>
                    <a:pt x="3126" y="5308"/>
                    <a:pt x="3202" y="5308"/>
                  </a:cubicBezTo>
                  <a:cubicBezTo>
                    <a:pt x="3835" y="5308"/>
                    <a:pt x="4381" y="4877"/>
                    <a:pt x="4544" y="4273"/>
                  </a:cubicBezTo>
                  <a:lnTo>
                    <a:pt x="7439" y="1388"/>
                  </a:lnTo>
                  <a:cubicBezTo>
                    <a:pt x="7756" y="1071"/>
                    <a:pt x="7756" y="554"/>
                    <a:pt x="7430" y="237"/>
                  </a:cubicBezTo>
                  <a:cubicBezTo>
                    <a:pt x="7271" y="79"/>
                    <a:pt x="7065" y="0"/>
                    <a:pt x="6858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88"/>
            <p:cNvSpPr/>
            <p:nvPr/>
          </p:nvSpPr>
          <p:spPr>
            <a:xfrm>
              <a:off x="5033163" y="1662321"/>
              <a:ext cx="149785" cy="191155"/>
            </a:xfrm>
            <a:custGeom>
              <a:avLst/>
              <a:gdLst/>
              <a:ahLst/>
              <a:cxnLst/>
              <a:rect l="l" t="t" r="r" b="b"/>
              <a:pathLst>
                <a:path w="5717" h="7296" extrusionOk="0">
                  <a:moveTo>
                    <a:pt x="3823" y="4866"/>
                  </a:moveTo>
                  <a:cubicBezTo>
                    <a:pt x="4215" y="4866"/>
                    <a:pt x="4592" y="5168"/>
                    <a:pt x="4592" y="5628"/>
                  </a:cubicBezTo>
                  <a:cubicBezTo>
                    <a:pt x="4592" y="6049"/>
                    <a:pt x="4256" y="6394"/>
                    <a:pt x="3834" y="6394"/>
                  </a:cubicBezTo>
                  <a:lnTo>
                    <a:pt x="3825" y="6394"/>
                  </a:lnTo>
                  <a:cubicBezTo>
                    <a:pt x="3144" y="6394"/>
                    <a:pt x="2809" y="5570"/>
                    <a:pt x="3288" y="5091"/>
                  </a:cubicBezTo>
                  <a:cubicBezTo>
                    <a:pt x="3443" y="4935"/>
                    <a:pt x="3635" y="4866"/>
                    <a:pt x="3823" y="4866"/>
                  </a:cubicBezTo>
                  <a:close/>
                  <a:moveTo>
                    <a:pt x="719" y="1"/>
                  </a:moveTo>
                  <a:cubicBezTo>
                    <a:pt x="527" y="221"/>
                    <a:pt x="278" y="384"/>
                    <a:pt x="0" y="461"/>
                  </a:cubicBezTo>
                  <a:lnTo>
                    <a:pt x="1812" y="4880"/>
                  </a:lnTo>
                  <a:cubicBezTo>
                    <a:pt x="1975" y="5263"/>
                    <a:pt x="2109" y="5656"/>
                    <a:pt x="2214" y="6049"/>
                  </a:cubicBezTo>
                  <a:cubicBezTo>
                    <a:pt x="2404" y="6781"/>
                    <a:pt x="3065" y="7296"/>
                    <a:pt x="3823" y="7296"/>
                  </a:cubicBezTo>
                  <a:cubicBezTo>
                    <a:pt x="3830" y="7296"/>
                    <a:pt x="3837" y="7296"/>
                    <a:pt x="3844" y="7295"/>
                  </a:cubicBezTo>
                  <a:cubicBezTo>
                    <a:pt x="4611" y="7286"/>
                    <a:pt x="5263" y="6759"/>
                    <a:pt x="5445" y="6011"/>
                  </a:cubicBezTo>
                  <a:cubicBezTo>
                    <a:pt x="5717" y="4843"/>
                    <a:pt x="4785" y="3960"/>
                    <a:pt x="3804" y="3960"/>
                  </a:cubicBezTo>
                  <a:cubicBezTo>
                    <a:pt x="3368" y="3960"/>
                    <a:pt x="2923" y="4134"/>
                    <a:pt x="2569" y="4535"/>
                  </a:cubicBezTo>
                  <a:lnTo>
                    <a:pt x="719" y="1"/>
                  </a:ln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88"/>
            <p:cNvSpPr/>
            <p:nvPr/>
          </p:nvSpPr>
          <p:spPr>
            <a:xfrm>
              <a:off x="5033399" y="1662321"/>
              <a:ext cx="25388" cy="27667"/>
            </a:xfrm>
            <a:custGeom>
              <a:avLst/>
              <a:gdLst/>
              <a:ahLst/>
              <a:cxnLst/>
              <a:rect l="l" t="t" r="r" b="b"/>
              <a:pathLst>
                <a:path w="969" h="1056" extrusionOk="0">
                  <a:moveTo>
                    <a:pt x="720" y="1"/>
                  </a:moveTo>
                  <a:cubicBezTo>
                    <a:pt x="528" y="221"/>
                    <a:pt x="279" y="384"/>
                    <a:pt x="1" y="461"/>
                  </a:cubicBezTo>
                  <a:lnTo>
                    <a:pt x="240" y="1055"/>
                  </a:lnTo>
                  <a:cubicBezTo>
                    <a:pt x="518" y="979"/>
                    <a:pt x="777" y="825"/>
                    <a:pt x="969" y="614"/>
                  </a:cubicBezTo>
                  <a:lnTo>
                    <a:pt x="720" y="1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88"/>
            <p:cNvSpPr/>
            <p:nvPr/>
          </p:nvSpPr>
          <p:spPr>
            <a:xfrm>
              <a:off x="5006780" y="1626427"/>
              <a:ext cx="30680" cy="26279"/>
            </a:xfrm>
            <a:custGeom>
              <a:avLst/>
              <a:gdLst/>
              <a:ahLst/>
              <a:cxnLst/>
              <a:rect l="l" t="t" r="r" b="b"/>
              <a:pathLst>
                <a:path w="1171" h="1003" extrusionOk="0">
                  <a:moveTo>
                    <a:pt x="672" y="0"/>
                  </a:moveTo>
                  <a:cubicBezTo>
                    <a:pt x="221" y="0"/>
                    <a:pt x="1" y="547"/>
                    <a:pt x="317" y="853"/>
                  </a:cubicBezTo>
                  <a:cubicBezTo>
                    <a:pt x="420" y="956"/>
                    <a:pt x="547" y="1003"/>
                    <a:pt x="670" y="1003"/>
                  </a:cubicBezTo>
                  <a:cubicBezTo>
                    <a:pt x="926" y="1003"/>
                    <a:pt x="1170" y="805"/>
                    <a:pt x="1170" y="508"/>
                  </a:cubicBezTo>
                  <a:cubicBezTo>
                    <a:pt x="1170" y="230"/>
                    <a:pt x="950" y="0"/>
                    <a:pt x="67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0" name="Google Shape;10530;p88"/>
          <p:cNvGrpSpPr/>
          <p:nvPr/>
        </p:nvGrpSpPr>
        <p:grpSpPr>
          <a:xfrm>
            <a:off x="8023448" y="3355496"/>
            <a:ext cx="284322" cy="362163"/>
            <a:chOff x="8023448" y="3355496"/>
            <a:chExt cx="284322" cy="362163"/>
          </a:xfrm>
        </p:grpSpPr>
        <p:sp>
          <p:nvSpPr>
            <p:cNvPr id="10531" name="Google Shape;10531;p88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88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88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88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88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88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88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88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88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0" name="Google Shape;10540;p88"/>
          <p:cNvGrpSpPr/>
          <p:nvPr/>
        </p:nvGrpSpPr>
        <p:grpSpPr>
          <a:xfrm>
            <a:off x="6644201" y="3355496"/>
            <a:ext cx="366695" cy="361979"/>
            <a:chOff x="6644201" y="3355496"/>
            <a:chExt cx="366695" cy="361979"/>
          </a:xfrm>
        </p:grpSpPr>
        <p:sp>
          <p:nvSpPr>
            <p:cNvPr id="10541" name="Google Shape;10541;p88"/>
            <p:cNvSpPr/>
            <p:nvPr/>
          </p:nvSpPr>
          <p:spPr>
            <a:xfrm>
              <a:off x="6824274" y="3378421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1"/>
                    <a:pt x="211" y="1991"/>
                  </a:cubicBezTo>
                  <a:cubicBezTo>
                    <a:pt x="326" y="1991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88"/>
            <p:cNvSpPr/>
            <p:nvPr/>
          </p:nvSpPr>
          <p:spPr>
            <a:xfrm>
              <a:off x="6904944" y="3402709"/>
              <a:ext cx="60994" cy="56802"/>
            </a:xfrm>
            <a:custGeom>
              <a:avLst/>
              <a:gdLst/>
              <a:ahLst/>
              <a:cxnLst/>
              <a:rect l="l" t="t" r="r" b="b"/>
              <a:pathLst>
                <a:path w="2328" h="2168" extrusionOk="0">
                  <a:moveTo>
                    <a:pt x="2031" y="0"/>
                  </a:moveTo>
                  <a:cubicBezTo>
                    <a:pt x="1982" y="0"/>
                    <a:pt x="1931" y="20"/>
                    <a:pt x="1886" y="68"/>
                  </a:cubicBezTo>
                  <a:lnTo>
                    <a:pt x="142" y="1812"/>
                  </a:lnTo>
                  <a:cubicBezTo>
                    <a:pt x="1" y="1934"/>
                    <a:pt x="90" y="2167"/>
                    <a:pt x="275" y="2167"/>
                  </a:cubicBezTo>
                  <a:cubicBezTo>
                    <a:pt x="278" y="2167"/>
                    <a:pt x="282" y="2167"/>
                    <a:pt x="286" y="2167"/>
                  </a:cubicBezTo>
                  <a:cubicBezTo>
                    <a:pt x="343" y="2167"/>
                    <a:pt x="401" y="2138"/>
                    <a:pt x="439" y="2100"/>
                  </a:cubicBezTo>
                  <a:lnTo>
                    <a:pt x="2174" y="365"/>
                  </a:lnTo>
                  <a:cubicBezTo>
                    <a:pt x="2328" y="211"/>
                    <a:pt x="2190" y="0"/>
                    <a:pt x="203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88"/>
            <p:cNvSpPr/>
            <p:nvPr/>
          </p:nvSpPr>
          <p:spPr>
            <a:xfrm>
              <a:off x="6942541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1" y="1"/>
                    <a:pt x="1" y="413"/>
                    <a:pt x="288" y="413"/>
                  </a:cubicBezTo>
                  <a:lnTo>
                    <a:pt x="1525" y="413"/>
                  </a:lnTo>
                  <a:cubicBezTo>
                    <a:pt x="1803" y="413"/>
                    <a:pt x="1803" y="1"/>
                    <a:pt x="1525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88"/>
            <p:cNvSpPr/>
            <p:nvPr/>
          </p:nvSpPr>
          <p:spPr>
            <a:xfrm>
              <a:off x="6927397" y="3636518"/>
              <a:ext cx="30759" cy="26645"/>
            </a:xfrm>
            <a:custGeom>
              <a:avLst/>
              <a:gdLst/>
              <a:ahLst/>
              <a:cxnLst/>
              <a:rect l="l" t="t" r="r" b="b"/>
              <a:pathLst>
                <a:path w="1174" h="1017" extrusionOk="0">
                  <a:moveTo>
                    <a:pt x="299" y="0"/>
                  </a:moveTo>
                  <a:cubicBezTo>
                    <a:pt x="140" y="0"/>
                    <a:pt x="1" y="209"/>
                    <a:pt x="148" y="355"/>
                  </a:cubicBezTo>
                  <a:lnTo>
                    <a:pt x="742" y="949"/>
                  </a:lnTo>
                  <a:cubicBezTo>
                    <a:pt x="780" y="988"/>
                    <a:pt x="838" y="1007"/>
                    <a:pt x="895" y="1007"/>
                  </a:cubicBezTo>
                  <a:lnTo>
                    <a:pt x="895" y="1016"/>
                  </a:lnTo>
                  <a:cubicBezTo>
                    <a:pt x="1087" y="1016"/>
                    <a:pt x="1173" y="786"/>
                    <a:pt x="1039" y="652"/>
                  </a:cubicBezTo>
                  <a:lnTo>
                    <a:pt x="445" y="68"/>
                  </a:lnTo>
                  <a:cubicBezTo>
                    <a:pt x="400" y="20"/>
                    <a:pt x="349" y="0"/>
                    <a:pt x="299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88"/>
            <p:cNvSpPr/>
            <p:nvPr/>
          </p:nvSpPr>
          <p:spPr>
            <a:xfrm>
              <a:off x="6905049" y="3614169"/>
              <a:ext cx="23973" cy="21117"/>
            </a:xfrm>
            <a:custGeom>
              <a:avLst/>
              <a:gdLst/>
              <a:ahLst/>
              <a:cxnLst/>
              <a:rect l="l" t="t" r="r" b="b"/>
              <a:pathLst>
                <a:path w="915" h="806" extrusionOk="0">
                  <a:moveTo>
                    <a:pt x="295" y="0"/>
                  </a:moveTo>
                  <a:cubicBezTo>
                    <a:pt x="134" y="0"/>
                    <a:pt x="1" y="208"/>
                    <a:pt x="147" y="355"/>
                  </a:cubicBezTo>
                  <a:lnTo>
                    <a:pt x="540" y="748"/>
                  </a:lnTo>
                  <a:cubicBezTo>
                    <a:pt x="579" y="786"/>
                    <a:pt x="636" y="805"/>
                    <a:pt x="684" y="805"/>
                  </a:cubicBezTo>
                  <a:cubicBezTo>
                    <a:pt x="742" y="805"/>
                    <a:pt x="790" y="786"/>
                    <a:pt x="828" y="748"/>
                  </a:cubicBezTo>
                  <a:cubicBezTo>
                    <a:pt x="914" y="662"/>
                    <a:pt x="914" y="528"/>
                    <a:pt x="828" y="451"/>
                  </a:cubicBezTo>
                  <a:lnTo>
                    <a:pt x="445" y="67"/>
                  </a:lnTo>
                  <a:cubicBezTo>
                    <a:pt x="397" y="20"/>
                    <a:pt x="345" y="0"/>
                    <a:pt x="29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88"/>
            <p:cNvSpPr/>
            <p:nvPr/>
          </p:nvSpPr>
          <p:spPr>
            <a:xfrm>
              <a:off x="6824274" y="3642360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2"/>
                    <a:pt x="211" y="1992"/>
                  </a:cubicBezTo>
                  <a:cubicBezTo>
                    <a:pt x="326" y="1992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88"/>
            <p:cNvSpPr/>
            <p:nvPr/>
          </p:nvSpPr>
          <p:spPr>
            <a:xfrm>
              <a:off x="6715780" y="3612754"/>
              <a:ext cx="40034" cy="37099"/>
            </a:xfrm>
            <a:custGeom>
              <a:avLst/>
              <a:gdLst/>
              <a:ahLst/>
              <a:cxnLst/>
              <a:rect l="l" t="t" r="r" b="b"/>
              <a:pathLst>
                <a:path w="1528" h="1416" extrusionOk="0">
                  <a:moveTo>
                    <a:pt x="1226" y="1"/>
                  </a:moveTo>
                  <a:cubicBezTo>
                    <a:pt x="1178" y="1"/>
                    <a:pt x="1128" y="19"/>
                    <a:pt x="1083" y="64"/>
                  </a:cubicBezTo>
                  <a:lnTo>
                    <a:pt x="87" y="1061"/>
                  </a:lnTo>
                  <a:cubicBezTo>
                    <a:pt x="0" y="1137"/>
                    <a:pt x="0" y="1272"/>
                    <a:pt x="87" y="1358"/>
                  </a:cubicBezTo>
                  <a:cubicBezTo>
                    <a:pt x="125" y="1396"/>
                    <a:pt x="182" y="1415"/>
                    <a:pt x="240" y="1415"/>
                  </a:cubicBezTo>
                  <a:cubicBezTo>
                    <a:pt x="288" y="1415"/>
                    <a:pt x="345" y="1396"/>
                    <a:pt x="384" y="1358"/>
                  </a:cubicBezTo>
                  <a:lnTo>
                    <a:pt x="1381" y="361"/>
                  </a:lnTo>
                  <a:cubicBezTo>
                    <a:pt x="1528" y="206"/>
                    <a:pt x="1387" y="1"/>
                    <a:pt x="1226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88"/>
            <p:cNvSpPr/>
            <p:nvPr/>
          </p:nvSpPr>
          <p:spPr>
            <a:xfrm>
              <a:off x="6669825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0" y="1"/>
                    <a:pt x="0" y="413"/>
                    <a:pt x="288" y="413"/>
                  </a:cubicBezTo>
                  <a:lnTo>
                    <a:pt x="1524" y="413"/>
                  </a:lnTo>
                  <a:cubicBezTo>
                    <a:pt x="1802" y="413"/>
                    <a:pt x="1802" y="1"/>
                    <a:pt x="1524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88"/>
            <p:cNvSpPr/>
            <p:nvPr/>
          </p:nvSpPr>
          <p:spPr>
            <a:xfrm>
              <a:off x="6700924" y="3410097"/>
              <a:ext cx="54548" cy="50409"/>
            </a:xfrm>
            <a:custGeom>
              <a:avLst/>
              <a:gdLst/>
              <a:ahLst/>
              <a:cxnLst/>
              <a:rect l="l" t="t" r="r" b="b"/>
              <a:pathLst>
                <a:path w="2082" h="1924" extrusionOk="0">
                  <a:moveTo>
                    <a:pt x="300" y="0"/>
                  </a:moveTo>
                  <a:cubicBezTo>
                    <a:pt x="140" y="0"/>
                    <a:pt x="0" y="206"/>
                    <a:pt x="155" y="361"/>
                  </a:cubicBezTo>
                  <a:lnTo>
                    <a:pt x="1650" y="1856"/>
                  </a:lnTo>
                  <a:cubicBezTo>
                    <a:pt x="1689" y="1894"/>
                    <a:pt x="1746" y="1913"/>
                    <a:pt x="1804" y="1913"/>
                  </a:cubicBezTo>
                  <a:lnTo>
                    <a:pt x="1804" y="1923"/>
                  </a:lnTo>
                  <a:cubicBezTo>
                    <a:pt x="1986" y="1923"/>
                    <a:pt x="2082" y="1693"/>
                    <a:pt x="1948" y="1559"/>
                  </a:cubicBezTo>
                  <a:lnTo>
                    <a:pt x="443" y="64"/>
                  </a:lnTo>
                  <a:cubicBezTo>
                    <a:pt x="398" y="19"/>
                    <a:pt x="348" y="0"/>
                    <a:pt x="300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88"/>
            <p:cNvSpPr/>
            <p:nvPr/>
          </p:nvSpPr>
          <p:spPr>
            <a:xfrm>
              <a:off x="6709492" y="3418953"/>
              <a:ext cx="240621" cy="234988"/>
            </a:xfrm>
            <a:custGeom>
              <a:avLst/>
              <a:gdLst/>
              <a:ahLst/>
              <a:cxnLst/>
              <a:rect l="l" t="t" r="r" b="b"/>
              <a:pathLst>
                <a:path w="9184" h="8969" extrusionOk="0">
                  <a:moveTo>
                    <a:pt x="3686" y="0"/>
                  </a:moveTo>
                  <a:cubicBezTo>
                    <a:pt x="3649" y="0"/>
                    <a:pt x="3612" y="4"/>
                    <a:pt x="3576" y="13"/>
                  </a:cubicBezTo>
                  <a:cubicBezTo>
                    <a:pt x="3250" y="80"/>
                    <a:pt x="3039" y="502"/>
                    <a:pt x="2742" y="646"/>
                  </a:cubicBezTo>
                  <a:cubicBezTo>
                    <a:pt x="2454" y="789"/>
                    <a:pt x="1985" y="694"/>
                    <a:pt x="1726" y="895"/>
                  </a:cubicBezTo>
                  <a:cubicBezTo>
                    <a:pt x="1467" y="1106"/>
                    <a:pt x="1467" y="1575"/>
                    <a:pt x="1266" y="1834"/>
                  </a:cubicBezTo>
                  <a:cubicBezTo>
                    <a:pt x="1055" y="2093"/>
                    <a:pt x="605" y="2189"/>
                    <a:pt x="451" y="2496"/>
                  </a:cubicBezTo>
                  <a:cubicBezTo>
                    <a:pt x="307" y="2793"/>
                    <a:pt x="518" y="3215"/>
                    <a:pt x="442" y="3540"/>
                  </a:cubicBezTo>
                  <a:cubicBezTo>
                    <a:pt x="365" y="3866"/>
                    <a:pt x="1" y="4144"/>
                    <a:pt x="1" y="4480"/>
                  </a:cubicBezTo>
                  <a:cubicBezTo>
                    <a:pt x="1" y="4815"/>
                    <a:pt x="365" y="5112"/>
                    <a:pt x="442" y="5429"/>
                  </a:cubicBezTo>
                  <a:cubicBezTo>
                    <a:pt x="509" y="5745"/>
                    <a:pt x="307" y="6176"/>
                    <a:pt x="451" y="6474"/>
                  </a:cubicBezTo>
                  <a:cubicBezTo>
                    <a:pt x="595" y="6771"/>
                    <a:pt x="1055" y="6876"/>
                    <a:pt x="1266" y="7135"/>
                  </a:cubicBezTo>
                  <a:cubicBezTo>
                    <a:pt x="1477" y="7394"/>
                    <a:pt x="1467" y="7863"/>
                    <a:pt x="1726" y="8074"/>
                  </a:cubicBezTo>
                  <a:cubicBezTo>
                    <a:pt x="1985" y="8276"/>
                    <a:pt x="2445" y="8170"/>
                    <a:pt x="2742" y="8324"/>
                  </a:cubicBezTo>
                  <a:cubicBezTo>
                    <a:pt x="3039" y="8467"/>
                    <a:pt x="3240" y="8889"/>
                    <a:pt x="3576" y="8956"/>
                  </a:cubicBezTo>
                  <a:cubicBezTo>
                    <a:pt x="3613" y="8965"/>
                    <a:pt x="3651" y="8969"/>
                    <a:pt x="3689" y="8969"/>
                  </a:cubicBezTo>
                  <a:cubicBezTo>
                    <a:pt x="3983" y="8969"/>
                    <a:pt x="4295" y="8736"/>
                    <a:pt x="4592" y="8736"/>
                  </a:cubicBezTo>
                  <a:cubicBezTo>
                    <a:pt x="4898" y="8736"/>
                    <a:pt x="5218" y="8969"/>
                    <a:pt x="5507" y="8969"/>
                  </a:cubicBezTo>
                  <a:cubicBezTo>
                    <a:pt x="5545" y="8969"/>
                    <a:pt x="5582" y="8965"/>
                    <a:pt x="5618" y="8956"/>
                  </a:cubicBezTo>
                  <a:cubicBezTo>
                    <a:pt x="5934" y="8889"/>
                    <a:pt x="6145" y="8458"/>
                    <a:pt x="6442" y="8324"/>
                  </a:cubicBezTo>
                  <a:cubicBezTo>
                    <a:pt x="6739" y="8180"/>
                    <a:pt x="7199" y="8276"/>
                    <a:pt x="7458" y="8074"/>
                  </a:cubicBezTo>
                  <a:cubicBezTo>
                    <a:pt x="7717" y="7863"/>
                    <a:pt x="7717" y="7394"/>
                    <a:pt x="7928" y="7135"/>
                  </a:cubicBezTo>
                  <a:cubicBezTo>
                    <a:pt x="8129" y="6876"/>
                    <a:pt x="8589" y="6780"/>
                    <a:pt x="8733" y="6474"/>
                  </a:cubicBezTo>
                  <a:cubicBezTo>
                    <a:pt x="8877" y="6176"/>
                    <a:pt x="8675" y="5755"/>
                    <a:pt x="8742" y="5429"/>
                  </a:cubicBezTo>
                  <a:cubicBezTo>
                    <a:pt x="8819" y="5103"/>
                    <a:pt x="9183" y="4815"/>
                    <a:pt x="9183" y="4480"/>
                  </a:cubicBezTo>
                  <a:cubicBezTo>
                    <a:pt x="9183" y="4144"/>
                    <a:pt x="8819" y="3857"/>
                    <a:pt x="8742" y="3540"/>
                  </a:cubicBezTo>
                  <a:cubicBezTo>
                    <a:pt x="8675" y="3224"/>
                    <a:pt x="8877" y="2793"/>
                    <a:pt x="8733" y="2496"/>
                  </a:cubicBezTo>
                  <a:cubicBezTo>
                    <a:pt x="8589" y="2199"/>
                    <a:pt x="8129" y="2093"/>
                    <a:pt x="7928" y="1834"/>
                  </a:cubicBezTo>
                  <a:cubicBezTo>
                    <a:pt x="7717" y="1575"/>
                    <a:pt x="7717" y="1106"/>
                    <a:pt x="7458" y="895"/>
                  </a:cubicBezTo>
                  <a:cubicBezTo>
                    <a:pt x="7353" y="818"/>
                    <a:pt x="7228" y="780"/>
                    <a:pt x="7094" y="770"/>
                  </a:cubicBezTo>
                  <a:lnTo>
                    <a:pt x="6365" y="617"/>
                  </a:lnTo>
                  <a:cubicBezTo>
                    <a:pt x="6107" y="454"/>
                    <a:pt x="5905" y="80"/>
                    <a:pt x="5608" y="23"/>
                  </a:cubicBezTo>
                  <a:cubicBezTo>
                    <a:pt x="5576" y="15"/>
                    <a:pt x="5543" y="12"/>
                    <a:pt x="5509" y="12"/>
                  </a:cubicBezTo>
                  <a:cubicBezTo>
                    <a:pt x="5229" y="12"/>
                    <a:pt x="4891" y="234"/>
                    <a:pt x="4592" y="234"/>
                  </a:cubicBezTo>
                  <a:cubicBezTo>
                    <a:pt x="4295" y="234"/>
                    <a:pt x="3975" y="0"/>
                    <a:pt x="3686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88"/>
            <p:cNvSpPr/>
            <p:nvPr/>
          </p:nvSpPr>
          <p:spPr>
            <a:xfrm>
              <a:off x="6749683" y="3436114"/>
              <a:ext cx="200430" cy="218010"/>
            </a:xfrm>
            <a:custGeom>
              <a:avLst/>
              <a:gdLst/>
              <a:ahLst/>
              <a:cxnLst/>
              <a:rect l="l" t="t" r="r" b="b"/>
              <a:pathLst>
                <a:path w="7650" h="8321" extrusionOk="0">
                  <a:moveTo>
                    <a:pt x="4966" y="0"/>
                  </a:moveTo>
                  <a:cubicBezTo>
                    <a:pt x="6375" y="1534"/>
                    <a:pt x="6528" y="3844"/>
                    <a:pt x="5339" y="5550"/>
                  </a:cubicBezTo>
                  <a:cubicBezTo>
                    <a:pt x="4482" y="6772"/>
                    <a:pt x="3103" y="7453"/>
                    <a:pt x="1682" y="7453"/>
                  </a:cubicBezTo>
                  <a:cubicBezTo>
                    <a:pt x="1118" y="7453"/>
                    <a:pt x="548" y="7346"/>
                    <a:pt x="0" y="7122"/>
                  </a:cubicBezTo>
                  <a:lnTo>
                    <a:pt x="0" y="7122"/>
                  </a:lnTo>
                  <a:cubicBezTo>
                    <a:pt x="39" y="7237"/>
                    <a:pt x="106" y="7343"/>
                    <a:pt x="192" y="7419"/>
                  </a:cubicBezTo>
                  <a:cubicBezTo>
                    <a:pt x="451" y="7630"/>
                    <a:pt x="911" y="7525"/>
                    <a:pt x="1208" y="7669"/>
                  </a:cubicBezTo>
                  <a:cubicBezTo>
                    <a:pt x="1505" y="7822"/>
                    <a:pt x="1706" y="8234"/>
                    <a:pt x="2042" y="8311"/>
                  </a:cubicBezTo>
                  <a:cubicBezTo>
                    <a:pt x="2076" y="8318"/>
                    <a:pt x="2110" y="8321"/>
                    <a:pt x="2145" y="8321"/>
                  </a:cubicBezTo>
                  <a:cubicBezTo>
                    <a:pt x="2442" y="8321"/>
                    <a:pt x="2758" y="8090"/>
                    <a:pt x="3058" y="8090"/>
                  </a:cubicBezTo>
                  <a:cubicBezTo>
                    <a:pt x="3367" y="8090"/>
                    <a:pt x="3691" y="8321"/>
                    <a:pt x="3983" y="8321"/>
                  </a:cubicBezTo>
                  <a:cubicBezTo>
                    <a:pt x="4017" y="8321"/>
                    <a:pt x="4051" y="8318"/>
                    <a:pt x="4084" y="8311"/>
                  </a:cubicBezTo>
                  <a:cubicBezTo>
                    <a:pt x="4400" y="8234"/>
                    <a:pt x="4611" y="7812"/>
                    <a:pt x="4908" y="7669"/>
                  </a:cubicBezTo>
                  <a:cubicBezTo>
                    <a:pt x="5205" y="7534"/>
                    <a:pt x="5665" y="7630"/>
                    <a:pt x="5924" y="7419"/>
                  </a:cubicBezTo>
                  <a:cubicBezTo>
                    <a:pt x="6183" y="7218"/>
                    <a:pt x="6183" y="6748"/>
                    <a:pt x="6394" y="6490"/>
                  </a:cubicBezTo>
                  <a:cubicBezTo>
                    <a:pt x="6595" y="6231"/>
                    <a:pt x="7055" y="6125"/>
                    <a:pt x="7199" y="5828"/>
                  </a:cubicBezTo>
                  <a:cubicBezTo>
                    <a:pt x="7343" y="5521"/>
                    <a:pt x="7132" y="5109"/>
                    <a:pt x="7208" y="4783"/>
                  </a:cubicBezTo>
                  <a:cubicBezTo>
                    <a:pt x="7276" y="4467"/>
                    <a:pt x="7649" y="4170"/>
                    <a:pt x="7649" y="3834"/>
                  </a:cubicBezTo>
                  <a:cubicBezTo>
                    <a:pt x="7649" y="3499"/>
                    <a:pt x="7276" y="3202"/>
                    <a:pt x="7208" y="2885"/>
                  </a:cubicBezTo>
                  <a:cubicBezTo>
                    <a:pt x="7132" y="2569"/>
                    <a:pt x="7333" y="2138"/>
                    <a:pt x="7189" y="1841"/>
                  </a:cubicBezTo>
                  <a:cubicBezTo>
                    <a:pt x="7046" y="1544"/>
                    <a:pt x="6595" y="1438"/>
                    <a:pt x="6384" y="1179"/>
                  </a:cubicBezTo>
                  <a:cubicBezTo>
                    <a:pt x="6173" y="920"/>
                    <a:pt x="6173" y="451"/>
                    <a:pt x="5914" y="250"/>
                  </a:cubicBezTo>
                  <a:cubicBezTo>
                    <a:pt x="5809" y="173"/>
                    <a:pt x="5684" y="125"/>
                    <a:pt x="5560" y="115"/>
                  </a:cubicBezTo>
                  <a:lnTo>
                    <a:pt x="4966" y="0"/>
                  </a:lnTo>
                  <a:close/>
                </a:path>
              </a:pathLst>
            </a:custGeom>
            <a:solidFill>
              <a:srgbClr val="A0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88"/>
            <p:cNvSpPr/>
            <p:nvPr/>
          </p:nvSpPr>
          <p:spPr>
            <a:xfrm>
              <a:off x="6774049" y="3464226"/>
              <a:ext cx="33169" cy="28244"/>
            </a:xfrm>
            <a:custGeom>
              <a:avLst/>
              <a:gdLst/>
              <a:ahLst/>
              <a:cxnLst/>
              <a:rect l="l" t="t" r="r" b="b"/>
              <a:pathLst>
                <a:path w="1266" h="1078" extrusionOk="0">
                  <a:moveTo>
                    <a:pt x="729" y="1"/>
                  </a:moveTo>
                  <a:cubicBezTo>
                    <a:pt x="240" y="1"/>
                    <a:pt x="0" y="576"/>
                    <a:pt x="345" y="921"/>
                  </a:cubicBezTo>
                  <a:cubicBezTo>
                    <a:pt x="453" y="1029"/>
                    <a:pt x="587" y="1077"/>
                    <a:pt x="719" y="1077"/>
                  </a:cubicBezTo>
                  <a:cubicBezTo>
                    <a:pt x="996" y="1077"/>
                    <a:pt x="1265" y="863"/>
                    <a:pt x="1265" y="538"/>
                  </a:cubicBezTo>
                  <a:cubicBezTo>
                    <a:pt x="1265" y="240"/>
                    <a:pt x="1026" y="1"/>
                    <a:pt x="72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88"/>
            <p:cNvSpPr/>
            <p:nvPr/>
          </p:nvSpPr>
          <p:spPr>
            <a:xfrm>
              <a:off x="6810964" y="33554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88"/>
            <p:cNvSpPr/>
            <p:nvPr/>
          </p:nvSpPr>
          <p:spPr>
            <a:xfrm>
              <a:off x="6866194" y="3511203"/>
              <a:ext cx="33195" cy="28401"/>
            </a:xfrm>
            <a:custGeom>
              <a:avLst/>
              <a:gdLst/>
              <a:ahLst/>
              <a:cxnLst/>
              <a:rect l="l" t="t" r="r" b="b"/>
              <a:pathLst>
                <a:path w="1267" h="1084" extrusionOk="0">
                  <a:moveTo>
                    <a:pt x="729" y="0"/>
                  </a:moveTo>
                  <a:cubicBezTo>
                    <a:pt x="241" y="0"/>
                    <a:pt x="1" y="585"/>
                    <a:pt x="346" y="921"/>
                  </a:cubicBezTo>
                  <a:cubicBezTo>
                    <a:pt x="456" y="1033"/>
                    <a:pt x="592" y="1084"/>
                    <a:pt x="725" y="1084"/>
                  </a:cubicBezTo>
                  <a:cubicBezTo>
                    <a:pt x="1001" y="1084"/>
                    <a:pt x="1266" y="869"/>
                    <a:pt x="1266" y="547"/>
                  </a:cubicBezTo>
                  <a:cubicBezTo>
                    <a:pt x="1266" y="240"/>
                    <a:pt x="1027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88"/>
            <p:cNvSpPr/>
            <p:nvPr/>
          </p:nvSpPr>
          <p:spPr>
            <a:xfrm>
              <a:off x="6762992" y="3556896"/>
              <a:ext cx="52505" cy="44828"/>
            </a:xfrm>
            <a:custGeom>
              <a:avLst/>
              <a:gdLst/>
              <a:ahLst/>
              <a:cxnLst/>
              <a:rect l="l" t="t" r="r" b="b"/>
              <a:pathLst>
                <a:path w="2004" h="1711" extrusionOk="0">
                  <a:moveTo>
                    <a:pt x="1151" y="1"/>
                  </a:moveTo>
                  <a:cubicBezTo>
                    <a:pt x="384" y="1"/>
                    <a:pt x="0" y="921"/>
                    <a:pt x="547" y="1458"/>
                  </a:cubicBezTo>
                  <a:cubicBezTo>
                    <a:pt x="721" y="1632"/>
                    <a:pt x="936" y="1710"/>
                    <a:pt x="1146" y="1710"/>
                  </a:cubicBezTo>
                  <a:cubicBezTo>
                    <a:pt x="1584" y="1710"/>
                    <a:pt x="2004" y="1372"/>
                    <a:pt x="2004" y="854"/>
                  </a:cubicBezTo>
                  <a:cubicBezTo>
                    <a:pt x="2004" y="384"/>
                    <a:pt x="1620" y="1"/>
                    <a:pt x="115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88"/>
            <p:cNvSpPr/>
            <p:nvPr/>
          </p:nvSpPr>
          <p:spPr>
            <a:xfrm>
              <a:off x="6953859" y="3377426"/>
              <a:ext cx="36680" cy="35003"/>
            </a:xfrm>
            <a:custGeom>
              <a:avLst/>
              <a:gdLst/>
              <a:ahLst/>
              <a:cxnLst/>
              <a:rect l="l" t="t" r="r" b="b"/>
              <a:pathLst>
                <a:path w="1400" h="1336" extrusionOk="0">
                  <a:moveTo>
                    <a:pt x="672" y="1"/>
                  </a:moveTo>
                  <a:cubicBezTo>
                    <a:pt x="329" y="1"/>
                    <a:pt x="0" y="267"/>
                    <a:pt x="0" y="668"/>
                  </a:cubicBezTo>
                  <a:cubicBezTo>
                    <a:pt x="0" y="1070"/>
                    <a:pt x="329" y="1336"/>
                    <a:pt x="672" y="1336"/>
                  </a:cubicBezTo>
                  <a:cubicBezTo>
                    <a:pt x="836" y="1336"/>
                    <a:pt x="1004" y="1275"/>
                    <a:pt x="1141" y="1138"/>
                  </a:cubicBezTo>
                  <a:cubicBezTo>
                    <a:pt x="1400" y="879"/>
                    <a:pt x="1400" y="457"/>
                    <a:pt x="1141" y="199"/>
                  </a:cubicBezTo>
                  <a:cubicBezTo>
                    <a:pt x="1004" y="62"/>
                    <a:pt x="836" y="1"/>
                    <a:pt x="672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88"/>
            <p:cNvSpPr/>
            <p:nvPr/>
          </p:nvSpPr>
          <p:spPr>
            <a:xfrm>
              <a:off x="6977701" y="3522259"/>
              <a:ext cx="33195" cy="28479"/>
            </a:xfrm>
            <a:custGeom>
              <a:avLst/>
              <a:gdLst/>
              <a:ahLst/>
              <a:cxnLst/>
              <a:rect l="l" t="t" r="r" b="b"/>
              <a:pathLst>
                <a:path w="1267" h="1087" extrusionOk="0">
                  <a:moveTo>
                    <a:pt x="729" y="0"/>
                  </a:moveTo>
                  <a:cubicBezTo>
                    <a:pt x="240" y="0"/>
                    <a:pt x="1" y="585"/>
                    <a:pt x="346" y="930"/>
                  </a:cubicBezTo>
                  <a:cubicBezTo>
                    <a:pt x="454" y="1038"/>
                    <a:pt x="588" y="1086"/>
                    <a:pt x="720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26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88"/>
            <p:cNvSpPr/>
            <p:nvPr/>
          </p:nvSpPr>
          <p:spPr>
            <a:xfrm>
              <a:off x="6945816" y="3652473"/>
              <a:ext cx="38462" cy="36680"/>
            </a:xfrm>
            <a:custGeom>
              <a:avLst/>
              <a:gdLst/>
              <a:ahLst/>
              <a:cxnLst/>
              <a:rect l="l" t="t" r="r" b="b"/>
              <a:pathLst>
                <a:path w="1468" h="1400" extrusionOk="0">
                  <a:moveTo>
                    <a:pt x="703" y="1"/>
                  </a:moveTo>
                  <a:cubicBezTo>
                    <a:pt x="344" y="1"/>
                    <a:pt x="0" y="282"/>
                    <a:pt x="0" y="705"/>
                  </a:cubicBezTo>
                  <a:cubicBezTo>
                    <a:pt x="0" y="1120"/>
                    <a:pt x="343" y="1399"/>
                    <a:pt x="702" y="1399"/>
                  </a:cubicBezTo>
                  <a:cubicBezTo>
                    <a:pt x="872" y="1399"/>
                    <a:pt x="1047" y="1336"/>
                    <a:pt x="1189" y="1193"/>
                  </a:cubicBezTo>
                  <a:cubicBezTo>
                    <a:pt x="1467" y="925"/>
                    <a:pt x="1467" y="484"/>
                    <a:pt x="1189" y="206"/>
                  </a:cubicBezTo>
                  <a:cubicBezTo>
                    <a:pt x="1047" y="64"/>
                    <a:pt x="873" y="1"/>
                    <a:pt x="703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88"/>
            <p:cNvSpPr/>
            <p:nvPr/>
          </p:nvSpPr>
          <p:spPr>
            <a:xfrm>
              <a:off x="6810964" y="36889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1"/>
                  </a:moveTo>
                  <a:cubicBezTo>
                    <a:pt x="240" y="1"/>
                    <a:pt x="0" y="585"/>
                    <a:pt x="336" y="931"/>
                  </a:cubicBezTo>
                  <a:cubicBezTo>
                    <a:pt x="447" y="1039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1"/>
                    <a:pt x="71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88"/>
            <p:cNvSpPr/>
            <p:nvPr/>
          </p:nvSpPr>
          <p:spPr>
            <a:xfrm>
              <a:off x="6697702" y="3640212"/>
              <a:ext cx="29894" cy="28479"/>
            </a:xfrm>
            <a:custGeom>
              <a:avLst/>
              <a:gdLst/>
              <a:ahLst/>
              <a:cxnLst/>
              <a:rect l="l" t="t" r="r" b="b"/>
              <a:pathLst>
                <a:path w="1141" h="1087" extrusionOk="0">
                  <a:moveTo>
                    <a:pt x="550" y="0"/>
                  </a:moveTo>
                  <a:cubicBezTo>
                    <a:pt x="269" y="0"/>
                    <a:pt x="0" y="215"/>
                    <a:pt x="0" y="540"/>
                  </a:cubicBezTo>
                  <a:cubicBezTo>
                    <a:pt x="0" y="870"/>
                    <a:pt x="266" y="1086"/>
                    <a:pt x="545" y="1086"/>
                  </a:cubicBezTo>
                  <a:cubicBezTo>
                    <a:pt x="680" y="1086"/>
                    <a:pt x="818" y="1036"/>
                    <a:pt x="930" y="923"/>
                  </a:cubicBezTo>
                  <a:cubicBezTo>
                    <a:pt x="1141" y="713"/>
                    <a:pt x="1141" y="367"/>
                    <a:pt x="930" y="157"/>
                  </a:cubicBezTo>
                  <a:cubicBezTo>
                    <a:pt x="819" y="49"/>
                    <a:pt x="683" y="0"/>
                    <a:pt x="550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88"/>
            <p:cNvSpPr/>
            <p:nvPr/>
          </p:nvSpPr>
          <p:spPr>
            <a:xfrm>
              <a:off x="6644201" y="3522259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6"/>
                    <a:pt x="716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88"/>
            <p:cNvSpPr/>
            <p:nvPr/>
          </p:nvSpPr>
          <p:spPr>
            <a:xfrm>
              <a:off x="6676349" y="3383242"/>
              <a:ext cx="39457" cy="37754"/>
            </a:xfrm>
            <a:custGeom>
              <a:avLst/>
              <a:gdLst/>
              <a:ahLst/>
              <a:cxnLst/>
              <a:rect l="l" t="t" r="r" b="b"/>
              <a:pathLst>
                <a:path w="1506" h="1441" extrusionOk="0">
                  <a:moveTo>
                    <a:pt x="731" y="1"/>
                  </a:moveTo>
                  <a:cubicBezTo>
                    <a:pt x="359" y="1"/>
                    <a:pt x="0" y="290"/>
                    <a:pt x="0" y="724"/>
                  </a:cubicBezTo>
                  <a:cubicBezTo>
                    <a:pt x="0" y="1156"/>
                    <a:pt x="356" y="1441"/>
                    <a:pt x="726" y="1441"/>
                  </a:cubicBezTo>
                  <a:cubicBezTo>
                    <a:pt x="906" y="1441"/>
                    <a:pt x="1089" y="1373"/>
                    <a:pt x="1237" y="1223"/>
                  </a:cubicBezTo>
                  <a:cubicBezTo>
                    <a:pt x="1505" y="945"/>
                    <a:pt x="1505" y="494"/>
                    <a:pt x="1237" y="216"/>
                  </a:cubicBezTo>
                  <a:cubicBezTo>
                    <a:pt x="1091" y="67"/>
                    <a:pt x="910" y="1"/>
                    <a:pt x="73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3" name="Google Shape;10563;p88"/>
          <p:cNvGrpSpPr/>
          <p:nvPr/>
        </p:nvGrpSpPr>
        <p:grpSpPr>
          <a:xfrm>
            <a:off x="7955145" y="2019192"/>
            <a:ext cx="365176" cy="271013"/>
            <a:chOff x="7955145" y="2019192"/>
            <a:chExt cx="365176" cy="271013"/>
          </a:xfrm>
        </p:grpSpPr>
        <p:sp>
          <p:nvSpPr>
            <p:cNvPr id="10564" name="Google Shape;10564;p88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88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88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88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88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88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0" name="Google Shape;10570;p88"/>
          <p:cNvGrpSpPr/>
          <p:nvPr/>
        </p:nvGrpSpPr>
        <p:grpSpPr>
          <a:xfrm>
            <a:off x="7518155" y="2009471"/>
            <a:ext cx="361927" cy="290270"/>
            <a:chOff x="7518155" y="2009471"/>
            <a:chExt cx="361927" cy="290270"/>
          </a:xfrm>
        </p:grpSpPr>
        <p:sp>
          <p:nvSpPr>
            <p:cNvPr id="10571" name="Google Shape;10571;p88"/>
            <p:cNvSpPr/>
            <p:nvPr/>
          </p:nvSpPr>
          <p:spPr>
            <a:xfrm>
              <a:off x="7518155" y="2133712"/>
              <a:ext cx="361403" cy="166029"/>
            </a:xfrm>
            <a:custGeom>
              <a:avLst/>
              <a:gdLst/>
              <a:ahLst/>
              <a:cxnLst/>
              <a:rect l="l" t="t" r="r" b="b"/>
              <a:pathLst>
                <a:path w="13794" h="6337" extrusionOk="0">
                  <a:moveTo>
                    <a:pt x="3840" y="0"/>
                  </a:moveTo>
                  <a:cubicBezTo>
                    <a:pt x="3835" y="0"/>
                    <a:pt x="3830" y="1"/>
                    <a:pt x="3825" y="1"/>
                  </a:cubicBezTo>
                  <a:lnTo>
                    <a:pt x="442" y="1"/>
                  </a:lnTo>
                  <a:cubicBezTo>
                    <a:pt x="202" y="1"/>
                    <a:pt x="1" y="192"/>
                    <a:pt x="1" y="432"/>
                  </a:cubicBezTo>
                  <a:lnTo>
                    <a:pt x="1" y="5800"/>
                  </a:lnTo>
                  <a:cubicBezTo>
                    <a:pt x="1" y="6097"/>
                    <a:pt x="250" y="6337"/>
                    <a:pt x="547" y="6337"/>
                  </a:cubicBezTo>
                  <a:lnTo>
                    <a:pt x="13248" y="6337"/>
                  </a:lnTo>
                  <a:cubicBezTo>
                    <a:pt x="13545" y="6337"/>
                    <a:pt x="13794" y="6097"/>
                    <a:pt x="13794" y="5800"/>
                  </a:cubicBezTo>
                  <a:lnTo>
                    <a:pt x="13794" y="432"/>
                  </a:lnTo>
                  <a:cubicBezTo>
                    <a:pt x="13794" y="192"/>
                    <a:pt x="13593" y="1"/>
                    <a:pt x="13353" y="1"/>
                  </a:cubicBezTo>
                  <a:lnTo>
                    <a:pt x="9969" y="1"/>
                  </a:lnTo>
                  <a:cubicBezTo>
                    <a:pt x="9586" y="1"/>
                    <a:pt x="9308" y="346"/>
                    <a:pt x="9385" y="720"/>
                  </a:cubicBezTo>
                  <a:cubicBezTo>
                    <a:pt x="9711" y="2282"/>
                    <a:pt x="8532" y="3758"/>
                    <a:pt x="6931" y="3787"/>
                  </a:cubicBezTo>
                  <a:cubicBezTo>
                    <a:pt x="6919" y="3787"/>
                    <a:pt x="6907" y="3787"/>
                    <a:pt x="6896" y="3787"/>
                  </a:cubicBezTo>
                  <a:cubicBezTo>
                    <a:pt x="5493" y="3787"/>
                    <a:pt x="4362" y="2654"/>
                    <a:pt x="4362" y="1247"/>
                  </a:cubicBezTo>
                  <a:cubicBezTo>
                    <a:pt x="4362" y="1065"/>
                    <a:pt x="4372" y="892"/>
                    <a:pt x="4410" y="720"/>
                  </a:cubicBezTo>
                  <a:cubicBezTo>
                    <a:pt x="4486" y="351"/>
                    <a:pt x="4207" y="0"/>
                    <a:pt x="3840" y="0"/>
                  </a:cubicBezTo>
                  <a:close/>
                </a:path>
              </a:pathLst>
            </a:custGeom>
            <a:solidFill>
              <a:srgbClr val="E7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88"/>
            <p:cNvSpPr/>
            <p:nvPr/>
          </p:nvSpPr>
          <p:spPr>
            <a:xfrm>
              <a:off x="776503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575" y="0"/>
                  </a:moveTo>
                  <a:cubicBezTo>
                    <a:pt x="307" y="0"/>
                    <a:pt x="77" y="173"/>
                    <a:pt x="0" y="432"/>
                  </a:cubicBezTo>
                  <a:cubicBezTo>
                    <a:pt x="0" y="508"/>
                    <a:pt x="10" y="585"/>
                    <a:pt x="10" y="671"/>
                  </a:cubicBezTo>
                  <a:cubicBezTo>
                    <a:pt x="19" y="748"/>
                    <a:pt x="10" y="796"/>
                    <a:pt x="10" y="863"/>
                  </a:cubicBezTo>
                  <a:cubicBezTo>
                    <a:pt x="29" y="997"/>
                    <a:pt x="48" y="1122"/>
                    <a:pt x="48" y="1256"/>
                  </a:cubicBezTo>
                  <a:cubicBezTo>
                    <a:pt x="48" y="1342"/>
                    <a:pt x="38" y="1429"/>
                    <a:pt x="29" y="1515"/>
                  </a:cubicBezTo>
                  <a:lnTo>
                    <a:pt x="48" y="1534"/>
                  </a:lnTo>
                  <a:cubicBezTo>
                    <a:pt x="479" y="1534"/>
                    <a:pt x="479" y="978"/>
                    <a:pt x="920" y="978"/>
                  </a:cubicBezTo>
                  <a:cubicBezTo>
                    <a:pt x="1352" y="978"/>
                    <a:pt x="1352" y="1534"/>
                    <a:pt x="1792" y="1534"/>
                  </a:cubicBezTo>
                  <a:cubicBezTo>
                    <a:pt x="2224" y="1534"/>
                    <a:pt x="2224" y="978"/>
                    <a:pt x="2665" y="978"/>
                  </a:cubicBezTo>
                  <a:cubicBezTo>
                    <a:pt x="3096" y="978"/>
                    <a:pt x="3096" y="1534"/>
                    <a:pt x="3537" y="1534"/>
                  </a:cubicBezTo>
                  <a:cubicBezTo>
                    <a:pt x="3968" y="1534"/>
                    <a:pt x="3968" y="1007"/>
                    <a:pt x="4381" y="978"/>
                  </a:cubicBezTo>
                  <a:lnTo>
                    <a:pt x="4381" y="10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88"/>
            <p:cNvSpPr/>
            <p:nvPr/>
          </p:nvSpPr>
          <p:spPr>
            <a:xfrm>
              <a:off x="751841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0" y="0"/>
                  </a:moveTo>
                  <a:lnTo>
                    <a:pt x="0" y="978"/>
                  </a:lnTo>
                  <a:cubicBezTo>
                    <a:pt x="432" y="978"/>
                    <a:pt x="432" y="1534"/>
                    <a:pt x="863" y="1534"/>
                  </a:cubicBezTo>
                  <a:cubicBezTo>
                    <a:pt x="1304" y="1534"/>
                    <a:pt x="1304" y="978"/>
                    <a:pt x="1735" y="978"/>
                  </a:cubicBezTo>
                  <a:cubicBezTo>
                    <a:pt x="2176" y="978"/>
                    <a:pt x="2176" y="1534"/>
                    <a:pt x="2607" y="1534"/>
                  </a:cubicBezTo>
                  <a:cubicBezTo>
                    <a:pt x="3048" y="1534"/>
                    <a:pt x="3048" y="978"/>
                    <a:pt x="3480" y="978"/>
                  </a:cubicBezTo>
                  <a:cubicBezTo>
                    <a:pt x="3921" y="978"/>
                    <a:pt x="3921" y="1534"/>
                    <a:pt x="4352" y="1534"/>
                  </a:cubicBezTo>
                  <a:lnTo>
                    <a:pt x="4371" y="1505"/>
                  </a:lnTo>
                  <a:cubicBezTo>
                    <a:pt x="4362" y="1419"/>
                    <a:pt x="4352" y="1342"/>
                    <a:pt x="4352" y="1256"/>
                  </a:cubicBezTo>
                  <a:cubicBezTo>
                    <a:pt x="4352" y="1160"/>
                    <a:pt x="4352" y="1074"/>
                    <a:pt x="4371" y="978"/>
                  </a:cubicBezTo>
                  <a:cubicBezTo>
                    <a:pt x="4381" y="892"/>
                    <a:pt x="4352" y="806"/>
                    <a:pt x="4352" y="710"/>
                  </a:cubicBezTo>
                  <a:cubicBezTo>
                    <a:pt x="4352" y="595"/>
                    <a:pt x="4362" y="489"/>
                    <a:pt x="4381" y="374"/>
                  </a:cubicBezTo>
                  <a:cubicBezTo>
                    <a:pt x="4285" y="144"/>
                    <a:pt x="4064" y="0"/>
                    <a:pt x="3825" y="0"/>
                  </a:cubicBez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88"/>
            <p:cNvSpPr/>
            <p:nvPr/>
          </p:nvSpPr>
          <p:spPr>
            <a:xfrm>
              <a:off x="7518417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3830" y="0"/>
                  </a:moveTo>
                  <a:cubicBezTo>
                    <a:pt x="3825" y="0"/>
                    <a:pt x="3820" y="1"/>
                    <a:pt x="3815" y="1"/>
                  </a:cubicBezTo>
                  <a:lnTo>
                    <a:pt x="432" y="1"/>
                  </a:lnTo>
                  <a:cubicBezTo>
                    <a:pt x="192" y="1"/>
                    <a:pt x="0" y="192"/>
                    <a:pt x="0" y="442"/>
                  </a:cubicBezTo>
                  <a:lnTo>
                    <a:pt x="0" y="969"/>
                  </a:lnTo>
                  <a:cubicBezTo>
                    <a:pt x="432" y="969"/>
                    <a:pt x="432" y="1525"/>
                    <a:pt x="863" y="1525"/>
                  </a:cubicBezTo>
                  <a:cubicBezTo>
                    <a:pt x="1304" y="1525"/>
                    <a:pt x="1304" y="969"/>
                    <a:pt x="1735" y="969"/>
                  </a:cubicBezTo>
                  <a:cubicBezTo>
                    <a:pt x="2176" y="969"/>
                    <a:pt x="2176" y="1525"/>
                    <a:pt x="2607" y="1525"/>
                  </a:cubicBezTo>
                  <a:cubicBezTo>
                    <a:pt x="3048" y="1525"/>
                    <a:pt x="3048" y="969"/>
                    <a:pt x="3480" y="969"/>
                  </a:cubicBezTo>
                  <a:cubicBezTo>
                    <a:pt x="3921" y="969"/>
                    <a:pt x="3921" y="1525"/>
                    <a:pt x="4352" y="1525"/>
                  </a:cubicBezTo>
                  <a:lnTo>
                    <a:pt x="4371" y="1506"/>
                  </a:lnTo>
                  <a:cubicBezTo>
                    <a:pt x="4362" y="1419"/>
                    <a:pt x="4352" y="1333"/>
                    <a:pt x="4352" y="1247"/>
                  </a:cubicBezTo>
                  <a:cubicBezTo>
                    <a:pt x="4352" y="1074"/>
                    <a:pt x="4371" y="892"/>
                    <a:pt x="4409" y="720"/>
                  </a:cubicBezTo>
                  <a:cubicBezTo>
                    <a:pt x="4485" y="351"/>
                    <a:pt x="4206" y="0"/>
                    <a:pt x="383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88"/>
            <p:cNvSpPr/>
            <p:nvPr/>
          </p:nvSpPr>
          <p:spPr>
            <a:xfrm>
              <a:off x="7762548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655" y="0"/>
                  </a:moveTo>
                  <a:cubicBezTo>
                    <a:pt x="279" y="0"/>
                    <a:pt x="0" y="351"/>
                    <a:pt x="76" y="720"/>
                  </a:cubicBezTo>
                  <a:cubicBezTo>
                    <a:pt x="114" y="892"/>
                    <a:pt x="133" y="1074"/>
                    <a:pt x="133" y="1247"/>
                  </a:cubicBezTo>
                  <a:cubicBezTo>
                    <a:pt x="133" y="1333"/>
                    <a:pt x="124" y="1419"/>
                    <a:pt x="114" y="1506"/>
                  </a:cubicBezTo>
                  <a:lnTo>
                    <a:pt x="133" y="1525"/>
                  </a:lnTo>
                  <a:cubicBezTo>
                    <a:pt x="565" y="1525"/>
                    <a:pt x="565" y="969"/>
                    <a:pt x="1006" y="969"/>
                  </a:cubicBezTo>
                  <a:cubicBezTo>
                    <a:pt x="1437" y="969"/>
                    <a:pt x="1437" y="1525"/>
                    <a:pt x="1878" y="1525"/>
                  </a:cubicBezTo>
                  <a:cubicBezTo>
                    <a:pt x="2309" y="1525"/>
                    <a:pt x="2309" y="969"/>
                    <a:pt x="2750" y="969"/>
                  </a:cubicBezTo>
                  <a:cubicBezTo>
                    <a:pt x="3182" y="969"/>
                    <a:pt x="3182" y="1525"/>
                    <a:pt x="3622" y="1525"/>
                  </a:cubicBezTo>
                  <a:cubicBezTo>
                    <a:pt x="4054" y="1525"/>
                    <a:pt x="4054" y="969"/>
                    <a:pt x="4485" y="969"/>
                  </a:cubicBezTo>
                  <a:lnTo>
                    <a:pt x="4485" y="442"/>
                  </a:lnTo>
                  <a:cubicBezTo>
                    <a:pt x="4485" y="192"/>
                    <a:pt x="4293" y="1"/>
                    <a:pt x="4054" y="1"/>
                  </a:cubicBezTo>
                  <a:lnTo>
                    <a:pt x="670" y="1"/>
                  </a:lnTo>
                  <a:cubicBezTo>
                    <a:pt x="665" y="1"/>
                    <a:pt x="660" y="0"/>
                    <a:pt x="655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88"/>
            <p:cNvSpPr/>
            <p:nvPr/>
          </p:nvSpPr>
          <p:spPr>
            <a:xfrm>
              <a:off x="7604536" y="2228896"/>
              <a:ext cx="22139" cy="18916"/>
            </a:xfrm>
            <a:custGeom>
              <a:avLst/>
              <a:gdLst/>
              <a:ahLst/>
              <a:cxnLst/>
              <a:rect l="l" t="t" r="r" b="b"/>
              <a:pathLst>
                <a:path w="845" h="722" extrusionOk="0">
                  <a:moveTo>
                    <a:pt x="480" y="1"/>
                  </a:moveTo>
                  <a:cubicBezTo>
                    <a:pt x="164" y="1"/>
                    <a:pt x="1" y="38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8"/>
                    <a:pt x="844" y="365"/>
                  </a:cubicBezTo>
                  <a:cubicBezTo>
                    <a:pt x="844" y="163"/>
                    <a:pt x="68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88"/>
            <p:cNvSpPr/>
            <p:nvPr/>
          </p:nvSpPr>
          <p:spPr>
            <a:xfrm>
              <a:off x="7526696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0" y="1"/>
                  </a:moveTo>
                  <a:cubicBezTo>
                    <a:pt x="163" y="1"/>
                    <a:pt x="0" y="384"/>
                    <a:pt x="231" y="614"/>
                  </a:cubicBezTo>
                  <a:cubicBezTo>
                    <a:pt x="302" y="689"/>
                    <a:pt x="391" y="722"/>
                    <a:pt x="479" y="722"/>
                  </a:cubicBezTo>
                  <a:cubicBezTo>
                    <a:pt x="664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88"/>
            <p:cNvSpPr/>
            <p:nvPr/>
          </p:nvSpPr>
          <p:spPr>
            <a:xfrm>
              <a:off x="7550564" y="2206286"/>
              <a:ext cx="22113" cy="18943"/>
            </a:xfrm>
            <a:custGeom>
              <a:avLst/>
              <a:gdLst/>
              <a:ahLst/>
              <a:cxnLst/>
              <a:rect l="l" t="t" r="r" b="b"/>
              <a:pathLst>
                <a:path w="844" h="723" extrusionOk="0">
                  <a:moveTo>
                    <a:pt x="489" y="1"/>
                  </a:moveTo>
                  <a:cubicBezTo>
                    <a:pt x="163" y="1"/>
                    <a:pt x="0" y="394"/>
                    <a:pt x="230" y="614"/>
                  </a:cubicBezTo>
                  <a:cubicBezTo>
                    <a:pt x="305" y="689"/>
                    <a:pt x="396" y="722"/>
                    <a:pt x="484" y="722"/>
                  </a:cubicBezTo>
                  <a:cubicBezTo>
                    <a:pt x="669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88"/>
            <p:cNvSpPr/>
            <p:nvPr/>
          </p:nvSpPr>
          <p:spPr>
            <a:xfrm>
              <a:off x="7768286" y="2228896"/>
              <a:ext cx="21877" cy="18916"/>
            </a:xfrm>
            <a:custGeom>
              <a:avLst/>
              <a:gdLst/>
              <a:ahLst/>
              <a:cxnLst/>
              <a:rect l="l" t="t" r="r" b="b"/>
              <a:pathLst>
                <a:path w="835" h="722" extrusionOk="0">
                  <a:moveTo>
                    <a:pt x="480" y="1"/>
                  </a:moveTo>
                  <a:cubicBezTo>
                    <a:pt x="154" y="1"/>
                    <a:pt x="1" y="384"/>
                    <a:pt x="221" y="614"/>
                  </a:cubicBezTo>
                  <a:cubicBezTo>
                    <a:pt x="296" y="689"/>
                    <a:pt x="387" y="722"/>
                    <a:pt x="475" y="722"/>
                  </a:cubicBezTo>
                  <a:cubicBezTo>
                    <a:pt x="660" y="722"/>
                    <a:pt x="835" y="578"/>
                    <a:pt x="835" y="365"/>
                  </a:cubicBezTo>
                  <a:cubicBezTo>
                    <a:pt x="835" y="163"/>
                    <a:pt x="67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88"/>
            <p:cNvSpPr/>
            <p:nvPr/>
          </p:nvSpPr>
          <p:spPr>
            <a:xfrm>
              <a:off x="7845891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9" y="1"/>
                  </a:moveTo>
                  <a:cubicBezTo>
                    <a:pt x="163" y="1"/>
                    <a:pt x="1" y="384"/>
                    <a:pt x="231" y="614"/>
                  </a:cubicBezTo>
                  <a:cubicBezTo>
                    <a:pt x="305" y="689"/>
                    <a:pt x="395" y="722"/>
                    <a:pt x="484" y="722"/>
                  </a:cubicBezTo>
                  <a:cubicBezTo>
                    <a:pt x="668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88"/>
            <p:cNvSpPr/>
            <p:nvPr/>
          </p:nvSpPr>
          <p:spPr>
            <a:xfrm>
              <a:off x="7822022" y="2206286"/>
              <a:ext cx="22139" cy="18943"/>
            </a:xfrm>
            <a:custGeom>
              <a:avLst/>
              <a:gdLst/>
              <a:ahLst/>
              <a:cxnLst/>
              <a:rect l="l" t="t" r="r" b="b"/>
              <a:pathLst>
                <a:path w="845" h="723" extrusionOk="0">
                  <a:moveTo>
                    <a:pt x="480" y="1"/>
                  </a:moveTo>
                  <a:cubicBezTo>
                    <a:pt x="164" y="1"/>
                    <a:pt x="1" y="39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88"/>
            <p:cNvSpPr/>
            <p:nvPr/>
          </p:nvSpPr>
          <p:spPr>
            <a:xfrm>
              <a:off x="7636500" y="2009471"/>
              <a:ext cx="125026" cy="206901"/>
            </a:xfrm>
            <a:custGeom>
              <a:avLst/>
              <a:gdLst/>
              <a:ahLst/>
              <a:cxnLst/>
              <a:rect l="l" t="t" r="r" b="b"/>
              <a:pathLst>
                <a:path w="4772" h="7897" extrusionOk="0">
                  <a:moveTo>
                    <a:pt x="2380" y="0"/>
                  </a:moveTo>
                  <a:cubicBezTo>
                    <a:pt x="2318" y="0"/>
                    <a:pt x="2256" y="41"/>
                    <a:pt x="2241" y="123"/>
                  </a:cubicBezTo>
                  <a:lnTo>
                    <a:pt x="1762" y="3113"/>
                  </a:lnTo>
                  <a:cubicBezTo>
                    <a:pt x="1647" y="3784"/>
                    <a:pt x="1369" y="4407"/>
                    <a:pt x="947" y="4934"/>
                  </a:cubicBezTo>
                  <a:cubicBezTo>
                    <a:pt x="1" y="6129"/>
                    <a:pt x="856" y="7896"/>
                    <a:pt x="2382" y="7896"/>
                  </a:cubicBezTo>
                  <a:cubicBezTo>
                    <a:pt x="2386" y="7896"/>
                    <a:pt x="2391" y="7896"/>
                    <a:pt x="2395" y="7896"/>
                  </a:cubicBezTo>
                  <a:cubicBezTo>
                    <a:pt x="3928" y="7887"/>
                    <a:pt x="4772" y="6113"/>
                    <a:pt x="3804" y="4915"/>
                  </a:cubicBezTo>
                  <a:cubicBezTo>
                    <a:pt x="3449" y="4474"/>
                    <a:pt x="3190" y="3957"/>
                    <a:pt x="3056" y="3410"/>
                  </a:cubicBezTo>
                  <a:lnTo>
                    <a:pt x="2874" y="2356"/>
                  </a:lnTo>
                  <a:lnTo>
                    <a:pt x="2519" y="123"/>
                  </a:lnTo>
                  <a:cubicBezTo>
                    <a:pt x="2505" y="41"/>
                    <a:pt x="2443" y="0"/>
                    <a:pt x="2380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88"/>
            <p:cNvSpPr/>
            <p:nvPr/>
          </p:nvSpPr>
          <p:spPr>
            <a:xfrm>
              <a:off x="7688167" y="2009471"/>
              <a:ext cx="73412" cy="206639"/>
            </a:xfrm>
            <a:custGeom>
              <a:avLst/>
              <a:gdLst/>
              <a:ahLst/>
              <a:cxnLst/>
              <a:rect l="l" t="t" r="r" b="b"/>
              <a:pathLst>
                <a:path w="2802" h="7887" extrusionOk="0">
                  <a:moveTo>
                    <a:pt x="408" y="0"/>
                  </a:moveTo>
                  <a:cubicBezTo>
                    <a:pt x="346" y="0"/>
                    <a:pt x="284" y="41"/>
                    <a:pt x="269" y="123"/>
                  </a:cubicBezTo>
                  <a:lnTo>
                    <a:pt x="1" y="1800"/>
                  </a:lnTo>
                  <a:lnTo>
                    <a:pt x="87" y="2356"/>
                  </a:lnTo>
                  <a:lnTo>
                    <a:pt x="269" y="3401"/>
                  </a:lnTo>
                  <a:cubicBezTo>
                    <a:pt x="403" y="3957"/>
                    <a:pt x="653" y="4474"/>
                    <a:pt x="1017" y="4915"/>
                  </a:cubicBezTo>
                  <a:cubicBezTo>
                    <a:pt x="1860" y="5960"/>
                    <a:pt x="1314" y="7542"/>
                    <a:pt x="1" y="7839"/>
                  </a:cubicBezTo>
                  <a:cubicBezTo>
                    <a:pt x="125" y="7867"/>
                    <a:pt x="260" y="7887"/>
                    <a:pt x="384" y="7887"/>
                  </a:cubicBezTo>
                  <a:cubicBezTo>
                    <a:pt x="396" y="7887"/>
                    <a:pt x="409" y="7887"/>
                    <a:pt x="421" y="7887"/>
                  </a:cubicBezTo>
                  <a:cubicBezTo>
                    <a:pt x="1941" y="7887"/>
                    <a:pt x="2802" y="6104"/>
                    <a:pt x="1832" y="4915"/>
                  </a:cubicBezTo>
                  <a:cubicBezTo>
                    <a:pt x="1477" y="4474"/>
                    <a:pt x="1218" y="3957"/>
                    <a:pt x="1094" y="3410"/>
                  </a:cubicBezTo>
                  <a:lnTo>
                    <a:pt x="911" y="2356"/>
                  </a:lnTo>
                  <a:lnTo>
                    <a:pt x="547" y="123"/>
                  </a:lnTo>
                  <a:cubicBezTo>
                    <a:pt x="533" y="41"/>
                    <a:pt x="471" y="0"/>
                    <a:pt x="40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4" name="Google Shape;10584;p88"/>
          <p:cNvGrpSpPr/>
          <p:nvPr/>
        </p:nvGrpSpPr>
        <p:grpSpPr>
          <a:xfrm>
            <a:off x="7079672" y="1991053"/>
            <a:ext cx="362163" cy="327264"/>
            <a:chOff x="7079672" y="1991053"/>
            <a:chExt cx="362163" cy="327264"/>
          </a:xfrm>
        </p:grpSpPr>
        <p:sp>
          <p:nvSpPr>
            <p:cNvPr id="10585" name="Google Shape;10585;p88"/>
            <p:cNvSpPr/>
            <p:nvPr/>
          </p:nvSpPr>
          <p:spPr>
            <a:xfrm>
              <a:off x="7418202" y="2117651"/>
              <a:ext cx="23632" cy="200666"/>
            </a:xfrm>
            <a:custGeom>
              <a:avLst/>
              <a:gdLst/>
              <a:ahLst/>
              <a:cxnLst/>
              <a:rect l="l" t="t" r="r" b="b"/>
              <a:pathLst>
                <a:path w="902" h="7659" extrusionOk="0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88"/>
            <p:cNvSpPr/>
            <p:nvPr/>
          </p:nvSpPr>
          <p:spPr>
            <a:xfrm>
              <a:off x="7423992" y="2117651"/>
              <a:ext cx="17842" cy="200666"/>
            </a:xfrm>
            <a:custGeom>
              <a:avLst/>
              <a:gdLst/>
              <a:ahLst/>
              <a:cxnLst/>
              <a:rect l="l" t="t" r="r" b="b"/>
              <a:pathLst>
                <a:path w="681" h="7659" extrusionOk="0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88"/>
            <p:cNvSpPr/>
            <p:nvPr/>
          </p:nvSpPr>
          <p:spPr>
            <a:xfrm>
              <a:off x="7103540" y="2161353"/>
              <a:ext cx="104748" cy="94687"/>
            </a:xfrm>
            <a:custGeom>
              <a:avLst/>
              <a:gdLst/>
              <a:ahLst/>
              <a:cxnLst/>
              <a:rect l="l" t="t" r="r" b="b"/>
              <a:pathLst>
                <a:path w="3998" h="3614" extrusionOk="0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D2D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88"/>
            <p:cNvSpPr/>
            <p:nvPr/>
          </p:nvSpPr>
          <p:spPr>
            <a:xfrm>
              <a:off x="7190419" y="2161353"/>
              <a:ext cx="17868" cy="94687"/>
            </a:xfrm>
            <a:custGeom>
              <a:avLst/>
              <a:gdLst/>
              <a:ahLst/>
              <a:cxnLst/>
              <a:rect l="l" t="t" r="r" b="b"/>
              <a:pathLst>
                <a:path w="682" h="3614" extrusionOk="0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88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rgbClr val="D9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88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C7C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88"/>
            <p:cNvSpPr/>
            <p:nvPr/>
          </p:nvSpPr>
          <p:spPr>
            <a:xfrm>
              <a:off x="7139198" y="2256013"/>
              <a:ext cx="16847" cy="62304"/>
            </a:xfrm>
            <a:custGeom>
              <a:avLst/>
              <a:gdLst/>
              <a:ahLst/>
              <a:cxnLst/>
              <a:rect l="l" t="t" r="r" b="b"/>
              <a:pathLst>
                <a:path w="643" h="2378" extrusionOk="0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88"/>
            <p:cNvSpPr/>
            <p:nvPr/>
          </p:nvSpPr>
          <p:spPr>
            <a:xfrm>
              <a:off x="7193930" y="2002424"/>
              <a:ext cx="11083" cy="38147"/>
            </a:xfrm>
            <a:custGeom>
              <a:avLst/>
              <a:gdLst/>
              <a:ahLst/>
              <a:cxnLst/>
              <a:rect l="l" t="t" r="r" b="b"/>
              <a:pathLst>
                <a:path w="423" h="1456" extrusionOk="0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88"/>
            <p:cNvSpPr/>
            <p:nvPr/>
          </p:nvSpPr>
          <p:spPr>
            <a:xfrm>
              <a:off x="7193930" y="2072063"/>
              <a:ext cx="11083" cy="47108"/>
            </a:xfrm>
            <a:custGeom>
              <a:avLst/>
              <a:gdLst/>
              <a:ahLst/>
              <a:cxnLst/>
              <a:rect l="l" t="t" r="r" b="b"/>
              <a:pathLst>
                <a:path w="423" h="1798" extrusionOk="0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88"/>
            <p:cNvSpPr/>
            <p:nvPr/>
          </p:nvSpPr>
          <p:spPr>
            <a:xfrm>
              <a:off x="7177371" y="2029488"/>
              <a:ext cx="43964" cy="47998"/>
            </a:xfrm>
            <a:custGeom>
              <a:avLst/>
              <a:gdLst/>
              <a:ahLst/>
              <a:cxnLst/>
              <a:rect l="l" t="t" r="r" b="b"/>
              <a:pathLst>
                <a:path w="1678" h="1832" extrusionOk="0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88"/>
            <p:cNvSpPr/>
            <p:nvPr/>
          </p:nvSpPr>
          <p:spPr>
            <a:xfrm>
              <a:off x="7197205" y="2029488"/>
              <a:ext cx="24130" cy="47998"/>
            </a:xfrm>
            <a:custGeom>
              <a:avLst/>
              <a:gdLst/>
              <a:ahLst/>
              <a:cxnLst/>
              <a:rect l="l" t="t" r="r" b="b"/>
              <a:pathLst>
                <a:path w="921" h="1832" extrusionOk="0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88"/>
            <p:cNvSpPr/>
            <p:nvPr/>
          </p:nvSpPr>
          <p:spPr>
            <a:xfrm>
              <a:off x="7208261" y="2145528"/>
              <a:ext cx="209705" cy="129611"/>
            </a:xfrm>
            <a:custGeom>
              <a:avLst/>
              <a:gdLst/>
              <a:ahLst/>
              <a:cxnLst/>
              <a:rect l="l" t="t" r="r" b="b"/>
              <a:pathLst>
                <a:path w="8004" h="4947" extrusionOk="0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88"/>
            <p:cNvSpPr/>
            <p:nvPr/>
          </p:nvSpPr>
          <p:spPr>
            <a:xfrm>
              <a:off x="7391321" y="2145528"/>
              <a:ext cx="26645" cy="129611"/>
            </a:xfrm>
            <a:custGeom>
              <a:avLst/>
              <a:gdLst/>
              <a:ahLst/>
              <a:cxnLst/>
              <a:rect l="l" t="t" r="r" b="b"/>
              <a:pathLst>
                <a:path w="1017" h="4947" extrusionOk="0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88"/>
            <p:cNvSpPr/>
            <p:nvPr/>
          </p:nvSpPr>
          <p:spPr>
            <a:xfrm>
              <a:off x="7139198" y="1991053"/>
              <a:ext cx="88189" cy="122092"/>
            </a:xfrm>
            <a:custGeom>
              <a:avLst/>
              <a:gdLst/>
              <a:ahLst/>
              <a:cxnLst/>
              <a:rect l="l" t="t" r="r" b="b"/>
              <a:pathLst>
                <a:path w="3366" h="4660" extrusionOk="0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88"/>
            <p:cNvSpPr/>
            <p:nvPr/>
          </p:nvSpPr>
          <p:spPr>
            <a:xfrm>
              <a:off x="7079672" y="2018406"/>
              <a:ext cx="23894" cy="299911"/>
            </a:xfrm>
            <a:custGeom>
              <a:avLst/>
              <a:gdLst/>
              <a:ahLst/>
              <a:cxnLst/>
              <a:rect l="l" t="t" r="r" b="b"/>
              <a:pathLst>
                <a:path w="912" h="11447" extrusionOk="0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88"/>
            <p:cNvSpPr/>
            <p:nvPr/>
          </p:nvSpPr>
          <p:spPr>
            <a:xfrm>
              <a:off x="7085698" y="2018379"/>
              <a:ext cx="17868" cy="299938"/>
            </a:xfrm>
            <a:custGeom>
              <a:avLst/>
              <a:gdLst/>
              <a:ahLst/>
              <a:cxnLst/>
              <a:rect l="l" t="t" r="r" b="b"/>
              <a:pathLst>
                <a:path w="682" h="11448" extrusionOk="0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1" name="Google Shape;10601;p88"/>
          <p:cNvGrpSpPr/>
          <p:nvPr/>
        </p:nvGrpSpPr>
        <p:grpSpPr>
          <a:xfrm>
            <a:off x="6641188" y="2035514"/>
            <a:ext cx="361901" cy="238132"/>
            <a:chOff x="6641188" y="2035514"/>
            <a:chExt cx="361901" cy="238132"/>
          </a:xfrm>
        </p:grpSpPr>
        <p:sp>
          <p:nvSpPr>
            <p:cNvPr id="10602" name="Google Shape;10602;p88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451" y="1"/>
                  </a:moveTo>
                  <a:cubicBezTo>
                    <a:pt x="202" y="1"/>
                    <a:pt x="0" y="202"/>
                    <a:pt x="0" y="461"/>
                  </a:cubicBezTo>
                  <a:lnTo>
                    <a:pt x="0" y="7976"/>
                  </a:lnTo>
                  <a:cubicBezTo>
                    <a:pt x="0" y="8225"/>
                    <a:pt x="202" y="8426"/>
                    <a:pt x="451" y="8426"/>
                  </a:cubicBezTo>
                  <a:lnTo>
                    <a:pt x="13362" y="8426"/>
                  </a:lnTo>
                  <a:cubicBezTo>
                    <a:pt x="13612" y="8426"/>
                    <a:pt x="13813" y="8225"/>
                    <a:pt x="13813" y="7985"/>
                  </a:cubicBezTo>
                  <a:lnTo>
                    <a:pt x="13813" y="461"/>
                  </a:lnTo>
                  <a:cubicBezTo>
                    <a:pt x="13813" y="202"/>
                    <a:pt x="13612" y="1"/>
                    <a:pt x="13362" y="1"/>
                  </a:cubicBez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88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12864" y="1"/>
                  </a:moveTo>
                  <a:lnTo>
                    <a:pt x="12864" y="6883"/>
                  </a:lnTo>
                  <a:cubicBezTo>
                    <a:pt x="12864" y="7132"/>
                    <a:pt x="12653" y="7343"/>
                    <a:pt x="12394" y="7343"/>
                  </a:cubicBezTo>
                  <a:lnTo>
                    <a:pt x="0" y="7343"/>
                  </a:lnTo>
                  <a:lnTo>
                    <a:pt x="0" y="7957"/>
                  </a:lnTo>
                  <a:cubicBezTo>
                    <a:pt x="0" y="8215"/>
                    <a:pt x="211" y="8426"/>
                    <a:pt x="460" y="8426"/>
                  </a:cubicBezTo>
                  <a:lnTo>
                    <a:pt x="13343" y="8426"/>
                  </a:lnTo>
                  <a:cubicBezTo>
                    <a:pt x="13602" y="8426"/>
                    <a:pt x="13813" y="8215"/>
                    <a:pt x="13813" y="7957"/>
                  </a:cubicBezTo>
                  <a:lnTo>
                    <a:pt x="13813" y="470"/>
                  </a:lnTo>
                  <a:cubicBezTo>
                    <a:pt x="13813" y="212"/>
                    <a:pt x="13602" y="1"/>
                    <a:pt x="13353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88"/>
            <p:cNvSpPr/>
            <p:nvPr/>
          </p:nvSpPr>
          <p:spPr>
            <a:xfrm>
              <a:off x="6681615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7" y="662"/>
                  </a:cubicBezTo>
                  <a:lnTo>
                    <a:pt x="2196" y="662"/>
                  </a:lnTo>
                  <a:cubicBezTo>
                    <a:pt x="2201" y="662"/>
                    <a:pt x="2206" y="662"/>
                    <a:pt x="2211" y="662"/>
                  </a:cubicBezTo>
                  <a:cubicBezTo>
                    <a:pt x="2368" y="662"/>
                    <a:pt x="2502" y="522"/>
                    <a:pt x="2502" y="355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88"/>
            <p:cNvSpPr/>
            <p:nvPr/>
          </p:nvSpPr>
          <p:spPr>
            <a:xfrm>
              <a:off x="6897084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8" y="662"/>
                  </a:cubicBezTo>
                  <a:lnTo>
                    <a:pt x="2196" y="662"/>
                  </a:lnTo>
                  <a:cubicBezTo>
                    <a:pt x="2201" y="662"/>
                    <a:pt x="2207" y="662"/>
                    <a:pt x="2212" y="662"/>
                  </a:cubicBezTo>
                  <a:cubicBezTo>
                    <a:pt x="2377" y="662"/>
                    <a:pt x="2503" y="522"/>
                    <a:pt x="2503" y="355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88"/>
            <p:cNvSpPr/>
            <p:nvPr/>
          </p:nvSpPr>
          <p:spPr>
            <a:xfrm>
              <a:off x="6666288" y="2064151"/>
              <a:ext cx="191653" cy="163776"/>
            </a:xfrm>
            <a:custGeom>
              <a:avLst/>
              <a:gdLst/>
              <a:ahLst/>
              <a:cxnLst/>
              <a:rect l="l" t="t" r="r" b="b"/>
              <a:pathLst>
                <a:path w="7315" h="6251" extrusionOk="0">
                  <a:moveTo>
                    <a:pt x="329" y="0"/>
                  </a:moveTo>
                  <a:cubicBezTo>
                    <a:pt x="145" y="0"/>
                    <a:pt x="1" y="150"/>
                    <a:pt x="1" y="336"/>
                  </a:cubicBezTo>
                  <a:lnTo>
                    <a:pt x="1" y="5905"/>
                  </a:lnTo>
                  <a:cubicBezTo>
                    <a:pt x="1" y="6097"/>
                    <a:pt x="154" y="6250"/>
                    <a:pt x="346" y="6250"/>
                  </a:cubicBezTo>
                  <a:lnTo>
                    <a:pt x="6970" y="6250"/>
                  </a:lnTo>
                  <a:cubicBezTo>
                    <a:pt x="7161" y="6250"/>
                    <a:pt x="7315" y="6097"/>
                    <a:pt x="7315" y="5905"/>
                  </a:cubicBezTo>
                  <a:lnTo>
                    <a:pt x="7315" y="336"/>
                  </a:lnTo>
                  <a:cubicBezTo>
                    <a:pt x="7315" y="150"/>
                    <a:pt x="7170" y="0"/>
                    <a:pt x="6987" y="0"/>
                  </a:cubicBezTo>
                  <a:cubicBezTo>
                    <a:pt x="6981" y="0"/>
                    <a:pt x="6975" y="0"/>
                    <a:pt x="6970" y="1"/>
                  </a:cubicBezTo>
                  <a:lnTo>
                    <a:pt x="346" y="1"/>
                  </a:lnTo>
                  <a:cubicBezTo>
                    <a:pt x="340" y="0"/>
                    <a:pt x="335" y="0"/>
                    <a:pt x="329" y="0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88"/>
            <p:cNvSpPr/>
            <p:nvPr/>
          </p:nvSpPr>
          <p:spPr>
            <a:xfrm>
              <a:off x="6666288" y="2063653"/>
              <a:ext cx="191915" cy="164274"/>
            </a:xfrm>
            <a:custGeom>
              <a:avLst/>
              <a:gdLst/>
              <a:ahLst/>
              <a:cxnLst/>
              <a:rect l="l" t="t" r="r" b="b"/>
              <a:pathLst>
                <a:path w="7325" h="6270" extrusionOk="0">
                  <a:moveTo>
                    <a:pt x="6960" y="0"/>
                  </a:moveTo>
                  <a:lnTo>
                    <a:pt x="6577" y="10"/>
                  </a:lnTo>
                  <a:lnTo>
                    <a:pt x="6577" y="4333"/>
                  </a:lnTo>
                  <a:cubicBezTo>
                    <a:pt x="6577" y="4994"/>
                    <a:pt x="6040" y="5531"/>
                    <a:pt x="5378" y="5531"/>
                  </a:cubicBezTo>
                  <a:lnTo>
                    <a:pt x="1" y="5531"/>
                  </a:lnTo>
                  <a:lnTo>
                    <a:pt x="1" y="5915"/>
                  </a:lnTo>
                  <a:cubicBezTo>
                    <a:pt x="1" y="6106"/>
                    <a:pt x="164" y="6269"/>
                    <a:pt x="365" y="6269"/>
                  </a:cubicBezTo>
                  <a:lnTo>
                    <a:pt x="6960" y="6269"/>
                  </a:lnTo>
                  <a:cubicBezTo>
                    <a:pt x="7161" y="6269"/>
                    <a:pt x="7324" y="6106"/>
                    <a:pt x="7324" y="5915"/>
                  </a:cubicBezTo>
                  <a:lnTo>
                    <a:pt x="7324" y="365"/>
                  </a:lnTo>
                  <a:cubicBezTo>
                    <a:pt x="7324" y="163"/>
                    <a:pt x="7161" y="0"/>
                    <a:pt x="6960" y="0"/>
                  </a:cubicBezTo>
                  <a:close/>
                </a:path>
              </a:pathLst>
            </a:custGeom>
            <a:solidFill>
              <a:srgbClr val="77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88"/>
            <p:cNvSpPr/>
            <p:nvPr/>
          </p:nvSpPr>
          <p:spPr>
            <a:xfrm>
              <a:off x="6892315" y="2171387"/>
              <a:ext cx="75115" cy="64321"/>
            </a:xfrm>
            <a:custGeom>
              <a:avLst/>
              <a:gdLst/>
              <a:ahLst/>
              <a:cxnLst/>
              <a:rect l="l" t="t" r="r" b="b"/>
              <a:pathLst>
                <a:path w="2867" h="2455" extrusionOk="0">
                  <a:moveTo>
                    <a:pt x="1640" y="0"/>
                  </a:moveTo>
                  <a:cubicBezTo>
                    <a:pt x="547" y="0"/>
                    <a:pt x="1" y="1323"/>
                    <a:pt x="768" y="2090"/>
                  </a:cubicBezTo>
                  <a:cubicBezTo>
                    <a:pt x="1019" y="2342"/>
                    <a:pt x="1329" y="2455"/>
                    <a:pt x="1632" y="2455"/>
                  </a:cubicBezTo>
                  <a:cubicBezTo>
                    <a:pt x="2263" y="2455"/>
                    <a:pt x="2867" y="1966"/>
                    <a:pt x="2867" y="1227"/>
                  </a:cubicBezTo>
                  <a:cubicBezTo>
                    <a:pt x="2857" y="547"/>
                    <a:pt x="2311" y="0"/>
                    <a:pt x="164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88"/>
            <p:cNvSpPr/>
            <p:nvPr/>
          </p:nvSpPr>
          <p:spPr>
            <a:xfrm>
              <a:off x="6925485" y="2171387"/>
              <a:ext cx="44461" cy="64111"/>
            </a:xfrm>
            <a:custGeom>
              <a:avLst/>
              <a:gdLst/>
              <a:ahLst/>
              <a:cxnLst/>
              <a:rect l="l" t="t" r="r" b="b"/>
              <a:pathLst>
                <a:path w="1697" h="2447" extrusionOk="0">
                  <a:moveTo>
                    <a:pt x="374" y="0"/>
                  </a:moveTo>
                  <a:cubicBezTo>
                    <a:pt x="240" y="0"/>
                    <a:pt x="115" y="20"/>
                    <a:pt x="0" y="58"/>
                  </a:cubicBezTo>
                  <a:cubicBezTo>
                    <a:pt x="1131" y="422"/>
                    <a:pt x="1131" y="2023"/>
                    <a:pt x="0" y="2387"/>
                  </a:cubicBezTo>
                  <a:cubicBezTo>
                    <a:pt x="125" y="2428"/>
                    <a:pt x="251" y="2447"/>
                    <a:pt x="375" y="2447"/>
                  </a:cubicBezTo>
                  <a:cubicBezTo>
                    <a:pt x="956" y="2447"/>
                    <a:pt x="1487" y="2026"/>
                    <a:pt x="1582" y="1410"/>
                  </a:cubicBezTo>
                  <a:cubicBezTo>
                    <a:pt x="1697" y="671"/>
                    <a:pt x="1122" y="0"/>
                    <a:pt x="374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88"/>
            <p:cNvSpPr/>
            <p:nvPr/>
          </p:nvSpPr>
          <p:spPr>
            <a:xfrm>
              <a:off x="6889302" y="2064151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4"/>
                    <a:pt x="1" y="317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595"/>
                    <a:pt x="1554" y="422"/>
                  </a:cubicBezTo>
                  <a:lnTo>
                    <a:pt x="1554" y="317"/>
                  </a:lnTo>
                  <a:cubicBezTo>
                    <a:pt x="1554" y="144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88"/>
            <p:cNvSpPr/>
            <p:nvPr/>
          </p:nvSpPr>
          <p:spPr>
            <a:xfrm>
              <a:off x="6908402" y="2063889"/>
              <a:ext cx="21615" cy="19886"/>
            </a:xfrm>
            <a:custGeom>
              <a:avLst/>
              <a:gdLst/>
              <a:ahLst/>
              <a:cxnLst/>
              <a:rect l="l" t="t" r="r" b="b"/>
              <a:pathLst>
                <a:path w="825" h="759" extrusionOk="0">
                  <a:moveTo>
                    <a:pt x="0" y="1"/>
                  </a:moveTo>
                  <a:cubicBezTo>
                    <a:pt x="192" y="1"/>
                    <a:pt x="336" y="154"/>
                    <a:pt x="336" y="336"/>
                  </a:cubicBezTo>
                  <a:lnTo>
                    <a:pt x="336" y="423"/>
                  </a:lnTo>
                  <a:cubicBezTo>
                    <a:pt x="336" y="605"/>
                    <a:pt x="192" y="758"/>
                    <a:pt x="0" y="758"/>
                  </a:cubicBezTo>
                  <a:lnTo>
                    <a:pt x="489" y="758"/>
                  </a:lnTo>
                  <a:cubicBezTo>
                    <a:pt x="671" y="758"/>
                    <a:pt x="825" y="605"/>
                    <a:pt x="825" y="423"/>
                  </a:cubicBezTo>
                  <a:lnTo>
                    <a:pt x="825" y="336"/>
                  </a:lnTo>
                  <a:cubicBezTo>
                    <a:pt x="825" y="154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88"/>
            <p:cNvSpPr/>
            <p:nvPr/>
          </p:nvSpPr>
          <p:spPr>
            <a:xfrm>
              <a:off x="6889302" y="2099049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5"/>
                    <a:pt x="1" y="317"/>
                  </a:cubicBezTo>
                  <a:lnTo>
                    <a:pt x="1" y="423"/>
                  </a:lnTo>
                  <a:cubicBezTo>
                    <a:pt x="1" y="605"/>
                    <a:pt x="145" y="749"/>
                    <a:pt x="317" y="749"/>
                  </a:cubicBezTo>
                  <a:lnTo>
                    <a:pt x="1228" y="749"/>
                  </a:lnTo>
                  <a:cubicBezTo>
                    <a:pt x="1410" y="749"/>
                    <a:pt x="1554" y="605"/>
                    <a:pt x="1554" y="423"/>
                  </a:cubicBezTo>
                  <a:lnTo>
                    <a:pt x="1554" y="317"/>
                  </a:lnTo>
                  <a:cubicBezTo>
                    <a:pt x="1554" y="145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88"/>
            <p:cNvSpPr/>
            <p:nvPr/>
          </p:nvSpPr>
          <p:spPr>
            <a:xfrm>
              <a:off x="6889302" y="2133974"/>
              <a:ext cx="40715" cy="19598"/>
            </a:xfrm>
            <a:custGeom>
              <a:avLst/>
              <a:gdLst/>
              <a:ahLst/>
              <a:cxnLst/>
              <a:rect l="l" t="t" r="r" b="b"/>
              <a:pathLst>
                <a:path w="1554" h="748" extrusionOk="0">
                  <a:moveTo>
                    <a:pt x="317" y="0"/>
                  </a:moveTo>
                  <a:cubicBezTo>
                    <a:pt x="145" y="0"/>
                    <a:pt x="1" y="144"/>
                    <a:pt x="1" y="326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604"/>
                    <a:pt x="1554" y="422"/>
                  </a:cubicBezTo>
                  <a:lnTo>
                    <a:pt x="1554" y="326"/>
                  </a:lnTo>
                  <a:cubicBezTo>
                    <a:pt x="1554" y="144"/>
                    <a:pt x="1410" y="0"/>
                    <a:pt x="122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88"/>
            <p:cNvSpPr/>
            <p:nvPr/>
          </p:nvSpPr>
          <p:spPr>
            <a:xfrm>
              <a:off x="6908402" y="2099049"/>
              <a:ext cx="21615" cy="19624"/>
            </a:xfrm>
            <a:custGeom>
              <a:avLst/>
              <a:gdLst/>
              <a:ahLst/>
              <a:cxnLst/>
              <a:rect l="l" t="t" r="r" b="b"/>
              <a:pathLst>
                <a:path w="825" h="749" extrusionOk="0">
                  <a:moveTo>
                    <a:pt x="0" y="1"/>
                  </a:moveTo>
                  <a:cubicBezTo>
                    <a:pt x="192" y="1"/>
                    <a:pt x="336" y="145"/>
                    <a:pt x="336" y="336"/>
                  </a:cubicBezTo>
                  <a:lnTo>
                    <a:pt x="336" y="413"/>
                  </a:lnTo>
                  <a:cubicBezTo>
                    <a:pt x="336" y="595"/>
                    <a:pt x="192" y="749"/>
                    <a:pt x="0" y="749"/>
                  </a:cubicBezTo>
                  <a:lnTo>
                    <a:pt x="489" y="749"/>
                  </a:lnTo>
                  <a:cubicBezTo>
                    <a:pt x="671" y="749"/>
                    <a:pt x="825" y="605"/>
                    <a:pt x="825" y="413"/>
                  </a:cubicBezTo>
                  <a:lnTo>
                    <a:pt x="825" y="336"/>
                  </a:lnTo>
                  <a:cubicBezTo>
                    <a:pt x="825" y="145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88"/>
            <p:cNvSpPr/>
            <p:nvPr/>
          </p:nvSpPr>
          <p:spPr>
            <a:xfrm>
              <a:off x="6908402" y="2133974"/>
              <a:ext cx="21615" cy="19598"/>
            </a:xfrm>
            <a:custGeom>
              <a:avLst/>
              <a:gdLst/>
              <a:ahLst/>
              <a:cxnLst/>
              <a:rect l="l" t="t" r="r" b="b"/>
              <a:pathLst>
                <a:path w="825" h="748" extrusionOk="0">
                  <a:moveTo>
                    <a:pt x="0" y="0"/>
                  </a:moveTo>
                  <a:cubicBezTo>
                    <a:pt x="192" y="0"/>
                    <a:pt x="336" y="144"/>
                    <a:pt x="336" y="326"/>
                  </a:cubicBezTo>
                  <a:lnTo>
                    <a:pt x="336" y="412"/>
                  </a:lnTo>
                  <a:cubicBezTo>
                    <a:pt x="336" y="595"/>
                    <a:pt x="192" y="748"/>
                    <a:pt x="0" y="748"/>
                  </a:cubicBezTo>
                  <a:lnTo>
                    <a:pt x="489" y="748"/>
                  </a:lnTo>
                  <a:cubicBezTo>
                    <a:pt x="671" y="748"/>
                    <a:pt x="825" y="595"/>
                    <a:pt x="825" y="412"/>
                  </a:cubicBezTo>
                  <a:lnTo>
                    <a:pt x="825" y="326"/>
                  </a:lnTo>
                  <a:cubicBezTo>
                    <a:pt x="825" y="144"/>
                    <a:pt x="671" y="0"/>
                    <a:pt x="489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88"/>
            <p:cNvSpPr/>
            <p:nvPr/>
          </p:nvSpPr>
          <p:spPr>
            <a:xfrm>
              <a:off x="6947833" y="2064151"/>
              <a:ext cx="33405" cy="89421"/>
            </a:xfrm>
            <a:custGeom>
              <a:avLst/>
              <a:gdLst/>
              <a:ahLst/>
              <a:cxnLst/>
              <a:rect l="l" t="t" r="r" b="b"/>
              <a:pathLst>
                <a:path w="1275" h="3413" extrusionOk="0">
                  <a:moveTo>
                    <a:pt x="297" y="1"/>
                  </a:moveTo>
                  <a:cubicBezTo>
                    <a:pt x="134" y="1"/>
                    <a:pt x="0" y="135"/>
                    <a:pt x="0" y="298"/>
                  </a:cubicBezTo>
                  <a:lnTo>
                    <a:pt x="0" y="3116"/>
                  </a:lnTo>
                  <a:cubicBezTo>
                    <a:pt x="0" y="3279"/>
                    <a:pt x="134" y="3413"/>
                    <a:pt x="297" y="3413"/>
                  </a:cubicBezTo>
                  <a:lnTo>
                    <a:pt x="978" y="3413"/>
                  </a:lnTo>
                  <a:cubicBezTo>
                    <a:pt x="1141" y="3413"/>
                    <a:pt x="1275" y="3279"/>
                    <a:pt x="1275" y="3116"/>
                  </a:cubicBezTo>
                  <a:lnTo>
                    <a:pt x="1275" y="298"/>
                  </a:lnTo>
                  <a:cubicBezTo>
                    <a:pt x="1275" y="135"/>
                    <a:pt x="1141" y="1"/>
                    <a:pt x="97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88"/>
            <p:cNvSpPr/>
            <p:nvPr/>
          </p:nvSpPr>
          <p:spPr>
            <a:xfrm>
              <a:off x="6960645" y="2063889"/>
              <a:ext cx="20593" cy="89683"/>
            </a:xfrm>
            <a:custGeom>
              <a:avLst/>
              <a:gdLst/>
              <a:ahLst/>
              <a:cxnLst/>
              <a:rect l="l" t="t" r="r" b="b"/>
              <a:pathLst>
                <a:path w="786" h="3423" extrusionOk="0">
                  <a:moveTo>
                    <a:pt x="0" y="1"/>
                  </a:moveTo>
                  <a:cubicBezTo>
                    <a:pt x="173" y="1"/>
                    <a:pt x="307" y="145"/>
                    <a:pt x="307" y="317"/>
                  </a:cubicBezTo>
                  <a:lnTo>
                    <a:pt x="307" y="3116"/>
                  </a:lnTo>
                  <a:cubicBezTo>
                    <a:pt x="307" y="3279"/>
                    <a:pt x="173" y="3423"/>
                    <a:pt x="0" y="3423"/>
                  </a:cubicBezTo>
                  <a:lnTo>
                    <a:pt x="479" y="3423"/>
                  </a:lnTo>
                  <a:cubicBezTo>
                    <a:pt x="652" y="3423"/>
                    <a:pt x="786" y="3279"/>
                    <a:pt x="786" y="3116"/>
                  </a:cubicBezTo>
                  <a:lnTo>
                    <a:pt x="786" y="317"/>
                  </a:lnTo>
                  <a:cubicBezTo>
                    <a:pt x="786" y="145"/>
                    <a:pt x="642" y="1"/>
                    <a:pt x="4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88"/>
            <p:cNvSpPr/>
            <p:nvPr/>
          </p:nvSpPr>
          <p:spPr>
            <a:xfrm>
              <a:off x="6816728" y="2076203"/>
              <a:ext cx="31676" cy="11083"/>
            </a:xfrm>
            <a:custGeom>
              <a:avLst/>
              <a:gdLst/>
              <a:ahLst/>
              <a:cxnLst/>
              <a:rect l="l" t="t" r="r" b="b"/>
              <a:pathLst>
                <a:path w="1209" h="423" extrusionOk="0">
                  <a:moveTo>
                    <a:pt x="211" y="1"/>
                  </a:moveTo>
                  <a:cubicBezTo>
                    <a:pt x="96" y="1"/>
                    <a:pt x="1" y="96"/>
                    <a:pt x="1" y="212"/>
                  </a:cubicBezTo>
                  <a:cubicBezTo>
                    <a:pt x="1" y="327"/>
                    <a:pt x="96" y="422"/>
                    <a:pt x="211" y="422"/>
                  </a:cubicBezTo>
                  <a:lnTo>
                    <a:pt x="930" y="422"/>
                  </a:lnTo>
                  <a:cubicBezTo>
                    <a:pt x="1208" y="422"/>
                    <a:pt x="1208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88"/>
            <p:cNvSpPr/>
            <p:nvPr/>
          </p:nvSpPr>
          <p:spPr>
            <a:xfrm>
              <a:off x="6677842" y="2076203"/>
              <a:ext cx="15353" cy="11083"/>
            </a:xfrm>
            <a:custGeom>
              <a:avLst/>
              <a:gdLst/>
              <a:ahLst/>
              <a:cxnLst/>
              <a:rect l="l" t="t" r="r" b="b"/>
              <a:pathLst>
                <a:path w="586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308" y="422"/>
                  </a:lnTo>
                  <a:cubicBezTo>
                    <a:pt x="586" y="422"/>
                    <a:pt x="586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88"/>
            <p:cNvSpPr/>
            <p:nvPr/>
          </p:nvSpPr>
          <p:spPr>
            <a:xfrm>
              <a:off x="6685126" y="2100569"/>
              <a:ext cx="155995" cy="90678"/>
            </a:xfrm>
            <a:custGeom>
              <a:avLst/>
              <a:gdLst/>
              <a:ahLst/>
              <a:cxnLst/>
              <a:rect l="l" t="t" r="r" b="b"/>
              <a:pathLst>
                <a:path w="5954" h="3461" extrusionOk="0">
                  <a:moveTo>
                    <a:pt x="2627" y="0"/>
                  </a:moveTo>
                  <a:cubicBezTo>
                    <a:pt x="2531" y="0"/>
                    <a:pt x="2445" y="68"/>
                    <a:pt x="2416" y="163"/>
                  </a:cubicBezTo>
                  <a:lnTo>
                    <a:pt x="1947" y="2445"/>
                  </a:lnTo>
                  <a:lnTo>
                    <a:pt x="1535" y="1160"/>
                  </a:lnTo>
                  <a:cubicBezTo>
                    <a:pt x="1505" y="1065"/>
                    <a:pt x="1423" y="1017"/>
                    <a:pt x="1339" y="1017"/>
                  </a:cubicBezTo>
                  <a:cubicBezTo>
                    <a:pt x="1262" y="1017"/>
                    <a:pt x="1183" y="1058"/>
                    <a:pt x="1141" y="1141"/>
                  </a:cubicBezTo>
                  <a:lnTo>
                    <a:pt x="624" y="2263"/>
                  </a:lnTo>
                  <a:lnTo>
                    <a:pt x="212" y="2263"/>
                  </a:lnTo>
                  <a:cubicBezTo>
                    <a:pt x="97" y="2263"/>
                    <a:pt x="1" y="2358"/>
                    <a:pt x="1" y="2473"/>
                  </a:cubicBezTo>
                  <a:cubicBezTo>
                    <a:pt x="1" y="2588"/>
                    <a:pt x="97" y="2684"/>
                    <a:pt x="212" y="2684"/>
                  </a:cubicBezTo>
                  <a:lnTo>
                    <a:pt x="758" y="2684"/>
                  </a:lnTo>
                  <a:cubicBezTo>
                    <a:pt x="844" y="2684"/>
                    <a:pt x="921" y="2636"/>
                    <a:pt x="950" y="2560"/>
                  </a:cubicBezTo>
                  <a:lnTo>
                    <a:pt x="1304" y="1802"/>
                  </a:lnTo>
                  <a:lnTo>
                    <a:pt x="1793" y="3317"/>
                  </a:lnTo>
                  <a:cubicBezTo>
                    <a:pt x="1822" y="3403"/>
                    <a:pt x="1908" y="3461"/>
                    <a:pt x="1995" y="3461"/>
                  </a:cubicBezTo>
                  <a:lnTo>
                    <a:pt x="2004" y="3461"/>
                  </a:lnTo>
                  <a:cubicBezTo>
                    <a:pt x="2100" y="3461"/>
                    <a:pt x="2177" y="3394"/>
                    <a:pt x="2196" y="3298"/>
                  </a:cubicBezTo>
                  <a:lnTo>
                    <a:pt x="2598" y="1362"/>
                  </a:lnTo>
                  <a:lnTo>
                    <a:pt x="2761" y="2378"/>
                  </a:lnTo>
                  <a:cubicBezTo>
                    <a:pt x="2781" y="2473"/>
                    <a:pt x="2867" y="2550"/>
                    <a:pt x="2972" y="2550"/>
                  </a:cubicBezTo>
                  <a:lnTo>
                    <a:pt x="3777" y="2550"/>
                  </a:lnTo>
                  <a:cubicBezTo>
                    <a:pt x="3873" y="2550"/>
                    <a:pt x="3960" y="2473"/>
                    <a:pt x="3979" y="2378"/>
                  </a:cubicBezTo>
                  <a:lnTo>
                    <a:pt x="4075" y="1850"/>
                  </a:lnTo>
                  <a:lnTo>
                    <a:pt x="4333" y="3020"/>
                  </a:lnTo>
                  <a:cubicBezTo>
                    <a:pt x="4353" y="3106"/>
                    <a:pt x="4429" y="3173"/>
                    <a:pt x="4516" y="3183"/>
                  </a:cubicBezTo>
                  <a:cubicBezTo>
                    <a:pt x="4523" y="3184"/>
                    <a:pt x="4530" y="3184"/>
                    <a:pt x="4537" y="3184"/>
                  </a:cubicBezTo>
                  <a:cubicBezTo>
                    <a:pt x="4616" y="3184"/>
                    <a:pt x="4691" y="3137"/>
                    <a:pt x="4726" y="3058"/>
                  </a:cubicBezTo>
                  <a:lnTo>
                    <a:pt x="4985" y="2512"/>
                  </a:lnTo>
                  <a:lnTo>
                    <a:pt x="5666" y="2512"/>
                  </a:lnTo>
                  <a:cubicBezTo>
                    <a:pt x="5953" y="2512"/>
                    <a:pt x="5953" y="2090"/>
                    <a:pt x="5666" y="2090"/>
                  </a:cubicBezTo>
                  <a:lnTo>
                    <a:pt x="4861" y="2090"/>
                  </a:lnTo>
                  <a:cubicBezTo>
                    <a:pt x="4774" y="2090"/>
                    <a:pt x="4698" y="2138"/>
                    <a:pt x="4669" y="2215"/>
                  </a:cubicBezTo>
                  <a:lnTo>
                    <a:pt x="4611" y="2330"/>
                  </a:lnTo>
                  <a:lnTo>
                    <a:pt x="4257" y="748"/>
                  </a:lnTo>
                  <a:cubicBezTo>
                    <a:pt x="4233" y="640"/>
                    <a:pt x="4146" y="587"/>
                    <a:pt x="4058" y="587"/>
                  </a:cubicBezTo>
                  <a:cubicBezTo>
                    <a:pt x="3966" y="587"/>
                    <a:pt x="3874" y="645"/>
                    <a:pt x="3854" y="758"/>
                  </a:cubicBezTo>
                  <a:lnTo>
                    <a:pt x="3595" y="2128"/>
                  </a:lnTo>
                  <a:lnTo>
                    <a:pt x="3145" y="2128"/>
                  </a:lnTo>
                  <a:lnTo>
                    <a:pt x="2829" y="173"/>
                  </a:lnTo>
                  <a:cubicBezTo>
                    <a:pt x="2819" y="77"/>
                    <a:pt x="2733" y="0"/>
                    <a:pt x="26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1" name="Google Shape;10621;p88"/>
          <p:cNvGrpSpPr/>
          <p:nvPr/>
        </p:nvGrpSpPr>
        <p:grpSpPr>
          <a:xfrm>
            <a:off x="6202443" y="1986677"/>
            <a:ext cx="362425" cy="335884"/>
            <a:chOff x="6202443" y="1986677"/>
            <a:chExt cx="362425" cy="335884"/>
          </a:xfrm>
        </p:grpSpPr>
        <p:sp>
          <p:nvSpPr>
            <p:cNvPr id="10622" name="Google Shape;10622;p88"/>
            <p:cNvSpPr/>
            <p:nvPr/>
          </p:nvSpPr>
          <p:spPr>
            <a:xfrm>
              <a:off x="6202705" y="2077460"/>
              <a:ext cx="202945" cy="244891"/>
            </a:xfrm>
            <a:custGeom>
              <a:avLst/>
              <a:gdLst/>
              <a:ahLst/>
              <a:cxnLst/>
              <a:rect l="l" t="t" r="r" b="b"/>
              <a:pathLst>
                <a:path w="7746" h="9347" extrusionOk="0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88"/>
            <p:cNvSpPr/>
            <p:nvPr/>
          </p:nvSpPr>
          <p:spPr>
            <a:xfrm>
              <a:off x="6202443" y="2077460"/>
              <a:ext cx="202185" cy="244891"/>
            </a:xfrm>
            <a:custGeom>
              <a:avLst/>
              <a:gdLst/>
              <a:ahLst/>
              <a:cxnLst/>
              <a:rect l="l" t="t" r="r" b="b"/>
              <a:pathLst>
                <a:path w="7717" h="9347" extrusionOk="0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88"/>
            <p:cNvSpPr/>
            <p:nvPr/>
          </p:nvSpPr>
          <p:spPr>
            <a:xfrm>
              <a:off x="6248398" y="2055610"/>
              <a:ext cx="111298" cy="22139"/>
            </a:xfrm>
            <a:custGeom>
              <a:avLst/>
              <a:gdLst/>
              <a:ahLst/>
              <a:cxnLst/>
              <a:rect l="l" t="t" r="r" b="b"/>
              <a:pathLst>
                <a:path w="4248" h="845" extrusionOk="0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88"/>
            <p:cNvSpPr/>
            <p:nvPr/>
          </p:nvSpPr>
          <p:spPr>
            <a:xfrm>
              <a:off x="6331295" y="2055610"/>
              <a:ext cx="28401" cy="22139"/>
            </a:xfrm>
            <a:custGeom>
              <a:avLst/>
              <a:gdLst/>
              <a:ahLst/>
              <a:cxnLst/>
              <a:rect l="l" t="t" r="r" b="b"/>
              <a:pathLst>
                <a:path w="1084" h="845" extrusionOk="0">
                  <a:moveTo>
                    <a:pt x="0" y="1"/>
                  </a:moveTo>
                  <a:lnTo>
                    <a:pt x="0" y="844"/>
                  </a:lnTo>
                  <a:lnTo>
                    <a:pt x="1083" y="844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88"/>
            <p:cNvSpPr/>
            <p:nvPr/>
          </p:nvSpPr>
          <p:spPr>
            <a:xfrm>
              <a:off x="6225290" y="1992834"/>
              <a:ext cx="157514" cy="62801"/>
            </a:xfrm>
            <a:custGeom>
              <a:avLst/>
              <a:gdLst/>
              <a:ahLst/>
              <a:cxnLst/>
              <a:rect l="l" t="t" r="r" b="b"/>
              <a:pathLst>
                <a:path w="6012" h="2397" extrusionOk="0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88"/>
            <p:cNvSpPr/>
            <p:nvPr/>
          </p:nvSpPr>
          <p:spPr>
            <a:xfrm>
              <a:off x="6343085" y="1992572"/>
              <a:ext cx="39719" cy="63063"/>
            </a:xfrm>
            <a:custGeom>
              <a:avLst/>
              <a:gdLst/>
              <a:ahLst/>
              <a:cxnLst/>
              <a:rect l="l" t="t" r="r" b="b"/>
              <a:pathLst>
                <a:path w="1516" h="2407" extrusionOk="0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88"/>
            <p:cNvSpPr/>
            <p:nvPr/>
          </p:nvSpPr>
          <p:spPr>
            <a:xfrm>
              <a:off x="6222539" y="2138978"/>
              <a:ext cx="142685" cy="122223"/>
            </a:xfrm>
            <a:custGeom>
              <a:avLst/>
              <a:gdLst/>
              <a:ahLst/>
              <a:cxnLst/>
              <a:rect l="l" t="t" r="r" b="b"/>
              <a:pathLst>
                <a:path w="5446" h="4665" extrusionOk="0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88"/>
            <p:cNvSpPr/>
            <p:nvPr/>
          </p:nvSpPr>
          <p:spPr>
            <a:xfrm>
              <a:off x="6253926" y="2149799"/>
              <a:ext cx="121070" cy="111586"/>
            </a:xfrm>
            <a:custGeom>
              <a:avLst/>
              <a:gdLst/>
              <a:ahLst/>
              <a:cxnLst/>
              <a:rect l="l" t="t" r="r" b="b"/>
              <a:pathLst>
                <a:path w="4621" h="4259" extrusionOk="0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88"/>
            <p:cNvSpPr/>
            <p:nvPr/>
          </p:nvSpPr>
          <p:spPr>
            <a:xfrm>
              <a:off x="6355137" y="2176654"/>
              <a:ext cx="170562" cy="145908"/>
            </a:xfrm>
            <a:custGeom>
              <a:avLst/>
              <a:gdLst/>
              <a:ahLst/>
              <a:cxnLst/>
              <a:rect l="l" t="t" r="r" b="b"/>
              <a:pathLst>
                <a:path w="6510" h="5569" extrusionOk="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88"/>
            <p:cNvSpPr/>
            <p:nvPr/>
          </p:nvSpPr>
          <p:spPr>
            <a:xfrm>
              <a:off x="6394568" y="2191483"/>
              <a:ext cx="141166" cy="131026"/>
            </a:xfrm>
            <a:custGeom>
              <a:avLst/>
              <a:gdLst/>
              <a:ahLst/>
              <a:cxnLst/>
              <a:rect l="l" t="t" r="r" b="b"/>
              <a:pathLst>
                <a:path w="5388" h="5001" extrusionOk="0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88"/>
            <p:cNvSpPr/>
            <p:nvPr/>
          </p:nvSpPr>
          <p:spPr>
            <a:xfrm>
              <a:off x="6402611" y="2199002"/>
              <a:ext cx="109516" cy="109542"/>
            </a:xfrm>
            <a:custGeom>
              <a:avLst/>
              <a:gdLst/>
              <a:ahLst/>
              <a:cxnLst/>
              <a:rect l="l" t="t" r="r" b="b"/>
              <a:pathLst>
                <a:path w="4180" h="4181" extrusionOk="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88"/>
            <p:cNvSpPr/>
            <p:nvPr/>
          </p:nvSpPr>
          <p:spPr>
            <a:xfrm>
              <a:off x="6451841" y="2085320"/>
              <a:ext cx="113027" cy="215181"/>
            </a:xfrm>
            <a:custGeom>
              <a:avLst/>
              <a:gdLst/>
              <a:ahLst/>
              <a:cxnLst/>
              <a:rect l="l" t="t" r="r" b="b"/>
              <a:pathLst>
                <a:path w="4314" h="8213" extrusionOk="0">
                  <a:moveTo>
                    <a:pt x="2085" y="1"/>
                  </a:moveTo>
                  <a:cubicBezTo>
                    <a:pt x="1972" y="1"/>
                    <a:pt x="1860" y="7"/>
                    <a:pt x="1773" y="26"/>
                  </a:cubicBezTo>
                  <a:cubicBezTo>
                    <a:pt x="786" y="266"/>
                    <a:pt x="0" y="1090"/>
                    <a:pt x="0" y="2145"/>
                  </a:cubicBezTo>
                  <a:lnTo>
                    <a:pt x="0" y="3487"/>
                  </a:lnTo>
                  <a:lnTo>
                    <a:pt x="29" y="3487"/>
                  </a:lnTo>
                  <a:cubicBezTo>
                    <a:pt x="2502" y="3487"/>
                    <a:pt x="3748" y="6458"/>
                    <a:pt x="2023" y="8212"/>
                  </a:cubicBezTo>
                  <a:lnTo>
                    <a:pt x="2157" y="8212"/>
                  </a:lnTo>
                  <a:cubicBezTo>
                    <a:pt x="3345" y="8212"/>
                    <a:pt x="4313" y="7254"/>
                    <a:pt x="4313" y="6056"/>
                  </a:cubicBezTo>
                  <a:lnTo>
                    <a:pt x="4313" y="2145"/>
                  </a:lnTo>
                  <a:cubicBezTo>
                    <a:pt x="4304" y="1100"/>
                    <a:pt x="3556" y="209"/>
                    <a:pt x="2531" y="26"/>
                  </a:cubicBezTo>
                  <a:cubicBezTo>
                    <a:pt x="2531" y="26"/>
                    <a:pt x="2309" y="1"/>
                    <a:pt x="208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88"/>
            <p:cNvSpPr/>
            <p:nvPr/>
          </p:nvSpPr>
          <p:spPr>
            <a:xfrm>
              <a:off x="6497796" y="2085242"/>
              <a:ext cx="66810" cy="215259"/>
            </a:xfrm>
            <a:custGeom>
              <a:avLst/>
              <a:gdLst/>
              <a:ahLst/>
              <a:cxnLst/>
              <a:rect l="l" t="t" r="r" b="b"/>
              <a:pathLst>
                <a:path w="2550" h="8216" extrusionOk="0">
                  <a:moveTo>
                    <a:pt x="398" y="1"/>
                  </a:moveTo>
                  <a:cubicBezTo>
                    <a:pt x="271" y="1"/>
                    <a:pt x="144" y="10"/>
                    <a:pt x="19" y="29"/>
                  </a:cubicBezTo>
                  <a:lnTo>
                    <a:pt x="0" y="29"/>
                  </a:lnTo>
                  <a:cubicBezTo>
                    <a:pt x="1016" y="221"/>
                    <a:pt x="1745" y="1113"/>
                    <a:pt x="1745" y="2148"/>
                  </a:cubicBezTo>
                  <a:lnTo>
                    <a:pt x="1745" y="6068"/>
                  </a:lnTo>
                  <a:cubicBezTo>
                    <a:pt x="1745" y="6950"/>
                    <a:pt x="1208" y="7736"/>
                    <a:pt x="403" y="8062"/>
                  </a:cubicBezTo>
                  <a:cubicBezTo>
                    <a:pt x="355" y="8119"/>
                    <a:pt x="307" y="8167"/>
                    <a:pt x="259" y="8215"/>
                  </a:cubicBezTo>
                  <a:lnTo>
                    <a:pt x="393" y="8215"/>
                  </a:lnTo>
                  <a:cubicBezTo>
                    <a:pt x="1582" y="8215"/>
                    <a:pt x="2550" y="7257"/>
                    <a:pt x="2550" y="6059"/>
                  </a:cubicBezTo>
                  <a:lnTo>
                    <a:pt x="2550" y="2148"/>
                  </a:lnTo>
                  <a:cubicBezTo>
                    <a:pt x="2540" y="1103"/>
                    <a:pt x="1802" y="212"/>
                    <a:pt x="777" y="29"/>
                  </a:cubicBezTo>
                  <a:cubicBezTo>
                    <a:pt x="652" y="10"/>
                    <a:pt x="525" y="1"/>
                    <a:pt x="39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88"/>
            <p:cNvSpPr/>
            <p:nvPr/>
          </p:nvSpPr>
          <p:spPr>
            <a:xfrm>
              <a:off x="6498791" y="2192740"/>
              <a:ext cx="66076" cy="107761"/>
            </a:xfrm>
            <a:custGeom>
              <a:avLst/>
              <a:gdLst/>
              <a:ahLst/>
              <a:cxnLst/>
              <a:rect l="l" t="t" r="r" b="b"/>
              <a:pathLst>
                <a:path w="2522" h="4113" extrusionOk="0">
                  <a:moveTo>
                    <a:pt x="10" y="0"/>
                  </a:moveTo>
                  <a:lnTo>
                    <a:pt x="0" y="10"/>
                  </a:lnTo>
                  <a:cubicBezTo>
                    <a:pt x="1275" y="1035"/>
                    <a:pt x="1381" y="2943"/>
                    <a:pt x="240" y="4112"/>
                  </a:cubicBezTo>
                  <a:lnTo>
                    <a:pt x="365" y="4112"/>
                  </a:lnTo>
                  <a:cubicBezTo>
                    <a:pt x="1563" y="4112"/>
                    <a:pt x="2521" y="3154"/>
                    <a:pt x="2521" y="1956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88"/>
            <p:cNvSpPr/>
            <p:nvPr/>
          </p:nvSpPr>
          <p:spPr>
            <a:xfrm>
              <a:off x="6504555" y="2192740"/>
              <a:ext cx="60050" cy="107761"/>
            </a:xfrm>
            <a:custGeom>
              <a:avLst/>
              <a:gdLst/>
              <a:ahLst/>
              <a:cxnLst/>
              <a:rect l="l" t="t" r="r" b="b"/>
              <a:pathLst>
                <a:path w="2292" h="4113" extrusionOk="0">
                  <a:moveTo>
                    <a:pt x="1487" y="0"/>
                  </a:moveTo>
                  <a:lnTo>
                    <a:pt x="1487" y="1965"/>
                  </a:lnTo>
                  <a:cubicBezTo>
                    <a:pt x="1487" y="2847"/>
                    <a:pt x="950" y="3633"/>
                    <a:pt x="145" y="3959"/>
                  </a:cubicBezTo>
                  <a:cubicBezTo>
                    <a:pt x="116" y="3988"/>
                    <a:pt x="97" y="4016"/>
                    <a:pt x="78" y="4036"/>
                  </a:cubicBezTo>
                  <a:lnTo>
                    <a:pt x="68" y="4045"/>
                  </a:lnTo>
                  <a:lnTo>
                    <a:pt x="1" y="4112"/>
                  </a:lnTo>
                  <a:lnTo>
                    <a:pt x="135" y="4112"/>
                  </a:lnTo>
                  <a:cubicBezTo>
                    <a:pt x="1324" y="4112"/>
                    <a:pt x="2292" y="3154"/>
                    <a:pt x="2292" y="1956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88"/>
            <p:cNvSpPr/>
            <p:nvPr/>
          </p:nvSpPr>
          <p:spPr>
            <a:xfrm>
              <a:off x="6268493" y="2166226"/>
              <a:ext cx="71343" cy="67596"/>
            </a:xfrm>
            <a:custGeom>
              <a:avLst/>
              <a:gdLst/>
              <a:ahLst/>
              <a:cxnLst/>
              <a:rect l="l" t="t" r="r" b="b"/>
              <a:pathLst>
                <a:path w="2723" h="2580" extrusionOk="0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88"/>
            <p:cNvSpPr/>
            <p:nvPr/>
          </p:nvSpPr>
          <p:spPr>
            <a:xfrm>
              <a:off x="6258459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0" y="72"/>
                    <a:pt x="0" y="216"/>
                  </a:cubicBezTo>
                  <a:lnTo>
                    <a:pt x="0" y="2622"/>
                  </a:lnTo>
                  <a:cubicBezTo>
                    <a:pt x="0" y="2747"/>
                    <a:pt x="96" y="2843"/>
                    <a:pt x="22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88"/>
            <p:cNvSpPr/>
            <p:nvPr/>
          </p:nvSpPr>
          <p:spPr>
            <a:xfrm>
              <a:off x="6298623" y="1986677"/>
              <a:ext cx="11345" cy="74487"/>
            </a:xfrm>
            <a:custGeom>
              <a:avLst/>
              <a:gdLst/>
              <a:ahLst/>
              <a:cxnLst/>
              <a:rect l="l" t="t" r="r" b="b"/>
              <a:pathLst>
                <a:path w="433" h="2843" extrusionOk="0">
                  <a:moveTo>
                    <a:pt x="217" y="0"/>
                  </a:moveTo>
                  <a:cubicBezTo>
                    <a:pt x="109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7" y="2843"/>
                    <a:pt x="212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88"/>
            <p:cNvSpPr/>
            <p:nvPr/>
          </p:nvSpPr>
          <p:spPr>
            <a:xfrm>
              <a:off x="6338814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6" y="2843"/>
                    <a:pt x="21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88"/>
            <p:cNvSpPr/>
            <p:nvPr/>
          </p:nvSpPr>
          <p:spPr>
            <a:xfrm>
              <a:off x="6394306" y="2194286"/>
              <a:ext cx="116118" cy="111979"/>
            </a:xfrm>
            <a:custGeom>
              <a:avLst/>
              <a:gdLst/>
              <a:ahLst/>
              <a:cxnLst/>
              <a:rect l="l" t="t" r="r" b="b"/>
              <a:pathLst>
                <a:path w="4432" h="4274" extrusionOk="0">
                  <a:moveTo>
                    <a:pt x="4118" y="0"/>
                  </a:moveTo>
                  <a:cubicBezTo>
                    <a:pt x="4068" y="0"/>
                    <a:pt x="4016" y="20"/>
                    <a:pt x="3969" y="66"/>
                  </a:cubicBezTo>
                  <a:lnTo>
                    <a:pt x="126" y="3910"/>
                  </a:lnTo>
                  <a:cubicBezTo>
                    <a:pt x="1" y="4044"/>
                    <a:pt x="97" y="4264"/>
                    <a:pt x="279" y="4274"/>
                  </a:cubicBezTo>
                  <a:cubicBezTo>
                    <a:pt x="336" y="4274"/>
                    <a:pt x="394" y="4245"/>
                    <a:pt x="432" y="4216"/>
                  </a:cubicBezTo>
                  <a:lnTo>
                    <a:pt x="4276" y="373"/>
                  </a:lnTo>
                  <a:cubicBezTo>
                    <a:pt x="4431" y="218"/>
                    <a:pt x="4285" y="0"/>
                    <a:pt x="4118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2" name="Google Shape;10642;p88"/>
          <p:cNvGrpSpPr/>
          <p:nvPr/>
        </p:nvGrpSpPr>
        <p:grpSpPr>
          <a:xfrm>
            <a:off x="5764222" y="2016598"/>
            <a:ext cx="374293" cy="276069"/>
            <a:chOff x="5764222" y="2016598"/>
            <a:chExt cx="374293" cy="276069"/>
          </a:xfrm>
        </p:grpSpPr>
        <p:sp>
          <p:nvSpPr>
            <p:cNvPr id="10643" name="Google Shape;10643;p88"/>
            <p:cNvSpPr/>
            <p:nvPr/>
          </p:nvSpPr>
          <p:spPr>
            <a:xfrm>
              <a:off x="5925693" y="2209823"/>
              <a:ext cx="37440" cy="82844"/>
            </a:xfrm>
            <a:custGeom>
              <a:avLst/>
              <a:gdLst/>
              <a:ahLst/>
              <a:cxnLst/>
              <a:rect l="l" t="t" r="r" b="b"/>
              <a:pathLst>
                <a:path w="1429" h="3162" extrusionOk="0">
                  <a:moveTo>
                    <a:pt x="1333" y="0"/>
                  </a:moveTo>
                  <a:cubicBezTo>
                    <a:pt x="1208" y="144"/>
                    <a:pt x="1045" y="249"/>
                    <a:pt x="863" y="288"/>
                  </a:cubicBezTo>
                  <a:lnTo>
                    <a:pt x="269" y="403"/>
                  </a:lnTo>
                  <a:cubicBezTo>
                    <a:pt x="327" y="901"/>
                    <a:pt x="355" y="1764"/>
                    <a:pt x="96" y="2387"/>
                  </a:cubicBezTo>
                  <a:cubicBezTo>
                    <a:pt x="1" y="2617"/>
                    <a:pt x="77" y="2885"/>
                    <a:pt x="279" y="3039"/>
                  </a:cubicBezTo>
                  <a:lnTo>
                    <a:pt x="288" y="3048"/>
                  </a:lnTo>
                  <a:cubicBezTo>
                    <a:pt x="389" y="3125"/>
                    <a:pt x="504" y="3161"/>
                    <a:pt x="618" y="3161"/>
                  </a:cubicBezTo>
                  <a:cubicBezTo>
                    <a:pt x="830" y="3161"/>
                    <a:pt x="1035" y="3036"/>
                    <a:pt x="1122" y="2818"/>
                  </a:cubicBezTo>
                  <a:cubicBezTo>
                    <a:pt x="1323" y="2301"/>
                    <a:pt x="1419" y="1754"/>
                    <a:pt x="1419" y="1198"/>
                  </a:cubicBezTo>
                  <a:cubicBezTo>
                    <a:pt x="1429" y="796"/>
                    <a:pt x="1400" y="403"/>
                    <a:pt x="133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88"/>
            <p:cNvSpPr/>
            <p:nvPr/>
          </p:nvSpPr>
          <p:spPr>
            <a:xfrm>
              <a:off x="5932478" y="2209823"/>
              <a:ext cx="29973" cy="29396"/>
            </a:xfrm>
            <a:custGeom>
              <a:avLst/>
              <a:gdLst/>
              <a:ahLst/>
              <a:cxnLst/>
              <a:rect l="l" t="t" r="r" b="b"/>
              <a:pathLst>
                <a:path w="1144" h="1122" extrusionOk="0">
                  <a:moveTo>
                    <a:pt x="1064" y="0"/>
                  </a:moveTo>
                  <a:cubicBezTo>
                    <a:pt x="949" y="144"/>
                    <a:pt x="777" y="249"/>
                    <a:pt x="595" y="288"/>
                  </a:cubicBezTo>
                  <a:lnTo>
                    <a:pt x="0" y="403"/>
                  </a:lnTo>
                  <a:cubicBezTo>
                    <a:pt x="29" y="642"/>
                    <a:pt x="39" y="882"/>
                    <a:pt x="39" y="1122"/>
                  </a:cubicBezTo>
                  <a:lnTo>
                    <a:pt x="595" y="1006"/>
                  </a:lnTo>
                  <a:cubicBezTo>
                    <a:pt x="806" y="959"/>
                    <a:pt x="997" y="853"/>
                    <a:pt x="1141" y="690"/>
                  </a:cubicBezTo>
                  <a:cubicBezTo>
                    <a:pt x="1142" y="694"/>
                    <a:pt x="1142" y="696"/>
                    <a:pt x="1142" y="696"/>
                  </a:cubicBezTo>
                  <a:cubicBezTo>
                    <a:pt x="1143" y="696"/>
                    <a:pt x="1083" y="100"/>
                    <a:pt x="1064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88"/>
            <p:cNvSpPr/>
            <p:nvPr/>
          </p:nvSpPr>
          <p:spPr>
            <a:xfrm>
              <a:off x="5913824" y="2016598"/>
              <a:ext cx="39772" cy="54103"/>
            </a:xfrm>
            <a:custGeom>
              <a:avLst/>
              <a:gdLst/>
              <a:ahLst/>
              <a:cxnLst/>
              <a:rect l="l" t="t" r="r" b="b"/>
              <a:pathLst>
                <a:path w="1518" h="2065" extrusionOk="0">
                  <a:moveTo>
                    <a:pt x="645" y="0"/>
                  </a:moveTo>
                  <a:cubicBezTo>
                    <a:pt x="324" y="0"/>
                    <a:pt x="1" y="254"/>
                    <a:pt x="89" y="675"/>
                  </a:cubicBezTo>
                  <a:lnTo>
                    <a:pt x="377" y="2026"/>
                  </a:lnTo>
                  <a:lnTo>
                    <a:pt x="1297" y="2026"/>
                  </a:lnTo>
                  <a:cubicBezTo>
                    <a:pt x="1374" y="2026"/>
                    <a:pt x="1451" y="2036"/>
                    <a:pt x="1518" y="2065"/>
                  </a:cubicBezTo>
                  <a:lnTo>
                    <a:pt x="1173" y="445"/>
                  </a:lnTo>
                  <a:lnTo>
                    <a:pt x="1182" y="445"/>
                  </a:lnTo>
                  <a:cubicBezTo>
                    <a:pt x="1113" y="137"/>
                    <a:pt x="880" y="0"/>
                    <a:pt x="6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88"/>
            <p:cNvSpPr/>
            <p:nvPr/>
          </p:nvSpPr>
          <p:spPr>
            <a:xfrm>
              <a:off x="5919667" y="205008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" y="1"/>
                  </a:moveTo>
                  <a:lnTo>
                    <a:pt x="154" y="748"/>
                  </a:lnTo>
                  <a:lnTo>
                    <a:pt x="1074" y="748"/>
                  </a:lnTo>
                  <a:cubicBezTo>
                    <a:pt x="1151" y="748"/>
                    <a:pt x="1228" y="758"/>
                    <a:pt x="1304" y="787"/>
                  </a:cubicBezTo>
                  <a:lnTo>
                    <a:pt x="1141" y="30"/>
                  </a:lnTo>
                  <a:cubicBezTo>
                    <a:pt x="1055" y="1"/>
                    <a:pt x="959" y="1"/>
                    <a:pt x="87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88"/>
            <p:cNvSpPr/>
            <p:nvPr/>
          </p:nvSpPr>
          <p:spPr>
            <a:xfrm>
              <a:off x="6013096" y="2018301"/>
              <a:ext cx="39510" cy="52898"/>
            </a:xfrm>
            <a:custGeom>
              <a:avLst/>
              <a:gdLst/>
              <a:ahLst/>
              <a:cxnLst/>
              <a:rect l="l" t="t" r="r" b="b"/>
              <a:pathLst>
                <a:path w="1508" h="2019" extrusionOk="0">
                  <a:moveTo>
                    <a:pt x="862" y="0"/>
                  </a:moveTo>
                  <a:cubicBezTo>
                    <a:pt x="630" y="0"/>
                    <a:pt x="400" y="135"/>
                    <a:pt x="336" y="437"/>
                  </a:cubicBezTo>
                  <a:lnTo>
                    <a:pt x="0" y="2019"/>
                  </a:lnTo>
                  <a:lnTo>
                    <a:pt x="1131" y="2019"/>
                  </a:lnTo>
                  <a:lnTo>
                    <a:pt x="1419" y="677"/>
                  </a:lnTo>
                  <a:cubicBezTo>
                    <a:pt x="1508" y="255"/>
                    <a:pt x="1182" y="0"/>
                    <a:pt x="86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88"/>
            <p:cNvSpPr/>
            <p:nvPr/>
          </p:nvSpPr>
          <p:spPr>
            <a:xfrm>
              <a:off x="6012834" y="205084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73" y="1"/>
                  </a:moveTo>
                  <a:lnTo>
                    <a:pt x="1" y="787"/>
                  </a:lnTo>
                  <a:lnTo>
                    <a:pt x="1141" y="787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88"/>
            <p:cNvSpPr/>
            <p:nvPr/>
          </p:nvSpPr>
          <p:spPr>
            <a:xfrm>
              <a:off x="5764222" y="2069679"/>
              <a:ext cx="201190" cy="176798"/>
            </a:xfrm>
            <a:custGeom>
              <a:avLst/>
              <a:gdLst/>
              <a:ahLst/>
              <a:cxnLst/>
              <a:rect l="l" t="t" r="r" b="b"/>
              <a:pathLst>
                <a:path w="7679" h="6748" extrusionOk="0">
                  <a:moveTo>
                    <a:pt x="2770" y="0"/>
                  </a:moveTo>
                  <a:cubicBezTo>
                    <a:pt x="1237" y="0"/>
                    <a:pt x="0" y="1247"/>
                    <a:pt x="0" y="2780"/>
                  </a:cubicBezTo>
                  <a:lnTo>
                    <a:pt x="0" y="5368"/>
                  </a:lnTo>
                  <a:cubicBezTo>
                    <a:pt x="0" y="6145"/>
                    <a:pt x="632" y="6748"/>
                    <a:pt x="1373" y="6748"/>
                  </a:cubicBezTo>
                  <a:cubicBezTo>
                    <a:pt x="1464" y="6748"/>
                    <a:pt x="1556" y="6739"/>
                    <a:pt x="1649" y="6720"/>
                  </a:cubicBezTo>
                  <a:lnTo>
                    <a:pt x="7017" y="5637"/>
                  </a:lnTo>
                  <a:cubicBezTo>
                    <a:pt x="7400" y="5560"/>
                    <a:pt x="7678" y="5224"/>
                    <a:pt x="7678" y="4831"/>
                  </a:cubicBezTo>
                  <a:lnTo>
                    <a:pt x="7678" y="671"/>
                  </a:lnTo>
                  <a:cubicBezTo>
                    <a:pt x="7678" y="298"/>
                    <a:pt x="7381" y="0"/>
                    <a:pt x="700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88"/>
            <p:cNvSpPr/>
            <p:nvPr/>
          </p:nvSpPr>
          <p:spPr>
            <a:xfrm>
              <a:off x="5769750" y="2069679"/>
              <a:ext cx="195662" cy="176562"/>
            </a:xfrm>
            <a:custGeom>
              <a:avLst/>
              <a:gdLst/>
              <a:ahLst/>
              <a:cxnLst/>
              <a:rect l="l" t="t" r="r" b="b"/>
              <a:pathLst>
                <a:path w="7468" h="6739" extrusionOk="0">
                  <a:moveTo>
                    <a:pt x="6250" y="0"/>
                  </a:moveTo>
                  <a:lnTo>
                    <a:pt x="6250" y="39"/>
                  </a:lnTo>
                  <a:lnTo>
                    <a:pt x="6250" y="4199"/>
                  </a:lnTo>
                  <a:cubicBezTo>
                    <a:pt x="6250" y="4592"/>
                    <a:pt x="5981" y="4927"/>
                    <a:pt x="5598" y="5004"/>
                  </a:cubicBezTo>
                  <a:lnTo>
                    <a:pt x="1342" y="5867"/>
                  </a:lnTo>
                  <a:lnTo>
                    <a:pt x="499" y="6030"/>
                  </a:lnTo>
                  <a:lnTo>
                    <a:pt x="221" y="6087"/>
                  </a:lnTo>
                  <a:cubicBezTo>
                    <a:pt x="144" y="6106"/>
                    <a:pt x="77" y="6116"/>
                    <a:pt x="0" y="6116"/>
                  </a:cubicBezTo>
                  <a:cubicBezTo>
                    <a:pt x="256" y="6507"/>
                    <a:pt x="691" y="6739"/>
                    <a:pt x="1150" y="6739"/>
                  </a:cubicBezTo>
                  <a:cubicBezTo>
                    <a:pt x="1242" y="6739"/>
                    <a:pt x="1335" y="6729"/>
                    <a:pt x="1428" y="6710"/>
                  </a:cubicBezTo>
                  <a:lnTo>
                    <a:pt x="1716" y="6653"/>
                  </a:lnTo>
                  <a:lnTo>
                    <a:pt x="2550" y="6490"/>
                  </a:lnTo>
                  <a:lnTo>
                    <a:pt x="6806" y="5627"/>
                  </a:lnTo>
                  <a:cubicBezTo>
                    <a:pt x="7189" y="5550"/>
                    <a:pt x="7467" y="5215"/>
                    <a:pt x="7467" y="4831"/>
                  </a:cubicBezTo>
                  <a:lnTo>
                    <a:pt x="7467" y="671"/>
                  </a:lnTo>
                  <a:cubicBezTo>
                    <a:pt x="7467" y="298"/>
                    <a:pt x="7170" y="0"/>
                    <a:pt x="679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88"/>
            <p:cNvSpPr/>
            <p:nvPr/>
          </p:nvSpPr>
          <p:spPr>
            <a:xfrm>
              <a:off x="5987236" y="2069679"/>
              <a:ext cx="151279" cy="119289"/>
            </a:xfrm>
            <a:custGeom>
              <a:avLst/>
              <a:gdLst/>
              <a:ahLst/>
              <a:cxnLst/>
              <a:rect l="l" t="t" r="r" b="b"/>
              <a:pathLst>
                <a:path w="5774" h="4553" extrusionOk="0">
                  <a:moveTo>
                    <a:pt x="4124" y="0"/>
                  </a:moveTo>
                  <a:cubicBezTo>
                    <a:pt x="4117" y="0"/>
                    <a:pt x="4110" y="0"/>
                    <a:pt x="4103" y="0"/>
                  </a:cubicBezTo>
                  <a:lnTo>
                    <a:pt x="1227" y="0"/>
                  </a:lnTo>
                  <a:cubicBezTo>
                    <a:pt x="546" y="0"/>
                    <a:pt x="0" y="547"/>
                    <a:pt x="0" y="1218"/>
                  </a:cubicBezTo>
                  <a:lnTo>
                    <a:pt x="0" y="3940"/>
                  </a:lnTo>
                  <a:cubicBezTo>
                    <a:pt x="0" y="4295"/>
                    <a:pt x="291" y="4552"/>
                    <a:pt x="611" y="4552"/>
                  </a:cubicBezTo>
                  <a:cubicBezTo>
                    <a:pt x="714" y="4552"/>
                    <a:pt x="820" y="4525"/>
                    <a:pt x="920" y="4467"/>
                  </a:cubicBezTo>
                  <a:lnTo>
                    <a:pt x="4706" y="2234"/>
                  </a:lnTo>
                  <a:cubicBezTo>
                    <a:pt x="5774" y="1624"/>
                    <a:pt x="5335" y="0"/>
                    <a:pt x="412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88"/>
            <p:cNvSpPr/>
            <p:nvPr/>
          </p:nvSpPr>
          <p:spPr>
            <a:xfrm>
              <a:off x="5986974" y="2071434"/>
              <a:ext cx="146930" cy="117533"/>
            </a:xfrm>
            <a:custGeom>
              <a:avLst/>
              <a:gdLst/>
              <a:ahLst/>
              <a:cxnLst/>
              <a:rect l="l" t="t" r="r" b="b"/>
              <a:pathLst>
                <a:path w="5608" h="4486" extrusionOk="0">
                  <a:moveTo>
                    <a:pt x="4496" y="1"/>
                  </a:moveTo>
                  <a:cubicBezTo>
                    <a:pt x="4544" y="125"/>
                    <a:pt x="4563" y="250"/>
                    <a:pt x="4563" y="384"/>
                  </a:cubicBezTo>
                  <a:cubicBezTo>
                    <a:pt x="4563" y="815"/>
                    <a:pt x="4343" y="1208"/>
                    <a:pt x="3969" y="1419"/>
                  </a:cubicBezTo>
                  <a:lnTo>
                    <a:pt x="183" y="3653"/>
                  </a:lnTo>
                  <a:cubicBezTo>
                    <a:pt x="125" y="3681"/>
                    <a:pt x="68" y="3710"/>
                    <a:pt x="0" y="3729"/>
                  </a:cubicBezTo>
                  <a:lnTo>
                    <a:pt x="0" y="3873"/>
                  </a:lnTo>
                  <a:cubicBezTo>
                    <a:pt x="0" y="4228"/>
                    <a:pt x="297" y="4485"/>
                    <a:pt x="620" y="4485"/>
                  </a:cubicBezTo>
                  <a:cubicBezTo>
                    <a:pt x="723" y="4485"/>
                    <a:pt x="830" y="4458"/>
                    <a:pt x="930" y="4400"/>
                  </a:cubicBezTo>
                  <a:lnTo>
                    <a:pt x="4716" y="2167"/>
                  </a:lnTo>
                  <a:cubicBezTo>
                    <a:pt x="5608" y="1659"/>
                    <a:pt x="5474" y="326"/>
                    <a:pt x="449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88"/>
            <p:cNvSpPr/>
            <p:nvPr/>
          </p:nvSpPr>
          <p:spPr>
            <a:xfrm>
              <a:off x="5958836" y="2073452"/>
              <a:ext cx="44985" cy="133122"/>
            </a:xfrm>
            <a:custGeom>
              <a:avLst/>
              <a:gdLst/>
              <a:ahLst/>
              <a:cxnLst/>
              <a:rect l="l" t="t" r="r" b="b"/>
              <a:pathLst>
                <a:path w="1717" h="5081" extrusionOk="0">
                  <a:moveTo>
                    <a:pt x="1" y="0"/>
                  </a:moveTo>
                  <a:cubicBezTo>
                    <a:pt x="164" y="125"/>
                    <a:pt x="250" y="317"/>
                    <a:pt x="250" y="518"/>
                  </a:cubicBezTo>
                  <a:lnTo>
                    <a:pt x="250" y="4687"/>
                  </a:lnTo>
                  <a:cubicBezTo>
                    <a:pt x="250" y="4822"/>
                    <a:pt x="221" y="4956"/>
                    <a:pt x="154" y="5080"/>
                  </a:cubicBezTo>
                  <a:cubicBezTo>
                    <a:pt x="509" y="4716"/>
                    <a:pt x="931" y="4381"/>
                    <a:pt x="1525" y="4381"/>
                  </a:cubicBezTo>
                  <a:cubicBezTo>
                    <a:pt x="1266" y="4304"/>
                    <a:pt x="1084" y="4064"/>
                    <a:pt x="1084" y="3796"/>
                  </a:cubicBezTo>
                  <a:lnTo>
                    <a:pt x="1084" y="1074"/>
                  </a:lnTo>
                  <a:cubicBezTo>
                    <a:pt x="1074" y="623"/>
                    <a:pt x="1324" y="211"/>
                    <a:pt x="171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4" name="Google Shape;10654;p88"/>
          <p:cNvGrpSpPr/>
          <p:nvPr/>
        </p:nvGrpSpPr>
        <p:grpSpPr>
          <a:xfrm>
            <a:off x="5325477" y="2016441"/>
            <a:ext cx="361927" cy="276515"/>
            <a:chOff x="5325477" y="2016441"/>
            <a:chExt cx="361927" cy="276515"/>
          </a:xfrm>
        </p:grpSpPr>
        <p:sp>
          <p:nvSpPr>
            <p:cNvPr id="10655" name="Google Shape;10655;p88"/>
            <p:cNvSpPr/>
            <p:nvPr/>
          </p:nvSpPr>
          <p:spPr>
            <a:xfrm>
              <a:off x="5514091" y="2232853"/>
              <a:ext cx="35449" cy="60103"/>
            </a:xfrm>
            <a:custGeom>
              <a:avLst/>
              <a:gdLst/>
              <a:ahLst/>
              <a:cxnLst/>
              <a:rect l="l" t="t" r="r" b="b"/>
              <a:pathLst>
                <a:path w="1353" h="2294" extrusionOk="0">
                  <a:moveTo>
                    <a:pt x="1058" y="0"/>
                  </a:moveTo>
                  <a:cubicBezTo>
                    <a:pt x="1007" y="0"/>
                    <a:pt x="955" y="21"/>
                    <a:pt x="911" y="70"/>
                  </a:cubicBezTo>
                  <a:lnTo>
                    <a:pt x="384" y="626"/>
                  </a:lnTo>
                  <a:cubicBezTo>
                    <a:pt x="144" y="894"/>
                    <a:pt x="0" y="1239"/>
                    <a:pt x="10" y="1594"/>
                  </a:cubicBezTo>
                  <a:lnTo>
                    <a:pt x="10" y="2083"/>
                  </a:lnTo>
                  <a:cubicBezTo>
                    <a:pt x="10" y="2198"/>
                    <a:pt x="96" y="2294"/>
                    <a:pt x="211" y="2294"/>
                  </a:cubicBezTo>
                  <a:cubicBezTo>
                    <a:pt x="336" y="2294"/>
                    <a:pt x="422" y="2198"/>
                    <a:pt x="422" y="2083"/>
                  </a:cubicBezTo>
                  <a:lnTo>
                    <a:pt x="422" y="1594"/>
                  </a:lnTo>
                  <a:cubicBezTo>
                    <a:pt x="422" y="1335"/>
                    <a:pt x="518" y="1096"/>
                    <a:pt x="690" y="913"/>
                  </a:cubicBezTo>
                  <a:lnTo>
                    <a:pt x="1208" y="348"/>
                  </a:lnTo>
                  <a:cubicBezTo>
                    <a:pt x="1353" y="196"/>
                    <a:pt x="1213" y="0"/>
                    <a:pt x="1058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88"/>
            <p:cNvSpPr/>
            <p:nvPr/>
          </p:nvSpPr>
          <p:spPr>
            <a:xfrm>
              <a:off x="5605633" y="2232879"/>
              <a:ext cx="35291" cy="60077"/>
            </a:xfrm>
            <a:custGeom>
              <a:avLst/>
              <a:gdLst/>
              <a:ahLst/>
              <a:cxnLst/>
              <a:rect l="l" t="t" r="r" b="b"/>
              <a:pathLst>
                <a:path w="1347" h="2293" extrusionOk="0">
                  <a:moveTo>
                    <a:pt x="302" y="1"/>
                  </a:moveTo>
                  <a:cubicBezTo>
                    <a:pt x="145" y="1"/>
                    <a:pt x="1" y="203"/>
                    <a:pt x="139" y="357"/>
                  </a:cubicBezTo>
                  <a:lnTo>
                    <a:pt x="666" y="912"/>
                  </a:lnTo>
                  <a:cubicBezTo>
                    <a:pt x="839" y="1095"/>
                    <a:pt x="935" y="1344"/>
                    <a:pt x="935" y="1593"/>
                  </a:cubicBezTo>
                  <a:lnTo>
                    <a:pt x="935" y="2082"/>
                  </a:lnTo>
                  <a:cubicBezTo>
                    <a:pt x="935" y="2197"/>
                    <a:pt x="1021" y="2293"/>
                    <a:pt x="1146" y="2293"/>
                  </a:cubicBezTo>
                  <a:cubicBezTo>
                    <a:pt x="1261" y="2293"/>
                    <a:pt x="1347" y="2207"/>
                    <a:pt x="1347" y="2091"/>
                  </a:cubicBezTo>
                  <a:lnTo>
                    <a:pt x="1347" y="1603"/>
                  </a:lnTo>
                  <a:cubicBezTo>
                    <a:pt x="1347" y="1238"/>
                    <a:pt x="1213" y="893"/>
                    <a:pt x="973" y="635"/>
                  </a:cubicBezTo>
                  <a:lnTo>
                    <a:pt x="446" y="69"/>
                  </a:lnTo>
                  <a:cubicBezTo>
                    <a:pt x="402" y="21"/>
                    <a:pt x="351" y="1"/>
                    <a:pt x="302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88"/>
            <p:cNvSpPr/>
            <p:nvPr/>
          </p:nvSpPr>
          <p:spPr>
            <a:xfrm>
              <a:off x="5466852" y="2264476"/>
              <a:ext cx="219530" cy="28479"/>
            </a:xfrm>
            <a:custGeom>
              <a:avLst/>
              <a:gdLst/>
              <a:ahLst/>
              <a:cxnLst/>
              <a:rect l="l" t="t" r="r" b="b"/>
              <a:pathLst>
                <a:path w="8379" h="1087" extrusionOk="0">
                  <a:moveTo>
                    <a:pt x="297" y="0"/>
                  </a:moveTo>
                  <a:cubicBezTo>
                    <a:pt x="132" y="0"/>
                    <a:pt x="0" y="219"/>
                    <a:pt x="164" y="368"/>
                  </a:cubicBezTo>
                  <a:lnTo>
                    <a:pt x="902" y="1029"/>
                  </a:lnTo>
                  <a:cubicBezTo>
                    <a:pt x="940" y="1068"/>
                    <a:pt x="988" y="1087"/>
                    <a:pt x="1036" y="1087"/>
                  </a:cubicBezTo>
                  <a:lnTo>
                    <a:pt x="7449" y="1087"/>
                  </a:lnTo>
                  <a:cubicBezTo>
                    <a:pt x="7497" y="1087"/>
                    <a:pt x="7545" y="1068"/>
                    <a:pt x="7583" y="1039"/>
                  </a:cubicBezTo>
                  <a:lnTo>
                    <a:pt x="8292" y="387"/>
                  </a:lnTo>
                  <a:cubicBezTo>
                    <a:pt x="8379" y="310"/>
                    <a:pt x="8379" y="186"/>
                    <a:pt x="8302" y="99"/>
                  </a:cubicBezTo>
                  <a:cubicBezTo>
                    <a:pt x="8260" y="53"/>
                    <a:pt x="8202" y="28"/>
                    <a:pt x="8144" y="28"/>
                  </a:cubicBezTo>
                  <a:cubicBezTo>
                    <a:pt x="8096" y="28"/>
                    <a:pt x="8049" y="45"/>
                    <a:pt x="8015" y="80"/>
                  </a:cubicBezTo>
                  <a:lnTo>
                    <a:pt x="7363" y="675"/>
                  </a:lnTo>
                  <a:lnTo>
                    <a:pt x="1113" y="675"/>
                  </a:lnTo>
                  <a:lnTo>
                    <a:pt x="442" y="61"/>
                  </a:lnTo>
                  <a:cubicBezTo>
                    <a:pt x="395" y="18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88"/>
            <p:cNvSpPr/>
            <p:nvPr/>
          </p:nvSpPr>
          <p:spPr>
            <a:xfrm>
              <a:off x="5325477" y="2064413"/>
              <a:ext cx="361665" cy="177060"/>
            </a:xfrm>
            <a:custGeom>
              <a:avLst/>
              <a:gdLst/>
              <a:ahLst/>
              <a:cxnLst/>
              <a:rect l="l" t="t" r="r" b="b"/>
              <a:pathLst>
                <a:path w="13804" h="6758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317" y="3115"/>
                  </a:lnTo>
                  <a:cubicBezTo>
                    <a:pt x="326" y="3269"/>
                    <a:pt x="461" y="3393"/>
                    <a:pt x="624" y="3393"/>
                  </a:cubicBezTo>
                  <a:lnTo>
                    <a:pt x="1084" y="3393"/>
                  </a:lnTo>
                  <a:cubicBezTo>
                    <a:pt x="1208" y="3393"/>
                    <a:pt x="1314" y="3317"/>
                    <a:pt x="1371" y="3211"/>
                  </a:cubicBezTo>
                  <a:lnTo>
                    <a:pt x="1812" y="2272"/>
                  </a:lnTo>
                  <a:lnTo>
                    <a:pt x="5378" y="2272"/>
                  </a:lnTo>
                  <a:cubicBezTo>
                    <a:pt x="5627" y="2272"/>
                    <a:pt x="5838" y="2473"/>
                    <a:pt x="5838" y="2732"/>
                  </a:cubicBezTo>
                  <a:lnTo>
                    <a:pt x="5838" y="4572"/>
                  </a:lnTo>
                  <a:cubicBezTo>
                    <a:pt x="5838" y="4831"/>
                    <a:pt x="5886" y="5080"/>
                    <a:pt x="5963" y="5320"/>
                  </a:cubicBezTo>
                  <a:cubicBezTo>
                    <a:pt x="6049" y="5540"/>
                    <a:pt x="6164" y="5742"/>
                    <a:pt x="6308" y="5924"/>
                  </a:cubicBezTo>
                  <a:cubicBezTo>
                    <a:pt x="6739" y="6403"/>
                    <a:pt x="7324" y="6758"/>
                    <a:pt x="8024" y="6758"/>
                  </a:cubicBezTo>
                  <a:lnTo>
                    <a:pt x="12509" y="6758"/>
                  </a:lnTo>
                  <a:cubicBezTo>
                    <a:pt x="13228" y="6758"/>
                    <a:pt x="13804" y="6173"/>
                    <a:pt x="13804" y="5454"/>
                  </a:cubicBezTo>
                  <a:lnTo>
                    <a:pt x="10688" y="4141"/>
                  </a:lnTo>
                  <a:cubicBezTo>
                    <a:pt x="9826" y="3767"/>
                    <a:pt x="9270" y="2924"/>
                    <a:pt x="9270" y="1984"/>
                  </a:cubicBezTo>
                  <a:lnTo>
                    <a:pt x="9270" y="1610"/>
                  </a:lnTo>
                  <a:cubicBezTo>
                    <a:pt x="9270" y="1390"/>
                    <a:pt x="9097" y="1227"/>
                    <a:pt x="8886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88"/>
            <p:cNvSpPr/>
            <p:nvPr/>
          </p:nvSpPr>
          <p:spPr>
            <a:xfrm>
              <a:off x="5325477" y="2064413"/>
              <a:ext cx="361927" cy="171793"/>
            </a:xfrm>
            <a:custGeom>
              <a:avLst/>
              <a:gdLst/>
              <a:ahLst/>
              <a:cxnLst/>
              <a:rect l="l" t="t" r="r" b="b"/>
              <a:pathLst>
                <a:path w="13814" h="6557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48" y="546"/>
                  </a:lnTo>
                  <a:lnTo>
                    <a:pt x="499" y="546"/>
                  </a:lnTo>
                  <a:cubicBezTo>
                    <a:pt x="681" y="546"/>
                    <a:pt x="834" y="662"/>
                    <a:pt x="902" y="834"/>
                  </a:cubicBezTo>
                  <a:lnTo>
                    <a:pt x="1084" y="1371"/>
                  </a:lnTo>
                  <a:cubicBezTo>
                    <a:pt x="1160" y="1610"/>
                    <a:pt x="1390" y="1773"/>
                    <a:pt x="1649" y="1773"/>
                  </a:cubicBezTo>
                  <a:lnTo>
                    <a:pt x="8397" y="1773"/>
                  </a:lnTo>
                  <a:cubicBezTo>
                    <a:pt x="8608" y="1773"/>
                    <a:pt x="8781" y="1946"/>
                    <a:pt x="8781" y="2157"/>
                  </a:cubicBezTo>
                  <a:lnTo>
                    <a:pt x="8781" y="2531"/>
                  </a:lnTo>
                  <a:cubicBezTo>
                    <a:pt x="8781" y="3470"/>
                    <a:pt x="9337" y="4323"/>
                    <a:pt x="10199" y="4687"/>
                  </a:cubicBezTo>
                  <a:lnTo>
                    <a:pt x="13315" y="6010"/>
                  </a:lnTo>
                  <a:cubicBezTo>
                    <a:pt x="13315" y="6192"/>
                    <a:pt x="13276" y="6384"/>
                    <a:pt x="13200" y="6556"/>
                  </a:cubicBezTo>
                  <a:cubicBezTo>
                    <a:pt x="13573" y="6317"/>
                    <a:pt x="13804" y="5905"/>
                    <a:pt x="13813" y="5464"/>
                  </a:cubicBezTo>
                  <a:lnTo>
                    <a:pt x="10688" y="4141"/>
                  </a:lnTo>
                  <a:cubicBezTo>
                    <a:pt x="9816" y="3767"/>
                    <a:pt x="9260" y="2924"/>
                    <a:pt x="9260" y="1984"/>
                  </a:cubicBezTo>
                  <a:lnTo>
                    <a:pt x="9260" y="1610"/>
                  </a:lnTo>
                  <a:cubicBezTo>
                    <a:pt x="9260" y="1390"/>
                    <a:pt x="9087" y="1227"/>
                    <a:pt x="8877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88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16"/>
                    <a:pt x="29" y="173"/>
                  </a:cubicBezTo>
                  <a:lnTo>
                    <a:pt x="29" y="547"/>
                  </a:lnTo>
                  <a:cubicBezTo>
                    <a:pt x="29" y="1487"/>
                    <a:pt x="585" y="2330"/>
                    <a:pt x="1457" y="2704"/>
                  </a:cubicBezTo>
                  <a:lnTo>
                    <a:pt x="4237" y="3883"/>
                  </a:lnTo>
                  <a:cubicBezTo>
                    <a:pt x="4237" y="3883"/>
                    <a:pt x="4112" y="308"/>
                    <a:pt x="355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88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26"/>
                    <a:pt x="29" y="173"/>
                  </a:cubicBezTo>
                  <a:lnTo>
                    <a:pt x="29" y="442"/>
                  </a:lnTo>
                  <a:cubicBezTo>
                    <a:pt x="2684" y="701"/>
                    <a:pt x="3480" y="2627"/>
                    <a:pt x="3710" y="3653"/>
                  </a:cubicBezTo>
                  <a:lnTo>
                    <a:pt x="4237" y="3883"/>
                  </a:lnTo>
                  <a:cubicBezTo>
                    <a:pt x="4237" y="3883"/>
                    <a:pt x="4122" y="308"/>
                    <a:pt x="365" y="1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88"/>
            <p:cNvSpPr/>
            <p:nvPr/>
          </p:nvSpPr>
          <p:spPr>
            <a:xfrm>
              <a:off x="5506309" y="2128943"/>
              <a:ext cx="37676" cy="63587"/>
            </a:xfrm>
            <a:custGeom>
              <a:avLst/>
              <a:gdLst/>
              <a:ahLst/>
              <a:cxnLst/>
              <a:rect l="l" t="t" r="r" b="b"/>
              <a:pathLst>
                <a:path w="1438" h="2427" extrusionOk="0">
                  <a:moveTo>
                    <a:pt x="173" y="1"/>
                  </a:moveTo>
                  <a:cubicBezTo>
                    <a:pt x="77" y="1"/>
                    <a:pt x="0" y="77"/>
                    <a:pt x="0" y="173"/>
                  </a:cubicBezTo>
                  <a:lnTo>
                    <a:pt x="0" y="2253"/>
                  </a:lnTo>
                  <a:cubicBezTo>
                    <a:pt x="0" y="2349"/>
                    <a:pt x="77" y="2426"/>
                    <a:pt x="173" y="2426"/>
                  </a:cubicBezTo>
                  <a:lnTo>
                    <a:pt x="1265" y="2426"/>
                  </a:lnTo>
                  <a:cubicBezTo>
                    <a:pt x="1271" y="2426"/>
                    <a:pt x="1276" y="2426"/>
                    <a:pt x="1281" y="2426"/>
                  </a:cubicBezTo>
                  <a:cubicBezTo>
                    <a:pt x="1370" y="2426"/>
                    <a:pt x="1438" y="2353"/>
                    <a:pt x="1438" y="2263"/>
                  </a:cubicBezTo>
                  <a:lnTo>
                    <a:pt x="1438" y="173"/>
                  </a:lnTo>
                  <a:cubicBezTo>
                    <a:pt x="1438" y="77"/>
                    <a:pt x="1361" y="1"/>
                    <a:pt x="1265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88"/>
            <p:cNvSpPr/>
            <p:nvPr/>
          </p:nvSpPr>
          <p:spPr>
            <a:xfrm>
              <a:off x="5530413" y="2128681"/>
              <a:ext cx="13572" cy="63823"/>
            </a:xfrm>
            <a:custGeom>
              <a:avLst/>
              <a:gdLst/>
              <a:ahLst/>
              <a:cxnLst/>
              <a:rect l="l" t="t" r="r" b="b"/>
              <a:pathLst>
                <a:path w="518" h="2436" extrusionOk="0">
                  <a:moveTo>
                    <a:pt x="0" y="1"/>
                  </a:moveTo>
                  <a:lnTo>
                    <a:pt x="0" y="2436"/>
                  </a:lnTo>
                  <a:lnTo>
                    <a:pt x="345" y="2436"/>
                  </a:lnTo>
                  <a:cubicBezTo>
                    <a:pt x="441" y="2436"/>
                    <a:pt x="518" y="2359"/>
                    <a:pt x="518" y="2263"/>
                  </a:cubicBezTo>
                  <a:lnTo>
                    <a:pt x="518" y="183"/>
                  </a:lnTo>
                  <a:cubicBezTo>
                    <a:pt x="518" y="78"/>
                    <a:pt x="441" y="1"/>
                    <a:pt x="34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88"/>
            <p:cNvSpPr/>
            <p:nvPr/>
          </p:nvSpPr>
          <p:spPr>
            <a:xfrm>
              <a:off x="5503532" y="2078718"/>
              <a:ext cx="17606" cy="17868"/>
            </a:xfrm>
            <a:custGeom>
              <a:avLst/>
              <a:gdLst/>
              <a:ahLst/>
              <a:cxnLst/>
              <a:rect l="l" t="t" r="r" b="b"/>
              <a:pathLst>
                <a:path w="672" h="682" extrusionOk="0">
                  <a:moveTo>
                    <a:pt x="1" y="0"/>
                  </a:moveTo>
                  <a:lnTo>
                    <a:pt x="1" y="681"/>
                  </a:lnTo>
                  <a:lnTo>
                    <a:pt x="672" y="681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C3C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88"/>
            <p:cNvSpPr/>
            <p:nvPr/>
          </p:nvSpPr>
          <p:spPr>
            <a:xfrm>
              <a:off x="5489960" y="2060876"/>
              <a:ext cx="44226" cy="17868"/>
            </a:xfrm>
            <a:custGeom>
              <a:avLst/>
              <a:gdLst/>
              <a:ahLst/>
              <a:cxnLst/>
              <a:rect l="l" t="t" r="r" b="b"/>
              <a:pathLst>
                <a:path w="1688" h="682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471"/>
                  </a:lnTo>
                  <a:cubicBezTo>
                    <a:pt x="1" y="586"/>
                    <a:pt x="97" y="681"/>
                    <a:pt x="212" y="681"/>
                  </a:cubicBezTo>
                  <a:lnTo>
                    <a:pt x="1477" y="681"/>
                  </a:lnTo>
                  <a:cubicBezTo>
                    <a:pt x="1602" y="681"/>
                    <a:pt x="1688" y="586"/>
                    <a:pt x="1688" y="471"/>
                  </a:cubicBezTo>
                  <a:lnTo>
                    <a:pt x="1688" y="212"/>
                  </a:lnTo>
                  <a:cubicBezTo>
                    <a:pt x="1688" y="97"/>
                    <a:pt x="1592" y="1"/>
                    <a:pt x="147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88"/>
            <p:cNvSpPr/>
            <p:nvPr/>
          </p:nvSpPr>
          <p:spPr>
            <a:xfrm>
              <a:off x="5518859" y="2060640"/>
              <a:ext cx="15589" cy="18104"/>
            </a:xfrm>
            <a:custGeom>
              <a:avLst/>
              <a:gdLst/>
              <a:ahLst/>
              <a:cxnLst/>
              <a:rect l="l" t="t" r="r" b="b"/>
              <a:pathLst>
                <a:path w="595" h="691" extrusionOk="0">
                  <a:moveTo>
                    <a:pt x="0" y="0"/>
                  </a:moveTo>
                  <a:lnTo>
                    <a:pt x="0" y="10"/>
                  </a:lnTo>
                  <a:lnTo>
                    <a:pt x="0" y="690"/>
                  </a:lnTo>
                  <a:lnTo>
                    <a:pt x="374" y="690"/>
                  </a:lnTo>
                  <a:cubicBezTo>
                    <a:pt x="489" y="690"/>
                    <a:pt x="595" y="595"/>
                    <a:pt x="595" y="470"/>
                  </a:cubicBezTo>
                  <a:lnTo>
                    <a:pt x="595" y="221"/>
                  </a:lnTo>
                  <a:cubicBezTo>
                    <a:pt x="595" y="96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88"/>
            <p:cNvSpPr/>
            <p:nvPr/>
          </p:nvSpPr>
          <p:spPr>
            <a:xfrm>
              <a:off x="5496746" y="2016441"/>
              <a:ext cx="31178" cy="44461"/>
            </a:xfrm>
            <a:custGeom>
              <a:avLst/>
              <a:gdLst/>
              <a:ahLst/>
              <a:cxnLst/>
              <a:rect l="l" t="t" r="r" b="b"/>
              <a:pathLst>
                <a:path w="1190" h="1697" extrusionOk="0">
                  <a:moveTo>
                    <a:pt x="631" y="0"/>
                  </a:moveTo>
                  <a:cubicBezTo>
                    <a:pt x="626" y="0"/>
                    <a:pt x="620" y="0"/>
                    <a:pt x="614" y="0"/>
                  </a:cubicBezTo>
                  <a:lnTo>
                    <a:pt x="576" y="0"/>
                  </a:lnTo>
                  <a:cubicBezTo>
                    <a:pt x="260" y="0"/>
                    <a:pt x="1" y="250"/>
                    <a:pt x="1" y="566"/>
                  </a:cubicBezTo>
                  <a:lnTo>
                    <a:pt x="1" y="1697"/>
                  </a:lnTo>
                  <a:lnTo>
                    <a:pt x="1189" y="1697"/>
                  </a:lnTo>
                  <a:lnTo>
                    <a:pt x="1189" y="566"/>
                  </a:lnTo>
                  <a:cubicBezTo>
                    <a:pt x="1189" y="255"/>
                    <a:pt x="940" y="0"/>
                    <a:pt x="631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88"/>
            <p:cNvSpPr/>
            <p:nvPr/>
          </p:nvSpPr>
          <p:spPr>
            <a:xfrm>
              <a:off x="5502039" y="2016441"/>
              <a:ext cx="25886" cy="44226"/>
            </a:xfrm>
            <a:custGeom>
              <a:avLst/>
              <a:gdLst/>
              <a:ahLst/>
              <a:cxnLst/>
              <a:rect l="l" t="t" r="r" b="b"/>
              <a:pathLst>
                <a:path w="988" h="1688" extrusionOk="0">
                  <a:moveTo>
                    <a:pt x="393" y="0"/>
                  </a:moveTo>
                  <a:cubicBezTo>
                    <a:pt x="249" y="0"/>
                    <a:pt x="115" y="48"/>
                    <a:pt x="0" y="144"/>
                  </a:cubicBezTo>
                  <a:cubicBezTo>
                    <a:pt x="230" y="230"/>
                    <a:pt x="383" y="451"/>
                    <a:pt x="393" y="690"/>
                  </a:cubicBezTo>
                  <a:lnTo>
                    <a:pt x="393" y="1687"/>
                  </a:lnTo>
                  <a:lnTo>
                    <a:pt x="987" y="1687"/>
                  </a:lnTo>
                  <a:lnTo>
                    <a:pt x="987" y="585"/>
                  </a:lnTo>
                  <a:cubicBezTo>
                    <a:pt x="978" y="259"/>
                    <a:pt x="719" y="0"/>
                    <a:pt x="393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88"/>
            <p:cNvSpPr/>
            <p:nvPr/>
          </p:nvSpPr>
          <p:spPr>
            <a:xfrm>
              <a:off x="5363676" y="2019165"/>
              <a:ext cx="133096" cy="34741"/>
            </a:xfrm>
            <a:custGeom>
              <a:avLst/>
              <a:gdLst/>
              <a:ahLst/>
              <a:cxnLst/>
              <a:rect l="l" t="t" r="r" b="b"/>
              <a:pathLst>
                <a:path w="5080" h="1326" extrusionOk="0">
                  <a:moveTo>
                    <a:pt x="904" y="1"/>
                  </a:moveTo>
                  <a:cubicBezTo>
                    <a:pt x="734" y="1"/>
                    <a:pt x="566" y="67"/>
                    <a:pt x="440" y="184"/>
                  </a:cubicBezTo>
                  <a:cubicBezTo>
                    <a:pt x="1" y="595"/>
                    <a:pt x="300" y="1326"/>
                    <a:pt x="894" y="1326"/>
                  </a:cubicBezTo>
                  <a:cubicBezTo>
                    <a:pt x="909" y="1326"/>
                    <a:pt x="924" y="1325"/>
                    <a:pt x="939" y="1325"/>
                  </a:cubicBezTo>
                  <a:lnTo>
                    <a:pt x="5080" y="1037"/>
                  </a:lnTo>
                  <a:lnTo>
                    <a:pt x="5080" y="289"/>
                  </a:lnTo>
                  <a:lnTo>
                    <a:pt x="939" y="2"/>
                  </a:lnTo>
                  <a:cubicBezTo>
                    <a:pt x="927" y="1"/>
                    <a:pt x="916" y="1"/>
                    <a:pt x="904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88"/>
            <p:cNvSpPr/>
            <p:nvPr/>
          </p:nvSpPr>
          <p:spPr>
            <a:xfrm>
              <a:off x="5482939" y="2025977"/>
              <a:ext cx="14331" cy="21379"/>
            </a:xfrm>
            <a:custGeom>
              <a:avLst/>
              <a:gdLst/>
              <a:ahLst/>
              <a:cxnLst/>
              <a:rect l="l" t="t" r="r" b="b"/>
              <a:pathLst>
                <a:path w="547" h="816" extrusionOk="0">
                  <a:moveTo>
                    <a:pt x="49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0" y="221"/>
                  </a:lnTo>
                  <a:lnTo>
                    <a:pt x="10" y="815"/>
                  </a:lnTo>
                  <a:lnTo>
                    <a:pt x="547" y="777"/>
                  </a:lnTo>
                  <a:lnTo>
                    <a:pt x="547" y="2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88"/>
            <p:cNvSpPr/>
            <p:nvPr/>
          </p:nvSpPr>
          <p:spPr>
            <a:xfrm>
              <a:off x="5584647" y="2123179"/>
              <a:ext cx="26645" cy="52007"/>
            </a:xfrm>
            <a:custGeom>
              <a:avLst/>
              <a:gdLst/>
              <a:ahLst/>
              <a:cxnLst/>
              <a:rect l="l" t="t" r="r" b="b"/>
              <a:pathLst>
                <a:path w="1017" h="1985" extrusionOk="0">
                  <a:moveTo>
                    <a:pt x="509" y="0"/>
                  </a:moveTo>
                  <a:cubicBezTo>
                    <a:pt x="255" y="0"/>
                    <a:pt x="1" y="173"/>
                    <a:pt x="20" y="518"/>
                  </a:cubicBezTo>
                  <a:lnTo>
                    <a:pt x="20" y="1361"/>
                  </a:lnTo>
                  <a:cubicBezTo>
                    <a:pt x="240" y="1582"/>
                    <a:pt x="499" y="1773"/>
                    <a:pt x="796" y="1898"/>
                  </a:cubicBezTo>
                  <a:lnTo>
                    <a:pt x="998" y="1984"/>
                  </a:lnTo>
                  <a:lnTo>
                    <a:pt x="998" y="518"/>
                  </a:lnTo>
                  <a:cubicBezTo>
                    <a:pt x="1017" y="173"/>
                    <a:pt x="763" y="0"/>
                    <a:pt x="509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88"/>
            <p:cNvSpPr/>
            <p:nvPr/>
          </p:nvSpPr>
          <p:spPr>
            <a:xfrm>
              <a:off x="5592429" y="2123913"/>
              <a:ext cx="18366" cy="51011"/>
            </a:xfrm>
            <a:custGeom>
              <a:avLst/>
              <a:gdLst/>
              <a:ahLst/>
              <a:cxnLst/>
              <a:rect l="l" t="t" r="r" b="b"/>
              <a:pathLst>
                <a:path w="701" h="1947" extrusionOk="0">
                  <a:moveTo>
                    <a:pt x="229" y="1"/>
                  </a:moveTo>
                  <a:cubicBezTo>
                    <a:pt x="223" y="1"/>
                    <a:pt x="217" y="1"/>
                    <a:pt x="212" y="1"/>
                  </a:cubicBezTo>
                  <a:cubicBezTo>
                    <a:pt x="135" y="1"/>
                    <a:pt x="68" y="20"/>
                    <a:pt x="1" y="49"/>
                  </a:cubicBezTo>
                  <a:cubicBezTo>
                    <a:pt x="173" y="125"/>
                    <a:pt x="279" y="298"/>
                    <a:pt x="279" y="490"/>
                  </a:cubicBezTo>
                  <a:lnTo>
                    <a:pt x="279" y="1765"/>
                  </a:lnTo>
                  <a:cubicBezTo>
                    <a:pt x="346" y="1793"/>
                    <a:pt x="423" y="1832"/>
                    <a:pt x="490" y="1860"/>
                  </a:cubicBezTo>
                  <a:lnTo>
                    <a:pt x="701" y="1947"/>
                  </a:lnTo>
                  <a:lnTo>
                    <a:pt x="701" y="490"/>
                  </a:lnTo>
                  <a:cubicBezTo>
                    <a:pt x="701" y="218"/>
                    <a:pt x="489" y="1"/>
                    <a:pt x="229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88"/>
            <p:cNvSpPr/>
            <p:nvPr/>
          </p:nvSpPr>
          <p:spPr>
            <a:xfrm>
              <a:off x="5526378" y="2019165"/>
              <a:ext cx="133096" cy="34558"/>
            </a:xfrm>
            <a:custGeom>
              <a:avLst/>
              <a:gdLst/>
              <a:ahLst/>
              <a:cxnLst/>
              <a:rect l="l" t="t" r="r" b="b"/>
              <a:pathLst>
                <a:path w="5080" h="1319" extrusionOk="0">
                  <a:moveTo>
                    <a:pt x="4186" y="0"/>
                  </a:moveTo>
                  <a:cubicBezTo>
                    <a:pt x="4172" y="0"/>
                    <a:pt x="4157" y="1"/>
                    <a:pt x="4142" y="2"/>
                  </a:cubicBezTo>
                  <a:lnTo>
                    <a:pt x="1" y="289"/>
                  </a:lnTo>
                  <a:lnTo>
                    <a:pt x="1" y="1037"/>
                  </a:lnTo>
                  <a:lnTo>
                    <a:pt x="4142" y="1315"/>
                  </a:lnTo>
                  <a:cubicBezTo>
                    <a:pt x="4162" y="1317"/>
                    <a:pt x="4183" y="1318"/>
                    <a:pt x="4204" y="1318"/>
                  </a:cubicBezTo>
                  <a:cubicBezTo>
                    <a:pt x="4365" y="1318"/>
                    <a:pt x="4521" y="1253"/>
                    <a:pt x="4640" y="1142"/>
                  </a:cubicBezTo>
                  <a:cubicBezTo>
                    <a:pt x="5080" y="731"/>
                    <a:pt x="4771" y="0"/>
                    <a:pt x="4186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88"/>
            <p:cNvSpPr/>
            <p:nvPr/>
          </p:nvSpPr>
          <p:spPr>
            <a:xfrm>
              <a:off x="5526143" y="2025977"/>
              <a:ext cx="14593" cy="21379"/>
            </a:xfrm>
            <a:custGeom>
              <a:avLst/>
              <a:gdLst/>
              <a:ahLst/>
              <a:cxnLst/>
              <a:rect l="l" t="t" r="r" b="b"/>
              <a:pathLst>
                <a:path w="557" h="816" extrusionOk="0">
                  <a:moveTo>
                    <a:pt x="508" y="1"/>
                  </a:moveTo>
                  <a:lnTo>
                    <a:pt x="0" y="29"/>
                  </a:lnTo>
                  <a:lnTo>
                    <a:pt x="0" y="777"/>
                  </a:lnTo>
                  <a:lnTo>
                    <a:pt x="547" y="815"/>
                  </a:lnTo>
                  <a:lnTo>
                    <a:pt x="547" y="221"/>
                  </a:lnTo>
                  <a:lnTo>
                    <a:pt x="556" y="221"/>
                  </a:lnTo>
                  <a:cubicBezTo>
                    <a:pt x="547" y="144"/>
                    <a:pt x="537" y="68"/>
                    <a:pt x="508" y="1"/>
                  </a:cubicBez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5" name="Google Shape;10675;p88"/>
          <p:cNvGrpSpPr/>
          <p:nvPr/>
        </p:nvGrpSpPr>
        <p:grpSpPr>
          <a:xfrm>
            <a:off x="4870671" y="2017200"/>
            <a:ext cx="364180" cy="274812"/>
            <a:chOff x="4870671" y="2017200"/>
            <a:chExt cx="364180" cy="274812"/>
          </a:xfrm>
        </p:grpSpPr>
        <p:sp>
          <p:nvSpPr>
            <p:cNvPr id="10676" name="Google Shape;10676;p88"/>
            <p:cNvSpPr/>
            <p:nvPr/>
          </p:nvSpPr>
          <p:spPr>
            <a:xfrm>
              <a:off x="5143151" y="2097294"/>
              <a:ext cx="91700" cy="115044"/>
            </a:xfrm>
            <a:custGeom>
              <a:avLst/>
              <a:gdLst/>
              <a:ahLst/>
              <a:cxnLst/>
              <a:rect l="l" t="t" r="r" b="b"/>
              <a:pathLst>
                <a:path w="3500" h="4391" extrusionOk="0">
                  <a:moveTo>
                    <a:pt x="1" y="1"/>
                  </a:moveTo>
                  <a:lnTo>
                    <a:pt x="1" y="4391"/>
                  </a:lnTo>
                  <a:cubicBezTo>
                    <a:pt x="1" y="4391"/>
                    <a:pt x="1457" y="3070"/>
                    <a:pt x="2833" y="3070"/>
                  </a:cubicBezTo>
                  <a:cubicBezTo>
                    <a:pt x="2922" y="3070"/>
                    <a:pt x="3009" y="3076"/>
                    <a:pt x="3097" y="3087"/>
                  </a:cubicBezTo>
                  <a:cubicBezTo>
                    <a:pt x="3113" y="3089"/>
                    <a:pt x="3129" y="3091"/>
                    <a:pt x="3145" y="3091"/>
                  </a:cubicBezTo>
                  <a:cubicBezTo>
                    <a:pt x="3336" y="3091"/>
                    <a:pt x="3499" y="2936"/>
                    <a:pt x="3499" y="2733"/>
                  </a:cubicBezTo>
                  <a:lnTo>
                    <a:pt x="3499" y="1659"/>
                  </a:lnTo>
                  <a:cubicBezTo>
                    <a:pt x="3499" y="1456"/>
                    <a:pt x="3336" y="1301"/>
                    <a:pt x="3145" y="1301"/>
                  </a:cubicBezTo>
                  <a:cubicBezTo>
                    <a:pt x="3129" y="1301"/>
                    <a:pt x="3113" y="1302"/>
                    <a:pt x="3097" y="1304"/>
                  </a:cubicBezTo>
                  <a:cubicBezTo>
                    <a:pt x="3009" y="1316"/>
                    <a:pt x="2922" y="1321"/>
                    <a:pt x="2833" y="1321"/>
                  </a:cubicBezTo>
                  <a:cubicBezTo>
                    <a:pt x="1457" y="13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88"/>
            <p:cNvSpPr/>
            <p:nvPr/>
          </p:nvSpPr>
          <p:spPr>
            <a:xfrm>
              <a:off x="5143151" y="2097058"/>
              <a:ext cx="33667" cy="115280"/>
            </a:xfrm>
            <a:custGeom>
              <a:avLst/>
              <a:gdLst/>
              <a:ahLst/>
              <a:cxnLst/>
              <a:rect l="l" t="t" r="r" b="b"/>
              <a:pathLst>
                <a:path w="1285" h="4400" extrusionOk="0">
                  <a:moveTo>
                    <a:pt x="1" y="0"/>
                  </a:moveTo>
                  <a:lnTo>
                    <a:pt x="1" y="4400"/>
                  </a:lnTo>
                  <a:cubicBezTo>
                    <a:pt x="336" y="4112"/>
                    <a:pt x="691" y="3854"/>
                    <a:pt x="1074" y="3633"/>
                  </a:cubicBezTo>
                  <a:cubicBezTo>
                    <a:pt x="1218" y="3173"/>
                    <a:pt x="1285" y="2684"/>
                    <a:pt x="1285" y="2195"/>
                  </a:cubicBezTo>
                  <a:cubicBezTo>
                    <a:pt x="1285" y="1706"/>
                    <a:pt x="1218" y="1227"/>
                    <a:pt x="1074" y="757"/>
                  </a:cubicBezTo>
                  <a:cubicBezTo>
                    <a:pt x="691" y="547"/>
                    <a:pt x="336" y="288"/>
                    <a:pt x="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88"/>
            <p:cNvSpPr/>
            <p:nvPr/>
          </p:nvSpPr>
          <p:spPr>
            <a:xfrm>
              <a:off x="4870671" y="2017200"/>
              <a:ext cx="290584" cy="274471"/>
            </a:xfrm>
            <a:custGeom>
              <a:avLst/>
              <a:gdLst/>
              <a:ahLst/>
              <a:cxnLst/>
              <a:rect l="l" t="t" r="r" b="b"/>
              <a:pathLst>
                <a:path w="11091" h="10476" extrusionOk="0">
                  <a:moveTo>
                    <a:pt x="5694" y="0"/>
                  </a:moveTo>
                  <a:cubicBezTo>
                    <a:pt x="5474" y="0"/>
                    <a:pt x="5253" y="10"/>
                    <a:pt x="5042" y="38"/>
                  </a:cubicBezTo>
                  <a:cubicBezTo>
                    <a:pt x="4793" y="48"/>
                    <a:pt x="4553" y="96"/>
                    <a:pt x="4323" y="182"/>
                  </a:cubicBezTo>
                  <a:cubicBezTo>
                    <a:pt x="1649" y="901"/>
                    <a:pt x="0" y="3566"/>
                    <a:pt x="547" y="6269"/>
                  </a:cubicBezTo>
                  <a:cubicBezTo>
                    <a:pt x="1038" y="8741"/>
                    <a:pt x="3212" y="10475"/>
                    <a:pt x="5669" y="10475"/>
                  </a:cubicBezTo>
                  <a:cubicBezTo>
                    <a:pt x="5899" y="10475"/>
                    <a:pt x="6131" y="10460"/>
                    <a:pt x="6365" y="10429"/>
                  </a:cubicBezTo>
                  <a:cubicBezTo>
                    <a:pt x="9107" y="10074"/>
                    <a:pt x="11091" y="7659"/>
                    <a:pt x="10918" y="4898"/>
                  </a:cubicBezTo>
                  <a:cubicBezTo>
                    <a:pt x="10736" y="2147"/>
                    <a:pt x="8455" y="0"/>
                    <a:pt x="5694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88"/>
            <p:cNvSpPr/>
            <p:nvPr/>
          </p:nvSpPr>
          <p:spPr>
            <a:xfrm>
              <a:off x="4911595" y="2046309"/>
              <a:ext cx="263729" cy="245704"/>
            </a:xfrm>
            <a:custGeom>
              <a:avLst/>
              <a:gdLst/>
              <a:ahLst/>
              <a:cxnLst/>
              <a:rect l="l" t="t" r="r" b="b"/>
              <a:pathLst>
                <a:path w="10066" h="9378" extrusionOk="0">
                  <a:moveTo>
                    <a:pt x="7362" y="1"/>
                  </a:moveTo>
                  <a:lnTo>
                    <a:pt x="7362" y="1"/>
                  </a:lnTo>
                  <a:cubicBezTo>
                    <a:pt x="9002" y="2091"/>
                    <a:pt x="8819" y="5072"/>
                    <a:pt x="6941" y="6950"/>
                  </a:cubicBezTo>
                  <a:cubicBezTo>
                    <a:pt x="5927" y="7969"/>
                    <a:pt x="4586" y="8486"/>
                    <a:pt x="3238" y="8486"/>
                  </a:cubicBezTo>
                  <a:cubicBezTo>
                    <a:pt x="2100" y="8486"/>
                    <a:pt x="957" y="8118"/>
                    <a:pt x="1" y="7372"/>
                  </a:cubicBezTo>
                  <a:lnTo>
                    <a:pt x="1" y="7372"/>
                  </a:lnTo>
                  <a:cubicBezTo>
                    <a:pt x="1040" y="8699"/>
                    <a:pt x="2579" y="9378"/>
                    <a:pt x="4125" y="9378"/>
                  </a:cubicBezTo>
                  <a:cubicBezTo>
                    <a:pt x="5461" y="9378"/>
                    <a:pt x="6802" y="8872"/>
                    <a:pt x="7832" y="7842"/>
                  </a:cubicBezTo>
                  <a:cubicBezTo>
                    <a:pt x="10065" y="5618"/>
                    <a:pt x="9845" y="1947"/>
                    <a:pt x="7362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88"/>
            <p:cNvSpPr/>
            <p:nvPr/>
          </p:nvSpPr>
          <p:spPr>
            <a:xfrm>
              <a:off x="4872688" y="2101774"/>
              <a:ext cx="28899" cy="103045"/>
            </a:xfrm>
            <a:custGeom>
              <a:avLst/>
              <a:gdLst/>
              <a:ahLst/>
              <a:cxnLst/>
              <a:rect l="l" t="t" r="r" b="b"/>
              <a:pathLst>
                <a:path w="1103" h="3933" extrusionOk="0">
                  <a:moveTo>
                    <a:pt x="864" y="0"/>
                  </a:moveTo>
                  <a:cubicBezTo>
                    <a:pt x="827" y="0"/>
                    <a:pt x="790" y="10"/>
                    <a:pt x="757" y="31"/>
                  </a:cubicBezTo>
                  <a:cubicBezTo>
                    <a:pt x="297" y="328"/>
                    <a:pt x="0" y="1085"/>
                    <a:pt x="0" y="1967"/>
                  </a:cubicBezTo>
                  <a:cubicBezTo>
                    <a:pt x="0" y="2840"/>
                    <a:pt x="297" y="3606"/>
                    <a:pt x="757" y="3894"/>
                  </a:cubicBezTo>
                  <a:cubicBezTo>
                    <a:pt x="786" y="3913"/>
                    <a:pt x="824" y="3932"/>
                    <a:pt x="872" y="3932"/>
                  </a:cubicBezTo>
                  <a:cubicBezTo>
                    <a:pt x="920" y="3932"/>
                    <a:pt x="959" y="3913"/>
                    <a:pt x="1007" y="3884"/>
                  </a:cubicBezTo>
                  <a:cubicBezTo>
                    <a:pt x="1074" y="3836"/>
                    <a:pt x="1102" y="3741"/>
                    <a:pt x="1074" y="3654"/>
                  </a:cubicBezTo>
                  <a:cubicBezTo>
                    <a:pt x="872" y="3118"/>
                    <a:pt x="777" y="2542"/>
                    <a:pt x="777" y="1967"/>
                  </a:cubicBezTo>
                  <a:cubicBezTo>
                    <a:pt x="777" y="1392"/>
                    <a:pt x="872" y="817"/>
                    <a:pt x="1064" y="280"/>
                  </a:cubicBezTo>
                  <a:cubicBezTo>
                    <a:pt x="1093" y="194"/>
                    <a:pt x="1064" y="98"/>
                    <a:pt x="997" y="50"/>
                  </a:cubicBezTo>
                  <a:cubicBezTo>
                    <a:pt x="959" y="18"/>
                    <a:pt x="912" y="0"/>
                    <a:pt x="864" y="0"/>
                  </a:cubicBezTo>
                  <a:close/>
                </a:path>
              </a:pathLst>
            </a:custGeom>
            <a:solidFill>
              <a:srgbClr val="D6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88"/>
            <p:cNvSpPr/>
            <p:nvPr/>
          </p:nvSpPr>
          <p:spPr>
            <a:xfrm>
              <a:off x="4873946" y="2075024"/>
              <a:ext cx="73858" cy="159427"/>
            </a:xfrm>
            <a:custGeom>
              <a:avLst/>
              <a:gdLst/>
              <a:ahLst/>
              <a:cxnLst/>
              <a:rect l="l" t="t" r="r" b="b"/>
              <a:pathLst>
                <a:path w="2819" h="6085" extrusionOk="0">
                  <a:moveTo>
                    <a:pt x="1342" y="0"/>
                  </a:moveTo>
                  <a:cubicBezTo>
                    <a:pt x="1325" y="0"/>
                    <a:pt x="1308" y="2"/>
                    <a:pt x="1294" y="7"/>
                  </a:cubicBezTo>
                  <a:cubicBezTo>
                    <a:pt x="0" y="1829"/>
                    <a:pt x="0" y="4263"/>
                    <a:pt x="1294" y="6084"/>
                  </a:cubicBezTo>
                  <a:lnTo>
                    <a:pt x="1390" y="6084"/>
                  </a:lnTo>
                  <a:cubicBezTo>
                    <a:pt x="1572" y="6084"/>
                    <a:pt x="1812" y="5883"/>
                    <a:pt x="2003" y="5691"/>
                  </a:cubicBezTo>
                  <a:cubicBezTo>
                    <a:pt x="2291" y="5394"/>
                    <a:pt x="2502" y="5020"/>
                    <a:pt x="2598" y="4618"/>
                  </a:cubicBezTo>
                  <a:cubicBezTo>
                    <a:pt x="2607" y="4589"/>
                    <a:pt x="2617" y="4589"/>
                    <a:pt x="2617" y="4589"/>
                  </a:cubicBezTo>
                  <a:cubicBezTo>
                    <a:pt x="2751" y="4091"/>
                    <a:pt x="2818" y="3573"/>
                    <a:pt x="2818" y="3055"/>
                  </a:cubicBezTo>
                  <a:cubicBezTo>
                    <a:pt x="2818" y="1397"/>
                    <a:pt x="2176" y="17"/>
                    <a:pt x="1390" y="7"/>
                  </a:cubicBezTo>
                  <a:cubicBezTo>
                    <a:pt x="1376" y="2"/>
                    <a:pt x="1359" y="0"/>
                    <a:pt x="13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88"/>
            <p:cNvSpPr/>
            <p:nvPr/>
          </p:nvSpPr>
          <p:spPr>
            <a:xfrm>
              <a:off x="4904312" y="2074945"/>
              <a:ext cx="43492" cy="159244"/>
            </a:xfrm>
            <a:custGeom>
              <a:avLst/>
              <a:gdLst/>
              <a:ahLst/>
              <a:cxnLst/>
              <a:rect l="l" t="t" r="r" b="b"/>
              <a:pathLst>
                <a:path w="1660" h="6078" extrusionOk="0">
                  <a:moveTo>
                    <a:pt x="125" y="1"/>
                  </a:moveTo>
                  <a:cubicBezTo>
                    <a:pt x="97" y="39"/>
                    <a:pt x="58" y="87"/>
                    <a:pt x="30" y="135"/>
                  </a:cubicBezTo>
                  <a:cubicBezTo>
                    <a:pt x="605" y="547"/>
                    <a:pt x="1026" y="1697"/>
                    <a:pt x="1017" y="3030"/>
                  </a:cubicBezTo>
                  <a:cubicBezTo>
                    <a:pt x="1017" y="3547"/>
                    <a:pt x="950" y="4065"/>
                    <a:pt x="825" y="4573"/>
                  </a:cubicBezTo>
                  <a:cubicBezTo>
                    <a:pt x="816" y="4582"/>
                    <a:pt x="816" y="4602"/>
                    <a:pt x="806" y="4611"/>
                  </a:cubicBezTo>
                  <a:cubicBezTo>
                    <a:pt x="710" y="5023"/>
                    <a:pt x="499" y="5397"/>
                    <a:pt x="212" y="5694"/>
                  </a:cubicBezTo>
                  <a:cubicBezTo>
                    <a:pt x="145" y="5761"/>
                    <a:pt x="78" y="5819"/>
                    <a:pt x="1" y="5886"/>
                  </a:cubicBezTo>
                  <a:cubicBezTo>
                    <a:pt x="39" y="5944"/>
                    <a:pt x="87" y="6011"/>
                    <a:pt x="135" y="6078"/>
                  </a:cubicBezTo>
                  <a:lnTo>
                    <a:pt x="231" y="6078"/>
                  </a:lnTo>
                  <a:cubicBezTo>
                    <a:pt x="413" y="6078"/>
                    <a:pt x="653" y="5877"/>
                    <a:pt x="844" y="5685"/>
                  </a:cubicBezTo>
                  <a:cubicBezTo>
                    <a:pt x="1132" y="5388"/>
                    <a:pt x="1343" y="5014"/>
                    <a:pt x="1439" y="4602"/>
                  </a:cubicBezTo>
                  <a:cubicBezTo>
                    <a:pt x="1448" y="4592"/>
                    <a:pt x="1448" y="4573"/>
                    <a:pt x="1448" y="4563"/>
                  </a:cubicBezTo>
                  <a:cubicBezTo>
                    <a:pt x="1582" y="4065"/>
                    <a:pt x="1650" y="3547"/>
                    <a:pt x="1650" y="3030"/>
                  </a:cubicBezTo>
                  <a:cubicBezTo>
                    <a:pt x="1659" y="1391"/>
                    <a:pt x="1017" y="10"/>
                    <a:pt x="231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88"/>
            <p:cNvSpPr/>
            <p:nvPr/>
          </p:nvSpPr>
          <p:spPr>
            <a:xfrm>
              <a:off x="4877693" y="2119407"/>
              <a:ext cx="36706" cy="70583"/>
            </a:xfrm>
            <a:custGeom>
              <a:avLst/>
              <a:gdLst/>
              <a:ahLst/>
              <a:cxnLst/>
              <a:rect l="l" t="t" r="r" b="b"/>
              <a:pathLst>
                <a:path w="1401" h="2694" extrusionOk="0">
                  <a:moveTo>
                    <a:pt x="701" y="0"/>
                  </a:moveTo>
                  <a:cubicBezTo>
                    <a:pt x="308" y="0"/>
                    <a:pt x="1" y="595"/>
                    <a:pt x="1" y="1342"/>
                  </a:cubicBezTo>
                  <a:cubicBezTo>
                    <a:pt x="1" y="2099"/>
                    <a:pt x="308" y="2694"/>
                    <a:pt x="701" y="2694"/>
                  </a:cubicBezTo>
                  <a:cubicBezTo>
                    <a:pt x="1084" y="2694"/>
                    <a:pt x="1400" y="2090"/>
                    <a:pt x="1400" y="1342"/>
                  </a:cubicBezTo>
                  <a:cubicBezTo>
                    <a:pt x="1400" y="604"/>
                    <a:pt x="1084" y="0"/>
                    <a:pt x="701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88"/>
            <p:cNvSpPr/>
            <p:nvPr/>
          </p:nvSpPr>
          <p:spPr>
            <a:xfrm>
              <a:off x="5047888" y="2085504"/>
              <a:ext cx="106346" cy="54024"/>
            </a:xfrm>
            <a:custGeom>
              <a:avLst/>
              <a:gdLst/>
              <a:ahLst/>
              <a:cxnLst/>
              <a:rect l="l" t="t" r="r" b="b"/>
              <a:pathLst>
                <a:path w="4059" h="2062" extrusionOk="0">
                  <a:moveTo>
                    <a:pt x="2031" y="0"/>
                  </a:moveTo>
                  <a:cubicBezTo>
                    <a:pt x="1978" y="0"/>
                    <a:pt x="1926" y="19"/>
                    <a:pt x="1882" y="58"/>
                  </a:cubicBezTo>
                  <a:cubicBezTo>
                    <a:pt x="1652" y="317"/>
                    <a:pt x="1537" y="652"/>
                    <a:pt x="1576" y="988"/>
                  </a:cubicBezTo>
                  <a:cubicBezTo>
                    <a:pt x="1326" y="838"/>
                    <a:pt x="1039" y="731"/>
                    <a:pt x="521" y="731"/>
                  </a:cubicBezTo>
                  <a:cubicBezTo>
                    <a:pt x="444" y="731"/>
                    <a:pt x="361" y="733"/>
                    <a:pt x="272" y="738"/>
                  </a:cubicBezTo>
                  <a:cubicBezTo>
                    <a:pt x="0" y="757"/>
                    <a:pt x="22" y="1161"/>
                    <a:pt x="283" y="1161"/>
                  </a:cubicBezTo>
                  <a:cubicBezTo>
                    <a:pt x="289" y="1161"/>
                    <a:pt x="295" y="1161"/>
                    <a:pt x="301" y="1160"/>
                  </a:cubicBezTo>
                  <a:cubicBezTo>
                    <a:pt x="390" y="1154"/>
                    <a:pt x="472" y="1151"/>
                    <a:pt x="547" y="1151"/>
                  </a:cubicBezTo>
                  <a:cubicBezTo>
                    <a:pt x="1076" y="1151"/>
                    <a:pt x="1282" y="1293"/>
                    <a:pt x="1576" y="1486"/>
                  </a:cubicBezTo>
                  <a:cubicBezTo>
                    <a:pt x="1643" y="1534"/>
                    <a:pt x="1729" y="1591"/>
                    <a:pt x="1825" y="1649"/>
                  </a:cubicBezTo>
                  <a:cubicBezTo>
                    <a:pt x="2017" y="1774"/>
                    <a:pt x="2218" y="1869"/>
                    <a:pt x="2429" y="1956"/>
                  </a:cubicBezTo>
                  <a:cubicBezTo>
                    <a:pt x="2611" y="2023"/>
                    <a:pt x="2812" y="2061"/>
                    <a:pt x="3004" y="2061"/>
                  </a:cubicBezTo>
                  <a:cubicBezTo>
                    <a:pt x="3282" y="2061"/>
                    <a:pt x="3550" y="1975"/>
                    <a:pt x="3771" y="1812"/>
                  </a:cubicBezTo>
                  <a:cubicBezTo>
                    <a:pt x="3876" y="1735"/>
                    <a:pt x="3982" y="1639"/>
                    <a:pt x="4058" y="1524"/>
                  </a:cubicBezTo>
                  <a:cubicBezTo>
                    <a:pt x="4020" y="1361"/>
                    <a:pt x="3982" y="1198"/>
                    <a:pt x="3924" y="1045"/>
                  </a:cubicBezTo>
                  <a:cubicBezTo>
                    <a:pt x="3876" y="1055"/>
                    <a:pt x="3838" y="1093"/>
                    <a:pt x="3819" y="1141"/>
                  </a:cubicBezTo>
                  <a:cubicBezTo>
                    <a:pt x="3732" y="1275"/>
                    <a:pt x="3627" y="1390"/>
                    <a:pt x="3502" y="1486"/>
                  </a:cubicBezTo>
                  <a:cubicBezTo>
                    <a:pt x="3354" y="1596"/>
                    <a:pt x="3190" y="1649"/>
                    <a:pt x="3009" y="1649"/>
                  </a:cubicBezTo>
                  <a:cubicBezTo>
                    <a:pt x="2876" y="1649"/>
                    <a:pt x="2733" y="1620"/>
                    <a:pt x="2582" y="1563"/>
                  </a:cubicBezTo>
                  <a:cubicBezTo>
                    <a:pt x="2410" y="1496"/>
                    <a:pt x="2247" y="1419"/>
                    <a:pt x="2093" y="1323"/>
                  </a:cubicBezTo>
                  <a:cubicBezTo>
                    <a:pt x="1825" y="729"/>
                    <a:pt x="2160" y="374"/>
                    <a:pt x="2180" y="355"/>
                  </a:cubicBezTo>
                  <a:cubicBezTo>
                    <a:pt x="2256" y="278"/>
                    <a:pt x="2256" y="144"/>
                    <a:pt x="2180" y="58"/>
                  </a:cubicBezTo>
                  <a:cubicBezTo>
                    <a:pt x="2136" y="19"/>
                    <a:pt x="2084" y="0"/>
                    <a:pt x="20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88"/>
            <p:cNvSpPr/>
            <p:nvPr/>
          </p:nvSpPr>
          <p:spPr>
            <a:xfrm>
              <a:off x="5056508" y="2170313"/>
              <a:ext cx="99717" cy="68644"/>
            </a:xfrm>
            <a:custGeom>
              <a:avLst/>
              <a:gdLst/>
              <a:ahLst/>
              <a:cxnLst/>
              <a:rect l="l" t="t" r="r" b="b"/>
              <a:pathLst>
                <a:path w="3806" h="2620" extrusionOk="0">
                  <a:moveTo>
                    <a:pt x="3681" y="1"/>
                  </a:moveTo>
                  <a:cubicBezTo>
                    <a:pt x="3672" y="1"/>
                    <a:pt x="3662" y="2"/>
                    <a:pt x="3653" y="3"/>
                  </a:cubicBezTo>
                  <a:cubicBezTo>
                    <a:pt x="3202" y="61"/>
                    <a:pt x="2771" y="176"/>
                    <a:pt x="2349" y="339"/>
                  </a:cubicBezTo>
                  <a:cubicBezTo>
                    <a:pt x="2100" y="434"/>
                    <a:pt x="1851" y="559"/>
                    <a:pt x="1611" y="693"/>
                  </a:cubicBezTo>
                  <a:cubicBezTo>
                    <a:pt x="1601" y="703"/>
                    <a:pt x="1582" y="712"/>
                    <a:pt x="1573" y="722"/>
                  </a:cubicBezTo>
                  <a:cubicBezTo>
                    <a:pt x="1314" y="875"/>
                    <a:pt x="1065" y="1048"/>
                    <a:pt x="835" y="1259"/>
                  </a:cubicBezTo>
                  <a:cubicBezTo>
                    <a:pt x="451" y="942"/>
                    <a:pt x="528" y="415"/>
                    <a:pt x="537" y="387"/>
                  </a:cubicBezTo>
                  <a:cubicBezTo>
                    <a:pt x="548" y="241"/>
                    <a:pt x="435" y="160"/>
                    <a:pt x="324" y="160"/>
                  </a:cubicBezTo>
                  <a:cubicBezTo>
                    <a:pt x="237" y="160"/>
                    <a:pt x="150" y="210"/>
                    <a:pt x="125" y="319"/>
                  </a:cubicBezTo>
                  <a:cubicBezTo>
                    <a:pt x="125" y="358"/>
                    <a:pt x="1" y="1086"/>
                    <a:pt x="528" y="1556"/>
                  </a:cubicBezTo>
                  <a:cubicBezTo>
                    <a:pt x="394" y="1700"/>
                    <a:pt x="269" y="1863"/>
                    <a:pt x="154" y="2035"/>
                  </a:cubicBezTo>
                  <a:cubicBezTo>
                    <a:pt x="87" y="2131"/>
                    <a:pt x="116" y="2256"/>
                    <a:pt x="211" y="2323"/>
                  </a:cubicBezTo>
                  <a:cubicBezTo>
                    <a:pt x="250" y="2342"/>
                    <a:pt x="288" y="2361"/>
                    <a:pt x="336" y="2361"/>
                  </a:cubicBezTo>
                  <a:cubicBezTo>
                    <a:pt x="403" y="2361"/>
                    <a:pt x="470" y="2323"/>
                    <a:pt x="509" y="2265"/>
                  </a:cubicBezTo>
                  <a:cubicBezTo>
                    <a:pt x="720" y="1949"/>
                    <a:pt x="978" y="1671"/>
                    <a:pt x="1285" y="1431"/>
                  </a:cubicBezTo>
                  <a:lnTo>
                    <a:pt x="1285" y="1431"/>
                  </a:lnTo>
                  <a:cubicBezTo>
                    <a:pt x="1237" y="1815"/>
                    <a:pt x="1323" y="2189"/>
                    <a:pt x="1525" y="2524"/>
                  </a:cubicBezTo>
                  <a:cubicBezTo>
                    <a:pt x="1553" y="2582"/>
                    <a:pt x="1621" y="2620"/>
                    <a:pt x="1697" y="2620"/>
                  </a:cubicBezTo>
                  <a:cubicBezTo>
                    <a:pt x="1736" y="2610"/>
                    <a:pt x="1774" y="2601"/>
                    <a:pt x="1812" y="2582"/>
                  </a:cubicBezTo>
                  <a:cubicBezTo>
                    <a:pt x="1908" y="2524"/>
                    <a:pt x="1937" y="2390"/>
                    <a:pt x="1870" y="2294"/>
                  </a:cubicBezTo>
                  <a:cubicBezTo>
                    <a:pt x="1851" y="2275"/>
                    <a:pt x="1477" y="1652"/>
                    <a:pt x="1841" y="1058"/>
                  </a:cubicBezTo>
                  <a:cubicBezTo>
                    <a:pt x="2416" y="732"/>
                    <a:pt x="3039" y="521"/>
                    <a:pt x="3691" y="425"/>
                  </a:cubicBezTo>
                  <a:cubicBezTo>
                    <a:pt x="3710" y="425"/>
                    <a:pt x="3729" y="415"/>
                    <a:pt x="3748" y="406"/>
                  </a:cubicBezTo>
                  <a:cubicBezTo>
                    <a:pt x="3768" y="291"/>
                    <a:pt x="3787" y="176"/>
                    <a:pt x="3806" y="61"/>
                  </a:cubicBezTo>
                  <a:cubicBezTo>
                    <a:pt x="3774" y="21"/>
                    <a:pt x="3729" y="1"/>
                    <a:pt x="368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88"/>
            <p:cNvSpPr/>
            <p:nvPr/>
          </p:nvSpPr>
          <p:spPr>
            <a:xfrm>
              <a:off x="5064368" y="2140995"/>
              <a:ext cx="45405" cy="20567"/>
            </a:xfrm>
            <a:custGeom>
              <a:avLst/>
              <a:gdLst/>
              <a:ahLst/>
              <a:cxnLst/>
              <a:rect l="l" t="t" r="r" b="b"/>
              <a:pathLst>
                <a:path w="1733" h="785" extrusionOk="0">
                  <a:moveTo>
                    <a:pt x="706" y="1"/>
                  </a:moveTo>
                  <a:cubicBezTo>
                    <a:pt x="527" y="1"/>
                    <a:pt x="341" y="49"/>
                    <a:pt x="161" y="173"/>
                  </a:cubicBezTo>
                  <a:cubicBezTo>
                    <a:pt x="1" y="317"/>
                    <a:pt x="121" y="548"/>
                    <a:pt x="293" y="548"/>
                  </a:cubicBezTo>
                  <a:cubicBezTo>
                    <a:pt x="328" y="548"/>
                    <a:pt x="364" y="539"/>
                    <a:pt x="400" y="518"/>
                  </a:cubicBezTo>
                  <a:cubicBezTo>
                    <a:pt x="503" y="445"/>
                    <a:pt x="610" y="417"/>
                    <a:pt x="713" y="417"/>
                  </a:cubicBezTo>
                  <a:cubicBezTo>
                    <a:pt x="1046" y="417"/>
                    <a:pt x="1344" y="705"/>
                    <a:pt x="1359" y="720"/>
                  </a:cubicBezTo>
                  <a:cubicBezTo>
                    <a:pt x="1397" y="763"/>
                    <a:pt x="1450" y="784"/>
                    <a:pt x="1504" y="784"/>
                  </a:cubicBezTo>
                  <a:cubicBezTo>
                    <a:pt x="1558" y="784"/>
                    <a:pt x="1613" y="763"/>
                    <a:pt x="1656" y="720"/>
                  </a:cubicBezTo>
                  <a:cubicBezTo>
                    <a:pt x="1733" y="643"/>
                    <a:pt x="1733" y="509"/>
                    <a:pt x="1656" y="432"/>
                  </a:cubicBezTo>
                  <a:cubicBezTo>
                    <a:pt x="1477" y="246"/>
                    <a:pt x="1109" y="1"/>
                    <a:pt x="70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88"/>
            <p:cNvSpPr/>
            <p:nvPr/>
          </p:nvSpPr>
          <p:spPr>
            <a:xfrm>
              <a:off x="5039556" y="2037479"/>
              <a:ext cx="75482" cy="44016"/>
            </a:xfrm>
            <a:custGeom>
              <a:avLst/>
              <a:gdLst/>
              <a:ahLst/>
              <a:cxnLst/>
              <a:rect l="l" t="t" r="r" b="b"/>
              <a:pathLst>
                <a:path w="2881" h="1680" extrusionOk="0">
                  <a:moveTo>
                    <a:pt x="282" y="0"/>
                  </a:moveTo>
                  <a:cubicBezTo>
                    <a:pt x="140" y="0"/>
                    <a:pt x="0" y="146"/>
                    <a:pt x="92" y="309"/>
                  </a:cubicBezTo>
                  <a:cubicBezTo>
                    <a:pt x="379" y="769"/>
                    <a:pt x="868" y="1066"/>
                    <a:pt x="1405" y="1105"/>
                  </a:cubicBezTo>
                  <a:cubicBezTo>
                    <a:pt x="1817" y="1124"/>
                    <a:pt x="2200" y="1306"/>
                    <a:pt x="2488" y="1613"/>
                  </a:cubicBezTo>
                  <a:cubicBezTo>
                    <a:pt x="2526" y="1651"/>
                    <a:pt x="2584" y="1680"/>
                    <a:pt x="2651" y="1680"/>
                  </a:cubicBezTo>
                  <a:cubicBezTo>
                    <a:pt x="2699" y="1680"/>
                    <a:pt x="2737" y="1661"/>
                    <a:pt x="2776" y="1632"/>
                  </a:cubicBezTo>
                  <a:cubicBezTo>
                    <a:pt x="2862" y="1555"/>
                    <a:pt x="2881" y="1431"/>
                    <a:pt x="2804" y="1344"/>
                  </a:cubicBezTo>
                  <a:cubicBezTo>
                    <a:pt x="2450" y="951"/>
                    <a:pt x="1961" y="721"/>
                    <a:pt x="1434" y="693"/>
                  </a:cubicBezTo>
                  <a:cubicBezTo>
                    <a:pt x="1041" y="664"/>
                    <a:pt x="676" y="443"/>
                    <a:pt x="456" y="108"/>
                  </a:cubicBezTo>
                  <a:cubicBezTo>
                    <a:pt x="413" y="32"/>
                    <a:pt x="347" y="0"/>
                    <a:pt x="28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88"/>
            <p:cNvSpPr/>
            <p:nvPr/>
          </p:nvSpPr>
          <p:spPr>
            <a:xfrm>
              <a:off x="5016002" y="2240634"/>
              <a:ext cx="61884" cy="30995"/>
            </a:xfrm>
            <a:custGeom>
              <a:avLst/>
              <a:gdLst/>
              <a:ahLst/>
              <a:cxnLst/>
              <a:rect l="l" t="t" r="r" b="b"/>
              <a:pathLst>
                <a:path w="2362" h="1183" extrusionOk="0">
                  <a:moveTo>
                    <a:pt x="2136" y="1"/>
                  </a:moveTo>
                  <a:cubicBezTo>
                    <a:pt x="2048" y="1"/>
                    <a:pt x="1970" y="54"/>
                    <a:pt x="1940" y="137"/>
                  </a:cubicBezTo>
                  <a:cubicBezTo>
                    <a:pt x="1921" y="164"/>
                    <a:pt x="1646" y="776"/>
                    <a:pt x="502" y="776"/>
                  </a:cubicBezTo>
                  <a:cubicBezTo>
                    <a:pt x="438" y="776"/>
                    <a:pt x="370" y="774"/>
                    <a:pt x="300" y="770"/>
                  </a:cubicBezTo>
                  <a:cubicBezTo>
                    <a:pt x="294" y="769"/>
                    <a:pt x="288" y="769"/>
                    <a:pt x="282" y="769"/>
                  </a:cubicBezTo>
                  <a:cubicBezTo>
                    <a:pt x="21" y="769"/>
                    <a:pt x="0" y="1163"/>
                    <a:pt x="272" y="1182"/>
                  </a:cubicBezTo>
                  <a:lnTo>
                    <a:pt x="511" y="1182"/>
                  </a:lnTo>
                  <a:cubicBezTo>
                    <a:pt x="1949" y="1182"/>
                    <a:pt x="2313" y="319"/>
                    <a:pt x="2323" y="281"/>
                  </a:cubicBezTo>
                  <a:cubicBezTo>
                    <a:pt x="2361" y="176"/>
                    <a:pt x="2313" y="61"/>
                    <a:pt x="2208" y="13"/>
                  </a:cubicBezTo>
                  <a:cubicBezTo>
                    <a:pt x="2184" y="5"/>
                    <a:pt x="2159" y="1"/>
                    <a:pt x="213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9" name="Google Shape;10689;p88"/>
          <p:cNvGrpSpPr/>
          <p:nvPr/>
        </p:nvGrpSpPr>
        <p:grpSpPr>
          <a:xfrm>
            <a:off x="7144726" y="3355496"/>
            <a:ext cx="260690" cy="362032"/>
            <a:chOff x="7144726" y="3355496"/>
            <a:chExt cx="260690" cy="362032"/>
          </a:xfrm>
        </p:grpSpPr>
        <p:sp>
          <p:nvSpPr>
            <p:cNvPr id="10690" name="Google Shape;10690;p88"/>
            <p:cNvSpPr/>
            <p:nvPr/>
          </p:nvSpPr>
          <p:spPr>
            <a:xfrm>
              <a:off x="7144726" y="3355496"/>
              <a:ext cx="260690" cy="362032"/>
            </a:xfrm>
            <a:custGeom>
              <a:avLst/>
              <a:gdLst/>
              <a:ahLst/>
              <a:cxnLst/>
              <a:rect l="l" t="t" r="r" b="b"/>
              <a:pathLst>
                <a:path w="9950" h="13818" extrusionOk="0">
                  <a:moveTo>
                    <a:pt x="4975" y="0"/>
                  </a:moveTo>
                  <a:cubicBezTo>
                    <a:pt x="3940" y="20"/>
                    <a:pt x="3087" y="796"/>
                    <a:pt x="2972" y="1812"/>
                  </a:cubicBezTo>
                  <a:lnTo>
                    <a:pt x="2329" y="7391"/>
                  </a:lnTo>
                  <a:cubicBezTo>
                    <a:pt x="2301" y="7669"/>
                    <a:pt x="2118" y="7899"/>
                    <a:pt x="1860" y="8004"/>
                  </a:cubicBezTo>
                  <a:cubicBezTo>
                    <a:pt x="1294" y="8225"/>
                    <a:pt x="815" y="8627"/>
                    <a:pt x="508" y="9145"/>
                  </a:cubicBezTo>
                  <a:cubicBezTo>
                    <a:pt x="19" y="9931"/>
                    <a:pt x="0" y="10909"/>
                    <a:pt x="460" y="11704"/>
                  </a:cubicBezTo>
                  <a:cubicBezTo>
                    <a:pt x="844" y="12366"/>
                    <a:pt x="1476" y="12711"/>
                    <a:pt x="2291" y="12806"/>
                  </a:cubicBezTo>
                  <a:cubicBezTo>
                    <a:pt x="2521" y="12835"/>
                    <a:pt x="2742" y="12941"/>
                    <a:pt x="2895" y="13113"/>
                  </a:cubicBezTo>
                  <a:cubicBezTo>
                    <a:pt x="3331" y="13583"/>
                    <a:pt x="4153" y="13818"/>
                    <a:pt x="4975" y="13818"/>
                  </a:cubicBezTo>
                  <a:cubicBezTo>
                    <a:pt x="5797" y="13818"/>
                    <a:pt x="6619" y="13583"/>
                    <a:pt x="7055" y="13113"/>
                  </a:cubicBezTo>
                  <a:cubicBezTo>
                    <a:pt x="7218" y="12941"/>
                    <a:pt x="7429" y="12835"/>
                    <a:pt x="7668" y="12806"/>
                  </a:cubicBezTo>
                  <a:cubicBezTo>
                    <a:pt x="8483" y="12711"/>
                    <a:pt x="9106" y="12366"/>
                    <a:pt x="9490" y="11704"/>
                  </a:cubicBezTo>
                  <a:cubicBezTo>
                    <a:pt x="9950" y="10909"/>
                    <a:pt x="9931" y="9931"/>
                    <a:pt x="9442" y="9145"/>
                  </a:cubicBezTo>
                  <a:cubicBezTo>
                    <a:pt x="9135" y="8627"/>
                    <a:pt x="8656" y="8225"/>
                    <a:pt x="8090" y="8004"/>
                  </a:cubicBezTo>
                  <a:cubicBezTo>
                    <a:pt x="7831" y="7899"/>
                    <a:pt x="7649" y="7669"/>
                    <a:pt x="7630" y="7391"/>
                  </a:cubicBezTo>
                  <a:lnTo>
                    <a:pt x="6997" y="1822"/>
                  </a:lnTo>
                  <a:cubicBezTo>
                    <a:pt x="6882" y="825"/>
                    <a:pt x="6068" y="48"/>
                    <a:pt x="506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88"/>
            <p:cNvSpPr/>
            <p:nvPr/>
          </p:nvSpPr>
          <p:spPr>
            <a:xfrm>
              <a:off x="7232601" y="3355496"/>
              <a:ext cx="172579" cy="330277"/>
            </a:xfrm>
            <a:custGeom>
              <a:avLst/>
              <a:gdLst/>
              <a:ahLst/>
              <a:cxnLst/>
              <a:rect l="l" t="t" r="r" b="b"/>
              <a:pathLst>
                <a:path w="6587" h="12606" extrusionOk="0">
                  <a:moveTo>
                    <a:pt x="1611" y="0"/>
                  </a:moveTo>
                  <a:cubicBezTo>
                    <a:pt x="979" y="0"/>
                    <a:pt x="375" y="307"/>
                    <a:pt x="1" y="825"/>
                  </a:cubicBezTo>
                  <a:cubicBezTo>
                    <a:pt x="231" y="729"/>
                    <a:pt x="480" y="681"/>
                    <a:pt x="720" y="681"/>
                  </a:cubicBezTo>
                  <a:lnTo>
                    <a:pt x="816" y="681"/>
                  </a:lnTo>
                  <a:cubicBezTo>
                    <a:pt x="1813" y="729"/>
                    <a:pt x="2637" y="1496"/>
                    <a:pt x="2742" y="2502"/>
                  </a:cubicBezTo>
                  <a:lnTo>
                    <a:pt x="3375" y="8071"/>
                  </a:lnTo>
                  <a:cubicBezTo>
                    <a:pt x="3404" y="8340"/>
                    <a:pt x="3586" y="8579"/>
                    <a:pt x="3845" y="8685"/>
                  </a:cubicBezTo>
                  <a:cubicBezTo>
                    <a:pt x="4410" y="8896"/>
                    <a:pt x="4890" y="9308"/>
                    <a:pt x="5196" y="9825"/>
                  </a:cubicBezTo>
                  <a:cubicBezTo>
                    <a:pt x="5685" y="10602"/>
                    <a:pt x="5704" y="11589"/>
                    <a:pt x="5244" y="12385"/>
                  </a:cubicBezTo>
                  <a:cubicBezTo>
                    <a:pt x="5206" y="12461"/>
                    <a:pt x="5148" y="12528"/>
                    <a:pt x="5100" y="12605"/>
                  </a:cubicBezTo>
                  <a:cubicBezTo>
                    <a:pt x="5532" y="12423"/>
                    <a:pt x="5896" y="12107"/>
                    <a:pt x="6136" y="11695"/>
                  </a:cubicBezTo>
                  <a:cubicBezTo>
                    <a:pt x="6586" y="10909"/>
                    <a:pt x="6577" y="9921"/>
                    <a:pt x="6088" y="9145"/>
                  </a:cubicBezTo>
                  <a:cubicBezTo>
                    <a:pt x="5771" y="8627"/>
                    <a:pt x="5302" y="8215"/>
                    <a:pt x="4727" y="8004"/>
                  </a:cubicBezTo>
                  <a:cubicBezTo>
                    <a:pt x="4477" y="7899"/>
                    <a:pt x="4295" y="7659"/>
                    <a:pt x="4266" y="7391"/>
                  </a:cubicBezTo>
                  <a:lnTo>
                    <a:pt x="3634" y="1812"/>
                  </a:lnTo>
                  <a:cubicBezTo>
                    <a:pt x="3528" y="815"/>
                    <a:pt x="2704" y="39"/>
                    <a:pt x="1698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88"/>
            <p:cNvSpPr/>
            <p:nvPr/>
          </p:nvSpPr>
          <p:spPr>
            <a:xfrm>
              <a:off x="7302424" y="3660936"/>
              <a:ext cx="85910" cy="52950"/>
            </a:xfrm>
            <a:custGeom>
              <a:avLst/>
              <a:gdLst/>
              <a:ahLst/>
              <a:cxnLst/>
              <a:rect l="l" t="t" r="r" b="b"/>
              <a:pathLst>
                <a:path w="3279" h="2021" extrusionOk="0">
                  <a:moveTo>
                    <a:pt x="1951" y="1"/>
                  </a:moveTo>
                  <a:cubicBezTo>
                    <a:pt x="1467" y="1"/>
                    <a:pt x="757" y="177"/>
                    <a:pt x="269" y="1072"/>
                  </a:cubicBezTo>
                  <a:lnTo>
                    <a:pt x="1" y="2021"/>
                  </a:lnTo>
                  <a:cubicBezTo>
                    <a:pt x="394" y="1925"/>
                    <a:pt x="748" y="1733"/>
                    <a:pt x="1026" y="1455"/>
                  </a:cubicBezTo>
                  <a:cubicBezTo>
                    <a:pt x="1189" y="1283"/>
                    <a:pt x="1410" y="1168"/>
                    <a:pt x="1640" y="1148"/>
                  </a:cubicBezTo>
                  <a:cubicBezTo>
                    <a:pt x="2340" y="1072"/>
                    <a:pt x="2896" y="803"/>
                    <a:pt x="3279" y="315"/>
                  </a:cubicBezTo>
                  <a:lnTo>
                    <a:pt x="2483" y="75"/>
                  </a:lnTo>
                  <a:cubicBezTo>
                    <a:pt x="2483" y="75"/>
                    <a:pt x="2265" y="1"/>
                    <a:pt x="1951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88"/>
            <p:cNvSpPr/>
            <p:nvPr/>
          </p:nvSpPr>
          <p:spPr>
            <a:xfrm>
              <a:off x="7161285" y="3661198"/>
              <a:ext cx="84652" cy="52452"/>
            </a:xfrm>
            <a:custGeom>
              <a:avLst/>
              <a:gdLst/>
              <a:ahLst/>
              <a:cxnLst/>
              <a:rect l="l" t="t" r="r" b="b"/>
              <a:pathLst>
                <a:path w="3231" h="2002" extrusionOk="0">
                  <a:moveTo>
                    <a:pt x="1290" y="0"/>
                  </a:moveTo>
                  <a:cubicBezTo>
                    <a:pt x="976" y="0"/>
                    <a:pt x="758" y="74"/>
                    <a:pt x="758" y="74"/>
                  </a:cubicBezTo>
                  <a:lnTo>
                    <a:pt x="1" y="295"/>
                  </a:lnTo>
                  <a:cubicBezTo>
                    <a:pt x="394" y="793"/>
                    <a:pt x="950" y="1062"/>
                    <a:pt x="1649" y="1148"/>
                  </a:cubicBezTo>
                  <a:cubicBezTo>
                    <a:pt x="1889" y="1167"/>
                    <a:pt x="2100" y="1282"/>
                    <a:pt x="2263" y="1445"/>
                  </a:cubicBezTo>
                  <a:cubicBezTo>
                    <a:pt x="2531" y="1714"/>
                    <a:pt x="2867" y="1905"/>
                    <a:pt x="3231" y="2001"/>
                  </a:cubicBezTo>
                  <a:lnTo>
                    <a:pt x="2972" y="1071"/>
                  </a:lnTo>
                  <a:cubicBezTo>
                    <a:pt x="2484" y="176"/>
                    <a:pt x="1774" y="0"/>
                    <a:pt x="1290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88"/>
            <p:cNvSpPr/>
            <p:nvPr/>
          </p:nvSpPr>
          <p:spPr>
            <a:xfrm>
              <a:off x="7175066" y="3655617"/>
              <a:ext cx="71631" cy="39195"/>
            </a:xfrm>
            <a:custGeom>
              <a:avLst/>
              <a:gdLst/>
              <a:ahLst/>
              <a:cxnLst/>
              <a:rect l="l" t="t" r="r" b="b"/>
              <a:pathLst>
                <a:path w="2734" h="1496" extrusionOk="0">
                  <a:moveTo>
                    <a:pt x="825" y="0"/>
                  </a:moveTo>
                  <a:cubicBezTo>
                    <a:pt x="620" y="0"/>
                    <a:pt x="417" y="28"/>
                    <a:pt x="222" y="86"/>
                  </a:cubicBezTo>
                  <a:cubicBezTo>
                    <a:pt x="1" y="175"/>
                    <a:pt x="83" y="485"/>
                    <a:pt x="294" y="485"/>
                  </a:cubicBezTo>
                  <a:cubicBezTo>
                    <a:pt x="311" y="485"/>
                    <a:pt x="328" y="483"/>
                    <a:pt x="347" y="479"/>
                  </a:cubicBezTo>
                  <a:cubicBezTo>
                    <a:pt x="365" y="476"/>
                    <a:pt x="547" y="419"/>
                    <a:pt x="804" y="419"/>
                  </a:cubicBezTo>
                  <a:cubicBezTo>
                    <a:pt x="1230" y="419"/>
                    <a:pt x="1864" y="574"/>
                    <a:pt x="2312" y="1380"/>
                  </a:cubicBezTo>
                  <a:cubicBezTo>
                    <a:pt x="2350" y="1447"/>
                    <a:pt x="2417" y="1495"/>
                    <a:pt x="2494" y="1495"/>
                  </a:cubicBezTo>
                  <a:cubicBezTo>
                    <a:pt x="2532" y="1495"/>
                    <a:pt x="2561" y="1486"/>
                    <a:pt x="2590" y="1466"/>
                  </a:cubicBezTo>
                  <a:cubicBezTo>
                    <a:pt x="2695" y="1409"/>
                    <a:pt x="2734" y="1284"/>
                    <a:pt x="2676" y="1179"/>
                  </a:cubicBezTo>
                  <a:cubicBezTo>
                    <a:pt x="2226" y="345"/>
                    <a:pt x="1584" y="86"/>
                    <a:pt x="1123" y="19"/>
                  </a:cubicBezTo>
                  <a:cubicBezTo>
                    <a:pt x="1024" y="7"/>
                    <a:pt x="924" y="0"/>
                    <a:pt x="825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88"/>
            <p:cNvSpPr/>
            <p:nvPr/>
          </p:nvSpPr>
          <p:spPr>
            <a:xfrm>
              <a:off x="7302686" y="3655670"/>
              <a:ext cx="72784" cy="39143"/>
            </a:xfrm>
            <a:custGeom>
              <a:avLst/>
              <a:gdLst/>
              <a:ahLst/>
              <a:cxnLst/>
              <a:rect l="l" t="t" r="r" b="b"/>
              <a:pathLst>
                <a:path w="2778" h="1494" extrusionOk="0">
                  <a:moveTo>
                    <a:pt x="1958" y="1"/>
                  </a:moveTo>
                  <a:cubicBezTo>
                    <a:pt x="1849" y="1"/>
                    <a:pt x="1739" y="10"/>
                    <a:pt x="1630" y="27"/>
                  </a:cubicBezTo>
                  <a:cubicBezTo>
                    <a:pt x="1179" y="84"/>
                    <a:pt x="537" y="343"/>
                    <a:pt x="77" y="1177"/>
                  </a:cubicBezTo>
                  <a:cubicBezTo>
                    <a:pt x="0" y="1321"/>
                    <a:pt x="96" y="1493"/>
                    <a:pt x="259" y="1493"/>
                  </a:cubicBezTo>
                  <a:cubicBezTo>
                    <a:pt x="336" y="1484"/>
                    <a:pt x="403" y="1445"/>
                    <a:pt x="432" y="1378"/>
                  </a:cubicBezTo>
                  <a:cubicBezTo>
                    <a:pt x="880" y="571"/>
                    <a:pt x="1516" y="413"/>
                    <a:pt x="1942" y="413"/>
                  </a:cubicBezTo>
                  <a:cubicBezTo>
                    <a:pt x="2198" y="413"/>
                    <a:pt x="2379" y="470"/>
                    <a:pt x="2397" y="477"/>
                  </a:cubicBezTo>
                  <a:cubicBezTo>
                    <a:pt x="2427" y="489"/>
                    <a:pt x="2455" y="494"/>
                    <a:pt x="2482" y="494"/>
                  </a:cubicBezTo>
                  <a:cubicBezTo>
                    <a:pt x="2692" y="494"/>
                    <a:pt x="2778" y="161"/>
                    <a:pt x="2531" y="84"/>
                  </a:cubicBezTo>
                  <a:cubicBezTo>
                    <a:pt x="2346" y="29"/>
                    <a:pt x="2153" y="1"/>
                    <a:pt x="1958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6" name="Google Shape;10696;p88"/>
          <p:cNvGrpSpPr/>
          <p:nvPr/>
        </p:nvGrpSpPr>
        <p:grpSpPr>
          <a:xfrm>
            <a:off x="6705719" y="4278051"/>
            <a:ext cx="261712" cy="361770"/>
            <a:chOff x="6705719" y="4278051"/>
            <a:chExt cx="261712" cy="361770"/>
          </a:xfrm>
        </p:grpSpPr>
        <p:sp>
          <p:nvSpPr>
            <p:cNvPr id="10697" name="Google Shape;10697;p88"/>
            <p:cNvSpPr/>
            <p:nvPr/>
          </p:nvSpPr>
          <p:spPr>
            <a:xfrm>
              <a:off x="6863443" y="4340328"/>
              <a:ext cx="14331" cy="32802"/>
            </a:xfrm>
            <a:custGeom>
              <a:avLst/>
              <a:gdLst/>
              <a:ahLst/>
              <a:cxnLst/>
              <a:rect l="l" t="t" r="r" b="b"/>
              <a:pathLst>
                <a:path w="547" h="1252" extrusionOk="0">
                  <a:moveTo>
                    <a:pt x="274" y="0"/>
                  </a:moveTo>
                  <a:cubicBezTo>
                    <a:pt x="137" y="0"/>
                    <a:pt x="0" y="91"/>
                    <a:pt x="0" y="274"/>
                  </a:cubicBezTo>
                  <a:lnTo>
                    <a:pt x="0" y="973"/>
                  </a:lnTo>
                  <a:cubicBezTo>
                    <a:pt x="0" y="1127"/>
                    <a:pt x="125" y="1251"/>
                    <a:pt x="278" y="1251"/>
                  </a:cubicBezTo>
                  <a:cubicBezTo>
                    <a:pt x="422" y="1242"/>
                    <a:pt x="547" y="1127"/>
                    <a:pt x="547" y="973"/>
                  </a:cubicBezTo>
                  <a:lnTo>
                    <a:pt x="547" y="274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88"/>
            <p:cNvSpPr/>
            <p:nvPr/>
          </p:nvSpPr>
          <p:spPr>
            <a:xfrm>
              <a:off x="6863443" y="4573875"/>
              <a:ext cx="14331" cy="65945"/>
            </a:xfrm>
            <a:custGeom>
              <a:avLst/>
              <a:gdLst/>
              <a:ahLst/>
              <a:cxnLst/>
              <a:rect l="l" t="t" r="r" b="b"/>
              <a:pathLst>
                <a:path w="547" h="2517" extrusionOk="0">
                  <a:moveTo>
                    <a:pt x="274" y="1"/>
                  </a:moveTo>
                  <a:cubicBezTo>
                    <a:pt x="137" y="1"/>
                    <a:pt x="0" y="92"/>
                    <a:pt x="0" y="274"/>
                  </a:cubicBezTo>
                  <a:lnTo>
                    <a:pt x="0" y="2248"/>
                  </a:lnTo>
                  <a:cubicBezTo>
                    <a:pt x="0" y="2392"/>
                    <a:pt x="125" y="2517"/>
                    <a:pt x="278" y="2517"/>
                  </a:cubicBezTo>
                  <a:cubicBezTo>
                    <a:pt x="422" y="2517"/>
                    <a:pt x="547" y="2392"/>
                    <a:pt x="547" y="2248"/>
                  </a:cubicBezTo>
                  <a:lnTo>
                    <a:pt x="547" y="274"/>
                  </a:lnTo>
                  <a:cubicBezTo>
                    <a:pt x="547" y="92"/>
                    <a:pt x="410" y="1"/>
                    <a:pt x="274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88"/>
            <p:cNvSpPr/>
            <p:nvPr/>
          </p:nvSpPr>
          <p:spPr>
            <a:xfrm>
              <a:off x="6773787" y="4364563"/>
              <a:ext cx="193644" cy="190133"/>
            </a:xfrm>
            <a:custGeom>
              <a:avLst/>
              <a:gdLst/>
              <a:ahLst/>
              <a:cxnLst/>
              <a:rect l="l" t="t" r="r" b="b"/>
              <a:pathLst>
                <a:path w="7391" h="7257" extrusionOk="0">
                  <a:moveTo>
                    <a:pt x="767" y="0"/>
                  </a:moveTo>
                  <a:cubicBezTo>
                    <a:pt x="336" y="0"/>
                    <a:pt x="0" y="365"/>
                    <a:pt x="48" y="796"/>
                  </a:cubicBezTo>
                  <a:lnTo>
                    <a:pt x="585" y="6288"/>
                  </a:lnTo>
                  <a:cubicBezTo>
                    <a:pt x="662" y="7036"/>
                    <a:pt x="1295" y="7256"/>
                    <a:pt x="2042" y="7256"/>
                  </a:cubicBezTo>
                  <a:lnTo>
                    <a:pt x="5340" y="7256"/>
                  </a:lnTo>
                  <a:cubicBezTo>
                    <a:pt x="6097" y="7256"/>
                    <a:pt x="6729" y="7036"/>
                    <a:pt x="6806" y="6288"/>
                  </a:cubicBezTo>
                  <a:lnTo>
                    <a:pt x="7343" y="796"/>
                  </a:lnTo>
                  <a:cubicBezTo>
                    <a:pt x="7391" y="365"/>
                    <a:pt x="7055" y="0"/>
                    <a:pt x="6624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88"/>
            <p:cNvSpPr/>
            <p:nvPr/>
          </p:nvSpPr>
          <p:spPr>
            <a:xfrm>
              <a:off x="6877512" y="4364563"/>
              <a:ext cx="89918" cy="190133"/>
            </a:xfrm>
            <a:custGeom>
              <a:avLst/>
              <a:gdLst/>
              <a:ahLst/>
              <a:cxnLst/>
              <a:rect l="l" t="t" r="r" b="b"/>
              <a:pathLst>
                <a:path w="3432" h="7257" extrusionOk="0">
                  <a:moveTo>
                    <a:pt x="2681" y="0"/>
                  </a:moveTo>
                  <a:cubicBezTo>
                    <a:pt x="2676" y="0"/>
                    <a:pt x="2670" y="0"/>
                    <a:pt x="2665" y="0"/>
                  </a:cubicBezTo>
                  <a:lnTo>
                    <a:pt x="1275" y="0"/>
                  </a:lnTo>
                  <a:cubicBezTo>
                    <a:pt x="1706" y="0"/>
                    <a:pt x="2042" y="365"/>
                    <a:pt x="1994" y="796"/>
                  </a:cubicBezTo>
                  <a:lnTo>
                    <a:pt x="1457" y="6288"/>
                  </a:lnTo>
                  <a:cubicBezTo>
                    <a:pt x="1381" y="7036"/>
                    <a:pt x="748" y="7256"/>
                    <a:pt x="0" y="7256"/>
                  </a:cubicBezTo>
                  <a:lnTo>
                    <a:pt x="1390" y="7256"/>
                  </a:lnTo>
                  <a:cubicBezTo>
                    <a:pt x="2138" y="7256"/>
                    <a:pt x="2770" y="7036"/>
                    <a:pt x="2847" y="6288"/>
                  </a:cubicBezTo>
                  <a:lnTo>
                    <a:pt x="3393" y="796"/>
                  </a:lnTo>
                  <a:cubicBezTo>
                    <a:pt x="3431" y="370"/>
                    <a:pt x="3105" y="0"/>
                    <a:pt x="2681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88"/>
            <p:cNvSpPr/>
            <p:nvPr/>
          </p:nvSpPr>
          <p:spPr>
            <a:xfrm>
              <a:off x="6779315" y="4427600"/>
              <a:ext cx="182850" cy="127096"/>
            </a:xfrm>
            <a:custGeom>
              <a:avLst/>
              <a:gdLst/>
              <a:ahLst/>
              <a:cxnLst/>
              <a:rect l="l" t="t" r="r" b="b"/>
              <a:pathLst>
                <a:path w="6979" h="4851" extrusionOk="0">
                  <a:moveTo>
                    <a:pt x="0" y="0"/>
                  </a:moveTo>
                  <a:lnTo>
                    <a:pt x="384" y="3882"/>
                  </a:lnTo>
                  <a:cubicBezTo>
                    <a:pt x="451" y="4630"/>
                    <a:pt x="1084" y="4850"/>
                    <a:pt x="1841" y="4850"/>
                  </a:cubicBezTo>
                  <a:lnTo>
                    <a:pt x="5138" y="4850"/>
                  </a:lnTo>
                  <a:cubicBezTo>
                    <a:pt x="5886" y="4850"/>
                    <a:pt x="6518" y="4630"/>
                    <a:pt x="6595" y="3882"/>
                  </a:cubicBezTo>
                  <a:lnTo>
                    <a:pt x="6979" y="10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88"/>
            <p:cNvSpPr/>
            <p:nvPr/>
          </p:nvSpPr>
          <p:spPr>
            <a:xfrm>
              <a:off x="6877512" y="4427600"/>
              <a:ext cx="84652" cy="127096"/>
            </a:xfrm>
            <a:custGeom>
              <a:avLst/>
              <a:gdLst/>
              <a:ahLst/>
              <a:cxnLst/>
              <a:rect l="l" t="t" r="r" b="b"/>
              <a:pathLst>
                <a:path w="3231" h="4851" extrusionOk="0">
                  <a:moveTo>
                    <a:pt x="1841" y="0"/>
                  </a:moveTo>
                  <a:lnTo>
                    <a:pt x="1457" y="3882"/>
                  </a:lnTo>
                  <a:cubicBezTo>
                    <a:pt x="1381" y="4630"/>
                    <a:pt x="748" y="4850"/>
                    <a:pt x="0" y="4850"/>
                  </a:cubicBezTo>
                  <a:lnTo>
                    <a:pt x="1390" y="4850"/>
                  </a:lnTo>
                  <a:cubicBezTo>
                    <a:pt x="2138" y="4850"/>
                    <a:pt x="2770" y="4630"/>
                    <a:pt x="2847" y="3882"/>
                  </a:cubicBezTo>
                  <a:lnTo>
                    <a:pt x="3231" y="10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88"/>
            <p:cNvSpPr/>
            <p:nvPr/>
          </p:nvSpPr>
          <p:spPr>
            <a:xfrm>
              <a:off x="6826029" y="4554670"/>
              <a:ext cx="89421" cy="29396"/>
            </a:xfrm>
            <a:custGeom>
              <a:avLst/>
              <a:gdLst/>
              <a:ahLst/>
              <a:cxnLst/>
              <a:rect l="l" t="t" r="r" b="b"/>
              <a:pathLst>
                <a:path w="3413" h="1122" extrusionOk="0">
                  <a:moveTo>
                    <a:pt x="0" y="0"/>
                  </a:moveTo>
                  <a:lnTo>
                    <a:pt x="0" y="537"/>
                  </a:lnTo>
                  <a:cubicBezTo>
                    <a:pt x="0" y="854"/>
                    <a:pt x="259" y="1122"/>
                    <a:pt x="585" y="1122"/>
                  </a:cubicBezTo>
                  <a:lnTo>
                    <a:pt x="2828" y="1122"/>
                  </a:lnTo>
                  <a:cubicBezTo>
                    <a:pt x="3144" y="1112"/>
                    <a:pt x="3403" y="854"/>
                    <a:pt x="3413" y="537"/>
                  </a:cubicBezTo>
                  <a:lnTo>
                    <a:pt x="3413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88"/>
            <p:cNvSpPr/>
            <p:nvPr/>
          </p:nvSpPr>
          <p:spPr>
            <a:xfrm>
              <a:off x="6871722" y="4554670"/>
              <a:ext cx="43728" cy="29396"/>
            </a:xfrm>
            <a:custGeom>
              <a:avLst/>
              <a:gdLst/>
              <a:ahLst/>
              <a:cxnLst/>
              <a:rect l="l" t="t" r="r" b="b"/>
              <a:pathLst>
                <a:path w="1669" h="1122" extrusionOk="0">
                  <a:moveTo>
                    <a:pt x="576" y="0"/>
                  </a:moveTo>
                  <a:lnTo>
                    <a:pt x="576" y="537"/>
                  </a:lnTo>
                  <a:cubicBezTo>
                    <a:pt x="576" y="854"/>
                    <a:pt x="317" y="1122"/>
                    <a:pt x="1" y="1122"/>
                  </a:cubicBezTo>
                  <a:lnTo>
                    <a:pt x="1084" y="1122"/>
                  </a:lnTo>
                  <a:cubicBezTo>
                    <a:pt x="1410" y="1122"/>
                    <a:pt x="1669" y="854"/>
                    <a:pt x="1669" y="537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88"/>
            <p:cNvSpPr/>
            <p:nvPr/>
          </p:nvSpPr>
          <p:spPr>
            <a:xfrm>
              <a:off x="6863443" y="4278051"/>
              <a:ext cx="14331" cy="32540"/>
            </a:xfrm>
            <a:custGeom>
              <a:avLst/>
              <a:gdLst/>
              <a:ahLst/>
              <a:cxnLst/>
              <a:rect l="l" t="t" r="r" b="b"/>
              <a:pathLst>
                <a:path w="547" h="1242" extrusionOk="0">
                  <a:moveTo>
                    <a:pt x="274" y="0"/>
                  </a:moveTo>
                  <a:cubicBezTo>
                    <a:pt x="137" y="0"/>
                    <a:pt x="0" y="91"/>
                    <a:pt x="0" y="273"/>
                  </a:cubicBezTo>
                  <a:lnTo>
                    <a:pt x="0" y="973"/>
                  </a:lnTo>
                  <a:cubicBezTo>
                    <a:pt x="0" y="1117"/>
                    <a:pt x="125" y="1241"/>
                    <a:pt x="278" y="1241"/>
                  </a:cubicBezTo>
                  <a:cubicBezTo>
                    <a:pt x="422" y="1241"/>
                    <a:pt x="537" y="1117"/>
                    <a:pt x="547" y="973"/>
                  </a:cubicBezTo>
                  <a:lnTo>
                    <a:pt x="547" y="273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88"/>
            <p:cNvSpPr/>
            <p:nvPr/>
          </p:nvSpPr>
          <p:spPr>
            <a:xfrm>
              <a:off x="6705719" y="4296312"/>
              <a:ext cx="200430" cy="343508"/>
            </a:xfrm>
            <a:custGeom>
              <a:avLst/>
              <a:gdLst/>
              <a:ahLst/>
              <a:cxnLst/>
              <a:rect l="l" t="t" r="r" b="b"/>
              <a:pathLst>
                <a:path w="7650" h="13111" extrusionOk="0">
                  <a:moveTo>
                    <a:pt x="6295" y="0"/>
                  </a:moveTo>
                  <a:cubicBezTo>
                    <a:pt x="5713" y="0"/>
                    <a:pt x="5184" y="374"/>
                    <a:pt x="5004" y="937"/>
                  </a:cubicBezTo>
                  <a:lnTo>
                    <a:pt x="1860" y="937"/>
                  </a:lnTo>
                  <a:cubicBezTo>
                    <a:pt x="835" y="937"/>
                    <a:pt x="1" y="1771"/>
                    <a:pt x="1" y="2797"/>
                  </a:cubicBezTo>
                  <a:lnTo>
                    <a:pt x="1" y="13111"/>
                  </a:lnTo>
                  <a:lnTo>
                    <a:pt x="892" y="13111"/>
                  </a:lnTo>
                  <a:lnTo>
                    <a:pt x="892" y="2797"/>
                  </a:lnTo>
                  <a:cubicBezTo>
                    <a:pt x="892" y="2270"/>
                    <a:pt x="1324" y="1829"/>
                    <a:pt x="1860" y="1829"/>
                  </a:cubicBezTo>
                  <a:lnTo>
                    <a:pt x="5378" y="1829"/>
                  </a:lnTo>
                  <a:cubicBezTo>
                    <a:pt x="5627" y="1829"/>
                    <a:pt x="5829" y="1637"/>
                    <a:pt x="5829" y="1388"/>
                  </a:cubicBezTo>
                  <a:lnTo>
                    <a:pt x="5829" y="1359"/>
                  </a:lnTo>
                  <a:cubicBezTo>
                    <a:pt x="5829" y="1048"/>
                    <a:pt x="6061" y="892"/>
                    <a:pt x="6294" y="892"/>
                  </a:cubicBezTo>
                  <a:cubicBezTo>
                    <a:pt x="6526" y="892"/>
                    <a:pt x="6759" y="1048"/>
                    <a:pt x="6759" y="1359"/>
                  </a:cubicBezTo>
                  <a:cubicBezTo>
                    <a:pt x="6759" y="1656"/>
                    <a:pt x="6981" y="1805"/>
                    <a:pt x="7204" y="1805"/>
                  </a:cubicBezTo>
                  <a:cubicBezTo>
                    <a:pt x="7427" y="1805"/>
                    <a:pt x="7650" y="1656"/>
                    <a:pt x="7650" y="1359"/>
                  </a:cubicBezTo>
                  <a:cubicBezTo>
                    <a:pt x="7650" y="688"/>
                    <a:pt x="7161" y="123"/>
                    <a:pt x="6509" y="17"/>
                  </a:cubicBezTo>
                  <a:cubicBezTo>
                    <a:pt x="6437" y="6"/>
                    <a:pt x="6366" y="0"/>
                    <a:pt x="6295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88"/>
            <p:cNvSpPr/>
            <p:nvPr/>
          </p:nvSpPr>
          <p:spPr>
            <a:xfrm>
              <a:off x="6922367" y="4395689"/>
              <a:ext cx="42811" cy="14358"/>
            </a:xfrm>
            <a:custGeom>
              <a:avLst/>
              <a:gdLst/>
              <a:ahLst/>
              <a:cxnLst/>
              <a:rect l="l" t="t" r="r" b="b"/>
              <a:pathLst>
                <a:path w="1634" h="548" extrusionOk="0">
                  <a:moveTo>
                    <a:pt x="360" y="0"/>
                  </a:moveTo>
                  <a:cubicBezTo>
                    <a:pt x="1" y="0"/>
                    <a:pt x="1" y="548"/>
                    <a:pt x="360" y="548"/>
                  </a:cubicBezTo>
                  <a:cubicBezTo>
                    <a:pt x="366" y="548"/>
                    <a:pt x="372" y="548"/>
                    <a:pt x="378" y="547"/>
                  </a:cubicBezTo>
                  <a:lnTo>
                    <a:pt x="1576" y="547"/>
                  </a:lnTo>
                  <a:lnTo>
                    <a:pt x="1634" y="1"/>
                  </a:lnTo>
                  <a:lnTo>
                    <a:pt x="378" y="1"/>
                  </a:ln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88"/>
            <p:cNvSpPr/>
            <p:nvPr/>
          </p:nvSpPr>
          <p:spPr>
            <a:xfrm>
              <a:off x="6901092" y="4445390"/>
              <a:ext cx="59317" cy="14148"/>
            </a:xfrm>
            <a:custGeom>
              <a:avLst/>
              <a:gdLst/>
              <a:ahLst/>
              <a:cxnLst/>
              <a:rect l="l" t="t" r="r" b="b"/>
              <a:pathLst>
                <a:path w="2264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5" y="539"/>
                  </a:cubicBezTo>
                  <a:lnTo>
                    <a:pt x="2206" y="539"/>
                  </a:lnTo>
                  <a:lnTo>
                    <a:pt x="2263" y="2"/>
                  </a:lnTo>
                  <a:lnTo>
                    <a:pt x="385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88"/>
            <p:cNvSpPr/>
            <p:nvPr/>
          </p:nvSpPr>
          <p:spPr>
            <a:xfrm>
              <a:off x="6922445" y="4420526"/>
              <a:ext cx="40217" cy="14148"/>
            </a:xfrm>
            <a:custGeom>
              <a:avLst/>
              <a:gdLst/>
              <a:ahLst/>
              <a:cxnLst/>
              <a:rect l="l" t="t" r="r" b="b"/>
              <a:pathLst>
                <a:path w="1535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487" y="539"/>
                  </a:lnTo>
                  <a:lnTo>
                    <a:pt x="1535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88"/>
            <p:cNvSpPr/>
            <p:nvPr/>
          </p:nvSpPr>
          <p:spPr>
            <a:xfrm>
              <a:off x="6922445" y="4470254"/>
              <a:ext cx="35449" cy="14148"/>
            </a:xfrm>
            <a:custGeom>
              <a:avLst/>
              <a:gdLst/>
              <a:ahLst/>
              <a:cxnLst/>
              <a:rect l="l" t="t" r="r" b="b"/>
              <a:pathLst>
                <a:path w="1353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295" y="539"/>
                  </a:lnTo>
                  <a:lnTo>
                    <a:pt x="1353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88"/>
            <p:cNvSpPr/>
            <p:nvPr/>
          </p:nvSpPr>
          <p:spPr>
            <a:xfrm>
              <a:off x="6901014" y="4494882"/>
              <a:ext cx="54365" cy="14358"/>
            </a:xfrm>
            <a:custGeom>
              <a:avLst/>
              <a:gdLst/>
              <a:ahLst/>
              <a:cxnLst/>
              <a:rect l="l" t="t" r="r" b="b"/>
              <a:pathLst>
                <a:path w="2075" h="548" extrusionOk="0">
                  <a:moveTo>
                    <a:pt x="369" y="1"/>
                  </a:moveTo>
                  <a:cubicBezTo>
                    <a:pt x="1" y="1"/>
                    <a:pt x="1" y="548"/>
                    <a:pt x="369" y="548"/>
                  </a:cubicBezTo>
                  <a:cubicBezTo>
                    <a:pt x="375" y="548"/>
                    <a:pt x="381" y="548"/>
                    <a:pt x="388" y="548"/>
                  </a:cubicBezTo>
                  <a:lnTo>
                    <a:pt x="2017" y="548"/>
                  </a:lnTo>
                  <a:lnTo>
                    <a:pt x="2075" y="1"/>
                  </a:lnTo>
                  <a:lnTo>
                    <a:pt x="388" y="1"/>
                  </a:lnTo>
                  <a:cubicBezTo>
                    <a:pt x="381" y="1"/>
                    <a:pt x="375" y="1"/>
                    <a:pt x="36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2" name="Google Shape;10712;p88"/>
          <p:cNvGrpSpPr/>
          <p:nvPr/>
        </p:nvGrpSpPr>
        <p:grpSpPr>
          <a:xfrm>
            <a:off x="5750650" y="2891652"/>
            <a:ext cx="320216" cy="361403"/>
            <a:chOff x="5750650" y="2891652"/>
            <a:chExt cx="320216" cy="361403"/>
          </a:xfrm>
        </p:grpSpPr>
        <p:sp>
          <p:nvSpPr>
            <p:cNvPr id="10713" name="Google Shape;10713;p88"/>
            <p:cNvSpPr/>
            <p:nvPr/>
          </p:nvSpPr>
          <p:spPr>
            <a:xfrm>
              <a:off x="5750650" y="2891652"/>
              <a:ext cx="196919" cy="193644"/>
            </a:xfrm>
            <a:custGeom>
              <a:avLst/>
              <a:gdLst/>
              <a:ahLst/>
              <a:cxnLst/>
              <a:rect l="l" t="t" r="r" b="b"/>
              <a:pathLst>
                <a:path w="7516" h="7391" extrusionOk="0">
                  <a:moveTo>
                    <a:pt x="777" y="0"/>
                  </a:moveTo>
                  <a:cubicBezTo>
                    <a:pt x="346" y="0"/>
                    <a:pt x="1" y="384"/>
                    <a:pt x="49" y="815"/>
                  </a:cubicBezTo>
                  <a:lnTo>
                    <a:pt x="595" y="6403"/>
                  </a:lnTo>
                  <a:cubicBezTo>
                    <a:pt x="672" y="7170"/>
                    <a:pt x="1314" y="7391"/>
                    <a:pt x="2081" y="7391"/>
                  </a:cubicBezTo>
                  <a:lnTo>
                    <a:pt x="5436" y="7391"/>
                  </a:lnTo>
                  <a:cubicBezTo>
                    <a:pt x="6202" y="7391"/>
                    <a:pt x="6845" y="7161"/>
                    <a:pt x="6921" y="6403"/>
                  </a:cubicBezTo>
                  <a:lnTo>
                    <a:pt x="7468" y="815"/>
                  </a:lnTo>
                  <a:cubicBezTo>
                    <a:pt x="7516" y="384"/>
                    <a:pt x="7170" y="0"/>
                    <a:pt x="6739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88"/>
            <p:cNvSpPr/>
            <p:nvPr/>
          </p:nvSpPr>
          <p:spPr>
            <a:xfrm>
              <a:off x="5847590" y="2891652"/>
              <a:ext cx="99979" cy="193644"/>
            </a:xfrm>
            <a:custGeom>
              <a:avLst/>
              <a:gdLst/>
              <a:ahLst/>
              <a:cxnLst/>
              <a:rect l="l" t="t" r="r" b="b"/>
              <a:pathLst>
                <a:path w="3816" h="7391" extrusionOk="0">
                  <a:moveTo>
                    <a:pt x="1295" y="0"/>
                  </a:moveTo>
                  <a:cubicBezTo>
                    <a:pt x="1736" y="0"/>
                    <a:pt x="2071" y="384"/>
                    <a:pt x="2033" y="815"/>
                  </a:cubicBezTo>
                  <a:lnTo>
                    <a:pt x="1477" y="6403"/>
                  </a:lnTo>
                  <a:cubicBezTo>
                    <a:pt x="1400" y="7161"/>
                    <a:pt x="758" y="7391"/>
                    <a:pt x="1" y="7391"/>
                  </a:cubicBezTo>
                  <a:lnTo>
                    <a:pt x="1736" y="7391"/>
                  </a:lnTo>
                  <a:cubicBezTo>
                    <a:pt x="2502" y="7391"/>
                    <a:pt x="3145" y="7170"/>
                    <a:pt x="3221" y="6403"/>
                  </a:cubicBezTo>
                  <a:lnTo>
                    <a:pt x="3768" y="815"/>
                  </a:lnTo>
                  <a:cubicBezTo>
                    <a:pt x="3816" y="384"/>
                    <a:pt x="3470" y="0"/>
                    <a:pt x="3039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88"/>
            <p:cNvSpPr/>
            <p:nvPr/>
          </p:nvSpPr>
          <p:spPr>
            <a:xfrm>
              <a:off x="5753428" y="2930821"/>
              <a:ext cx="191129" cy="154475"/>
            </a:xfrm>
            <a:custGeom>
              <a:avLst/>
              <a:gdLst/>
              <a:ahLst/>
              <a:cxnLst/>
              <a:rect l="l" t="t" r="r" b="b"/>
              <a:pathLst>
                <a:path w="7295" h="5896" extrusionOk="0">
                  <a:moveTo>
                    <a:pt x="19" y="1"/>
                  </a:moveTo>
                  <a:lnTo>
                    <a:pt x="0" y="20"/>
                  </a:lnTo>
                  <a:lnTo>
                    <a:pt x="479" y="4908"/>
                  </a:lnTo>
                  <a:cubicBezTo>
                    <a:pt x="556" y="5675"/>
                    <a:pt x="1198" y="5896"/>
                    <a:pt x="1955" y="5896"/>
                  </a:cubicBezTo>
                  <a:lnTo>
                    <a:pt x="5330" y="5896"/>
                  </a:lnTo>
                  <a:cubicBezTo>
                    <a:pt x="6096" y="5896"/>
                    <a:pt x="6739" y="5675"/>
                    <a:pt x="6815" y="4908"/>
                  </a:cubicBezTo>
                  <a:lnTo>
                    <a:pt x="729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88"/>
            <p:cNvSpPr/>
            <p:nvPr/>
          </p:nvSpPr>
          <p:spPr>
            <a:xfrm>
              <a:off x="5847852" y="2930821"/>
              <a:ext cx="96966" cy="154475"/>
            </a:xfrm>
            <a:custGeom>
              <a:avLst/>
              <a:gdLst/>
              <a:ahLst/>
              <a:cxnLst/>
              <a:rect l="l" t="t" r="r" b="b"/>
              <a:pathLst>
                <a:path w="3701" h="5896" extrusionOk="0">
                  <a:moveTo>
                    <a:pt x="1956" y="1"/>
                  </a:moveTo>
                  <a:lnTo>
                    <a:pt x="1476" y="4908"/>
                  </a:lnTo>
                  <a:cubicBezTo>
                    <a:pt x="1409" y="5675"/>
                    <a:pt x="757" y="5896"/>
                    <a:pt x="0" y="5896"/>
                  </a:cubicBezTo>
                  <a:lnTo>
                    <a:pt x="1735" y="5896"/>
                  </a:lnTo>
                  <a:cubicBezTo>
                    <a:pt x="2502" y="5896"/>
                    <a:pt x="3144" y="5675"/>
                    <a:pt x="3221" y="4908"/>
                  </a:cubicBezTo>
                  <a:lnTo>
                    <a:pt x="370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88"/>
            <p:cNvSpPr/>
            <p:nvPr/>
          </p:nvSpPr>
          <p:spPr>
            <a:xfrm>
              <a:off x="5803653" y="3085270"/>
              <a:ext cx="90940" cy="29920"/>
            </a:xfrm>
            <a:custGeom>
              <a:avLst/>
              <a:gdLst/>
              <a:ahLst/>
              <a:cxnLst/>
              <a:rect l="l" t="t" r="r" b="b"/>
              <a:pathLst>
                <a:path w="3471" h="1142" extrusionOk="0">
                  <a:moveTo>
                    <a:pt x="0" y="1"/>
                  </a:moveTo>
                  <a:lnTo>
                    <a:pt x="0" y="557"/>
                  </a:lnTo>
                  <a:cubicBezTo>
                    <a:pt x="0" y="882"/>
                    <a:pt x="259" y="1141"/>
                    <a:pt x="585" y="1141"/>
                  </a:cubicBezTo>
                  <a:lnTo>
                    <a:pt x="2885" y="1141"/>
                  </a:lnTo>
                  <a:cubicBezTo>
                    <a:pt x="3211" y="1141"/>
                    <a:pt x="3470" y="882"/>
                    <a:pt x="3470" y="557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88"/>
            <p:cNvSpPr/>
            <p:nvPr/>
          </p:nvSpPr>
          <p:spPr>
            <a:xfrm>
              <a:off x="5847093" y="3085270"/>
              <a:ext cx="47501" cy="29920"/>
            </a:xfrm>
            <a:custGeom>
              <a:avLst/>
              <a:gdLst/>
              <a:ahLst/>
              <a:cxnLst/>
              <a:rect l="l" t="t" r="r" b="b"/>
              <a:pathLst>
                <a:path w="1813" h="1142" extrusionOk="0">
                  <a:moveTo>
                    <a:pt x="595" y="1"/>
                  </a:moveTo>
                  <a:lnTo>
                    <a:pt x="595" y="547"/>
                  </a:lnTo>
                  <a:cubicBezTo>
                    <a:pt x="585" y="873"/>
                    <a:pt x="326" y="1141"/>
                    <a:pt x="0" y="1141"/>
                  </a:cubicBezTo>
                  <a:lnTo>
                    <a:pt x="1218" y="1141"/>
                  </a:lnTo>
                  <a:cubicBezTo>
                    <a:pt x="1544" y="1141"/>
                    <a:pt x="1812" y="873"/>
                    <a:pt x="1812" y="547"/>
                  </a:cubicBezTo>
                  <a:lnTo>
                    <a:pt x="1812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88"/>
            <p:cNvSpPr/>
            <p:nvPr/>
          </p:nvSpPr>
          <p:spPr>
            <a:xfrm>
              <a:off x="6041470" y="2936611"/>
              <a:ext cx="14331" cy="56016"/>
            </a:xfrm>
            <a:custGeom>
              <a:avLst/>
              <a:gdLst/>
              <a:ahLst/>
              <a:cxnLst/>
              <a:rect l="l" t="t" r="r" b="b"/>
              <a:pathLst>
                <a:path w="547" h="2138" extrusionOk="0">
                  <a:moveTo>
                    <a:pt x="274" y="0"/>
                  </a:moveTo>
                  <a:cubicBezTo>
                    <a:pt x="142" y="0"/>
                    <a:pt x="10" y="86"/>
                    <a:pt x="0" y="259"/>
                  </a:cubicBezTo>
                  <a:lnTo>
                    <a:pt x="0" y="1869"/>
                  </a:lnTo>
                  <a:cubicBezTo>
                    <a:pt x="0" y="2013"/>
                    <a:pt x="125" y="2138"/>
                    <a:pt x="278" y="2138"/>
                  </a:cubicBezTo>
                  <a:cubicBezTo>
                    <a:pt x="422" y="2138"/>
                    <a:pt x="547" y="2013"/>
                    <a:pt x="547" y="1869"/>
                  </a:cubicBezTo>
                  <a:lnTo>
                    <a:pt x="547" y="259"/>
                  </a:lnTo>
                  <a:cubicBezTo>
                    <a:pt x="537" y="86"/>
                    <a:pt x="405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88"/>
            <p:cNvSpPr/>
            <p:nvPr/>
          </p:nvSpPr>
          <p:spPr>
            <a:xfrm>
              <a:off x="6026405" y="2971247"/>
              <a:ext cx="44226" cy="94451"/>
            </a:xfrm>
            <a:custGeom>
              <a:avLst/>
              <a:gdLst/>
              <a:ahLst/>
              <a:cxnLst/>
              <a:rect l="l" t="t" r="r" b="b"/>
              <a:pathLst>
                <a:path w="1688" h="3605" extrusionOk="0">
                  <a:moveTo>
                    <a:pt x="355" y="1"/>
                  </a:moveTo>
                  <a:cubicBezTo>
                    <a:pt x="163" y="1"/>
                    <a:pt x="0" y="164"/>
                    <a:pt x="0" y="365"/>
                  </a:cubicBezTo>
                  <a:lnTo>
                    <a:pt x="0" y="2042"/>
                  </a:lnTo>
                  <a:lnTo>
                    <a:pt x="0" y="3241"/>
                  </a:lnTo>
                  <a:cubicBezTo>
                    <a:pt x="0" y="3442"/>
                    <a:pt x="163" y="3595"/>
                    <a:pt x="355" y="3605"/>
                  </a:cubicBezTo>
                  <a:lnTo>
                    <a:pt x="1323" y="3605"/>
                  </a:lnTo>
                  <a:cubicBezTo>
                    <a:pt x="1524" y="3595"/>
                    <a:pt x="1678" y="3442"/>
                    <a:pt x="1687" y="3241"/>
                  </a:cubicBezTo>
                  <a:lnTo>
                    <a:pt x="1687" y="365"/>
                  </a:lnTo>
                  <a:cubicBezTo>
                    <a:pt x="1678" y="164"/>
                    <a:pt x="1524" y="1"/>
                    <a:pt x="1323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88"/>
            <p:cNvSpPr/>
            <p:nvPr/>
          </p:nvSpPr>
          <p:spPr>
            <a:xfrm>
              <a:off x="6038955" y="2971247"/>
              <a:ext cx="31912" cy="94215"/>
            </a:xfrm>
            <a:custGeom>
              <a:avLst/>
              <a:gdLst/>
              <a:ahLst/>
              <a:cxnLst/>
              <a:rect l="l" t="t" r="r" b="b"/>
              <a:pathLst>
                <a:path w="1218" h="3596" extrusionOk="0">
                  <a:moveTo>
                    <a:pt x="870" y="0"/>
                  </a:moveTo>
                  <a:cubicBezTo>
                    <a:pt x="864" y="0"/>
                    <a:pt x="859" y="1"/>
                    <a:pt x="854" y="1"/>
                  </a:cubicBezTo>
                  <a:lnTo>
                    <a:pt x="1" y="1"/>
                  </a:lnTo>
                  <a:cubicBezTo>
                    <a:pt x="202" y="1"/>
                    <a:pt x="365" y="154"/>
                    <a:pt x="365" y="355"/>
                  </a:cubicBezTo>
                  <a:lnTo>
                    <a:pt x="365" y="3241"/>
                  </a:lnTo>
                  <a:cubicBezTo>
                    <a:pt x="365" y="3432"/>
                    <a:pt x="202" y="3595"/>
                    <a:pt x="1" y="3595"/>
                  </a:cubicBezTo>
                  <a:lnTo>
                    <a:pt x="854" y="3595"/>
                  </a:lnTo>
                  <a:cubicBezTo>
                    <a:pt x="1055" y="3595"/>
                    <a:pt x="1208" y="3432"/>
                    <a:pt x="1218" y="3241"/>
                  </a:cubicBezTo>
                  <a:lnTo>
                    <a:pt x="1218" y="365"/>
                  </a:lnTo>
                  <a:cubicBezTo>
                    <a:pt x="1218" y="169"/>
                    <a:pt x="1064" y="0"/>
                    <a:pt x="870" y="0"/>
                  </a:cubicBezTo>
                  <a:close/>
                </a:path>
              </a:pathLst>
            </a:custGeom>
            <a:solidFill>
              <a:srgbClr val="B7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88"/>
            <p:cNvSpPr/>
            <p:nvPr/>
          </p:nvSpPr>
          <p:spPr>
            <a:xfrm>
              <a:off x="5841826" y="3065934"/>
              <a:ext cx="212718" cy="187120"/>
            </a:xfrm>
            <a:custGeom>
              <a:avLst/>
              <a:gdLst/>
              <a:ahLst/>
              <a:cxnLst/>
              <a:rect l="l" t="t" r="r" b="b"/>
              <a:pathLst>
                <a:path w="8119" h="7142" extrusionOk="0">
                  <a:moveTo>
                    <a:pt x="7573" y="0"/>
                  </a:moveTo>
                  <a:lnTo>
                    <a:pt x="7573" y="4323"/>
                  </a:lnTo>
                  <a:cubicBezTo>
                    <a:pt x="7573" y="5579"/>
                    <a:pt x="6557" y="6586"/>
                    <a:pt x="5310" y="6595"/>
                  </a:cubicBezTo>
                  <a:lnTo>
                    <a:pt x="2818" y="6595"/>
                  </a:lnTo>
                  <a:cubicBezTo>
                    <a:pt x="1563" y="6586"/>
                    <a:pt x="556" y="5579"/>
                    <a:pt x="556" y="4323"/>
                  </a:cubicBezTo>
                  <a:lnTo>
                    <a:pt x="556" y="1879"/>
                  </a:lnTo>
                  <a:lnTo>
                    <a:pt x="0" y="1879"/>
                  </a:lnTo>
                  <a:lnTo>
                    <a:pt x="0" y="4323"/>
                  </a:lnTo>
                  <a:cubicBezTo>
                    <a:pt x="0" y="5876"/>
                    <a:pt x="1265" y="7142"/>
                    <a:pt x="2818" y="7142"/>
                  </a:cubicBezTo>
                  <a:lnTo>
                    <a:pt x="5301" y="7142"/>
                  </a:lnTo>
                  <a:cubicBezTo>
                    <a:pt x="6863" y="7142"/>
                    <a:pt x="8119" y="5876"/>
                    <a:pt x="8119" y="4323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88"/>
            <p:cNvSpPr/>
            <p:nvPr/>
          </p:nvSpPr>
          <p:spPr>
            <a:xfrm>
              <a:off x="5908610" y="2923511"/>
              <a:ext cx="36706" cy="14384"/>
            </a:xfrm>
            <a:custGeom>
              <a:avLst/>
              <a:gdLst/>
              <a:ahLst/>
              <a:cxnLst/>
              <a:rect l="l" t="t" r="r" b="b"/>
              <a:pathLst>
                <a:path w="140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375" y="549"/>
                    <a:pt x="384" y="549"/>
                    <a:pt x="394" y="548"/>
                  </a:cubicBezTo>
                  <a:lnTo>
                    <a:pt x="1352" y="548"/>
                  </a:lnTo>
                  <a:lnTo>
                    <a:pt x="1400" y="2"/>
                  </a:lnTo>
                  <a:lnTo>
                    <a:pt x="394" y="2"/>
                  </a:lnTo>
                  <a:cubicBezTo>
                    <a:pt x="384" y="1"/>
                    <a:pt x="375" y="1"/>
                    <a:pt x="366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88"/>
            <p:cNvSpPr/>
            <p:nvPr/>
          </p:nvSpPr>
          <p:spPr>
            <a:xfrm>
              <a:off x="5886917" y="2973998"/>
              <a:ext cx="53369" cy="14620"/>
            </a:xfrm>
            <a:custGeom>
              <a:avLst/>
              <a:gdLst/>
              <a:ahLst/>
              <a:cxnLst/>
              <a:rect l="l" t="t" r="r" b="b"/>
              <a:pathLst>
                <a:path w="2037" h="558" extrusionOk="0">
                  <a:moveTo>
                    <a:pt x="361" y="0"/>
                  </a:moveTo>
                  <a:cubicBezTo>
                    <a:pt x="1" y="0"/>
                    <a:pt x="4" y="558"/>
                    <a:pt x="370" y="558"/>
                  </a:cubicBezTo>
                  <a:cubicBezTo>
                    <a:pt x="376" y="558"/>
                    <a:pt x="382" y="558"/>
                    <a:pt x="388" y="557"/>
                  </a:cubicBezTo>
                  <a:lnTo>
                    <a:pt x="1989" y="557"/>
                  </a:lnTo>
                  <a:lnTo>
                    <a:pt x="1989" y="548"/>
                  </a:lnTo>
                  <a:lnTo>
                    <a:pt x="2037" y="1"/>
                  </a:lnTo>
                  <a:lnTo>
                    <a:pt x="388" y="1"/>
                  </a:lnTo>
                  <a:cubicBezTo>
                    <a:pt x="379" y="1"/>
                    <a:pt x="370" y="0"/>
                    <a:pt x="36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88"/>
            <p:cNvSpPr/>
            <p:nvPr/>
          </p:nvSpPr>
          <p:spPr>
            <a:xfrm>
              <a:off x="5908532" y="2948637"/>
              <a:ext cx="34270" cy="14646"/>
            </a:xfrm>
            <a:custGeom>
              <a:avLst/>
              <a:gdLst/>
              <a:ahLst/>
              <a:cxnLst/>
              <a:rect l="l" t="t" r="r" b="b"/>
              <a:pathLst>
                <a:path w="1308" h="559" extrusionOk="0">
                  <a:moveTo>
                    <a:pt x="378" y="1"/>
                  </a:moveTo>
                  <a:cubicBezTo>
                    <a:pt x="3" y="1"/>
                    <a:pt x="0" y="558"/>
                    <a:pt x="369" y="558"/>
                  </a:cubicBezTo>
                  <a:cubicBezTo>
                    <a:pt x="378" y="558"/>
                    <a:pt x="387" y="558"/>
                    <a:pt x="397" y="557"/>
                  </a:cubicBezTo>
                  <a:lnTo>
                    <a:pt x="1260" y="557"/>
                  </a:lnTo>
                  <a:lnTo>
                    <a:pt x="1307" y="1"/>
                  </a:lnTo>
                  <a:lnTo>
                    <a:pt x="397" y="1"/>
                  </a:lnTo>
                  <a:cubicBezTo>
                    <a:pt x="391" y="1"/>
                    <a:pt x="384" y="1"/>
                    <a:pt x="37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88"/>
            <p:cNvSpPr/>
            <p:nvPr/>
          </p:nvSpPr>
          <p:spPr>
            <a:xfrm>
              <a:off x="5908532" y="2999124"/>
              <a:ext cx="29501" cy="14620"/>
            </a:xfrm>
            <a:custGeom>
              <a:avLst/>
              <a:gdLst/>
              <a:ahLst/>
              <a:cxnLst/>
              <a:rect l="l" t="t" r="r" b="b"/>
              <a:pathLst>
                <a:path w="1126" h="558" extrusionOk="0">
                  <a:moveTo>
                    <a:pt x="378" y="0"/>
                  </a:moveTo>
                  <a:cubicBezTo>
                    <a:pt x="3" y="0"/>
                    <a:pt x="0" y="558"/>
                    <a:pt x="369" y="558"/>
                  </a:cubicBezTo>
                  <a:cubicBezTo>
                    <a:pt x="378" y="558"/>
                    <a:pt x="387" y="557"/>
                    <a:pt x="397" y="557"/>
                  </a:cubicBezTo>
                  <a:lnTo>
                    <a:pt x="1068" y="557"/>
                  </a:lnTo>
                  <a:lnTo>
                    <a:pt x="1125" y="1"/>
                  </a:lnTo>
                  <a:lnTo>
                    <a:pt x="397" y="1"/>
                  </a:lnTo>
                  <a:cubicBezTo>
                    <a:pt x="391" y="0"/>
                    <a:pt x="384" y="0"/>
                    <a:pt x="378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88"/>
            <p:cNvSpPr/>
            <p:nvPr/>
          </p:nvSpPr>
          <p:spPr>
            <a:xfrm>
              <a:off x="5886995" y="3024459"/>
              <a:ext cx="48522" cy="14410"/>
            </a:xfrm>
            <a:custGeom>
              <a:avLst/>
              <a:gdLst/>
              <a:ahLst/>
              <a:cxnLst/>
              <a:rect l="l" t="t" r="r" b="b"/>
              <a:pathLst>
                <a:path w="1852" h="550" extrusionOk="0">
                  <a:moveTo>
                    <a:pt x="358" y="1"/>
                  </a:moveTo>
                  <a:cubicBezTo>
                    <a:pt x="1" y="1"/>
                    <a:pt x="1" y="549"/>
                    <a:pt x="358" y="549"/>
                  </a:cubicBezTo>
                  <a:cubicBezTo>
                    <a:pt x="367" y="549"/>
                    <a:pt x="376" y="549"/>
                    <a:pt x="385" y="548"/>
                  </a:cubicBezTo>
                  <a:lnTo>
                    <a:pt x="1794" y="548"/>
                  </a:lnTo>
                  <a:lnTo>
                    <a:pt x="1851" y="2"/>
                  </a:lnTo>
                  <a:lnTo>
                    <a:pt x="385" y="2"/>
                  </a:lnTo>
                  <a:cubicBezTo>
                    <a:pt x="376" y="1"/>
                    <a:pt x="367" y="1"/>
                    <a:pt x="35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8" name="Google Shape;10728;p88"/>
          <p:cNvGrpSpPr/>
          <p:nvPr/>
        </p:nvGrpSpPr>
        <p:grpSpPr>
          <a:xfrm>
            <a:off x="6658009" y="2891390"/>
            <a:ext cx="315972" cy="361927"/>
            <a:chOff x="6658009" y="2891390"/>
            <a:chExt cx="315972" cy="361927"/>
          </a:xfrm>
        </p:grpSpPr>
        <p:sp>
          <p:nvSpPr>
            <p:cNvPr id="10729" name="Google Shape;10729;p88"/>
            <p:cNvSpPr/>
            <p:nvPr/>
          </p:nvSpPr>
          <p:spPr>
            <a:xfrm>
              <a:off x="6658009" y="2891390"/>
              <a:ext cx="315972" cy="361927"/>
            </a:xfrm>
            <a:custGeom>
              <a:avLst/>
              <a:gdLst/>
              <a:ahLst/>
              <a:cxnLst/>
              <a:rect l="l" t="t" r="r" b="b"/>
              <a:pathLst>
                <a:path w="12060" h="13814" extrusionOk="0">
                  <a:moveTo>
                    <a:pt x="3921" y="1"/>
                  </a:moveTo>
                  <a:cubicBezTo>
                    <a:pt x="3346" y="1"/>
                    <a:pt x="2790" y="250"/>
                    <a:pt x="2416" y="691"/>
                  </a:cubicBezTo>
                  <a:lnTo>
                    <a:pt x="2023" y="1141"/>
                  </a:lnTo>
                  <a:lnTo>
                    <a:pt x="844" y="1141"/>
                  </a:lnTo>
                  <a:cubicBezTo>
                    <a:pt x="374" y="1141"/>
                    <a:pt x="1" y="1515"/>
                    <a:pt x="1" y="1985"/>
                  </a:cubicBezTo>
                  <a:lnTo>
                    <a:pt x="1" y="12979"/>
                  </a:lnTo>
                  <a:lnTo>
                    <a:pt x="10" y="12979"/>
                  </a:lnTo>
                  <a:cubicBezTo>
                    <a:pt x="10" y="13439"/>
                    <a:pt x="384" y="13813"/>
                    <a:pt x="854" y="13813"/>
                  </a:cubicBezTo>
                  <a:lnTo>
                    <a:pt x="11216" y="13813"/>
                  </a:lnTo>
                  <a:cubicBezTo>
                    <a:pt x="11676" y="13813"/>
                    <a:pt x="12059" y="13439"/>
                    <a:pt x="12059" y="12979"/>
                  </a:cubicBezTo>
                  <a:lnTo>
                    <a:pt x="12059" y="1985"/>
                  </a:lnTo>
                  <a:cubicBezTo>
                    <a:pt x="12059" y="1515"/>
                    <a:pt x="11676" y="1141"/>
                    <a:pt x="11216" y="1141"/>
                  </a:cubicBezTo>
                  <a:lnTo>
                    <a:pt x="10037" y="1141"/>
                  </a:lnTo>
                  <a:lnTo>
                    <a:pt x="9644" y="691"/>
                  </a:lnTo>
                  <a:cubicBezTo>
                    <a:pt x="9260" y="250"/>
                    <a:pt x="8714" y="1"/>
                    <a:pt x="8139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88"/>
            <p:cNvSpPr/>
            <p:nvPr/>
          </p:nvSpPr>
          <p:spPr>
            <a:xfrm>
              <a:off x="6658507" y="2921284"/>
              <a:ext cx="315474" cy="332033"/>
            </a:xfrm>
            <a:custGeom>
              <a:avLst/>
              <a:gdLst/>
              <a:ahLst/>
              <a:cxnLst/>
              <a:rect l="l" t="t" r="r" b="b"/>
              <a:pathLst>
                <a:path w="12041" h="12673" extrusionOk="0">
                  <a:moveTo>
                    <a:pt x="11005" y="0"/>
                  </a:moveTo>
                  <a:lnTo>
                    <a:pt x="11005" y="10793"/>
                  </a:lnTo>
                  <a:cubicBezTo>
                    <a:pt x="11005" y="11254"/>
                    <a:pt x="10631" y="11637"/>
                    <a:pt x="10171" y="11637"/>
                  </a:cubicBezTo>
                  <a:lnTo>
                    <a:pt x="1" y="11637"/>
                  </a:lnTo>
                  <a:lnTo>
                    <a:pt x="1" y="11829"/>
                  </a:lnTo>
                  <a:cubicBezTo>
                    <a:pt x="1" y="12289"/>
                    <a:pt x="375" y="12672"/>
                    <a:pt x="835" y="12672"/>
                  </a:cubicBezTo>
                  <a:lnTo>
                    <a:pt x="11197" y="12672"/>
                  </a:lnTo>
                  <a:cubicBezTo>
                    <a:pt x="11666" y="12672"/>
                    <a:pt x="12040" y="12289"/>
                    <a:pt x="12040" y="11829"/>
                  </a:cubicBezTo>
                  <a:lnTo>
                    <a:pt x="12040" y="834"/>
                  </a:lnTo>
                  <a:cubicBezTo>
                    <a:pt x="12040" y="374"/>
                    <a:pt x="11666" y="0"/>
                    <a:pt x="11206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88"/>
            <p:cNvSpPr/>
            <p:nvPr/>
          </p:nvSpPr>
          <p:spPr>
            <a:xfrm>
              <a:off x="6742897" y="2928567"/>
              <a:ext cx="146432" cy="55780"/>
            </a:xfrm>
            <a:custGeom>
              <a:avLst/>
              <a:gdLst/>
              <a:ahLst/>
              <a:cxnLst/>
              <a:rect l="l" t="t" r="r" b="b"/>
              <a:pathLst>
                <a:path w="5589" h="2129" extrusionOk="0">
                  <a:moveTo>
                    <a:pt x="518" y="0"/>
                  </a:moveTo>
                  <a:cubicBezTo>
                    <a:pt x="231" y="0"/>
                    <a:pt x="0" y="230"/>
                    <a:pt x="0" y="508"/>
                  </a:cubicBezTo>
                  <a:lnTo>
                    <a:pt x="0" y="1611"/>
                  </a:lnTo>
                  <a:cubicBezTo>
                    <a:pt x="0" y="1898"/>
                    <a:pt x="231" y="2128"/>
                    <a:pt x="518" y="2128"/>
                  </a:cubicBezTo>
                  <a:lnTo>
                    <a:pt x="5071" y="2128"/>
                  </a:lnTo>
                  <a:cubicBezTo>
                    <a:pt x="5349" y="2128"/>
                    <a:pt x="5589" y="1898"/>
                    <a:pt x="5589" y="1611"/>
                  </a:cubicBezTo>
                  <a:lnTo>
                    <a:pt x="5589" y="508"/>
                  </a:lnTo>
                  <a:cubicBezTo>
                    <a:pt x="5589" y="230"/>
                    <a:pt x="5349" y="0"/>
                    <a:pt x="507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88"/>
            <p:cNvSpPr/>
            <p:nvPr/>
          </p:nvSpPr>
          <p:spPr>
            <a:xfrm>
              <a:off x="6836562" y="2928567"/>
              <a:ext cx="52767" cy="55780"/>
            </a:xfrm>
            <a:custGeom>
              <a:avLst/>
              <a:gdLst/>
              <a:ahLst/>
              <a:cxnLst/>
              <a:rect l="l" t="t" r="r" b="b"/>
              <a:pathLst>
                <a:path w="2014" h="2129" extrusionOk="0">
                  <a:moveTo>
                    <a:pt x="1" y="0"/>
                  </a:moveTo>
                  <a:cubicBezTo>
                    <a:pt x="288" y="0"/>
                    <a:pt x="518" y="230"/>
                    <a:pt x="518" y="508"/>
                  </a:cubicBezTo>
                  <a:lnTo>
                    <a:pt x="518" y="1611"/>
                  </a:lnTo>
                  <a:cubicBezTo>
                    <a:pt x="518" y="1898"/>
                    <a:pt x="288" y="2128"/>
                    <a:pt x="1" y="2128"/>
                  </a:cubicBezTo>
                  <a:lnTo>
                    <a:pt x="1496" y="2128"/>
                  </a:lnTo>
                  <a:cubicBezTo>
                    <a:pt x="1784" y="2128"/>
                    <a:pt x="2014" y="1898"/>
                    <a:pt x="2014" y="1611"/>
                  </a:cubicBezTo>
                  <a:lnTo>
                    <a:pt x="2014" y="508"/>
                  </a:lnTo>
                  <a:cubicBezTo>
                    <a:pt x="2014" y="230"/>
                    <a:pt x="1784" y="0"/>
                    <a:pt x="1496" y="0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88"/>
            <p:cNvSpPr/>
            <p:nvPr/>
          </p:nvSpPr>
          <p:spPr>
            <a:xfrm>
              <a:off x="6810702" y="3035856"/>
              <a:ext cx="11083" cy="162702"/>
            </a:xfrm>
            <a:custGeom>
              <a:avLst/>
              <a:gdLst/>
              <a:ahLst/>
              <a:cxnLst/>
              <a:rect l="l" t="t" r="r" b="b"/>
              <a:pathLst>
                <a:path w="423" h="6210" extrusionOk="0">
                  <a:moveTo>
                    <a:pt x="208" y="1"/>
                  </a:moveTo>
                  <a:cubicBezTo>
                    <a:pt x="104" y="1"/>
                    <a:pt x="1" y="70"/>
                    <a:pt x="1" y="209"/>
                  </a:cubicBezTo>
                  <a:lnTo>
                    <a:pt x="1" y="5999"/>
                  </a:lnTo>
                  <a:cubicBezTo>
                    <a:pt x="1" y="6114"/>
                    <a:pt x="87" y="6210"/>
                    <a:pt x="211" y="6210"/>
                  </a:cubicBezTo>
                  <a:cubicBezTo>
                    <a:pt x="326" y="6210"/>
                    <a:pt x="422" y="6114"/>
                    <a:pt x="422" y="5999"/>
                  </a:cubicBezTo>
                  <a:lnTo>
                    <a:pt x="422" y="209"/>
                  </a:lnTo>
                  <a:cubicBezTo>
                    <a:pt x="417" y="70"/>
                    <a:pt x="312" y="1"/>
                    <a:pt x="20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88"/>
            <p:cNvSpPr/>
            <p:nvPr/>
          </p:nvSpPr>
          <p:spPr>
            <a:xfrm>
              <a:off x="6724059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1" y="96"/>
                    <a:pt x="1" y="211"/>
                  </a:cubicBezTo>
                  <a:lnTo>
                    <a:pt x="1" y="1687"/>
                  </a:lnTo>
                  <a:lnTo>
                    <a:pt x="422" y="1687"/>
                  </a:lnTo>
                  <a:lnTo>
                    <a:pt x="422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88"/>
            <p:cNvSpPr/>
            <p:nvPr/>
          </p:nvSpPr>
          <p:spPr>
            <a:xfrm>
              <a:off x="6897346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687"/>
                  </a:lnTo>
                  <a:lnTo>
                    <a:pt x="413" y="1687"/>
                  </a:lnTo>
                  <a:lnTo>
                    <a:pt x="413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6" name="Google Shape;10736;p88"/>
          <p:cNvGrpSpPr/>
          <p:nvPr/>
        </p:nvGrpSpPr>
        <p:grpSpPr>
          <a:xfrm>
            <a:off x="6203465" y="2891206"/>
            <a:ext cx="320478" cy="362110"/>
            <a:chOff x="6203465" y="2891206"/>
            <a:chExt cx="320478" cy="362110"/>
          </a:xfrm>
        </p:grpSpPr>
        <p:sp>
          <p:nvSpPr>
            <p:cNvPr id="10737" name="Google Shape;10737;p88"/>
            <p:cNvSpPr/>
            <p:nvPr/>
          </p:nvSpPr>
          <p:spPr>
            <a:xfrm>
              <a:off x="6203465" y="2902158"/>
              <a:ext cx="320478" cy="351159"/>
            </a:xfrm>
            <a:custGeom>
              <a:avLst/>
              <a:gdLst/>
              <a:ahLst/>
              <a:cxnLst/>
              <a:rect l="l" t="t" r="r" b="b"/>
              <a:pathLst>
                <a:path w="12232" h="13403" extrusionOk="0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88"/>
            <p:cNvSpPr/>
            <p:nvPr/>
          </p:nvSpPr>
          <p:spPr>
            <a:xfrm>
              <a:off x="6286833" y="2902132"/>
              <a:ext cx="184867" cy="71159"/>
            </a:xfrm>
            <a:custGeom>
              <a:avLst/>
              <a:gdLst/>
              <a:ahLst/>
              <a:cxnLst/>
              <a:rect l="l" t="t" r="r" b="b"/>
              <a:pathLst>
                <a:path w="7056" h="2716" extrusionOk="0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9" name="Google Shape;10739;p88"/>
            <p:cNvSpPr/>
            <p:nvPr/>
          </p:nvSpPr>
          <p:spPr>
            <a:xfrm>
              <a:off x="6457107" y="2973265"/>
              <a:ext cx="57771" cy="131865"/>
            </a:xfrm>
            <a:custGeom>
              <a:avLst/>
              <a:gdLst/>
              <a:ahLst/>
              <a:cxnLst/>
              <a:rect l="l" t="t" r="r" b="b"/>
              <a:pathLst>
                <a:path w="2205" h="5033" extrusionOk="0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0" name="Google Shape;10740;p88"/>
            <p:cNvSpPr/>
            <p:nvPr/>
          </p:nvSpPr>
          <p:spPr>
            <a:xfrm>
              <a:off x="6423807" y="2891206"/>
              <a:ext cx="97988" cy="103752"/>
            </a:xfrm>
            <a:custGeom>
              <a:avLst/>
              <a:gdLst/>
              <a:ahLst/>
              <a:cxnLst/>
              <a:rect l="l" t="t" r="r" b="b"/>
              <a:pathLst>
                <a:path w="3740" h="3960" extrusionOk="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88"/>
            <p:cNvSpPr/>
            <p:nvPr/>
          </p:nvSpPr>
          <p:spPr>
            <a:xfrm>
              <a:off x="6396087" y="2978085"/>
              <a:ext cx="33405" cy="38907"/>
            </a:xfrm>
            <a:custGeom>
              <a:avLst/>
              <a:gdLst/>
              <a:ahLst/>
              <a:cxnLst/>
              <a:rect l="l" t="t" r="r" b="b"/>
              <a:pathLst>
                <a:path w="1275" h="1485" extrusionOk="0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2" name="Google Shape;10742;p88"/>
          <p:cNvGrpSpPr/>
          <p:nvPr/>
        </p:nvGrpSpPr>
        <p:grpSpPr>
          <a:xfrm>
            <a:off x="7567280" y="2891259"/>
            <a:ext cx="307116" cy="362294"/>
            <a:chOff x="7567280" y="2891259"/>
            <a:chExt cx="307116" cy="362294"/>
          </a:xfrm>
        </p:grpSpPr>
        <p:sp>
          <p:nvSpPr>
            <p:cNvPr id="10743" name="Google Shape;10743;p88"/>
            <p:cNvSpPr/>
            <p:nvPr/>
          </p:nvSpPr>
          <p:spPr>
            <a:xfrm>
              <a:off x="7612082" y="2891337"/>
              <a:ext cx="217250" cy="207006"/>
            </a:xfrm>
            <a:custGeom>
              <a:avLst/>
              <a:gdLst/>
              <a:ahLst/>
              <a:cxnLst/>
              <a:rect l="l" t="t" r="r" b="b"/>
              <a:pathLst>
                <a:path w="8292" h="7901" extrusionOk="0">
                  <a:moveTo>
                    <a:pt x="1727" y="0"/>
                  </a:moveTo>
                  <a:cubicBezTo>
                    <a:pt x="1363" y="0"/>
                    <a:pt x="1007" y="194"/>
                    <a:pt x="825" y="539"/>
                  </a:cubicBezTo>
                  <a:lnTo>
                    <a:pt x="269" y="1536"/>
                  </a:lnTo>
                  <a:cubicBezTo>
                    <a:pt x="1" y="2035"/>
                    <a:pt x="183" y="2667"/>
                    <a:pt x="681" y="2936"/>
                  </a:cubicBezTo>
                  <a:lnTo>
                    <a:pt x="1918" y="3616"/>
                  </a:lnTo>
                  <a:cubicBezTo>
                    <a:pt x="2282" y="3808"/>
                    <a:pt x="2502" y="4191"/>
                    <a:pt x="2502" y="4604"/>
                  </a:cubicBezTo>
                  <a:lnTo>
                    <a:pt x="2502" y="6981"/>
                  </a:lnTo>
                  <a:cubicBezTo>
                    <a:pt x="3049" y="7594"/>
                    <a:pt x="3595" y="7901"/>
                    <a:pt x="4141" y="7901"/>
                  </a:cubicBezTo>
                  <a:cubicBezTo>
                    <a:pt x="4688" y="7901"/>
                    <a:pt x="5234" y="7594"/>
                    <a:pt x="5781" y="6981"/>
                  </a:cubicBezTo>
                  <a:lnTo>
                    <a:pt x="5781" y="4604"/>
                  </a:lnTo>
                  <a:cubicBezTo>
                    <a:pt x="5781" y="4191"/>
                    <a:pt x="6011" y="3808"/>
                    <a:pt x="6375" y="3616"/>
                  </a:cubicBezTo>
                  <a:lnTo>
                    <a:pt x="7611" y="2936"/>
                  </a:lnTo>
                  <a:cubicBezTo>
                    <a:pt x="8110" y="2667"/>
                    <a:pt x="8292" y="2035"/>
                    <a:pt x="8014" y="1536"/>
                  </a:cubicBezTo>
                  <a:lnTo>
                    <a:pt x="7937" y="1393"/>
                  </a:lnTo>
                  <a:lnTo>
                    <a:pt x="7544" y="683"/>
                  </a:lnTo>
                  <a:lnTo>
                    <a:pt x="7458" y="539"/>
                  </a:lnTo>
                  <a:cubicBezTo>
                    <a:pt x="7269" y="194"/>
                    <a:pt x="6916" y="0"/>
                    <a:pt x="6554" y="0"/>
                  </a:cubicBezTo>
                  <a:cubicBezTo>
                    <a:pt x="6364" y="0"/>
                    <a:pt x="6172" y="54"/>
                    <a:pt x="6001" y="166"/>
                  </a:cubicBezTo>
                  <a:lnTo>
                    <a:pt x="5761" y="319"/>
                  </a:lnTo>
                  <a:cubicBezTo>
                    <a:pt x="5268" y="640"/>
                    <a:pt x="4705" y="801"/>
                    <a:pt x="4141" y="801"/>
                  </a:cubicBezTo>
                  <a:cubicBezTo>
                    <a:pt x="3578" y="801"/>
                    <a:pt x="3015" y="640"/>
                    <a:pt x="2521" y="319"/>
                  </a:cubicBezTo>
                  <a:lnTo>
                    <a:pt x="2282" y="166"/>
                  </a:lnTo>
                  <a:cubicBezTo>
                    <a:pt x="2110" y="54"/>
                    <a:pt x="1917" y="0"/>
                    <a:pt x="1727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88"/>
            <p:cNvSpPr/>
            <p:nvPr/>
          </p:nvSpPr>
          <p:spPr>
            <a:xfrm>
              <a:off x="7677870" y="3190698"/>
              <a:ext cx="85936" cy="62618"/>
            </a:xfrm>
            <a:custGeom>
              <a:avLst/>
              <a:gdLst/>
              <a:ahLst/>
              <a:cxnLst/>
              <a:rect l="l" t="t" r="r" b="b"/>
              <a:pathLst>
                <a:path w="3280" h="2390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546"/>
                  </a:lnTo>
                  <a:cubicBezTo>
                    <a:pt x="1" y="2015"/>
                    <a:pt x="375" y="2389"/>
                    <a:pt x="844" y="2389"/>
                  </a:cubicBezTo>
                  <a:lnTo>
                    <a:pt x="2436" y="2389"/>
                  </a:lnTo>
                  <a:cubicBezTo>
                    <a:pt x="2896" y="2389"/>
                    <a:pt x="3279" y="2015"/>
                    <a:pt x="3279" y="154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88"/>
            <p:cNvSpPr/>
            <p:nvPr/>
          </p:nvSpPr>
          <p:spPr>
            <a:xfrm>
              <a:off x="7644229" y="2891285"/>
              <a:ext cx="63299" cy="21091"/>
            </a:xfrm>
            <a:custGeom>
              <a:avLst/>
              <a:gdLst/>
              <a:ahLst/>
              <a:cxnLst/>
              <a:rect l="l" t="t" r="r" b="b"/>
              <a:pathLst>
                <a:path w="2416" h="805" extrusionOk="0">
                  <a:moveTo>
                    <a:pt x="498" y="1"/>
                  </a:moveTo>
                  <a:cubicBezTo>
                    <a:pt x="325" y="1"/>
                    <a:pt x="153" y="44"/>
                    <a:pt x="0" y="129"/>
                  </a:cubicBezTo>
                  <a:cubicBezTo>
                    <a:pt x="20" y="148"/>
                    <a:pt x="48" y="158"/>
                    <a:pt x="58" y="168"/>
                  </a:cubicBezTo>
                  <a:lnTo>
                    <a:pt x="298" y="331"/>
                  </a:lnTo>
                  <a:cubicBezTo>
                    <a:pt x="779" y="642"/>
                    <a:pt x="1341" y="804"/>
                    <a:pt x="1913" y="804"/>
                  </a:cubicBezTo>
                  <a:cubicBezTo>
                    <a:pt x="2080" y="804"/>
                    <a:pt x="2249" y="790"/>
                    <a:pt x="2416" y="762"/>
                  </a:cubicBezTo>
                  <a:cubicBezTo>
                    <a:pt x="2013" y="695"/>
                    <a:pt x="1640" y="551"/>
                    <a:pt x="1294" y="331"/>
                  </a:cubicBezTo>
                  <a:lnTo>
                    <a:pt x="1055" y="168"/>
                  </a:lnTo>
                  <a:cubicBezTo>
                    <a:pt x="887" y="56"/>
                    <a:pt x="692" y="1"/>
                    <a:pt x="498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88"/>
            <p:cNvSpPr/>
            <p:nvPr/>
          </p:nvSpPr>
          <p:spPr>
            <a:xfrm>
              <a:off x="7707502" y="2891259"/>
              <a:ext cx="121830" cy="207268"/>
            </a:xfrm>
            <a:custGeom>
              <a:avLst/>
              <a:gdLst/>
              <a:ahLst/>
              <a:cxnLst/>
              <a:rect l="l" t="t" r="r" b="b"/>
              <a:pathLst>
                <a:path w="4650" h="7911" extrusionOk="0">
                  <a:moveTo>
                    <a:pt x="2926" y="0"/>
                  </a:moveTo>
                  <a:cubicBezTo>
                    <a:pt x="2757" y="0"/>
                    <a:pt x="2585" y="42"/>
                    <a:pt x="2426" y="130"/>
                  </a:cubicBezTo>
                  <a:cubicBezTo>
                    <a:pt x="2599" y="226"/>
                    <a:pt x="2733" y="370"/>
                    <a:pt x="2829" y="533"/>
                  </a:cubicBezTo>
                  <a:lnTo>
                    <a:pt x="2905" y="686"/>
                  </a:lnTo>
                  <a:lnTo>
                    <a:pt x="3298" y="1396"/>
                  </a:lnTo>
                  <a:lnTo>
                    <a:pt x="3375" y="1539"/>
                  </a:lnTo>
                  <a:cubicBezTo>
                    <a:pt x="3653" y="2038"/>
                    <a:pt x="3471" y="2670"/>
                    <a:pt x="2972" y="2939"/>
                  </a:cubicBezTo>
                  <a:lnTo>
                    <a:pt x="1726" y="3619"/>
                  </a:lnTo>
                  <a:cubicBezTo>
                    <a:pt x="1372" y="3811"/>
                    <a:pt x="1142" y="4194"/>
                    <a:pt x="1142" y="4607"/>
                  </a:cubicBezTo>
                  <a:lnTo>
                    <a:pt x="1142" y="6984"/>
                  </a:lnTo>
                  <a:cubicBezTo>
                    <a:pt x="758" y="7415"/>
                    <a:pt x="384" y="7693"/>
                    <a:pt x="1" y="7827"/>
                  </a:cubicBezTo>
                  <a:cubicBezTo>
                    <a:pt x="167" y="7883"/>
                    <a:pt x="333" y="7910"/>
                    <a:pt x="498" y="7910"/>
                  </a:cubicBezTo>
                  <a:cubicBezTo>
                    <a:pt x="1048" y="7910"/>
                    <a:pt x="1595" y="7603"/>
                    <a:pt x="2148" y="6984"/>
                  </a:cubicBezTo>
                  <a:lnTo>
                    <a:pt x="2148" y="4607"/>
                  </a:lnTo>
                  <a:cubicBezTo>
                    <a:pt x="2148" y="4194"/>
                    <a:pt x="2369" y="3811"/>
                    <a:pt x="2733" y="3619"/>
                  </a:cubicBezTo>
                  <a:lnTo>
                    <a:pt x="3969" y="2939"/>
                  </a:lnTo>
                  <a:cubicBezTo>
                    <a:pt x="4468" y="2670"/>
                    <a:pt x="4650" y="2038"/>
                    <a:pt x="4372" y="1539"/>
                  </a:cubicBezTo>
                  <a:lnTo>
                    <a:pt x="4295" y="1396"/>
                  </a:lnTo>
                  <a:lnTo>
                    <a:pt x="3912" y="686"/>
                  </a:lnTo>
                  <a:lnTo>
                    <a:pt x="3826" y="533"/>
                  </a:lnTo>
                  <a:cubicBezTo>
                    <a:pt x="3642" y="193"/>
                    <a:pt x="3290" y="0"/>
                    <a:pt x="2926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88"/>
            <p:cNvSpPr/>
            <p:nvPr/>
          </p:nvSpPr>
          <p:spPr>
            <a:xfrm>
              <a:off x="7707502" y="3190751"/>
              <a:ext cx="56304" cy="62801"/>
            </a:xfrm>
            <a:custGeom>
              <a:avLst/>
              <a:gdLst/>
              <a:ahLst/>
              <a:cxnLst/>
              <a:rect l="l" t="t" r="r" b="b"/>
              <a:pathLst>
                <a:path w="2149" h="2397" extrusionOk="0">
                  <a:moveTo>
                    <a:pt x="511" y="0"/>
                  </a:moveTo>
                  <a:cubicBezTo>
                    <a:pt x="341" y="0"/>
                    <a:pt x="171" y="19"/>
                    <a:pt x="1" y="58"/>
                  </a:cubicBezTo>
                  <a:cubicBezTo>
                    <a:pt x="413" y="154"/>
                    <a:pt x="806" y="336"/>
                    <a:pt x="1142" y="595"/>
                  </a:cubicBezTo>
                  <a:lnTo>
                    <a:pt x="1142" y="1544"/>
                  </a:lnTo>
                  <a:cubicBezTo>
                    <a:pt x="1142" y="2013"/>
                    <a:pt x="768" y="2397"/>
                    <a:pt x="298" y="2397"/>
                  </a:cubicBezTo>
                  <a:lnTo>
                    <a:pt x="1305" y="2397"/>
                  </a:lnTo>
                  <a:cubicBezTo>
                    <a:pt x="1765" y="2397"/>
                    <a:pt x="2148" y="2013"/>
                    <a:pt x="2148" y="1544"/>
                  </a:cubicBezTo>
                  <a:lnTo>
                    <a:pt x="2148" y="595"/>
                  </a:lnTo>
                  <a:cubicBezTo>
                    <a:pt x="1599" y="200"/>
                    <a:pt x="1056" y="0"/>
                    <a:pt x="511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88"/>
            <p:cNvSpPr/>
            <p:nvPr/>
          </p:nvSpPr>
          <p:spPr>
            <a:xfrm>
              <a:off x="7677870" y="3190698"/>
              <a:ext cx="85936" cy="28191"/>
            </a:xfrm>
            <a:custGeom>
              <a:avLst/>
              <a:gdLst/>
              <a:ahLst/>
              <a:cxnLst/>
              <a:rect l="l" t="t" r="r" b="b"/>
              <a:pathLst>
                <a:path w="3280" h="1076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076"/>
                  </a:lnTo>
                  <a:cubicBezTo>
                    <a:pt x="547" y="678"/>
                    <a:pt x="1094" y="479"/>
                    <a:pt x="1640" y="479"/>
                  </a:cubicBezTo>
                  <a:cubicBezTo>
                    <a:pt x="2186" y="479"/>
                    <a:pt x="2733" y="678"/>
                    <a:pt x="3279" y="107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88"/>
            <p:cNvSpPr/>
            <p:nvPr/>
          </p:nvSpPr>
          <p:spPr>
            <a:xfrm>
              <a:off x="7669958" y="3221588"/>
              <a:ext cx="99874" cy="17397"/>
            </a:xfrm>
            <a:custGeom>
              <a:avLst/>
              <a:gdLst/>
              <a:ahLst/>
              <a:cxnLst/>
              <a:rect l="l" t="t" r="r" b="b"/>
              <a:pathLst>
                <a:path w="3812" h="664" extrusionOk="0">
                  <a:moveTo>
                    <a:pt x="1942" y="0"/>
                  </a:moveTo>
                  <a:cubicBezTo>
                    <a:pt x="1369" y="0"/>
                    <a:pt x="797" y="84"/>
                    <a:pt x="245" y="252"/>
                  </a:cubicBezTo>
                  <a:cubicBezTo>
                    <a:pt x="0" y="322"/>
                    <a:pt x="75" y="664"/>
                    <a:pt x="295" y="664"/>
                  </a:cubicBezTo>
                  <a:cubicBezTo>
                    <a:pt x="315" y="664"/>
                    <a:pt x="337" y="661"/>
                    <a:pt x="360" y="654"/>
                  </a:cubicBezTo>
                  <a:cubicBezTo>
                    <a:pt x="878" y="496"/>
                    <a:pt x="1410" y="417"/>
                    <a:pt x="1942" y="417"/>
                  </a:cubicBezTo>
                  <a:cubicBezTo>
                    <a:pt x="2474" y="417"/>
                    <a:pt x="3006" y="496"/>
                    <a:pt x="3524" y="654"/>
                  </a:cubicBezTo>
                  <a:cubicBezTo>
                    <a:pt x="3543" y="654"/>
                    <a:pt x="3562" y="664"/>
                    <a:pt x="3581" y="664"/>
                  </a:cubicBezTo>
                  <a:cubicBezTo>
                    <a:pt x="3667" y="654"/>
                    <a:pt x="3754" y="597"/>
                    <a:pt x="3782" y="510"/>
                  </a:cubicBezTo>
                  <a:cubicBezTo>
                    <a:pt x="3811" y="395"/>
                    <a:pt x="3754" y="280"/>
                    <a:pt x="3639" y="252"/>
                  </a:cubicBezTo>
                  <a:cubicBezTo>
                    <a:pt x="3087" y="84"/>
                    <a:pt x="2515" y="0"/>
                    <a:pt x="1942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88"/>
            <p:cNvSpPr/>
            <p:nvPr/>
          </p:nvSpPr>
          <p:spPr>
            <a:xfrm>
              <a:off x="7669958" y="3012879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4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4"/>
                    <a:pt x="3562" y="664"/>
                    <a:pt x="3581" y="664"/>
                  </a:cubicBezTo>
                  <a:cubicBezTo>
                    <a:pt x="3667" y="664"/>
                    <a:pt x="3754" y="607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4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88"/>
            <p:cNvSpPr/>
            <p:nvPr/>
          </p:nvSpPr>
          <p:spPr>
            <a:xfrm>
              <a:off x="7670010" y="3041070"/>
              <a:ext cx="99822" cy="17423"/>
            </a:xfrm>
            <a:custGeom>
              <a:avLst/>
              <a:gdLst/>
              <a:ahLst/>
              <a:cxnLst/>
              <a:rect l="l" t="t" r="r" b="b"/>
              <a:pathLst>
                <a:path w="3810" h="665" extrusionOk="0">
                  <a:moveTo>
                    <a:pt x="1940" y="1"/>
                  </a:moveTo>
                  <a:cubicBezTo>
                    <a:pt x="1367" y="1"/>
                    <a:pt x="795" y="87"/>
                    <a:pt x="243" y="259"/>
                  </a:cubicBezTo>
                  <a:cubicBezTo>
                    <a:pt x="1" y="329"/>
                    <a:pt x="71" y="664"/>
                    <a:pt x="286" y="664"/>
                  </a:cubicBezTo>
                  <a:cubicBezTo>
                    <a:pt x="308" y="664"/>
                    <a:pt x="333" y="661"/>
                    <a:pt x="358" y="652"/>
                  </a:cubicBezTo>
                  <a:cubicBezTo>
                    <a:pt x="876" y="499"/>
                    <a:pt x="1408" y="422"/>
                    <a:pt x="1940" y="422"/>
                  </a:cubicBezTo>
                  <a:cubicBezTo>
                    <a:pt x="2472" y="422"/>
                    <a:pt x="3004" y="499"/>
                    <a:pt x="3522" y="652"/>
                  </a:cubicBezTo>
                  <a:cubicBezTo>
                    <a:pt x="3541" y="662"/>
                    <a:pt x="3560" y="662"/>
                    <a:pt x="3579" y="662"/>
                  </a:cubicBezTo>
                  <a:cubicBezTo>
                    <a:pt x="3665" y="662"/>
                    <a:pt x="3752" y="604"/>
                    <a:pt x="3780" y="518"/>
                  </a:cubicBezTo>
                  <a:cubicBezTo>
                    <a:pt x="3809" y="403"/>
                    <a:pt x="3752" y="288"/>
                    <a:pt x="3637" y="259"/>
                  </a:cubicBezTo>
                  <a:cubicBezTo>
                    <a:pt x="3085" y="87"/>
                    <a:pt x="2513" y="1"/>
                    <a:pt x="1940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88"/>
            <p:cNvSpPr/>
            <p:nvPr/>
          </p:nvSpPr>
          <p:spPr>
            <a:xfrm>
              <a:off x="7669958" y="3066615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5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5"/>
                    <a:pt x="3562" y="665"/>
                    <a:pt x="3581" y="665"/>
                  </a:cubicBezTo>
                  <a:cubicBezTo>
                    <a:pt x="3667" y="665"/>
                    <a:pt x="3754" y="598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5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88"/>
            <p:cNvSpPr/>
            <p:nvPr/>
          </p:nvSpPr>
          <p:spPr>
            <a:xfrm>
              <a:off x="7567280" y="2994880"/>
              <a:ext cx="307116" cy="226368"/>
            </a:xfrm>
            <a:custGeom>
              <a:avLst/>
              <a:gdLst/>
              <a:ahLst/>
              <a:cxnLst/>
              <a:rect l="l" t="t" r="r" b="b"/>
              <a:pathLst>
                <a:path w="11722" h="8640" extrusionOk="0">
                  <a:moveTo>
                    <a:pt x="1536" y="1"/>
                  </a:moveTo>
                  <a:cubicBezTo>
                    <a:pt x="766" y="1"/>
                    <a:pt x="1" y="579"/>
                    <a:pt x="52" y="1533"/>
                  </a:cubicBezTo>
                  <a:cubicBezTo>
                    <a:pt x="52" y="1581"/>
                    <a:pt x="52" y="1620"/>
                    <a:pt x="62" y="1668"/>
                  </a:cubicBezTo>
                  <a:cubicBezTo>
                    <a:pt x="148" y="2367"/>
                    <a:pt x="254" y="3163"/>
                    <a:pt x="397" y="3959"/>
                  </a:cubicBezTo>
                  <a:lnTo>
                    <a:pt x="541" y="4716"/>
                  </a:lnTo>
                  <a:cubicBezTo>
                    <a:pt x="771" y="5809"/>
                    <a:pt x="1068" y="6863"/>
                    <a:pt x="1423" y="7639"/>
                  </a:cubicBezTo>
                  <a:cubicBezTo>
                    <a:pt x="1442" y="7668"/>
                    <a:pt x="1461" y="7706"/>
                    <a:pt x="1480" y="7745"/>
                  </a:cubicBezTo>
                  <a:cubicBezTo>
                    <a:pt x="1797" y="8332"/>
                    <a:pt x="2339" y="8639"/>
                    <a:pt x="2908" y="8639"/>
                  </a:cubicBezTo>
                  <a:cubicBezTo>
                    <a:pt x="3286" y="8639"/>
                    <a:pt x="3676" y="8503"/>
                    <a:pt x="4021" y="8224"/>
                  </a:cubicBezTo>
                  <a:cubicBezTo>
                    <a:pt x="4631" y="7723"/>
                    <a:pt x="5242" y="7474"/>
                    <a:pt x="5852" y="7474"/>
                  </a:cubicBezTo>
                  <a:cubicBezTo>
                    <a:pt x="6469" y="7474"/>
                    <a:pt x="7085" y="7728"/>
                    <a:pt x="7701" y="8234"/>
                  </a:cubicBezTo>
                  <a:cubicBezTo>
                    <a:pt x="8017" y="8490"/>
                    <a:pt x="8394" y="8613"/>
                    <a:pt x="8767" y="8613"/>
                  </a:cubicBezTo>
                  <a:cubicBezTo>
                    <a:pt x="9354" y="8613"/>
                    <a:pt x="9931" y="8308"/>
                    <a:pt x="10242" y="7745"/>
                  </a:cubicBezTo>
                  <a:cubicBezTo>
                    <a:pt x="10261" y="7716"/>
                    <a:pt x="10270" y="7678"/>
                    <a:pt x="10289" y="7639"/>
                  </a:cubicBezTo>
                  <a:cubicBezTo>
                    <a:pt x="10999" y="6125"/>
                    <a:pt x="11430" y="3546"/>
                    <a:pt x="11660" y="1668"/>
                  </a:cubicBezTo>
                  <a:cubicBezTo>
                    <a:pt x="11660" y="1620"/>
                    <a:pt x="11660" y="1581"/>
                    <a:pt x="11670" y="1533"/>
                  </a:cubicBezTo>
                  <a:cubicBezTo>
                    <a:pt x="11721" y="579"/>
                    <a:pt x="10956" y="1"/>
                    <a:pt x="10186" y="1"/>
                  </a:cubicBezTo>
                  <a:cubicBezTo>
                    <a:pt x="9672" y="1"/>
                    <a:pt x="9157" y="258"/>
                    <a:pt x="8880" y="834"/>
                  </a:cubicBezTo>
                  <a:cubicBezTo>
                    <a:pt x="7874" y="2914"/>
                    <a:pt x="6867" y="3954"/>
                    <a:pt x="5861" y="3954"/>
                  </a:cubicBezTo>
                  <a:cubicBezTo>
                    <a:pt x="4855" y="3954"/>
                    <a:pt x="3848" y="2914"/>
                    <a:pt x="2842" y="834"/>
                  </a:cubicBezTo>
                  <a:cubicBezTo>
                    <a:pt x="2565" y="258"/>
                    <a:pt x="2050" y="1"/>
                    <a:pt x="153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88"/>
            <p:cNvSpPr/>
            <p:nvPr/>
          </p:nvSpPr>
          <p:spPr>
            <a:xfrm>
              <a:off x="7568144" y="3019717"/>
              <a:ext cx="305151" cy="201530"/>
            </a:xfrm>
            <a:custGeom>
              <a:avLst/>
              <a:gdLst/>
              <a:ahLst/>
              <a:cxnLst/>
              <a:rect l="l" t="t" r="r" b="b"/>
              <a:pathLst>
                <a:path w="11647" h="7692" extrusionOk="0">
                  <a:moveTo>
                    <a:pt x="86" y="1"/>
                  </a:moveTo>
                  <a:cubicBezTo>
                    <a:pt x="29" y="192"/>
                    <a:pt x="0" y="384"/>
                    <a:pt x="10" y="585"/>
                  </a:cubicBezTo>
                  <a:cubicBezTo>
                    <a:pt x="10" y="624"/>
                    <a:pt x="10" y="672"/>
                    <a:pt x="19" y="720"/>
                  </a:cubicBezTo>
                  <a:cubicBezTo>
                    <a:pt x="106" y="1419"/>
                    <a:pt x="221" y="2205"/>
                    <a:pt x="364" y="3001"/>
                  </a:cubicBezTo>
                  <a:lnTo>
                    <a:pt x="508" y="3768"/>
                  </a:lnTo>
                  <a:cubicBezTo>
                    <a:pt x="738" y="4861"/>
                    <a:pt x="1026" y="5905"/>
                    <a:pt x="1390" y="6691"/>
                  </a:cubicBezTo>
                  <a:cubicBezTo>
                    <a:pt x="1400" y="6720"/>
                    <a:pt x="1419" y="6758"/>
                    <a:pt x="1438" y="6797"/>
                  </a:cubicBezTo>
                  <a:cubicBezTo>
                    <a:pt x="1755" y="7384"/>
                    <a:pt x="2296" y="7691"/>
                    <a:pt x="2867" y="7691"/>
                  </a:cubicBezTo>
                  <a:cubicBezTo>
                    <a:pt x="3247" y="7691"/>
                    <a:pt x="3639" y="7555"/>
                    <a:pt x="3988" y="7276"/>
                  </a:cubicBezTo>
                  <a:cubicBezTo>
                    <a:pt x="4598" y="6775"/>
                    <a:pt x="5209" y="6526"/>
                    <a:pt x="5819" y="6526"/>
                  </a:cubicBezTo>
                  <a:cubicBezTo>
                    <a:pt x="6436" y="6526"/>
                    <a:pt x="7052" y="6780"/>
                    <a:pt x="7668" y="7286"/>
                  </a:cubicBezTo>
                  <a:cubicBezTo>
                    <a:pt x="7984" y="7546"/>
                    <a:pt x="8359" y="7669"/>
                    <a:pt x="8729" y="7669"/>
                  </a:cubicBezTo>
                  <a:cubicBezTo>
                    <a:pt x="9314" y="7669"/>
                    <a:pt x="9888" y="7361"/>
                    <a:pt x="10199" y="6797"/>
                  </a:cubicBezTo>
                  <a:cubicBezTo>
                    <a:pt x="10218" y="6768"/>
                    <a:pt x="10237" y="6730"/>
                    <a:pt x="10256" y="6691"/>
                  </a:cubicBezTo>
                  <a:cubicBezTo>
                    <a:pt x="10956" y="5177"/>
                    <a:pt x="11397" y="2598"/>
                    <a:pt x="11618" y="720"/>
                  </a:cubicBezTo>
                  <a:cubicBezTo>
                    <a:pt x="11618" y="672"/>
                    <a:pt x="11627" y="633"/>
                    <a:pt x="11627" y="585"/>
                  </a:cubicBezTo>
                  <a:cubicBezTo>
                    <a:pt x="11646" y="394"/>
                    <a:pt x="11618" y="192"/>
                    <a:pt x="11550" y="10"/>
                  </a:cubicBezTo>
                  <a:cubicBezTo>
                    <a:pt x="11311" y="1822"/>
                    <a:pt x="10899" y="4065"/>
                    <a:pt x="10256" y="5436"/>
                  </a:cubicBezTo>
                  <a:cubicBezTo>
                    <a:pt x="10237" y="5474"/>
                    <a:pt x="10218" y="5512"/>
                    <a:pt x="10199" y="5551"/>
                  </a:cubicBezTo>
                  <a:cubicBezTo>
                    <a:pt x="9887" y="6110"/>
                    <a:pt x="9311" y="6416"/>
                    <a:pt x="8725" y="6416"/>
                  </a:cubicBezTo>
                  <a:cubicBezTo>
                    <a:pt x="8356" y="6416"/>
                    <a:pt x="7983" y="6295"/>
                    <a:pt x="7668" y="6040"/>
                  </a:cubicBezTo>
                  <a:cubicBezTo>
                    <a:pt x="7052" y="5529"/>
                    <a:pt x="6436" y="5275"/>
                    <a:pt x="5819" y="5275"/>
                  </a:cubicBezTo>
                  <a:cubicBezTo>
                    <a:pt x="5209" y="5275"/>
                    <a:pt x="4598" y="5524"/>
                    <a:pt x="3988" y="6020"/>
                  </a:cubicBezTo>
                  <a:cubicBezTo>
                    <a:pt x="3642" y="6304"/>
                    <a:pt x="3251" y="6442"/>
                    <a:pt x="2871" y="6442"/>
                  </a:cubicBezTo>
                  <a:cubicBezTo>
                    <a:pt x="2304" y="6442"/>
                    <a:pt x="1764" y="6133"/>
                    <a:pt x="1447" y="5541"/>
                  </a:cubicBezTo>
                  <a:cubicBezTo>
                    <a:pt x="1419" y="5512"/>
                    <a:pt x="1409" y="5474"/>
                    <a:pt x="1390" y="5436"/>
                  </a:cubicBezTo>
                  <a:cubicBezTo>
                    <a:pt x="1026" y="4659"/>
                    <a:pt x="738" y="3614"/>
                    <a:pt x="508" y="2522"/>
                  </a:cubicBezTo>
                  <a:lnTo>
                    <a:pt x="364" y="1755"/>
                  </a:lnTo>
                  <a:cubicBezTo>
                    <a:pt x="249" y="1161"/>
                    <a:pt x="163" y="557"/>
                    <a:pt x="8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5" name="Google Shape;10755;p88"/>
          <p:cNvGrpSpPr/>
          <p:nvPr/>
        </p:nvGrpSpPr>
        <p:grpSpPr>
          <a:xfrm>
            <a:off x="7112579" y="2891521"/>
            <a:ext cx="338556" cy="361534"/>
            <a:chOff x="7112579" y="2891521"/>
            <a:chExt cx="338556" cy="361534"/>
          </a:xfrm>
        </p:grpSpPr>
        <p:sp>
          <p:nvSpPr>
            <p:cNvPr id="10756" name="Google Shape;10756;p88"/>
            <p:cNvSpPr/>
            <p:nvPr/>
          </p:nvSpPr>
          <p:spPr>
            <a:xfrm>
              <a:off x="7112579" y="2891521"/>
              <a:ext cx="312671" cy="361534"/>
            </a:xfrm>
            <a:custGeom>
              <a:avLst/>
              <a:gdLst/>
              <a:ahLst/>
              <a:cxnLst/>
              <a:rect l="l" t="t" r="r" b="b"/>
              <a:pathLst>
                <a:path w="11934" h="13799" extrusionOk="0">
                  <a:moveTo>
                    <a:pt x="3454" y="1"/>
                  </a:moveTo>
                  <a:cubicBezTo>
                    <a:pt x="1665" y="1"/>
                    <a:pt x="0" y="1423"/>
                    <a:pt x="0" y="3446"/>
                  </a:cubicBezTo>
                  <a:cubicBezTo>
                    <a:pt x="0" y="3744"/>
                    <a:pt x="39" y="4031"/>
                    <a:pt x="106" y="4319"/>
                  </a:cubicBezTo>
                  <a:cubicBezTo>
                    <a:pt x="192" y="4597"/>
                    <a:pt x="297" y="4865"/>
                    <a:pt x="422" y="5124"/>
                  </a:cubicBezTo>
                  <a:cubicBezTo>
                    <a:pt x="547" y="5335"/>
                    <a:pt x="690" y="5536"/>
                    <a:pt x="844" y="5728"/>
                  </a:cubicBezTo>
                  <a:cubicBezTo>
                    <a:pt x="1639" y="6619"/>
                    <a:pt x="2071" y="7779"/>
                    <a:pt x="2071" y="8968"/>
                  </a:cubicBezTo>
                  <a:lnTo>
                    <a:pt x="2071" y="11747"/>
                  </a:lnTo>
                  <a:cubicBezTo>
                    <a:pt x="2071" y="12878"/>
                    <a:pt x="2991" y="13799"/>
                    <a:pt x="4131" y="13799"/>
                  </a:cubicBezTo>
                  <a:cubicBezTo>
                    <a:pt x="4409" y="13799"/>
                    <a:pt x="4639" y="13569"/>
                    <a:pt x="4639" y="13291"/>
                  </a:cubicBezTo>
                  <a:lnTo>
                    <a:pt x="4639" y="10722"/>
                  </a:lnTo>
                  <a:cubicBezTo>
                    <a:pt x="4639" y="10003"/>
                    <a:pt x="5224" y="9418"/>
                    <a:pt x="5943" y="9418"/>
                  </a:cubicBezTo>
                  <a:cubicBezTo>
                    <a:pt x="6662" y="9418"/>
                    <a:pt x="7247" y="10003"/>
                    <a:pt x="7247" y="10722"/>
                  </a:cubicBezTo>
                  <a:lnTo>
                    <a:pt x="7247" y="13291"/>
                  </a:lnTo>
                  <a:cubicBezTo>
                    <a:pt x="7247" y="13569"/>
                    <a:pt x="7477" y="13799"/>
                    <a:pt x="7755" y="13799"/>
                  </a:cubicBezTo>
                  <a:cubicBezTo>
                    <a:pt x="8895" y="13799"/>
                    <a:pt x="9816" y="12878"/>
                    <a:pt x="9816" y="11747"/>
                  </a:cubicBezTo>
                  <a:lnTo>
                    <a:pt x="9816" y="8968"/>
                  </a:lnTo>
                  <a:cubicBezTo>
                    <a:pt x="9825" y="7769"/>
                    <a:pt x="10257" y="6610"/>
                    <a:pt x="11052" y="5709"/>
                  </a:cubicBezTo>
                  <a:cubicBezTo>
                    <a:pt x="11637" y="5038"/>
                    <a:pt x="11934" y="4165"/>
                    <a:pt x="11896" y="3283"/>
                  </a:cubicBezTo>
                  <a:cubicBezTo>
                    <a:pt x="11809" y="1510"/>
                    <a:pt x="10257" y="24"/>
                    <a:pt x="8483" y="5"/>
                  </a:cubicBezTo>
                  <a:cubicBezTo>
                    <a:pt x="8468" y="5"/>
                    <a:pt x="8453" y="5"/>
                    <a:pt x="8438" y="5"/>
                  </a:cubicBezTo>
                  <a:cubicBezTo>
                    <a:pt x="7754" y="5"/>
                    <a:pt x="7091" y="215"/>
                    <a:pt x="6537" y="590"/>
                  </a:cubicBezTo>
                  <a:cubicBezTo>
                    <a:pt x="6360" y="710"/>
                    <a:pt x="6154" y="770"/>
                    <a:pt x="5948" y="770"/>
                  </a:cubicBezTo>
                  <a:cubicBezTo>
                    <a:pt x="5742" y="770"/>
                    <a:pt x="5536" y="710"/>
                    <a:pt x="5358" y="590"/>
                  </a:cubicBezTo>
                  <a:cubicBezTo>
                    <a:pt x="4755" y="184"/>
                    <a:pt x="4096" y="1"/>
                    <a:pt x="3454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88"/>
            <p:cNvSpPr/>
            <p:nvPr/>
          </p:nvSpPr>
          <p:spPr>
            <a:xfrm>
              <a:off x="7302424" y="2891783"/>
              <a:ext cx="148711" cy="361272"/>
            </a:xfrm>
            <a:custGeom>
              <a:avLst/>
              <a:gdLst/>
              <a:ahLst/>
              <a:cxnLst/>
              <a:rect l="l" t="t" r="r" b="b"/>
              <a:pathLst>
                <a:path w="5676" h="13789" extrusionOk="0">
                  <a:moveTo>
                    <a:pt x="1195" y="0"/>
                  </a:moveTo>
                  <a:cubicBezTo>
                    <a:pt x="886" y="0"/>
                    <a:pt x="584" y="40"/>
                    <a:pt x="288" y="120"/>
                  </a:cubicBezTo>
                  <a:cubicBezTo>
                    <a:pt x="2733" y="791"/>
                    <a:pt x="3643" y="3801"/>
                    <a:pt x="1966" y="5708"/>
                  </a:cubicBezTo>
                  <a:cubicBezTo>
                    <a:pt x="1170" y="6609"/>
                    <a:pt x="739" y="7759"/>
                    <a:pt x="739" y="8958"/>
                  </a:cubicBezTo>
                  <a:lnTo>
                    <a:pt x="739" y="11220"/>
                  </a:lnTo>
                  <a:cubicBezTo>
                    <a:pt x="739" y="11891"/>
                    <a:pt x="470" y="12542"/>
                    <a:pt x="1" y="13022"/>
                  </a:cubicBezTo>
                  <a:lnTo>
                    <a:pt x="1" y="13271"/>
                  </a:lnTo>
                  <a:cubicBezTo>
                    <a:pt x="1" y="13559"/>
                    <a:pt x="221" y="13789"/>
                    <a:pt x="509" y="13789"/>
                  </a:cubicBezTo>
                  <a:cubicBezTo>
                    <a:pt x="1649" y="13789"/>
                    <a:pt x="2570" y="12859"/>
                    <a:pt x="2560" y="11728"/>
                  </a:cubicBezTo>
                  <a:lnTo>
                    <a:pt x="2560" y="8938"/>
                  </a:lnTo>
                  <a:cubicBezTo>
                    <a:pt x="2570" y="7750"/>
                    <a:pt x="3011" y="6590"/>
                    <a:pt x="3797" y="5699"/>
                  </a:cubicBezTo>
                  <a:cubicBezTo>
                    <a:pt x="5675" y="3532"/>
                    <a:pt x="4237" y="149"/>
                    <a:pt x="1381" y="5"/>
                  </a:cubicBezTo>
                  <a:cubicBezTo>
                    <a:pt x="1319" y="2"/>
                    <a:pt x="1257" y="0"/>
                    <a:pt x="1195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8" name="Google Shape;10758;p88"/>
          <p:cNvGrpSpPr/>
          <p:nvPr/>
        </p:nvGrpSpPr>
        <p:grpSpPr>
          <a:xfrm>
            <a:off x="7155259" y="3805036"/>
            <a:ext cx="207478" cy="361272"/>
            <a:chOff x="7155259" y="3805036"/>
            <a:chExt cx="207478" cy="361272"/>
          </a:xfrm>
        </p:grpSpPr>
        <p:sp>
          <p:nvSpPr>
            <p:cNvPr id="10759" name="Google Shape;10759;p88"/>
            <p:cNvSpPr/>
            <p:nvPr/>
          </p:nvSpPr>
          <p:spPr>
            <a:xfrm>
              <a:off x="7178865" y="3839175"/>
              <a:ext cx="160265" cy="144179"/>
            </a:xfrm>
            <a:custGeom>
              <a:avLst/>
              <a:gdLst/>
              <a:ahLst/>
              <a:cxnLst/>
              <a:rect l="l" t="t" r="r" b="b"/>
              <a:pathLst>
                <a:path w="6117" h="5503" extrusionOk="0">
                  <a:moveTo>
                    <a:pt x="1304" y="1"/>
                  </a:moveTo>
                  <a:cubicBezTo>
                    <a:pt x="499" y="480"/>
                    <a:pt x="10" y="1333"/>
                    <a:pt x="1" y="2263"/>
                  </a:cubicBezTo>
                  <a:cubicBezTo>
                    <a:pt x="1" y="2761"/>
                    <a:pt x="20" y="3825"/>
                    <a:pt x="68" y="4314"/>
                  </a:cubicBezTo>
                  <a:cubicBezTo>
                    <a:pt x="135" y="4985"/>
                    <a:pt x="710" y="5503"/>
                    <a:pt x="1391" y="5503"/>
                  </a:cubicBezTo>
                  <a:lnTo>
                    <a:pt x="4726" y="5503"/>
                  </a:lnTo>
                  <a:cubicBezTo>
                    <a:pt x="5407" y="5503"/>
                    <a:pt x="5982" y="4985"/>
                    <a:pt x="6049" y="4314"/>
                  </a:cubicBezTo>
                  <a:cubicBezTo>
                    <a:pt x="6097" y="3825"/>
                    <a:pt x="6116" y="2761"/>
                    <a:pt x="6116" y="2273"/>
                  </a:cubicBezTo>
                  <a:cubicBezTo>
                    <a:pt x="6116" y="1333"/>
                    <a:pt x="5618" y="480"/>
                    <a:pt x="4813" y="1"/>
                  </a:cubicBezTo>
                  <a:lnTo>
                    <a:pt x="4468" y="662"/>
                  </a:lnTo>
                  <a:cubicBezTo>
                    <a:pt x="3968" y="469"/>
                    <a:pt x="3499" y="371"/>
                    <a:pt x="3027" y="371"/>
                  </a:cubicBezTo>
                  <a:cubicBezTo>
                    <a:pt x="2585" y="371"/>
                    <a:pt x="2142" y="457"/>
                    <a:pt x="1669" y="633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88"/>
            <p:cNvSpPr/>
            <p:nvPr/>
          </p:nvSpPr>
          <p:spPr>
            <a:xfrm>
              <a:off x="7281071" y="3839175"/>
              <a:ext cx="58059" cy="144179"/>
            </a:xfrm>
            <a:custGeom>
              <a:avLst/>
              <a:gdLst/>
              <a:ahLst/>
              <a:cxnLst/>
              <a:rect l="l" t="t" r="r" b="b"/>
              <a:pathLst>
                <a:path w="2216" h="5503" extrusionOk="0">
                  <a:moveTo>
                    <a:pt x="912" y="1"/>
                  </a:moveTo>
                  <a:lnTo>
                    <a:pt x="710" y="518"/>
                  </a:lnTo>
                  <a:cubicBezTo>
                    <a:pt x="1142" y="998"/>
                    <a:pt x="1391" y="1621"/>
                    <a:pt x="1391" y="2273"/>
                  </a:cubicBezTo>
                  <a:cubicBezTo>
                    <a:pt x="1391" y="2761"/>
                    <a:pt x="1372" y="3825"/>
                    <a:pt x="1324" y="4314"/>
                  </a:cubicBezTo>
                  <a:cubicBezTo>
                    <a:pt x="1257" y="4985"/>
                    <a:pt x="682" y="5503"/>
                    <a:pt x="1" y="5503"/>
                  </a:cubicBezTo>
                  <a:lnTo>
                    <a:pt x="825" y="5503"/>
                  </a:lnTo>
                  <a:cubicBezTo>
                    <a:pt x="1496" y="5503"/>
                    <a:pt x="2071" y="4985"/>
                    <a:pt x="2139" y="4314"/>
                  </a:cubicBezTo>
                  <a:cubicBezTo>
                    <a:pt x="2196" y="3825"/>
                    <a:pt x="2215" y="2761"/>
                    <a:pt x="2215" y="2273"/>
                  </a:cubicBezTo>
                  <a:cubicBezTo>
                    <a:pt x="2206" y="1333"/>
                    <a:pt x="1707" y="480"/>
                    <a:pt x="912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88"/>
            <p:cNvSpPr/>
            <p:nvPr/>
          </p:nvSpPr>
          <p:spPr>
            <a:xfrm>
              <a:off x="7204488" y="3805036"/>
              <a:ext cx="108756" cy="54417"/>
            </a:xfrm>
            <a:custGeom>
              <a:avLst/>
              <a:gdLst/>
              <a:ahLst/>
              <a:cxnLst/>
              <a:rect l="l" t="t" r="r" b="b"/>
              <a:pathLst>
                <a:path w="4151" h="2077" extrusionOk="0">
                  <a:moveTo>
                    <a:pt x="2077" y="0"/>
                  </a:moveTo>
                  <a:cubicBezTo>
                    <a:pt x="1414" y="0"/>
                    <a:pt x="753" y="115"/>
                    <a:pt x="125" y="345"/>
                  </a:cubicBezTo>
                  <a:cubicBezTo>
                    <a:pt x="39" y="374"/>
                    <a:pt x="0" y="460"/>
                    <a:pt x="29" y="537"/>
                  </a:cubicBezTo>
                  <a:lnTo>
                    <a:pt x="576" y="1984"/>
                  </a:lnTo>
                  <a:cubicBezTo>
                    <a:pt x="597" y="2040"/>
                    <a:pt x="648" y="2076"/>
                    <a:pt x="705" y="2076"/>
                  </a:cubicBezTo>
                  <a:cubicBezTo>
                    <a:pt x="725" y="2076"/>
                    <a:pt x="747" y="2071"/>
                    <a:pt x="767" y="2061"/>
                  </a:cubicBezTo>
                  <a:cubicBezTo>
                    <a:pt x="1189" y="1908"/>
                    <a:pt x="1632" y="1831"/>
                    <a:pt x="2076" y="1831"/>
                  </a:cubicBezTo>
                  <a:cubicBezTo>
                    <a:pt x="2519" y="1831"/>
                    <a:pt x="2962" y="1908"/>
                    <a:pt x="3384" y="2061"/>
                  </a:cubicBezTo>
                  <a:cubicBezTo>
                    <a:pt x="3401" y="2068"/>
                    <a:pt x="3419" y="2071"/>
                    <a:pt x="3437" y="2071"/>
                  </a:cubicBezTo>
                  <a:cubicBezTo>
                    <a:pt x="3497" y="2071"/>
                    <a:pt x="3553" y="2034"/>
                    <a:pt x="3576" y="1975"/>
                  </a:cubicBezTo>
                  <a:lnTo>
                    <a:pt x="4122" y="537"/>
                  </a:lnTo>
                  <a:cubicBezTo>
                    <a:pt x="4151" y="460"/>
                    <a:pt x="4113" y="374"/>
                    <a:pt x="4036" y="345"/>
                  </a:cubicBezTo>
                  <a:cubicBezTo>
                    <a:pt x="3403" y="115"/>
                    <a:pt x="2739" y="0"/>
                    <a:pt x="2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88"/>
            <p:cNvSpPr/>
            <p:nvPr/>
          </p:nvSpPr>
          <p:spPr>
            <a:xfrm>
              <a:off x="7275805" y="3809307"/>
              <a:ext cx="37440" cy="50252"/>
            </a:xfrm>
            <a:custGeom>
              <a:avLst/>
              <a:gdLst/>
              <a:ahLst/>
              <a:cxnLst/>
              <a:rect l="l" t="t" r="r" b="b"/>
              <a:pathLst>
                <a:path w="1429" h="1918" extrusionOk="0">
                  <a:moveTo>
                    <a:pt x="710" y="0"/>
                  </a:moveTo>
                  <a:lnTo>
                    <a:pt x="1" y="1735"/>
                  </a:lnTo>
                  <a:cubicBezTo>
                    <a:pt x="1" y="1735"/>
                    <a:pt x="2" y="1735"/>
                    <a:pt x="8" y="1735"/>
                  </a:cubicBezTo>
                  <a:cubicBezTo>
                    <a:pt x="35" y="1735"/>
                    <a:pt x="159" y="1748"/>
                    <a:pt x="662" y="1908"/>
                  </a:cubicBezTo>
                  <a:cubicBezTo>
                    <a:pt x="679" y="1914"/>
                    <a:pt x="697" y="1917"/>
                    <a:pt x="713" y="1917"/>
                  </a:cubicBezTo>
                  <a:cubicBezTo>
                    <a:pt x="771" y="1917"/>
                    <a:pt x="822" y="1881"/>
                    <a:pt x="844" y="1821"/>
                  </a:cubicBezTo>
                  <a:lnTo>
                    <a:pt x="1400" y="374"/>
                  </a:lnTo>
                  <a:cubicBezTo>
                    <a:pt x="1429" y="297"/>
                    <a:pt x="1391" y="211"/>
                    <a:pt x="1304" y="182"/>
                  </a:cubicBezTo>
                  <a:cubicBezTo>
                    <a:pt x="1113" y="115"/>
                    <a:pt x="911" y="48"/>
                    <a:pt x="71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88"/>
            <p:cNvSpPr/>
            <p:nvPr/>
          </p:nvSpPr>
          <p:spPr>
            <a:xfrm>
              <a:off x="7243815" y="3815568"/>
              <a:ext cx="30104" cy="24707"/>
            </a:xfrm>
            <a:custGeom>
              <a:avLst/>
              <a:gdLst/>
              <a:ahLst/>
              <a:cxnLst/>
              <a:rect l="l" t="t" r="r" b="b"/>
              <a:pathLst>
                <a:path w="1149" h="943" extrusionOk="0">
                  <a:moveTo>
                    <a:pt x="579" y="1"/>
                  </a:moveTo>
                  <a:cubicBezTo>
                    <a:pt x="479" y="1"/>
                    <a:pt x="378" y="68"/>
                    <a:pt x="369" y="202"/>
                  </a:cubicBezTo>
                  <a:lnTo>
                    <a:pt x="369" y="260"/>
                  </a:lnTo>
                  <a:lnTo>
                    <a:pt x="301" y="260"/>
                  </a:lnTo>
                  <a:cubicBezTo>
                    <a:pt x="295" y="259"/>
                    <a:pt x="289" y="259"/>
                    <a:pt x="283" y="259"/>
                  </a:cubicBezTo>
                  <a:cubicBezTo>
                    <a:pt x="1" y="259"/>
                    <a:pt x="1" y="691"/>
                    <a:pt x="283" y="691"/>
                  </a:cubicBezTo>
                  <a:cubicBezTo>
                    <a:pt x="289" y="691"/>
                    <a:pt x="295" y="691"/>
                    <a:pt x="301" y="691"/>
                  </a:cubicBezTo>
                  <a:lnTo>
                    <a:pt x="369" y="691"/>
                  </a:lnTo>
                  <a:lnTo>
                    <a:pt x="369" y="748"/>
                  </a:lnTo>
                  <a:cubicBezTo>
                    <a:pt x="378" y="878"/>
                    <a:pt x="479" y="943"/>
                    <a:pt x="579" y="943"/>
                  </a:cubicBezTo>
                  <a:cubicBezTo>
                    <a:pt x="680" y="943"/>
                    <a:pt x="781" y="878"/>
                    <a:pt x="790" y="748"/>
                  </a:cubicBezTo>
                  <a:lnTo>
                    <a:pt x="790" y="691"/>
                  </a:lnTo>
                  <a:lnTo>
                    <a:pt x="848" y="691"/>
                  </a:lnTo>
                  <a:cubicBezTo>
                    <a:pt x="854" y="691"/>
                    <a:pt x="860" y="691"/>
                    <a:pt x="866" y="691"/>
                  </a:cubicBezTo>
                  <a:cubicBezTo>
                    <a:pt x="1149" y="691"/>
                    <a:pt x="1149" y="259"/>
                    <a:pt x="866" y="259"/>
                  </a:cubicBezTo>
                  <a:cubicBezTo>
                    <a:pt x="860" y="259"/>
                    <a:pt x="854" y="259"/>
                    <a:pt x="848" y="260"/>
                  </a:cubicBezTo>
                  <a:lnTo>
                    <a:pt x="790" y="260"/>
                  </a:lnTo>
                  <a:lnTo>
                    <a:pt x="790" y="202"/>
                  </a:lnTo>
                  <a:cubicBezTo>
                    <a:pt x="781" y="68"/>
                    <a:pt x="680" y="1"/>
                    <a:pt x="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88"/>
            <p:cNvSpPr/>
            <p:nvPr/>
          </p:nvSpPr>
          <p:spPr>
            <a:xfrm>
              <a:off x="7155259" y="3970515"/>
              <a:ext cx="207216" cy="195793"/>
            </a:xfrm>
            <a:custGeom>
              <a:avLst/>
              <a:gdLst/>
              <a:ahLst/>
              <a:cxnLst/>
              <a:rect l="l" t="t" r="r" b="b"/>
              <a:pathLst>
                <a:path w="7909" h="7473" extrusionOk="0">
                  <a:moveTo>
                    <a:pt x="3193" y="1"/>
                  </a:moveTo>
                  <a:lnTo>
                    <a:pt x="3193" y="1065"/>
                  </a:lnTo>
                  <a:lnTo>
                    <a:pt x="3010" y="1065"/>
                  </a:lnTo>
                  <a:cubicBezTo>
                    <a:pt x="1918" y="1065"/>
                    <a:pt x="969" y="1813"/>
                    <a:pt x="710" y="2877"/>
                  </a:cubicBezTo>
                  <a:lnTo>
                    <a:pt x="106" y="5350"/>
                  </a:lnTo>
                  <a:cubicBezTo>
                    <a:pt x="1" y="5800"/>
                    <a:pt x="202" y="6270"/>
                    <a:pt x="605" y="6509"/>
                  </a:cubicBezTo>
                  <a:cubicBezTo>
                    <a:pt x="1721" y="7152"/>
                    <a:pt x="2838" y="7473"/>
                    <a:pt x="3955" y="7473"/>
                  </a:cubicBezTo>
                  <a:cubicBezTo>
                    <a:pt x="5071" y="7473"/>
                    <a:pt x="6188" y="7152"/>
                    <a:pt x="7305" y="6509"/>
                  </a:cubicBezTo>
                  <a:cubicBezTo>
                    <a:pt x="7707" y="6270"/>
                    <a:pt x="7909" y="5800"/>
                    <a:pt x="7803" y="5350"/>
                  </a:cubicBezTo>
                  <a:lnTo>
                    <a:pt x="7209" y="2877"/>
                  </a:lnTo>
                  <a:cubicBezTo>
                    <a:pt x="6942" y="1819"/>
                    <a:pt x="5994" y="1065"/>
                    <a:pt x="4910" y="1065"/>
                  </a:cubicBezTo>
                  <a:cubicBezTo>
                    <a:pt x="4903" y="1065"/>
                    <a:pt x="4896" y="1065"/>
                    <a:pt x="4889" y="1065"/>
                  </a:cubicBezTo>
                  <a:lnTo>
                    <a:pt x="4707" y="1065"/>
                  </a:lnTo>
                  <a:lnTo>
                    <a:pt x="4707" y="1"/>
                  </a:lnTo>
                  <a:cubicBezTo>
                    <a:pt x="4467" y="121"/>
                    <a:pt x="4206" y="181"/>
                    <a:pt x="3946" y="181"/>
                  </a:cubicBezTo>
                  <a:cubicBezTo>
                    <a:pt x="3686" y="181"/>
                    <a:pt x="3427" y="121"/>
                    <a:pt x="3193" y="1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88"/>
            <p:cNvSpPr/>
            <p:nvPr/>
          </p:nvSpPr>
          <p:spPr>
            <a:xfrm>
              <a:off x="7239151" y="3970515"/>
              <a:ext cx="6550" cy="4297"/>
            </a:xfrm>
            <a:custGeom>
              <a:avLst/>
              <a:gdLst/>
              <a:ahLst/>
              <a:cxnLst/>
              <a:rect l="l" t="t" r="r" b="b"/>
              <a:pathLst>
                <a:path w="250" h="164" extrusionOk="0">
                  <a:moveTo>
                    <a:pt x="0" y="1"/>
                  </a:moveTo>
                  <a:lnTo>
                    <a:pt x="0" y="164"/>
                  </a:lnTo>
                  <a:cubicBezTo>
                    <a:pt x="86" y="154"/>
                    <a:pt x="173" y="126"/>
                    <a:pt x="249" y="106"/>
                  </a:cubicBezTo>
                  <a:cubicBezTo>
                    <a:pt x="163" y="78"/>
                    <a:pt x="77" y="39"/>
                    <a:pt x="0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88"/>
            <p:cNvSpPr/>
            <p:nvPr/>
          </p:nvSpPr>
          <p:spPr>
            <a:xfrm>
              <a:off x="7245675" y="3970515"/>
              <a:ext cx="117062" cy="195766"/>
            </a:xfrm>
            <a:custGeom>
              <a:avLst/>
              <a:gdLst/>
              <a:ahLst/>
              <a:cxnLst/>
              <a:rect l="l" t="t" r="r" b="b"/>
              <a:pathLst>
                <a:path w="4468" h="7472" extrusionOk="0">
                  <a:moveTo>
                    <a:pt x="1266" y="1"/>
                  </a:moveTo>
                  <a:cubicBezTo>
                    <a:pt x="1036" y="126"/>
                    <a:pt x="777" y="183"/>
                    <a:pt x="508" y="183"/>
                  </a:cubicBezTo>
                  <a:cubicBezTo>
                    <a:pt x="422" y="183"/>
                    <a:pt x="345" y="183"/>
                    <a:pt x="259" y="164"/>
                  </a:cubicBezTo>
                  <a:lnTo>
                    <a:pt x="259" y="1065"/>
                  </a:lnTo>
                  <a:lnTo>
                    <a:pt x="441" y="1065"/>
                  </a:lnTo>
                  <a:cubicBezTo>
                    <a:pt x="1534" y="1065"/>
                    <a:pt x="2493" y="1813"/>
                    <a:pt x="2751" y="2877"/>
                  </a:cubicBezTo>
                  <a:lnTo>
                    <a:pt x="2866" y="3394"/>
                  </a:lnTo>
                  <a:lnTo>
                    <a:pt x="3029" y="4056"/>
                  </a:lnTo>
                  <a:lnTo>
                    <a:pt x="3346" y="5350"/>
                  </a:lnTo>
                  <a:cubicBezTo>
                    <a:pt x="3461" y="5800"/>
                    <a:pt x="3250" y="6279"/>
                    <a:pt x="2847" y="6509"/>
                  </a:cubicBezTo>
                  <a:cubicBezTo>
                    <a:pt x="1985" y="7027"/>
                    <a:pt x="1007" y="7353"/>
                    <a:pt x="0" y="7449"/>
                  </a:cubicBezTo>
                  <a:cubicBezTo>
                    <a:pt x="172" y="7464"/>
                    <a:pt x="343" y="7472"/>
                    <a:pt x="515" y="7472"/>
                  </a:cubicBezTo>
                  <a:cubicBezTo>
                    <a:pt x="1628" y="7472"/>
                    <a:pt x="2741" y="7149"/>
                    <a:pt x="3854" y="6509"/>
                  </a:cubicBezTo>
                  <a:cubicBezTo>
                    <a:pt x="4256" y="6279"/>
                    <a:pt x="4467" y="5800"/>
                    <a:pt x="4352" y="5350"/>
                  </a:cubicBezTo>
                  <a:lnTo>
                    <a:pt x="4036" y="4056"/>
                  </a:lnTo>
                  <a:lnTo>
                    <a:pt x="3873" y="3394"/>
                  </a:lnTo>
                  <a:lnTo>
                    <a:pt x="3758" y="2877"/>
                  </a:lnTo>
                  <a:cubicBezTo>
                    <a:pt x="3499" y="1813"/>
                    <a:pt x="2541" y="1065"/>
                    <a:pt x="1448" y="1065"/>
                  </a:cubicBezTo>
                  <a:lnTo>
                    <a:pt x="1266" y="1065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88"/>
            <p:cNvSpPr/>
            <p:nvPr/>
          </p:nvSpPr>
          <p:spPr>
            <a:xfrm>
              <a:off x="7221571" y="3970515"/>
              <a:ext cx="73098" cy="84285"/>
            </a:xfrm>
            <a:custGeom>
              <a:avLst/>
              <a:gdLst/>
              <a:ahLst/>
              <a:cxnLst/>
              <a:rect l="l" t="t" r="r" b="b"/>
              <a:pathLst>
                <a:path w="2790" h="3217" extrusionOk="0">
                  <a:moveTo>
                    <a:pt x="671" y="1"/>
                  </a:moveTo>
                  <a:lnTo>
                    <a:pt x="671" y="1065"/>
                  </a:lnTo>
                  <a:lnTo>
                    <a:pt x="489" y="1065"/>
                  </a:lnTo>
                  <a:cubicBezTo>
                    <a:pt x="326" y="1065"/>
                    <a:pt x="163" y="1084"/>
                    <a:pt x="0" y="1113"/>
                  </a:cubicBezTo>
                  <a:lnTo>
                    <a:pt x="58" y="1170"/>
                  </a:lnTo>
                  <a:lnTo>
                    <a:pt x="1150" y="3059"/>
                  </a:lnTo>
                  <a:cubicBezTo>
                    <a:pt x="1213" y="3164"/>
                    <a:pt x="1321" y="3217"/>
                    <a:pt x="1427" y="3217"/>
                  </a:cubicBezTo>
                  <a:cubicBezTo>
                    <a:pt x="1534" y="3217"/>
                    <a:pt x="1639" y="3164"/>
                    <a:pt x="1697" y="3059"/>
                  </a:cubicBezTo>
                  <a:lnTo>
                    <a:pt x="2790" y="1170"/>
                  </a:lnTo>
                  <a:lnTo>
                    <a:pt x="2790" y="1103"/>
                  </a:lnTo>
                  <a:cubicBezTo>
                    <a:pt x="2646" y="1074"/>
                    <a:pt x="2512" y="1065"/>
                    <a:pt x="2368" y="1065"/>
                  </a:cubicBezTo>
                  <a:lnTo>
                    <a:pt x="2186" y="1065"/>
                  </a:lnTo>
                  <a:lnTo>
                    <a:pt x="2186" y="1"/>
                  </a:lnTo>
                  <a:cubicBezTo>
                    <a:pt x="1946" y="121"/>
                    <a:pt x="1687" y="181"/>
                    <a:pt x="1428" y="181"/>
                  </a:cubicBezTo>
                  <a:cubicBezTo>
                    <a:pt x="1170" y="181"/>
                    <a:pt x="911" y="121"/>
                    <a:pt x="67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88"/>
            <p:cNvSpPr/>
            <p:nvPr/>
          </p:nvSpPr>
          <p:spPr>
            <a:xfrm>
              <a:off x="7239151" y="3970515"/>
              <a:ext cx="39693" cy="19362"/>
            </a:xfrm>
            <a:custGeom>
              <a:avLst/>
              <a:gdLst/>
              <a:ahLst/>
              <a:cxnLst/>
              <a:rect l="l" t="t" r="r" b="b"/>
              <a:pathLst>
                <a:path w="1515" h="739" extrusionOk="0">
                  <a:moveTo>
                    <a:pt x="0" y="1"/>
                  </a:moveTo>
                  <a:lnTo>
                    <a:pt x="0" y="576"/>
                  </a:lnTo>
                  <a:cubicBezTo>
                    <a:pt x="240" y="681"/>
                    <a:pt x="499" y="739"/>
                    <a:pt x="757" y="739"/>
                  </a:cubicBezTo>
                  <a:cubicBezTo>
                    <a:pt x="1016" y="739"/>
                    <a:pt x="1275" y="681"/>
                    <a:pt x="1515" y="576"/>
                  </a:cubicBezTo>
                  <a:lnTo>
                    <a:pt x="1515" y="1"/>
                  </a:lnTo>
                  <a:cubicBezTo>
                    <a:pt x="1275" y="121"/>
                    <a:pt x="1014" y="181"/>
                    <a:pt x="754" y="181"/>
                  </a:cubicBezTo>
                  <a:cubicBezTo>
                    <a:pt x="494" y="181"/>
                    <a:pt x="235" y="121"/>
                    <a:pt x="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88"/>
            <p:cNvSpPr/>
            <p:nvPr/>
          </p:nvSpPr>
          <p:spPr>
            <a:xfrm>
              <a:off x="7210017" y="3869069"/>
              <a:ext cx="97962" cy="110774"/>
            </a:xfrm>
            <a:custGeom>
              <a:avLst/>
              <a:gdLst/>
              <a:ahLst/>
              <a:cxnLst/>
              <a:rect l="l" t="t" r="r" b="b"/>
              <a:pathLst>
                <a:path w="3739" h="4228" extrusionOk="0">
                  <a:moveTo>
                    <a:pt x="2560" y="0"/>
                  </a:moveTo>
                  <a:cubicBezTo>
                    <a:pt x="1802" y="508"/>
                    <a:pt x="911" y="786"/>
                    <a:pt x="0" y="796"/>
                  </a:cubicBezTo>
                  <a:lnTo>
                    <a:pt x="0" y="2358"/>
                  </a:lnTo>
                  <a:lnTo>
                    <a:pt x="0" y="2416"/>
                  </a:lnTo>
                  <a:cubicBezTo>
                    <a:pt x="29" y="3422"/>
                    <a:pt x="853" y="4228"/>
                    <a:pt x="1869" y="4228"/>
                  </a:cubicBezTo>
                  <a:cubicBezTo>
                    <a:pt x="2876" y="4228"/>
                    <a:pt x="3710" y="3422"/>
                    <a:pt x="3739" y="2416"/>
                  </a:cubicBezTo>
                  <a:lnTo>
                    <a:pt x="3739" y="796"/>
                  </a:lnTo>
                  <a:cubicBezTo>
                    <a:pt x="3298" y="604"/>
                    <a:pt x="2905" y="326"/>
                    <a:pt x="256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88"/>
            <p:cNvSpPr/>
            <p:nvPr/>
          </p:nvSpPr>
          <p:spPr>
            <a:xfrm>
              <a:off x="7261735" y="3869069"/>
              <a:ext cx="46243" cy="112031"/>
            </a:xfrm>
            <a:custGeom>
              <a:avLst/>
              <a:gdLst/>
              <a:ahLst/>
              <a:cxnLst/>
              <a:rect l="l" t="t" r="r" b="b"/>
              <a:pathLst>
                <a:path w="1765" h="4276" extrusionOk="0">
                  <a:moveTo>
                    <a:pt x="586" y="0"/>
                  </a:moveTo>
                  <a:cubicBezTo>
                    <a:pt x="403" y="125"/>
                    <a:pt x="212" y="240"/>
                    <a:pt x="1" y="336"/>
                  </a:cubicBezTo>
                  <a:cubicBezTo>
                    <a:pt x="308" y="604"/>
                    <a:pt x="653" y="834"/>
                    <a:pt x="1027" y="997"/>
                  </a:cubicBezTo>
                  <a:lnTo>
                    <a:pt x="1027" y="2608"/>
                  </a:lnTo>
                  <a:cubicBezTo>
                    <a:pt x="1027" y="3317"/>
                    <a:pt x="624" y="3959"/>
                    <a:pt x="1" y="4276"/>
                  </a:cubicBezTo>
                  <a:cubicBezTo>
                    <a:pt x="988" y="4218"/>
                    <a:pt x="1765" y="3403"/>
                    <a:pt x="1765" y="2406"/>
                  </a:cubicBezTo>
                  <a:lnTo>
                    <a:pt x="1765" y="796"/>
                  </a:lnTo>
                  <a:cubicBezTo>
                    <a:pt x="1324" y="604"/>
                    <a:pt x="931" y="336"/>
                    <a:pt x="58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1" name="Google Shape;10771;p88"/>
          <p:cNvGrpSpPr/>
          <p:nvPr/>
        </p:nvGrpSpPr>
        <p:grpSpPr>
          <a:xfrm>
            <a:off x="4915368" y="2891390"/>
            <a:ext cx="182850" cy="361927"/>
            <a:chOff x="4915368" y="2891390"/>
            <a:chExt cx="182850" cy="361927"/>
          </a:xfrm>
        </p:grpSpPr>
        <p:sp>
          <p:nvSpPr>
            <p:cNvPr id="10772" name="Google Shape;10772;p88"/>
            <p:cNvSpPr/>
            <p:nvPr/>
          </p:nvSpPr>
          <p:spPr>
            <a:xfrm>
              <a:off x="4940992" y="2925292"/>
              <a:ext cx="131367" cy="326504"/>
            </a:xfrm>
            <a:custGeom>
              <a:avLst/>
              <a:gdLst/>
              <a:ahLst/>
              <a:cxnLst/>
              <a:rect l="l" t="t" r="r" b="b"/>
              <a:pathLst>
                <a:path w="5014" h="12462" extrusionOk="0">
                  <a:moveTo>
                    <a:pt x="0" y="1"/>
                  </a:moveTo>
                  <a:lnTo>
                    <a:pt x="0" y="10017"/>
                  </a:lnTo>
                  <a:cubicBezTo>
                    <a:pt x="29" y="11379"/>
                    <a:pt x="1141" y="12462"/>
                    <a:pt x="2512" y="12462"/>
                  </a:cubicBezTo>
                  <a:cubicBezTo>
                    <a:pt x="3873" y="12462"/>
                    <a:pt x="4985" y="11379"/>
                    <a:pt x="5013" y="10017"/>
                  </a:cubicBezTo>
                  <a:lnTo>
                    <a:pt x="5013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88"/>
            <p:cNvSpPr/>
            <p:nvPr/>
          </p:nvSpPr>
          <p:spPr>
            <a:xfrm>
              <a:off x="4991977" y="2925292"/>
              <a:ext cx="80644" cy="328024"/>
            </a:xfrm>
            <a:custGeom>
              <a:avLst/>
              <a:gdLst/>
              <a:ahLst/>
              <a:cxnLst/>
              <a:rect l="l" t="t" r="r" b="b"/>
              <a:pathLst>
                <a:path w="3078" h="12520" extrusionOk="0">
                  <a:moveTo>
                    <a:pt x="1946" y="1"/>
                  </a:moveTo>
                  <a:lnTo>
                    <a:pt x="1946" y="10017"/>
                  </a:lnTo>
                  <a:cubicBezTo>
                    <a:pt x="1946" y="11187"/>
                    <a:pt x="1141" y="12193"/>
                    <a:pt x="0" y="12462"/>
                  </a:cubicBezTo>
                  <a:cubicBezTo>
                    <a:pt x="182" y="12500"/>
                    <a:pt x="374" y="12519"/>
                    <a:pt x="566" y="12519"/>
                  </a:cubicBezTo>
                  <a:cubicBezTo>
                    <a:pt x="1946" y="12519"/>
                    <a:pt x="3077" y="11398"/>
                    <a:pt x="3077" y="10017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88"/>
            <p:cNvSpPr/>
            <p:nvPr/>
          </p:nvSpPr>
          <p:spPr>
            <a:xfrm>
              <a:off x="4940992" y="3044345"/>
              <a:ext cx="131367" cy="208971"/>
            </a:xfrm>
            <a:custGeom>
              <a:avLst/>
              <a:gdLst/>
              <a:ahLst/>
              <a:cxnLst/>
              <a:rect l="l" t="t" r="r" b="b"/>
              <a:pathLst>
                <a:path w="5014" h="7976" extrusionOk="0">
                  <a:moveTo>
                    <a:pt x="1277" y="0"/>
                  </a:moveTo>
                  <a:cubicBezTo>
                    <a:pt x="533" y="0"/>
                    <a:pt x="0" y="345"/>
                    <a:pt x="0" y="345"/>
                  </a:cubicBezTo>
                  <a:lnTo>
                    <a:pt x="0" y="5473"/>
                  </a:lnTo>
                  <a:cubicBezTo>
                    <a:pt x="0" y="6854"/>
                    <a:pt x="1122" y="7975"/>
                    <a:pt x="2512" y="7975"/>
                  </a:cubicBezTo>
                  <a:cubicBezTo>
                    <a:pt x="3892" y="7975"/>
                    <a:pt x="5013" y="6854"/>
                    <a:pt x="5013" y="5473"/>
                  </a:cubicBezTo>
                  <a:lnTo>
                    <a:pt x="5013" y="173"/>
                  </a:lnTo>
                  <a:cubicBezTo>
                    <a:pt x="5013" y="173"/>
                    <a:pt x="4410" y="651"/>
                    <a:pt x="3594" y="651"/>
                  </a:cubicBezTo>
                  <a:cubicBezTo>
                    <a:pt x="3260" y="651"/>
                    <a:pt x="2890" y="571"/>
                    <a:pt x="2512" y="345"/>
                  </a:cubicBezTo>
                  <a:cubicBezTo>
                    <a:pt x="2074" y="86"/>
                    <a:pt x="1649" y="0"/>
                    <a:pt x="1277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88"/>
            <p:cNvSpPr/>
            <p:nvPr/>
          </p:nvSpPr>
          <p:spPr>
            <a:xfrm>
              <a:off x="4991977" y="3048852"/>
              <a:ext cx="80382" cy="203443"/>
            </a:xfrm>
            <a:custGeom>
              <a:avLst/>
              <a:gdLst/>
              <a:ahLst/>
              <a:cxnLst/>
              <a:rect l="l" t="t" r="r" b="b"/>
              <a:pathLst>
                <a:path w="3068" h="7765" extrusionOk="0">
                  <a:moveTo>
                    <a:pt x="3067" y="1"/>
                  </a:moveTo>
                  <a:cubicBezTo>
                    <a:pt x="2732" y="250"/>
                    <a:pt x="2349" y="403"/>
                    <a:pt x="1946" y="461"/>
                  </a:cubicBezTo>
                  <a:lnTo>
                    <a:pt x="1946" y="5301"/>
                  </a:lnTo>
                  <a:cubicBezTo>
                    <a:pt x="1946" y="6461"/>
                    <a:pt x="1141" y="7477"/>
                    <a:pt x="0" y="7736"/>
                  </a:cubicBezTo>
                  <a:lnTo>
                    <a:pt x="67" y="7755"/>
                  </a:lnTo>
                  <a:lnTo>
                    <a:pt x="86" y="7755"/>
                  </a:lnTo>
                  <a:lnTo>
                    <a:pt x="134" y="7765"/>
                  </a:lnTo>
                  <a:lnTo>
                    <a:pt x="566" y="7765"/>
                  </a:lnTo>
                  <a:cubicBezTo>
                    <a:pt x="1946" y="7765"/>
                    <a:pt x="3067" y="6643"/>
                    <a:pt x="3067" y="5253"/>
                  </a:cubicBezTo>
                  <a:lnTo>
                    <a:pt x="306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88"/>
            <p:cNvSpPr/>
            <p:nvPr/>
          </p:nvSpPr>
          <p:spPr>
            <a:xfrm>
              <a:off x="4963838" y="3076493"/>
              <a:ext cx="19624" cy="16558"/>
            </a:xfrm>
            <a:custGeom>
              <a:avLst/>
              <a:gdLst/>
              <a:ahLst/>
              <a:cxnLst/>
              <a:rect l="l" t="t" r="r" b="b"/>
              <a:pathLst>
                <a:path w="749" h="632" extrusionOk="0">
                  <a:moveTo>
                    <a:pt x="432" y="0"/>
                  </a:moveTo>
                  <a:cubicBezTo>
                    <a:pt x="144" y="0"/>
                    <a:pt x="1" y="336"/>
                    <a:pt x="202" y="537"/>
                  </a:cubicBezTo>
                  <a:cubicBezTo>
                    <a:pt x="267" y="602"/>
                    <a:pt x="347" y="631"/>
                    <a:pt x="426" y="631"/>
                  </a:cubicBezTo>
                  <a:cubicBezTo>
                    <a:pt x="590" y="631"/>
                    <a:pt x="748" y="504"/>
                    <a:pt x="748" y="316"/>
                  </a:cubicBezTo>
                  <a:cubicBezTo>
                    <a:pt x="739" y="134"/>
                    <a:pt x="604" y="0"/>
                    <a:pt x="432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88"/>
            <p:cNvSpPr/>
            <p:nvPr/>
          </p:nvSpPr>
          <p:spPr>
            <a:xfrm>
              <a:off x="5030386" y="3100099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0"/>
                  </a:moveTo>
                  <a:cubicBezTo>
                    <a:pt x="125" y="0"/>
                    <a:pt x="1" y="297"/>
                    <a:pt x="173" y="470"/>
                  </a:cubicBezTo>
                  <a:cubicBezTo>
                    <a:pt x="229" y="525"/>
                    <a:pt x="297" y="550"/>
                    <a:pt x="365" y="550"/>
                  </a:cubicBezTo>
                  <a:cubicBezTo>
                    <a:pt x="506" y="550"/>
                    <a:pt x="643" y="441"/>
                    <a:pt x="643" y="278"/>
                  </a:cubicBezTo>
                  <a:cubicBezTo>
                    <a:pt x="643" y="125"/>
                    <a:pt x="518" y="0"/>
                    <a:pt x="365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88"/>
            <p:cNvSpPr/>
            <p:nvPr/>
          </p:nvSpPr>
          <p:spPr>
            <a:xfrm>
              <a:off x="4980921" y="3202803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2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8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88"/>
            <p:cNvSpPr/>
            <p:nvPr/>
          </p:nvSpPr>
          <p:spPr>
            <a:xfrm>
              <a:off x="5030386" y="3171651"/>
              <a:ext cx="16847" cy="14698"/>
            </a:xfrm>
            <a:custGeom>
              <a:avLst/>
              <a:gdLst/>
              <a:ahLst/>
              <a:cxnLst/>
              <a:rect l="l" t="t" r="r" b="b"/>
              <a:pathLst>
                <a:path w="643" h="561" extrusionOk="0">
                  <a:moveTo>
                    <a:pt x="365" y="1"/>
                  </a:moveTo>
                  <a:cubicBezTo>
                    <a:pt x="125" y="1"/>
                    <a:pt x="1" y="298"/>
                    <a:pt x="173" y="480"/>
                  </a:cubicBezTo>
                  <a:cubicBezTo>
                    <a:pt x="228" y="535"/>
                    <a:pt x="296" y="560"/>
                    <a:pt x="363" y="560"/>
                  </a:cubicBezTo>
                  <a:cubicBezTo>
                    <a:pt x="506" y="560"/>
                    <a:pt x="643" y="448"/>
                    <a:pt x="643" y="279"/>
                  </a:cubicBezTo>
                  <a:cubicBezTo>
                    <a:pt x="643" y="126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88"/>
            <p:cNvSpPr/>
            <p:nvPr/>
          </p:nvSpPr>
          <p:spPr>
            <a:xfrm>
              <a:off x="4974135" y="3132246"/>
              <a:ext cx="20357" cy="17397"/>
            </a:xfrm>
            <a:custGeom>
              <a:avLst/>
              <a:gdLst/>
              <a:ahLst/>
              <a:cxnLst/>
              <a:rect l="l" t="t" r="r" b="b"/>
              <a:pathLst>
                <a:path w="777" h="664" extrusionOk="0">
                  <a:moveTo>
                    <a:pt x="451" y="0"/>
                  </a:moveTo>
                  <a:cubicBezTo>
                    <a:pt x="154" y="0"/>
                    <a:pt x="1" y="355"/>
                    <a:pt x="211" y="566"/>
                  </a:cubicBezTo>
                  <a:cubicBezTo>
                    <a:pt x="279" y="634"/>
                    <a:pt x="362" y="664"/>
                    <a:pt x="443" y="664"/>
                  </a:cubicBezTo>
                  <a:cubicBezTo>
                    <a:pt x="614" y="664"/>
                    <a:pt x="777" y="530"/>
                    <a:pt x="777" y="336"/>
                  </a:cubicBezTo>
                  <a:cubicBezTo>
                    <a:pt x="777" y="144"/>
                    <a:pt x="633" y="0"/>
                    <a:pt x="451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88"/>
            <p:cNvSpPr/>
            <p:nvPr/>
          </p:nvSpPr>
          <p:spPr>
            <a:xfrm>
              <a:off x="4915368" y="2891390"/>
              <a:ext cx="182850" cy="33693"/>
            </a:xfrm>
            <a:custGeom>
              <a:avLst/>
              <a:gdLst/>
              <a:ahLst/>
              <a:cxnLst/>
              <a:rect l="l" t="t" r="r" b="b"/>
              <a:pathLst>
                <a:path w="6979" h="1286" extrusionOk="0">
                  <a:moveTo>
                    <a:pt x="442" y="1"/>
                  </a:moveTo>
                  <a:cubicBezTo>
                    <a:pt x="192" y="1"/>
                    <a:pt x="1" y="192"/>
                    <a:pt x="1" y="432"/>
                  </a:cubicBezTo>
                  <a:lnTo>
                    <a:pt x="1" y="854"/>
                  </a:lnTo>
                  <a:cubicBezTo>
                    <a:pt x="1" y="1093"/>
                    <a:pt x="192" y="1285"/>
                    <a:pt x="442" y="1285"/>
                  </a:cubicBezTo>
                  <a:lnTo>
                    <a:pt x="6538" y="1285"/>
                  </a:lnTo>
                  <a:cubicBezTo>
                    <a:pt x="6777" y="1285"/>
                    <a:pt x="6979" y="1093"/>
                    <a:pt x="6979" y="854"/>
                  </a:cubicBezTo>
                  <a:lnTo>
                    <a:pt x="6979" y="432"/>
                  </a:lnTo>
                  <a:cubicBezTo>
                    <a:pt x="6979" y="192"/>
                    <a:pt x="6777" y="1"/>
                    <a:pt x="6538" y="1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88"/>
            <p:cNvSpPr/>
            <p:nvPr/>
          </p:nvSpPr>
          <p:spPr>
            <a:xfrm>
              <a:off x="5055250" y="2891390"/>
              <a:ext cx="42732" cy="33693"/>
            </a:xfrm>
            <a:custGeom>
              <a:avLst/>
              <a:gdLst/>
              <a:ahLst/>
              <a:cxnLst/>
              <a:rect l="l" t="t" r="r" b="b"/>
              <a:pathLst>
                <a:path w="1631" h="1286" extrusionOk="0">
                  <a:moveTo>
                    <a:pt x="1" y="1"/>
                  </a:moveTo>
                  <a:cubicBezTo>
                    <a:pt x="240" y="1"/>
                    <a:pt x="432" y="192"/>
                    <a:pt x="432" y="432"/>
                  </a:cubicBezTo>
                  <a:lnTo>
                    <a:pt x="432" y="854"/>
                  </a:lnTo>
                  <a:cubicBezTo>
                    <a:pt x="432" y="1093"/>
                    <a:pt x="240" y="1285"/>
                    <a:pt x="1" y="1285"/>
                  </a:cubicBezTo>
                  <a:lnTo>
                    <a:pt x="1199" y="1285"/>
                  </a:lnTo>
                  <a:cubicBezTo>
                    <a:pt x="1438" y="1285"/>
                    <a:pt x="1630" y="1093"/>
                    <a:pt x="1630" y="854"/>
                  </a:cubicBezTo>
                  <a:lnTo>
                    <a:pt x="1630" y="432"/>
                  </a:lnTo>
                  <a:cubicBezTo>
                    <a:pt x="1630" y="192"/>
                    <a:pt x="1438" y="1"/>
                    <a:pt x="119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3" name="Google Shape;10783;p88"/>
          <p:cNvGrpSpPr/>
          <p:nvPr/>
        </p:nvGrpSpPr>
        <p:grpSpPr>
          <a:xfrm>
            <a:off x="8028714" y="2891652"/>
            <a:ext cx="289589" cy="361403"/>
            <a:chOff x="8028714" y="2891652"/>
            <a:chExt cx="289589" cy="361403"/>
          </a:xfrm>
        </p:grpSpPr>
        <p:sp>
          <p:nvSpPr>
            <p:cNvPr id="10784" name="Google Shape;10784;p88"/>
            <p:cNvSpPr/>
            <p:nvPr/>
          </p:nvSpPr>
          <p:spPr>
            <a:xfrm>
              <a:off x="8096520" y="3139006"/>
              <a:ext cx="167025" cy="83421"/>
            </a:xfrm>
            <a:custGeom>
              <a:avLst/>
              <a:gdLst/>
              <a:ahLst/>
              <a:cxnLst/>
              <a:rect l="l" t="t" r="r" b="b"/>
              <a:pathLst>
                <a:path w="6375" h="3184" extrusionOk="0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88"/>
            <p:cNvSpPr/>
            <p:nvPr/>
          </p:nvSpPr>
          <p:spPr>
            <a:xfrm>
              <a:off x="8168360" y="3139006"/>
              <a:ext cx="95185" cy="83421"/>
            </a:xfrm>
            <a:custGeom>
              <a:avLst/>
              <a:gdLst/>
              <a:ahLst/>
              <a:cxnLst/>
              <a:rect l="l" t="t" r="r" b="b"/>
              <a:pathLst>
                <a:path w="3633" h="3184" extrusionOk="0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88"/>
            <p:cNvSpPr/>
            <p:nvPr/>
          </p:nvSpPr>
          <p:spPr>
            <a:xfrm>
              <a:off x="8028714" y="3109871"/>
              <a:ext cx="104748" cy="24392"/>
            </a:xfrm>
            <a:custGeom>
              <a:avLst/>
              <a:gdLst/>
              <a:ahLst/>
              <a:cxnLst/>
              <a:rect l="l" t="t" r="r" b="b"/>
              <a:pathLst>
                <a:path w="3998" h="931" extrusionOk="0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88"/>
            <p:cNvSpPr/>
            <p:nvPr/>
          </p:nvSpPr>
          <p:spPr>
            <a:xfrm>
              <a:off x="8101812" y="3109871"/>
              <a:ext cx="31650" cy="24392"/>
            </a:xfrm>
            <a:custGeom>
              <a:avLst/>
              <a:gdLst/>
              <a:ahLst/>
              <a:cxnLst/>
              <a:rect l="l" t="t" r="r" b="b"/>
              <a:pathLst>
                <a:path w="1208" h="931" extrusionOk="0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88"/>
            <p:cNvSpPr/>
            <p:nvPr/>
          </p:nvSpPr>
          <p:spPr>
            <a:xfrm>
              <a:off x="8053342" y="3134237"/>
              <a:ext cx="67570" cy="53527"/>
            </a:xfrm>
            <a:custGeom>
              <a:avLst/>
              <a:gdLst/>
              <a:ahLst/>
              <a:cxnLst/>
              <a:rect l="l" t="t" r="r" b="b"/>
              <a:pathLst>
                <a:path w="2579" h="2043" extrusionOk="0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88"/>
            <p:cNvSpPr/>
            <p:nvPr/>
          </p:nvSpPr>
          <p:spPr>
            <a:xfrm>
              <a:off x="8159321" y="3165127"/>
              <a:ext cx="36182" cy="31099"/>
            </a:xfrm>
            <a:custGeom>
              <a:avLst/>
              <a:gdLst/>
              <a:ahLst/>
              <a:cxnLst/>
              <a:rect l="l" t="t" r="r" b="b"/>
              <a:pathLst>
                <a:path w="1381" h="1187" extrusionOk="0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rgbClr val="5C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88"/>
            <p:cNvSpPr/>
            <p:nvPr/>
          </p:nvSpPr>
          <p:spPr>
            <a:xfrm>
              <a:off x="8232655" y="2960453"/>
              <a:ext cx="74356" cy="219530"/>
            </a:xfrm>
            <a:custGeom>
              <a:avLst/>
              <a:gdLst/>
              <a:ahLst/>
              <a:cxnLst/>
              <a:rect l="l" t="t" r="r" b="b"/>
              <a:pathLst>
                <a:path w="2838" h="8379" extrusionOk="0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88"/>
            <p:cNvSpPr/>
            <p:nvPr/>
          </p:nvSpPr>
          <p:spPr>
            <a:xfrm>
              <a:off x="8243685" y="2960453"/>
              <a:ext cx="63063" cy="219766"/>
            </a:xfrm>
            <a:custGeom>
              <a:avLst/>
              <a:gdLst/>
              <a:ahLst/>
              <a:cxnLst/>
              <a:rect l="l" t="t" r="r" b="b"/>
              <a:pathLst>
                <a:path w="2407" h="8388" extrusionOk="0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88"/>
            <p:cNvSpPr/>
            <p:nvPr/>
          </p:nvSpPr>
          <p:spPr>
            <a:xfrm>
              <a:off x="8041788" y="3222400"/>
              <a:ext cx="276515" cy="30654"/>
            </a:xfrm>
            <a:custGeom>
              <a:avLst/>
              <a:gdLst/>
              <a:ahLst/>
              <a:cxnLst/>
              <a:rect l="l" t="t" r="r" b="b"/>
              <a:pathLst>
                <a:path w="10554" h="1170" extrusionOk="0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88"/>
            <p:cNvSpPr/>
            <p:nvPr/>
          </p:nvSpPr>
          <p:spPr>
            <a:xfrm>
              <a:off x="8286627" y="3222400"/>
              <a:ext cx="31676" cy="30654"/>
            </a:xfrm>
            <a:custGeom>
              <a:avLst/>
              <a:gdLst/>
              <a:ahLst/>
              <a:cxnLst/>
              <a:rect l="l" t="t" r="r" b="b"/>
              <a:pathLst>
                <a:path w="1209" h="1170" extrusionOk="0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rgbClr val="4A6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88"/>
            <p:cNvSpPr/>
            <p:nvPr/>
          </p:nvSpPr>
          <p:spPr>
            <a:xfrm>
              <a:off x="8235668" y="2891652"/>
              <a:ext cx="58531" cy="57037"/>
            </a:xfrm>
            <a:custGeom>
              <a:avLst/>
              <a:gdLst/>
              <a:ahLst/>
              <a:cxnLst/>
              <a:rect l="l" t="t" r="r" b="b"/>
              <a:pathLst>
                <a:path w="2234" h="2177" extrusionOk="0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88"/>
            <p:cNvSpPr/>
            <p:nvPr/>
          </p:nvSpPr>
          <p:spPr>
            <a:xfrm>
              <a:off x="8240698" y="2912507"/>
              <a:ext cx="53500" cy="36182"/>
            </a:xfrm>
            <a:custGeom>
              <a:avLst/>
              <a:gdLst/>
              <a:ahLst/>
              <a:cxnLst/>
              <a:rect l="l" t="t" r="r" b="b"/>
              <a:pathLst>
                <a:path w="2042" h="1381" extrusionOk="0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88"/>
            <p:cNvSpPr/>
            <p:nvPr/>
          </p:nvSpPr>
          <p:spPr>
            <a:xfrm>
              <a:off x="8094005" y="3011490"/>
              <a:ext cx="80408" cy="79281"/>
            </a:xfrm>
            <a:custGeom>
              <a:avLst/>
              <a:gdLst/>
              <a:ahLst/>
              <a:cxnLst/>
              <a:rect l="l" t="t" r="r" b="b"/>
              <a:pathLst>
                <a:path w="3069" h="3026" extrusionOk="0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88"/>
            <p:cNvSpPr/>
            <p:nvPr/>
          </p:nvSpPr>
          <p:spPr>
            <a:xfrm>
              <a:off x="8140221" y="3057157"/>
              <a:ext cx="34427" cy="33536"/>
            </a:xfrm>
            <a:custGeom>
              <a:avLst/>
              <a:gdLst/>
              <a:ahLst/>
              <a:cxnLst/>
              <a:rect l="l" t="t" r="r" b="b"/>
              <a:pathLst>
                <a:path w="1314" h="1280" extrusionOk="0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88"/>
            <p:cNvSpPr/>
            <p:nvPr/>
          </p:nvSpPr>
          <p:spPr>
            <a:xfrm>
              <a:off x="8086485" y="3036564"/>
              <a:ext cx="32907" cy="31912"/>
            </a:xfrm>
            <a:custGeom>
              <a:avLst/>
              <a:gdLst/>
              <a:ahLst/>
              <a:cxnLst/>
              <a:rect l="l" t="t" r="r" b="b"/>
              <a:pathLst>
                <a:path w="1256" h="1218" extrusionOk="0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88"/>
            <p:cNvSpPr/>
            <p:nvPr/>
          </p:nvSpPr>
          <p:spPr>
            <a:xfrm>
              <a:off x="8115855" y="3065934"/>
              <a:ext cx="32933" cy="31912"/>
            </a:xfrm>
            <a:custGeom>
              <a:avLst/>
              <a:gdLst/>
              <a:ahLst/>
              <a:cxnLst/>
              <a:rect l="l" t="t" r="r" b="b"/>
              <a:pathLst>
                <a:path w="1257" h="1218" extrusionOk="0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88"/>
            <p:cNvSpPr/>
            <p:nvPr/>
          </p:nvSpPr>
          <p:spPr>
            <a:xfrm>
              <a:off x="8212062" y="2913738"/>
              <a:ext cx="61544" cy="61570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88"/>
            <p:cNvSpPr/>
            <p:nvPr/>
          </p:nvSpPr>
          <p:spPr>
            <a:xfrm>
              <a:off x="8212953" y="2932078"/>
              <a:ext cx="60653" cy="43466"/>
            </a:xfrm>
            <a:custGeom>
              <a:avLst/>
              <a:gdLst/>
              <a:ahLst/>
              <a:cxnLst/>
              <a:rect l="l" t="t" r="r" b="b"/>
              <a:pathLst>
                <a:path w="2315" h="1659" extrusionOk="0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88"/>
            <p:cNvSpPr/>
            <p:nvPr/>
          </p:nvSpPr>
          <p:spPr>
            <a:xfrm>
              <a:off x="8119890" y="2937423"/>
              <a:ext cx="128354" cy="128039"/>
            </a:xfrm>
            <a:custGeom>
              <a:avLst/>
              <a:gdLst/>
              <a:ahLst/>
              <a:cxnLst/>
              <a:rect l="l" t="t" r="r" b="b"/>
              <a:pathLst>
                <a:path w="4899" h="4887" extrusionOk="0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88"/>
            <p:cNvSpPr/>
            <p:nvPr/>
          </p:nvSpPr>
          <p:spPr>
            <a:xfrm>
              <a:off x="8153531" y="2968732"/>
              <a:ext cx="94713" cy="96730"/>
            </a:xfrm>
            <a:custGeom>
              <a:avLst/>
              <a:gdLst/>
              <a:ahLst/>
              <a:cxnLst/>
              <a:rect l="l" t="t" r="r" b="b"/>
              <a:pathLst>
                <a:path w="3615" h="3692" extrusionOk="0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4" name="Google Shape;10804;p88"/>
          <p:cNvGrpSpPr/>
          <p:nvPr/>
        </p:nvGrpSpPr>
        <p:grpSpPr>
          <a:xfrm>
            <a:off x="7551822" y="3804774"/>
            <a:ext cx="293335" cy="361927"/>
            <a:chOff x="7551822" y="3804774"/>
            <a:chExt cx="293335" cy="361927"/>
          </a:xfrm>
        </p:grpSpPr>
        <p:sp>
          <p:nvSpPr>
            <p:cNvPr id="10805" name="Google Shape;10805;p88"/>
            <p:cNvSpPr/>
            <p:nvPr/>
          </p:nvSpPr>
          <p:spPr>
            <a:xfrm>
              <a:off x="7647242" y="3804774"/>
              <a:ext cx="121070" cy="30916"/>
            </a:xfrm>
            <a:custGeom>
              <a:avLst/>
              <a:gdLst/>
              <a:ahLst/>
              <a:cxnLst/>
              <a:rect l="l" t="t" r="r" b="b"/>
              <a:pathLst>
                <a:path w="4621" h="1180" extrusionOk="0">
                  <a:moveTo>
                    <a:pt x="320" y="0"/>
                  </a:moveTo>
                  <a:cubicBezTo>
                    <a:pt x="145" y="0"/>
                    <a:pt x="0" y="150"/>
                    <a:pt x="0" y="336"/>
                  </a:cubicBezTo>
                  <a:lnTo>
                    <a:pt x="0" y="844"/>
                  </a:lnTo>
                  <a:cubicBezTo>
                    <a:pt x="0" y="1026"/>
                    <a:pt x="154" y="1180"/>
                    <a:pt x="336" y="1180"/>
                  </a:cubicBezTo>
                  <a:lnTo>
                    <a:pt x="4285" y="1180"/>
                  </a:lnTo>
                  <a:cubicBezTo>
                    <a:pt x="4467" y="1180"/>
                    <a:pt x="4621" y="1026"/>
                    <a:pt x="4621" y="844"/>
                  </a:cubicBezTo>
                  <a:lnTo>
                    <a:pt x="4621" y="336"/>
                  </a:lnTo>
                  <a:cubicBezTo>
                    <a:pt x="4621" y="150"/>
                    <a:pt x="4476" y="0"/>
                    <a:pt x="4301" y="0"/>
                  </a:cubicBezTo>
                  <a:cubicBezTo>
                    <a:pt x="4296" y="0"/>
                    <a:pt x="4291" y="0"/>
                    <a:pt x="4285" y="1"/>
                  </a:cubicBezTo>
                  <a:lnTo>
                    <a:pt x="336" y="1"/>
                  </a:lnTo>
                  <a:cubicBezTo>
                    <a:pt x="331" y="0"/>
                    <a:pt x="325" y="0"/>
                    <a:pt x="320" y="0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88"/>
            <p:cNvSpPr/>
            <p:nvPr/>
          </p:nvSpPr>
          <p:spPr>
            <a:xfrm>
              <a:off x="7734148" y="3804774"/>
              <a:ext cx="34165" cy="31178"/>
            </a:xfrm>
            <a:custGeom>
              <a:avLst/>
              <a:gdLst/>
              <a:ahLst/>
              <a:cxnLst/>
              <a:rect l="l" t="t" r="r" b="b"/>
              <a:pathLst>
                <a:path w="1304" h="1190" extrusionOk="0">
                  <a:moveTo>
                    <a:pt x="0" y="1"/>
                  </a:moveTo>
                  <a:cubicBezTo>
                    <a:pt x="192" y="1"/>
                    <a:pt x="345" y="154"/>
                    <a:pt x="345" y="346"/>
                  </a:cubicBezTo>
                  <a:lnTo>
                    <a:pt x="345" y="844"/>
                  </a:lnTo>
                  <a:cubicBezTo>
                    <a:pt x="345" y="1026"/>
                    <a:pt x="192" y="1189"/>
                    <a:pt x="0" y="1189"/>
                  </a:cubicBezTo>
                  <a:lnTo>
                    <a:pt x="959" y="1189"/>
                  </a:lnTo>
                  <a:cubicBezTo>
                    <a:pt x="1150" y="1189"/>
                    <a:pt x="1304" y="1026"/>
                    <a:pt x="1304" y="844"/>
                  </a:cubicBezTo>
                  <a:lnTo>
                    <a:pt x="1304" y="346"/>
                  </a:lnTo>
                  <a:cubicBezTo>
                    <a:pt x="1304" y="154"/>
                    <a:pt x="1150" y="1"/>
                    <a:pt x="95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88"/>
            <p:cNvSpPr/>
            <p:nvPr/>
          </p:nvSpPr>
          <p:spPr>
            <a:xfrm>
              <a:off x="7551822" y="3835664"/>
              <a:ext cx="285056" cy="331037"/>
            </a:xfrm>
            <a:custGeom>
              <a:avLst/>
              <a:gdLst/>
              <a:ahLst/>
              <a:cxnLst/>
              <a:rect l="l" t="t" r="r" b="b"/>
              <a:pathLst>
                <a:path w="10880" h="12635" extrusionOk="0">
                  <a:moveTo>
                    <a:pt x="4486" y="1"/>
                  </a:moveTo>
                  <a:lnTo>
                    <a:pt x="4486" y="3681"/>
                  </a:lnTo>
                  <a:cubicBezTo>
                    <a:pt x="4486" y="3902"/>
                    <a:pt x="4352" y="4103"/>
                    <a:pt x="4141" y="4180"/>
                  </a:cubicBezTo>
                  <a:cubicBezTo>
                    <a:pt x="882" y="5474"/>
                    <a:pt x="0" y="9672"/>
                    <a:pt x="2454" y="12174"/>
                  </a:cubicBezTo>
                  <a:cubicBezTo>
                    <a:pt x="2741" y="12462"/>
                    <a:pt x="3134" y="12634"/>
                    <a:pt x="3547" y="12634"/>
                  </a:cubicBezTo>
                  <a:lnTo>
                    <a:pt x="8349" y="12634"/>
                  </a:lnTo>
                  <a:cubicBezTo>
                    <a:pt x="8771" y="12634"/>
                    <a:pt x="9164" y="12462"/>
                    <a:pt x="9451" y="12164"/>
                  </a:cubicBezTo>
                  <a:cubicBezTo>
                    <a:pt x="10381" y="11225"/>
                    <a:pt x="10879" y="9950"/>
                    <a:pt x="10851" y="8627"/>
                  </a:cubicBezTo>
                  <a:cubicBezTo>
                    <a:pt x="10803" y="6662"/>
                    <a:pt x="9585" y="4908"/>
                    <a:pt x="7755" y="4189"/>
                  </a:cubicBezTo>
                  <a:cubicBezTo>
                    <a:pt x="7544" y="4103"/>
                    <a:pt x="7410" y="3902"/>
                    <a:pt x="7410" y="3681"/>
                  </a:cubicBezTo>
                  <a:lnTo>
                    <a:pt x="7410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88"/>
            <p:cNvSpPr/>
            <p:nvPr/>
          </p:nvSpPr>
          <p:spPr>
            <a:xfrm>
              <a:off x="7669329" y="3835664"/>
              <a:ext cx="174833" cy="329020"/>
            </a:xfrm>
            <a:custGeom>
              <a:avLst/>
              <a:gdLst/>
              <a:ahLst/>
              <a:cxnLst/>
              <a:rect l="l" t="t" r="r" b="b"/>
              <a:pathLst>
                <a:path w="6673" h="12558" extrusionOk="0">
                  <a:moveTo>
                    <a:pt x="1" y="1"/>
                  </a:moveTo>
                  <a:lnTo>
                    <a:pt x="1" y="489"/>
                  </a:lnTo>
                  <a:lnTo>
                    <a:pt x="1506" y="489"/>
                  </a:lnTo>
                  <a:cubicBezTo>
                    <a:pt x="1889" y="489"/>
                    <a:pt x="2196" y="796"/>
                    <a:pt x="2196" y="1180"/>
                  </a:cubicBezTo>
                  <a:lnTo>
                    <a:pt x="2196" y="4180"/>
                  </a:lnTo>
                  <a:cubicBezTo>
                    <a:pt x="2196" y="4400"/>
                    <a:pt x="2340" y="4602"/>
                    <a:pt x="2541" y="4678"/>
                  </a:cubicBezTo>
                  <a:cubicBezTo>
                    <a:pt x="5743" y="5944"/>
                    <a:pt x="6672" y="10027"/>
                    <a:pt x="4343" y="12557"/>
                  </a:cubicBezTo>
                  <a:cubicBezTo>
                    <a:pt x="4573" y="12481"/>
                    <a:pt x="4794" y="12347"/>
                    <a:pt x="4966" y="12164"/>
                  </a:cubicBezTo>
                  <a:cubicBezTo>
                    <a:pt x="5896" y="11225"/>
                    <a:pt x="6394" y="9950"/>
                    <a:pt x="6366" y="8627"/>
                  </a:cubicBezTo>
                  <a:cubicBezTo>
                    <a:pt x="6318" y="6662"/>
                    <a:pt x="5100" y="4908"/>
                    <a:pt x="3270" y="4189"/>
                  </a:cubicBezTo>
                  <a:cubicBezTo>
                    <a:pt x="3059" y="4103"/>
                    <a:pt x="2925" y="3902"/>
                    <a:pt x="2925" y="3681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88"/>
            <p:cNvSpPr/>
            <p:nvPr/>
          </p:nvSpPr>
          <p:spPr>
            <a:xfrm>
              <a:off x="7571655" y="4014007"/>
              <a:ext cx="273502" cy="152694"/>
            </a:xfrm>
            <a:custGeom>
              <a:avLst/>
              <a:gdLst/>
              <a:ahLst/>
              <a:cxnLst/>
              <a:rect l="l" t="t" r="r" b="b"/>
              <a:pathLst>
                <a:path w="10439" h="5828" extrusionOk="0">
                  <a:moveTo>
                    <a:pt x="2888" y="0"/>
                  </a:moveTo>
                  <a:cubicBezTo>
                    <a:pt x="1488" y="0"/>
                    <a:pt x="470" y="622"/>
                    <a:pt x="470" y="622"/>
                  </a:cubicBezTo>
                  <a:cubicBezTo>
                    <a:pt x="0" y="2309"/>
                    <a:pt x="470" y="4111"/>
                    <a:pt x="1697" y="5367"/>
                  </a:cubicBezTo>
                  <a:cubicBezTo>
                    <a:pt x="1984" y="5655"/>
                    <a:pt x="2377" y="5827"/>
                    <a:pt x="2790" y="5827"/>
                  </a:cubicBezTo>
                  <a:lnTo>
                    <a:pt x="7592" y="5827"/>
                  </a:lnTo>
                  <a:cubicBezTo>
                    <a:pt x="8014" y="5827"/>
                    <a:pt x="8407" y="5655"/>
                    <a:pt x="8694" y="5357"/>
                  </a:cubicBezTo>
                  <a:cubicBezTo>
                    <a:pt x="9998" y="4025"/>
                    <a:pt x="10439" y="2070"/>
                    <a:pt x="9816" y="316"/>
                  </a:cubicBezTo>
                  <a:lnTo>
                    <a:pt x="9816" y="316"/>
                  </a:lnTo>
                  <a:cubicBezTo>
                    <a:pt x="9816" y="316"/>
                    <a:pt x="8716" y="1174"/>
                    <a:pt x="7209" y="1174"/>
                  </a:cubicBezTo>
                  <a:cubicBezTo>
                    <a:pt x="6591" y="1174"/>
                    <a:pt x="5904" y="1029"/>
                    <a:pt x="5196" y="622"/>
                  </a:cubicBezTo>
                  <a:cubicBezTo>
                    <a:pt x="4384" y="156"/>
                    <a:pt x="3588" y="0"/>
                    <a:pt x="2888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88"/>
            <p:cNvSpPr/>
            <p:nvPr/>
          </p:nvSpPr>
          <p:spPr>
            <a:xfrm>
              <a:off x="7785369" y="4022260"/>
              <a:ext cx="52269" cy="142423"/>
            </a:xfrm>
            <a:custGeom>
              <a:avLst/>
              <a:gdLst/>
              <a:ahLst/>
              <a:cxnLst/>
              <a:rect l="l" t="t" r="r" b="b"/>
              <a:pathLst>
                <a:path w="1995" h="5436" extrusionOk="0">
                  <a:moveTo>
                    <a:pt x="1745" y="1"/>
                  </a:moveTo>
                  <a:cubicBezTo>
                    <a:pt x="1515" y="173"/>
                    <a:pt x="1266" y="317"/>
                    <a:pt x="997" y="432"/>
                  </a:cubicBezTo>
                  <a:cubicBezTo>
                    <a:pt x="1630" y="2157"/>
                    <a:pt x="1247" y="4093"/>
                    <a:pt x="0" y="5435"/>
                  </a:cubicBezTo>
                  <a:cubicBezTo>
                    <a:pt x="29" y="5426"/>
                    <a:pt x="58" y="5416"/>
                    <a:pt x="87" y="5407"/>
                  </a:cubicBezTo>
                  <a:cubicBezTo>
                    <a:pt x="173" y="5378"/>
                    <a:pt x="250" y="5330"/>
                    <a:pt x="326" y="5292"/>
                  </a:cubicBezTo>
                  <a:cubicBezTo>
                    <a:pt x="326" y="5292"/>
                    <a:pt x="374" y="5263"/>
                    <a:pt x="393" y="5244"/>
                  </a:cubicBezTo>
                  <a:lnTo>
                    <a:pt x="413" y="5234"/>
                  </a:lnTo>
                  <a:cubicBezTo>
                    <a:pt x="432" y="5225"/>
                    <a:pt x="441" y="5205"/>
                    <a:pt x="461" y="5196"/>
                  </a:cubicBezTo>
                  <a:lnTo>
                    <a:pt x="480" y="5177"/>
                  </a:lnTo>
                  <a:cubicBezTo>
                    <a:pt x="499" y="5167"/>
                    <a:pt x="508" y="5148"/>
                    <a:pt x="528" y="5138"/>
                  </a:cubicBezTo>
                  <a:cubicBezTo>
                    <a:pt x="537" y="5129"/>
                    <a:pt x="537" y="5129"/>
                    <a:pt x="547" y="5119"/>
                  </a:cubicBezTo>
                  <a:lnTo>
                    <a:pt x="614" y="5062"/>
                  </a:lnTo>
                  <a:cubicBezTo>
                    <a:pt x="1515" y="4103"/>
                    <a:pt x="1994" y="2819"/>
                    <a:pt x="1937" y="1505"/>
                  </a:cubicBezTo>
                  <a:lnTo>
                    <a:pt x="1937" y="1410"/>
                  </a:lnTo>
                  <a:lnTo>
                    <a:pt x="1937" y="1381"/>
                  </a:lnTo>
                  <a:cubicBezTo>
                    <a:pt x="1937" y="1352"/>
                    <a:pt x="1937" y="1333"/>
                    <a:pt x="1937" y="1314"/>
                  </a:cubicBezTo>
                  <a:lnTo>
                    <a:pt x="1937" y="1275"/>
                  </a:lnTo>
                  <a:lnTo>
                    <a:pt x="1937" y="1218"/>
                  </a:lnTo>
                  <a:cubicBezTo>
                    <a:pt x="1937" y="1199"/>
                    <a:pt x="1937" y="1189"/>
                    <a:pt x="1937" y="1180"/>
                  </a:cubicBezTo>
                  <a:lnTo>
                    <a:pt x="1937" y="1122"/>
                  </a:lnTo>
                  <a:cubicBezTo>
                    <a:pt x="1937" y="1103"/>
                    <a:pt x="1937" y="1093"/>
                    <a:pt x="1937" y="1084"/>
                  </a:cubicBezTo>
                  <a:lnTo>
                    <a:pt x="1937" y="1026"/>
                  </a:lnTo>
                  <a:cubicBezTo>
                    <a:pt x="1937" y="1017"/>
                    <a:pt x="1937" y="1007"/>
                    <a:pt x="1937" y="997"/>
                  </a:cubicBezTo>
                  <a:cubicBezTo>
                    <a:pt x="1937" y="969"/>
                    <a:pt x="1937" y="949"/>
                    <a:pt x="1927" y="930"/>
                  </a:cubicBezTo>
                  <a:cubicBezTo>
                    <a:pt x="1918" y="911"/>
                    <a:pt x="1927" y="911"/>
                    <a:pt x="1927" y="902"/>
                  </a:cubicBezTo>
                  <a:lnTo>
                    <a:pt x="1918" y="834"/>
                  </a:lnTo>
                  <a:lnTo>
                    <a:pt x="1918" y="806"/>
                  </a:lnTo>
                  <a:cubicBezTo>
                    <a:pt x="1918" y="787"/>
                    <a:pt x="1918" y="758"/>
                    <a:pt x="1908" y="739"/>
                  </a:cubicBezTo>
                  <a:lnTo>
                    <a:pt x="1908" y="710"/>
                  </a:lnTo>
                  <a:cubicBezTo>
                    <a:pt x="1908" y="700"/>
                    <a:pt x="1898" y="671"/>
                    <a:pt x="1898" y="643"/>
                  </a:cubicBezTo>
                  <a:cubicBezTo>
                    <a:pt x="1898" y="624"/>
                    <a:pt x="1898" y="624"/>
                    <a:pt x="1898" y="624"/>
                  </a:cubicBezTo>
                  <a:cubicBezTo>
                    <a:pt x="1898" y="614"/>
                    <a:pt x="1889" y="576"/>
                    <a:pt x="1879" y="556"/>
                  </a:cubicBezTo>
                  <a:cubicBezTo>
                    <a:pt x="1879" y="528"/>
                    <a:pt x="1879" y="537"/>
                    <a:pt x="1879" y="528"/>
                  </a:cubicBezTo>
                  <a:lnTo>
                    <a:pt x="1870" y="461"/>
                  </a:lnTo>
                  <a:lnTo>
                    <a:pt x="1870" y="441"/>
                  </a:lnTo>
                  <a:cubicBezTo>
                    <a:pt x="1860" y="422"/>
                    <a:pt x="1850" y="394"/>
                    <a:pt x="1850" y="365"/>
                  </a:cubicBezTo>
                  <a:cubicBezTo>
                    <a:pt x="1841" y="365"/>
                    <a:pt x="1841" y="355"/>
                    <a:pt x="1850" y="355"/>
                  </a:cubicBezTo>
                  <a:cubicBezTo>
                    <a:pt x="1850" y="326"/>
                    <a:pt x="1831" y="298"/>
                    <a:pt x="1822" y="278"/>
                  </a:cubicBezTo>
                  <a:cubicBezTo>
                    <a:pt x="1822" y="269"/>
                    <a:pt x="1822" y="269"/>
                    <a:pt x="1822" y="259"/>
                  </a:cubicBezTo>
                  <a:cubicBezTo>
                    <a:pt x="1822" y="240"/>
                    <a:pt x="1812" y="211"/>
                    <a:pt x="1802" y="183"/>
                  </a:cubicBezTo>
                  <a:cubicBezTo>
                    <a:pt x="1802" y="183"/>
                    <a:pt x="1802" y="173"/>
                    <a:pt x="1802" y="173"/>
                  </a:cubicBezTo>
                  <a:lnTo>
                    <a:pt x="1774" y="87"/>
                  </a:lnTo>
                  <a:cubicBezTo>
                    <a:pt x="1764" y="58"/>
                    <a:pt x="1755" y="29"/>
                    <a:pt x="1745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88"/>
            <p:cNvSpPr/>
            <p:nvPr/>
          </p:nvSpPr>
          <p:spPr>
            <a:xfrm>
              <a:off x="7785107" y="4061927"/>
              <a:ext cx="19362" cy="16558"/>
            </a:xfrm>
            <a:custGeom>
              <a:avLst/>
              <a:gdLst/>
              <a:ahLst/>
              <a:cxnLst/>
              <a:rect l="l" t="t" r="r" b="b"/>
              <a:pathLst>
                <a:path w="739" h="632" extrusionOk="0">
                  <a:moveTo>
                    <a:pt x="423" y="1"/>
                  </a:moveTo>
                  <a:cubicBezTo>
                    <a:pt x="145" y="1"/>
                    <a:pt x="1" y="336"/>
                    <a:pt x="202" y="538"/>
                  </a:cubicBezTo>
                  <a:cubicBezTo>
                    <a:pt x="267" y="603"/>
                    <a:pt x="347" y="632"/>
                    <a:pt x="424" y="632"/>
                  </a:cubicBezTo>
                  <a:cubicBezTo>
                    <a:pt x="585" y="632"/>
                    <a:pt x="739" y="505"/>
                    <a:pt x="739" y="317"/>
                  </a:cubicBezTo>
                  <a:cubicBezTo>
                    <a:pt x="739" y="135"/>
                    <a:pt x="595" y="1"/>
                    <a:pt x="423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88"/>
            <p:cNvSpPr/>
            <p:nvPr/>
          </p:nvSpPr>
          <p:spPr>
            <a:xfrm>
              <a:off x="7744680" y="4122711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4" y="1"/>
                  </a:moveTo>
                  <a:cubicBezTo>
                    <a:pt x="125" y="1"/>
                    <a:pt x="1" y="298"/>
                    <a:pt x="183" y="470"/>
                  </a:cubicBezTo>
                  <a:cubicBezTo>
                    <a:pt x="238" y="526"/>
                    <a:pt x="307" y="551"/>
                    <a:pt x="374" y="551"/>
                  </a:cubicBezTo>
                  <a:cubicBezTo>
                    <a:pt x="516" y="551"/>
                    <a:pt x="652" y="441"/>
                    <a:pt x="652" y="279"/>
                  </a:cubicBezTo>
                  <a:cubicBezTo>
                    <a:pt x="652" y="125"/>
                    <a:pt x="528" y="1"/>
                    <a:pt x="374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88"/>
            <p:cNvSpPr/>
            <p:nvPr/>
          </p:nvSpPr>
          <p:spPr>
            <a:xfrm>
              <a:off x="7627645" y="4051892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5" y="1"/>
                  </a:moveTo>
                  <a:cubicBezTo>
                    <a:pt x="125" y="1"/>
                    <a:pt x="1" y="298"/>
                    <a:pt x="173" y="470"/>
                  </a:cubicBezTo>
                  <a:cubicBezTo>
                    <a:pt x="232" y="526"/>
                    <a:pt x="303" y="551"/>
                    <a:pt x="371" y="551"/>
                  </a:cubicBezTo>
                  <a:cubicBezTo>
                    <a:pt x="516" y="551"/>
                    <a:pt x="653" y="441"/>
                    <a:pt x="653" y="279"/>
                  </a:cubicBezTo>
                  <a:cubicBezTo>
                    <a:pt x="653" y="125"/>
                    <a:pt x="528" y="1"/>
                    <a:pt x="37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88"/>
            <p:cNvSpPr/>
            <p:nvPr/>
          </p:nvSpPr>
          <p:spPr>
            <a:xfrm>
              <a:off x="7651513" y="4122711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1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9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88"/>
            <p:cNvSpPr/>
            <p:nvPr/>
          </p:nvSpPr>
          <p:spPr>
            <a:xfrm>
              <a:off x="7693459" y="4066957"/>
              <a:ext cx="20095" cy="17423"/>
            </a:xfrm>
            <a:custGeom>
              <a:avLst/>
              <a:gdLst/>
              <a:ahLst/>
              <a:cxnLst/>
              <a:rect l="l" t="t" r="r" b="b"/>
              <a:pathLst>
                <a:path w="767" h="665" extrusionOk="0">
                  <a:moveTo>
                    <a:pt x="441" y="1"/>
                  </a:moveTo>
                  <a:cubicBezTo>
                    <a:pt x="144" y="1"/>
                    <a:pt x="0" y="355"/>
                    <a:pt x="201" y="566"/>
                  </a:cubicBezTo>
                  <a:cubicBezTo>
                    <a:pt x="269" y="634"/>
                    <a:pt x="352" y="664"/>
                    <a:pt x="433" y="664"/>
                  </a:cubicBezTo>
                  <a:cubicBezTo>
                    <a:pt x="604" y="664"/>
                    <a:pt x="767" y="531"/>
                    <a:pt x="767" y="336"/>
                  </a:cubicBezTo>
                  <a:cubicBezTo>
                    <a:pt x="767" y="154"/>
                    <a:pt x="623" y="1"/>
                    <a:pt x="441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6" name="Google Shape;10816;p88"/>
          <p:cNvGrpSpPr/>
          <p:nvPr/>
        </p:nvGrpSpPr>
        <p:grpSpPr>
          <a:xfrm>
            <a:off x="6263725" y="4277658"/>
            <a:ext cx="210491" cy="362163"/>
            <a:chOff x="6263725" y="4277658"/>
            <a:chExt cx="210491" cy="362163"/>
          </a:xfrm>
        </p:grpSpPr>
        <p:sp>
          <p:nvSpPr>
            <p:cNvPr id="10817" name="Google Shape;10817;p88"/>
            <p:cNvSpPr/>
            <p:nvPr/>
          </p:nvSpPr>
          <p:spPr>
            <a:xfrm>
              <a:off x="6265480" y="4277658"/>
              <a:ext cx="88189" cy="362163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88"/>
            <p:cNvSpPr/>
            <p:nvPr/>
          </p:nvSpPr>
          <p:spPr>
            <a:xfrm>
              <a:off x="6265480" y="4277658"/>
              <a:ext cx="88189" cy="155497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88"/>
            <p:cNvSpPr/>
            <p:nvPr/>
          </p:nvSpPr>
          <p:spPr>
            <a:xfrm>
              <a:off x="6265480" y="4433600"/>
              <a:ext cx="88189" cy="206220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88"/>
            <p:cNvSpPr/>
            <p:nvPr/>
          </p:nvSpPr>
          <p:spPr>
            <a:xfrm>
              <a:off x="6267996" y="4349498"/>
              <a:ext cx="83159" cy="10559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88"/>
            <p:cNvSpPr/>
            <p:nvPr/>
          </p:nvSpPr>
          <p:spPr>
            <a:xfrm>
              <a:off x="6263725" y="4453460"/>
              <a:ext cx="89945" cy="10585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88"/>
            <p:cNvSpPr/>
            <p:nvPr/>
          </p:nvSpPr>
          <p:spPr>
            <a:xfrm>
              <a:off x="6267996" y="4381881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88"/>
            <p:cNvSpPr/>
            <p:nvPr/>
          </p:nvSpPr>
          <p:spPr>
            <a:xfrm>
              <a:off x="6267996" y="4525772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88"/>
            <p:cNvSpPr/>
            <p:nvPr/>
          </p:nvSpPr>
          <p:spPr>
            <a:xfrm>
              <a:off x="6267996" y="4557683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88"/>
            <p:cNvSpPr/>
            <p:nvPr/>
          </p:nvSpPr>
          <p:spPr>
            <a:xfrm>
              <a:off x="6384271" y="4277658"/>
              <a:ext cx="88163" cy="362163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88"/>
            <p:cNvSpPr/>
            <p:nvPr/>
          </p:nvSpPr>
          <p:spPr>
            <a:xfrm>
              <a:off x="6403371" y="4277920"/>
              <a:ext cx="69063" cy="66076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88"/>
            <p:cNvSpPr/>
            <p:nvPr/>
          </p:nvSpPr>
          <p:spPr>
            <a:xfrm>
              <a:off x="6384271" y="4344835"/>
              <a:ext cx="88425" cy="294986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88"/>
            <p:cNvSpPr/>
            <p:nvPr/>
          </p:nvSpPr>
          <p:spPr>
            <a:xfrm>
              <a:off x="6382516" y="4364563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88"/>
            <p:cNvSpPr/>
            <p:nvPr/>
          </p:nvSpPr>
          <p:spPr>
            <a:xfrm>
              <a:off x="6382516" y="4541361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88"/>
            <p:cNvSpPr/>
            <p:nvPr/>
          </p:nvSpPr>
          <p:spPr>
            <a:xfrm>
              <a:off x="6386524" y="4437399"/>
              <a:ext cx="81665" cy="10585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88"/>
            <p:cNvSpPr/>
            <p:nvPr/>
          </p:nvSpPr>
          <p:spPr>
            <a:xfrm>
              <a:off x="6386524" y="4469782"/>
              <a:ext cx="83421" cy="10585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2" name="Google Shape;10832;p88"/>
          <p:cNvGrpSpPr/>
          <p:nvPr/>
        </p:nvGrpSpPr>
        <p:grpSpPr>
          <a:xfrm>
            <a:off x="7987790" y="3804695"/>
            <a:ext cx="336303" cy="362005"/>
            <a:chOff x="7987790" y="3804695"/>
            <a:chExt cx="336303" cy="362005"/>
          </a:xfrm>
        </p:grpSpPr>
        <p:sp>
          <p:nvSpPr>
            <p:cNvPr id="10833" name="Google Shape;10833;p88"/>
            <p:cNvSpPr/>
            <p:nvPr/>
          </p:nvSpPr>
          <p:spPr>
            <a:xfrm>
              <a:off x="8053080" y="3851489"/>
              <a:ext cx="218010" cy="208080"/>
            </a:xfrm>
            <a:custGeom>
              <a:avLst/>
              <a:gdLst/>
              <a:ahLst/>
              <a:cxnLst/>
              <a:rect l="l" t="t" r="r" b="b"/>
              <a:pathLst>
                <a:path w="8321" h="7942" extrusionOk="0">
                  <a:moveTo>
                    <a:pt x="1247" y="0"/>
                  </a:moveTo>
                  <a:cubicBezTo>
                    <a:pt x="556" y="0"/>
                    <a:pt x="0" y="556"/>
                    <a:pt x="0" y="1237"/>
                  </a:cubicBezTo>
                  <a:cubicBezTo>
                    <a:pt x="0" y="1927"/>
                    <a:pt x="556" y="2483"/>
                    <a:pt x="1247" y="2483"/>
                  </a:cubicBezTo>
                  <a:cubicBezTo>
                    <a:pt x="796" y="2483"/>
                    <a:pt x="384" y="2723"/>
                    <a:pt x="163" y="3106"/>
                  </a:cubicBezTo>
                  <a:cubicBezTo>
                    <a:pt x="317" y="3624"/>
                    <a:pt x="422" y="4161"/>
                    <a:pt x="489" y="4707"/>
                  </a:cubicBezTo>
                  <a:cubicBezTo>
                    <a:pt x="689" y="4861"/>
                    <a:pt x="940" y="4955"/>
                    <a:pt x="1194" y="4965"/>
                  </a:cubicBezTo>
                  <a:lnTo>
                    <a:pt x="1194" y="4965"/>
                  </a:lnTo>
                  <a:cubicBezTo>
                    <a:pt x="959" y="4965"/>
                    <a:pt x="727" y="5041"/>
                    <a:pt x="537" y="5177"/>
                  </a:cubicBezTo>
                  <a:cubicBezTo>
                    <a:pt x="595" y="5867"/>
                    <a:pt x="604" y="6566"/>
                    <a:pt x="585" y="7257"/>
                  </a:cubicBezTo>
                  <a:cubicBezTo>
                    <a:pt x="590" y="7728"/>
                    <a:pt x="2579" y="7942"/>
                    <a:pt x="4497" y="7942"/>
                  </a:cubicBezTo>
                  <a:cubicBezTo>
                    <a:pt x="6248" y="7942"/>
                    <a:pt x="7941" y="7763"/>
                    <a:pt x="8014" y="7439"/>
                  </a:cubicBezTo>
                  <a:cubicBezTo>
                    <a:pt x="8138" y="7247"/>
                    <a:pt x="8234" y="6902"/>
                    <a:pt x="8321" y="6547"/>
                  </a:cubicBezTo>
                  <a:lnTo>
                    <a:pt x="8043" y="5570"/>
                  </a:lnTo>
                  <a:cubicBezTo>
                    <a:pt x="8158" y="5387"/>
                    <a:pt x="8206" y="5177"/>
                    <a:pt x="8206" y="4966"/>
                  </a:cubicBezTo>
                  <a:cubicBezTo>
                    <a:pt x="8206" y="4276"/>
                    <a:pt x="7650" y="3720"/>
                    <a:pt x="6969" y="3720"/>
                  </a:cubicBezTo>
                  <a:cubicBezTo>
                    <a:pt x="7650" y="3720"/>
                    <a:pt x="8206" y="3164"/>
                    <a:pt x="8206" y="2483"/>
                  </a:cubicBezTo>
                  <a:cubicBezTo>
                    <a:pt x="8206" y="1793"/>
                    <a:pt x="7650" y="1237"/>
                    <a:pt x="6969" y="1237"/>
                  </a:cubicBezTo>
                  <a:lnTo>
                    <a:pt x="5905" y="1333"/>
                  </a:lnTo>
                  <a:lnTo>
                    <a:pt x="3714" y="1370"/>
                  </a:lnTo>
                  <a:lnTo>
                    <a:pt x="3714" y="1370"/>
                  </a:lnTo>
                  <a:cubicBezTo>
                    <a:pt x="4302" y="1350"/>
                    <a:pt x="4868" y="910"/>
                    <a:pt x="5177" y="451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88"/>
            <p:cNvSpPr/>
            <p:nvPr/>
          </p:nvSpPr>
          <p:spPr>
            <a:xfrm>
              <a:off x="8057534" y="3969939"/>
              <a:ext cx="179575" cy="21196"/>
            </a:xfrm>
            <a:custGeom>
              <a:avLst/>
              <a:gdLst/>
              <a:ahLst/>
              <a:cxnLst/>
              <a:rect l="l" t="t" r="r" b="b"/>
              <a:pathLst>
                <a:path w="6854" h="809" extrusionOk="0">
                  <a:moveTo>
                    <a:pt x="307" y="0"/>
                  </a:moveTo>
                  <a:cubicBezTo>
                    <a:pt x="130" y="0"/>
                    <a:pt x="1" y="249"/>
                    <a:pt x="185" y="387"/>
                  </a:cubicBezTo>
                  <a:cubicBezTo>
                    <a:pt x="434" y="579"/>
                    <a:pt x="741" y="684"/>
                    <a:pt x="1057" y="684"/>
                  </a:cubicBezTo>
                  <a:cubicBezTo>
                    <a:pt x="1958" y="771"/>
                    <a:pt x="2879" y="809"/>
                    <a:pt x="3799" y="809"/>
                  </a:cubicBezTo>
                  <a:cubicBezTo>
                    <a:pt x="4729" y="809"/>
                    <a:pt x="5658" y="771"/>
                    <a:pt x="6598" y="675"/>
                  </a:cubicBezTo>
                  <a:cubicBezTo>
                    <a:pt x="6853" y="637"/>
                    <a:pt x="6819" y="262"/>
                    <a:pt x="6569" y="262"/>
                  </a:cubicBezTo>
                  <a:cubicBezTo>
                    <a:pt x="6566" y="262"/>
                    <a:pt x="6563" y="262"/>
                    <a:pt x="6559" y="263"/>
                  </a:cubicBezTo>
                  <a:cubicBezTo>
                    <a:pt x="5649" y="344"/>
                    <a:pt x="4736" y="385"/>
                    <a:pt x="3823" y="385"/>
                  </a:cubicBezTo>
                  <a:cubicBezTo>
                    <a:pt x="2910" y="385"/>
                    <a:pt x="1997" y="344"/>
                    <a:pt x="1086" y="263"/>
                  </a:cubicBezTo>
                  <a:lnTo>
                    <a:pt x="1067" y="263"/>
                  </a:lnTo>
                  <a:cubicBezTo>
                    <a:pt x="847" y="263"/>
                    <a:pt x="626" y="186"/>
                    <a:pt x="444" y="52"/>
                  </a:cubicBezTo>
                  <a:cubicBezTo>
                    <a:pt x="398" y="15"/>
                    <a:pt x="351" y="0"/>
                    <a:pt x="307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88"/>
            <p:cNvSpPr/>
            <p:nvPr/>
          </p:nvSpPr>
          <p:spPr>
            <a:xfrm>
              <a:off x="8050329" y="3909312"/>
              <a:ext cx="187330" cy="27589"/>
            </a:xfrm>
            <a:custGeom>
              <a:avLst/>
              <a:gdLst/>
              <a:ahLst/>
              <a:cxnLst/>
              <a:rect l="l" t="t" r="r" b="b"/>
              <a:pathLst>
                <a:path w="7150" h="1053" extrusionOk="0">
                  <a:moveTo>
                    <a:pt x="6855" y="0"/>
                  </a:moveTo>
                  <a:cubicBezTo>
                    <a:pt x="6837" y="0"/>
                    <a:pt x="6817" y="3"/>
                    <a:pt x="6796" y="8"/>
                  </a:cubicBezTo>
                  <a:cubicBezTo>
                    <a:pt x="6015" y="195"/>
                    <a:pt x="5181" y="288"/>
                    <a:pt x="4282" y="288"/>
                  </a:cubicBezTo>
                  <a:cubicBezTo>
                    <a:pt x="3384" y="288"/>
                    <a:pt x="2420" y="195"/>
                    <a:pt x="1380" y="8"/>
                  </a:cubicBezTo>
                  <a:lnTo>
                    <a:pt x="1342" y="8"/>
                  </a:lnTo>
                  <a:cubicBezTo>
                    <a:pt x="824" y="8"/>
                    <a:pt x="345" y="286"/>
                    <a:pt x="86" y="736"/>
                  </a:cubicBezTo>
                  <a:cubicBezTo>
                    <a:pt x="0" y="870"/>
                    <a:pt x="105" y="1052"/>
                    <a:pt x="268" y="1052"/>
                  </a:cubicBezTo>
                  <a:cubicBezTo>
                    <a:pt x="345" y="1043"/>
                    <a:pt x="412" y="1005"/>
                    <a:pt x="451" y="928"/>
                  </a:cubicBezTo>
                  <a:cubicBezTo>
                    <a:pt x="623" y="621"/>
                    <a:pt x="959" y="420"/>
                    <a:pt x="1323" y="410"/>
                  </a:cubicBezTo>
                  <a:cubicBezTo>
                    <a:pt x="2375" y="606"/>
                    <a:pt x="3357" y="701"/>
                    <a:pt x="4277" y="701"/>
                  </a:cubicBezTo>
                  <a:cubicBezTo>
                    <a:pt x="5209" y="701"/>
                    <a:pt x="6077" y="603"/>
                    <a:pt x="6892" y="410"/>
                  </a:cubicBezTo>
                  <a:cubicBezTo>
                    <a:pt x="7149" y="357"/>
                    <a:pt x="7086" y="0"/>
                    <a:pt x="6855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88"/>
            <p:cNvSpPr/>
            <p:nvPr/>
          </p:nvSpPr>
          <p:spPr>
            <a:xfrm>
              <a:off x="8083367" y="3946568"/>
              <a:ext cx="178946" cy="18209"/>
            </a:xfrm>
            <a:custGeom>
              <a:avLst/>
              <a:gdLst/>
              <a:ahLst/>
              <a:cxnLst/>
              <a:rect l="l" t="t" r="r" b="b"/>
              <a:pathLst>
                <a:path w="6830" h="695" extrusionOk="0">
                  <a:moveTo>
                    <a:pt x="296" y="0"/>
                  </a:moveTo>
                  <a:cubicBezTo>
                    <a:pt x="54" y="0"/>
                    <a:pt x="0" y="371"/>
                    <a:pt x="263" y="416"/>
                  </a:cubicBezTo>
                  <a:cubicBezTo>
                    <a:pt x="1183" y="589"/>
                    <a:pt x="2115" y="675"/>
                    <a:pt x="3048" y="675"/>
                  </a:cubicBezTo>
                  <a:cubicBezTo>
                    <a:pt x="3980" y="675"/>
                    <a:pt x="4912" y="589"/>
                    <a:pt x="5832" y="416"/>
                  </a:cubicBezTo>
                  <a:cubicBezTo>
                    <a:pt x="6053" y="426"/>
                    <a:pt x="6273" y="503"/>
                    <a:pt x="6455" y="647"/>
                  </a:cubicBezTo>
                  <a:cubicBezTo>
                    <a:pt x="6494" y="675"/>
                    <a:pt x="6542" y="694"/>
                    <a:pt x="6589" y="694"/>
                  </a:cubicBezTo>
                  <a:cubicBezTo>
                    <a:pt x="6647" y="694"/>
                    <a:pt x="6714" y="666"/>
                    <a:pt x="6752" y="618"/>
                  </a:cubicBezTo>
                  <a:cubicBezTo>
                    <a:pt x="6829" y="522"/>
                    <a:pt x="6810" y="397"/>
                    <a:pt x="6714" y="321"/>
                  </a:cubicBezTo>
                  <a:cubicBezTo>
                    <a:pt x="6455" y="119"/>
                    <a:pt x="6139" y="4"/>
                    <a:pt x="5813" y="4"/>
                  </a:cubicBezTo>
                  <a:lnTo>
                    <a:pt x="5775" y="4"/>
                  </a:lnTo>
                  <a:cubicBezTo>
                    <a:pt x="4878" y="172"/>
                    <a:pt x="3970" y="256"/>
                    <a:pt x="3061" y="256"/>
                  </a:cubicBezTo>
                  <a:cubicBezTo>
                    <a:pt x="2151" y="256"/>
                    <a:pt x="1241" y="172"/>
                    <a:pt x="340" y="4"/>
                  </a:cubicBezTo>
                  <a:cubicBezTo>
                    <a:pt x="325" y="2"/>
                    <a:pt x="310" y="0"/>
                    <a:pt x="296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88"/>
            <p:cNvSpPr/>
            <p:nvPr/>
          </p:nvSpPr>
          <p:spPr>
            <a:xfrm>
              <a:off x="8082188" y="3881173"/>
              <a:ext cx="178867" cy="18052"/>
            </a:xfrm>
            <a:custGeom>
              <a:avLst/>
              <a:gdLst/>
              <a:ahLst/>
              <a:cxnLst/>
              <a:rect l="l" t="t" r="r" b="b"/>
              <a:pathLst>
                <a:path w="6827" h="689" extrusionOk="0">
                  <a:moveTo>
                    <a:pt x="5795" y="1"/>
                  </a:moveTo>
                  <a:cubicBezTo>
                    <a:pt x="5789" y="1"/>
                    <a:pt x="5781" y="3"/>
                    <a:pt x="5772" y="8"/>
                  </a:cubicBezTo>
                  <a:cubicBezTo>
                    <a:pt x="4876" y="176"/>
                    <a:pt x="3967" y="260"/>
                    <a:pt x="3059" y="260"/>
                  </a:cubicBezTo>
                  <a:cubicBezTo>
                    <a:pt x="2151" y="260"/>
                    <a:pt x="1243" y="176"/>
                    <a:pt x="346" y="8"/>
                  </a:cubicBezTo>
                  <a:cubicBezTo>
                    <a:pt x="328" y="4"/>
                    <a:pt x="311" y="3"/>
                    <a:pt x="295" y="3"/>
                  </a:cubicBezTo>
                  <a:cubicBezTo>
                    <a:pt x="59" y="3"/>
                    <a:pt x="0" y="367"/>
                    <a:pt x="260" y="420"/>
                  </a:cubicBezTo>
                  <a:cubicBezTo>
                    <a:pt x="1180" y="593"/>
                    <a:pt x="2113" y="679"/>
                    <a:pt x="3045" y="679"/>
                  </a:cubicBezTo>
                  <a:cubicBezTo>
                    <a:pt x="3977" y="679"/>
                    <a:pt x="4909" y="593"/>
                    <a:pt x="5829" y="420"/>
                  </a:cubicBezTo>
                  <a:cubicBezTo>
                    <a:pt x="6059" y="420"/>
                    <a:pt x="6280" y="497"/>
                    <a:pt x="6452" y="641"/>
                  </a:cubicBezTo>
                  <a:cubicBezTo>
                    <a:pt x="6491" y="670"/>
                    <a:pt x="6539" y="689"/>
                    <a:pt x="6587" y="689"/>
                  </a:cubicBezTo>
                  <a:cubicBezTo>
                    <a:pt x="6644" y="689"/>
                    <a:pt x="6711" y="660"/>
                    <a:pt x="6749" y="622"/>
                  </a:cubicBezTo>
                  <a:cubicBezTo>
                    <a:pt x="6826" y="526"/>
                    <a:pt x="6807" y="392"/>
                    <a:pt x="6721" y="324"/>
                  </a:cubicBezTo>
                  <a:cubicBezTo>
                    <a:pt x="6462" y="114"/>
                    <a:pt x="6136" y="8"/>
                    <a:pt x="5810" y="8"/>
                  </a:cubicBezTo>
                  <a:cubicBezTo>
                    <a:pt x="5805" y="3"/>
                    <a:pt x="5801" y="1"/>
                    <a:pt x="5795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88"/>
            <p:cNvSpPr/>
            <p:nvPr/>
          </p:nvSpPr>
          <p:spPr>
            <a:xfrm>
              <a:off x="8083970" y="3999492"/>
              <a:ext cx="183610" cy="28322"/>
            </a:xfrm>
            <a:custGeom>
              <a:avLst/>
              <a:gdLst/>
              <a:ahLst/>
              <a:cxnLst/>
              <a:rect l="l" t="t" r="r" b="b"/>
              <a:pathLst>
                <a:path w="7008" h="1081" extrusionOk="0">
                  <a:moveTo>
                    <a:pt x="6702" y="0"/>
                  </a:moveTo>
                  <a:cubicBezTo>
                    <a:pt x="6649" y="0"/>
                    <a:pt x="6595" y="22"/>
                    <a:pt x="6547" y="74"/>
                  </a:cubicBezTo>
                  <a:cubicBezTo>
                    <a:pt x="6356" y="285"/>
                    <a:pt x="6078" y="400"/>
                    <a:pt x="5790" y="400"/>
                  </a:cubicBezTo>
                  <a:lnTo>
                    <a:pt x="5752" y="400"/>
                  </a:lnTo>
                  <a:cubicBezTo>
                    <a:pt x="4894" y="568"/>
                    <a:pt x="4022" y="651"/>
                    <a:pt x="3121" y="651"/>
                  </a:cubicBezTo>
                  <a:cubicBezTo>
                    <a:pt x="2219" y="651"/>
                    <a:pt x="1290" y="568"/>
                    <a:pt x="317" y="400"/>
                  </a:cubicBezTo>
                  <a:cubicBezTo>
                    <a:pt x="307" y="399"/>
                    <a:pt x="298" y="398"/>
                    <a:pt x="290" y="398"/>
                  </a:cubicBezTo>
                  <a:cubicBezTo>
                    <a:pt x="54" y="398"/>
                    <a:pt x="0" y="757"/>
                    <a:pt x="250" y="822"/>
                  </a:cubicBezTo>
                  <a:cubicBezTo>
                    <a:pt x="1199" y="985"/>
                    <a:pt x="2157" y="1071"/>
                    <a:pt x="3125" y="1080"/>
                  </a:cubicBezTo>
                  <a:cubicBezTo>
                    <a:pt x="4026" y="1080"/>
                    <a:pt x="4927" y="994"/>
                    <a:pt x="5819" y="822"/>
                  </a:cubicBezTo>
                  <a:cubicBezTo>
                    <a:pt x="6212" y="822"/>
                    <a:pt x="6595" y="649"/>
                    <a:pt x="6864" y="361"/>
                  </a:cubicBezTo>
                  <a:cubicBezTo>
                    <a:pt x="7008" y="203"/>
                    <a:pt x="6864" y="0"/>
                    <a:pt x="67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88"/>
            <p:cNvSpPr/>
            <p:nvPr/>
          </p:nvSpPr>
          <p:spPr>
            <a:xfrm>
              <a:off x="8059106" y="3851489"/>
              <a:ext cx="129611" cy="29554"/>
            </a:xfrm>
            <a:custGeom>
              <a:avLst/>
              <a:gdLst/>
              <a:ahLst/>
              <a:cxnLst/>
              <a:rect l="l" t="t" r="r" b="b"/>
              <a:pathLst>
                <a:path w="4947" h="1128" extrusionOk="0">
                  <a:moveTo>
                    <a:pt x="1007" y="0"/>
                  </a:moveTo>
                  <a:cubicBezTo>
                    <a:pt x="604" y="0"/>
                    <a:pt x="231" y="192"/>
                    <a:pt x="1" y="518"/>
                  </a:cubicBezTo>
                  <a:cubicBezTo>
                    <a:pt x="166" y="459"/>
                    <a:pt x="340" y="429"/>
                    <a:pt x="513" y="429"/>
                  </a:cubicBezTo>
                  <a:cubicBezTo>
                    <a:pt x="731" y="429"/>
                    <a:pt x="948" y="475"/>
                    <a:pt x="1151" y="566"/>
                  </a:cubicBezTo>
                  <a:cubicBezTo>
                    <a:pt x="1959" y="939"/>
                    <a:pt x="2840" y="1128"/>
                    <a:pt x="3728" y="1128"/>
                  </a:cubicBezTo>
                  <a:cubicBezTo>
                    <a:pt x="3914" y="1128"/>
                    <a:pt x="4100" y="1119"/>
                    <a:pt x="4285" y="1103"/>
                  </a:cubicBezTo>
                  <a:cubicBezTo>
                    <a:pt x="4534" y="921"/>
                    <a:pt x="4764" y="700"/>
                    <a:pt x="4947" y="451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88"/>
            <p:cNvSpPr/>
            <p:nvPr/>
          </p:nvSpPr>
          <p:spPr>
            <a:xfrm>
              <a:off x="7987790" y="3804695"/>
              <a:ext cx="336041" cy="362005"/>
            </a:xfrm>
            <a:custGeom>
              <a:avLst/>
              <a:gdLst/>
              <a:ahLst/>
              <a:cxnLst/>
              <a:rect l="l" t="t" r="r" b="b"/>
              <a:pathLst>
                <a:path w="12826" h="13817" extrusionOk="0">
                  <a:moveTo>
                    <a:pt x="3227" y="0"/>
                  </a:moveTo>
                  <a:cubicBezTo>
                    <a:pt x="2827" y="0"/>
                    <a:pt x="2426" y="75"/>
                    <a:pt x="2042" y="224"/>
                  </a:cubicBezTo>
                  <a:cubicBezTo>
                    <a:pt x="1266" y="531"/>
                    <a:pt x="633" y="1144"/>
                    <a:pt x="307" y="1921"/>
                  </a:cubicBezTo>
                  <a:lnTo>
                    <a:pt x="259" y="2045"/>
                  </a:lnTo>
                  <a:cubicBezTo>
                    <a:pt x="0" y="2745"/>
                    <a:pt x="87" y="3512"/>
                    <a:pt x="480" y="4144"/>
                  </a:cubicBezTo>
                  <a:cubicBezTo>
                    <a:pt x="786" y="4643"/>
                    <a:pt x="1007" y="5199"/>
                    <a:pt x="1131" y="5774"/>
                  </a:cubicBezTo>
                  <a:lnTo>
                    <a:pt x="1313" y="6752"/>
                  </a:lnTo>
                  <a:cubicBezTo>
                    <a:pt x="1476" y="8170"/>
                    <a:pt x="1381" y="9761"/>
                    <a:pt x="1246" y="11151"/>
                  </a:cubicBezTo>
                  <a:cubicBezTo>
                    <a:pt x="1198" y="11611"/>
                    <a:pt x="1534" y="12024"/>
                    <a:pt x="2004" y="12072"/>
                  </a:cubicBezTo>
                  <a:cubicBezTo>
                    <a:pt x="2028" y="12074"/>
                    <a:pt x="2051" y="12075"/>
                    <a:pt x="2075" y="12075"/>
                  </a:cubicBezTo>
                  <a:cubicBezTo>
                    <a:pt x="2506" y="12075"/>
                    <a:pt x="2878" y="11750"/>
                    <a:pt x="2924" y="11314"/>
                  </a:cubicBezTo>
                  <a:cubicBezTo>
                    <a:pt x="3096" y="9531"/>
                    <a:pt x="3125" y="8132"/>
                    <a:pt x="3020" y="6924"/>
                  </a:cubicBezTo>
                  <a:cubicBezTo>
                    <a:pt x="2885" y="5391"/>
                    <a:pt x="2521" y="4192"/>
                    <a:pt x="1917" y="3234"/>
                  </a:cubicBezTo>
                  <a:cubicBezTo>
                    <a:pt x="1802" y="3052"/>
                    <a:pt x="1774" y="2831"/>
                    <a:pt x="1841" y="2630"/>
                  </a:cubicBezTo>
                  <a:cubicBezTo>
                    <a:pt x="1850" y="2611"/>
                    <a:pt x="1860" y="2582"/>
                    <a:pt x="1869" y="2563"/>
                  </a:cubicBezTo>
                  <a:cubicBezTo>
                    <a:pt x="2023" y="2208"/>
                    <a:pt x="2310" y="1930"/>
                    <a:pt x="2675" y="1786"/>
                  </a:cubicBezTo>
                  <a:cubicBezTo>
                    <a:pt x="2855" y="1714"/>
                    <a:pt x="3046" y="1678"/>
                    <a:pt x="3238" y="1678"/>
                  </a:cubicBezTo>
                  <a:cubicBezTo>
                    <a:pt x="3453" y="1678"/>
                    <a:pt x="3670" y="1724"/>
                    <a:pt x="3873" y="1815"/>
                  </a:cubicBezTo>
                  <a:cubicBezTo>
                    <a:pt x="4683" y="2194"/>
                    <a:pt x="5555" y="2383"/>
                    <a:pt x="6427" y="2383"/>
                  </a:cubicBezTo>
                  <a:cubicBezTo>
                    <a:pt x="7300" y="2383"/>
                    <a:pt x="8172" y="2194"/>
                    <a:pt x="8982" y="1815"/>
                  </a:cubicBezTo>
                  <a:cubicBezTo>
                    <a:pt x="9185" y="1724"/>
                    <a:pt x="9401" y="1678"/>
                    <a:pt x="9617" y="1678"/>
                  </a:cubicBezTo>
                  <a:cubicBezTo>
                    <a:pt x="9808" y="1678"/>
                    <a:pt x="10000" y="1714"/>
                    <a:pt x="10180" y="1786"/>
                  </a:cubicBezTo>
                  <a:cubicBezTo>
                    <a:pt x="10544" y="1930"/>
                    <a:pt x="10832" y="2208"/>
                    <a:pt x="10985" y="2563"/>
                  </a:cubicBezTo>
                  <a:cubicBezTo>
                    <a:pt x="10995" y="2582"/>
                    <a:pt x="10995" y="2601"/>
                    <a:pt x="11004" y="2611"/>
                  </a:cubicBezTo>
                  <a:cubicBezTo>
                    <a:pt x="11100" y="2870"/>
                    <a:pt x="11119" y="3148"/>
                    <a:pt x="11052" y="3416"/>
                  </a:cubicBezTo>
                  <a:cubicBezTo>
                    <a:pt x="10765" y="4729"/>
                    <a:pt x="10659" y="6224"/>
                    <a:pt x="10745" y="7998"/>
                  </a:cubicBezTo>
                  <a:cubicBezTo>
                    <a:pt x="10803" y="9071"/>
                    <a:pt x="10199" y="10078"/>
                    <a:pt x="9221" y="10528"/>
                  </a:cubicBezTo>
                  <a:cubicBezTo>
                    <a:pt x="9202" y="10528"/>
                    <a:pt x="9183" y="10547"/>
                    <a:pt x="9164" y="10547"/>
                  </a:cubicBezTo>
                  <a:cubicBezTo>
                    <a:pt x="8474" y="10912"/>
                    <a:pt x="8129" y="11698"/>
                    <a:pt x="8330" y="12455"/>
                  </a:cubicBezTo>
                  <a:lnTo>
                    <a:pt x="8483" y="13049"/>
                  </a:lnTo>
                  <a:cubicBezTo>
                    <a:pt x="8531" y="13241"/>
                    <a:pt x="8608" y="13423"/>
                    <a:pt x="8704" y="13596"/>
                  </a:cubicBezTo>
                  <a:cubicBezTo>
                    <a:pt x="8780" y="13739"/>
                    <a:pt x="8848" y="13816"/>
                    <a:pt x="9020" y="13816"/>
                  </a:cubicBezTo>
                  <a:lnTo>
                    <a:pt x="9030" y="13816"/>
                  </a:lnTo>
                  <a:cubicBezTo>
                    <a:pt x="9288" y="13816"/>
                    <a:pt x="9413" y="13548"/>
                    <a:pt x="9499" y="13366"/>
                  </a:cubicBezTo>
                  <a:lnTo>
                    <a:pt x="9902" y="12091"/>
                  </a:lnTo>
                  <a:cubicBezTo>
                    <a:pt x="9902" y="12081"/>
                    <a:pt x="9912" y="12062"/>
                    <a:pt x="9921" y="12062"/>
                  </a:cubicBezTo>
                  <a:cubicBezTo>
                    <a:pt x="11522" y="11314"/>
                    <a:pt x="12509" y="9675"/>
                    <a:pt x="12413" y="7912"/>
                  </a:cubicBezTo>
                  <a:cubicBezTo>
                    <a:pt x="12337" y="6301"/>
                    <a:pt x="12423" y="4950"/>
                    <a:pt x="12691" y="3790"/>
                  </a:cubicBezTo>
                  <a:cubicBezTo>
                    <a:pt x="12826" y="3196"/>
                    <a:pt x="12778" y="2572"/>
                    <a:pt x="12557" y="2007"/>
                  </a:cubicBezTo>
                  <a:cubicBezTo>
                    <a:pt x="12548" y="1978"/>
                    <a:pt x="12538" y="1940"/>
                    <a:pt x="12528" y="1911"/>
                  </a:cubicBezTo>
                  <a:cubicBezTo>
                    <a:pt x="12193" y="1135"/>
                    <a:pt x="11570" y="531"/>
                    <a:pt x="10784" y="224"/>
                  </a:cubicBezTo>
                  <a:cubicBezTo>
                    <a:pt x="10405" y="80"/>
                    <a:pt x="10005" y="8"/>
                    <a:pt x="9605" y="8"/>
                  </a:cubicBezTo>
                  <a:cubicBezTo>
                    <a:pt x="9156" y="8"/>
                    <a:pt x="8708" y="99"/>
                    <a:pt x="8292" y="282"/>
                  </a:cubicBezTo>
                  <a:cubicBezTo>
                    <a:pt x="7697" y="560"/>
                    <a:pt x="7057" y="699"/>
                    <a:pt x="6418" y="699"/>
                  </a:cubicBezTo>
                  <a:cubicBezTo>
                    <a:pt x="5778" y="699"/>
                    <a:pt x="5138" y="560"/>
                    <a:pt x="4544" y="282"/>
                  </a:cubicBezTo>
                  <a:cubicBezTo>
                    <a:pt x="4123" y="94"/>
                    <a:pt x="3676" y="0"/>
                    <a:pt x="32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88"/>
            <p:cNvSpPr/>
            <p:nvPr/>
          </p:nvSpPr>
          <p:spPr>
            <a:xfrm>
              <a:off x="8018680" y="3869331"/>
              <a:ext cx="51011" cy="251153"/>
            </a:xfrm>
            <a:custGeom>
              <a:avLst/>
              <a:gdLst/>
              <a:ahLst/>
              <a:cxnLst/>
              <a:rect l="l" t="t" r="r" b="b"/>
              <a:pathLst>
                <a:path w="1947" h="9586" extrusionOk="0">
                  <a:moveTo>
                    <a:pt x="748" y="0"/>
                  </a:moveTo>
                  <a:lnTo>
                    <a:pt x="748" y="0"/>
                  </a:lnTo>
                  <a:cubicBezTo>
                    <a:pt x="451" y="153"/>
                    <a:pt x="221" y="403"/>
                    <a:pt x="96" y="709"/>
                  </a:cubicBezTo>
                  <a:cubicBezTo>
                    <a:pt x="87" y="729"/>
                    <a:pt x="77" y="748"/>
                    <a:pt x="67" y="776"/>
                  </a:cubicBezTo>
                  <a:cubicBezTo>
                    <a:pt x="0" y="968"/>
                    <a:pt x="19" y="1198"/>
                    <a:pt x="144" y="1371"/>
                  </a:cubicBezTo>
                  <a:cubicBezTo>
                    <a:pt x="748" y="2329"/>
                    <a:pt x="1112" y="3537"/>
                    <a:pt x="1246" y="5061"/>
                  </a:cubicBezTo>
                  <a:cubicBezTo>
                    <a:pt x="1352" y="6269"/>
                    <a:pt x="1323" y="7668"/>
                    <a:pt x="1151" y="9451"/>
                  </a:cubicBezTo>
                  <a:cubicBezTo>
                    <a:pt x="1141" y="9499"/>
                    <a:pt x="1131" y="9547"/>
                    <a:pt x="1122" y="9585"/>
                  </a:cubicBezTo>
                  <a:cubicBezTo>
                    <a:pt x="1457" y="9499"/>
                    <a:pt x="1706" y="9202"/>
                    <a:pt x="1745" y="8857"/>
                  </a:cubicBezTo>
                  <a:cubicBezTo>
                    <a:pt x="1917" y="7074"/>
                    <a:pt x="1946" y="5675"/>
                    <a:pt x="1841" y="4467"/>
                  </a:cubicBezTo>
                  <a:cubicBezTo>
                    <a:pt x="1706" y="2933"/>
                    <a:pt x="1342" y="1735"/>
                    <a:pt x="738" y="776"/>
                  </a:cubicBezTo>
                  <a:cubicBezTo>
                    <a:pt x="623" y="594"/>
                    <a:pt x="595" y="374"/>
                    <a:pt x="671" y="173"/>
                  </a:cubicBezTo>
                  <a:cubicBezTo>
                    <a:pt x="681" y="153"/>
                    <a:pt x="681" y="125"/>
                    <a:pt x="690" y="105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88"/>
            <p:cNvSpPr/>
            <p:nvPr/>
          </p:nvSpPr>
          <p:spPr>
            <a:xfrm>
              <a:off x="8006366" y="3804695"/>
              <a:ext cx="317727" cy="300724"/>
            </a:xfrm>
            <a:custGeom>
              <a:avLst/>
              <a:gdLst/>
              <a:ahLst/>
              <a:cxnLst/>
              <a:rect l="l" t="t" r="r" b="b"/>
              <a:pathLst>
                <a:path w="12127" h="11478" extrusionOk="0">
                  <a:moveTo>
                    <a:pt x="2533" y="0"/>
                  </a:moveTo>
                  <a:cubicBezTo>
                    <a:pt x="2133" y="0"/>
                    <a:pt x="1732" y="75"/>
                    <a:pt x="1352" y="224"/>
                  </a:cubicBezTo>
                  <a:cubicBezTo>
                    <a:pt x="815" y="435"/>
                    <a:pt x="346" y="790"/>
                    <a:pt x="1" y="1250"/>
                  </a:cubicBezTo>
                  <a:cubicBezTo>
                    <a:pt x="231" y="1077"/>
                    <a:pt x="480" y="933"/>
                    <a:pt x="748" y="828"/>
                  </a:cubicBezTo>
                  <a:cubicBezTo>
                    <a:pt x="1128" y="679"/>
                    <a:pt x="1529" y="604"/>
                    <a:pt x="1930" y="604"/>
                  </a:cubicBezTo>
                  <a:cubicBezTo>
                    <a:pt x="2380" y="604"/>
                    <a:pt x="2829" y="698"/>
                    <a:pt x="3250" y="885"/>
                  </a:cubicBezTo>
                  <a:cubicBezTo>
                    <a:pt x="3840" y="1163"/>
                    <a:pt x="4479" y="1302"/>
                    <a:pt x="5119" y="1302"/>
                  </a:cubicBezTo>
                  <a:cubicBezTo>
                    <a:pt x="5759" y="1302"/>
                    <a:pt x="6399" y="1163"/>
                    <a:pt x="6988" y="885"/>
                  </a:cubicBezTo>
                  <a:cubicBezTo>
                    <a:pt x="7409" y="698"/>
                    <a:pt x="7859" y="604"/>
                    <a:pt x="8309" y="604"/>
                  </a:cubicBezTo>
                  <a:cubicBezTo>
                    <a:pt x="8710" y="604"/>
                    <a:pt x="9111" y="679"/>
                    <a:pt x="9490" y="828"/>
                  </a:cubicBezTo>
                  <a:cubicBezTo>
                    <a:pt x="10276" y="1135"/>
                    <a:pt x="10899" y="1739"/>
                    <a:pt x="11225" y="2515"/>
                  </a:cubicBezTo>
                  <a:cubicBezTo>
                    <a:pt x="11235" y="2544"/>
                    <a:pt x="11254" y="2572"/>
                    <a:pt x="11263" y="2601"/>
                  </a:cubicBezTo>
                  <a:cubicBezTo>
                    <a:pt x="11484" y="3176"/>
                    <a:pt x="11532" y="3790"/>
                    <a:pt x="11388" y="4384"/>
                  </a:cubicBezTo>
                  <a:cubicBezTo>
                    <a:pt x="11129" y="5554"/>
                    <a:pt x="11043" y="6905"/>
                    <a:pt x="11120" y="8506"/>
                  </a:cubicBezTo>
                  <a:cubicBezTo>
                    <a:pt x="11177" y="9579"/>
                    <a:pt x="10832" y="10643"/>
                    <a:pt x="10142" y="11477"/>
                  </a:cubicBezTo>
                  <a:cubicBezTo>
                    <a:pt x="11206" y="10605"/>
                    <a:pt x="11781" y="9282"/>
                    <a:pt x="11714" y="7912"/>
                  </a:cubicBezTo>
                  <a:cubicBezTo>
                    <a:pt x="11637" y="6301"/>
                    <a:pt x="11724" y="4950"/>
                    <a:pt x="11992" y="3790"/>
                  </a:cubicBezTo>
                  <a:cubicBezTo>
                    <a:pt x="12126" y="3196"/>
                    <a:pt x="12078" y="2572"/>
                    <a:pt x="11867" y="2007"/>
                  </a:cubicBezTo>
                  <a:cubicBezTo>
                    <a:pt x="11848" y="1978"/>
                    <a:pt x="11839" y="1940"/>
                    <a:pt x="11829" y="1911"/>
                  </a:cubicBezTo>
                  <a:cubicBezTo>
                    <a:pt x="11493" y="1135"/>
                    <a:pt x="10870" y="531"/>
                    <a:pt x="10084" y="224"/>
                  </a:cubicBezTo>
                  <a:cubicBezTo>
                    <a:pt x="9705" y="80"/>
                    <a:pt x="9305" y="8"/>
                    <a:pt x="8906" y="8"/>
                  </a:cubicBezTo>
                  <a:cubicBezTo>
                    <a:pt x="8457" y="8"/>
                    <a:pt x="8008" y="99"/>
                    <a:pt x="7592" y="282"/>
                  </a:cubicBezTo>
                  <a:cubicBezTo>
                    <a:pt x="6998" y="560"/>
                    <a:pt x="6358" y="699"/>
                    <a:pt x="5718" y="699"/>
                  </a:cubicBezTo>
                  <a:cubicBezTo>
                    <a:pt x="5078" y="699"/>
                    <a:pt x="4439" y="560"/>
                    <a:pt x="3844" y="282"/>
                  </a:cubicBezTo>
                  <a:cubicBezTo>
                    <a:pt x="3429" y="94"/>
                    <a:pt x="2981" y="0"/>
                    <a:pt x="2533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3" name="Google Shape;10843;p88"/>
          <p:cNvGrpSpPr/>
          <p:nvPr/>
        </p:nvGrpSpPr>
        <p:grpSpPr>
          <a:xfrm>
            <a:off x="5273444" y="2891285"/>
            <a:ext cx="371123" cy="362267"/>
            <a:chOff x="5273444" y="2891285"/>
            <a:chExt cx="371123" cy="362267"/>
          </a:xfrm>
        </p:grpSpPr>
        <p:sp>
          <p:nvSpPr>
            <p:cNvPr id="10844" name="Google Shape;10844;p88"/>
            <p:cNvSpPr/>
            <p:nvPr/>
          </p:nvSpPr>
          <p:spPr>
            <a:xfrm>
              <a:off x="5301373" y="2914996"/>
              <a:ext cx="315186" cy="314452"/>
            </a:xfrm>
            <a:custGeom>
              <a:avLst/>
              <a:gdLst/>
              <a:ahLst/>
              <a:cxnLst/>
              <a:rect l="l" t="t" r="r" b="b"/>
              <a:pathLst>
                <a:path w="12030" h="12002" extrusionOk="0">
                  <a:moveTo>
                    <a:pt x="6161" y="1"/>
                  </a:moveTo>
                  <a:cubicBezTo>
                    <a:pt x="5782" y="1"/>
                    <a:pt x="5441" y="423"/>
                    <a:pt x="5071" y="480"/>
                  </a:cubicBezTo>
                  <a:cubicBezTo>
                    <a:pt x="5030" y="487"/>
                    <a:pt x="4988" y="490"/>
                    <a:pt x="4945" y="490"/>
                  </a:cubicBezTo>
                  <a:cubicBezTo>
                    <a:pt x="4666" y="490"/>
                    <a:pt x="4355" y="358"/>
                    <a:pt x="4081" y="358"/>
                  </a:cubicBezTo>
                  <a:cubicBezTo>
                    <a:pt x="4005" y="358"/>
                    <a:pt x="3932" y="368"/>
                    <a:pt x="3863" y="394"/>
                  </a:cubicBezTo>
                  <a:cubicBezTo>
                    <a:pt x="3499" y="528"/>
                    <a:pt x="3346" y="1065"/>
                    <a:pt x="3020" y="1266"/>
                  </a:cubicBezTo>
                  <a:cubicBezTo>
                    <a:pt x="2703" y="1467"/>
                    <a:pt x="2147" y="1391"/>
                    <a:pt x="1879" y="1649"/>
                  </a:cubicBezTo>
                  <a:cubicBezTo>
                    <a:pt x="1611" y="1908"/>
                    <a:pt x="1659" y="2464"/>
                    <a:pt x="1438" y="2771"/>
                  </a:cubicBezTo>
                  <a:cubicBezTo>
                    <a:pt x="1227" y="3068"/>
                    <a:pt x="690" y="3202"/>
                    <a:pt x="528" y="3557"/>
                  </a:cubicBezTo>
                  <a:cubicBezTo>
                    <a:pt x="374" y="3912"/>
                    <a:pt x="643" y="4391"/>
                    <a:pt x="556" y="4765"/>
                  </a:cubicBezTo>
                  <a:cubicBezTo>
                    <a:pt x="470" y="5138"/>
                    <a:pt x="20" y="5455"/>
                    <a:pt x="10" y="5838"/>
                  </a:cubicBezTo>
                  <a:cubicBezTo>
                    <a:pt x="0" y="6231"/>
                    <a:pt x="432" y="6567"/>
                    <a:pt x="499" y="6950"/>
                  </a:cubicBezTo>
                  <a:cubicBezTo>
                    <a:pt x="566" y="7324"/>
                    <a:pt x="278" y="7794"/>
                    <a:pt x="413" y="8148"/>
                  </a:cubicBezTo>
                  <a:cubicBezTo>
                    <a:pt x="547" y="8512"/>
                    <a:pt x="1083" y="8675"/>
                    <a:pt x="1285" y="8992"/>
                  </a:cubicBezTo>
                  <a:cubicBezTo>
                    <a:pt x="1486" y="9308"/>
                    <a:pt x="1400" y="9864"/>
                    <a:pt x="1659" y="10132"/>
                  </a:cubicBezTo>
                  <a:cubicBezTo>
                    <a:pt x="1917" y="10410"/>
                    <a:pt x="2483" y="10353"/>
                    <a:pt x="2790" y="10573"/>
                  </a:cubicBezTo>
                  <a:cubicBezTo>
                    <a:pt x="3087" y="10794"/>
                    <a:pt x="3221" y="11331"/>
                    <a:pt x="3576" y="11484"/>
                  </a:cubicBezTo>
                  <a:cubicBezTo>
                    <a:pt x="3662" y="11523"/>
                    <a:pt x="3755" y="11538"/>
                    <a:pt x="3852" y="11538"/>
                  </a:cubicBezTo>
                  <a:cubicBezTo>
                    <a:pt x="4098" y="11538"/>
                    <a:pt x="4370" y="11447"/>
                    <a:pt x="4615" y="11447"/>
                  </a:cubicBezTo>
                  <a:cubicBezTo>
                    <a:pt x="4673" y="11447"/>
                    <a:pt x="4729" y="11452"/>
                    <a:pt x="4783" y="11465"/>
                  </a:cubicBezTo>
                  <a:cubicBezTo>
                    <a:pt x="5157" y="11551"/>
                    <a:pt x="5474" y="11992"/>
                    <a:pt x="5857" y="12002"/>
                  </a:cubicBezTo>
                  <a:cubicBezTo>
                    <a:pt x="5861" y="12002"/>
                    <a:pt x="5865" y="12002"/>
                    <a:pt x="5870" y="12002"/>
                  </a:cubicBezTo>
                  <a:cubicBezTo>
                    <a:pt x="6248" y="12002"/>
                    <a:pt x="6590" y="11579"/>
                    <a:pt x="6959" y="11513"/>
                  </a:cubicBezTo>
                  <a:cubicBezTo>
                    <a:pt x="6995" y="11507"/>
                    <a:pt x="7031" y="11505"/>
                    <a:pt x="7068" y="11505"/>
                  </a:cubicBezTo>
                  <a:cubicBezTo>
                    <a:pt x="7348" y="11505"/>
                    <a:pt x="7661" y="11640"/>
                    <a:pt x="7937" y="11640"/>
                  </a:cubicBezTo>
                  <a:cubicBezTo>
                    <a:pt x="8017" y="11640"/>
                    <a:pt x="8095" y="11628"/>
                    <a:pt x="8167" y="11599"/>
                  </a:cubicBezTo>
                  <a:cubicBezTo>
                    <a:pt x="8531" y="11465"/>
                    <a:pt x="8685" y="10938"/>
                    <a:pt x="9011" y="10736"/>
                  </a:cubicBezTo>
                  <a:cubicBezTo>
                    <a:pt x="9327" y="10535"/>
                    <a:pt x="9883" y="10612"/>
                    <a:pt x="10151" y="10353"/>
                  </a:cubicBezTo>
                  <a:cubicBezTo>
                    <a:pt x="10420" y="10094"/>
                    <a:pt x="10372" y="9529"/>
                    <a:pt x="10592" y="9231"/>
                  </a:cubicBezTo>
                  <a:cubicBezTo>
                    <a:pt x="10803" y="8925"/>
                    <a:pt x="11340" y="8800"/>
                    <a:pt x="11503" y="8445"/>
                  </a:cubicBezTo>
                  <a:cubicBezTo>
                    <a:pt x="11656" y="8091"/>
                    <a:pt x="11388" y="7611"/>
                    <a:pt x="11474" y="7238"/>
                  </a:cubicBezTo>
                  <a:cubicBezTo>
                    <a:pt x="11560" y="6864"/>
                    <a:pt x="12011" y="6547"/>
                    <a:pt x="12020" y="6154"/>
                  </a:cubicBezTo>
                  <a:cubicBezTo>
                    <a:pt x="12030" y="5771"/>
                    <a:pt x="11599" y="5426"/>
                    <a:pt x="11532" y="5052"/>
                  </a:cubicBezTo>
                  <a:cubicBezTo>
                    <a:pt x="11464" y="4678"/>
                    <a:pt x="11752" y="4209"/>
                    <a:pt x="11618" y="3844"/>
                  </a:cubicBezTo>
                  <a:cubicBezTo>
                    <a:pt x="11484" y="3490"/>
                    <a:pt x="10947" y="3327"/>
                    <a:pt x="10746" y="3010"/>
                  </a:cubicBezTo>
                  <a:cubicBezTo>
                    <a:pt x="10544" y="2685"/>
                    <a:pt x="10631" y="2138"/>
                    <a:pt x="10372" y="1860"/>
                  </a:cubicBezTo>
                  <a:cubicBezTo>
                    <a:pt x="10113" y="1592"/>
                    <a:pt x="9547" y="1640"/>
                    <a:pt x="9241" y="1429"/>
                  </a:cubicBezTo>
                  <a:cubicBezTo>
                    <a:pt x="8944" y="1208"/>
                    <a:pt x="8809" y="672"/>
                    <a:pt x="8455" y="518"/>
                  </a:cubicBezTo>
                  <a:cubicBezTo>
                    <a:pt x="8369" y="479"/>
                    <a:pt x="8275" y="465"/>
                    <a:pt x="8178" y="465"/>
                  </a:cubicBezTo>
                  <a:cubicBezTo>
                    <a:pt x="7932" y="465"/>
                    <a:pt x="7660" y="555"/>
                    <a:pt x="7415" y="555"/>
                  </a:cubicBezTo>
                  <a:cubicBezTo>
                    <a:pt x="7357" y="555"/>
                    <a:pt x="7301" y="550"/>
                    <a:pt x="7247" y="537"/>
                  </a:cubicBezTo>
                  <a:cubicBezTo>
                    <a:pt x="6873" y="451"/>
                    <a:pt x="6557" y="1"/>
                    <a:pt x="6173" y="1"/>
                  </a:cubicBezTo>
                  <a:cubicBezTo>
                    <a:pt x="6169" y="1"/>
                    <a:pt x="6165" y="1"/>
                    <a:pt x="616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88"/>
            <p:cNvSpPr/>
            <p:nvPr/>
          </p:nvSpPr>
          <p:spPr>
            <a:xfrm>
              <a:off x="5427945" y="2958200"/>
              <a:ext cx="188614" cy="271249"/>
            </a:xfrm>
            <a:custGeom>
              <a:avLst/>
              <a:gdLst/>
              <a:ahLst/>
              <a:cxnLst/>
              <a:rect l="l" t="t" r="r" b="b"/>
              <a:pathLst>
                <a:path w="7199" h="10353" extrusionOk="0">
                  <a:moveTo>
                    <a:pt x="5090" y="0"/>
                  </a:moveTo>
                  <a:lnTo>
                    <a:pt x="5090" y="0"/>
                  </a:lnTo>
                  <a:cubicBezTo>
                    <a:pt x="6653" y="4132"/>
                    <a:pt x="4275" y="8713"/>
                    <a:pt x="0" y="9825"/>
                  </a:cubicBezTo>
                  <a:cubicBezTo>
                    <a:pt x="355" y="9931"/>
                    <a:pt x="671" y="10343"/>
                    <a:pt x="1036" y="10353"/>
                  </a:cubicBezTo>
                  <a:cubicBezTo>
                    <a:pt x="1040" y="10353"/>
                    <a:pt x="1044" y="10353"/>
                    <a:pt x="1048" y="10353"/>
                  </a:cubicBezTo>
                  <a:cubicBezTo>
                    <a:pt x="1427" y="10353"/>
                    <a:pt x="1778" y="9930"/>
                    <a:pt x="2138" y="9864"/>
                  </a:cubicBezTo>
                  <a:cubicBezTo>
                    <a:pt x="2173" y="9858"/>
                    <a:pt x="2208" y="9856"/>
                    <a:pt x="2245" y="9856"/>
                  </a:cubicBezTo>
                  <a:cubicBezTo>
                    <a:pt x="2520" y="9856"/>
                    <a:pt x="2836" y="9991"/>
                    <a:pt x="3110" y="9991"/>
                  </a:cubicBezTo>
                  <a:cubicBezTo>
                    <a:pt x="3190" y="9991"/>
                    <a:pt x="3266" y="9979"/>
                    <a:pt x="3336" y="9950"/>
                  </a:cubicBezTo>
                  <a:cubicBezTo>
                    <a:pt x="3691" y="9816"/>
                    <a:pt x="3854" y="9289"/>
                    <a:pt x="4180" y="9087"/>
                  </a:cubicBezTo>
                  <a:cubicBezTo>
                    <a:pt x="4506" y="8886"/>
                    <a:pt x="5042" y="8963"/>
                    <a:pt x="5320" y="8704"/>
                  </a:cubicBezTo>
                  <a:cubicBezTo>
                    <a:pt x="5598" y="8445"/>
                    <a:pt x="5541" y="7899"/>
                    <a:pt x="5761" y="7582"/>
                  </a:cubicBezTo>
                  <a:cubicBezTo>
                    <a:pt x="5982" y="7266"/>
                    <a:pt x="6518" y="7141"/>
                    <a:pt x="6672" y="6796"/>
                  </a:cubicBezTo>
                  <a:cubicBezTo>
                    <a:pt x="6835" y="6442"/>
                    <a:pt x="6566" y="5953"/>
                    <a:pt x="6643" y="5589"/>
                  </a:cubicBezTo>
                  <a:cubicBezTo>
                    <a:pt x="6729" y="5215"/>
                    <a:pt x="7180" y="4889"/>
                    <a:pt x="7189" y="4505"/>
                  </a:cubicBezTo>
                  <a:cubicBezTo>
                    <a:pt x="7199" y="4132"/>
                    <a:pt x="6768" y="3777"/>
                    <a:pt x="6701" y="3403"/>
                  </a:cubicBezTo>
                  <a:cubicBezTo>
                    <a:pt x="6633" y="3029"/>
                    <a:pt x="6921" y="2560"/>
                    <a:pt x="6787" y="2195"/>
                  </a:cubicBezTo>
                  <a:cubicBezTo>
                    <a:pt x="6653" y="1841"/>
                    <a:pt x="6116" y="1687"/>
                    <a:pt x="5915" y="1361"/>
                  </a:cubicBezTo>
                  <a:cubicBezTo>
                    <a:pt x="5713" y="1036"/>
                    <a:pt x="5800" y="489"/>
                    <a:pt x="5541" y="211"/>
                  </a:cubicBezTo>
                  <a:cubicBezTo>
                    <a:pt x="5416" y="106"/>
                    <a:pt x="5253" y="29"/>
                    <a:pt x="5090" y="0"/>
                  </a:cubicBezTo>
                  <a:close/>
                </a:path>
              </a:pathLst>
            </a:custGeom>
            <a:solidFill>
              <a:srgbClr val="CCD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88"/>
            <p:cNvSpPr/>
            <p:nvPr/>
          </p:nvSpPr>
          <p:spPr>
            <a:xfrm>
              <a:off x="5430539" y="3027210"/>
              <a:ext cx="131786" cy="142318"/>
            </a:xfrm>
            <a:custGeom>
              <a:avLst/>
              <a:gdLst/>
              <a:ahLst/>
              <a:cxnLst/>
              <a:rect l="l" t="t" r="r" b="b"/>
              <a:pathLst>
                <a:path w="5030" h="5432" extrusionOk="0">
                  <a:moveTo>
                    <a:pt x="3592" y="0"/>
                  </a:moveTo>
                  <a:cubicBezTo>
                    <a:pt x="3355" y="0"/>
                    <a:pt x="3140" y="118"/>
                    <a:pt x="3084" y="376"/>
                  </a:cubicBezTo>
                  <a:cubicBezTo>
                    <a:pt x="2748" y="1910"/>
                    <a:pt x="1972" y="2840"/>
                    <a:pt x="841" y="4019"/>
                  </a:cubicBezTo>
                  <a:cubicBezTo>
                    <a:pt x="1" y="4893"/>
                    <a:pt x="539" y="5432"/>
                    <a:pt x="1462" y="5432"/>
                  </a:cubicBezTo>
                  <a:cubicBezTo>
                    <a:pt x="2330" y="5432"/>
                    <a:pt x="3538" y="4956"/>
                    <a:pt x="4263" y="3836"/>
                  </a:cubicBezTo>
                  <a:cubicBezTo>
                    <a:pt x="5030" y="2657"/>
                    <a:pt x="4589" y="1306"/>
                    <a:pt x="4311" y="482"/>
                  </a:cubicBezTo>
                  <a:cubicBezTo>
                    <a:pt x="4205" y="176"/>
                    <a:pt x="3882" y="0"/>
                    <a:pt x="359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88"/>
            <p:cNvSpPr/>
            <p:nvPr/>
          </p:nvSpPr>
          <p:spPr>
            <a:xfrm>
              <a:off x="5441752" y="3027761"/>
              <a:ext cx="120572" cy="141585"/>
            </a:xfrm>
            <a:custGeom>
              <a:avLst/>
              <a:gdLst/>
              <a:ahLst/>
              <a:cxnLst/>
              <a:rect l="l" t="t" r="r" b="b"/>
              <a:pathLst>
                <a:path w="4602" h="5404" extrusionOk="0">
                  <a:moveTo>
                    <a:pt x="3365" y="1"/>
                  </a:moveTo>
                  <a:lnTo>
                    <a:pt x="3365" y="1"/>
                  </a:lnTo>
                  <a:cubicBezTo>
                    <a:pt x="3643" y="834"/>
                    <a:pt x="4026" y="2119"/>
                    <a:pt x="3288" y="3260"/>
                  </a:cubicBezTo>
                  <a:cubicBezTo>
                    <a:pt x="2569" y="4375"/>
                    <a:pt x="1366" y="4857"/>
                    <a:pt x="499" y="4857"/>
                  </a:cubicBezTo>
                  <a:cubicBezTo>
                    <a:pt x="315" y="4857"/>
                    <a:pt x="146" y="4835"/>
                    <a:pt x="1" y="4793"/>
                  </a:cubicBezTo>
                  <a:lnTo>
                    <a:pt x="1" y="4793"/>
                  </a:lnTo>
                  <a:cubicBezTo>
                    <a:pt x="16" y="5182"/>
                    <a:pt x="450" y="5404"/>
                    <a:pt x="1041" y="5404"/>
                  </a:cubicBezTo>
                  <a:cubicBezTo>
                    <a:pt x="1907" y="5404"/>
                    <a:pt x="3111" y="4928"/>
                    <a:pt x="3835" y="3806"/>
                  </a:cubicBezTo>
                  <a:cubicBezTo>
                    <a:pt x="4602" y="2627"/>
                    <a:pt x="4161" y="1285"/>
                    <a:pt x="3883" y="451"/>
                  </a:cubicBezTo>
                  <a:cubicBezTo>
                    <a:pt x="3796" y="231"/>
                    <a:pt x="3605" y="58"/>
                    <a:pt x="3365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88"/>
            <p:cNvSpPr/>
            <p:nvPr/>
          </p:nvSpPr>
          <p:spPr>
            <a:xfrm>
              <a:off x="5382986" y="2999779"/>
              <a:ext cx="69640" cy="69587"/>
            </a:xfrm>
            <a:custGeom>
              <a:avLst/>
              <a:gdLst/>
              <a:ahLst/>
              <a:cxnLst/>
              <a:rect l="l" t="t" r="r" b="b"/>
              <a:pathLst>
                <a:path w="2658" h="2656" extrusionOk="0">
                  <a:moveTo>
                    <a:pt x="1473" y="1"/>
                  </a:moveTo>
                  <a:cubicBezTo>
                    <a:pt x="1003" y="1"/>
                    <a:pt x="495" y="370"/>
                    <a:pt x="288" y="838"/>
                  </a:cubicBezTo>
                  <a:cubicBezTo>
                    <a:pt x="1" y="1490"/>
                    <a:pt x="288" y="2248"/>
                    <a:pt x="940" y="2535"/>
                  </a:cubicBezTo>
                  <a:cubicBezTo>
                    <a:pt x="1123" y="2616"/>
                    <a:pt x="1339" y="2656"/>
                    <a:pt x="1555" y="2656"/>
                  </a:cubicBezTo>
                  <a:cubicBezTo>
                    <a:pt x="2108" y="2656"/>
                    <a:pt x="2657" y="2393"/>
                    <a:pt x="2637" y="1883"/>
                  </a:cubicBezTo>
                  <a:cubicBezTo>
                    <a:pt x="2608" y="1289"/>
                    <a:pt x="2368" y="522"/>
                    <a:pt x="1985" y="187"/>
                  </a:cubicBezTo>
                  <a:cubicBezTo>
                    <a:pt x="1834" y="57"/>
                    <a:pt x="1656" y="1"/>
                    <a:pt x="1473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88"/>
            <p:cNvSpPr/>
            <p:nvPr/>
          </p:nvSpPr>
          <p:spPr>
            <a:xfrm>
              <a:off x="5390767" y="3000644"/>
              <a:ext cx="61858" cy="68932"/>
            </a:xfrm>
            <a:custGeom>
              <a:avLst/>
              <a:gdLst/>
              <a:ahLst/>
              <a:cxnLst/>
              <a:rect l="l" t="t" r="r" b="b"/>
              <a:pathLst>
                <a:path w="2361" h="2631" extrusionOk="0">
                  <a:moveTo>
                    <a:pt x="1391" y="0"/>
                  </a:moveTo>
                  <a:cubicBezTo>
                    <a:pt x="1573" y="374"/>
                    <a:pt x="1678" y="786"/>
                    <a:pt x="1697" y="1208"/>
                  </a:cubicBezTo>
                  <a:cubicBezTo>
                    <a:pt x="1718" y="1718"/>
                    <a:pt x="1168" y="1981"/>
                    <a:pt x="616" y="1981"/>
                  </a:cubicBezTo>
                  <a:cubicBezTo>
                    <a:pt x="400" y="1981"/>
                    <a:pt x="184" y="1941"/>
                    <a:pt x="1" y="1860"/>
                  </a:cubicBezTo>
                  <a:lnTo>
                    <a:pt x="1" y="1860"/>
                  </a:lnTo>
                  <a:cubicBezTo>
                    <a:pt x="125" y="2147"/>
                    <a:pt x="365" y="2377"/>
                    <a:pt x="653" y="2512"/>
                  </a:cubicBezTo>
                  <a:cubicBezTo>
                    <a:pt x="830" y="2591"/>
                    <a:pt x="1041" y="2630"/>
                    <a:pt x="1253" y="2630"/>
                  </a:cubicBezTo>
                  <a:cubicBezTo>
                    <a:pt x="1805" y="2630"/>
                    <a:pt x="2360" y="2363"/>
                    <a:pt x="2340" y="1850"/>
                  </a:cubicBezTo>
                  <a:cubicBezTo>
                    <a:pt x="2311" y="1256"/>
                    <a:pt x="2071" y="489"/>
                    <a:pt x="1688" y="154"/>
                  </a:cubicBezTo>
                  <a:cubicBezTo>
                    <a:pt x="1602" y="77"/>
                    <a:pt x="1506" y="29"/>
                    <a:pt x="139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88"/>
            <p:cNvSpPr/>
            <p:nvPr/>
          </p:nvSpPr>
          <p:spPr>
            <a:xfrm>
              <a:off x="5510554" y="2894429"/>
              <a:ext cx="37571" cy="42706"/>
            </a:xfrm>
            <a:custGeom>
              <a:avLst/>
              <a:gdLst/>
              <a:ahLst/>
              <a:cxnLst/>
              <a:rect l="l" t="t" r="r" b="b"/>
              <a:pathLst>
                <a:path w="1434" h="1630" extrusionOk="0">
                  <a:moveTo>
                    <a:pt x="831" y="1"/>
                  </a:moveTo>
                  <a:cubicBezTo>
                    <a:pt x="670" y="1"/>
                    <a:pt x="510" y="88"/>
                    <a:pt x="432" y="297"/>
                  </a:cubicBezTo>
                  <a:lnTo>
                    <a:pt x="1" y="1275"/>
                  </a:lnTo>
                  <a:cubicBezTo>
                    <a:pt x="58" y="1264"/>
                    <a:pt x="117" y="1258"/>
                    <a:pt x="177" y="1258"/>
                  </a:cubicBezTo>
                  <a:cubicBezTo>
                    <a:pt x="275" y="1258"/>
                    <a:pt x="375" y="1273"/>
                    <a:pt x="471" y="1303"/>
                  </a:cubicBezTo>
                  <a:cubicBezTo>
                    <a:pt x="614" y="1380"/>
                    <a:pt x="729" y="1495"/>
                    <a:pt x="816" y="1629"/>
                  </a:cubicBezTo>
                  <a:lnTo>
                    <a:pt x="1247" y="661"/>
                  </a:lnTo>
                  <a:cubicBezTo>
                    <a:pt x="1433" y="295"/>
                    <a:pt x="1129" y="1"/>
                    <a:pt x="83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88"/>
            <p:cNvSpPr/>
            <p:nvPr/>
          </p:nvSpPr>
          <p:spPr>
            <a:xfrm>
              <a:off x="5597721" y="2995928"/>
              <a:ext cx="46846" cy="32619"/>
            </a:xfrm>
            <a:custGeom>
              <a:avLst/>
              <a:gdLst/>
              <a:ahLst/>
              <a:cxnLst/>
              <a:rect l="l" t="t" r="r" b="b"/>
              <a:pathLst>
                <a:path w="1788" h="1245" extrusionOk="0">
                  <a:moveTo>
                    <a:pt x="1152" y="0"/>
                  </a:moveTo>
                  <a:cubicBezTo>
                    <a:pt x="1103" y="0"/>
                    <a:pt x="1051" y="8"/>
                    <a:pt x="997" y="27"/>
                  </a:cubicBezTo>
                  <a:lnTo>
                    <a:pt x="0" y="410"/>
                  </a:lnTo>
                  <a:cubicBezTo>
                    <a:pt x="134" y="497"/>
                    <a:pt x="240" y="621"/>
                    <a:pt x="307" y="765"/>
                  </a:cubicBezTo>
                  <a:cubicBezTo>
                    <a:pt x="355" y="918"/>
                    <a:pt x="355" y="1081"/>
                    <a:pt x="316" y="1244"/>
                  </a:cubicBezTo>
                  <a:lnTo>
                    <a:pt x="1313" y="861"/>
                  </a:lnTo>
                  <a:cubicBezTo>
                    <a:pt x="1787" y="663"/>
                    <a:pt x="1587" y="0"/>
                    <a:pt x="115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88"/>
            <p:cNvSpPr/>
            <p:nvPr/>
          </p:nvSpPr>
          <p:spPr>
            <a:xfrm>
              <a:off x="5594184" y="3123941"/>
              <a:ext cx="47448" cy="33824"/>
            </a:xfrm>
            <a:custGeom>
              <a:avLst/>
              <a:gdLst/>
              <a:ahLst/>
              <a:cxnLst/>
              <a:rect l="l" t="t" r="r" b="b"/>
              <a:pathLst>
                <a:path w="1811" h="1291" extrusionOk="0">
                  <a:moveTo>
                    <a:pt x="365" y="1"/>
                  </a:moveTo>
                  <a:lnTo>
                    <a:pt x="365" y="1"/>
                  </a:lnTo>
                  <a:cubicBezTo>
                    <a:pt x="394" y="154"/>
                    <a:pt x="384" y="317"/>
                    <a:pt x="327" y="470"/>
                  </a:cubicBezTo>
                  <a:cubicBezTo>
                    <a:pt x="250" y="614"/>
                    <a:pt x="135" y="729"/>
                    <a:pt x="1" y="815"/>
                  </a:cubicBezTo>
                  <a:lnTo>
                    <a:pt x="979" y="1247"/>
                  </a:lnTo>
                  <a:cubicBezTo>
                    <a:pt x="1046" y="1277"/>
                    <a:pt x="1111" y="1290"/>
                    <a:pt x="1172" y="1290"/>
                  </a:cubicBezTo>
                  <a:cubicBezTo>
                    <a:pt x="1593" y="1290"/>
                    <a:pt x="1811" y="642"/>
                    <a:pt x="1333" y="432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88"/>
            <p:cNvSpPr/>
            <p:nvPr/>
          </p:nvSpPr>
          <p:spPr>
            <a:xfrm>
              <a:off x="5503034" y="3211082"/>
              <a:ext cx="35894" cy="42470"/>
            </a:xfrm>
            <a:custGeom>
              <a:avLst/>
              <a:gdLst/>
              <a:ahLst/>
              <a:cxnLst/>
              <a:rect l="l" t="t" r="r" b="b"/>
              <a:pathLst>
                <a:path w="1370" h="1621" extrusionOk="0">
                  <a:moveTo>
                    <a:pt x="834" y="1"/>
                  </a:moveTo>
                  <a:cubicBezTo>
                    <a:pt x="710" y="221"/>
                    <a:pt x="472" y="357"/>
                    <a:pt x="226" y="357"/>
                  </a:cubicBezTo>
                  <a:cubicBezTo>
                    <a:pt x="151" y="357"/>
                    <a:pt x="75" y="344"/>
                    <a:pt x="0" y="317"/>
                  </a:cubicBezTo>
                  <a:lnTo>
                    <a:pt x="0" y="317"/>
                  </a:lnTo>
                  <a:lnTo>
                    <a:pt x="384" y="1314"/>
                  </a:lnTo>
                  <a:cubicBezTo>
                    <a:pt x="458" y="1530"/>
                    <a:pt x="623" y="1620"/>
                    <a:pt x="791" y="1620"/>
                  </a:cubicBezTo>
                  <a:cubicBezTo>
                    <a:pt x="1077" y="1620"/>
                    <a:pt x="1369" y="1355"/>
                    <a:pt x="1218" y="998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88"/>
            <p:cNvSpPr/>
            <p:nvPr/>
          </p:nvSpPr>
          <p:spPr>
            <a:xfrm>
              <a:off x="5369912" y="3207571"/>
              <a:ext cx="37466" cy="42706"/>
            </a:xfrm>
            <a:custGeom>
              <a:avLst/>
              <a:gdLst/>
              <a:ahLst/>
              <a:cxnLst/>
              <a:rect l="l" t="t" r="r" b="b"/>
              <a:pathLst>
                <a:path w="1430" h="1630" extrusionOk="0">
                  <a:moveTo>
                    <a:pt x="624" y="1"/>
                  </a:moveTo>
                  <a:lnTo>
                    <a:pt x="193" y="978"/>
                  </a:lnTo>
                  <a:cubicBezTo>
                    <a:pt x="1" y="1338"/>
                    <a:pt x="302" y="1630"/>
                    <a:pt x="598" y="1630"/>
                  </a:cubicBezTo>
                  <a:cubicBezTo>
                    <a:pt x="760" y="1630"/>
                    <a:pt x="920" y="1543"/>
                    <a:pt x="998" y="1333"/>
                  </a:cubicBezTo>
                  <a:lnTo>
                    <a:pt x="1429" y="365"/>
                  </a:lnTo>
                  <a:lnTo>
                    <a:pt x="1429" y="365"/>
                  </a:lnTo>
                  <a:cubicBezTo>
                    <a:pt x="1380" y="374"/>
                    <a:pt x="1330" y="378"/>
                    <a:pt x="1280" y="378"/>
                  </a:cubicBezTo>
                  <a:cubicBezTo>
                    <a:pt x="1173" y="378"/>
                    <a:pt x="1064" y="359"/>
                    <a:pt x="960" y="327"/>
                  </a:cubicBezTo>
                  <a:cubicBezTo>
                    <a:pt x="826" y="250"/>
                    <a:pt x="701" y="135"/>
                    <a:pt x="62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88"/>
            <p:cNvSpPr/>
            <p:nvPr/>
          </p:nvSpPr>
          <p:spPr>
            <a:xfrm>
              <a:off x="5273444" y="3116159"/>
              <a:ext cx="47029" cy="32698"/>
            </a:xfrm>
            <a:custGeom>
              <a:avLst/>
              <a:gdLst/>
              <a:ahLst/>
              <a:cxnLst/>
              <a:rect l="l" t="t" r="r" b="b"/>
              <a:pathLst>
                <a:path w="1795" h="1248" extrusionOk="0">
                  <a:moveTo>
                    <a:pt x="1469" y="1"/>
                  </a:moveTo>
                  <a:lnTo>
                    <a:pt x="472" y="384"/>
                  </a:lnTo>
                  <a:cubicBezTo>
                    <a:pt x="1" y="590"/>
                    <a:pt x="196" y="1247"/>
                    <a:pt x="633" y="1247"/>
                  </a:cubicBezTo>
                  <a:cubicBezTo>
                    <a:pt x="685" y="1247"/>
                    <a:pt x="740" y="1238"/>
                    <a:pt x="798" y="1218"/>
                  </a:cubicBezTo>
                  <a:lnTo>
                    <a:pt x="1795" y="834"/>
                  </a:lnTo>
                  <a:cubicBezTo>
                    <a:pt x="1661" y="748"/>
                    <a:pt x="1546" y="624"/>
                    <a:pt x="1479" y="480"/>
                  </a:cubicBezTo>
                  <a:cubicBezTo>
                    <a:pt x="1431" y="326"/>
                    <a:pt x="1431" y="164"/>
                    <a:pt x="146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88"/>
            <p:cNvSpPr/>
            <p:nvPr/>
          </p:nvSpPr>
          <p:spPr>
            <a:xfrm>
              <a:off x="5277452" y="2987517"/>
              <a:ext cx="46295" cy="33248"/>
            </a:xfrm>
            <a:custGeom>
              <a:avLst/>
              <a:gdLst/>
              <a:ahLst/>
              <a:cxnLst/>
              <a:rect l="l" t="t" r="r" b="b"/>
              <a:pathLst>
                <a:path w="1767" h="1269" extrusionOk="0">
                  <a:moveTo>
                    <a:pt x="629" y="0"/>
                  </a:moveTo>
                  <a:cubicBezTo>
                    <a:pt x="208" y="0"/>
                    <a:pt x="0" y="607"/>
                    <a:pt x="434" y="837"/>
                  </a:cubicBezTo>
                  <a:lnTo>
                    <a:pt x="1412" y="1268"/>
                  </a:lnTo>
                  <a:cubicBezTo>
                    <a:pt x="1383" y="1115"/>
                    <a:pt x="1393" y="952"/>
                    <a:pt x="1450" y="798"/>
                  </a:cubicBezTo>
                  <a:cubicBezTo>
                    <a:pt x="1517" y="664"/>
                    <a:pt x="1632" y="540"/>
                    <a:pt x="1766" y="463"/>
                  </a:cubicBezTo>
                  <a:lnTo>
                    <a:pt x="798" y="32"/>
                  </a:lnTo>
                  <a:cubicBezTo>
                    <a:pt x="739" y="10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88"/>
            <p:cNvSpPr/>
            <p:nvPr/>
          </p:nvSpPr>
          <p:spPr>
            <a:xfrm>
              <a:off x="5379265" y="2891285"/>
              <a:ext cx="35632" cy="42575"/>
            </a:xfrm>
            <a:custGeom>
              <a:avLst/>
              <a:gdLst/>
              <a:ahLst/>
              <a:cxnLst/>
              <a:rect l="l" t="t" r="r" b="b"/>
              <a:pathLst>
                <a:path w="1360" h="1625" extrusionOk="0">
                  <a:moveTo>
                    <a:pt x="576" y="0"/>
                  </a:moveTo>
                  <a:cubicBezTo>
                    <a:pt x="289" y="0"/>
                    <a:pt x="1" y="264"/>
                    <a:pt x="152" y="628"/>
                  </a:cubicBezTo>
                  <a:lnTo>
                    <a:pt x="536" y="1625"/>
                  </a:lnTo>
                  <a:cubicBezTo>
                    <a:pt x="661" y="1395"/>
                    <a:pt x="896" y="1263"/>
                    <a:pt x="1141" y="1263"/>
                  </a:cubicBezTo>
                  <a:cubicBezTo>
                    <a:pt x="1214" y="1263"/>
                    <a:pt x="1288" y="1275"/>
                    <a:pt x="1360" y="1299"/>
                  </a:cubicBezTo>
                  <a:lnTo>
                    <a:pt x="986" y="302"/>
                  </a:lnTo>
                  <a:cubicBezTo>
                    <a:pt x="908" y="90"/>
                    <a:pt x="742" y="0"/>
                    <a:pt x="5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8" name="Google Shape;10858;p88"/>
          <p:cNvGrpSpPr/>
          <p:nvPr/>
        </p:nvGrpSpPr>
        <p:grpSpPr>
          <a:xfrm>
            <a:off x="7630397" y="3358399"/>
            <a:ext cx="214759" cy="357030"/>
            <a:chOff x="2235125" y="238075"/>
            <a:chExt cx="3144350" cy="5227375"/>
          </a:xfrm>
        </p:grpSpPr>
        <p:sp>
          <p:nvSpPr>
            <p:cNvPr id="10859" name="Google Shape;10859;p88"/>
            <p:cNvSpPr/>
            <p:nvPr/>
          </p:nvSpPr>
          <p:spPr>
            <a:xfrm>
              <a:off x="2650075" y="593150"/>
              <a:ext cx="2312675" cy="2882350"/>
            </a:xfrm>
            <a:custGeom>
              <a:avLst/>
              <a:gdLst/>
              <a:ahLst/>
              <a:cxnLst/>
              <a:rect l="l" t="t" r="r" b="b"/>
              <a:pathLst>
                <a:path w="92507" h="115294" extrusionOk="0">
                  <a:moveTo>
                    <a:pt x="53000" y="6675"/>
                  </a:moveTo>
                  <a:lnTo>
                    <a:pt x="53000" y="27022"/>
                  </a:lnTo>
                  <a:lnTo>
                    <a:pt x="6325" y="27022"/>
                  </a:lnTo>
                  <a:lnTo>
                    <a:pt x="6325" y="6675"/>
                  </a:lnTo>
                  <a:cubicBezTo>
                    <a:pt x="14088" y="7462"/>
                    <a:pt x="21879" y="7856"/>
                    <a:pt x="29668" y="7856"/>
                  </a:cubicBezTo>
                  <a:cubicBezTo>
                    <a:pt x="37457" y="7856"/>
                    <a:pt x="45245" y="7462"/>
                    <a:pt x="53000" y="6675"/>
                  </a:cubicBezTo>
                  <a:close/>
                  <a:moveTo>
                    <a:pt x="86182" y="6675"/>
                  </a:moveTo>
                  <a:lnTo>
                    <a:pt x="86182" y="27022"/>
                  </a:lnTo>
                  <a:lnTo>
                    <a:pt x="59324" y="27022"/>
                  </a:lnTo>
                  <a:lnTo>
                    <a:pt x="59324" y="7863"/>
                  </a:lnTo>
                  <a:cubicBezTo>
                    <a:pt x="60136" y="7871"/>
                    <a:pt x="60949" y="7875"/>
                    <a:pt x="61761" y="7875"/>
                  </a:cubicBezTo>
                  <a:cubicBezTo>
                    <a:pt x="69908" y="7875"/>
                    <a:pt x="78063" y="7482"/>
                    <a:pt x="86182" y="6675"/>
                  </a:cubicBezTo>
                  <a:close/>
                  <a:moveTo>
                    <a:pt x="86182" y="33289"/>
                  </a:moveTo>
                  <a:lnTo>
                    <a:pt x="86182" y="43821"/>
                  </a:lnTo>
                  <a:lnTo>
                    <a:pt x="59324" y="43821"/>
                  </a:lnTo>
                  <a:lnTo>
                    <a:pt x="59324" y="33289"/>
                  </a:lnTo>
                  <a:close/>
                  <a:moveTo>
                    <a:pt x="52957" y="33332"/>
                  </a:moveTo>
                  <a:lnTo>
                    <a:pt x="52957" y="43863"/>
                  </a:lnTo>
                  <a:lnTo>
                    <a:pt x="6282" y="43863"/>
                  </a:lnTo>
                  <a:lnTo>
                    <a:pt x="6282" y="33332"/>
                  </a:lnTo>
                  <a:close/>
                  <a:moveTo>
                    <a:pt x="86182" y="50188"/>
                  </a:moveTo>
                  <a:lnTo>
                    <a:pt x="86182" y="85587"/>
                  </a:lnTo>
                  <a:cubicBezTo>
                    <a:pt x="86182" y="99146"/>
                    <a:pt x="74983" y="108967"/>
                    <a:pt x="62781" y="108967"/>
                  </a:cubicBezTo>
                  <a:cubicBezTo>
                    <a:pt x="58952" y="108967"/>
                    <a:pt x="55023" y="108000"/>
                    <a:pt x="51312" y="105877"/>
                  </a:cubicBezTo>
                  <a:cubicBezTo>
                    <a:pt x="56448" y="100368"/>
                    <a:pt x="59324" y="93128"/>
                    <a:pt x="59324" y="85587"/>
                  </a:cubicBezTo>
                  <a:lnTo>
                    <a:pt x="59324" y="50188"/>
                  </a:lnTo>
                  <a:close/>
                  <a:moveTo>
                    <a:pt x="53000" y="50145"/>
                  </a:moveTo>
                  <a:cubicBezTo>
                    <a:pt x="52957" y="88235"/>
                    <a:pt x="53272" y="87419"/>
                    <a:pt x="52313" y="91154"/>
                  </a:cubicBezTo>
                  <a:cubicBezTo>
                    <a:pt x="49687" y="101959"/>
                    <a:pt x="39927" y="108973"/>
                    <a:pt x="29584" y="108973"/>
                  </a:cubicBezTo>
                  <a:cubicBezTo>
                    <a:pt x="25163" y="108973"/>
                    <a:pt x="20635" y="107691"/>
                    <a:pt x="16513" y="104875"/>
                  </a:cubicBezTo>
                  <a:cubicBezTo>
                    <a:pt x="5495" y="97335"/>
                    <a:pt x="6368" y="84800"/>
                    <a:pt x="6325" y="84629"/>
                  </a:cubicBezTo>
                  <a:lnTo>
                    <a:pt x="6325" y="50145"/>
                  </a:lnTo>
                  <a:close/>
                  <a:moveTo>
                    <a:pt x="89327" y="1"/>
                  </a:moveTo>
                  <a:cubicBezTo>
                    <a:pt x="89210" y="1"/>
                    <a:pt x="89091" y="8"/>
                    <a:pt x="88972" y="22"/>
                  </a:cubicBezTo>
                  <a:cubicBezTo>
                    <a:pt x="80273" y="1030"/>
                    <a:pt x="71531" y="1529"/>
                    <a:pt x="62773" y="1529"/>
                  </a:cubicBezTo>
                  <a:cubicBezTo>
                    <a:pt x="61462" y="1529"/>
                    <a:pt x="60150" y="1518"/>
                    <a:pt x="58838" y="1496"/>
                  </a:cubicBezTo>
                  <a:cubicBezTo>
                    <a:pt x="58162" y="418"/>
                    <a:pt x="57448" y="57"/>
                    <a:pt x="55903" y="57"/>
                  </a:cubicBezTo>
                  <a:cubicBezTo>
                    <a:pt x="52772" y="57"/>
                    <a:pt x="46227" y="1539"/>
                    <a:pt x="29663" y="1539"/>
                  </a:cubicBezTo>
                  <a:cubicBezTo>
                    <a:pt x="11961" y="1539"/>
                    <a:pt x="6138" y="19"/>
                    <a:pt x="3358" y="19"/>
                  </a:cubicBezTo>
                  <a:cubicBezTo>
                    <a:pt x="2322" y="19"/>
                    <a:pt x="1708" y="230"/>
                    <a:pt x="1060" y="809"/>
                  </a:cubicBezTo>
                  <a:cubicBezTo>
                    <a:pt x="387" y="1395"/>
                    <a:pt x="1" y="2254"/>
                    <a:pt x="15" y="3155"/>
                  </a:cubicBezTo>
                  <a:lnTo>
                    <a:pt x="15" y="85587"/>
                  </a:lnTo>
                  <a:cubicBezTo>
                    <a:pt x="15" y="102909"/>
                    <a:pt x="14288" y="115293"/>
                    <a:pt x="29739" y="115293"/>
                  </a:cubicBezTo>
                  <a:cubicBezTo>
                    <a:pt x="35297" y="115293"/>
                    <a:pt x="41007" y="113691"/>
                    <a:pt x="46261" y="110141"/>
                  </a:cubicBezTo>
                  <a:cubicBezTo>
                    <a:pt x="51502" y="113674"/>
                    <a:pt x="57200" y="115268"/>
                    <a:pt x="62748" y="115268"/>
                  </a:cubicBezTo>
                  <a:cubicBezTo>
                    <a:pt x="78209" y="115268"/>
                    <a:pt x="92506" y="102888"/>
                    <a:pt x="92506" y="85587"/>
                  </a:cubicBezTo>
                  <a:lnTo>
                    <a:pt x="92506" y="3155"/>
                  </a:lnTo>
                  <a:cubicBezTo>
                    <a:pt x="92466" y="1403"/>
                    <a:pt x="91013" y="1"/>
                    <a:pt x="89327" y="1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88"/>
            <p:cNvSpPr/>
            <p:nvPr/>
          </p:nvSpPr>
          <p:spPr>
            <a:xfrm>
              <a:off x="325785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0" y="0"/>
                  </a:moveTo>
                  <a:lnTo>
                    <a:pt x="0" y="72331"/>
                  </a:lnTo>
                  <a:lnTo>
                    <a:pt x="10760" y="72331"/>
                  </a:lnTo>
                  <a:lnTo>
                    <a:pt x="10760" y="0"/>
                  </a:lnTo>
                  <a:cubicBezTo>
                    <a:pt x="8979" y="351"/>
                    <a:pt x="7176" y="526"/>
                    <a:pt x="5375" y="526"/>
                  </a:cubicBezTo>
                  <a:cubicBezTo>
                    <a:pt x="3574" y="526"/>
                    <a:pt x="1774" y="351"/>
                    <a:pt x="0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88"/>
            <p:cNvSpPr/>
            <p:nvPr/>
          </p:nvSpPr>
          <p:spPr>
            <a:xfrm>
              <a:off x="3093300" y="5170300"/>
              <a:ext cx="596675" cy="295150"/>
            </a:xfrm>
            <a:custGeom>
              <a:avLst/>
              <a:gdLst/>
              <a:ahLst/>
              <a:cxnLst/>
              <a:rect l="l" t="t" r="r" b="b"/>
              <a:pathLst>
                <a:path w="23867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96" y="1"/>
                  </a:lnTo>
                  <a:cubicBezTo>
                    <a:pt x="4536" y="1"/>
                    <a:pt x="3062" y="1045"/>
                    <a:pt x="2519" y="2605"/>
                  </a:cubicBezTo>
                  <a:lnTo>
                    <a:pt x="701" y="7827"/>
                  </a:lnTo>
                  <a:cubicBezTo>
                    <a:pt x="0" y="9759"/>
                    <a:pt x="1488" y="11805"/>
                    <a:pt x="3534" y="11805"/>
                  </a:cubicBezTo>
                  <a:lnTo>
                    <a:pt x="20347" y="11805"/>
                  </a:lnTo>
                  <a:cubicBezTo>
                    <a:pt x="22393" y="11805"/>
                    <a:pt x="23867" y="9759"/>
                    <a:pt x="23223" y="7827"/>
                  </a:cubicBezTo>
                  <a:lnTo>
                    <a:pt x="21392" y="2605"/>
                  </a:lnTo>
                  <a:cubicBezTo>
                    <a:pt x="20866" y="1055"/>
                    <a:pt x="19408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88"/>
            <p:cNvSpPr/>
            <p:nvPr/>
          </p:nvSpPr>
          <p:spPr>
            <a:xfrm>
              <a:off x="3921750" y="5170300"/>
              <a:ext cx="596700" cy="295150"/>
            </a:xfrm>
            <a:custGeom>
              <a:avLst/>
              <a:gdLst/>
              <a:ahLst/>
              <a:cxnLst/>
              <a:rect l="l" t="t" r="r" b="b"/>
              <a:pathLst>
                <a:path w="23868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82" y="1"/>
                  </a:lnTo>
                  <a:cubicBezTo>
                    <a:pt x="4537" y="1"/>
                    <a:pt x="3063" y="1045"/>
                    <a:pt x="2534" y="2605"/>
                  </a:cubicBezTo>
                  <a:lnTo>
                    <a:pt x="702" y="7827"/>
                  </a:lnTo>
                  <a:cubicBezTo>
                    <a:pt x="1" y="9759"/>
                    <a:pt x="1489" y="11805"/>
                    <a:pt x="3535" y="11805"/>
                  </a:cubicBezTo>
                  <a:lnTo>
                    <a:pt x="20348" y="11805"/>
                  </a:lnTo>
                  <a:cubicBezTo>
                    <a:pt x="22408" y="11805"/>
                    <a:pt x="23868" y="9788"/>
                    <a:pt x="23210" y="7827"/>
                  </a:cubicBezTo>
                  <a:lnTo>
                    <a:pt x="21378" y="2605"/>
                  </a:lnTo>
                  <a:cubicBezTo>
                    <a:pt x="20852" y="1055"/>
                    <a:pt x="19394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88"/>
            <p:cNvSpPr/>
            <p:nvPr/>
          </p:nvSpPr>
          <p:spPr>
            <a:xfrm>
              <a:off x="2235125" y="238575"/>
              <a:ext cx="2312300" cy="451450"/>
            </a:xfrm>
            <a:custGeom>
              <a:avLst/>
              <a:gdLst/>
              <a:ahLst/>
              <a:cxnLst/>
              <a:rect l="l" t="t" r="r" b="b"/>
              <a:pathLst>
                <a:path w="92492" h="18058" extrusionOk="0">
                  <a:moveTo>
                    <a:pt x="7935" y="1"/>
                  </a:moveTo>
                  <a:cubicBezTo>
                    <a:pt x="4432" y="1"/>
                    <a:pt x="1333" y="2523"/>
                    <a:pt x="702" y="6077"/>
                  </a:cubicBezTo>
                  <a:cubicBezTo>
                    <a:pt x="1" y="10041"/>
                    <a:pt x="2605" y="13833"/>
                    <a:pt x="6554" y="14591"/>
                  </a:cubicBezTo>
                  <a:cubicBezTo>
                    <a:pt x="19689" y="16902"/>
                    <a:pt x="32975" y="18057"/>
                    <a:pt x="46261" y="18057"/>
                  </a:cubicBezTo>
                  <a:cubicBezTo>
                    <a:pt x="59546" y="18057"/>
                    <a:pt x="72832" y="16902"/>
                    <a:pt x="85967" y="14591"/>
                  </a:cubicBezTo>
                  <a:cubicBezTo>
                    <a:pt x="89902" y="13818"/>
                    <a:pt x="92492" y="10041"/>
                    <a:pt x="91791" y="6092"/>
                  </a:cubicBezTo>
                  <a:cubicBezTo>
                    <a:pt x="91157" y="2525"/>
                    <a:pt x="88061" y="8"/>
                    <a:pt x="84547" y="8"/>
                  </a:cubicBezTo>
                  <a:cubicBezTo>
                    <a:pt x="84170" y="8"/>
                    <a:pt x="83789" y="37"/>
                    <a:pt x="83406" y="96"/>
                  </a:cubicBezTo>
                  <a:cubicBezTo>
                    <a:pt x="71122" y="2250"/>
                    <a:pt x="58695" y="3327"/>
                    <a:pt x="46266" y="3327"/>
                  </a:cubicBezTo>
                  <a:cubicBezTo>
                    <a:pt x="33837" y="3327"/>
                    <a:pt x="21407" y="2250"/>
                    <a:pt x="9115" y="96"/>
                  </a:cubicBezTo>
                  <a:cubicBezTo>
                    <a:pt x="8719" y="32"/>
                    <a:pt x="8324" y="1"/>
                    <a:pt x="793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88"/>
            <p:cNvSpPr/>
            <p:nvPr/>
          </p:nvSpPr>
          <p:spPr>
            <a:xfrm>
              <a:off x="2251950" y="243125"/>
              <a:ext cx="2337325" cy="448250"/>
            </a:xfrm>
            <a:custGeom>
              <a:avLst/>
              <a:gdLst/>
              <a:ahLst/>
              <a:cxnLst/>
              <a:rect l="l" t="t" r="r" b="b"/>
              <a:pathLst>
                <a:path w="93493" h="17930" extrusionOk="0">
                  <a:moveTo>
                    <a:pt x="85738" y="0"/>
                  </a:moveTo>
                  <a:lnTo>
                    <a:pt x="85738" y="0"/>
                  </a:lnTo>
                  <a:cubicBezTo>
                    <a:pt x="86768" y="4136"/>
                    <a:pt x="84063" y="8285"/>
                    <a:pt x="79857" y="9015"/>
                  </a:cubicBezTo>
                  <a:cubicBezTo>
                    <a:pt x="66729" y="11333"/>
                    <a:pt x="53447" y="12492"/>
                    <a:pt x="40165" y="12492"/>
                  </a:cubicBezTo>
                  <a:cubicBezTo>
                    <a:pt x="26883" y="12492"/>
                    <a:pt x="13601" y="11333"/>
                    <a:pt x="473" y="9015"/>
                  </a:cubicBezTo>
                  <a:cubicBezTo>
                    <a:pt x="315" y="8958"/>
                    <a:pt x="158" y="8929"/>
                    <a:pt x="0" y="8929"/>
                  </a:cubicBezTo>
                  <a:cubicBezTo>
                    <a:pt x="716" y="11748"/>
                    <a:pt x="3005" y="13908"/>
                    <a:pt x="5881" y="14452"/>
                  </a:cubicBezTo>
                  <a:cubicBezTo>
                    <a:pt x="19009" y="16770"/>
                    <a:pt x="32291" y="17929"/>
                    <a:pt x="45573" y="17929"/>
                  </a:cubicBezTo>
                  <a:cubicBezTo>
                    <a:pt x="58855" y="17929"/>
                    <a:pt x="72137" y="16770"/>
                    <a:pt x="85265" y="14452"/>
                  </a:cubicBezTo>
                  <a:cubicBezTo>
                    <a:pt x="93092" y="13021"/>
                    <a:pt x="93493" y="1875"/>
                    <a:pt x="857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88"/>
            <p:cNvSpPr/>
            <p:nvPr/>
          </p:nvSpPr>
          <p:spPr>
            <a:xfrm>
              <a:off x="3807650" y="238075"/>
              <a:ext cx="1571825" cy="453150"/>
            </a:xfrm>
            <a:custGeom>
              <a:avLst/>
              <a:gdLst/>
              <a:ahLst/>
              <a:cxnLst/>
              <a:rect l="l" t="t" r="r" b="b"/>
              <a:pathLst>
                <a:path w="62873" h="18126" extrusionOk="0">
                  <a:moveTo>
                    <a:pt x="54987" y="1"/>
                  </a:moveTo>
                  <a:cubicBezTo>
                    <a:pt x="54558" y="1"/>
                    <a:pt x="54124" y="38"/>
                    <a:pt x="53686" y="116"/>
                  </a:cubicBezTo>
                  <a:cubicBezTo>
                    <a:pt x="45116" y="1619"/>
                    <a:pt x="36473" y="2606"/>
                    <a:pt x="27774" y="3078"/>
                  </a:cubicBezTo>
                  <a:cubicBezTo>
                    <a:pt x="30964" y="7471"/>
                    <a:pt x="28432" y="13695"/>
                    <a:pt x="23123" y="14654"/>
                  </a:cubicBezTo>
                  <a:cubicBezTo>
                    <a:pt x="15468" y="15999"/>
                    <a:pt x="7741" y="16958"/>
                    <a:pt x="1" y="17530"/>
                  </a:cubicBezTo>
                  <a:cubicBezTo>
                    <a:pt x="5490" y="17927"/>
                    <a:pt x="10989" y="18125"/>
                    <a:pt x="16487" y="18125"/>
                  </a:cubicBezTo>
                  <a:cubicBezTo>
                    <a:pt x="29806" y="18125"/>
                    <a:pt x="43116" y="16963"/>
                    <a:pt x="56262" y="14654"/>
                  </a:cubicBezTo>
                  <a:cubicBezTo>
                    <a:pt x="60225" y="13924"/>
                    <a:pt x="62873" y="10090"/>
                    <a:pt x="62229" y="6083"/>
                  </a:cubicBezTo>
                  <a:cubicBezTo>
                    <a:pt x="61591" y="2514"/>
                    <a:pt x="58490" y="1"/>
                    <a:pt x="5498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88"/>
            <p:cNvSpPr/>
            <p:nvPr/>
          </p:nvSpPr>
          <p:spPr>
            <a:xfrm>
              <a:off x="3805500" y="298575"/>
              <a:ext cx="1011300" cy="385275"/>
            </a:xfrm>
            <a:custGeom>
              <a:avLst/>
              <a:gdLst/>
              <a:ahLst/>
              <a:cxnLst/>
              <a:rect l="l" t="t" r="r" b="b"/>
              <a:pathLst>
                <a:path w="40452" h="15411" extrusionOk="0">
                  <a:moveTo>
                    <a:pt x="36531" y="0"/>
                  </a:moveTo>
                  <a:lnTo>
                    <a:pt x="36531" y="0"/>
                  </a:lnTo>
                  <a:cubicBezTo>
                    <a:pt x="33612" y="258"/>
                    <a:pt x="30736" y="487"/>
                    <a:pt x="27774" y="658"/>
                  </a:cubicBezTo>
                  <a:cubicBezTo>
                    <a:pt x="30950" y="5051"/>
                    <a:pt x="28432" y="11275"/>
                    <a:pt x="23109" y="12234"/>
                  </a:cubicBezTo>
                  <a:cubicBezTo>
                    <a:pt x="15468" y="13579"/>
                    <a:pt x="7742" y="14538"/>
                    <a:pt x="1" y="15110"/>
                  </a:cubicBezTo>
                  <a:cubicBezTo>
                    <a:pt x="1560" y="15196"/>
                    <a:pt x="3091" y="15325"/>
                    <a:pt x="4651" y="15411"/>
                  </a:cubicBezTo>
                  <a:cubicBezTo>
                    <a:pt x="13937" y="14938"/>
                    <a:pt x="23195" y="13880"/>
                    <a:pt x="32352" y="12277"/>
                  </a:cubicBezTo>
                  <a:cubicBezTo>
                    <a:pt x="38090" y="11190"/>
                    <a:pt x="40451" y="4221"/>
                    <a:pt x="3653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88"/>
            <p:cNvSpPr/>
            <p:nvPr/>
          </p:nvSpPr>
          <p:spPr>
            <a:xfrm>
              <a:off x="408630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1" y="0"/>
                  </a:moveTo>
                  <a:lnTo>
                    <a:pt x="1" y="72331"/>
                  </a:lnTo>
                  <a:lnTo>
                    <a:pt x="10761" y="72331"/>
                  </a:lnTo>
                  <a:lnTo>
                    <a:pt x="10747" y="0"/>
                  </a:lnTo>
                  <a:cubicBezTo>
                    <a:pt x="8980" y="372"/>
                    <a:pt x="7180" y="558"/>
                    <a:pt x="5379" y="558"/>
                  </a:cubicBezTo>
                  <a:cubicBezTo>
                    <a:pt x="3578" y="558"/>
                    <a:pt x="1775" y="372"/>
                    <a:pt x="1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8" name="Google Shape;10868;p88"/>
          <p:cNvGrpSpPr/>
          <p:nvPr/>
        </p:nvGrpSpPr>
        <p:grpSpPr>
          <a:xfrm>
            <a:off x="2810729" y="4267107"/>
            <a:ext cx="342496" cy="351944"/>
            <a:chOff x="2810729" y="4267107"/>
            <a:chExt cx="342496" cy="351944"/>
          </a:xfrm>
        </p:grpSpPr>
        <p:sp>
          <p:nvSpPr>
            <p:cNvPr id="10869" name="Google Shape;10869;p88"/>
            <p:cNvSpPr/>
            <p:nvPr/>
          </p:nvSpPr>
          <p:spPr>
            <a:xfrm>
              <a:off x="2890682" y="4267422"/>
              <a:ext cx="35575" cy="23627"/>
            </a:xfrm>
            <a:custGeom>
              <a:avLst/>
              <a:gdLst/>
              <a:ahLst/>
              <a:cxnLst/>
              <a:rect l="l" t="t" r="r" b="b"/>
              <a:pathLst>
                <a:path w="2376" h="1578" extrusionOk="0">
                  <a:moveTo>
                    <a:pt x="484" y="0"/>
                  </a:moveTo>
                  <a:cubicBezTo>
                    <a:pt x="210" y="0"/>
                    <a:pt x="0" y="231"/>
                    <a:pt x="0" y="505"/>
                  </a:cubicBezTo>
                  <a:lnTo>
                    <a:pt x="0" y="1577"/>
                  </a:lnTo>
                  <a:lnTo>
                    <a:pt x="2376" y="1577"/>
                  </a:lnTo>
                  <a:lnTo>
                    <a:pt x="2376" y="505"/>
                  </a:lnTo>
                  <a:cubicBezTo>
                    <a:pt x="2376" y="231"/>
                    <a:pt x="2166" y="0"/>
                    <a:pt x="1871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88"/>
            <p:cNvSpPr/>
            <p:nvPr/>
          </p:nvSpPr>
          <p:spPr>
            <a:xfrm>
              <a:off x="2890996" y="4390181"/>
              <a:ext cx="34946" cy="36533"/>
            </a:xfrm>
            <a:custGeom>
              <a:avLst/>
              <a:gdLst/>
              <a:ahLst/>
              <a:cxnLst/>
              <a:rect l="l" t="t" r="r" b="b"/>
              <a:pathLst>
                <a:path w="2334" h="2440" extrusionOk="0">
                  <a:moveTo>
                    <a:pt x="0" y="1"/>
                  </a:moveTo>
                  <a:lnTo>
                    <a:pt x="883" y="2250"/>
                  </a:lnTo>
                  <a:cubicBezTo>
                    <a:pt x="936" y="2376"/>
                    <a:pt x="1051" y="2440"/>
                    <a:pt x="1167" y="2440"/>
                  </a:cubicBezTo>
                  <a:cubicBezTo>
                    <a:pt x="1283" y="2440"/>
                    <a:pt x="1398" y="2376"/>
                    <a:pt x="1451" y="2250"/>
                  </a:cubicBezTo>
                  <a:lnTo>
                    <a:pt x="2334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88"/>
            <p:cNvSpPr/>
            <p:nvPr/>
          </p:nvSpPr>
          <p:spPr>
            <a:xfrm>
              <a:off x="2886579" y="4287245"/>
              <a:ext cx="43780" cy="105466"/>
            </a:xfrm>
            <a:custGeom>
              <a:avLst/>
              <a:gdLst/>
              <a:ahLst/>
              <a:cxnLst/>
              <a:rect l="l" t="t" r="r" b="b"/>
              <a:pathLst>
                <a:path w="2924" h="7044" extrusionOk="0">
                  <a:moveTo>
                    <a:pt x="506" y="1"/>
                  </a:moveTo>
                  <a:cubicBezTo>
                    <a:pt x="232" y="1"/>
                    <a:pt x="22" y="211"/>
                    <a:pt x="22" y="505"/>
                  </a:cubicBezTo>
                  <a:lnTo>
                    <a:pt x="22" y="6539"/>
                  </a:lnTo>
                  <a:cubicBezTo>
                    <a:pt x="1" y="6813"/>
                    <a:pt x="232" y="7044"/>
                    <a:pt x="527" y="7044"/>
                  </a:cubicBezTo>
                  <a:lnTo>
                    <a:pt x="2419" y="7044"/>
                  </a:lnTo>
                  <a:cubicBezTo>
                    <a:pt x="2692" y="7044"/>
                    <a:pt x="2923" y="6813"/>
                    <a:pt x="2902" y="6539"/>
                  </a:cubicBezTo>
                  <a:lnTo>
                    <a:pt x="2902" y="505"/>
                  </a:lnTo>
                  <a:cubicBezTo>
                    <a:pt x="2902" y="211"/>
                    <a:pt x="2692" y="1"/>
                    <a:pt x="241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88"/>
            <p:cNvSpPr/>
            <p:nvPr/>
          </p:nvSpPr>
          <p:spPr>
            <a:xfrm>
              <a:off x="2909248" y="4287245"/>
              <a:ext cx="20797" cy="105466"/>
            </a:xfrm>
            <a:custGeom>
              <a:avLst/>
              <a:gdLst/>
              <a:ahLst/>
              <a:cxnLst/>
              <a:rect l="l" t="t" r="r" b="b"/>
              <a:pathLst>
                <a:path w="1389" h="7044" extrusionOk="0">
                  <a:moveTo>
                    <a:pt x="1" y="1"/>
                  </a:moveTo>
                  <a:cubicBezTo>
                    <a:pt x="274" y="1"/>
                    <a:pt x="505" y="211"/>
                    <a:pt x="505" y="505"/>
                  </a:cubicBezTo>
                  <a:lnTo>
                    <a:pt x="505" y="6539"/>
                  </a:lnTo>
                  <a:cubicBezTo>
                    <a:pt x="505" y="6813"/>
                    <a:pt x="274" y="7044"/>
                    <a:pt x="1" y="7044"/>
                  </a:cubicBezTo>
                  <a:lnTo>
                    <a:pt x="905" y="7044"/>
                  </a:lnTo>
                  <a:cubicBezTo>
                    <a:pt x="1178" y="7044"/>
                    <a:pt x="1388" y="6813"/>
                    <a:pt x="1388" y="6539"/>
                  </a:cubicBezTo>
                  <a:lnTo>
                    <a:pt x="1388" y="505"/>
                  </a:lnTo>
                  <a:cubicBezTo>
                    <a:pt x="1388" y="211"/>
                    <a:pt x="1178" y="1"/>
                    <a:pt x="905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88"/>
            <p:cNvSpPr/>
            <p:nvPr/>
          </p:nvSpPr>
          <p:spPr>
            <a:xfrm>
              <a:off x="2819532" y="4267496"/>
              <a:ext cx="38419" cy="39917"/>
            </a:xfrm>
            <a:custGeom>
              <a:avLst/>
              <a:gdLst/>
              <a:ahLst/>
              <a:cxnLst/>
              <a:rect l="l" t="t" r="r" b="b"/>
              <a:pathLst>
                <a:path w="2566" h="2666" extrusionOk="0">
                  <a:moveTo>
                    <a:pt x="1273" y="0"/>
                  </a:moveTo>
                  <a:cubicBezTo>
                    <a:pt x="1147" y="0"/>
                    <a:pt x="1020" y="69"/>
                    <a:pt x="968" y="205"/>
                  </a:cubicBezTo>
                  <a:lnTo>
                    <a:pt x="1" y="2665"/>
                  </a:lnTo>
                  <a:lnTo>
                    <a:pt x="2566" y="2665"/>
                  </a:lnTo>
                  <a:lnTo>
                    <a:pt x="1578" y="205"/>
                  </a:lnTo>
                  <a:cubicBezTo>
                    <a:pt x="1525" y="69"/>
                    <a:pt x="1399" y="0"/>
                    <a:pt x="127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88"/>
            <p:cNvSpPr/>
            <p:nvPr/>
          </p:nvSpPr>
          <p:spPr>
            <a:xfrm>
              <a:off x="2815130" y="4306140"/>
              <a:ext cx="46924" cy="230442"/>
            </a:xfrm>
            <a:custGeom>
              <a:avLst/>
              <a:gdLst/>
              <a:ahLst/>
              <a:cxnLst/>
              <a:rect l="l" t="t" r="r" b="b"/>
              <a:pathLst>
                <a:path w="3134" h="15391" extrusionOk="0">
                  <a:moveTo>
                    <a:pt x="547" y="0"/>
                  </a:moveTo>
                  <a:cubicBezTo>
                    <a:pt x="253" y="0"/>
                    <a:pt x="0" y="252"/>
                    <a:pt x="0" y="547"/>
                  </a:cubicBezTo>
                  <a:lnTo>
                    <a:pt x="0" y="14843"/>
                  </a:lnTo>
                  <a:cubicBezTo>
                    <a:pt x="0" y="15138"/>
                    <a:pt x="253" y="15390"/>
                    <a:pt x="547" y="15390"/>
                  </a:cubicBezTo>
                  <a:lnTo>
                    <a:pt x="2586" y="15390"/>
                  </a:lnTo>
                  <a:cubicBezTo>
                    <a:pt x="2902" y="15390"/>
                    <a:pt x="3133" y="15138"/>
                    <a:pt x="3133" y="14843"/>
                  </a:cubicBezTo>
                  <a:lnTo>
                    <a:pt x="3133" y="547"/>
                  </a:lnTo>
                  <a:cubicBezTo>
                    <a:pt x="3133" y="252"/>
                    <a:pt x="2902" y="0"/>
                    <a:pt x="2586" y="0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88"/>
            <p:cNvSpPr/>
            <p:nvPr/>
          </p:nvSpPr>
          <p:spPr>
            <a:xfrm>
              <a:off x="2838742" y="4306140"/>
              <a:ext cx="23312" cy="230442"/>
            </a:xfrm>
            <a:custGeom>
              <a:avLst/>
              <a:gdLst/>
              <a:ahLst/>
              <a:cxnLst/>
              <a:rect l="l" t="t" r="r" b="b"/>
              <a:pathLst>
                <a:path w="1557" h="15391" extrusionOk="0">
                  <a:moveTo>
                    <a:pt x="0" y="0"/>
                  </a:moveTo>
                  <a:lnTo>
                    <a:pt x="0" y="15390"/>
                  </a:lnTo>
                  <a:lnTo>
                    <a:pt x="1009" y="15390"/>
                  </a:lnTo>
                  <a:cubicBezTo>
                    <a:pt x="1325" y="15390"/>
                    <a:pt x="1556" y="15138"/>
                    <a:pt x="1556" y="14843"/>
                  </a:cubicBezTo>
                  <a:lnTo>
                    <a:pt x="1556" y="547"/>
                  </a:lnTo>
                  <a:cubicBezTo>
                    <a:pt x="1556" y="231"/>
                    <a:pt x="1325" y="0"/>
                    <a:pt x="1009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88"/>
            <p:cNvSpPr/>
            <p:nvPr/>
          </p:nvSpPr>
          <p:spPr>
            <a:xfrm>
              <a:off x="2815130" y="4505080"/>
              <a:ext cx="46924" cy="31502"/>
            </a:xfrm>
            <a:custGeom>
              <a:avLst/>
              <a:gdLst/>
              <a:ahLst/>
              <a:cxnLst/>
              <a:rect l="l" t="t" r="r" b="b"/>
              <a:pathLst>
                <a:path w="3134" h="2104" extrusionOk="0">
                  <a:moveTo>
                    <a:pt x="0" y="1"/>
                  </a:moveTo>
                  <a:lnTo>
                    <a:pt x="0" y="1556"/>
                  </a:lnTo>
                  <a:cubicBezTo>
                    <a:pt x="0" y="1851"/>
                    <a:pt x="253" y="2103"/>
                    <a:pt x="547" y="2103"/>
                  </a:cubicBezTo>
                  <a:lnTo>
                    <a:pt x="2586" y="2103"/>
                  </a:lnTo>
                  <a:cubicBezTo>
                    <a:pt x="2902" y="2103"/>
                    <a:pt x="3133" y="1851"/>
                    <a:pt x="3133" y="1556"/>
                  </a:cubicBezTo>
                  <a:lnTo>
                    <a:pt x="3133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88"/>
            <p:cNvSpPr/>
            <p:nvPr/>
          </p:nvSpPr>
          <p:spPr>
            <a:xfrm>
              <a:off x="2888795" y="4455970"/>
              <a:ext cx="39677" cy="54799"/>
            </a:xfrm>
            <a:custGeom>
              <a:avLst/>
              <a:gdLst/>
              <a:ahLst/>
              <a:cxnLst/>
              <a:rect l="l" t="t" r="r" b="b"/>
              <a:pathLst>
                <a:path w="2650" h="3660" extrusionOk="0">
                  <a:moveTo>
                    <a:pt x="547" y="1"/>
                  </a:moveTo>
                  <a:cubicBezTo>
                    <a:pt x="252" y="1"/>
                    <a:pt x="0" y="232"/>
                    <a:pt x="0" y="547"/>
                  </a:cubicBezTo>
                  <a:lnTo>
                    <a:pt x="0" y="3659"/>
                  </a:lnTo>
                  <a:lnTo>
                    <a:pt x="2649" y="3659"/>
                  </a:lnTo>
                  <a:lnTo>
                    <a:pt x="2649" y="547"/>
                  </a:lnTo>
                  <a:cubicBezTo>
                    <a:pt x="2649" y="232"/>
                    <a:pt x="2397" y="1"/>
                    <a:pt x="2103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88"/>
            <p:cNvSpPr/>
            <p:nvPr/>
          </p:nvSpPr>
          <p:spPr>
            <a:xfrm>
              <a:off x="2883435" y="4475180"/>
              <a:ext cx="50068" cy="61402"/>
            </a:xfrm>
            <a:custGeom>
              <a:avLst/>
              <a:gdLst/>
              <a:ahLst/>
              <a:cxnLst/>
              <a:rect l="l" t="t" r="r" b="b"/>
              <a:pathLst>
                <a:path w="3344" h="4101" extrusionOk="0">
                  <a:moveTo>
                    <a:pt x="547" y="0"/>
                  </a:moveTo>
                  <a:cubicBezTo>
                    <a:pt x="253" y="0"/>
                    <a:pt x="1" y="232"/>
                    <a:pt x="1" y="547"/>
                  </a:cubicBezTo>
                  <a:lnTo>
                    <a:pt x="1" y="3553"/>
                  </a:lnTo>
                  <a:cubicBezTo>
                    <a:pt x="1" y="3848"/>
                    <a:pt x="253" y="4100"/>
                    <a:pt x="547" y="4100"/>
                  </a:cubicBezTo>
                  <a:lnTo>
                    <a:pt x="2797" y="4100"/>
                  </a:lnTo>
                  <a:cubicBezTo>
                    <a:pt x="3091" y="4100"/>
                    <a:pt x="3344" y="3848"/>
                    <a:pt x="3344" y="3553"/>
                  </a:cubicBezTo>
                  <a:lnTo>
                    <a:pt x="3344" y="547"/>
                  </a:lnTo>
                  <a:cubicBezTo>
                    <a:pt x="3344" y="232"/>
                    <a:pt x="3091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88"/>
            <p:cNvSpPr/>
            <p:nvPr/>
          </p:nvSpPr>
          <p:spPr>
            <a:xfrm>
              <a:off x="2912077" y="4475180"/>
              <a:ext cx="21426" cy="61402"/>
            </a:xfrm>
            <a:custGeom>
              <a:avLst/>
              <a:gdLst/>
              <a:ahLst/>
              <a:cxnLst/>
              <a:rect l="l" t="t" r="r" b="b"/>
              <a:pathLst>
                <a:path w="1431" h="4101" extrusionOk="0">
                  <a:moveTo>
                    <a:pt x="1" y="0"/>
                  </a:moveTo>
                  <a:cubicBezTo>
                    <a:pt x="295" y="0"/>
                    <a:pt x="548" y="232"/>
                    <a:pt x="548" y="547"/>
                  </a:cubicBezTo>
                  <a:lnTo>
                    <a:pt x="548" y="3553"/>
                  </a:lnTo>
                  <a:cubicBezTo>
                    <a:pt x="548" y="3848"/>
                    <a:pt x="295" y="4100"/>
                    <a:pt x="1" y="4100"/>
                  </a:cubicBezTo>
                  <a:lnTo>
                    <a:pt x="884" y="4100"/>
                  </a:lnTo>
                  <a:cubicBezTo>
                    <a:pt x="1178" y="4100"/>
                    <a:pt x="1431" y="3848"/>
                    <a:pt x="1431" y="3553"/>
                  </a:cubicBezTo>
                  <a:lnTo>
                    <a:pt x="1431" y="547"/>
                  </a:lnTo>
                  <a:cubicBezTo>
                    <a:pt x="1431" y="232"/>
                    <a:pt x="1178" y="0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88"/>
            <p:cNvSpPr/>
            <p:nvPr/>
          </p:nvSpPr>
          <p:spPr>
            <a:xfrm>
              <a:off x="2955842" y="4272767"/>
              <a:ext cx="192666" cy="259399"/>
            </a:xfrm>
            <a:custGeom>
              <a:avLst/>
              <a:gdLst/>
              <a:ahLst/>
              <a:cxnLst/>
              <a:rect l="l" t="t" r="r" b="b"/>
              <a:pathLst>
                <a:path w="12868" h="17325" extrusionOk="0">
                  <a:moveTo>
                    <a:pt x="547" y="1"/>
                  </a:moveTo>
                  <a:cubicBezTo>
                    <a:pt x="253" y="1"/>
                    <a:pt x="0" y="253"/>
                    <a:pt x="0" y="568"/>
                  </a:cubicBezTo>
                  <a:lnTo>
                    <a:pt x="0" y="16778"/>
                  </a:lnTo>
                  <a:cubicBezTo>
                    <a:pt x="0" y="17072"/>
                    <a:pt x="253" y="17325"/>
                    <a:pt x="547" y="17325"/>
                  </a:cubicBezTo>
                  <a:lnTo>
                    <a:pt x="11774" y="17325"/>
                  </a:lnTo>
                  <a:cubicBezTo>
                    <a:pt x="12384" y="17325"/>
                    <a:pt x="12867" y="16820"/>
                    <a:pt x="12867" y="16231"/>
                  </a:cubicBezTo>
                  <a:lnTo>
                    <a:pt x="12867" y="1094"/>
                  </a:lnTo>
                  <a:cubicBezTo>
                    <a:pt x="12867" y="505"/>
                    <a:pt x="12384" y="22"/>
                    <a:pt x="1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88"/>
            <p:cNvSpPr/>
            <p:nvPr/>
          </p:nvSpPr>
          <p:spPr>
            <a:xfrm>
              <a:off x="3116063" y="4273081"/>
              <a:ext cx="32445" cy="259084"/>
            </a:xfrm>
            <a:custGeom>
              <a:avLst/>
              <a:gdLst/>
              <a:ahLst/>
              <a:cxnLst/>
              <a:rect l="l" t="t" r="r" b="b"/>
              <a:pathLst>
                <a:path w="2167" h="17304" extrusionOk="0">
                  <a:moveTo>
                    <a:pt x="1" y="1"/>
                  </a:moveTo>
                  <a:cubicBezTo>
                    <a:pt x="610" y="1"/>
                    <a:pt x="1094" y="484"/>
                    <a:pt x="1094" y="1094"/>
                  </a:cubicBezTo>
                  <a:lnTo>
                    <a:pt x="1094" y="16210"/>
                  </a:lnTo>
                  <a:cubicBezTo>
                    <a:pt x="1094" y="16820"/>
                    <a:pt x="610" y="17304"/>
                    <a:pt x="1" y="17304"/>
                  </a:cubicBezTo>
                  <a:lnTo>
                    <a:pt x="1073" y="17304"/>
                  </a:lnTo>
                  <a:cubicBezTo>
                    <a:pt x="1683" y="17304"/>
                    <a:pt x="2166" y="16820"/>
                    <a:pt x="2166" y="16210"/>
                  </a:cubicBezTo>
                  <a:lnTo>
                    <a:pt x="2166" y="1094"/>
                  </a:lnTo>
                  <a:cubicBezTo>
                    <a:pt x="2166" y="484"/>
                    <a:pt x="1683" y="1"/>
                    <a:pt x="1073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88"/>
            <p:cNvSpPr/>
            <p:nvPr/>
          </p:nvSpPr>
          <p:spPr>
            <a:xfrm>
              <a:off x="2984484" y="4267107"/>
              <a:ext cx="18266" cy="270733"/>
            </a:xfrm>
            <a:custGeom>
              <a:avLst/>
              <a:gdLst/>
              <a:ahLst/>
              <a:cxnLst/>
              <a:rect l="l" t="t" r="r" b="b"/>
              <a:pathLst>
                <a:path w="1220" h="18082" extrusionOk="0">
                  <a:moveTo>
                    <a:pt x="316" y="0"/>
                  </a:moveTo>
                  <a:cubicBezTo>
                    <a:pt x="127" y="0"/>
                    <a:pt x="0" y="147"/>
                    <a:pt x="0" y="337"/>
                  </a:cubicBezTo>
                  <a:lnTo>
                    <a:pt x="0" y="17745"/>
                  </a:lnTo>
                  <a:cubicBezTo>
                    <a:pt x="0" y="17934"/>
                    <a:pt x="127" y="18081"/>
                    <a:pt x="316" y="18081"/>
                  </a:cubicBezTo>
                  <a:lnTo>
                    <a:pt x="884" y="18081"/>
                  </a:lnTo>
                  <a:cubicBezTo>
                    <a:pt x="1073" y="18081"/>
                    <a:pt x="1220" y="17934"/>
                    <a:pt x="1220" y="17745"/>
                  </a:cubicBezTo>
                  <a:lnTo>
                    <a:pt x="1220" y="337"/>
                  </a:lnTo>
                  <a:cubicBezTo>
                    <a:pt x="1220" y="147"/>
                    <a:pt x="1073" y="0"/>
                    <a:pt x="884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88"/>
            <p:cNvSpPr/>
            <p:nvPr/>
          </p:nvSpPr>
          <p:spPr>
            <a:xfrm>
              <a:off x="3091193" y="4499106"/>
              <a:ext cx="32445" cy="10705"/>
            </a:xfrm>
            <a:custGeom>
              <a:avLst/>
              <a:gdLst/>
              <a:ahLst/>
              <a:cxnLst/>
              <a:rect l="l" t="t" r="r" b="b"/>
              <a:pathLst>
                <a:path w="2167" h="715" extrusionOk="0">
                  <a:moveTo>
                    <a:pt x="484" y="0"/>
                  </a:moveTo>
                  <a:cubicBezTo>
                    <a:pt x="1" y="0"/>
                    <a:pt x="1" y="715"/>
                    <a:pt x="484" y="715"/>
                  </a:cubicBezTo>
                  <a:lnTo>
                    <a:pt x="1704" y="715"/>
                  </a:lnTo>
                  <a:cubicBezTo>
                    <a:pt x="2166" y="715"/>
                    <a:pt x="2166" y="0"/>
                    <a:pt x="170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88"/>
            <p:cNvSpPr/>
            <p:nvPr/>
          </p:nvSpPr>
          <p:spPr>
            <a:xfrm>
              <a:off x="3110718" y="4485571"/>
              <a:ext cx="12292" cy="10705"/>
            </a:xfrm>
            <a:custGeom>
              <a:avLst/>
              <a:gdLst/>
              <a:ahLst/>
              <a:cxnLst/>
              <a:rect l="l" t="t" r="r" b="b"/>
              <a:pathLst>
                <a:path w="821" h="715" extrusionOk="0">
                  <a:moveTo>
                    <a:pt x="358" y="0"/>
                  </a:moveTo>
                  <a:cubicBezTo>
                    <a:pt x="147" y="0"/>
                    <a:pt x="0" y="168"/>
                    <a:pt x="0" y="357"/>
                  </a:cubicBezTo>
                  <a:cubicBezTo>
                    <a:pt x="0" y="547"/>
                    <a:pt x="168" y="715"/>
                    <a:pt x="358" y="715"/>
                  </a:cubicBezTo>
                  <a:cubicBezTo>
                    <a:pt x="820" y="715"/>
                    <a:pt x="820" y="0"/>
                    <a:pt x="358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88"/>
            <p:cNvSpPr/>
            <p:nvPr/>
          </p:nvSpPr>
          <p:spPr>
            <a:xfrm>
              <a:off x="2810729" y="4557334"/>
              <a:ext cx="342496" cy="61717"/>
            </a:xfrm>
            <a:custGeom>
              <a:avLst/>
              <a:gdLst/>
              <a:ahLst/>
              <a:cxnLst/>
              <a:rect l="l" t="t" r="r" b="b"/>
              <a:pathLst>
                <a:path w="22875" h="4122" extrusionOk="0">
                  <a:moveTo>
                    <a:pt x="547" y="1"/>
                  </a:moveTo>
                  <a:cubicBezTo>
                    <a:pt x="231" y="1"/>
                    <a:pt x="0" y="232"/>
                    <a:pt x="0" y="547"/>
                  </a:cubicBezTo>
                  <a:lnTo>
                    <a:pt x="0" y="3575"/>
                  </a:lnTo>
                  <a:cubicBezTo>
                    <a:pt x="0" y="3869"/>
                    <a:pt x="231" y="4121"/>
                    <a:pt x="547" y="4121"/>
                  </a:cubicBezTo>
                  <a:lnTo>
                    <a:pt x="22328" y="4121"/>
                  </a:lnTo>
                  <a:cubicBezTo>
                    <a:pt x="22622" y="4121"/>
                    <a:pt x="22875" y="3869"/>
                    <a:pt x="22875" y="3575"/>
                  </a:cubicBezTo>
                  <a:lnTo>
                    <a:pt x="22875" y="547"/>
                  </a:lnTo>
                  <a:cubicBezTo>
                    <a:pt x="22875" y="232"/>
                    <a:pt x="22622" y="1"/>
                    <a:pt x="22328" y="1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88"/>
            <p:cNvSpPr/>
            <p:nvPr/>
          </p:nvSpPr>
          <p:spPr>
            <a:xfrm>
              <a:off x="3129598" y="4557334"/>
              <a:ext cx="23627" cy="61717"/>
            </a:xfrm>
            <a:custGeom>
              <a:avLst/>
              <a:gdLst/>
              <a:ahLst/>
              <a:cxnLst/>
              <a:rect l="l" t="t" r="r" b="b"/>
              <a:pathLst>
                <a:path w="1578" h="4122" extrusionOk="0">
                  <a:moveTo>
                    <a:pt x="1" y="1"/>
                  </a:moveTo>
                  <a:cubicBezTo>
                    <a:pt x="295" y="1"/>
                    <a:pt x="547" y="232"/>
                    <a:pt x="547" y="547"/>
                  </a:cubicBezTo>
                  <a:lnTo>
                    <a:pt x="547" y="3575"/>
                  </a:lnTo>
                  <a:cubicBezTo>
                    <a:pt x="547" y="3869"/>
                    <a:pt x="295" y="4121"/>
                    <a:pt x="1" y="4121"/>
                  </a:cubicBezTo>
                  <a:lnTo>
                    <a:pt x="1031" y="4121"/>
                  </a:lnTo>
                  <a:cubicBezTo>
                    <a:pt x="1325" y="4121"/>
                    <a:pt x="1578" y="3869"/>
                    <a:pt x="1578" y="3575"/>
                  </a:cubicBezTo>
                  <a:lnTo>
                    <a:pt x="1578" y="547"/>
                  </a:lnTo>
                  <a:cubicBezTo>
                    <a:pt x="1578" y="232"/>
                    <a:pt x="1325" y="1"/>
                    <a:pt x="1031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88"/>
            <p:cNvSpPr/>
            <p:nvPr/>
          </p:nvSpPr>
          <p:spPr>
            <a:xfrm>
              <a:off x="283842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88"/>
            <p:cNvSpPr/>
            <p:nvPr/>
          </p:nvSpPr>
          <p:spPr>
            <a:xfrm>
              <a:off x="2863611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88"/>
            <p:cNvSpPr/>
            <p:nvPr/>
          </p:nvSpPr>
          <p:spPr>
            <a:xfrm>
              <a:off x="2888795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0" y="1"/>
                  </a:moveTo>
                  <a:cubicBezTo>
                    <a:pt x="174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47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88"/>
            <p:cNvSpPr/>
            <p:nvPr/>
          </p:nvSpPr>
          <p:spPr>
            <a:xfrm>
              <a:off x="2913664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7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7" y="1483"/>
                  </a:cubicBezTo>
                  <a:cubicBezTo>
                    <a:pt x="568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7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88"/>
            <p:cNvSpPr/>
            <p:nvPr/>
          </p:nvSpPr>
          <p:spPr>
            <a:xfrm>
              <a:off x="2938833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88"/>
            <p:cNvSpPr/>
            <p:nvPr/>
          </p:nvSpPr>
          <p:spPr>
            <a:xfrm>
              <a:off x="2964017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88"/>
            <p:cNvSpPr/>
            <p:nvPr/>
          </p:nvSpPr>
          <p:spPr>
            <a:xfrm>
              <a:off x="2989201" y="4553711"/>
              <a:ext cx="10406" cy="22219"/>
            </a:xfrm>
            <a:custGeom>
              <a:avLst/>
              <a:gdLst/>
              <a:ahLst/>
              <a:cxnLst/>
              <a:rect l="l" t="t" r="r" b="b"/>
              <a:pathLst>
                <a:path w="695" h="1484" extrusionOk="0">
                  <a:moveTo>
                    <a:pt x="348" y="1"/>
                  </a:moveTo>
                  <a:cubicBezTo>
                    <a:pt x="174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7" y="1483"/>
                    <a:pt x="695" y="1315"/>
                    <a:pt x="695" y="1126"/>
                  </a:cubicBezTo>
                  <a:lnTo>
                    <a:pt x="695" y="348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88"/>
            <p:cNvSpPr/>
            <p:nvPr/>
          </p:nvSpPr>
          <p:spPr>
            <a:xfrm>
              <a:off x="3014070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6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88"/>
            <p:cNvSpPr/>
            <p:nvPr/>
          </p:nvSpPr>
          <p:spPr>
            <a:xfrm>
              <a:off x="3039254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88"/>
            <p:cNvSpPr/>
            <p:nvPr/>
          </p:nvSpPr>
          <p:spPr>
            <a:xfrm>
              <a:off x="306443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88"/>
            <p:cNvSpPr/>
            <p:nvPr/>
          </p:nvSpPr>
          <p:spPr>
            <a:xfrm>
              <a:off x="3089472" y="4553711"/>
              <a:ext cx="10556" cy="22219"/>
            </a:xfrm>
            <a:custGeom>
              <a:avLst/>
              <a:gdLst/>
              <a:ahLst/>
              <a:cxnLst/>
              <a:rect l="l" t="t" r="r" b="b"/>
              <a:pathLst>
                <a:path w="705" h="1484" extrusionOk="0">
                  <a:moveTo>
                    <a:pt x="350" y="1"/>
                  </a:moveTo>
                  <a:cubicBezTo>
                    <a:pt x="174" y="1"/>
                    <a:pt x="0" y="116"/>
                    <a:pt x="11" y="348"/>
                  </a:cubicBezTo>
                  <a:lnTo>
                    <a:pt x="11" y="1126"/>
                  </a:lnTo>
                  <a:cubicBezTo>
                    <a:pt x="11" y="1315"/>
                    <a:pt x="158" y="1483"/>
                    <a:pt x="347" y="1483"/>
                  </a:cubicBezTo>
                  <a:cubicBezTo>
                    <a:pt x="557" y="1483"/>
                    <a:pt x="704" y="1315"/>
                    <a:pt x="704" y="1126"/>
                  </a:cubicBezTo>
                  <a:lnTo>
                    <a:pt x="704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88"/>
            <p:cNvSpPr/>
            <p:nvPr/>
          </p:nvSpPr>
          <p:spPr>
            <a:xfrm>
              <a:off x="3114491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9" name="Google Shape;10899;p88"/>
          <p:cNvGrpSpPr/>
          <p:nvPr/>
        </p:nvGrpSpPr>
        <p:grpSpPr>
          <a:xfrm>
            <a:off x="1779168" y="3805625"/>
            <a:ext cx="282381" cy="343454"/>
            <a:chOff x="1779168" y="3805625"/>
            <a:chExt cx="282381" cy="343454"/>
          </a:xfrm>
        </p:grpSpPr>
        <p:sp>
          <p:nvSpPr>
            <p:cNvPr id="10900" name="Google Shape;10900;p88"/>
            <p:cNvSpPr/>
            <p:nvPr/>
          </p:nvSpPr>
          <p:spPr>
            <a:xfrm>
              <a:off x="1798048" y="3814758"/>
              <a:ext cx="243662" cy="314797"/>
            </a:xfrm>
            <a:custGeom>
              <a:avLst/>
              <a:gdLst/>
              <a:ahLst/>
              <a:cxnLst/>
              <a:rect l="l" t="t" r="r" b="b"/>
              <a:pathLst>
                <a:path w="16274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16274" y="21025"/>
                  </a:lnTo>
                  <a:lnTo>
                    <a:pt x="16274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88"/>
            <p:cNvSpPr/>
            <p:nvPr/>
          </p:nvSpPr>
          <p:spPr>
            <a:xfrm>
              <a:off x="1798048" y="3814758"/>
              <a:ext cx="54485" cy="314797"/>
            </a:xfrm>
            <a:custGeom>
              <a:avLst/>
              <a:gdLst/>
              <a:ahLst/>
              <a:cxnLst/>
              <a:rect l="l" t="t" r="r" b="b"/>
              <a:pathLst>
                <a:path w="3639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3638" y="21025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88"/>
            <p:cNvSpPr/>
            <p:nvPr/>
          </p:nvSpPr>
          <p:spPr>
            <a:xfrm>
              <a:off x="1779168" y="4116319"/>
              <a:ext cx="282381" cy="32760"/>
            </a:xfrm>
            <a:custGeom>
              <a:avLst/>
              <a:gdLst/>
              <a:ahLst/>
              <a:cxnLst/>
              <a:rect l="l" t="t" r="r" b="b"/>
              <a:pathLst>
                <a:path w="18860" h="2188" extrusionOk="0">
                  <a:moveTo>
                    <a:pt x="694" y="0"/>
                  </a:moveTo>
                  <a:cubicBezTo>
                    <a:pt x="316" y="0"/>
                    <a:pt x="0" y="295"/>
                    <a:pt x="0" y="673"/>
                  </a:cubicBezTo>
                  <a:lnTo>
                    <a:pt x="0" y="1703"/>
                  </a:lnTo>
                  <a:cubicBezTo>
                    <a:pt x="0" y="1977"/>
                    <a:pt x="232" y="2187"/>
                    <a:pt x="484" y="2187"/>
                  </a:cubicBezTo>
                  <a:lnTo>
                    <a:pt x="18376" y="2187"/>
                  </a:lnTo>
                  <a:cubicBezTo>
                    <a:pt x="18649" y="2187"/>
                    <a:pt x="18859" y="1977"/>
                    <a:pt x="18859" y="1703"/>
                  </a:cubicBezTo>
                  <a:lnTo>
                    <a:pt x="18859" y="673"/>
                  </a:lnTo>
                  <a:cubicBezTo>
                    <a:pt x="18859" y="295"/>
                    <a:pt x="18565" y="0"/>
                    <a:pt x="18186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88"/>
            <p:cNvSpPr/>
            <p:nvPr/>
          </p:nvSpPr>
          <p:spPr>
            <a:xfrm>
              <a:off x="1930585" y="3847488"/>
              <a:ext cx="90359" cy="247750"/>
            </a:xfrm>
            <a:custGeom>
              <a:avLst/>
              <a:gdLst/>
              <a:ahLst/>
              <a:cxnLst/>
              <a:rect l="l" t="t" r="r" b="b"/>
              <a:pathLst>
                <a:path w="6035" h="16547" extrusionOk="0">
                  <a:moveTo>
                    <a:pt x="168" y="1"/>
                  </a:moveTo>
                  <a:cubicBezTo>
                    <a:pt x="84" y="1"/>
                    <a:pt x="0" y="85"/>
                    <a:pt x="0" y="169"/>
                  </a:cubicBezTo>
                  <a:lnTo>
                    <a:pt x="0" y="16400"/>
                  </a:lnTo>
                  <a:cubicBezTo>
                    <a:pt x="0" y="16484"/>
                    <a:pt x="84" y="16547"/>
                    <a:pt x="168" y="16547"/>
                  </a:cubicBezTo>
                  <a:lnTo>
                    <a:pt x="5866" y="16547"/>
                  </a:lnTo>
                  <a:cubicBezTo>
                    <a:pt x="5950" y="16547"/>
                    <a:pt x="6034" y="16484"/>
                    <a:pt x="6034" y="16400"/>
                  </a:cubicBezTo>
                  <a:lnTo>
                    <a:pt x="6034" y="169"/>
                  </a:lnTo>
                  <a:cubicBezTo>
                    <a:pt x="6034" y="85"/>
                    <a:pt x="5950" y="1"/>
                    <a:pt x="586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88"/>
            <p:cNvSpPr/>
            <p:nvPr/>
          </p:nvSpPr>
          <p:spPr>
            <a:xfrm>
              <a:off x="1818830" y="3847488"/>
              <a:ext cx="90988" cy="147659"/>
            </a:xfrm>
            <a:custGeom>
              <a:avLst/>
              <a:gdLst/>
              <a:ahLst/>
              <a:cxnLst/>
              <a:rect l="l" t="t" r="r" b="b"/>
              <a:pathLst>
                <a:path w="6077" h="9862" extrusionOk="0">
                  <a:moveTo>
                    <a:pt x="169" y="1"/>
                  </a:moveTo>
                  <a:cubicBezTo>
                    <a:pt x="85" y="1"/>
                    <a:pt x="0" y="85"/>
                    <a:pt x="0" y="169"/>
                  </a:cubicBezTo>
                  <a:lnTo>
                    <a:pt x="0" y="9693"/>
                  </a:lnTo>
                  <a:cubicBezTo>
                    <a:pt x="0" y="9777"/>
                    <a:pt x="85" y="9861"/>
                    <a:pt x="169" y="9861"/>
                  </a:cubicBezTo>
                  <a:lnTo>
                    <a:pt x="5908" y="9861"/>
                  </a:lnTo>
                  <a:cubicBezTo>
                    <a:pt x="6013" y="9861"/>
                    <a:pt x="6076" y="9777"/>
                    <a:pt x="6076" y="9693"/>
                  </a:cubicBezTo>
                  <a:lnTo>
                    <a:pt x="6076" y="169"/>
                  </a:lnTo>
                  <a:cubicBezTo>
                    <a:pt x="6076" y="85"/>
                    <a:pt x="6013" y="1"/>
                    <a:pt x="590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88"/>
            <p:cNvSpPr/>
            <p:nvPr/>
          </p:nvSpPr>
          <p:spPr>
            <a:xfrm>
              <a:off x="1818830" y="3847802"/>
              <a:ext cx="33703" cy="147344"/>
            </a:xfrm>
            <a:custGeom>
              <a:avLst/>
              <a:gdLst/>
              <a:ahLst/>
              <a:cxnLst/>
              <a:rect l="l" t="t" r="r" b="b"/>
              <a:pathLst>
                <a:path w="2251" h="9841" extrusionOk="0">
                  <a:moveTo>
                    <a:pt x="169" y="1"/>
                  </a:moveTo>
                  <a:cubicBezTo>
                    <a:pt x="85" y="1"/>
                    <a:pt x="0" y="64"/>
                    <a:pt x="0" y="148"/>
                  </a:cubicBezTo>
                  <a:lnTo>
                    <a:pt x="0" y="9693"/>
                  </a:lnTo>
                  <a:cubicBezTo>
                    <a:pt x="0" y="9777"/>
                    <a:pt x="85" y="9840"/>
                    <a:pt x="169" y="9840"/>
                  </a:cubicBezTo>
                  <a:lnTo>
                    <a:pt x="2250" y="9840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88"/>
            <p:cNvSpPr/>
            <p:nvPr/>
          </p:nvSpPr>
          <p:spPr>
            <a:xfrm>
              <a:off x="1831737" y="3916107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88"/>
            <p:cNvSpPr/>
            <p:nvPr/>
          </p:nvSpPr>
          <p:spPr>
            <a:xfrm>
              <a:off x="1831737" y="3916107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88"/>
            <p:cNvSpPr/>
            <p:nvPr/>
          </p:nvSpPr>
          <p:spPr>
            <a:xfrm>
              <a:off x="1831737" y="3892510"/>
              <a:ext cx="63603" cy="10391"/>
            </a:xfrm>
            <a:custGeom>
              <a:avLst/>
              <a:gdLst/>
              <a:ahLst/>
              <a:cxnLst/>
              <a:rect l="l" t="t" r="r" b="b"/>
              <a:pathLst>
                <a:path w="4248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88"/>
            <p:cNvSpPr/>
            <p:nvPr/>
          </p:nvSpPr>
          <p:spPr>
            <a:xfrm>
              <a:off x="1831737" y="3892510"/>
              <a:ext cx="20797" cy="10391"/>
            </a:xfrm>
            <a:custGeom>
              <a:avLst/>
              <a:gdLst/>
              <a:ahLst/>
              <a:cxnLst/>
              <a:rect l="l" t="t" r="r" b="b"/>
              <a:pathLst>
                <a:path w="1389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88"/>
            <p:cNvSpPr/>
            <p:nvPr/>
          </p:nvSpPr>
          <p:spPr>
            <a:xfrm>
              <a:off x="1831737" y="386858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88"/>
            <p:cNvSpPr/>
            <p:nvPr/>
          </p:nvSpPr>
          <p:spPr>
            <a:xfrm>
              <a:off x="1831737" y="386858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88"/>
            <p:cNvSpPr/>
            <p:nvPr/>
          </p:nvSpPr>
          <p:spPr>
            <a:xfrm>
              <a:off x="1831737" y="3940033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88"/>
            <p:cNvSpPr/>
            <p:nvPr/>
          </p:nvSpPr>
          <p:spPr>
            <a:xfrm>
              <a:off x="1831737" y="3940033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88"/>
            <p:cNvSpPr/>
            <p:nvPr/>
          </p:nvSpPr>
          <p:spPr>
            <a:xfrm>
              <a:off x="1831737" y="396364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88"/>
            <p:cNvSpPr/>
            <p:nvPr/>
          </p:nvSpPr>
          <p:spPr>
            <a:xfrm>
              <a:off x="1831737" y="396364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88"/>
            <p:cNvSpPr/>
            <p:nvPr/>
          </p:nvSpPr>
          <p:spPr>
            <a:xfrm>
              <a:off x="1818830" y="4022202"/>
              <a:ext cx="22369" cy="58557"/>
            </a:xfrm>
            <a:custGeom>
              <a:avLst/>
              <a:gdLst/>
              <a:ahLst/>
              <a:cxnLst/>
              <a:rect l="l" t="t" r="r" b="b"/>
              <a:pathLst>
                <a:path w="1494" h="3911" extrusionOk="0">
                  <a:moveTo>
                    <a:pt x="0" y="0"/>
                  </a:moveTo>
                  <a:lnTo>
                    <a:pt x="0" y="3911"/>
                  </a:lnTo>
                  <a:lnTo>
                    <a:pt x="841" y="3911"/>
                  </a:lnTo>
                  <a:cubicBezTo>
                    <a:pt x="1199" y="3911"/>
                    <a:pt x="1493" y="3616"/>
                    <a:pt x="1493" y="3259"/>
                  </a:cubicBezTo>
                  <a:lnTo>
                    <a:pt x="1493" y="631"/>
                  </a:lnTo>
                  <a:cubicBezTo>
                    <a:pt x="1493" y="274"/>
                    <a:pt x="1199" y="0"/>
                    <a:pt x="841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88"/>
            <p:cNvSpPr/>
            <p:nvPr/>
          </p:nvSpPr>
          <p:spPr>
            <a:xfrm>
              <a:off x="1865739" y="4039510"/>
              <a:ext cx="19839" cy="20168"/>
            </a:xfrm>
            <a:custGeom>
              <a:avLst/>
              <a:gdLst/>
              <a:ahLst/>
              <a:cxnLst/>
              <a:rect l="l" t="t" r="r" b="b"/>
              <a:pathLst>
                <a:path w="1325" h="1347" extrusionOk="0">
                  <a:moveTo>
                    <a:pt x="652" y="1"/>
                  </a:moveTo>
                  <a:cubicBezTo>
                    <a:pt x="294" y="1"/>
                    <a:pt x="0" y="295"/>
                    <a:pt x="0" y="673"/>
                  </a:cubicBezTo>
                  <a:cubicBezTo>
                    <a:pt x="0" y="1031"/>
                    <a:pt x="294" y="1346"/>
                    <a:pt x="652" y="1346"/>
                  </a:cubicBezTo>
                  <a:cubicBezTo>
                    <a:pt x="1030" y="1346"/>
                    <a:pt x="1325" y="1031"/>
                    <a:pt x="1325" y="673"/>
                  </a:cubicBezTo>
                  <a:cubicBezTo>
                    <a:pt x="1325" y="295"/>
                    <a:pt x="1030" y="1"/>
                    <a:pt x="652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88"/>
            <p:cNvSpPr/>
            <p:nvPr/>
          </p:nvSpPr>
          <p:spPr>
            <a:xfrm>
              <a:off x="1813800" y="4009760"/>
              <a:ext cx="10391" cy="83277"/>
            </a:xfrm>
            <a:custGeom>
              <a:avLst/>
              <a:gdLst/>
              <a:ahLst/>
              <a:cxnLst/>
              <a:rect l="l" t="t" r="r" b="b"/>
              <a:pathLst>
                <a:path w="694" h="5562" extrusionOk="0">
                  <a:moveTo>
                    <a:pt x="347" y="1"/>
                  </a:moveTo>
                  <a:cubicBezTo>
                    <a:pt x="173" y="1"/>
                    <a:pt x="0" y="116"/>
                    <a:pt x="0" y="348"/>
                  </a:cubicBezTo>
                  <a:lnTo>
                    <a:pt x="0" y="5225"/>
                  </a:lnTo>
                  <a:cubicBezTo>
                    <a:pt x="0" y="5415"/>
                    <a:pt x="147" y="5562"/>
                    <a:pt x="336" y="5562"/>
                  </a:cubicBezTo>
                  <a:cubicBezTo>
                    <a:pt x="526" y="5562"/>
                    <a:pt x="694" y="5415"/>
                    <a:pt x="694" y="5225"/>
                  </a:cubicBezTo>
                  <a:lnTo>
                    <a:pt x="694" y="348"/>
                  </a:lnTo>
                  <a:cubicBezTo>
                    <a:pt x="694" y="116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88"/>
            <p:cNvSpPr/>
            <p:nvPr/>
          </p:nvSpPr>
          <p:spPr>
            <a:xfrm>
              <a:off x="1930585" y="3967732"/>
              <a:ext cx="90359" cy="20797"/>
            </a:xfrm>
            <a:custGeom>
              <a:avLst/>
              <a:gdLst/>
              <a:ahLst/>
              <a:cxnLst/>
              <a:rect l="l" t="t" r="r" b="b"/>
              <a:pathLst>
                <a:path w="6035" h="1389" extrusionOk="0">
                  <a:moveTo>
                    <a:pt x="0" y="1"/>
                  </a:moveTo>
                  <a:lnTo>
                    <a:pt x="0" y="1389"/>
                  </a:lnTo>
                  <a:lnTo>
                    <a:pt x="6034" y="1389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88"/>
            <p:cNvSpPr/>
            <p:nvPr/>
          </p:nvSpPr>
          <p:spPr>
            <a:xfrm>
              <a:off x="1992901" y="3889351"/>
              <a:ext cx="28043" cy="78396"/>
            </a:xfrm>
            <a:custGeom>
              <a:avLst/>
              <a:gdLst/>
              <a:ahLst/>
              <a:cxnLst/>
              <a:rect l="l" t="t" r="r" b="b"/>
              <a:pathLst>
                <a:path w="1873" h="5236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5236"/>
                  </a:lnTo>
                  <a:lnTo>
                    <a:pt x="1872" y="5236"/>
                  </a:lnTo>
                  <a:lnTo>
                    <a:pt x="1872" y="337"/>
                  </a:lnTo>
                  <a:cubicBezTo>
                    <a:pt x="1872" y="148"/>
                    <a:pt x="1725" y="1"/>
                    <a:pt x="1536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88"/>
            <p:cNvSpPr/>
            <p:nvPr/>
          </p:nvSpPr>
          <p:spPr>
            <a:xfrm>
              <a:off x="1972134" y="3913591"/>
              <a:ext cx="20782" cy="54156"/>
            </a:xfrm>
            <a:custGeom>
              <a:avLst/>
              <a:gdLst/>
              <a:ahLst/>
              <a:cxnLst/>
              <a:rect l="l" t="t" r="r" b="b"/>
              <a:pathLst>
                <a:path w="1388" h="3617" extrusionOk="0">
                  <a:moveTo>
                    <a:pt x="337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3617"/>
                  </a:lnTo>
                  <a:lnTo>
                    <a:pt x="1388" y="3617"/>
                  </a:lnTo>
                  <a:lnTo>
                    <a:pt x="1388" y="337"/>
                  </a:lnTo>
                  <a:lnTo>
                    <a:pt x="1367" y="337"/>
                  </a:lnTo>
                  <a:cubicBezTo>
                    <a:pt x="1367" y="148"/>
                    <a:pt x="1220" y="1"/>
                    <a:pt x="1051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88"/>
            <p:cNvSpPr/>
            <p:nvPr/>
          </p:nvSpPr>
          <p:spPr>
            <a:xfrm>
              <a:off x="1930585" y="3889980"/>
              <a:ext cx="20782" cy="77767"/>
            </a:xfrm>
            <a:custGeom>
              <a:avLst/>
              <a:gdLst/>
              <a:ahLst/>
              <a:cxnLst/>
              <a:rect l="l" t="t" r="r" b="b"/>
              <a:pathLst>
                <a:path w="1388" h="5194" extrusionOk="0">
                  <a:moveTo>
                    <a:pt x="336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5194"/>
                  </a:lnTo>
                  <a:lnTo>
                    <a:pt x="1388" y="5194"/>
                  </a:lnTo>
                  <a:lnTo>
                    <a:pt x="1388" y="2440"/>
                  </a:lnTo>
                  <a:lnTo>
                    <a:pt x="1388" y="337"/>
                  </a:lnTo>
                  <a:cubicBezTo>
                    <a:pt x="1388" y="148"/>
                    <a:pt x="1240" y="1"/>
                    <a:pt x="105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88"/>
            <p:cNvSpPr/>
            <p:nvPr/>
          </p:nvSpPr>
          <p:spPr>
            <a:xfrm>
              <a:off x="1951352" y="3921467"/>
              <a:ext cx="20797" cy="46280"/>
            </a:xfrm>
            <a:custGeom>
              <a:avLst/>
              <a:gdLst/>
              <a:ahLst/>
              <a:cxnLst/>
              <a:rect l="l" t="t" r="r" b="b"/>
              <a:pathLst>
                <a:path w="1389" h="3091" extrusionOk="0">
                  <a:moveTo>
                    <a:pt x="337" y="0"/>
                  </a:moveTo>
                  <a:cubicBezTo>
                    <a:pt x="148" y="0"/>
                    <a:pt x="1" y="148"/>
                    <a:pt x="1" y="337"/>
                  </a:cubicBezTo>
                  <a:lnTo>
                    <a:pt x="1" y="3091"/>
                  </a:lnTo>
                  <a:lnTo>
                    <a:pt x="1388" y="3091"/>
                  </a:lnTo>
                  <a:lnTo>
                    <a:pt x="1388" y="337"/>
                  </a:lnTo>
                  <a:cubicBezTo>
                    <a:pt x="1388" y="148"/>
                    <a:pt x="1241" y="0"/>
                    <a:pt x="1052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88"/>
            <p:cNvSpPr/>
            <p:nvPr/>
          </p:nvSpPr>
          <p:spPr>
            <a:xfrm>
              <a:off x="1974964" y="4026289"/>
              <a:ext cx="44393" cy="68948"/>
            </a:xfrm>
            <a:custGeom>
              <a:avLst/>
              <a:gdLst/>
              <a:ahLst/>
              <a:cxnLst/>
              <a:rect l="l" t="t" r="r" b="b"/>
              <a:pathLst>
                <a:path w="2965" h="4605" extrusionOk="0">
                  <a:moveTo>
                    <a:pt x="1040" y="0"/>
                  </a:moveTo>
                  <a:cubicBezTo>
                    <a:pt x="1003" y="0"/>
                    <a:pt x="964" y="7"/>
                    <a:pt x="926" y="22"/>
                  </a:cubicBezTo>
                  <a:lnTo>
                    <a:pt x="232" y="316"/>
                  </a:lnTo>
                  <a:cubicBezTo>
                    <a:pt x="64" y="379"/>
                    <a:pt x="0" y="568"/>
                    <a:pt x="64" y="736"/>
                  </a:cubicBezTo>
                  <a:lnTo>
                    <a:pt x="1682" y="4605"/>
                  </a:lnTo>
                  <a:lnTo>
                    <a:pt x="2965" y="4079"/>
                  </a:lnTo>
                  <a:lnTo>
                    <a:pt x="1346" y="190"/>
                  </a:lnTo>
                  <a:cubicBezTo>
                    <a:pt x="1281" y="76"/>
                    <a:pt x="1166" y="0"/>
                    <a:pt x="1040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88"/>
            <p:cNvSpPr/>
            <p:nvPr/>
          </p:nvSpPr>
          <p:spPr>
            <a:xfrm>
              <a:off x="1930585" y="4017770"/>
              <a:ext cx="20782" cy="77782"/>
            </a:xfrm>
            <a:custGeom>
              <a:avLst/>
              <a:gdLst/>
              <a:ahLst/>
              <a:cxnLst/>
              <a:rect l="l" t="t" r="r" b="b"/>
              <a:pathLst>
                <a:path w="1388" h="5195" extrusionOk="0">
                  <a:moveTo>
                    <a:pt x="1083" y="0"/>
                  </a:moveTo>
                  <a:cubicBezTo>
                    <a:pt x="1073" y="0"/>
                    <a:pt x="1062" y="1"/>
                    <a:pt x="1051" y="2"/>
                  </a:cubicBezTo>
                  <a:lnTo>
                    <a:pt x="336" y="2"/>
                  </a:lnTo>
                  <a:cubicBezTo>
                    <a:pt x="147" y="2"/>
                    <a:pt x="0" y="149"/>
                    <a:pt x="0" y="338"/>
                  </a:cubicBezTo>
                  <a:lnTo>
                    <a:pt x="0" y="4880"/>
                  </a:lnTo>
                  <a:cubicBezTo>
                    <a:pt x="0" y="5048"/>
                    <a:pt x="147" y="5195"/>
                    <a:pt x="315" y="5195"/>
                  </a:cubicBezTo>
                  <a:lnTo>
                    <a:pt x="1388" y="5195"/>
                  </a:lnTo>
                  <a:lnTo>
                    <a:pt x="1388" y="2125"/>
                  </a:lnTo>
                  <a:lnTo>
                    <a:pt x="1388" y="338"/>
                  </a:lnTo>
                  <a:cubicBezTo>
                    <a:pt x="1388" y="160"/>
                    <a:pt x="1257" y="0"/>
                    <a:pt x="1083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88"/>
            <p:cNvSpPr/>
            <p:nvPr/>
          </p:nvSpPr>
          <p:spPr>
            <a:xfrm>
              <a:off x="1951352" y="4044855"/>
              <a:ext cx="20797" cy="50697"/>
            </a:xfrm>
            <a:custGeom>
              <a:avLst/>
              <a:gdLst/>
              <a:ahLst/>
              <a:cxnLst/>
              <a:rect l="l" t="t" r="r" b="b"/>
              <a:pathLst>
                <a:path w="1389" h="3386" extrusionOk="0">
                  <a:moveTo>
                    <a:pt x="316" y="1"/>
                  </a:moveTo>
                  <a:cubicBezTo>
                    <a:pt x="148" y="1"/>
                    <a:pt x="1" y="148"/>
                    <a:pt x="1" y="316"/>
                  </a:cubicBezTo>
                  <a:lnTo>
                    <a:pt x="1" y="3386"/>
                  </a:lnTo>
                  <a:lnTo>
                    <a:pt x="1388" y="3386"/>
                  </a:lnTo>
                  <a:lnTo>
                    <a:pt x="1388" y="316"/>
                  </a:lnTo>
                  <a:cubicBezTo>
                    <a:pt x="1388" y="148"/>
                    <a:pt x="1241" y="1"/>
                    <a:pt x="107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88"/>
            <p:cNvSpPr/>
            <p:nvPr/>
          </p:nvSpPr>
          <p:spPr>
            <a:xfrm>
              <a:off x="1789245" y="3805625"/>
              <a:ext cx="261914" cy="21426"/>
            </a:xfrm>
            <a:custGeom>
              <a:avLst/>
              <a:gdLst/>
              <a:ahLst/>
              <a:cxnLst/>
              <a:rect l="l" t="t" r="r" b="b"/>
              <a:pathLst>
                <a:path w="17493" h="1431" extrusionOk="0">
                  <a:moveTo>
                    <a:pt x="463" y="0"/>
                  </a:moveTo>
                  <a:cubicBezTo>
                    <a:pt x="210" y="0"/>
                    <a:pt x="0" y="211"/>
                    <a:pt x="0" y="484"/>
                  </a:cubicBezTo>
                  <a:lnTo>
                    <a:pt x="0" y="947"/>
                  </a:lnTo>
                  <a:cubicBezTo>
                    <a:pt x="0" y="1220"/>
                    <a:pt x="210" y="1430"/>
                    <a:pt x="463" y="1430"/>
                  </a:cubicBezTo>
                  <a:lnTo>
                    <a:pt x="17030" y="1430"/>
                  </a:lnTo>
                  <a:cubicBezTo>
                    <a:pt x="17282" y="1430"/>
                    <a:pt x="17492" y="1220"/>
                    <a:pt x="17492" y="947"/>
                  </a:cubicBezTo>
                  <a:lnTo>
                    <a:pt x="17492" y="484"/>
                  </a:lnTo>
                  <a:cubicBezTo>
                    <a:pt x="17492" y="211"/>
                    <a:pt x="17282" y="0"/>
                    <a:pt x="17030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8" name="Google Shape;10928;p88"/>
          <p:cNvGrpSpPr/>
          <p:nvPr/>
        </p:nvGrpSpPr>
        <p:grpSpPr>
          <a:xfrm>
            <a:off x="2593522" y="2407029"/>
            <a:ext cx="391606" cy="364535"/>
            <a:chOff x="2593522" y="2407029"/>
            <a:chExt cx="391606" cy="364535"/>
          </a:xfrm>
        </p:grpSpPr>
        <p:sp>
          <p:nvSpPr>
            <p:cNvPr id="10929" name="Google Shape;10929;p88"/>
            <p:cNvSpPr/>
            <p:nvPr/>
          </p:nvSpPr>
          <p:spPr>
            <a:xfrm>
              <a:off x="2602641" y="2573867"/>
              <a:ext cx="97291" cy="197697"/>
            </a:xfrm>
            <a:custGeom>
              <a:avLst/>
              <a:gdLst/>
              <a:ahLst/>
              <a:cxnLst/>
              <a:rect l="l" t="t" r="r" b="b"/>
              <a:pathLst>
                <a:path w="6498" h="13204" extrusionOk="0">
                  <a:moveTo>
                    <a:pt x="1" y="0"/>
                  </a:moveTo>
                  <a:lnTo>
                    <a:pt x="1" y="12678"/>
                  </a:lnTo>
                  <a:cubicBezTo>
                    <a:pt x="1" y="12972"/>
                    <a:pt x="232" y="13203"/>
                    <a:pt x="527" y="13203"/>
                  </a:cubicBezTo>
                  <a:lnTo>
                    <a:pt x="6497" y="13203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88"/>
            <p:cNvSpPr/>
            <p:nvPr/>
          </p:nvSpPr>
          <p:spPr>
            <a:xfrm>
              <a:off x="2680078" y="2573867"/>
              <a:ext cx="19854" cy="156148"/>
            </a:xfrm>
            <a:custGeom>
              <a:avLst/>
              <a:gdLst/>
              <a:ahLst/>
              <a:cxnLst/>
              <a:rect l="l" t="t" r="r" b="b"/>
              <a:pathLst>
                <a:path w="1326" h="10429" extrusionOk="0">
                  <a:moveTo>
                    <a:pt x="548" y="0"/>
                  </a:moveTo>
                  <a:lnTo>
                    <a:pt x="548" y="6581"/>
                  </a:lnTo>
                  <a:cubicBezTo>
                    <a:pt x="548" y="6707"/>
                    <a:pt x="485" y="6854"/>
                    <a:pt x="379" y="6959"/>
                  </a:cubicBezTo>
                  <a:lnTo>
                    <a:pt x="169" y="7169"/>
                  </a:lnTo>
                  <a:cubicBezTo>
                    <a:pt x="64" y="7274"/>
                    <a:pt x="1" y="7401"/>
                    <a:pt x="22" y="7548"/>
                  </a:cubicBezTo>
                  <a:lnTo>
                    <a:pt x="22" y="10428"/>
                  </a:lnTo>
                  <a:lnTo>
                    <a:pt x="1325" y="1042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88"/>
            <p:cNvSpPr/>
            <p:nvPr/>
          </p:nvSpPr>
          <p:spPr>
            <a:xfrm>
              <a:off x="2602641" y="2742907"/>
              <a:ext cx="57629" cy="28657"/>
            </a:xfrm>
            <a:custGeom>
              <a:avLst/>
              <a:gdLst/>
              <a:ahLst/>
              <a:cxnLst/>
              <a:rect l="l" t="t" r="r" b="b"/>
              <a:pathLst>
                <a:path w="3849" h="1914" extrusionOk="0">
                  <a:moveTo>
                    <a:pt x="1" y="0"/>
                  </a:moveTo>
                  <a:lnTo>
                    <a:pt x="1" y="1388"/>
                  </a:lnTo>
                  <a:cubicBezTo>
                    <a:pt x="1" y="1682"/>
                    <a:pt x="232" y="1913"/>
                    <a:pt x="548" y="1913"/>
                  </a:cubicBezTo>
                  <a:lnTo>
                    <a:pt x="3848" y="1913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88"/>
            <p:cNvSpPr/>
            <p:nvPr/>
          </p:nvSpPr>
          <p:spPr>
            <a:xfrm>
              <a:off x="2593522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783" y="0"/>
                  </a:moveTo>
                  <a:cubicBezTo>
                    <a:pt x="526" y="0"/>
                    <a:pt x="315" y="203"/>
                    <a:pt x="295" y="464"/>
                  </a:cubicBezTo>
                  <a:lnTo>
                    <a:pt x="42" y="3239"/>
                  </a:lnTo>
                  <a:cubicBezTo>
                    <a:pt x="0" y="3555"/>
                    <a:pt x="253" y="3828"/>
                    <a:pt x="568" y="3828"/>
                  </a:cubicBezTo>
                  <a:lnTo>
                    <a:pt x="7106" y="3828"/>
                  </a:lnTo>
                  <a:lnTo>
                    <a:pt x="7106" y="2"/>
                  </a:lnTo>
                  <a:lnTo>
                    <a:pt x="820" y="2"/>
                  </a:lnTo>
                  <a:cubicBezTo>
                    <a:pt x="808" y="1"/>
                    <a:pt x="795" y="0"/>
                    <a:pt x="78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88"/>
            <p:cNvSpPr/>
            <p:nvPr/>
          </p:nvSpPr>
          <p:spPr>
            <a:xfrm>
              <a:off x="2593522" y="2516567"/>
              <a:ext cx="106410" cy="56985"/>
            </a:xfrm>
            <a:custGeom>
              <a:avLst/>
              <a:gdLst/>
              <a:ahLst/>
              <a:cxnLst/>
              <a:rect l="l" t="t" r="r" b="b"/>
              <a:pathLst>
                <a:path w="7107" h="3806" extrusionOk="0">
                  <a:moveTo>
                    <a:pt x="5719" y="1"/>
                  </a:moveTo>
                  <a:lnTo>
                    <a:pt x="5719" y="1809"/>
                  </a:lnTo>
                  <a:cubicBezTo>
                    <a:pt x="5719" y="1956"/>
                    <a:pt x="5782" y="2082"/>
                    <a:pt x="5887" y="2187"/>
                  </a:cubicBezTo>
                  <a:lnTo>
                    <a:pt x="6097" y="2397"/>
                  </a:lnTo>
                  <a:cubicBezTo>
                    <a:pt x="6181" y="2481"/>
                    <a:pt x="6244" y="2587"/>
                    <a:pt x="6244" y="2713"/>
                  </a:cubicBezTo>
                  <a:lnTo>
                    <a:pt x="84" y="2713"/>
                  </a:lnTo>
                  <a:lnTo>
                    <a:pt x="21" y="3238"/>
                  </a:lnTo>
                  <a:cubicBezTo>
                    <a:pt x="0" y="3533"/>
                    <a:pt x="232" y="3806"/>
                    <a:pt x="547" y="3806"/>
                  </a:cubicBezTo>
                  <a:lnTo>
                    <a:pt x="7106" y="3806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88"/>
            <p:cNvSpPr/>
            <p:nvPr/>
          </p:nvSpPr>
          <p:spPr>
            <a:xfrm>
              <a:off x="2629726" y="2602794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82" y="0"/>
                  </a:moveTo>
                  <a:cubicBezTo>
                    <a:pt x="1458" y="0"/>
                    <a:pt x="1433" y="1"/>
                    <a:pt x="1409" y="2"/>
                  </a:cubicBezTo>
                  <a:cubicBezTo>
                    <a:pt x="631" y="23"/>
                    <a:pt x="0" y="675"/>
                    <a:pt x="0" y="1453"/>
                  </a:cubicBezTo>
                  <a:lnTo>
                    <a:pt x="0" y="3766"/>
                  </a:lnTo>
                  <a:cubicBezTo>
                    <a:pt x="0" y="3955"/>
                    <a:pt x="147" y="4102"/>
                    <a:pt x="336" y="4102"/>
                  </a:cubicBezTo>
                  <a:lnTo>
                    <a:pt x="2565" y="4102"/>
                  </a:lnTo>
                  <a:cubicBezTo>
                    <a:pt x="2733" y="4102"/>
                    <a:pt x="2880" y="3955"/>
                    <a:pt x="2880" y="3766"/>
                  </a:cubicBezTo>
                  <a:lnTo>
                    <a:pt x="2880" y="1432"/>
                  </a:lnTo>
                  <a:cubicBezTo>
                    <a:pt x="2880" y="637"/>
                    <a:pt x="2248" y="0"/>
                    <a:pt x="148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88"/>
            <p:cNvSpPr/>
            <p:nvPr/>
          </p:nvSpPr>
          <p:spPr>
            <a:xfrm>
              <a:off x="2646091" y="2602704"/>
              <a:ext cx="26771" cy="61522"/>
            </a:xfrm>
            <a:custGeom>
              <a:avLst/>
              <a:gdLst/>
              <a:ahLst/>
              <a:cxnLst/>
              <a:rect l="l" t="t" r="r" b="b"/>
              <a:pathLst>
                <a:path w="1788" h="4109" extrusionOk="0">
                  <a:moveTo>
                    <a:pt x="260" y="0"/>
                  </a:moveTo>
                  <a:cubicBezTo>
                    <a:pt x="174" y="0"/>
                    <a:pt x="93" y="20"/>
                    <a:pt x="0" y="50"/>
                  </a:cubicBezTo>
                  <a:cubicBezTo>
                    <a:pt x="652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72" y="4108"/>
                  </a:lnTo>
                  <a:cubicBezTo>
                    <a:pt x="1640" y="4108"/>
                    <a:pt x="1787" y="3961"/>
                    <a:pt x="1787" y="3772"/>
                  </a:cubicBezTo>
                  <a:lnTo>
                    <a:pt x="1787" y="1459"/>
                  </a:lnTo>
                  <a:cubicBezTo>
                    <a:pt x="1787" y="660"/>
                    <a:pt x="1157" y="8"/>
                    <a:pt x="358" y="8"/>
                  </a:cubicBezTo>
                  <a:cubicBezTo>
                    <a:pt x="324" y="3"/>
                    <a:pt x="292" y="0"/>
                    <a:pt x="26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88"/>
            <p:cNvSpPr/>
            <p:nvPr/>
          </p:nvSpPr>
          <p:spPr>
            <a:xfrm>
              <a:off x="2878719" y="2573867"/>
              <a:ext cx="97276" cy="197697"/>
            </a:xfrm>
            <a:custGeom>
              <a:avLst/>
              <a:gdLst/>
              <a:ahLst/>
              <a:cxnLst/>
              <a:rect l="l" t="t" r="r" b="b"/>
              <a:pathLst>
                <a:path w="6497" h="13204" extrusionOk="0">
                  <a:moveTo>
                    <a:pt x="0" y="0"/>
                  </a:moveTo>
                  <a:lnTo>
                    <a:pt x="0" y="13203"/>
                  </a:lnTo>
                  <a:lnTo>
                    <a:pt x="5971" y="13203"/>
                  </a:lnTo>
                  <a:cubicBezTo>
                    <a:pt x="6245" y="13203"/>
                    <a:pt x="6497" y="12972"/>
                    <a:pt x="6497" y="12678"/>
                  </a:cubicBez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88"/>
            <p:cNvSpPr/>
            <p:nvPr/>
          </p:nvSpPr>
          <p:spPr>
            <a:xfrm>
              <a:off x="2959929" y="2573867"/>
              <a:ext cx="15751" cy="197697"/>
            </a:xfrm>
            <a:custGeom>
              <a:avLst/>
              <a:gdLst/>
              <a:ahLst/>
              <a:cxnLst/>
              <a:rect l="l" t="t" r="r" b="b"/>
              <a:pathLst>
                <a:path w="1052" h="13204" extrusionOk="0">
                  <a:moveTo>
                    <a:pt x="1" y="0"/>
                  </a:moveTo>
                  <a:lnTo>
                    <a:pt x="1" y="13203"/>
                  </a:lnTo>
                  <a:lnTo>
                    <a:pt x="526" y="13203"/>
                  </a:lnTo>
                  <a:cubicBezTo>
                    <a:pt x="821" y="13203"/>
                    <a:pt x="1052" y="12972"/>
                    <a:pt x="1052" y="1267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88"/>
            <p:cNvSpPr/>
            <p:nvPr/>
          </p:nvSpPr>
          <p:spPr>
            <a:xfrm>
              <a:off x="2878719" y="2573867"/>
              <a:ext cx="20782" cy="156148"/>
            </a:xfrm>
            <a:custGeom>
              <a:avLst/>
              <a:gdLst/>
              <a:ahLst/>
              <a:cxnLst/>
              <a:rect l="l" t="t" r="r" b="b"/>
              <a:pathLst>
                <a:path w="1388" h="10429" extrusionOk="0">
                  <a:moveTo>
                    <a:pt x="0" y="0"/>
                  </a:moveTo>
                  <a:lnTo>
                    <a:pt x="0" y="10428"/>
                  </a:lnTo>
                  <a:lnTo>
                    <a:pt x="1388" y="10428"/>
                  </a:lnTo>
                  <a:lnTo>
                    <a:pt x="1388" y="7548"/>
                  </a:lnTo>
                  <a:cubicBezTo>
                    <a:pt x="1388" y="7401"/>
                    <a:pt x="1325" y="7274"/>
                    <a:pt x="1220" y="7169"/>
                  </a:cubicBezTo>
                  <a:lnTo>
                    <a:pt x="1009" y="6959"/>
                  </a:lnTo>
                  <a:cubicBezTo>
                    <a:pt x="904" y="6854"/>
                    <a:pt x="841" y="6707"/>
                    <a:pt x="841" y="6581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88"/>
            <p:cNvSpPr/>
            <p:nvPr/>
          </p:nvSpPr>
          <p:spPr>
            <a:xfrm>
              <a:off x="2918381" y="2742907"/>
              <a:ext cx="57614" cy="28657"/>
            </a:xfrm>
            <a:custGeom>
              <a:avLst/>
              <a:gdLst/>
              <a:ahLst/>
              <a:cxnLst/>
              <a:rect l="l" t="t" r="r" b="b"/>
              <a:pathLst>
                <a:path w="3848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3322" y="1913"/>
                  </a:lnTo>
                  <a:cubicBezTo>
                    <a:pt x="3617" y="1913"/>
                    <a:pt x="3848" y="1682"/>
                    <a:pt x="3848" y="1388"/>
                  </a:cubicBez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88"/>
            <p:cNvSpPr/>
            <p:nvPr/>
          </p:nvSpPr>
          <p:spPr>
            <a:xfrm>
              <a:off x="2959929" y="2742907"/>
              <a:ext cx="15751" cy="28657"/>
            </a:xfrm>
            <a:custGeom>
              <a:avLst/>
              <a:gdLst/>
              <a:ahLst/>
              <a:cxnLst/>
              <a:rect l="l" t="t" r="r" b="b"/>
              <a:pathLst>
                <a:path w="1052" h="1914" extrusionOk="0">
                  <a:moveTo>
                    <a:pt x="1" y="0"/>
                  </a:moveTo>
                  <a:lnTo>
                    <a:pt x="1" y="1913"/>
                  </a:lnTo>
                  <a:lnTo>
                    <a:pt x="526" y="1913"/>
                  </a:lnTo>
                  <a:cubicBezTo>
                    <a:pt x="821" y="1913"/>
                    <a:pt x="1052" y="1682"/>
                    <a:pt x="1052" y="138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88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06" y="0"/>
                  </a:moveTo>
                  <a:cubicBezTo>
                    <a:pt x="6293" y="0"/>
                    <a:pt x="6279" y="1"/>
                    <a:pt x="6266" y="2"/>
                  </a:cubicBezTo>
                  <a:lnTo>
                    <a:pt x="0" y="2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791" y="464"/>
                  </a:lnTo>
                  <a:cubicBezTo>
                    <a:pt x="6771" y="203"/>
                    <a:pt x="6579" y="0"/>
                    <a:pt x="6306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88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24" y="0"/>
                  </a:moveTo>
                  <a:cubicBezTo>
                    <a:pt x="6312" y="0"/>
                    <a:pt x="6299" y="1"/>
                    <a:pt x="6287" y="2"/>
                  </a:cubicBezTo>
                  <a:lnTo>
                    <a:pt x="5635" y="2"/>
                  </a:lnTo>
                  <a:lnTo>
                    <a:pt x="5845" y="2125"/>
                  </a:lnTo>
                  <a:cubicBezTo>
                    <a:pt x="5887" y="2440"/>
                    <a:pt x="5635" y="2714"/>
                    <a:pt x="5319" y="2714"/>
                  </a:cubicBezTo>
                  <a:lnTo>
                    <a:pt x="0" y="2714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812" y="464"/>
                  </a:lnTo>
                  <a:cubicBezTo>
                    <a:pt x="6792" y="203"/>
                    <a:pt x="6581" y="0"/>
                    <a:pt x="63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88"/>
            <p:cNvSpPr/>
            <p:nvPr/>
          </p:nvSpPr>
          <p:spPr>
            <a:xfrm>
              <a:off x="2675991" y="2714249"/>
              <a:ext cx="226669" cy="28672"/>
            </a:xfrm>
            <a:custGeom>
              <a:avLst/>
              <a:gdLst/>
              <a:ahLst/>
              <a:cxnLst/>
              <a:rect l="l" t="t" r="r" b="b"/>
              <a:pathLst>
                <a:path w="15139" h="1915" extrusionOk="0">
                  <a:moveTo>
                    <a:pt x="526" y="1"/>
                  </a:moveTo>
                  <a:cubicBezTo>
                    <a:pt x="232" y="1"/>
                    <a:pt x="1" y="232"/>
                    <a:pt x="1" y="527"/>
                  </a:cubicBezTo>
                  <a:lnTo>
                    <a:pt x="1" y="1914"/>
                  </a:lnTo>
                  <a:lnTo>
                    <a:pt x="15138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88"/>
            <p:cNvSpPr/>
            <p:nvPr/>
          </p:nvSpPr>
          <p:spPr>
            <a:xfrm>
              <a:off x="2676305" y="2714249"/>
              <a:ext cx="226354" cy="28672"/>
            </a:xfrm>
            <a:custGeom>
              <a:avLst/>
              <a:gdLst/>
              <a:ahLst/>
              <a:cxnLst/>
              <a:rect l="l" t="t" r="r" b="b"/>
              <a:pathLst>
                <a:path w="15118" h="1915" extrusionOk="0">
                  <a:moveTo>
                    <a:pt x="14465" y="1"/>
                  </a:moveTo>
                  <a:lnTo>
                    <a:pt x="14465" y="737"/>
                  </a:lnTo>
                  <a:cubicBezTo>
                    <a:pt x="14465" y="1031"/>
                    <a:pt x="14234" y="1262"/>
                    <a:pt x="13940" y="1262"/>
                  </a:cubicBezTo>
                  <a:lnTo>
                    <a:pt x="1" y="1262"/>
                  </a:lnTo>
                  <a:lnTo>
                    <a:pt x="1" y="1914"/>
                  </a:lnTo>
                  <a:lnTo>
                    <a:pt x="15117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88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88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16610" y="0"/>
                  </a:moveTo>
                  <a:lnTo>
                    <a:pt x="16610" y="736"/>
                  </a:lnTo>
                  <a:cubicBezTo>
                    <a:pt x="16610" y="1030"/>
                    <a:pt x="16378" y="1262"/>
                    <a:pt x="16084" y="1262"/>
                  </a:cubicBezTo>
                  <a:lnTo>
                    <a:pt x="0" y="1262"/>
                  </a:ln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88"/>
            <p:cNvSpPr/>
            <p:nvPr/>
          </p:nvSpPr>
          <p:spPr>
            <a:xfrm>
              <a:off x="2715968" y="2516567"/>
              <a:ext cx="147344" cy="197697"/>
            </a:xfrm>
            <a:custGeom>
              <a:avLst/>
              <a:gdLst/>
              <a:ahLst/>
              <a:cxnLst/>
              <a:rect l="l" t="t" r="r" b="b"/>
              <a:pathLst>
                <a:path w="9841" h="13204" extrusionOk="0">
                  <a:moveTo>
                    <a:pt x="1" y="1"/>
                  </a:moveTo>
                  <a:lnTo>
                    <a:pt x="1" y="13204"/>
                  </a:lnTo>
                  <a:lnTo>
                    <a:pt x="9840" y="13204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88"/>
            <p:cNvSpPr/>
            <p:nvPr/>
          </p:nvSpPr>
          <p:spPr>
            <a:xfrm>
              <a:off x="2763191" y="2618560"/>
              <a:ext cx="52583" cy="95704"/>
            </a:xfrm>
            <a:custGeom>
              <a:avLst/>
              <a:gdLst/>
              <a:ahLst/>
              <a:cxnLst/>
              <a:rect l="l" t="t" r="r" b="b"/>
              <a:pathLst>
                <a:path w="3512" h="6392" extrusionOk="0">
                  <a:moveTo>
                    <a:pt x="1748" y="0"/>
                  </a:moveTo>
                  <a:cubicBezTo>
                    <a:pt x="1540" y="0"/>
                    <a:pt x="1335" y="64"/>
                    <a:pt x="1157" y="190"/>
                  </a:cubicBezTo>
                  <a:lnTo>
                    <a:pt x="463" y="652"/>
                  </a:lnTo>
                  <a:cubicBezTo>
                    <a:pt x="169" y="841"/>
                    <a:pt x="0" y="1178"/>
                    <a:pt x="0" y="1535"/>
                  </a:cubicBezTo>
                  <a:lnTo>
                    <a:pt x="0" y="6392"/>
                  </a:lnTo>
                  <a:lnTo>
                    <a:pt x="3511" y="6392"/>
                  </a:lnTo>
                  <a:lnTo>
                    <a:pt x="3511" y="1535"/>
                  </a:lnTo>
                  <a:cubicBezTo>
                    <a:pt x="3511" y="1178"/>
                    <a:pt x="3322" y="841"/>
                    <a:pt x="3028" y="652"/>
                  </a:cubicBezTo>
                  <a:lnTo>
                    <a:pt x="2355" y="190"/>
                  </a:lnTo>
                  <a:cubicBezTo>
                    <a:pt x="2166" y="64"/>
                    <a:pt x="1956" y="0"/>
                    <a:pt x="1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88"/>
            <p:cNvSpPr/>
            <p:nvPr/>
          </p:nvSpPr>
          <p:spPr>
            <a:xfrm>
              <a:off x="2783329" y="2618515"/>
              <a:ext cx="32445" cy="95749"/>
            </a:xfrm>
            <a:custGeom>
              <a:avLst/>
              <a:gdLst/>
              <a:ahLst/>
              <a:cxnLst/>
              <a:rect l="l" t="t" r="r" b="b"/>
              <a:pathLst>
                <a:path w="2167" h="6395" extrusionOk="0">
                  <a:moveTo>
                    <a:pt x="414" y="0"/>
                  </a:moveTo>
                  <a:cubicBezTo>
                    <a:pt x="275" y="0"/>
                    <a:pt x="135" y="29"/>
                    <a:pt x="1" y="88"/>
                  </a:cubicBezTo>
                  <a:cubicBezTo>
                    <a:pt x="64" y="109"/>
                    <a:pt x="148" y="151"/>
                    <a:pt x="211" y="193"/>
                  </a:cubicBezTo>
                  <a:lnTo>
                    <a:pt x="905" y="655"/>
                  </a:lnTo>
                  <a:cubicBezTo>
                    <a:pt x="1199" y="844"/>
                    <a:pt x="1368" y="1181"/>
                    <a:pt x="1368" y="1538"/>
                  </a:cubicBezTo>
                  <a:lnTo>
                    <a:pt x="1368" y="6395"/>
                  </a:lnTo>
                  <a:lnTo>
                    <a:pt x="2166" y="6395"/>
                  </a:lnTo>
                  <a:lnTo>
                    <a:pt x="2166" y="1538"/>
                  </a:lnTo>
                  <a:cubicBezTo>
                    <a:pt x="2166" y="1181"/>
                    <a:pt x="1977" y="844"/>
                    <a:pt x="1683" y="655"/>
                  </a:cubicBezTo>
                  <a:lnTo>
                    <a:pt x="1010" y="193"/>
                  </a:lnTo>
                  <a:cubicBezTo>
                    <a:pt x="833" y="66"/>
                    <a:pt x="625" y="0"/>
                    <a:pt x="4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88"/>
            <p:cNvSpPr/>
            <p:nvPr/>
          </p:nvSpPr>
          <p:spPr>
            <a:xfrm>
              <a:off x="2692041" y="2516253"/>
              <a:ext cx="47867" cy="32131"/>
            </a:xfrm>
            <a:custGeom>
              <a:avLst/>
              <a:gdLst/>
              <a:ahLst/>
              <a:cxnLst/>
              <a:rect l="l" t="t" r="r" b="b"/>
              <a:pathLst>
                <a:path w="3197" h="2146" extrusionOk="0">
                  <a:moveTo>
                    <a:pt x="1" y="1"/>
                  </a:moveTo>
                  <a:lnTo>
                    <a:pt x="1" y="1472"/>
                  </a:lnTo>
                  <a:cubicBezTo>
                    <a:pt x="1" y="1556"/>
                    <a:pt x="43" y="1640"/>
                    <a:pt x="106" y="1704"/>
                  </a:cubicBezTo>
                  <a:lnTo>
                    <a:pt x="526" y="2145"/>
                  </a:lnTo>
                  <a:lnTo>
                    <a:pt x="2671" y="2145"/>
                  </a:lnTo>
                  <a:lnTo>
                    <a:pt x="3112" y="1704"/>
                  </a:lnTo>
                  <a:cubicBezTo>
                    <a:pt x="3155" y="1640"/>
                    <a:pt x="3197" y="1556"/>
                    <a:pt x="3197" y="1472"/>
                  </a:cubicBezTo>
                  <a:lnTo>
                    <a:pt x="319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88"/>
            <p:cNvSpPr/>
            <p:nvPr/>
          </p:nvSpPr>
          <p:spPr>
            <a:xfrm>
              <a:off x="2719112" y="2516253"/>
              <a:ext cx="20797" cy="31817"/>
            </a:xfrm>
            <a:custGeom>
              <a:avLst/>
              <a:gdLst/>
              <a:ahLst/>
              <a:cxnLst/>
              <a:rect l="l" t="t" r="r" b="b"/>
              <a:pathLst>
                <a:path w="1389" h="2125" extrusionOk="0">
                  <a:moveTo>
                    <a:pt x="1389" y="1"/>
                  </a:moveTo>
                  <a:lnTo>
                    <a:pt x="527" y="22"/>
                  </a:lnTo>
                  <a:lnTo>
                    <a:pt x="527" y="1598"/>
                  </a:lnTo>
                  <a:lnTo>
                    <a:pt x="1" y="2124"/>
                  </a:lnTo>
                  <a:lnTo>
                    <a:pt x="863" y="2124"/>
                  </a:lnTo>
                  <a:lnTo>
                    <a:pt x="1304" y="1704"/>
                  </a:lnTo>
                  <a:cubicBezTo>
                    <a:pt x="1368" y="1640"/>
                    <a:pt x="1389" y="1556"/>
                    <a:pt x="1389" y="1472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88"/>
            <p:cNvSpPr/>
            <p:nvPr/>
          </p:nvSpPr>
          <p:spPr>
            <a:xfrm>
              <a:off x="2692041" y="2682148"/>
              <a:ext cx="47867" cy="32116"/>
            </a:xfrm>
            <a:custGeom>
              <a:avLst/>
              <a:gdLst/>
              <a:ahLst/>
              <a:cxnLst/>
              <a:rect l="l" t="t" r="r" b="b"/>
              <a:pathLst>
                <a:path w="3197" h="2145" extrusionOk="0">
                  <a:moveTo>
                    <a:pt x="526" y="0"/>
                  </a:moveTo>
                  <a:lnTo>
                    <a:pt x="85" y="442"/>
                  </a:lnTo>
                  <a:cubicBezTo>
                    <a:pt x="22" y="505"/>
                    <a:pt x="1" y="589"/>
                    <a:pt x="1" y="673"/>
                  </a:cubicBezTo>
                  <a:lnTo>
                    <a:pt x="1" y="2145"/>
                  </a:lnTo>
                  <a:lnTo>
                    <a:pt x="3197" y="2145"/>
                  </a:lnTo>
                  <a:lnTo>
                    <a:pt x="3197" y="673"/>
                  </a:lnTo>
                  <a:cubicBezTo>
                    <a:pt x="3197" y="589"/>
                    <a:pt x="3155" y="505"/>
                    <a:pt x="3091" y="442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88"/>
            <p:cNvSpPr/>
            <p:nvPr/>
          </p:nvSpPr>
          <p:spPr>
            <a:xfrm>
              <a:off x="2719112" y="2682148"/>
              <a:ext cx="20797" cy="31802"/>
            </a:xfrm>
            <a:custGeom>
              <a:avLst/>
              <a:gdLst/>
              <a:ahLst/>
              <a:cxnLst/>
              <a:rect l="l" t="t" r="r" b="b"/>
              <a:pathLst>
                <a:path w="1389" h="2124" extrusionOk="0">
                  <a:moveTo>
                    <a:pt x="1" y="0"/>
                  </a:moveTo>
                  <a:lnTo>
                    <a:pt x="527" y="526"/>
                  </a:lnTo>
                  <a:lnTo>
                    <a:pt x="527" y="2124"/>
                  </a:lnTo>
                  <a:lnTo>
                    <a:pt x="1389" y="2124"/>
                  </a:lnTo>
                  <a:lnTo>
                    <a:pt x="1389" y="673"/>
                  </a:lnTo>
                  <a:cubicBezTo>
                    <a:pt x="1389" y="589"/>
                    <a:pt x="1347" y="505"/>
                    <a:pt x="1283" y="442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88"/>
            <p:cNvSpPr/>
            <p:nvPr/>
          </p:nvSpPr>
          <p:spPr>
            <a:xfrm>
              <a:off x="2699917" y="2548369"/>
              <a:ext cx="31802" cy="133794"/>
            </a:xfrm>
            <a:custGeom>
              <a:avLst/>
              <a:gdLst/>
              <a:ahLst/>
              <a:cxnLst/>
              <a:rect l="l" t="t" r="r" b="b"/>
              <a:pathLst>
                <a:path w="2124" h="8936" extrusionOk="0">
                  <a:moveTo>
                    <a:pt x="0" y="0"/>
                  </a:moveTo>
                  <a:lnTo>
                    <a:pt x="0" y="8935"/>
                  </a:lnTo>
                  <a:lnTo>
                    <a:pt x="2124" y="8935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88"/>
            <p:cNvSpPr/>
            <p:nvPr/>
          </p:nvSpPr>
          <p:spPr>
            <a:xfrm>
              <a:off x="2838742" y="2516253"/>
              <a:ext cx="47852" cy="32131"/>
            </a:xfrm>
            <a:custGeom>
              <a:avLst/>
              <a:gdLst/>
              <a:ahLst/>
              <a:cxnLst/>
              <a:rect l="l" t="t" r="r" b="b"/>
              <a:pathLst>
                <a:path w="3196" h="2146" extrusionOk="0">
                  <a:moveTo>
                    <a:pt x="0" y="1"/>
                  </a:moveTo>
                  <a:lnTo>
                    <a:pt x="0" y="1472"/>
                  </a:lnTo>
                  <a:cubicBezTo>
                    <a:pt x="0" y="1556"/>
                    <a:pt x="42" y="1640"/>
                    <a:pt x="105" y="1704"/>
                  </a:cubicBezTo>
                  <a:lnTo>
                    <a:pt x="526" y="2145"/>
                  </a:lnTo>
                  <a:lnTo>
                    <a:pt x="2670" y="2145"/>
                  </a:lnTo>
                  <a:lnTo>
                    <a:pt x="3091" y="1704"/>
                  </a:lnTo>
                  <a:cubicBezTo>
                    <a:pt x="3154" y="1640"/>
                    <a:pt x="3196" y="1556"/>
                    <a:pt x="3196" y="1472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88"/>
            <p:cNvSpPr/>
            <p:nvPr/>
          </p:nvSpPr>
          <p:spPr>
            <a:xfrm>
              <a:off x="2838742" y="2682148"/>
              <a:ext cx="47852" cy="32116"/>
            </a:xfrm>
            <a:custGeom>
              <a:avLst/>
              <a:gdLst/>
              <a:ahLst/>
              <a:cxnLst/>
              <a:rect l="l" t="t" r="r" b="b"/>
              <a:pathLst>
                <a:path w="3196" h="2145" extrusionOk="0">
                  <a:moveTo>
                    <a:pt x="526" y="0"/>
                  </a:moveTo>
                  <a:lnTo>
                    <a:pt x="105" y="442"/>
                  </a:lnTo>
                  <a:cubicBezTo>
                    <a:pt x="42" y="505"/>
                    <a:pt x="0" y="589"/>
                    <a:pt x="0" y="673"/>
                  </a:cubicBezTo>
                  <a:lnTo>
                    <a:pt x="0" y="2145"/>
                  </a:lnTo>
                  <a:lnTo>
                    <a:pt x="3196" y="2145"/>
                  </a:lnTo>
                  <a:lnTo>
                    <a:pt x="3196" y="673"/>
                  </a:lnTo>
                  <a:cubicBezTo>
                    <a:pt x="3196" y="589"/>
                    <a:pt x="3154" y="505"/>
                    <a:pt x="3112" y="442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88"/>
            <p:cNvSpPr/>
            <p:nvPr/>
          </p:nvSpPr>
          <p:spPr>
            <a:xfrm>
              <a:off x="2866127" y="2516253"/>
              <a:ext cx="20467" cy="31817"/>
            </a:xfrm>
            <a:custGeom>
              <a:avLst/>
              <a:gdLst/>
              <a:ahLst/>
              <a:cxnLst/>
              <a:rect l="l" t="t" r="r" b="b"/>
              <a:pathLst>
                <a:path w="1367" h="2125" extrusionOk="0">
                  <a:moveTo>
                    <a:pt x="1367" y="1"/>
                  </a:moveTo>
                  <a:lnTo>
                    <a:pt x="526" y="22"/>
                  </a:lnTo>
                  <a:lnTo>
                    <a:pt x="526" y="1598"/>
                  </a:lnTo>
                  <a:lnTo>
                    <a:pt x="0" y="2124"/>
                  </a:lnTo>
                  <a:lnTo>
                    <a:pt x="841" y="2124"/>
                  </a:lnTo>
                  <a:lnTo>
                    <a:pt x="1283" y="1704"/>
                  </a:lnTo>
                  <a:cubicBezTo>
                    <a:pt x="1346" y="1640"/>
                    <a:pt x="1367" y="1556"/>
                    <a:pt x="1367" y="147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88"/>
            <p:cNvSpPr/>
            <p:nvPr/>
          </p:nvSpPr>
          <p:spPr>
            <a:xfrm>
              <a:off x="2865812" y="2682148"/>
              <a:ext cx="20782" cy="31802"/>
            </a:xfrm>
            <a:custGeom>
              <a:avLst/>
              <a:gdLst/>
              <a:ahLst/>
              <a:cxnLst/>
              <a:rect l="l" t="t" r="r" b="b"/>
              <a:pathLst>
                <a:path w="1388" h="2124" extrusionOk="0">
                  <a:moveTo>
                    <a:pt x="0" y="0"/>
                  </a:moveTo>
                  <a:lnTo>
                    <a:pt x="526" y="526"/>
                  </a:lnTo>
                  <a:lnTo>
                    <a:pt x="526" y="2124"/>
                  </a:lnTo>
                  <a:lnTo>
                    <a:pt x="1388" y="2124"/>
                  </a:lnTo>
                  <a:lnTo>
                    <a:pt x="1388" y="673"/>
                  </a:lnTo>
                  <a:cubicBezTo>
                    <a:pt x="1388" y="589"/>
                    <a:pt x="1346" y="505"/>
                    <a:pt x="1283" y="442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88"/>
            <p:cNvSpPr/>
            <p:nvPr/>
          </p:nvSpPr>
          <p:spPr>
            <a:xfrm>
              <a:off x="2846603" y="2548369"/>
              <a:ext cx="32131" cy="133794"/>
            </a:xfrm>
            <a:custGeom>
              <a:avLst/>
              <a:gdLst/>
              <a:ahLst/>
              <a:cxnLst/>
              <a:rect l="l" t="t" r="r" b="b"/>
              <a:pathLst>
                <a:path w="2146" h="8936" extrusionOk="0">
                  <a:moveTo>
                    <a:pt x="1" y="0"/>
                  </a:moveTo>
                  <a:lnTo>
                    <a:pt x="1" y="8935"/>
                  </a:lnTo>
                  <a:lnTo>
                    <a:pt x="2145" y="893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88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88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6497" y="336"/>
                  </a:lnTo>
                  <a:lnTo>
                    <a:pt x="10723" y="3637"/>
                  </a:lnTo>
                  <a:cubicBezTo>
                    <a:pt x="11137" y="3927"/>
                    <a:pt x="10919" y="4584"/>
                    <a:pt x="10410" y="4584"/>
                  </a:cubicBezTo>
                  <a:cubicBezTo>
                    <a:pt x="10402" y="4584"/>
                    <a:pt x="10394" y="4584"/>
                    <a:pt x="10386" y="4583"/>
                  </a:cubicBezTo>
                  <a:lnTo>
                    <a:pt x="1030" y="4583"/>
                  </a:ln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88"/>
            <p:cNvSpPr/>
            <p:nvPr/>
          </p:nvSpPr>
          <p:spPr>
            <a:xfrm>
              <a:off x="2668130" y="2487925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526" y="0"/>
                  </a:moveTo>
                  <a:cubicBezTo>
                    <a:pt x="231" y="0"/>
                    <a:pt x="0" y="232"/>
                    <a:pt x="0" y="526"/>
                  </a:cubicBezTo>
                  <a:lnTo>
                    <a:pt x="0" y="1388"/>
                  </a:lnTo>
                  <a:cubicBezTo>
                    <a:pt x="0" y="1661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61"/>
                    <a:pt x="16189" y="1388"/>
                  </a:cubicBezTo>
                  <a:lnTo>
                    <a:pt x="16189" y="526"/>
                  </a:lnTo>
                  <a:cubicBezTo>
                    <a:pt x="16189" y="232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88"/>
            <p:cNvSpPr/>
            <p:nvPr/>
          </p:nvSpPr>
          <p:spPr>
            <a:xfrm>
              <a:off x="2668130" y="2487611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15558" y="0"/>
                  </a:moveTo>
                  <a:lnTo>
                    <a:pt x="15558" y="757"/>
                  </a:lnTo>
                  <a:cubicBezTo>
                    <a:pt x="15558" y="1052"/>
                    <a:pt x="15306" y="1283"/>
                    <a:pt x="15032" y="1283"/>
                  </a:cubicBezTo>
                  <a:lnTo>
                    <a:pt x="0" y="1283"/>
                  </a:lnTo>
                  <a:lnTo>
                    <a:pt x="0" y="1388"/>
                  </a:lnTo>
                  <a:cubicBezTo>
                    <a:pt x="0" y="1682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82"/>
                    <a:pt x="16189" y="1388"/>
                  </a:cubicBezTo>
                  <a:lnTo>
                    <a:pt x="16189" y="526"/>
                  </a:lnTo>
                  <a:cubicBezTo>
                    <a:pt x="16189" y="253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88"/>
            <p:cNvSpPr/>
            <p:nvPr/>
          </p:nvSpPr>
          <p:spPr>
            <a:xfrm>
              <a:off x="2905789" y="2602495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35" y="1"/>
                  </a:moveTo>
                  <a:cubicBezTo>
                    <a:pt x="652" y="1"/>
                    <a:pt x="0" y="645"/>
                    <a:pt x="0" y="1452"/>
                  </a:cubicBezTo>
                  <a:lnTo>
                    <a:pt x="0" y="3786"/>
                  </a:lnTo>
                  <a:cubicBezTo>
                    <a:pt x="0" y="3975"/>
                    <a:pt x="148" y="4101"/>
                    <a:pt x="316" y="4101"/>
                  </a:cubicBezTo>
                  <a:lnTo>
                    <a:pt x="2544" y="4101"/>
                  </a:lnTo>
                  <a:cubicBezTo>
                    <a:pt x="2556" y="4102"/>
                    <a:pt x="2568" y="4103"/>
                    <a:pt x="2580" y="4103"/>
                  </a:cubicBezTo>
                  <a:cubicBezTo>
                    <a:pt x="2752" y="4103"/>
                    <a:pt x="2881" y="3963"/>
                    <a:pt x="2881" y="3786"/>
                  </a:cubicBezTo>
                  <a:lnTo>
                    <a:pt x="2881" y="1473"/>
                  </a:lnTo>
                  <a:cubicBezTo>
                    <a:pt x="2881" y="695"/>
                    <a:pt x="2250" y="43"/>
                    <a:pt x="1472" y="1"/>
                  </a:cubicBezTo>
                  <a:cubicBezTo>
                    <a:pt x="1460" y="1"/>
                    <a:pt x="1447" y="1"/>
                    <a:pt x="14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88"/>
            <p:cNvSpPr/>
            <p:nvPr/>
          </p:nvSpPr>
          <p:spPr>
            <a:xfrm>
              <a:off x="2922154" y="2602704"/>
              <a:ext cx="26456" cy="61522"/>
            </a:xfrm>
            <a:custGeom>
              <a:avLst/>
              <a:gdLst/>
              <a:ahLst/>
              <a:cxnLst/>
              <a:rect l="l" t="t" r="r" b="b"/>
              <a:pathLst>
                <a:path w="1767" h="4109" extrusionOk="0">
                  <a:moveTo>
                    <a:pt x="257" y="0"/>
                  </a:moveTo>
                  <a:cubicBezTo>
                    <a:pt x="166" y="0"/>
                    <a:pt x="78" y="20"/>
                    <a:pt x="1" y="50"/>
                  </a:cubicBezTo>
                  <a:cubicBezTo>
                    <a:pt x="631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51" y="4108"/>
                  </a:lnTo>
                  <a:cubicBezTo>
                    <a:pt x="1620" y="4108"/>
                    <a:pt x="1767" y="3961"/>
                    <a:pt x="1767" y="3772"/>
                  </a:cubicBezTo>
                  <a:lnTo>
                    <a:pt x="1767" y="1459"/>
                  </a:lnTo>
                  <a:cubicBezTo>
                    <a:pt x="1767" y="660"/>
                    <a:pt x="1136" y="8"/>
                    <a:pt x="358" y="8"/>
                  </a:cubicBezTo>
                  <a:cubicBezTo>
                    <a:pt x="324" y="3"/>
                    <a:pt x="290" y="0"/>
                    <a:pt x="257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88"/>
            <p:cNvSpPr/>
            <p:nvPr/>
          </p:nvSpPr>
          <p:spPr>
            <a:xfrm>
              <a:off x="2758789" y="2542066"/>
              <a:ext cx="54156" cy="46115"/>
            </a:xfrm>
            <a:custGeom>
              <a:avLst/>
              <a:gdLst/>
              <a:ahLst/>
              <a:cxnLst/>
              <a:rect l="l" t="t" r="r" b="b"/>
              <a:pathLst>
                <a:path w="3617" h="3080" extrusionOk="0">
                  <a:moveTo>
                    <a:pt x="2060" y="1"/>
                  </a:moveTo>
                  <a:cubicBezTo>
                    <a:pt x="694" y="1"/>
                    <a:pt x="0" y="1661"/>
                    <a:pt x="967" y="2629"/>
                  </a:cubicBezTo>
                  <a:cubicBezTo>
                    <a:pt x="1285" y="2940"/>
                    <a:pt x="1673" y="3079"/>
                    <a:pt x="2053" y="3079"/>
                  </a:cubicBezTo>
                  <a:cubicBezTo>
                    <a:pt x="2853" y="3079"/>
                    <a:pt x="3616" y="2462"/>
                    <a:pt x="3616" y="1535"/>
                  </a:cubicBezTo>
                  <a:cubicBezTo>
                    <a:pt x="3616" y="673"/>
                    <a:pt x="2922" y="1"/>
                    <a:pt x="2060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88"/>
            <p:cNvSpPr/>
            <p:nvPr/>
          </p:nvSpPr>
          <p:spPr>
            <a:xfrm>
              <a:off x="2769794" y="2545210"/>
              <a:ext cx="46924" cy="43046"/>
            </a:xfrm>
            <a:custGeom>
              <a:avLst/>
              <a:gdLst/>
              <a:ahLst/>
              <a:cxnLst/>
              <a:rect l="l" t="t" r="r" b="b"/>
              <a:pathLst>
                <a:path w="3134" h="2875" extrusionOk="0">
                  <a:moveTo>
                    <a:pt x="2124" y="1"/>
                  </a:moveTo>
                  <a:cubicBezTo>
                    <a:pt x="2802" y="1119"/>
                    <a:pt x="1910" y="2360"/>
                    <a:pt x="812" y="2360"/>
                  </a:cubicBezTo>
                  <a:cubicBezTo>
                    <a:pt x="547" y="2360"/>
                    <a:pt x="270" y="2288"/>
                    <a:pt x="1" y="2124"/>
                  </a:cubicBezTo>
                  <a:lnTo>
                    <a:pt x="1" y="2124"/>
                  </a:lnTo>
                  <a:cubicBezTo>
                    <a:pt x="300" y="2615"/>
                    <a:pt x="811" y="2874"/>
                    <a:pt x="1327" y="2874"/>
                  </a:cubicBezTo>
                  <a:cubicBezTo>
                    <a:pt x="1718" y="2874"/>
                    <a:pt x="2111" y="2726"/>
                    <a:pt x="2419" y="2419"/>
                  </a:cubicBezTo>
                  <a:cubicBezTo>
                    <a:pt x="3134" y="1704"/>
                    <a:pt x="2986" y="526"/>
                    <a:pt x="2124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8" name="Google Shape;10968;p88"/>
          <p:cNvGrpSpPr/>
          <p:nvPr/>
        </p:nvGrpSpPr>
        <p:grpSpPr>
          <a:xfrm>
            <a:off x="3955047" y="2432242"/>
            <a:ext cx="322912" cy="334396"/>
            <a:chOff x="3955047" y="2432242"/>
            <a:chExt cx="322912" cy="334396"/>
          </a:xfrm>
        </p:grpSpPr>
        <p:sp>
          <p:nvSpPr>
            <p:cNvPr id="10969" name="Google Shape;10969;p88"/>
            <p:cNvSpPr/>
            <p:nvPr/>
          </p:nvSpPr>
          <p:spPr>
            <a:xfrm>
              <a:off x="3955047" y="2432242"/>
              <a:ext cx="322912" cy="334291"/>
            </a:xfrm>
            <a:custGeom>
              <a:avLst/>
              <a:gdLst/>
              <a:ahLst/>
              <a:cxnLst/>
              <a:rect l="l" t="t" r="r" b="b"/>
              <a:pathLst>
                <a:path w="21567" h="22327" extrusionOk="0">
                  <a:moveTo>
                    <a:pt x="20464" y="0"/>
                  </a:moveTo>
                  <a:cubicBezTo>
                    <a:pt x="20398" y="0"/>
                    <a:pt x="20331" y="6"/>
                    <a:pt x="20263" y="19"/>
                  </a:cubicBezTo>
                  <a:lnTo>
                    <a:pt x="6912" y="2395"/>
                  </a:lnTo>
                  <a:cubicBezTo>
                    <a:pt x="6387" y="2479"/>
                    <a:pt x="5987" y="2920"/>
                    <a:pt x="5987" y="3467"/>
                  </a:cubicBezTo>
                  <a:lnTo>
                    <a:pt x="5987" y="15030"/>
                  </a:lnTo>
                  <a:cubicBezTo>
                    <a:pt x="5434" y="14754"/>
                    <a:pt x="4853" y="14625"/>
                    <a:pt x="4284" y="14625"/>
                  </a:cubicBezTo>
                  <a:cubicBezTo>
                    <a:pt x="2563" y="14625"/>
                    <a:pt x="953" y="15805"/>
                    <a:pt x="542" y="17638"/>
                  </a:cubicBezTo>
                  <a:cubicBezTo>
                    <a:pt x="0" y="20034"/>
                    <a:pt x="1833" y="22327"/>
                    <a:pt x="4281" y="22327"/>
                  </a:cubicBezTo>
                  <a:cubicBezTo>
                    <a:pt x="4303" y="22327"/>
                    <a:pt x="4325" y="22326"/>
                    <a:pt x="4347" y="22326"/>
                  </a:cubicBezTo>
                  <a:cubicBezTo>
                    <a:pt x="6471" y="22284"/>
                    <a:pt x="8153" y="20539"/>
                    <a:pt x="8132" y="18415"/>
                  </a:cubicBezTo>
                  <a:lnTo>
                    <a:pt x="8132" y="5570"/>
                  </a:lnTo>
                  <a:lnTo>
                    <a:pt x="19401" y="3572"/>
                  </a:lnTo>
                  <a:lnTo>
                    <a:pt x="19401" y="12276"/>
                  </a:lnTo>
                  <a:cubicBezTo>
                    <a:pt x="18853" y="12007"/>
                    <a:pt x="18278" y="11882"/>
                    <a:pt x="17715" y="11882"/>
                  </a:cubicBezTo>
                  <a:cubicBezTo>
                    <a:pt x="15988" y="11882"/>
                    <a:pt x="14368" y="13060"/>
                    <a:pt x="13956" y="14883"/>
                  </a:cubicBezTo>
                  <a:cubicBezTo>
                    <a:pt x="13414" y="17300"/>
                    <a:pt x="15226" y="19572"/>
                    <a:pt x="17693" y="19572"/>
                  </a:cubicBezTo>
                  <a:cubicBezTo>
                    <a:pt x="17716" y="19572"/>
                    <a:pt x="17738" y="19572"/>
                    <a:pt x="17761" y="19572"/>
                  </a:cubicBezTo>
                  <a:cubicBezTo>
                    <a:pt x="19884" y="19530"/>
                    <a:pt x="21566" y="17806"/>
                    <a:pt x="21566" y="15682"/>
                  </a:cubicBezTo>
                  <a:lnTo>
                    <a:pt x="21566" y="1112"/>
                  </a:lnTo>
                  <a:cubicBezTo>
                    <a:pt x="21566" y="488"/>
                    <a:pt x="21056" y="0"/>
                    <a:pt x="20464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88"/>
            <p:cNvSpPr/>
            <p:nvPr/>
          </p:nvSpPr>
          <p:spPr>
            <a:xfrm>
              <a:off x="4009741" y="2515624"/>
              <a:ext cx="67361" cy="251014"/>
            </a:xfrm>
            <a:custGeom>
              <a:avLst/>
              <a:gdLst/>
              <a:ahLst/>
              <a:cxnLst/>
              <a:rect l="l" t="t" r="r" b="b"/>
              <a:pathLst>
                <a:path w="4499" h="16765" extrusionOk="0">
                  <a:moveTo>
                    <a:pt x="4479" y="1"/>
                  </a:moveTo>
                  <a:lnTo>
                    <a:pt x="3995" y="148"/>
                  </a:lnTo>
                  <a:cubicBezTo>
                    <a:pt x="3533" y="274"/>
                    <a:pt x="3217" y="715"/>
                    <a:pt x="3217" y="1199"/>
                  </a:cubicBezTo>
                  <a:lnTo>
                    <a:pt x="3217" y="12867"/>
                  </a:lnTo>
                  <a:cubicBezTo>
                    <a:pt x="3217" y="14760"/>
                    <a:pt x="1872" y="16379"/>
                    <a:pt x="1" y="16715"/>
                  </a:cubicBezTo>
                  <a:cubicBezTo>
                    <a:pt x="208" y="16748"/>
                    <a:pt x="413" y="16764"/>
                    <a:pt x="615" y="16764"/>
                  </a:cubicBezTo>
                  <a:cubicBezTo>
                    <a:pt x="2716" y="16764"/>
                    <a:pt x="4498" y="15034"/>
                    <a:pt x="4479" y="12867"/>
                  </a:cubicBezTo>
                  <a:lnTo>
                    <a:pt x="4479" y="1"/>
                  </a:ln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88"/>
            <p:cNvSpPr/>
            <p:nvPr/>
          </p:nvSpPr>
          <p:spPr>
            <a:xfrm>
              <a:off x="4210582" y="2432317"/>
              <a:ext cx="67346" cy="293087"/>
            </a:xfrm>
            <a:custGeom>
              <a:avLst/>
              <a:gdLst/>
              <a:ahLst/>
              <a:cxnLst/>
              <a:rect l="l" t="t" r="r" b="b"/>
              <a:pathLst>
                <a:path w="4498" h="19575" extrusionOk="0">
                  <a:moveTo>
                    <a:pt x="3374" y="0"/>
                  </a:moveTo>
                  <a:cubicBezTo>
                    <a:pt x="3315" y="0"/>
                    <a:pt x="3256" y="5"/>
                    <a:pt x="3196" y="14"/>
                  </a:cubicBezTo>
                  <a:lnTo>
                    <a:pt x="2607" y="119"/>
                  </a:lnTo>
                  <a:cubicBezTo>
                    <a:pt x="2986" y="308"/>
                    <a:pt x="3217" y="687"/>
                    <a:pt x="3217" y="1107"/>
                  </a:cubicBezTo>
                  <a:lnTo>
                    <a:pt x="3217" y="15677"/>
                  </a:lnTo>
                  <a:cubicBezTo>
                    <a:pt x="3217" y="17569"/>
                    <a:pt x="1871" y="19188"/>
                    <a:pt x="0" y="19525"/>
                  </a:cubicBezTo>
                  <a:cubicBezTo>
                    <a:pt x="209" y="19558"/>
                    <a:pt x="416" y="19574"/>
                    <a:pt x="620" y="19574"/>
                  </a:cubicBezTo>
                  <a:cubicBezTo>
                    <a:pt x="2718" y="19574"/>
                    <a:pt x="4498" y="17862"/>
                    <a:pt x="4478" y="15677"/>
                  </a:cubicBezTo>
                  <a:lnTo>
                    <a:pt x="4478" y="1107"/>
                  </a:lnTo>
                  <a:cubicBezTo>
                    <a:pt x="4478" y="475"/>
                    <a:pt x="3972" y="0"/>
                    <a:pt x="3374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2" name="Google Shape;10972;p88"/>
          <p:cNvGrpSpPr/>
          <p:nvPr/>
        </p:nvGrpSpPr>
        <p:grpSpPr>
          <a:xfrm>
            <a:off x="1802465" y="1962854"/>
            <a:ext cx="265373" cy="351944"/>
            <a:chOff x="1802465" y="1962854"/>
            <a:chExt cx="265373" cy="351944"/>
          </a:xfrm>
        </p:grpSpPr>
        <p:sp>
          <p:nvSpPr>
            <p:cNvPr id="10973" name="Google Shape;10973;p88"/>
            <p:cNvSpPr/>
            <p:nvPr/>
          </p:nvSpPr>
          <p:spPr>
            <a:xfrm>
              <a:off x="1802465" y="2243020"/>
              <a:ext cx="265373" cy="71778"/>
            </a:xfrm>
            <a:custGeom>
              <a:avLst/>
              <a:gdLst/>
              <a:ahLst/>
              <a:cxnLst/>
              <a:rect l="l" t="t" r="r" b="b"/>
              <a:pathLst>
                <a:path w="17724" h="4794" extrusionOk="0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88"/>
            <p:cNvSpPr/>
            <p:nvPr/>
          </p:nvSpPr>
          <p:spPr>
            <a:xfrm>
              <a:off x="1802465" y="2208074"/>
              <a:ext cx="265373" cy="83442"/>
            </a:xfrm>
            <a:custGeom>
              <a:avLst/>
              <a:gdLst/>
              <a:ahLst/>
              <a:cxnLst/>
              <a:rect l="l" t="t" r="r" b="b"/>
              <a:pathLst>
                <a:path w="17724" h="5573" extrusionOk="0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88"/>
            <p:cNvSpPr/>
            <p:nvPr/>
          </p:nvSpPr>
          <p:spPr>
            <a:xfrm>
              <a:off x="1802465" y="1962854"/>
              <a:ext cx="35889" cy="316069"/>
            </a:xfrm>
            <a:custGeom>
              <a:avLst/>
              <a:gdLst/>
              <a:ahLst/>
              <a:cxnLst/>
              <a:rect l="l" t="t" r="r" b="b"/>
              <a:pathLst>
                <a:path w="2397" h="21110" extrusionOk="0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88"/>
            <p:cNvSpPr/>
            <p:nvPr/>
          </p:nvSpPr>
          <p:spPr>
            <a:xfrm>
              <a:off x="1837082" y="2286141"/>
              <a:ext cx="230756" cy="8834"/>
            </a:xfrm>
            <a:custGeom>
              <a:avLst/>
              <a:gdLst/>
              <a:ahLst/>
              <a:cxnLst/>
              <a:rect l="l" t="t" r="r" b="b"/>
              <a:pathLst>
                <a:path w="15412" h="590" extrusionOk="0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88"/>
            <p:cNvSpPr/>
            <p:nvPr/>
          </p:nvSpPr>
          <p:spPr>
            <a:xfrm>
              <a:off x="1900041" y="2262843"/>
              <a:ext cx="167797" cy="9148"/>
            </a:xfrm>
            <a:custGeom>
              <a:avLst/>
              <a:gdLst/>
              <a:ahLst/>
              <a:cxnLst/>
              <a:rect l="l" t="t" r="r" b="b"/>
              <a:pathLst>
                <a:path w="11207" h="611" extrusionOk="0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88"/>
            <p:cNvSpPr/>
            <p:nvPr/>
          </p:nvSpPr>
          <p:spPr>
            <a:xfrm>
              <a:off x="1838339" y="1962854"/>
              <a:ext cx="229498" cy="280180"/>
            </a:xfrm>
            <a:custGeom>
              <a:avLst/>
              <a:gdLst/>
              <a:ahLst/>
              <a:cxnLst/>
              <a:rect l="l" t="t" r="r" b="b"/>
              <a:pathLst>
                <a:path w="15328" h="18713" extrusionOk="0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88"/>
            <p:cNvSpPr/>
            <p:nvPr/>
          </p:nvSpPr>
          <p:spPr>
            <a:xfrm>
              <a:off x="1854091" y="1978905"/>
              <a:ext cx="197697" cy="248394"/>
            </a:xfrm>
            <a:custGeom>
              <a:avLst/>
              <a:gdLst/>
              <a:ahLst/>
              <a:cxnLst/>
              <a:rect l="l" t="t" r="r" b="b"/>
              <a:pathLst>
                <a:path w="13204" h="16590" extrusionOk="0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0" name="Google Shape;10980;p88"/>
          <p:cNvGrpSpPr/>
          <p:nvPr/>
        </p:nvGrpSpPr>
        <p:grpSpPr>
          <a:xfrm>
            <a:off x="3512070" y="1956222"/>
            <a:ext cx="373983" cy="363622"/>
            <a:chOff x="3512070" y="1956222"/>
            <a:chExt cx="373983" cy="363622"/>
          </a:xfrm>
        </p:grpSpPr>
        <p:sp>
          <p:nvSpPr>
            <p:cNvPr id="10981" name="Google Shape;10981;p88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88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88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88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88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88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88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88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88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88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88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88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88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88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88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88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88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8" name="Google Shape;10998;p88"/>
          <p:cNvGrpSpPr/>
          <p:nvPr/>
        </p:nvGrpSpPr>
        <p:grpSpPr>
          <a:xfrm>
            <a:off x="842683" y="2394751"/>
            <a:ext cx="345640" cy="356660"/>
            <a:chOff x="842683" y="2394751"/>
            <a:chExt cx="345640" cy="356660"/>
          </a:xfrm>
        </p:grpSpPr>
        <p:sp>
          <p:nvSpPr>
            <p:cNvPr id="10999" name="Google Shape;10999;p88"/>
            <p:cNvSpPr/>
            <p:nvPr/>
          </p:nvSpPr>
          <p:spPr>
            <a:xfrm>
              <a:off x="1099042" y="2499888"/>
              <a:ext cx="89266" cy="107353"/>
            </a:xfrm>
            <a:custGeom>
              <a:avLst/>
              <a:gdLst/>
              <a:ahLst/>
              <a:cxnLst/>
              <a:rect l="l" t="t" r="r" b="b"/>
              <a:pathLst>
                <a:path w="5962" h="7170" extrusionOk="0">
                  <a:moveTo>
                    <a:pt x="2977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603" y="7124"/>
                    <a:pt x="5663" y="7166"/>
                    <a:pt x="5742" y="7169"/>
                  </a:cubicBezTo>
                  <a:lnTo>
                    <a:pt x="5742" y="7169"/>
                  </a:lnTo>
                  <a:cubicBezTo>
                    <a:pt x="5882" y="7163"/>
                    <a:pt x="5961" y="7019"/>
                    <a:pt x="5900" y="6896"/>
                  </a:cubicBezTo>
                  <a:lnTo>
                    <a:pt x="3145" y="126"/>
                  </a:lnTo>
                  <a:cubicBezTo>
                    <a:pt x="3114" y="42"/>
                    <a:pt x="3046" y="0"/>
                    <a:pt x="2977" y="0"/>
                  </a:cubicBezTo>
                  <a:close/>
                  <a:moveTo>
                    <a:pt x="5742" y="7169"/>
                  </a:moveTo>
                  <a:lnTo>
                    <a:pt x="5742" y="7169"/>
                  </a:lnTo>
                  <a:cubicBezTo>
                    <a:pt x="5738" y="7170"/>
                    <a:pt x="5735" y="7170"/>
                    <a:pt x="5731" y="7170"/>
                  </a:cubicBezTo>
                  <a:lnTo>
                    <a:pt x="5752" y="7170"/>
                  </a:lnTo>
                  <a:cubicBezTo>
                    <a:pt x="5749" y="7170"/>
                    <a:pt x="5745" y="7170"/>
                    <a:pt x="5742" y="7169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88"/>
            <p:cNvSpPr/>
            <p:nvPr/>
          </p:nvSpPr>
          <p:spPr>
            <a:xfrm>
              <a:off x="1098908" y="2603138"/>
              <a:ext cx="89416" cy="47852"/>
            </a:xfrm>
            <a:custGeom>
              <a:avLst/>
              <a:gdLst/>
              <a:ahLst/>
              <a:cxnLst/>
              <a:rect l="l" t="t" r="r" b="b"/>
              <a:pathLst>
                <a:path w="5972" h="3196" extrusionOk="0">
                  <a:moveTo>
                    <a:pt x="43" y="0"/>
                  </a:moveTo>
                  <a:cubicBezTo>
                    <a:pt x="22" y="0"/>
                    <a:pt x="1" y="21"/>
                    <a:pt x="1" y="42"/>
                  </a:cubicBezTo>
                  <a:lnTo>
                    <a:pt x="1" y="358"/>
                  </a:lnTo>
                  <a:cubicBezTo>
                    <a:pt x="1" y="1935"/>
                    <a:pt x="1283" y="3196"/>
                    <a:pt x="2860" y="3196"/>
                  </a:cubicBezTo>
                  <a:lnTo>
                    <a:pt x="3133" y="3196"/>
                  </a:lnTo>
                  <a:cubicBezTo>
                    <a:pt x="4689" y="3196"/>
                    <a:pt x="5972" y="1935"/>
                    <a:pt x="5972" y="358"/>
                  </a:cubicBezTo>
                  <a:lnTo>
                    <a:pt x="5972" y="42"/>
                  </a:lnTo>
                  <a:cubicBezTo>
                    <a:pt x="5972" y="21"/>
                    <a:pt x="5951" y="0"/>
                    <a:pt x="593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88"/>
            <p:cNvSpPr/>
            <p:nvPr/>
          </p:nvSpPr>
          <p:spPr>
            <a:xfrm>
              <a:off x="1127236" y="2603138"/>
              <a:ext cx="61088" cy="48182"/>
            </a:xfrm>
            <a:custGeom>
              <a:avLst/>
              <a:gdLst/>
              <a:ahLst/>
              <a:cxnLst/>
              <a:rect l="l" t="t" r="r" b="b"/>
              <a:pathLst>
                <a:path w="4080" h="3218" extrusionOk="0">
                  <a:moveTo>
                    <a:pt x="1830" y="0"/>
                  </a:moveTo>
                  <a:cubicBezTo>
                    <a:pt x="1851" y="0"/>
                    <a:pt x="1872" y="21"/>
                    <a:pt x="1872" y="42"/>
                  </a:cubicBezTo>
                  <a:lnTo>
                    <a:pt x="1872" y="358"/>
                  </a:lnTo>
                  <a:cubicBezTo>
                    <a:pt x="1872" y="1556"/>
                    <a:pt x="1115" y="2628"/>
                    <a:pt x="1" y="3049"/>
                  </a:cubicBezTo>
                  <a:cubicBezTo>
                    <a:pt x="295" y="3154"/>
                    <a:pt x="632" y="3217"/>
                    <a:pt x="947" y="3217"/>
                  </a:cubicBezTo>
                  <a:lnTo>
                    <a:pt x="1220" y="3217"/>
                  </a:lnTo>
                  <a:cubicBezTo>
                    <a:pt x="2797" y="3217"/>
                    <a:pt x="4080" y="1935"/>
                    <a:pt x="4080" y="358"/>
                  </a:cubicBezTo>
                  <a:lnTo>
                    <a:pt x="4080" y="42"/>
                  </a:lnTo>
                  <a:cubicBezTo>
                    <a:pt x="4080" y="21"/>
                    <a:pt x="4059" y="0"/>
                    <a:pt x="403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88"/>
            <p:cNvSpPr/>
            <p:nvPr/>
          </p:nvSpPr>
          <p:spPr>
            <a:xfrm>
              <a:off x="842803" y="2499888"/>
              <a:ext cx="89281" cy="107353"/>
            </a:xfrm>
            <a:custGeom>
              <a:avLst/>
              <a:gdLst/>
              <a:ahLst/>
              <a:cxnLst/>
              <a:rect l="l" t="t" r="r" b="b"/>
              <a:pathLst>
                <a:path w="5963" h="7170" extrusionOk="0">
                  <a:moveTo>
                    <a:pt x="2980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584" y="7128"/>
                    <a:pt x="5669" y="7170"/>
                    <a:pt x="5732" y="7170"/>
                  </a:cubicBezTo>
                  <a:cubicBezTo>
                    <a:pt x="5879" y="7170"/>
                    <a:pt x="5963" y="7022"/>
                    <a:pt x="5921" y="6896"/>
                  </a:cubicBezTo>
                  <a:lnTo>
                    <a:pt x="3167" y="126"/>
                  </a:lnTo>
                  <a:cubicBezTo>
                    <a:pt x="3125" y="42"/>
                    <a:pt x="3051" y="0"/>
                    <a:pt x="29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88"/>
            <p:cNvSpPr/>
            <p:nvPr/>
          </p:nvSpPr>
          <p:spPr>
            <a:xfrm>
              <a:off x="842683" y="2603138"/>
              <a:ext cx="89715" cy="47867"/>
            </a:xfrm>
            <a:custGeom>
              <a:avLst/>
              <a:gdLst/>
              <a:ahLst/>
              <a:cxnLst/>
              <a:rect l="l" t="t" r="r" b="b"/>
              <a:pathLst>
                <a:path w="5992" h="3197" extrusionOk="0">
                  <a:moveTo>
                    <a:pt x="42" y="0"/>
                  </a:moveTo>
                  <a:cubicBezTo>
                    <a:pt x="21" y="0"/>
                    <a:pt x="0" y="21"/>
                    <a:pt x="0" y="42"/>
                  </a:cubicBezTo>
                  <a:lnTo>
                    <a:pt x="0" y="358"/>
                  </a:lnTo>
                  <a:cubicBezTo>
                    <a:pt x="0" y="1922"/>
                    <a:pt x="1262" y="3196"/>
                    <a:pt x="2821" y="3196"/>
                  </a:cubicBezTo>
                  <a:cubicBezTo>
                    <a:pt x="2834" y="3196"/>
                    <a:pt x="2847" y="3196"/>
                    <a:pt x="2859" y="3196"/>
                  </a:cubicBezTo>
                  <a:lnTo>
                    <a:pt x="3133" y="3196"/>
                  </a:lnTo>
                  <a:cubicBezTo>
                    <a:pt x="4709" y="3196"/>
                    <a:pt x="5992" y="1935"/>
                    <a:pt x="5992" y="358"/>
                  </a:cubicBezTo>
                  <a:lnTo>
                    <a:pt x="5992" y="42"/>
                  </a:lnTo>
                  <a:cubicBezTo>
                    <a:pt x="5992" y="21"/>
                    <a:pt x="5971" y="0"/>
                    <a:pt x="595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88"/>
            <p:cNvSpPr/>
            <p:nvPr/>
          </p:nvSpPr>
          <p:spPr>
            <a:xfrm>
              <a:off x="871011" y="2603138"/>
              <a:ext cx="61073" cy="48182"/>
            </a:xfrm>
            <a:custGeom>
              <a:avLst/>
              <a:gdLst/>
              <a:ahLst/>
              <a:cxnLst/>
              <a:rect l="l" t="t" r="r" b="b"/>
              <a:pathLst>
                <a:path w="4079" h="3218" extrusionOk="0">
                  <a:moveTo>
                    <a:pt x="1829" y="0"/>
                  </a:moveTo>
                  <a:cubicBezTo>
                    <a:pt x="1850" y="0"/>
                    <a:pt x="1871" y="21"/>
                    <a:pt x="1871" y="42"/>
                  </a:cubicBezTo>
                  <a:lnTo>
                    <a:pt x="1871" y="358"/>
                  </a:lnTo>
                  <a:cubicBezTo>
                    <a:pt x="1871" y="1556"/>
                    <a:pt x="1114" y="2628"/>
                    <a:pt x="0" y="3028"/>
                  </a:cubicBezTo>
                  <a:cubicBezTo>
                    <a:pt x="295" y="3154"/>
                    <a:pt x="631" y="3217"/>
                    <a:pt x="967" y="3217"/>
                  </a:cubicBezTo>
                  <a:lnTo>
                    <a:pt x="1220" y="3217"/>
                  </a:lnTo>
                  <a:cubicBezTo>
                    <a:pt x="2796" y="3217"/>
                    <a:pt x="4079" y="1935"/>
                    <a:pt x="4079" y="358"/>
                  </a:cubicBezTo>
                  <a:lnTo>
                    <a:pt x="4079" y="42"/>
                  </a:lnTo>
                  <a:cubicBezTo>
                    <a:pt x="4079" y="21"/>
                    <a:pt x="4058" y="0"/>
                    <a:pt x="405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88"/>
            <p:cNvSpPr/>
            <p:nvPr/>
          </p:nvSpPr>
          <p:spPr>
            <a:xfrm>
              <a:off x="1003533" y="2433470"/>
              <a:ext cx="23941" cy="274506"/>
            </a:xfrm>
            <a:custGeom>
              <a:avLst/>
              <a:gdLst/>
              <a:ahLst/>
              <a:cxnLst/>
              <a:rect l="l" t="t" r="r" b="b"/>
              <a:pathLst>
                <a:path w="1599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1598" y="1833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88"/>
            <p:cNvSpPr/>
            <p:nvPr/>
          </p:nvSpPr>
          <p:spPr>
            <a:xfrm>
              <a:off x="1015496" y="2433470"/>
              <a:ext cx="11978" cy="274506"/>
            </a:xfrm>
            <a:custGeom>
              <a:avLst/>
              <a:gdLst/>
              <a:ahLst/>
              <a:cxnLst/>
              <a:rect l="l" t="t" r="r" b="b"/>
              <a:pathLst>
                <a:path w="800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799" y="18333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88"/>
            <p:cNvSpPr/>
            <p:nvPr/>
          </p:nvSpPr>
          <p:spPr>
            <a:xfrm>
              <a:off x="932698" y="2697570"/>
              <a:ext cx="165910" cy="34646"/>
            </a:xfrm>
            <a:custGeom>
              <a:avLst/>
              <a:gdLst/>
              <a:ahLst/>
              <a:cxnLst/>
              <a:rect l="l" t="t" r="r" b="b"/>
              <a:pathLst>
                <a:path w="11081" h="2314" extrusionOk="0">
                  <a:moveTo>
                    <a:pt x="737" y="1"/>
                  </a:moveTo>
                  <a:cubicBezTo>
                    <a:pt x="337" y="1"/>
                    <a:pt x="1" y="337"/>
                    <a:pt x="1" y="736"/>
                  </a:cubicBezTo>
                  <a:lnTo>
                    <a:pt x="1" y="2313"/>
                  </a:lnTo>
                  <a:lnTo>
                    <a:pt x="11081" y="2313"/>
                  </a:lnTo>
                  <a:lnTo>
                    <a:pt x="11081" y="736"/>
                  </a:lnTo>
                  <a:cubicBezTo>
                    <a:pt x="11060" y="316"/>
                    <a:pt x="10723" y="1"/>
                    <a:pt x="1032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88"/>
            <p:cNvSpPr/>
            <p:nvPr/>
          </p:nvSpPr>
          <p:spPr>
            <a:xfrm>
              <a:off x="993771" y="2394751"/>
              <a:ext cx="43465" cy="43450"/>
            </a:xfrm>
            <a:custGeom>
              <a:avLst/>
              <a:gdLst/>
              <a:ahLst/>
              <a:cxnLst/>
              <a:rect l="l" t="t" r="r" b="b"/>
              <a:pathLst>
                <a:path w="2903" h="2902" extrusionOk="0">
                  <a:moveTo>
                    <a:pt x="1451" y="0"/>
                  </a:moveTo>
                  <a:cubicBezTo>
                    <a:pt x="652" y="0"/>
                    <a:pt x="1" y="652"/>
                    <a:pt x="1" y="1451"/>
                  </a:cubicBezTo>
                  <a:cubicBezTo>
                    <a:pt x="1" y="2250"/>
                    <a:pt x="652" y="2902"/>
                    <a:pt x="1451" y="2902"/>
                  </a:cubicBezTo>
                  <a:cubicBezTo>
                    <a:pt x="2250" y="2902"/>
                    <a:pt x="2902" y="2250"/>
                    <a:pt x="2902" y="1451"/>
                  </a:cubicBezTo>
                  <a:cubicBezTo>
                    <a:pt x="2902" y="652"/>
                    <a:pt x="2250" y="0"/>
                    <a:pt x="145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88"/>
            <p:cNvSpPr/>
            <p:nvPr/>
          </p:nvSpPr>
          <p:spPr>
            <a:xfrm>
              <a:off x="996286" y="2397266"/>
              <a:ext cx="45037" cy="40950"/>
            </a:xfrm>
            <a:custGeom>
              <a:avLst/>
              <a:gdLst/>
              <a:ahLst/>
              <a:cxnLst/>
              <a:rect l="l" t="t" r="r" b="b"/>
              <a:pathLst>
                <a:path w="3008" h="2735" extrusionOk="0">
                  <a:moveTo>
                    <a:pt x="1935" y="0"/>
                  </a:moveTo>
                  <a:cubicBezTo>
                    <a:pt x="2452" y="1017"/>
                    <a:pt x="1655" y="2105"/>
                    <a:pt x="668" y="2105"/>
                  </a:cubicBezTo>
                  <a:cubicBezTo>
                    <a:pt x="451" y="2105"/>
                    <a:pt x="224" y="2052"/>
                    <a:pt x="1" y="1935"/>
                  </a:cubicBezTo>
                  <a:lnTo>
                    <a:pt x="1" y="1935"/>
                  </a:lnTo>
                  <a:cubicBezTo>
                    <a:pt x="261" y="2455"/>
                    <a:pt x="769" y="2734"/>
                    <a:pt x="1289" y="2734"/>
                  </a:cubicBezTo>
                  <a:cubicBezTo>
                    <a:pt x="1651" y="2734"/>
                    <a:pt x="2020" y="2598"/>
                    <a:pt x="2314" y="2313"/>
                  </a:cubicBezTo>
                  <a:cubicBezTo>
                    <a:pt x="3007" y="1619"/>
                    <a:pt x="2818" y="442"/>
                    <a:pt x="193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88"/>
            <p:cNvSpPr/>
            <p:nvPr/>
          </p:nvSpPr>
          <p:spPr>
            <a:xfrm>
              <a:off x="844570" y="2454237"/>
              <a:ext cx="341867" cy="50068"/>
            </a:xfrm>
            <a:custGeom>
              <a:avLst/>
              <a:gdLst/>
              <a:ahLst/>
              <a:cxnLst/>
              <a:rect l="l" t="t" r="r" b="b"/>
              <a:pathLst>
                <a:path w="22833" h="3344" extrusionOk="0">
                  <a:moveTo>
                    <a:pt x="8031" y="1"/>
                  </a:moveTo>
                  <a:cubicBezTo>
                    <a:pt x="7043" y="1"/>
                    <a:pt x="6097" y="400"/>
                    <a:pt x="5403" y="1115"/>
                  </a:cubicBezTo>
                  <a:cubicBezTo>
                    <a:pt x="4920" y="1620"/>
                    <a:pt x="4247" y="1914"/>
                    <a:pt x="3532" y="1914"/>
                  </a:cubicBezTo>
                  <a:lnTo>
                    <a:pt x="294" y="1914"/>
                  </a:lnTo>
                  <a:cubicBezTo>
                    <a:pt x="126" y="1914"/>
                    <a:pt x="0" y="2040"/>
                    <a:pt x="0" y="2208"/>
                  </a:cubicBezTo>
                  <a:lnTo>
                    <a:pt x="0" y="3049"/>
                  </a:lnTo>
                  <a:cubicBezTo>
                    <a:pt x="0" y="3217"/>
                    <a:pt x="126" y="3344"/>
                    <a:pt x="294" y="3344"/>
                  </a:cubicBezTo>
                  <a:lnTo>
                    <a:pt x="3658" y="3344"/>
                  </a:lnTo>
                  <a:cubicBezTo>
                    <a:pt x="4647" y="3344"/>
                    <a:pt x="5593" y="2944"/>
                    <a:pt x="6286" y="2229"/>
                  </a:cubicBezTo>
                  <a:cubicBezTo>
                    <a:pt x="6754" y="1721"/>
                    <a:pt x="7398" y="1429"/>
                    <a:pt x="8086" y="1429"/>
                  </a:cubicBezTo>
                  <a:cubicBezTo>
                    <a:pt x="8110" y="1429"/>
                    <a:pt x="8134" y="1430"/>
                    <a:pt x="8158" y="1430"/>
                  </a:cubicBezTo>
                  <a:lnTo>
                    <a:pt x="14822" y="1430"/>
                  </a:lnTo>
                  <a:cubicBezTo>
                    <a:pt x="15432" y="1430"/>
                    <a:pt x="16000" y="1683"/>
                    <a:pt x="16441" y="2124"/>
                  </a:cubicBezTo>
                  <a:cubicBezTo>
                    <a:pt x="17177" y="2902"/>
                    <a:pt x="18207" y="3344"/>
                    <a:pt x="19300" y="3344"/>
                  </a:cubicBezTo>
                  <a:lnTo>
                    <a:pt x="22559" y="3344"/>
                  </a:lnTo>
                  <a:cubicBezTo>
                    <a:pt x="22706" y="3344"/>
                    <a:pt x="22833" y="3217"/>
                    <a:pt x="22833" y="3049"/>
                  </a:cubicBezTo>
                  <a:lnTo>
                    <a:pt x="22833" y="2208"/>
                  </a:lnTo>
                  <a:cubicBezTo>
                    <a:pt x="22833" y="2040"/>
                    <a:pt x="22706" y="1914"/>
                    <a:pt x="22559" y="1914"/>
                  </a:cubicBezTo>
                  <a:lnTo>
                    <a:pt x="19321" y="1914"/>
                  </a:lnTo>
                  <a:cubicBezTo>
                    <a:pt x="18607" y="1914"/>
                    <a:pt x="17913" y="1620"/>
                    <a:pt x="17450" y="1115"/>
                  </a:cubicBezTo>
                  <a:cubicBezTo>
                    <a:pt x="16757" y="400"/>
                    <a:pt x="15810" y="1"/>
                    <a:pt x="148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88"/>
            <p:cNvSpPr/>
            <p:nvPr/>
          </p:nvSpPr>
          <p:spPr>
            <a:xfrm>
              <a:off x="844570" y="2466499"/>
              <a:ext cx="341867" cy="37821"/>
            </a:xfrm>
            <a:custGeom>
              <a:avLst/>
              <a:gdLst/>
              <a:ahLst/>
              <a:cxnLst/>
              <a:rect l="l" t="t" r="r" b="b"/>
              <a:pathLst>
                <a:path w="22833" h="2526" extrusionOk="0">
                  <a:moveTo>
                    <a:pt x="8086" y="1"/>
                  </a:moveTo>
                  <a:cubicBezTo>
                    <a:pt x="7398" y="1"/>
                    <a:pt x="6754" y="293"/>
                    <a:pt x="6286" y="801"/>
                  </a:cubicBezTo>
                  <a:cubicBezTo>
                    <a:pt x="5593" y="1515"/>
                    <a:pt x="4647" y="1915"/>
                    <a:pt x="3658" y="1915"/>
                  </a:cubicBezTo>
                  <a:lnTo>
                    <a:pt x="294" y="1915"/>
                  </a:lnTo>
                  <a:cubicBezTo>
                    <a:pt x="126" y="1915"/>
                    <a:pt x="21" y="1789"/>
                    <a:pt x="0" y="1642"/>
                  </a:cubicBezTo>
                  <a:lnTo>
                    <a:pt x="0" y="2230"/>
                  </a:lnTo>
                  <a:cubicBezTo>
                    <a:pt x="0" y="2398"/>
                    <a:pt x="126" y="2525"/>
                    <a:pt x="294" y="2525"/>
                  </a:cubicBezTo>
                  <a:lnTo>
                    <a:pt x="3679" y="2525"/>
                  </a:lnTo>
                  <a:cubicBezTo>
                    <a:pt x="3704" y="2525"/>
                    <a:pt x="3729" y="2525"/>
                    <a:pt x="3754" y="2525"/>
                  </a:cubicBezTo>
                  <a:cubicBezTo>
                    <a:pt x="4715" y="2525"/>
                    <a:pt x="5631" y="2128"/>
                    <a:pt x="6307" y="1431"/>
                  </a:cubicBezTo>
                  <a:cubicBezTo>
                    <a:pt x="6791" y="906"/>
                    <a:pt x="7464" y="611"/>
                    <a:pt x="8179" y="611"/>
                  </a:cubicBezTo>
                  <a:lnTo>
                    <a:pt x="14822" y="611"/>
                  </a:lnTo>
                  <a:cubicBezTo>
                    <a:pt x="15432" y="611"/>
                    <a:pt x="16000" y="864"/>
                    <a:pt x="16441" y="1305"/>
                  </a:cubicBezTo>
                  <a:cubicBezTo>
                    <a:pt x="17177" y="2083"/>
                    <a:pt x="18207" y="2525"/>
                    <a:pt x="19300" y="2525"/>
                  </a:cubicBezTo>
                  <a:lnTo>
                    <a:pt x="22559" y="2525"/>
                  </a:lnTo>
                  <a:cubicBezTo>
                    <a:pt x="22706" y="2525"/>
                    <a:pt x="22833" y="2398"/>
                    <a:pt x="22833" y="2251"/>
                  </a:cubicBezTo>
                  <a:lnTo>
                    <a:pt x="22833" y="1642"/>
                  </a:lnTo>
                  <a:cubicBezTo>
                    <a:pt x="22833" y="1789"/>
                    <a:pt x="22706" y="1915"/>
                    <a:pt x="22559" y="1915"/>
                  </a:cubicBezTo>
                  <a:lnTo>
                    <a:pt x="19300" y="1915"/>
                  </a:lnTo>
                  <a:cubicBezTo>
                    <a:pt x="18207" y="1915"/>
                    <a:pt x="17177" y="1473"/>
                    <a:pt x="16441" y="696"/>
                  </a:cubicBezTo>
                  <a:cubicBezTo>
                    <a:pt x="16000" y="254"/>
                    <a:pt x="15432" y="2"/>
                    <a:pt x="14822" y="2"/>
                  </a:cubicBezTo>
                  <a:lnTo>
                    <a:pt x="8158" y="2"/>
                  </a:lnTo>
                  <a:cubicBezTo>
                    <a:pt x="8134" y="1"/>
                    <a:pt x="8110" y="1"/>
                    <a:pt x="808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88"/>
            <p:cNvSpPr/>
            <p:nvPr/>
          </p:nvSpPr>
          <p:spPr>
            <a:xfrm>
              <a:off x="932698" y="2697555"/>
              <a:ext cx="165910" cy="34661"/>
            </a:xfrm>
            <a:custGeom>
              <a:avLst/>
              <a:gdLst/>
              <a:ahLst/>
              <a:cxnLst/>
              <a:rect l="l" t="t" r="r" b="b"/>
              <a:pathLst>
                <a:path w="11081" h="2315" extrusionOk="0">
                  <a:moveTo>
                    <a:pt x="10359" y="1"/>
                  </a:moveTo>
                  <a:cubicBezTo>
                    <a:pt x="10347" y="1"/>
                    <a:pt x="10336" y="1"/>
                    <a:pt x="10324" y="2"/>
                  </a:cubicBezTo>
                  <a:lnTo>
                    <a:pt x="8873" y="2"/>
                  </a:lnTo>
                  <a:lnTo>
                    <a:pt x="8873" y="527"/>
                  </a:lnTo>
                  <a:cubicBezTo>
                    <a:pt x="8873" y="969"/>
                    <a:pt x="8495" y="1326"/>
                    <a:pt x="8053" y="1326"/>
                  </a:cubicBezTo>
                  <a:lnTo>
                    <a:pt x="1" y="1326"/>
                  </a:lnTo>
                  <a:lnTo>
                    <a:pt x="1" y="2314"/>
                  </a:lnTo>
                  <a:lnTo>
                    <a:pt x="11081" y="2314"/>
                  </a:lnTo>
                  <a:lnTo>
                    <a:pt x="11081" y="737"/>
                  </a:lnTo>
                  <a:cubicBezTo>
                    <a:pt x="11081" y="349"/>
                    <a:pt x="10763" y="1"/>
                    <a:pt x="10359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88"/>
            <p:cNvSpPr/>
            <p:nvPr/>
          </p:nvSpPr>
          <p:spPr>
            <a:xfrm>
              <a:off x="906885" y="2723068"/>
              <a:ext cx="217221" cy="28343"/>
            </a:xfrm>
            <a:custGeom>
              <a:avLst/>
              <a:gdLst/>
              <a:ahLst/>
              <a:cxnLst/>
              <a:rect l="l" t="t" r="r" b="b"/>
              <a:pathLst>
                <a:path w="14508" h="1893" extrusionOk="0">
                  <a:moveTo>
                    <a:pt x="758" y="1"/>
                  </a:moveTo>
                  <a:cubicBezTo>
                    <a:pt x="337" y="1"/>
                    <a:pt x="1" y="337"/>
                    <a:pt x="22" y="757"/>
                  </a:cubicBezTo>
                  <a:lnTo>
                    <a:pt x="22" y="1893"/>
                  </a:lnTo>
                  <a:lnTo>
                    <a:pt x="14508" y="1893"/>
                  </a:lnTo>
                  <a:lnTo>
                    <a:pt x="14508" y="757"/>
                  </a:lnTo>
                  <a:cubicBezTo>
                    <a:pt x="14508" y="337"/>
                    <a:pt x="14171" y="1"/>
                    <a:pt x="1375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88"/>
            <p:cNvSpPr/>
            <p:nvPr/>
          </p:nvSpPr>
          <p:spPr>
            <a:xfrm>
              <a:off x="907200" y="2723068"/>
              <a:ext cx="216907" cy="28029"/>
            </a:xfrm>
            <a:custGeom>
              <a:avLst/>
              <a:gdLst/>
              <a:ahLst/>
              <a:cxnLst/>
              <a:rect l="l" t="t" r="r" b="b"/>
              <a:pathLst>
                <a:path w="14487" h="1872" extrusionOk="0">
                  <a:moveTo>
                    <a:pt x="12258" y="1"/>
                  </a:moveTo>
                  <a:lnTo>
                    <a:pt x="12258" y="694"/>
                  </a:lnTo>
                  <a:cubicBezTo>
                    <a:pt x="12237" y="1115"/>
                    <a:pt x="11922" y="1451"/>
                    <a:pt x="11501" y="1451"/>
                  </a:cubicBezTo>
                  <a:lnTo>
                    <a:pt x="1" y="1451"/>
                  </a:lnTo>
                  <a:lnTo>
                    <a:pt x="1" y="1872"/>
                  </a:lnTo>
                  <a:lnTo>
                    <a:pt x="14487" y="1872"/>
                  </a:lnTo>
                  <a:lnTo>
                    <a:pt x="14487" y="1451"/>
                  </a:lnTo>
                  <a:lnTo>
                    <a:pt x="14487" y="736"/>
                  </a:lnTo>
                  <a:cubicBezTo>
                    <a:pt x="14466" y="316"/>
                    <a:pt x="14129" y="1"/>
                    <a:pt x="13730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5" name="Google Shape;11015;p88"/>
          <p:cNvGrpSpPr/>
          <p:nvPr/>
        </p:nvGrpSpPr>
        <p:grpSpPr>
          <a:xfrm>
            <a:off x="1290615" y="2399467"/>
            <a:ext cx="336836" cy="342511"/>
            <a:chOff x="1290615" y="2399467"/>
            <a:chExt cx="336836" cy="342511"/>
          </a:xfrm>
        </p:grpSpPr>
        <p:sp>
          <p:nvSpPr>
            <p:cNvPr id="11016" name="Google Shape;11016;p88"/>
            <p:cNvSpPr/>
            <p:nvPr/>
          </p:nvSpPr>
          <p:spPr>
            <a:xfrm>
              <a:off x="1399226" y="2683720"/>
              <a:ext cx="119316" cy="39363"/>
            </a:xfrm>
            <a:custGeom>
              <a:avLst/>
              <a:gdLst/>
              <a:ahLst/>
              <a:cxnLst/>
              <a:rect l="l" t="t" r="r" b="b"/>
              <a:pathLst>
                <a:path w="7969" h="2629" extrusionOk="0">
                  <a:moveTo>
                    <a:pt x="4100" y="1"/>
                  </a:moveTo>
                  <a:lnTo>
                    <a:pt x="0" y="1640"/>
                  </a:lnTo>
                  <a:cubicBezTo>
                    <a:pt x="0" y="2187"/>
                    <a:pt x="442" y="2629"/>
                    <a:pt x="988" y="2629"/>
                  </a:cubicBezTo>
                  <a:lnTo>
                    <a:pt x="6980" y="2629"/>
                  </a:lnTo>
                  <a:cubicBezTo>
                    <a:pt x="7527" y="2629"/>
                    <a:pt x="7968" y="2187"/>
                    <a:pt x="7968" y="1640"/>
                  </a:cubicBezTo>
                  <a:lnTo>
                    <a:pt x="410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88"/>
            <p:cNvSpPr/>
            <p:nvPr/>
          </p:nvSpPr>
          <p:spPr>
            <a:xfrm>
              <a:off x="1321788" y="2662624"/>
              <a:ext cx="58872" cy="79354"/>
            </a:xfrm>
            <a:custGeom>
              <a:avLst/>
              <a:gdLst/>
              <a:ahLst/>
              <a:cxnLst/>
              <a:rect l="l" t="t" r="r" b="b"/>
              <a:pathLst>
                <a:path w="3932" h="5300" extrusionOk="0">
                  <a:moveTo>
                    <a:pt x="0" y="1"/>
                  </a:moveTo>
                  <a:lnTo>
                    <a:pt x="0" y="4626"/>
                  </a:lnTo>
                  <a:cubicBezTo>
                    <a:pt x="0" y="5005"/>
                    <a:pt x="294" y="5299"/>
                    <a:pt x="673" y="5299"/>
                  </a:cubicBezTo>
                  <a:lnTo>
                    <a:pt x="3259" y="5299"/>
                  </a:lnTo>
                  <a:cubicBezTo>
                    <a:pt x="3637" y="5299"/>
                    <a:pt x="3932" y="5005"/>
                    <a:pt x="3932" y="4626"/>
                  </a:cubicBezTo>
                  <a:lnTo>
                    <a:pt x="3932" y="3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88"/>
            <p:cNvSpPr/>
            <p:nvPr/>
          </p:nvSpPr>
          <p:spPr>
            <a:xfrm>
              <a:off x="1540866" y="2676159"/>
              <a:ext cx="58887" cy="65819"/>
            </a:xfrm>
            <a:custGeom>
              <a:avLst/>
              <a:gdLst/>
              <a:ahLst/>
              <a:cxnLst/>
              <a:rect l="l" t="t" r="r" b="b"/>
              <a:pathLst>
                <a:path w="3933" h="4396" extrusionOk="0">
                  <a:moveTo>
                    <a:pt x="3932" y="1"/>
                  </a:moveTo>
                  <a:lnTo>
                    <a:pt x="1" y="2145"/>
                  </a:lnTo>
                  <a:lnTo>
                    <a:pt x="1" y="3722"/>
                  </a:lnTo>
                  <a:cubicBezTo>
                    <a:pt x="1" y="4101"/>
                    <a:pt x="295" y="4395"/>
                    <a:pt x="674" y="4395"/>
                  </a:cubicBezTo>
                  <a:lnTo>
                    <a:pt x="3260" y="4395"/>
                  </a:lnTo>
                  <a:cubicBezTo>
                    <a:pt x="3638" y="4395"/>
                    <a:pt x="3932" y="4101"/>
                    <a:pt x="3932" y="3722"/>
                  </a:cubicBezTo>
                  <a:lnTo>
                    <a:pt x="39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88"/>
            <p:cNvSpPr/>
            <p:nvPr/>
          </p:nvSpPr>
          <p:spPr>
            <a:xfrm>
              <a:off x="1290615" y="2471560"/>
              <a:ext cx="115857" cy="80283"/>
            </a:xfrm>
            <a:custGeom>
              <a:avLst/>
              <a:gdLst/>
              <a:ahLst/>
              <a:cxnLst/>
              <a:rect l="l" t="t" r="r" b="b"/>
              <a:pathLst>
                <a:path w="7738" h="5362" extrusionOk="0">
                  <a:moveTo>
                    <a:pt x="863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4499"/>
                  </a:lnTo>
                  <a:cubicBezTo>
                    <a:pt x="1" y="4962"/>
                    <a:pt x="379" y="5361"/>
                    <a:pt x="863" y="5361"/>
                  </a:cubicBezTo>
                  <a:lnTo>
                    <a:pt x="7738" y="5361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88"/>
            <p:cNvSpPr/>
            <p:nvPr/>
          </p:nvSpPr>
          <p:spPr>
            <a:xfrm>
              <a:off x="1555045" y="2471859"/>
              <a:ext cx="72407" cy="79983"/>
            </a:xfrm>
            <a:custGeom>
              <a:avLst/>
              <a:gdLst/>
              <a:ahLst/>
              <a:cxnLst/>
              <a:rect l="l" t="t" r="r" b="b"/>
              <a:pathLst>
                <a:path w="4836" h="5342" extrusionOk="0">
                  <a:moveTo>
                    <a:pt x="4010" y="0"/>
                  </a:moveTo>
                  <a:cubicBezTo>
                    <a:pt x="3998" y="0"/>
                    <a:pt x="3986" y="1"/>
                    <a:pt x="3974" y="1"/>
                  </a:cubicBezTo>
                  <a:lnTo>
                    <a:pt x="3301" y="1"/>
                  </a:lnTo>
                  <a:lnTo>
                    <a:pt x="0" y="5341"/>
                  </a:lnTo>
                  <a:lnTo>
                    <a:pt x="3974" y="5341"/>
                  </a:lnTo>
                  <a:cubicBezTo>
                    <a:pt x="4457" y="5341"/>
                    <a:pt x="4836" y="4942"/>
                    <a:pt x="4836" y="4479"/>
                  </a:cubicBezTo>
                  <a:lnTo>
                    <a:pt x="4836" y="863"/>
                  </a:lnTo>
                  <a:cubicBezTo>
                    <a:pt x="4836" y="392"/>
                    <a:pt x="4476" y="0"/>
                    <a:pt x="4010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88"/>
            <p:cNvSpPr/>
            <p:nvPr/>
          </p:nvSpPr>
          <p:spPr>
            <a:xfrm>
              <a:off x="1313598" y="2399467"/>
              <a:ext cx="290871" cy="263172"/>
            </a:xfrm>
            <a:custGeom>
              <a:avLst/>
              <a:gdLst/>
              <a:ahLst/>
              <a:cxnLst/>
              <a:rect l="l" t="t" r="r" b="b"/>
              <a:pathLst>
                <a:path w="19427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19427" y="17577"/>
                  </a:lnTo>
                  <a:lnTo>
                    <a:pt x="19427" y="2986"/>
                  </a:lnTo>
                  <a:cubicBezTo>
                    <a:pt x="19427" y="1346"/>
                    <a:pt x="18081" y="1"/>
                    <a:pt x="1642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88"/>
            <p:cNvSpPr/>
            <p:nvPr/>
          </p:nvSpPr>
          <p:spPr>
            <a:xfrm>
              <a:off x="1313598" y="2399467"/>
              <a:ext cx="77138" cy="263172"/>
            </a:xfrm>
            <a:custGeom>
              <a:avLst/>
              <a:gdLst/>
              <a:ahLst/>
              <a:cxnLst/>
              <a:rect l="l" t="t" r="r" b="b"/>
              <a:pathLst>
                <a:path w="5152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2166" y="17577"/>
                  </a:lnTo>
                  <a:lnTo>
                    <a:pt x="2166" y="2986"/>
                  </a:lnTo>
                  <a:cubicBezTo>
                    <a:pt x="2166" y="1346"/>
                    <a:pt x="3490" y="1"/>
                    <a:pt x="515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88"/>
            <p:cNvSpPr/>
            <p:nvPr/>
          </p:nvSpPr>
          <p:spPr>
            <a:xfrm>
              <a:off x="1332793" y="2446376"/>
              <a:ext cx="252481" cy="129392"/>
            </a:xfrm>
            <a:custGeom>
              <a:avLst/>
              <a:gdLst/>
              <a:ahLst/>
              <a:cxnLst/>
              <a:rect l="l" t="t" r="r" b="b"/>
              <a:pathLst>
                <a:path w="16863" h="8642" extrusionOk="0">
                  <a:moveTo>
                    <a:pt x="1325" y="0"/>
                  </a:moveTo>
                  <a:cubicBezTo>
                    <a:pt x="590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590" y="8641"/>
                    <a:pt x="1325" y="8641"/>
                  </a:cubicBezTo>
                  <a:lnTo>
                    <a:pt x="15538" y="8641"/>
                  </a:lnTo>
                  <a:cubicBezTo>
                    <a:pt x="16274" y="8641"/>
                    <a:pt x="16862" y="8052"/>
                    <a:pt x="16862" y="7317"/>
                  </a:cubicBezTo>
                  <a:lnTo>
                    <a:pt x="16862" y="1346"/>
                  </a:lnTo>
                  <a:cubicBezTo>
                    <a:pt x="16862" y="610"/>
                    <a:pt x="16274" y="0"/>
                    <a:pt x="1553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88"/>
            <p:cNvSpPr/>
            <p:nvPr/>
          </p:nvSpPr>
          <p:spPr>
            <a:xfrm>
              <a:off x="1332479" y="2446376"/>
              <a:ext cx="44094" cy="129392"/>
            </a:xfrm>
            <a:custGeom>
              <a:avLst/>
              <a:gdLst/>
              <a:ahLst/>
              <a:cxnLst/>
              <a:rect l="l" t="t" r="r" b="b"/>
              <a:pathLst>
                <a:path w="2945" h="8642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611" y="8641"/>
                    <a:pt x="1346" y="8641"/>
                  </a:cubicBezTo>
                  <a:lnTo>
                    <a:pt x="2944" y="8641"/>
                  </a:lnTo>
                  <a:cubicBezTo>
                    <a:pt x="2208" y="8641"/>
                    <a:pt x="1599" y="8052"/>
                    <a:pt x="1599" y="7317"/>
                  </a:cubicBezTo>
                  <a:lnTo>
                    <a:pt x="1599" y="1346"/>
                  </a:lnTo>
                  <a:cubicBezTo>
                    <a:pt x="1599" y="610"/>
                    <a:pt x="2208" y="0"/>
                    <a:pt x="2944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88"/>
            <p:cNvSpPr/>
            <p:nvPr/>
          </p:nvSpPr>
          <p:spPr>
            <a:xfrm>
              <a:off x="1332479" y="2446376"/>
              <a:ext cx="252796" cy="38105"/>
            </a:xfrm>
            <a:custGeom>
              <a:avLst/>
              <a:gdLst/>
              <a:ahLst/>
              <a:cxnLst/>
              <a:rect l="l" t="t" r="r" b="b"/>
              <a:pathLst>
                <a:path w="16884" h="2545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2544"/>
                  </a:lnTo>
                  <a:lnTo>
                    <a:pt x="16883" y="2544"/>
                  </a:lnTo>
                  <a:lnTo>
                    <a:pt x="16883" y="1346"/>
                  </a:lnTo>
                  <a:cubicBezTo>
                    <a:pt x="16883" y="610"/>
                    <a:pt x="16295" y="0"/>
                    <a:pt x="1555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88"/>
            <p:cNvSpPr/>
            <p:nvPr/>
          </p:nvSpPr>
          <p:spPr>
            <a:xfrm>
              <a:off x="1335323" y="2597464"/>
              <a:ext cx="40935" cy="40620"/>
            </a:xfrm>
            <a:custGeom>
              <a:avLst/>
              <a:gdLst/>
              <a:ahLst/>
              <a:cxnLst/>
              <a:rect l="l" t="t" r="r" b="b"/>
              <a:pathLst>
                <a:path w="2734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24" y="2713"/>
                    <a:pt x="2733" y="2103"/>
                    <a:pt x="2733" y="1346"/>
                  </a:cubicBezTo>
                  <a:cubicBezTo>
                    <a:pt x="2733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88"/>
            <p:cNvSpPr/>
            <p:nvPr/>
          </p:nvSpPr>
          <p:spPr>
            <a:xfrm>
              <a:off x="1541824" y="2597464"/>
              <a:ext cx="40620" cy="40620"/>
            </a:xfrm>
            <a:custGeom>
              <a:avLst/>
              <a:gdLst/>
              <a:ahLst/>
              <a:cxnLst/>
              <a:rect l="l" t="t" r="r" b="b"/>
              <a:pathLst>
                <a:path w="2713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02" y="2713"/>
                    <a:pt x="2712" y="2103"/>
                    <a:pt x="2712" y="1346"/>
                  </a:cubicBezTo>
                  <a:cubicBezTo>
                    <a:pt x="2712" y="611"/>
                    <a:pt x="2102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88"/>
            <p:cNvSpPr/>
            <p:nvPr/>
          </p:nvSpPr>
          <p:spPr>
            <a:xfrm>
              <a:off x="1327448" y="2441331"/>
              <a:ext cx="263172" cy="139783"/>
            </a:xfrm>
            <a:custGeom>
              <a:avLst/>
              <a:gdLst/>
              <a:ahLst/>
              <a:cxnLst/>
              <a:rect l="l" t="t" r="r" b="b"/>
              <a:pathLst>
                <a:path w="17577" h="9336" extrusionOk="0">
                  <a:moveTo>
                    <a:pt x="15895" y="695"/>
                  </a:moveTo>
                  <a:cubicBezTo>
                    <a:pt x="16441" y="695"/>
                    <a:pt x="16862" y="1136"/>
                    <a:pt x="16883" y="1683"/>
                  </a:cubicBezTo>
                  <a:lnTo>
                    <a:pt x="16883" y="7654"/>
                  </a:lnTo>
                  <a:cubicBezTo>
                    <a:pt x="16862" y="8179"/>
                    <a:pt x="16441" y="8621"/>
                    <a:pt x="15895" y="8621"/>
                  </a:cubicBezTo>
                  <a:lnTo>
                    <a:pt x="1682" y="8621"/>
                  </a:lnTo>
                  <a:cubicBezTo>
                    <a:pt x="1136" y="8621"/>
                    <a:pt x="694" y="8179"/>
                    <a:pt x="694" y="7654"/>
                  </a:cubicBezTo>
                  <a:lnTo>
                    <a:pt x="694" y="1662"/>
                  </a:lnTo>
                  <a:cubicBezTo>
                    <a:pt x="694" y="1136"/>
                    <a:pt x="1136" y="695"/>
                    <a:pt x="1682" y="695"/>
                  </a:cubicBezTo>
                  <a:close/>
                  <a:moveTo>
                    <a:pt x="1682" y="1"/>
                  </a:moveTo>
                  <a:cubicBezTo>
                    <a:pt x="757" y="1"/>
                    <a:pt x="0" y="737"/>
                    <a:pt x="0" y="1683"/>
                  </a:cubicBezTo>
                  <a:lnTo>
                    <a:pt x="0" y="7654"/>
                  </a:lnTo>
                  <a:cubicBezTo>
                    <a:pt x="0" y="8579"/>
                    <a:pt x="757" y="9336"/>
                    <a:pt x="1682" y="9336"/>
                  </a:cubicBezTo>
                  <a:lnTo>
                    <a:pt x="15895" y="9336"/>
                  </a:lnTo>
                  <a:cubicBezTo>
                    <a:pt x="16820" y="9336"/>
                    <a:pt x="17577" y="8579"/>
                    <a:pt x="17577" y="7654"/>
                  </a:cubicBezTo>
                  <a:lnTo>
                    <a:pt x="17577" y="1683"/>
                  </a:lnTo>
                  <a:cubicBezTo>
                    <a:pt x="17577" y="737"/>
                    <a:pt x="16820" y="1"/>
                    <a:pt x="15895" y="1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88"/>
            <p:cNvSpPr/>
            <p:nvPr/>
          </p:nvSpPr>
          <p:spPr>
            <a:xfrm>
              <a:off x="1321459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47" y="1786"/>
                    <a:pt x="1389" y="692"/>
                    <a:pt x="2293" y="692"/>
                  </a:cubicBezTo>
                  <a:close/>
                  <a:moveTo>
                    <a:pt x="2280" y="0"/>
                  </a:moveTo>
                  <a:cubicBezTo>
                    <a:pt x="1858" y="0"/>
                    <a:pt x="1427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9" y="0"/>
                    <a:pt x="228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88"/>
            <p:cNvSpPr/>
            <p:nvPr/>
          </p:nvSpPr>
          <p:spPr>
            <a:xfrm>
              <a:off x="1527960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26" y="1786"/>
                    <a:pt x="1389" y="692"/>
                    <a:pt x="2293" y="692"/>
                  </a:cubicBezTo>
                  <a:close/>
                  <a:moveTo>
                    <a:pt x="2270" y="0"/>
                  </a:moveTo>
                  <a:cubicBezTo>
                    <a:pt x="1849" y="0"/>
                    <a:pt x="1420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0" y="0"/>
                    <a:pt x="227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88"/>
            <p:cNvSpPr/>
            <p:nvPr/>
          </p:nvSpPr>
          <p:spPr>
            <a:xfrm>
              <a:off x="1401427" y="2594005"/>
              <a:ext cx="115228" cy="84385"/>
            </a:xfrm>
            <a:custGeom>
              <a:avLst/>
              <a:gdLst/>
              <a:ahLst/>
              <a:cxnLst/>
              <a:rect l="l" t="t" r="r" b="b"/>
              <a:pathLst>
                <a:path w="7696" h="5636" extrusionOk="0">
                  <a:moveTo>
                    <a:pt x="1430" y="1"/>
                  </a:moveTo>
                  <a:cubicBezTo>
                    <a:pt x="631" y="1"/>
                    <a:pt x="0" y="631"/>
                    <a:pt x="0" y="1409"/>
                  </a:cubicBezTo>
                  <a:lnTo>
                    <a:pt x="0" y="4353"/>
                  </a:lnTo>
                  <a:lnTo>
                    <a:pt x="7695" y="5635"/>
                  </a:lnTo>
                  <a:lnTo>
                    <a:pt x="7695" y="1409"/>
                  </a:lnTo>
                  <a:cubicBezTo>
                    <a:pt x="7695" y="631"/>
                    <a:pt x="7043" y="1"/>
                    <a:pt x="6265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88"/>
            <p:cNvSpPr/>
            <p:nvPr/>
          </p:nvSpPr>
          <p:spPr>
            <a:xfrm>
              <a:off x="1396067" y="2588660"/>
              <a:ext cx="125619" cy="70520"/>
            </a:xfrm>
            <a:custGeom>
              <a:avLst/>
              <a:gdLst/>
              <a:ahLst/>
              <a:cxnLst/>
              <a:rect l="l" t="t" r="r" b="b"/>
              <a:pathLst>
                <a:path w="8390" h="4710" extrusionOk="0">
                  <a:moveTo>
                    <a:pt x="1788" y="0"/>
                  </a:moveTo>
                  <a:cubicBezTo>
                    <a:pt x="800" y="0"/>
                    <a:pt x="1" y="799"/>
                    <a:pt x="1" y="1766"/>
                  </a:cubicBezTo>
                  <a:lnTo>
                    <a:pt x="1" y="4710"/>
                  </a:lnTo>
                  <a:lnTo>
                    <a:pt x="716" y="4710"/>
                  </a:lnTo>
                  <a:lnTo>
                    <a:pt x="716" y="1766"/>
                  </a:lnTo>
                  <a:cubicBezTo>
                    <a:pt x="716" y="1178"/>
                    <a:pt x="1199" y="694"/>
                    <a:pt x="1788" y="694"/>
                  </a:cubicBezTo>
                  <a:lnTo>
                    <a:pt x="6623" y="694"/>
                  </a:lnTo>
                  <a:cubicBezTo>
                    <a:pt x="7212" y="694"/>
                    <a:pt x="7696" y="1178"/>
                    <a:pt x="7696" y="1766"/>
                  </a:cubicBezTo>
                  <a:lnTo>
                    <a:pt x="7696" y="4710"/>
                  </a:lnTo>
                  <a:lnTo>
                    <a:pt x="8389" y="4710"/>
                  </a:lnTo>
                  <a:lnTo>
                    <a:pt x="8389" y="1766"/>
                  </a:lnTo>
                  <a:cubicBezTo>
                    <a:pt x="8389" y="799"/>
                    <a:pt x="7591" y="0"/>
                    <a:pt x="6623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88"/>
            <p:cNvSpPr/>
            <p:nvPr/>
          </p:nvSpPr>
          <p:spPr>
            <a:xfrm>
              <a:off x="1301950" y="2659165"/>
              <a:ext cx="317956" cy="49125"/>
            </a:xfrm>
            <a:custGeom>
              <a:avLst/>
              <a:gdLst/>
              <a:ahLst/>
              <a:cxnLst/>
              <a:rect l="l" t="t" r="r" b="b"/>
              <a:pathLst>
                <a:path w="21236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20625" y="3280"/>
                  </a:lnTo>
                  <a:cubicBezTo>
                    <a:pt x="20962" y="3280"/>
                    <a:pt x="21235" y="3007"/>
                    <a:pt x="21235" y="2671"/>
                  </a:cubicBezTo>
                  <a:lnTo>
                    <a:pt x="21235" y="610"/>
                  </a:lnTo>
                  <a:cubicBezTo>
                    <a:pt x="21235" y="274"/>
                    <a:pt x="20962" y="1"/>
                    <a:pt x="20625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88"/>
            <p:cNvSpPr/>
            <p:nvPr/>
          </p:nvSpPr>
          <p:spPr>
            <a:xfrm>
              <a:off x="1301950" y="2659165"/>
              <a:ext cx="45666" cy="49125"/>
            </a:xfrm>
            <a:custGeom>
              <a:avLst/>
              <a:gdLst/>
              <a:ahLst/>
              <a:cxnLst/>
              <a:rect l="l" t="t" r="r" b="b"/>
              <a:pathLst>
                <a:path w="3050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3049" y="3280"/>
                  </a:lnTo>
                  <a:cubicBezTo>
                    <a:pt x="2692" y="3280"/>
                    <a:pt x="2418" y="3007"/>
                    <a:pt x="2418" y="2671"/>
                  </a:cubicBezTo>
                  <a:lnTo>
                    <a:pt x="2418" y="610"/>
                  </a:lnTo>
                  <a:cubicBezTo>
                    <a:pt x="2418" y="274"/>
                    <a:pt x="2692" y="1"/>
                    <a:pt x="3028" y="1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5" name="Google Shape;11035;p88"/>
          <p:cNvGrpSpPr/>
          <p:nvPr/>
        </p:nvGrpSpPr>
        <p:grpSpPr>
          <a:xfrm>
            <a:off x="1748310" y="2408601"/>
            <a:ext cx="308508" cy="333378"/>
            <a:chOff x="1748310" y="2408601"/>
            <a:chExt cx="308508" cy="333378"/>
          </a:xfrm>
        </p:grpSpPr>
        <p:sp>
          <p:nvSpPr>
            <p:cNvPr id="11036" name="Google Shape;11036;p88"/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88"/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88"/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88"/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AFB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88"/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88"/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88"/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88"/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4" name="Google Shape;11044;p88"/>
          <p:cNvGrpSpPr/>
          <p:nvPr/>
        </p:nvGrpSpPr>
        <p:grpSpPr>
          <a:xfrm>
            <a:off x="3044614" y="2418033"/>
            <a:ext cx="376184" cy="315141"/>
            <a:chOff x="3044614" y="2418033"/>
            <a:chExt cx="376184" cy="315141"/>
          </a:xfrm>
        </p:grpSpPr>
        <p:sp>
          <p:nvSpPr>
            <p:cNvPr id="11045" name="Google Shape;11045;p88"/>
            <p:cNvSpPr/>
            <p:nvPr/>
          </p:nvSpPr>
          <p:spPr>
            <a:xfrm>
              <a:off x="3326965" y="2418033"/>
              <a:ext cx="93833" cy="233601"/>
            </a:xfrm>
            <a:custGeom>
              <a:avLst/>
              <a:gdLst/>
              <a:ahLst/>
              <a:cxnLst/>
              <a:rect l="l" t="t" r="r" b="b"/>
              <a:pathLst>
                <a:path w="6267" h="15602" extrusionOk="0">
                  <a:moveTo>
                    <a:pt x="548" y="1"/>
                  </a:moveTo>
                  <a:cubicBezTo>
                    <a:pt x="1" y="1"/>
                    <a:pt x="1" y="821"/>
                    <a:pt x="548" y="821"/>
                  </a:cubicBezTo>
                  <a:cubicBezTo>
                    <a:pt x="1241" y="821"/>
                    <a:pt x="1851" y="1304"/>
                    <a:pt x="2019" y="1977"/>
                  </a:cubicBezTo>
                  <a:lnTo>
                    <a:pt x="5383" y="15517"/>
                  </a:lnTo>
                  <a:lnTo>
                    <a:pt x="6266" y="15601"/>
                  </a:lnTo>
                  <a:lnTo>
                    <a:pt x="6266" y="15601"/>
                  </a:lnTo>
                  <a:lnTo>
                    <a:pt x="2818" y="1767"/>
                  </a:lnTo>
                  <a:cubicBezTo>
                    <a:pt x="2566" y="716"/>
                    <a:pt x="1620" y="1"/>
                    <a:pt x="54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88"/>
            <p:cNvSpPr/>
            <p:nvPr/>
          </p:nvSpPr>
          <p:spPr>
            <a:xfrm>
              <a:off x="3393398" y="2639656"/>
              <a:ext cx="27400" cy="29286"/>
            </a:xfrm>
            <a:custGeom>
              <a:avLst/>
              <a:gdLst/>
              <a:ahLst/>
              <a:cxnLst/>
              <a:rect l="l" t="t" r="r" b="b"/>
              <a:pathLst>
                <a:path w="1830" h="1956" extrusionOk="0">
                  <a:moveTo>
                    <a:pt x="0" y="0"/>
                  </a:moveTo>
                  <a:lnTo>
                    <a:pt x="168" y="1955"/>
                  </a:lnTo>
                  <a:lnTo>
                    <a:pt x="988" y="1955"/>
                  </a:lnTo>
                  <a:cubicBezTo>
                    <a:pt x="1451" y="1955"/>
                    <a:pt x="1829" y="1577"/>
                    <a:pt x="1829" y="1114"/>
                  </a:cubicBezTo>
                  <a:lnTo>
                    <a:pt x="1829" y="820"/>
                  </a:lnTo>
                  <a:cubicBezTo>
                    <a:pt x="1829" y="358"/>
                    <a:pt x="1451" y="0"/>
                    <a:pt x="988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88"/>
            <p:cNvSpPr/>
            <p:nvPr/>
          </p:nvSpPr>
          <p:spPr>
            <a:xfrm>
              <a:off x="3044928" y="2418033"/>
              <a:ext cx="93503" cy="233601"/>
            </a:xfrm>
            <a:custGeom>
              <a:avLst/>
              <a:gdLst/>
              <a:ahLst/>
              <a:cxnLst/>
              <a:rect l="l" t="t" r="r" b="b"/>
              <a:pathLst>
                <a:path w="6245" h="15602" extrusionOk="0">
                  <a:moveTo>
                    <a:pt x="5698" y="1"/>
                  </a:moveTo>
                  <a:cubicBezTo>
                    <a:pt x="4626" y="1"/>
                    <a:pt x="3679" y="716"/>
                    <a:pt x="3427" y="1767"/>
                  </a:cubicBezTo>
                  <a:lnTo>
                    <a:pt x="0" y="15601"/>
                  </a:lnTo>
                  <a:lnTo>
                    <a:pt x="862" y="15517"/>
                  </a:lnTo>
                  <a:lnTo>
                    <a:pt x="4226" y="1956"/>
                  </a:lnTo>
                  <a:cubicBezTo>
                    <a:pt x="4394" y="1283"/>
                    <a:pt x="5004" y="821"/>
                    <a:pt x="5698" y="821"/>
                  </a:cubicBezTo>
                  <a:cubicBezTo>
                    <a:pt x="6244" y="821"/>
                    <a:pt x="6244" y="1"/>
                    <a:pt x="569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88"/>
            <p:cNvSpPr/>
            <p:nvPr/>
          </p:nvSpPr>
          <p:spPr>
            <a:xfrm>
              <a:off x="3044614" y="2639641"/>
              <a:ext cx="27400" cy="29301"/>
            </a:xfrm>
            <a:custGeom>
              <a:avLst/>
              <a:gdLst/>
              <a:ahLst/>
              <a:cxnLst/>
              <a:rect l="l" t="t" r="r" b="b"/>
              <a:pathLst>
                <a:path w="1830" h="1957" extrusionOk="0">
                  <a:moveTo>
                    <a:pt x="804" y="0"/>
                  </a:moveTo>
                  <a:cubicBezTo>
                    <a:pt x="359" y="0"/>
                    <a:pt x="0" y="371"/>
                    <a:pt x="0" y="821"/>
                  </a:cubicBezTo>
                  <a:lnTo>
                    <a:pt x="0" y="1115"/>
                  </a:lnTo>
                  <a:cubicBezTo>
                    <a:pt x="0" y="1578"/>
                    <a:pt x="379" y="1956"/>
                    <a:pt x="841" y="1956"/>
                  </a:cubicBezTo>
                  <a:lnTo>
                    <a:pt x="1682" y="1956"/>
                  </a:lnTo>
                  <a:lnTo>
                    <a:pt x="1829" y="1"/>
                  </a:lnTo>
                  <a:lnTo>
                    <a:pt x="841" y="1"/>
                  </a:lnTo>
                  <a:cubicBezTo>
                    <a:pt x="829" y="1"/>
                    <a:pt x="817" y="0"/>
                    <a:pt x="804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88"/>
            <p:cNvSpPr/>
            <p:nvPr/>
          </p:nvSpPr>
          <p:spPr>
            <a:xfrm>
              <a:off x="3061922" y="2599275"/>
              <a:ext cx="341238" cy="133899"/>
            </a:xfrm>
            <a:custGeom>
              <a:avLst/>
              <a:gdLst/>
              <a:ahLst/>
              <a:cxnLst/>
              <a:rect l="l" t="t" r="r" b="b"/>
              <a:pathLst>
                <a:path w="22791" h="8943" extrusionOk="0">
                  <a:moveTo>
                    <a:pt x="5186" y="1"/>
                  </a:moveTo>
                  <a:cubicBezTo>
                    <a:pt x="3937" y="1"/>
                    <a:pt x="2692" y="353"/>
                    <a:pt x="1598" y="1057"/>
                  </a:cubicBezTo>
                  <a:cubicBezTo>
                    <a:pt x="568" y="1751"/>
                    <a:pt x="21" y="2718"/>
                    <a:pt x="21" y="3748"/>
                  </a:cubicBezTo>
                  <a:cubicBezTo>
                    <a:pt x="0" y="6587"/>
                    <a:pt x="2250" y="8899"/>
                    <a:pt x="5067" y="8941"/>
                  </a:cubicBezTo>
                  <a:cubicBezTo>
                    <a:pt x="5107" y="8942"/>
                    <a:pt x="5146" y="8943"/>
                    <a:pt x="5185" y="8943"/>
                  </a:cubicBezTo>
                  <a:cubicBezTo>
                    <a:pt x="7970" y="8943"/>
                    <a:pt x="10240" y="6737"/>
                    <a:pt x="10323" y="3959"/>
                  </a:cubicBezTo>
                  <a:cubicBezTo>
                    <a:pt x="10639" y="3717"/>
                    <a:pt x="11017" y="3596"/>
                    <a:pt x="11396" y="3596"/>
                  </a:cubicBezTo>
                  <a:cubicBezTo>
                    <a:pt x="11774" y="3596"/>
                    <a:pt x="12153" y="3717"/>
                    <a:pt x="12468" y="3959"/>
                  </a:cubicBezTo>
                  <a:cubicBezTo>
                    <a:pt x="12551" y="6737"/>
                    <a:pt x="14822" y="8943"/>
                    <a:pt x="17606" y="8943"/>
                  </a:cubicBezTo>
                  <a:cubicBezTo>
                    <a:pt x="17646" y="8943"/>
                    <a:pt x="17685" y="8942"/>
                    <a:pt x="17724" y="8941"/>
                  </a:cubicBezTo>
                  <a:cubicBezTo>
                    <a:pt x="20541" y="8899"/>
                    <a:pt x="22791" y="6587"/>
                    <a:pt x="22770" y="3748"/>
                  </a:cubicBezTo>
                  <a:cubicBezTo>
                    <a:pt x="22791" y="2718"/>
                    <a:pt x="22244" y="1751"/>
                    <a:pt x="21235" y="1057"/>
                  </a:cubicBezTo>
                  <a:cubicBezTo>
                    <a:pt x="20131" y="353"/>
                    <a:pt x="18880" y="1"/>
                    <a:pt x="17632" y="1"/>
                  </a:cubicBezTo>
                  <a:cubicBezTo>
                    <a:pt x="16384" y="1"/>
                    <a:pt x="15138" y="353"/>
                    <a:pt x="14045" y="1057"/>
                  </a:cubicBezTo>
                  <a:cubicBezTo>
                    <a:pt x="13330" y="1520"/>
                    <a:pt x="12804" y="2214"/>
                    <a:pt x="12552" y="3034"/>
                  </a:cubicBezTo>
                  <a:cubicBezTo>
                    <a:pt x="12195" y="2855"/>
                    <a:pt x="11800" y="2765"/>
                    <a:pt x="11406" y="2765"/>
                  </a:cubicBezTo>
                  <a:cubicBezTo>
                    <a:pt x="11012" y="2765"/>
                    <a:pt x="10618" y="2855"/>
                    <a:pt x="10260" y="3034"/>
                  </a:cubicBezTo>
                  <a:cubicBezTo>
                    <a:pt x="10008" y="2214"/>
                    <a:pt x="9482" y="1520"/>
                    <a:pt x="8789" y="1057"/>
                  </a:cubicBezTo>
                  <a:cubicBezTo>
                    <a:pt x="7685" y="353"/>
                    <a:pt x="6434" y="1"/>
                    <a:pt x="5186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88"/>
            <p:cNvSpPr/>
            <p:nvPr/>
          </p:nvSpPr>
          <p:spPr>
            <a:xfrm>
              <a:off x="3261176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2" y="1"/>
                  </a:moveTo>
                  <a:cubicBezTo>
                    <a:pt x="1935" y="1"/>
                    <a:pt x="1" y="1304"/>
                    <a:pt x="1" y="2923"/>
                  </a:cubicBezTo>
                  <a:cubicBezTo>
                    <a:pt x="1" y="5320"/>
                    <a:pt x="1935" y="7254"/>
                    <a:pt x="4332" y="7254"/>
                  </a:cubicBezTo>
                  <a:cubicBezTo>
                    <a:pt x="6708" y="7254"/>
                    <a:pt x="8663" y="5320"/>
                    <a:pt x="8663" y="2923"/>
                  </a:cubicBezTo>
                  <a:cubicBezTo>
                    <a:pt x="8663" y="1304"/>
                    <a:pt x="6708" y="1"/>
                    <a:pt x="4332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88"/>
            <p:cNvSpPr/>
            <p:nvPr/>
          </p:nvSpPr>
          <p:spPr>
            <a:xfrm>
              <a:off x="3074828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1" y="1"/>
                  </a:moveTo>
                  <a:cubicBezTo>
                    <a:pt x="1935" y="1"/>
                    <a:pt x="0" y="1304"/>
                    <a:pt x="0" y="2923"/>
                  </a:cubicBezTo>
                  <a:cubicBezTo>
                    <a:pt x="0" y="5320"/>
                    <a:pt x="1935" y="7254"/>
                    <a:pt x="4331" y="7254"/>
                  </a:cubicBezTo>
                  <a:cubicBezTo>
                    <a:pt x="6728" y="7254"/>
                    <a:pt x="8662" y="5320"/>
                    <a:pt x="8662" y="2923"/>
                  </a:cubicBezTo>
                  <a:cubicBezTo>
                    <a:pt x="8662" y="1304"/>
                    <a:pt x="6707" y="1"/>
                    <a:pt x="4331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88"/>
            <p:cNvSpPr/>
            <p:nvPr/>
          </p:nvSpPr>
          <p:spPr>
            <a:xfrm>
              <a:off x="3090250" y="2617302"/>
              <a:ext cx="102322" cy="95704"/>
            </a:xfrm>
            <a:custGeom>
              <a:avLst/>
              <a:gdLst/>
              <a:ahLst/>
              <a:cxnLst/>
              <a:rect l="l" t="t" r="r" b="b"/>
              <a:pathLst>
                <a:path w="6834" h="6392" extrusionOk="0">
                  <a:moveTo>
                    <a:pt x="5383" y="0"/>
                  </a:moveTo>
                  <a:lnTo>
                    <a:pt x="1" y="5362"/>
                  </a:lnTo>
                  <a:cubicBezTo>
                    <a:pt x="379" y="5803"/>
                    <a:pt x="821" y="6140"/>
                    <a:pt x="1325" y="6392"/>
                  </a:cubicBezTo>
                  <a:lnTo>
                    <a:pt x="6834" y="883"/>
                  </a:lnTo>
                  <a:cubicBezTo>
                    <a:pt x="6413" y="484"/>
                    <a:pt x="5930" y="190"/>
                    <a:pt x="5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88"/>
            <p:cNvSpPr/>
            <p:nvPr/>
          </p:nvSpPr>
          <p:spPr>
            <a:xfrm>
              <a:off x="3276613" y="2617302"/>
              <a:ext cx="102307" cy="95704"/>
            </a:xfrm>
            <a:custGeom>
              <a:avLst/>
              <a:gdLst/>
              <a:ahLst/>
              <a:cxnLst/>
              <a:rect l="l" t="t" r="r" b="b"/>
              <a:pathLst>
                <a:path w="6833" h="6392" extrusionOk="0">
                  <a:moveTo>
                    <a:pt x="5382" y="0"/>
                  </a:moveTo>
                  <a:lnTo>
                    <a:pt x="0" y="5362"/>
                  </a:lnTo>
                  <a:cubicBezTo>
                    <a:pt x="378" y="5803"/>
                    <a:pt x="820" y="6140"/>
                    <a:pt x="1325" y="6392"/>
                  </a:cubicBezTo>
                  <a:lnTo>
                    <a:pt x="6833" y="883"/>
                  </a:lnTo>
                  <a:cubicBezTo>
                    <a:pt x="6412" y="484"/>
                    <a:pt x="5929" y="190"/>
                    <a:pt x="5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4" name="Google Shape;11054;p88"/>
          <p:cNvGrpSpPr/>
          <p:nvPr/>
        </p:nvGrpSpPr>
        <p:grpSpPr>
          <a:xfrm>
            <a:off x="3943638" y="3815072"/>
            <a:ext cx="357933" cy="342676"/>
            <a:chOff x="3943638" y="3815072"/>
            <a:chExt cx="357933" cy="342676"/>
          </a:xfrm>
        </p:grpSpPr>
        <p:sp>
          <p:nvSpPr>
            <p:cNvPr id="11055" name="Google Shape;11055;p88"/>
            <p:cNvSpPr/>
            <p:nvPr/>
          </p:nvSpPr>
          <p:spPr>
            <a:xfrm>
              <a:off x="4136918" y="3996389"/>
              <a:ext cx="87215" cy="87514"/>
            </a:xfrm>
            <a:custGeom>
              <a:avLst/>
              <a:gdLst/>
              <a:ahLst/>
              <a:cxnLst/>
              <a:rect l="l" t="t" r="r" b="b"/>
              <a:pathLst>
                <a:path w="5825" h="5845" extrusionOk="0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88"/>
            <p:cNvSpPr/>
            <p:nvPr/>
          </p:nvSpPr>
          <p:spPr>
            <a:xfrm>
              <a:off x="4173750" y="4034240"/>
              <a:ext cx="127820" cy="123508"/>
            </a:xfrm>
            <a:custGeom>
              <a:avLst/>
              <a:gdLst/>
              <a:ahLst/>
              <a:cxnLst/>
              <a:rect l="l" t="t" r="r" b="b"/>
              <a:pathLst>
                <a:path w="8537" h="8249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88"/>
            <p:cNvSpPr/>
            <p:nvPr/>
          </p:nvSpPr>
          <p:spPr>
            <a:xfrm>
              <a:off x="4173750" y="4042969"/>
              <a:ext cx="122460" cy="114779"/>
            </a:xfrm>
            <a:custGeom>
              <a:avLst/>
              <a:gdLst/>
              <a:ahLst/>
              <a:cxnLst/>
              <a:rect l="l" t="t" r="r" b="b"/>
              <a:pathLst>
                <a:path w="8179" h="7666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88"/>
            <p:cNvSpPr/>
            <p:nvPr/>
          </p:nvSpPr>
          <p:spPr>
            <a:xfrm>
              <a:off x="3943638" y="3815072"/>
              <a:ext cx="268846" cy="245235"/>
            </a:xfrm>
            <a:custGeom>
              <a:avLst/>
              <a:gdLst/>
              <a:ahLst/>
              <a:cxnLst/>
              <a:rect l="l" t="t" r="r" b="b"/>
              <a:pathLst>
                <a:path w="17956" h="16379" extrusionOk="0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88"/>
            <p:cNvSpPr/>
            <p:nvPr/>
          </p:nvSpPr>
          <p:spPr>
            <a:xfrm>
              <a:off x="3974795" y="3843715"/>
              <a:ext cx="206516" cy="187860"/>
            </a:xfrm>
            <a:custGeom>
              <a:avLst/>
              <a:gdLst/>
              <a:ahLst/>
              <a:cxnLst/>
              <a:rect l="l" t="t" r="r" b="b"/>
              <a:pathLst>
                <a:path w="13793" h="12547" extrusionOk="0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88"/>
            <p:cNvSpPr/>
            <p:nvPr/>
          </p:nvSpPr>
          <p:spPr>
            <a:xfrm>
              <a:off x="3973538" y="3863538"/>
              <a:ext cx="178817" cy="167857"/>
            </a:xfrm>
            <a:custGeom>
              <a:avLst/>
              <a:gdLst/>
              <a:ahLst/>
              <a:cxnLst/>
              <a:rect l="l" t="t" r="r" b="b"/>
              <a:pathLst>
                <a:path w="11943" h="11211" extrusionOk="0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88"/>
            <p:cNvSpPr/>
            <p:nvPr/>
          </p:nvSpPr>
          <p:spPr>
            <a:xfrm>
              <a:off x="4028008" y="3869842"/>
              <a:ext cx="102202" cy="29017"/>
            </a:xfrm>
            <a:custGeom>
              <a:avLst/>
              <a:gdLst/>
              <a:ahLst/>
              <a:cxnLst/>
              <a:rect l="l" t="t" r="r" b="b"/>
              <a:pathLst>
                <a:path w="6826" h="1938" extrusionOk="0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88"/>
            <p:cNvSpPr/>
            <p:nvPr/>
          </p:nvSpPr>
          <p:spPr>
            <a:xfrm>
              <a:off x="4173750" y="4034240"/>
              <a:ext cx="51640" cy="50936"/>
            </a:xfrm>
            <a:custGeom>
              <a:avLst/>
              <a:gdLst/>
              <a:ahLst/>
              <a:cxnLst/>
              <a:rect l="l" t="t" r="r" b="b"/>
              <a:pathLst>
                <a:path w="3449" h="3402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88"/>
            <p:cNvSpPr/>
            <p:nvPr/>
          </p:nvSpPr>
          <p:spPr>
            <a:xfrm>
              <a:off x="4173750" y="4042969"/>
              <a:ext cx="36533" cy="42207"/>
            </a:xfrm>
            <a:custGeom>
              <a:avLst/>
              <a:gdLst/>
              <a:ahLst/>
              <a:cxnLst/>
              <a:rect l="l" t="t" r="r" b="b"/>
              <a:pathLst>
                <a:path w="2440" h="2819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4" name="Google Shape;11064;p88"/>
          <p:cNvGrpSpPr/>
          <p:nvPr/>
        </p:nvGrpSpPr>
        <p:grpSpPr>
          <a:xfrm>
            <a:off x="3508282" y="3810341"/>
            <a:ext cx="351644" cy="351959"/>
            <a:chOff x="3508282" y="3810341"/>
            <a:chExt cx="351644" cy="351959"/>
          </a:xfrm>
        </p:grpSpPr>
        <p:sp>
          <p:nvSpPr>
            <p:cNvPr id="11065" name="Google Shape;11065;p88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88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88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88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88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88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88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88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88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88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88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88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88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8" name="Google Shape;11078;p88"/>
          <p:cNvGrpSpPr/>
          <p:nvPr/>
        </p:nvGrpSpPr>
        <p:grpSpPr>
          <a:xfrm>
            <a:off x="2224585" y="1962854"/>
            <a:ext cx="303163" cy="351809"/>
            <a:chOff x="2224585" y="1962854"/>
            <a:chExt cx="303163" cy="351809"/>
          </a:xfrm>
        </p:grpSpPr>
        <p:sp>
          <p:nvSpPr>
            <p:cNvPr id="11079" name="Google Shape;11079;p88"/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88"/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88"/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88"/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88"/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88"/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5" name="Google Shape;11085;p88"/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88"/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7" name="Google Shape;11087;p88"/>
          <p:cNvGrpSpPr/>
          <p:nvPr/>
        </p:nvGrpSpPr>
        <p:grpSpPr>
          <a:xfrm>
            <a:off x="2622794" y="1990868"/>
            <a:ext cx="389090" cy="296231"/>
            <a:chOff x="2622794" y="1990868"/>
            <a:chExt cx="389090" cy="296231"/>
          </a:xfrm>
        </p:grpSpPr>
        <p:sp>
          <p:nvSpPr>
            <p:cNvPr id="11088" name="Google Shape;11088;p88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378" y="1"/>
                  </a:moveTo>
                  <a:cubicBezTo>
                    <a:pt x="168" y="1"/>
                    <a:pt x="0" y="148"/>
                    <a:pt x="0" y="358"/>
                  </a:cubicBez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48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88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18607" y="1"/>
                  </a:moveTo>
                  <a:cubicBezTo>
                    <a:pt x="18817" y="1"/>
                    <a:pt x="18964" y="169"/>
                    <a:pt x="18964" y="358"/>
                  </a:cubicBezTo>
                  <a:lnTo>
                    <a:pt x="18964" y="12826"/>
                  </a:lnTo>
                  <a:cubicBezTo>
                    <a:pt x="18964" y="13057"/>
                    <a:pt x="18775" y="13267"/>
                    <a:pt x="18543" y="13267"/>
                  </a:cubicBezTo>
                  <a:lnTo>
                    <a:pt x="0" y="13267"/>
                  </a:ln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69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88"/>
            <p:cNvSpPr/>
            <p:nvPr/>
          </p:nvSpPr>
          <p:spPr>
            <a:xfrm>
              <a:off x="2679135" y="2015108"/>
              <a:ext cx="276407" cy="162137"/>
            </a:xfrm>
            <a:custGeom>
              <a:avLst/>
              <a:gdLst/>
              <a:ahLst/>
              <a:cxnLst/>
              <a:rect l="l" t="t" r="r" b="b"/>
              <a:pathLst>
                <a:path w="18461" h="10829" extrusionOk="0">
                  <a:moveTo>
                    <a:pt x="232" y="1"/>
                  </a:moveTo>
                  <a:cubicBezTo>
                    <a:pt x="106" y="1"/>
                    <a:pt x="1" y="106"/>
                    <a:pt x="1" y="211"/>
                  </a:cubicBez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55" y="10828"/>
                    <a:pt x="18460" y="10723"/>
                    <a:pt x="18460" y="10597"/>
                  </a:cubicBezTo>
                  <a:lnTo>
                    <a:pt x="18460" y="211"/>
                  </a:lnTo>
                  <a:cubicBezTo>
                    <a:pt x="18460" y="106"/>
                    <a:pt x="18355" y="1"/>
                    <a:pt x="1825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88"/>
            <p:cNvSpPr/>
            <p:nvPr/>
          </p:nvSpPr>
          <p:spPr>
            <a:xfrm>
              <a:off x="2679135" y="2015108"/>
              <a:ext cx="276722" cy="162137"/>
            </a:xfrm>
            <a:custGeom>
              <a:avLst/>
              <a:gdLst/>
              <a:ahLst/>
              <a:cxnLst/>
              <a:rect l="l" t="t" r="r" b="b"/>
              <a:pathLst>
                <a:path w="18482" h="10829" extrusionOk="0">
                  <a:moveTo>
                    <a:pt x="17346" y="1"/>
                  </a:moveTo>
                  <a:lnTo>
                    <a:pt x="17346" y="9546"/>
                  </a:lnTo>
                  <a:cubicBezTo>
                    <a:pt x="17346" y="9672"/>
                    <a:pt x="17262" y="9777"/>
                    <a:pt x="17136" y="9777"/>
                  </a:cubicBezTo>
                  <a:lnTo>
                    <a:pt x="1" y="9777"/>
                  </a:ln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76" y="10828"/>
                    <a:pt x="18481" y="10723"/>
                    <a:pt x="18481" y="10597"/>
                  </a:cubicBezTo>
                  <a:lnTo>
                    <a:pt x="18481" y="211"/>
                  </a:lnTo>
                  <a:cubicBezTo>
                    <a:pt x="18481" y="85"/>
                    <a:pt x="18376" y="1"/>
                    <a:pt x="18250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88"/>
            <p:cNvSpPr/>
            <p:nvPr/>
          </p:nvSpPr>
          <p:spPr>
            <a:xfrm>
              <a:off x="2622794" y="2264430"/>
              <a:ext cx="388776" cy="22668"/>
            </a:xfrm>
            <a:custGeom>
              <a:avLst/>
              <a:gdLst/>
              <a:ahLst/>
              <a:cxnLst/>
              <a:rect l="l" t="t" r="r" b="b"/>
              <a:pathLst>
                <a:path w="25966" h="1514" extrusionOk="0">
                  <a:moveTo>
                    <a:pt x="1" y="0"/>
                  </a:moveTo>
                  <a:lnTo>
                    <a:pt x="1" y="1009"/>
                  </a:lnTo>
                  <a:cubicBezTo>
                    <a:pt x="1" y="1283"/>
                    <a:pt x="232" y="1514"/>
                    <a:pt x="505" y="1514"/>
                  </a:cubicBezTo>
                  <a:lnTo>
                    <a:pt x="25482" y="1514"/>
                  </a:lnTo>
                  <a:cubicBezTo>
                    <a:pt x="25755" y="1493"/>
                    <a:pt x="25966" y="1283"/>
                    <a:pt x="25966" y="1009"/>
                  </a:cubicBezTo>
                  <a:lnTo>
                    <a:pt x="25966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88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124" y="0"/>
                  </a:move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A1B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88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0752" y="0"/>
                  </a:moveTo>
                  <a:lnTo>
                    <a:pt x="22160" y="2754"/>
                  </a:lnTo>
                  <a:cubicBezTo>
                    <a:pt x="22328" y="3070"/>
                    <a:pt x="22097" y="3448"/>
                    <a:pt x="21740" y="3448"/>
                  </a:cubicBezTo>
                  <a:lnTo>
                    <a:pt x="379" y="3448"/>
                  </a:ln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88"/>
            <p:cNvSpPr/>
            <p:nvPr/>
          </p:nvSpPr>
          <p:spPr>
            <a:xfrm>
              <a:off x="2766021" y="2232943"/>
              <a:ext cx="102951" cy="31502"/>
            </a:xfrm>
            <a:custGeom>
              <a:avLst/>
              <a:gdLst/>
              <a:ahLst/>
              <a:cxnLst/>
              <a:rect l="l" t="t" r="r" b="b"/>
              <a:pathLst>
                <a:path w="6876" h="2104" extrusionOk="0">
                  <a:moveTo>
                    <a:pt x="842" y="1"/>
                  </a:moveTo>
                  <a:cubicBezTo>
                    <a:pt x="673" y="1"/>
                    <a:pt x="547" y="106"/>
                    <a:pt x="505" y="253"/>
                  </a:cubicBezTo>
                  <a:lnTo>
                    <a:pt x="1" y="2103"/>
                  </a:lnTo>
                  <a:lnTo>
                    <a:pt x="6876" y="2103"/>
                  </a:lnTo>
                  <a:lnTo>
                    <a:pt x="6371" y="253"/>
                  </a:lnTo>
                  <a:cubicBezTo>
                    <a:pt x="6329" y="106"/>
                    <a:pt x="6182" y="1"/>
                    <a:pt x="6035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88"/>
            <p:cNvSpPr/>
            <p:nvPr/>
          </p:nvSpPr>
          <p:spPr>
            <a:xfrm>
              <a:off x="2766021" y="2253096"/>
              <a:ext cx="102951" cy="11349"/>
            </a:xfrm>
            <a:custGeom>
              <a:avLst/>
              <a:gdLst/>
              <a:ahLst/>
              <a:cxnLst/>
              <a:rect l="l" t="t" r="r" b="b"/>
              <a:pathLst>
                <a:path w="6876" h="758" extrusionOk="0">
                  <a:moveTo>
                    <a:pt x="211" y="0"/>
                  </a:moveTo>
                  <a:lnTo>
                    <a:pt x="1" y="757"/>
                  </a:lnTo>
                  <a:lnTo>
                    <a:pt x="6876" y="757"/>
                  </a:lnTo>
                  <a:lnTo>
                    <a:pt x="6665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7" name="Google Shape;11097;p88"/>
          <p:cNvGrpSpPr/>
          <p:nvPr/>
        </p:nvGrpSpPr>
        <p:grpSpPr>
          <a:xfrm>
            <a:off x="3977326" y="1952149"/>
            <a:ext cx="327074" cy="375241"/>
            <a:chOff x="3977326" y="1952149"/>
            <a:chExt cx="327074" cy="375241"/>
          </a:xfrm>
        </p:grpSpPr>
        <p:sp>
          <p:nvSpPr>
            <p:cNvPr id="11098" name="Google Shape;11098;p88"/>
            <p:cNvSpPr/>
            <p:nvPr/>
          </p:nvSpPr>
          <p:spPr>
            <a:xfrm>
              <a:off x="4035868" y="2103566"/>
              <a:ext cx="209974" cy="49754"/>
            </a:xfrm>
            <a:custGeom>
              <a:avLst/>
              <a:gdLst/>
              <a:ahLst/>
              <a:cxnLst/>
              <a:rect l="l" t="t" r="r" b="b"/>
              <a:pathLst>
                <a:path w="14024" h="3323" extrusionOk="0">
                  <a:moveTo>
                    <a:pt x="379" y="1"/>
                  </a:moveTo>
                  <a:cubicBezTo>
                    <a:pt x="169" y="1"/>
                    <a:pt x="1" y="169"/>
                    <a:pt x="1" y="358"/>
                  </a:cubicBezTo>
                  <a:lnTo>
                    <a:pt x="1" y="3322"/>
                  </a:lnTo>
                  <a:lnTo>
                    <a:pt x="14024" y="3322"/>
                  </a:lnTo>
                  <a:lnTo>
                    <a:pt x="14024" y="358"/>
                  </a:lnTo>
                  <a:cubicBezTo>
                    <a:pt x="14024" y="169"/>
                    <a:pt x="13877" y="1"/>
                    <a:pt x="13667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88"/>
            <p:cNvSpPr/>
            <p:nvPr/>
          </p:nvSpPr>
          <p:spPr>
            <a:xfrm>
              <a:off x="4035868" y="2142285"/>
              <a:ext cx="209974" cy="185105"/>
            </a:xfrm>
            <a:custGeom>
              <a:avLst/>
              <a:gdLst/>
              <a:ahLst/>
              <a:cxnLst/>
              <a:rect l="l" t="t" r="r" b="b"/>
              <a:pathLst>
                <a:path w="14024" h="12363" extrusionOk="0">
                  <a:moveTo>
                    <a:pt x="1" y="1"/>
                  </a:moveTo>
                  <a:lnTo>
                    <a:pt x="1" y="11984"/>
                  </a:lnTo>
                  <a:cubicBezTo>
                    <a:pt x="1" y="12195"/>
                    <a:pt x="169" y="12363"/>
                    <a:pt x="379" y="12363"/>
                  </a:cubicBezTo>
                  <a:lnTo>
                    <a:pt x="13667" y="12363"/>
                  </a:lnTo>
                  <a:cubicBezTo>
                    <a:pt x="13877" y="12363"/>
                    <a:pt x="14024" y="12195"/>
                    <a:pt x="14024" y="11984"/>
                  </a:cubicBezTo>
                  <a:lnTo>
                    <a:pt x="14024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88"/>
            <p:cNvSpPr/>
            <p:nvPr/>
          </p:nvSpPr>
          <p:spPr>
            <a:xfrm>
              <a:off x="4064825" y="2171242"/>
              <a:ext cx="41264" cy="156148"/>
            </a:xfrm>
            <a:custGeom>
              <a:avLst/>
              <a:gdLst/>
              <a:ahLst/>
              <a:cxnLst/>
              <a:rect l="l" t="t" r="r" b="b"/>
              <a:pathLst>
                <a:path w="2756" h="10429" extrusionOk="0">
                  <a:moveTo>
                    <a:pt x="1368" y="1"/>
                  </a:moveTo>
                  <a:cubicBezTo>
                    <a:pt x="611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7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55" y="611"/>
                    <a:pt x="2124" y="1"/>
                    <a:pt x="136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88"/>
            <p:cNvSpPr/>
            <p:nvPr/>
          </p:nvSpPr>
          <p:spPr>
            <a:xfrm>
              <a:off x="4120553" y="2171242"/>
              <a:ext cx="40935" cy="156148"/>
            </a:xfrm>
            <a:custGeom>
              <a:avLst/>
              <a:gdLst/>
              <a:ahLst/>
              <a:cxnLst/>
              <a:rect l="l" t="t" r="r" b="b"/>
              <a:pathLst>
                <a:path w="2734" h="10429" extrusionOk="0">
                  <a:moveTo>
                    <a:pt x="1367" y="1"/>
                  </a:moveTo>
                  <a:cubicBezTo>
                    <a:pt x="610" y="1"/>
                    <a:pt x="0" y="611"/>
                    <a:pt x="0" y="1367"/>
                  </a:cubicBezTo>
                  <a:lnTo>
                    <a:pt x="0" y="10072"/>
                  </a:lnTo>
                  <a:cubicBezTo>
                    <a:pt x="0" y="10282"/>
                    <a:pt x="147" y="10429"/>
                    <a:pt x="358" y="10429"/>
                  </a:cubicBezTo>
                  <a:lnTo>
                    <a:pt x="2355" y="10429"/>
                  </a:lnTo>
                  <a:cubicBezTo>
                    <a:pt x="2565" y="10429"/>
                    <a:pt x="2733" y="10282"/>
                    <a:pt x="2733" y="10072"/>
                  </a:cubicBezTo>
                  <a:lnTo>
                    <a:pt x="2733" y="1367"/>
                  </a:lnTo>
                  <a:cubicBezTo>
                    <a:pt x="2712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88"/>
            <p:cNvSpPr/>
            <p:nvPr/>
          </p:nvSpPr>
          <p:spPr>
            <a:xfrm>
              <a:off x="4175951" y="2171242"/>
              <a:ext cx="41249" cy="156148"/>
            </a:xfrm>
            <a:custGeom>
              <a:avLst/>
              <a:gdLst/>
              <a:ahLst/>
              <a:cxnLst/>
              <a:rect l="l" t="t" r="r" b="b"/>
              <a:pathLst>
                <a:path w="2755" h="10429" extrusionOk="0">
                  <a:moveTo>
                    <a:pt x="1367" y="1"/>
                  </a:moveTo>
                  <a:cubicBezTo>
                    <a:pt x="610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6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34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88"/>
            <p:cNvSpPr/>
            <p:nvPr/>
          </p:nvSpPr>
          <p:spPr>
            <a:xfrm>
              <a:off x="3977326" y="1952149"/>
              <a:ext cx="327074" cy="64232"/>
            </a:xfrm>
            <a:custGeom>
              <a:avLst/>
              <a:gdLst/>
              <a:ahLst/>
              <a:cxnLst/>
              <a:rect l="l" t="t" r="r" b="b"/>
              <a:pathLst>
                <a:path w="21845" h="4290" extrusionOk="0">
                  <a:moveTo>
                    <a:pt x="2145" y="1"/>
                  </a:moveTo>
                  <a:cubicBezTo>
                    <a:pt x="967" y="1"/>
                    <a:pt x="0" y="968"/>
                    <a:pt x="0" y="2145"/>
                  </a:cubicBezTo>
                  <a:cubicBezTo>
                    <a:pt x="0" y="3323"/>
                    <a:pt x="967" y="4290"/>
                    <a:pt x="2145" y="4290"/>
                  </a:cubicBezTo>
                  <a:lnTo>
                    <a:pt x="19700" y="4290"/>
                  </a:lnTo>
                  <a:cubicBezTo>
                    <a:pt x="20877" y="4290"/>
                    <a:pt x="21844" y="3323"/>
                    <a:pt x="21844" y="2145"/>
                  </a:cubicBezTo>
                  <a:cubicBezTo>
                    <a:pt x="21844" y="968"/>
                    <a:pt x="20877" y="1"/>
                    <a:pt x="19700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88"/>
            <p:cNvSpPr/>
            <p:nvPr/>
          </p:nvSpPr>
          <p:spPr>
            <a:xfrm>
              <a:off x="4223489" y="2103566"/>
              <a:ext cx="22354" cy="49754"/>
            </a:xfrm>
            <a:custGeom>
              <a:avLst/>
              <a:gdLst/>
              <a:ahLst/>
              <a:cxnLst/>
              <a:rect l="l" t="t" r="r" b="b"/>
              <a:pathLst>
                <a:path w="1493" h="3323" extrusionOk="0">
                  <a:moveTo>
                    <a:pt x="0" y="1"/>
                  </a:moveTo>
                  <a:cubicBezTo>
                    <a:pt x="210" y="1"/>
                    <a:pt x="379" y="169"/>
                    <a:pt x="379" y="358"/>
                  </a:cubicBezTo>
                  <a:lnTo>
                    <a:pt x="379" y="3322"/>
                  </a:lnTo>
                  <a:lnTo>
                    <a:pt x="1493" y="3322"/>
                  </a:lnTo>
                  <a:lnTo>
                    <a:pt x="1493" y="358"/>
                  </a:lnTo>
                  <a:cubicBezTo>
                    <a:pt x="1493" y="169"/>
                    <a:pt x="1346" y="1"/>
                    <a:pt x="1136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88"/>
            <p:cNvSpPr/>
            <p:nvPr/>
          </p:nvSpPr>
          <p:spPr>
            <a:xfrm>
              <a:off x="4223489" y="2142285"/>
              <a:ext cx="22354" cy="185105"/>
            </a:xfrm>
            <a:custGeom>
              <a:avLst/>
              <a:gdLst/>
              <a:ahLst/>
              <a:cxnLst/>
              <a:rect l="l" t="t" r="r" b="b"/>
              <a:pathLst>
                <a:path w="1493" h="12363" extrusionOk="0">
                  <a:moveTo>
                    <a:pt x="379" y="1"/>
                  </a:moveTo>
                  <a:lnTo>
                    <a:pt x="379" y="11984"/>
                  </a:lnTo>
                  <a:cubicBezTo>
                    <a:pt x="379" y="12195"/>
                    <a:pt x="210" y="12363"/>
                    <a:pt x="0" y="12363"/>
                  </a:cubicBezTo>
                  <a:lnTo>
                    <a:pt x="1136" y="12363"/>
                  </a:lnTo>
                  <a:cubicBezTo>
                    <a:pt x="1325" y="12363"/>
                    <a:pt x="1493" y="12195"/>
                    <a:pt x="1493" y="11984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88"/>
            <p:cNvSpPr/>
            <p:nvPr/>
          </p:nvSpPr>
          <p:spPr>
            <a:xfrm>
              <a:off x="4077103" y="2171242"/>
              <a:ext cx="28987" cy="156148"/>
            </a:xfrm>
            <a:custGeom>
              <a:avLst/>
              <a:gdLst/>
              <a:ahLst/>
              <a:cxnLst/>
              <a:rect l="l" t="t" r="r" b="b"/>
              <a:pathLst>
                <a:path w="1936" h="10429" extrusionOk="0">
                  <a:moveTo>
                    <a:pt x="548" y="1"/>
                  </a:moveTo>
                  <a:cubicBezTo>
                    <a:pt x="358" y="1"/>
                    <a:pt x="169" y="43"/>
                    <a:pt x="1" y="106"/>
                  </a:cubicBezTo>
                  <a:cubicBezTo>
                    <a:pt x="484" y="337"/>
                    <a:pt x="800" y="821"/>
                    <a:pt x="800" y="1367"/>
                  </a:cubicBezTo>
                  <a:lnTo>
                    <a:pt x="800" y="10072"/>
                  </a:lnTo>
                  <a:cubicBezTo>
                    <a:pt x="800" y="10282"/>
                    <a:pt x="632" y="10429"/>
                    <a:pt x="442" y="10429"/>
                  </a:cubicBezTo>
                  <a:lnTo>
                    <a:pt x="1557" y="10429"/>
                  </a:lnTo>
                  <a:cubicBezTo>
                    <a:pt x="1767" y="10429"/>
                    <a:pt x="1935" y="10282"/>
                    <a:pt x="1935" y="10072"/>
                  </a:cubicBezTo>
                  <a:lnTo>
                    <a:pt x="1935" y="1367"/>
                  </a:lnTo>
                  <a:cubicBezTo>
                    <a:pt x="1914" y="611"/>
                    <a:pt x="1304" y="1"/>
                    <a:pt x="54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88"/>
            <p:cNvSpPr/>
            <p:nvPr/>
          </p:nvSpPr>
          <p:spPr>
            <a:xfrm>
              <a:off x="4132516" y="2171242"/>
              <a:ext cx="28972" cy="156148"/>
            </a:xfrm>
            <a:custGeom>
              <a:avLst/>
              <a:gdLst/>
              <a:ahLst/>
              <a:cxnLst/>
              <a:rect l="l" t="t" r="r" b="b"/>
              <a:pathLst>
                <a:path w="1935" h="10429" extrusionOk="0">
                  <a:moveTo>
                    <a:pt x="568" y="1"/>
                  </a:moveTo>
                  <a:cubicBezTo>
                    <a:pt x="379" y="1"/>
                    <a:pt x="168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52" y="10429"/>
                    <a:pt x="442" y="10429"/>
                  </a:cubicBezTo>
                  <a:lnTo>
                    <a:pt x="1556" y="10429"/>
                  </a:lnTo>
                  <a:cubicBezTo>
                    <a:pt x="1766" y="10429"/>
                    <a:pt x="1934" y="10282"/>
                    <a:pt x="1934" y="10072"/>
                  </a:cubicBezTo>
                  <a:lnTo>
                    <a:pt x="1934" y="1367"/>
                  </a:lnTo>
                  <a:cubicBezTo>
                    <a:pt x="1913" y="611"/>
                    <a:pt x="1325" y="1"/>
                    <a:pt x="56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88"/>
            <p:cNvSpPr/>
            <p:nvPr/>
          </p:nvSpPr>
          <p:spPr>
            <a:xfrm>
              <a:off x="4188228" y="2171242"/>
              <a:ext cx="28657" cy="156148"/>
            </a:xfrm>
            <a:custGeom>
              <a:avLst/>
              <a:gdLst/>
              <a:ahLst/>
              <a:cxnLst/>
              <a:rect l="l" t="t" r="r" b="b"/>
              <a:pathLst>
                <a:path w="1914" h="10429" extrusionOk="0">
                  <a:moveTo>
                    <a:pt x="547" y="1"/>
                  </a:moveTo>
                  <a:cubicBezTo>
                    <a:pt x="358" y="1"/>
                    <a:pt x="169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31" y="10429"/>
                    <a:pt x="421" y="10429"/>
                  </a:cubicBezTo>
                  <a:lnTo>
                    <a:pt x="1556" y="10429"/>
                  </a:lnTo>
                  <a:cubicBezTo>
                    <a:pt x="1767" y="10429"/>
                    <a:pt x="1914" y="10282"/>
                    <a:pt x="1914" y="10072"/>
                  </a:cubicBezTo>
                  <a:lnTo>
                    <a:pt x="1914" y="1367"/>
                  </a:lnTo>
                  <a:cubicBezTo>
                    <a:pt x="1914" y="611"/>
                    <a:pt x="1304" y="1"/>
                    <a:pt x="547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88"/>
            <p:cNvSpPr/>
            <p:nvPr/>
          </p:nvSpPr>
          <p:spPr>
            <a:xfrm>
              <a:off x="4255590" y="1952149"/>
              <a:ext cx="48810" cy="64232"/>
            </a:xfrm>
            <a:custGeom>
              <a:avLst/>
              <a:gdLst/>
              <a:ahLst/>
              <a:cxnLst/>
              <a:rect l="l" t="t" r="r" b="b"/>
              <a:pathLst>
                <a:path w="3260" h="4290" extrusionOk="0">
                  <a:moveTo>
                    <a:pt x="1" y="1"/>
                  </a:moveTo>
                  <a:cubicBezTo>
                    <a:pt x="1178" y="1"/>
                    <a:pt x="2145" y="968"/>
                    <a:pt x="2145" y="2145"/>
                  </a:cubicBezTo>
                  <a:cubicBezTo>
                    <a:pt x="2145" y="3323"/>
                    <a:pt x="1178" y="4290"/>
                    <a:pt x="1" y="4290"/>
                  </a:cubicBezTo>
                  <a:lnTo>
                    <a:pt x="1115" y="4290"/>
                  </a:lnTo>
                  <a:cubicBezTo>
                    <a:pt x="2292" y="4290"/>
                    <a:pt x="3259" y="3323"/>
                    <a:pt x="3259" y="2145"/>
                  </a:cubicBezTo>
                  <a:cubicBezTo>
                    <a:pt x="3259" y="968"/>
                    <a:pt x="2292" y="1"/>
                    <a:pt x="1115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88"/>
            <p:cNvSpPr/>
            <p:nvPr/>
          </p:nvSpPr>
          <p:spPr>
            <a:xfrm>
              <a:off x="3988346" y="2010706"/>
              <a:ext cx="307865" cy="98235"/>
            </a:xfrm>
            <a:custGeom>
              <a:avLst/>
              <a:gdLst/>
              <a:ahLst/>
              <a:cxnLst/>
              <a:rect l="l" t="t" r="r" b="b"/>
              <a:pathLst>
                <a:path w="20562" h="6561" extrusionOk="0">
                  <a:moveTo>
                    <a:pt x="3280" y="0"/>
                  </a:moveTo>
                  <a:cubicBezTo>
                    <a:pt x="1472" y="0"/>
                    <a:pt x="0" y="1472"/>
                    <a:pt x="0" y="3280"/>
                  </a:cubicBezTo>
                  <a:cubicBezTo>
                    <a:pt x="0" y="5088"/>
                    <a:pt x="1472" y="6560"/>
                    <a:pt x="3280" y="6560"/>
                  </a:cubicBezTo>
                  <a:lnTo>
                    <a:pt x="17282" y="6560"/>
                  </a:lnTo>
                  <a:cubicBezTo>
                    <a:pt x="19090" y="6560"/>
                    <a:pt x="20562" y="5088"/>
                    <a:pt x="20562" y="3280"/>
                  </a:cubicBezTo>
                  <a:cubicBezTo>
                    <a:pt x="20562" y="1472"/>
                    <a:pt x="19090" y="0"/>
                    <a:pt x="1728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1" name="Google Shape;11111;p88"/>
            <p:cNvSpPr/>
            <p:nvPr/>
          </p:nvSpPr>
          <p:spPr>
            <a:xfrm>
              <a:off x="4230092" y="2010706"/>
              <a:ext cx="66119" cy="98549"/>
            </a:xfrm>
            <a:custGeom>
              <a:avLst/>
              <a:gdLst/>
              <a:ahLst/>
              <a:cxnLst/>
              <a:rect l="l" t="t" r="r" b="b"/>
              <a:pathLst>
                <a:path w="4416" h="6582" extrusionOk="0">
                  <a:moveTo>
                    <a:pt x="1" y="0"/>
                  </a:moveTo>
                  <a:cubicBezTo>
                    <a:pt x="1830" y="0"/>
                    <a:pt x="3281" y="1472"/>
                    <a:pt x="3281" y="3301"/>
                  </a:cubicBezTo>
                  <a:cubicBezTo>
                    <a:pt x="3281" y="5109"/>
                    <a:pt x="1830" y="6581"/>
                    <a:pt x="1" y="6581"/>
                  </a:cubicBezTo>
                  <a:lnTo>
                    <a:pt x="1136" y="6581"/>
                  </a:lnTo>
                  <a:cubicBezTo>
                    <a:pt x="2944" y="6581"/>
                    <a:pt x="4416" y="5109"/>
                    <a:pt x="4416" y="3301"/>
                  </a:cubicBezTo>
                  <a:cubicBezTo>
                    <a:pt x="4416" y="1472"/>
                    <a:pt x="2944" y="0"/>
                    <a:pt x="1136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2" name="Google Shape;11112;p88"/>
            <p:cNvSpPr/>
            <p:nvPr/>
          </p:nvSpPr>
          <p:spPr>
            <a:xfrm>
              <a:off x="3982671" y="2005346"/>
              <a:ext cx="318899" cy="109254"/>
            </a:xfrm>
            <a:custGeom>
              <a:avLst/>
              <a:gdLst/>
              <a:ahLst/>
              <a:cxnLst/>
              <a:rect l="l" t="t" r="r" b="b"/>
              <a:pathLst>
                <a:path w="21299" h="7297" extrusionOk="0">
                  <a:moveTo>
                    <a:pt x="3659" y="1"/>
                  </a:moveTo>
                  <a:cubicBezTo>
                    <a:pt x="1640" y="1"/>
                    <a:pt x="1" y="1641"/>
                    <a:pt x="1" y="3638"/>
                  </a:cubicBezTo>
                  <a:cubicBezTo>
                    <a:pt x="1" y="5657"/>
                    <a:pt x="1640" y="7296"/>
                    <a:pt x="3659" y="7296"/>
                  </a:cubicBezTo>
                  <a:lnTo>
                    <a:pt x="3911" y="7296"/>
                  </a:lnTo>
                  <a:lnTo>
                    <a:pt x="3911" y="6561"/>
                  </a:lnTo>
                  <a:lnTo>
                    <a:pt x="3659" y="6561"/>
                  </a:lnTo>
                  <a:cubicBezTo>
                    <a:pt x="3633" y="6561"/>
                    <a:pt x="3607" y="6562"/>
                    <a:pt x="3582" y="6562"/>
                  </a:cubicBezTo>
                  <a:cubicBezTo>
                    <a:pt x="1976" y="6562"/>
                    <a:pt x="652" y="5273"/>
                    <a:pt x="652" y="3638"/>
                  </a:cubicBezTo>
                  <a:cubicBezTo>
                    <a:pt x="652" y="2024"/>
                    <a:pt x="1976" y="736"/>
                    <a:pt x="3582" y="736"/>
                  </a:cubicBezTo>
                  <a:cubicBezTo>
                    <a:pt x="3607" y="736"/>
                    <a:pt x="3633" y="736"/>
                    <a:pt x="3659" y="737"/>
                  </a:cubicBezTo>
                  <a:lnTo>
                    <a:pt x="17661" y="737"/>
                  </a:lnTo>
                  <a:cubicBezTo>
                    <a:pt x="17687" y="736"/>
                    <a:pt x="17713" y="736"/>
                    <a:pt x="17738" y="736"/>
                  </a:cubicBezTo>
                  <a:cubicBezTo>
                    <a:pt x="19344" y="736"/>
                    <a:pt x="20668" y="2024"/>
                    <a:pt x="20668" y="3638"/>
                  </a:cubicBezTo>
                  <a:cubicBezTo>
                    <a:pt x="20668" y="5273"/>
                    <a:pt x="19344" y="6562"/>
                    <a:pt x="17738" y="6562"/>
                  </a:cubicBezTo>
                  <a:cubicBezTo>
                    <a:pt x="17713" y="6562"/>
                    <a:pt x="17687" y="6561"/>
                    <a:pt x="17661" y="6561"/>
                  </a:cubicBezTo>
                  <a:lnTo>
                    <a:pt x="17409" y="6561"/>
                  </a:lnTo>
                  <a:lnTo>
                    <a:pt x="17409" y="7296"/>
                  </a:lnTo>
                  <a:lnTo>
                    <a:pt x="17661" y="7296"/>
                  </a:lnTo>
                  <a:cubicBezTo>
                    <a:pt x="19679" y="7296"/>
                    <a:pt x="21298" y="5657"/>
                    <a:pt x="21298" y="3638"/>
                  </a:cubicBezTo>
                  <a:cubicBezTo>
                    <a:pt x="21298" y="1641"/>
                    <a:pt x="19679" y="1"/>
                    <a:pt x="17661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88"/>
            <p:cNvSpPr/>
            <p:nvPr/>
          </p:nvSpPr>
          <p:spPr>
            <a:xfrm>
              <a:off x="4014158" y="2043871"/>
              <a:ext cx="65175" cy="71045"/>
            </a:xfrm>
            <a:custGeom>
              <a:avLst/>
              <a:gdLst/>
              <a:ahLst/>
              <a:cxnLst/>
              <a:rect l="l" t="t" r="r" b="b"/>
              <a:pathLst>
                <a:path w="4353" h="4745" extrusionOk="0">
                  <a:moveTo>
                    <a:pt x="2040" y="1"/>
                  </a:moveTo>
                  <a:cubicBezTo>
                    <a:pt x="1575" y="1"/>
                    <a:pt x="1108" y="165"/>
                    <a:pt x="736" y="498"/>
                  </a:cubicBezTo>
                  <a:cubicBezTo>
                    <a:pt x="63" y="1086"/>
                    <a:pt x="0" y="2137"/>
                    <a:pt x="610" y="2810"/>
                  </a:cubicBezTo>
                  <a:cubicBezTo>
                    <a:pt x="687" y="2892"/>
                    <a:pt x="776" y="2927"/>
                    <a:pt x="863" y="2927"/>
                  </a:cubicBezTo>
                  <a:cubicBezTo>
                    <a:pt x="1133" y="2927"/>
                    <a:pt x="1379" y="2597"/>
                    <a:pt x="1156" y="2327"/>
                  </a:cubicBezTo>
                  <a:cubicBezTo>
                    <a:pt x="820" y="1948"/>
                    <a:pt x="841" y="1381"/>
                    <a:pt x="1219" y="1044"/>
                  </a:cubicBezTo>
                  <a:cubicBezTo>
                    <a:pt x="1452" y="841"/>
                    <a:pt x="1743" y="740"/>
                    <a:pt x="2032" y="740"/>
                  </a:cubicBezTo>
                  <a:cubicBezTo>
                    <a:pt x="2370" y="740"/>
                    <a:pt x="2706" y="877"/>
                    <a:pt x="2943" y="1149"/>
                  </a:cubicBezTo>
                  <a:cubicBezTo>
                    <a:pt x="3532" y="1822"/>
                    <a:pt x="3490" y="2852"/>
                    <a:pt x="2817" y="3483"/>
                  </a:cubicBezTo>
                  <a:cubicBezTo>
                    <a:pt x="2460" y="3798"/>
                    <a:pt x="1997" y="3967"/>
                    <a:pt x="1535" y="4009"/>
                  </a:cubicBezTo>
                  <a:cubicBezTo>
                    <a:pt x="1072" y="4051"/>
                    <a:pt x="1093" y="4702"/>
                    <a:pt x="1556" y="4744"/>
                  </a:cubicBezTo>
                  <a:lnTo>
                    <a:pt x="1577" y="4744"/>
                  </a:lnTo>
                  <a:cubicBezTo>
                    <a:pt x="2208" y="4702"/>
                    <a:pt x="2817" y="4450"/>
                    <a:pt x="3301" y="4030"/>
                  </a:cubicBezTo>
                  <a:cubicBezTo>
                    <a:pt x="4268" y="3147"/>
                    <a:pt x="4352" y="1633"/>
                    <a:pt x="3490" y="645"/>
                  </a:cubicBezTo>
                  <a:cubicBezTo>
                    <a:pt x="3108" y="218"/>
                    <a:pt x="2575" y="1"/>
                    <a:pt x="2040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88"/>
            <p:cNvSpPr/>
            <p:nvPr/>
          </p:nvSpPr>
          <p:spPr>
            <a:xfrm>
              <a:off x="4204908" y="2043751"/>
              <a:ext cx="65490" cy="71164"/>
            </a:xfrm>
            <a:custGeom>
              <a:avLst/>
              <a:gdLst/>
              <a:ahLst/>
              <a:cxnLst/>
              <a:rect l="l" t="t" r="r" b="b"/>
              <a:pathLst>
                <a:path w="4374" h="4753" extrusionOk="0">
                  <a:moveTo>
                    <a:pt x="2332" y="0"/>
                  </a:moveTo>
                  <a:cubicBezTo>
                    <a:pt x="1794" y="0"/>
                    <a:pt x="1258" y="223"/>
                    <a:pt x="863" y="653"/>
                  </a:cubicBezTo>
                  <a:cubicBezTo>
                    <a:pt x="1" y="1641"/>
                    <a:pt x="85" y="3134"/>
                    <a:pt x="1073" y="4017"/>
                  </a:cubicBezTo>
                  <a:cubicBezTo>
                    <a:pt x="1536" y="4458"/>
                    <a:pt x="2145" y="4710"/>
                    <a:pt x="2797" y="4752"/>
                  </a:cubicBezTo>
                  <a:lnTo>
                    <a:pt x="2818" y="4752"/>
                  </a:lnTo>
                  <a:lnTo>
                    <a:pt x="2818" y="4731"/>
                  </a:lnTo>
                  <a:cubicBezTo>
                    <a:pt x="3260" y="4710"/>
                    <a:pt x="3281" y="4059"/>
                    <a:pt x="2839" y="3996"/>
                  </a:cubicBezTo>
                  <a:cubicBezTo>
                    <a:pt x="2356" y="3975"/>
                    <a:pt x="1914" y="3785"/>
                    <a:pt x="1557" y="3470"/>
                  </a:cubicBezTo>
                  <a:cubicBezTo>
                    <a:pt x="884" y="2860"/>
                    <a:pt x="821" y="1830"/>
                    <a:pt x="1409" y="1136"/>
                  </a:cubicBezTo>
                  <a:cubicBezTo>
                    <a:pt x="1656" y="868"/>
                    <a:pt x="1986" y="730"/>
                    <a:pt x="2316" y="730"/>
                  </a:cubicBezTo>
                  <a:cubicBezTo>
                    <a:pt x="2607" y="730"/>
                    <a:pt x="2898" y="836"/>
                    <a:pt x="3133" y="1052"/>
                  </a:cubicBezTo>
                  <a:cubicBezTo>
                    <a:pt x="3512" y="1368"/>
                    <a:pt x="3554" y="1956"/>
                    <a:pt x="3217" y="2314"/>
                  </a:cubicBezTo>
                  <a:cubicBezTo>
                    <a:pt x="2949" y="2597"/>
                    <a:pt x="3214" y="2952"/>
                    <a:pt x="3495" y="2952"/>
                  </a:cubicBezTo>
                  <a:cubicBezTo>
                    <a:pt x="3589" y="2952"/>
                    <a:pt x="3685" y="2913"/>
                    <a:pt x="3764" y="2818"/>
                  </a:cubicBezTo>
                  <a:cubicBezTo>
                    <a:pt x="4374" y="2124"/>
                    <a:pt x="4311" y="1094"/>
                    <a:pt x="3638" y="506"/>
                  </a:cubicBezTo>
                  <a:cubicBezTo>
                    <a:pt x="3259" y="165"/>
                    <a:pt x="2794" y="0"/>
                    <a:pt x="233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5" name="Google Shape;11115;p88"/>
          <p:cNvGrpSpPr/>
          <p:nvPr/>
        </p:nvGrpSpPr>
        <p:grpSpPr>
          <a:xfrm>
            <a:off x="1341612" y="3340055"/>
            <a:ext cx="259399" cy="370524"/>
            <a:chOff x="1341612" y="3340055"/>
            <a:chExt cx="259399" cy="370524"/>
          </a:xfrm>
        </p:grpSpPr>
        <p:sp>
          <p:nvSpPr>
            <p:cNvPr id="11116" name="Google Shape;11116;p88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88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88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88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88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88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88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88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88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88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88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7" name="Google Shape;11127;p88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8" name="Google Shape;11128;p88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88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88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88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2" name="Google Shape;11132;p88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3" name="Google Shape;11133;p88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4" name="Google Shape;11134;p88"/>
          <p:cNvGrpSpPr/>
          <p:nvPr/>
        </p:nvGrpSpPr>
        <p:grpSpPr>
          <a:xfrm>
            <a:off x="2179892" y="3844972"/>
            <a:ext cx="351629" cy="282381"/>
            <a:chOff x="2179892" y="3844972"/>
            <a:chExt cx="351629" cy="282381"/>
          </a:xfrm>
        </p:grpSpPr>
        <p:sp>
          <p:nvSpPr>
            <p:cNvPr id="11135" name="Google Shape;11135;p88"/>
            <p:cNvSpPr/>
            <p:nvPr/>
          </p:nvSpPr>
          <p:spPr>
            <a:xfrm>
              <a:off x="2179892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6" name="Google Shape;11136;p88"/>
            <p:cNvSpPr/>
            <p:nvPr/>
          </p:nvSpPr>
          <p:spPr>
            <a:xfrm>
              <a:off x="2179892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2" y="1885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7" name="Google Shape;11137;p88"/>
            <p:cNvSpPr/>
            <p:nvPr/>
          </p:nvSpPr>
          <p:spPr>
            <a:xfrm>
              <a:off x="2250083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1732"/>
                  </a:ln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8" name="Google Shape;11138;p88"/>
            <p:cNvSpPr/>
            <p:nvPr/>
          </p:nvSpPr>
          <p:spPr>
            <a:xfrm>
              <a:off x="2250083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9" name="Google Shape;11139;p88"/>
            <p:cNvSpPr/>
            <p:nvPr/>
          </p:nvSpPr>
          <p:spPr>
            <a:xfrm>
              <a:off x="2320604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88"/>
            <p:cNvSpPr/>
            <p:nvPr/>
          </p:nvSpPr>
          <p:spPr>
            <a:xfrm>
              <a:off x="2390795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88"/>
            <p:cNvSpPr/>
            <p:nvPr/>
          </p:nvSpPr>
          <p:spPr>
            <a:xfrm>
              <a:off x="2461315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1732"/>
                  </a:lnTo>
                  <a:lnTo>
                    <a:pt x="0" y="18859"/>
                  </a:lnTo>
                  <a:lnTo>
                    <a:pt x="4688" y="18859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2" name="Google Shape;11142;p88"/>
            <p:cNvSpPr/>
            <p:nvPr/>
          </p:nvSpPr>
          <p:spPr>
            <a:xfrm>
              <a:off x="2320604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3" name="Google Shape;11143;p88"/>
            <p:cNvSpPr/>
            <p:nvPr/>
          </p:nvSpPr>
          <p:spPr>
            <a:xfrm>
              <a:off x="2390795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4" name="Google Shape;11144;p88"/>
            <p:cNvSpPr/>
            <p:nvPr/>
          </p:nvSpPr>
          <p:spPr>
            <a:xfrm>
              <a:off x="2461315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5" name="Google Shape;11145;p88"/>
            <p:cNvSpPr/>
            <p:nvPr/>
          </p:nvSpPr>
          <p:spPr>
            <a:xfrm>
              <a:off x="2229631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88"/>
            <p:cNvSpPr/>
            <p:nvPr/>
          </p:nvSpPr>
          <p:spPr>
            <a:xfrm>
              <a:off x="2229631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88"/>
            <p:cNvSpPr/>
            <p:nvPr/>
          </p:nvSpPr>
          <p:spPr>
            <a:xfrm>
              <a:off x="2370342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88"/>
            <p:cNvSpPr/>
            <p:nvPr/>
          </p:nvSpPr>
          <p:spPr>
            <a:xfrm>
              <a:off x="2370342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9" name="Google Shape;11149;p88"/>
            <p:cNvSpPr/>
            <p:nvPr/>
          </p:nvSpPr>
          <p:spPr>
            <a:xfrm>
              <a:off x="2440533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5" y="11732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88"/>
            <p:cNvSpPr/>
            <p:nvPr/>
          </p:nvSpPr>
          <p:spPr>
            <a:xfrm>
              <a:off x="2440533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5" y="1173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88"/>
            <p:cNvSpPr/>
            <p:nvPr/>
          </p:nvSpPr>
          <p:spPr>
            <a:xfrm>
              <a:off x="2244738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88"/>
            <p:cNvSpPr/>
            <p:nvPr/>
          </p:nvSpPr>
          <p:spPr>
            <a:xfrm>
              <a:off x="2315244" y="3844972"/>
              <a:ext cx="10720" cy="282381"/>
            </a:xfrm>
            <a:custGeom>
              <a:avLst/>
              <a:gdLst/>
              <a:ahLst/>
              <a:cxnLst/>
              <a:rect l="l" t="t" r="r" b="b"/>
              <a:pathLst>
                <a:path w="716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716" y="1885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3" name="Google Shape;11153;p88"/>
            <p:cNvSpPr/>
            <p:nvPr/>
          </p:nvSpPr>
          <p:spPr>
            <a:xfrm>
              <a:off x="2385450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88"/>
            <p:cNvSpPr/>
            <p:nvPr/>
          </p:nvSpPr>
          <p:spPr>
            <a:xfrm>
              <a:off x="2455955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1" y="0"/>
                  </a:moveTo>
                  <a:lnTo>
                    <a:pt x="1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5" name="Google Shape;11155;p88"/>
          <p:cNvGrpSpPr/>
          <p:nvPr/>
        </p:nvGrpSpPr>
        <p:grpSpPr>
          <a:xfrm>
            <a:off x="3131170" y="3816884"/>
            <a:ext cx="220051" cy="338169"/>
            <a:chOff x="3131170" y="3816884"/>
            <a:chExt cx="220051" cy="338169"/>
          </a:xfrm>
        </p:grpSpPr>
        <p:sp>
          <p:nvSpPr>
            <p:cNvPr id="11156" name="Google Shape;11156;p88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88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88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88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88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88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88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3" name="Google Shape;11163;p88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4" name="Google Shape;11164;p88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5" name="Google Shape;11165;p88"/>
          <p:cNvGrpSpPr/>
          <p:nvPr/>
        </p:nvGrpSpPr>
        <p:grpSpPr>
          <a:xfrm>
            <a:off x="903502" y="3359564"/>
            <a:ext cx="247990" cy="333393"/>
            <a:chOff x="903502" y="3359564"/>
            <a:chExt cx="247990" cy="333393"/>
          </a:xfrm>
        </p:grpSpPr>
        <p:sp>
          <p:nvSpPr>
            <p:cNvPr id="11166" name="Google Shape;11166;p88"/>
            <p:cNvSpPr/>
            <p:nvPr/>
          </p:nvSpPr>
          <p:spPr>
            <a:xfrm>
              <a:off x="903502" y="3364610"/>
              <a:ext cx="247930" cy="328347"/>
            </a:xfrm>
            <a:custGeom>
              <a:avLst/>
              <a:gdLst/>
              <a:ahLst/>
              <a:cxnLst/>
              <a:rect l="l" t="t" r="r" b="b"/>
              <a:pathLst>
                <a:path w="16559" h="21930" extrusionOk="0">
                  <a:moveTo>
                    <a:pt x="6135" y="0"/>
                  </a:moveTo>
                  <a:lnTo>
                    <a:pt x="6135" y="9272"/>
                  </a:lnTo>
                  <a:cubicBezTo>
                    <a:pt x="6135" y="9503"/>
                    <a:pt x="6072" y="9735"/>
                    <a:pt x="5967" y="9945"/>
                  </a:cubicBezTo>
                  <a:lnTo>
                    <a:pt x="416" y="20352"/>
                  </a:lnTo>
                  <a:cubicBezTo>
                    <a:pt x="1" y="21058"/>
                    <a:pt x="509" y="21929"/>
                    <a:pt x="1313" y="21929"/>
                  </a:cubicBezTo>
                  <a:cubicBezTo>
                    <a:pt x="1322" y="21929"/>
                    <a:pt x="1332" y="21929"/>
                    <a:pt x="1341" y="21929"/>
                  </a:cubicBezTo>
                  <a:lnTo>
                    <a:pt x="15217" y="21929"/>
                  </a:lnTo>
                  <a:cubicBezTo>
                    <a:pt x="15227" y="21929"/>
                    <a:pt x="15236" y="21929"/>
                    <a:pt x="15246" y="21929"/>
                  </a:cubicBezTo>
                  <a:cubicBezTo>
                    <a:pt x="16049" y="21929"/>
                    <a:pt x="16558" y="21058"/>
                    <a:pt x="16163" y="20352"/>
                  </a:cubicBezTo>
                  <a:lnTo>
                    <a:pt x="10592" y="9945"/>
                  </a:lnTo>
                  <a:cubicBezTo>
                    <a:pt x="10487" y="9735"/>
                    <a:pt x="10424" y="9503"/>
                    <a:pt x="10424" y="9272"/>
                  </a:cubicBezTo>
                  <a:lnTo>
                    <a:pt x="1042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88"/>
            <p:cNvSpPr/>
            <p:nvPr/>
          </p:nvSpPr>
          <p:spPr>
            <a:xfrm>
              <a:off x="1032175" y="3364610"/>
              <a:ext cx="119316" cy="328347"/>
            </a:xfrm>
            <a:custGeom>
              <a:avLst/>
              <a:gdLst/>
              <a:ahLst/>
              <a:cxnLst/>
              <a:rect l="l" t="t" r="r" b="b"/>
              <a:pathLst>
                <a:path w="7969" h="21930" extrusionOk="0">
                  <a:moveTo>
                    <a:pt x="1" y="0"/>
                  </a:moveTo>
                  <a:lnTo>
                    <a:pt x="1" y="9398"/>
                  </a:lnTo>
                  <a:cubicBezTo>
                    <a:pt x="1" y="9545"/>
                    <a:pt x="43" y="9693"/>
                    <a:pt x="106" y="9840"/>
                  </a:cubicBezTo>
                  <a:lnTo>
                    <a:pt x="5740" y="20352"/>
                  </a:lnTo>
                  <a:cubicBezTo>
                    <a:pt x="6151" y="21050"/>
                    <a:pt x="5639" y="21908"/>
                    <a:pt x="4851" y="21929"/>
                  </a:cubicBezTo>
                  <a:lnTo>
                    <a:pt x="6644" y="21929"/>
                  </a:lnTo>
                  <a:cubicBezTo>
                    <a:pt x="7464" y="21929"/>
                    <a:pt x="7969" y="21067"/>
                    <a:pt x="7569" y="20352"/>
                  </a:cubicBezTo>
                  <a:lnTo>
                    <a:pt x="1998" y="9945"/>
                  </a:lnTo>
                  <a:cubicBezTo>
                    <a:pt x="1893" y="9735"/>
                    <a:pt x="1830" y="9503"/>
                    <a:pt x="1830" y="9272"/>
                  </a:cubicBezTo>
                  <a:lnTo>
                    <a:pt x="1830" y="0"/>
                  </a:lnTo>
                  <a:close/>
                  <a:moveTo>
                    <a:pt x="4794" y="21929"/>
                  </a:moveTo>
                  <a:cubicBezTo>
                    <a:pt x="4804" y="21929"/>
                    <a:pt x="4813" y="21929"/>
                    <a:pt x="4823" y="21929"/>
                  </a:cubicBezTo>
                  <a:cubicBezTo>
                    <a:pt x="4832" y="21929"/>
                    <a:pt x="4842" y="21929"/>
                    <a:pt x="4851" y="21929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88"/>
            <p:cNvSpPr/>
            <p:nvPr/>
          </p:nvSpPr>
          <p:spPr>
            <a:xfrm>
              <a:off x="953480" y="3587460"/>
              <a:ext cx="147958" cy="77782"/>
            </a:xfrm>
            <a:custGeom>
              <a:avLst/>
              <a:gdLst/>
              <a:ahLst/>
              <a:cxnLst/>
              <a:rect l="l" t="t" r="r" b="b"/>
              <a:pathLst>
                <a:path w="9882" h="5195" extrusionOk="0">
                  <a:moveTo>
                    <a:pt x="4928" y="0"/>
                  </a:moveTo>
                  <a:cubicBezTo>
                    <a:pt x="4207" y="0"/>
                    <a:pt x="3485" y="85"/>
                    <a:pt x="2776" y="254"/>
                  </a:cubicBezTo>
                  <a:cubicBezTo>
                    <a:pt x="2523" y="296"/>
                    <a:pt x="2313" y="464"/>
                    <a:pt x="2187" y="695"/>
                  </a:cubicBezTo>
                  <a:lnTo>
                    <a:pt x="169" y="4501"/>
                  </a:lnTo>
                  <a:cubicBezTo>
                    <a:pt x="1" y="4816"/>
                    <a:pt x="211" y="5195"/>
                    <a:pt x="568" y="5195"/>
                  </a:cubicBezTo>
                  <a:lnTo>
                    <a:pt x="9314" y="5195"/>
                  </a:lnTo>
                  <a:cubicBezTo>
                    <a:pt x="9672" y="5195"/>
                    <a:pt x="9882" y="4816"/>
                    <a:pt x="9735" y="4522"/>
                  </a:cubicBezTo>
                  <a:lnTo>
                    <a:pt x="7716" y="716"/>
                  </a:lnTo>
                  <a:cubicBezTo>
                    <a:pt x="7590" y="464"/>
                    <a:pt x="7359" y="296"/>
                    <a:pt x="7086" y="254"/>
                  </a:cubicBezTo>
                  <a:lnTo>
                    <a:pt x="6791" y="191"/>
                  </a:lnTo>
                  <a:cubicBezTo>
                    <a:pt x="6176" y="64"/>
                    <a:pt x="5552" y="0"/>
                    <a:pt x="4928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88"/>
            <p:cNvSpPr/>
            <p:nvPr/>
          </p:nvSpPr>
          <p:spPr>
            <a:xfrm>
              <a:off x="1013295" y="3587490"/>
              <a:ext cx="88473" cy="77752"/>
            </a:xfrm>
            <a:custGeom>
              <a:avLst/>
              <a:gdLst/>
              <a:ahLst/>
              <a:cxnLst/>
              <a:rect l="l" t="t" r="r" b="b"/>
              <a:pathLst>
                <a:path w="5909" h="5193" extrusionOk="0">
                  <a:moveTo>
                    <a:pt x="906" y="0"/>
                  </a:moveTo>
                  <a:cubicBezTo>
                    <a:pt x="603" y="0"/>
                    <a:pt x="300" y="14"/>
                    <a:pt x="0" y="42"/>
                  </a:cubicBezTo>
                  <a:cubicBezTo>
                    <a:pt x="316" y="84"/>
                    <a:pt x="631" y="126"/>
                    <a:pt x="967" y="189"/>
                  </a:cubicBezTo>
                  <a:lnTo>
                    <a:pt x="1262" y="252"/>
                  </a:lnTo>
                  <a:cubicBezTo>
                    <a:pt x="1535" y="294"/>
                    <a:pt x="1766" y="462"/>
                    <a:pt x="1892" y="714"/>
                  </a:cubicBezTo>
                  <a:lnTo>
                    <a:pt x="3911" y="4499"/>
                  </a:lnTo>
                  <a:cubicBezTo>
                    <a:pt x="4079" y="4814"/>
                    <a:pt x="3848" y="5193"/>
                    <a:pt x="3490" y="5193"/>
                  </a:cubicBezTo>
                  <a:lnTo>
                    <a:pt x="5340" y="5193"/>
                  </a:lnTo>
                  <a:cubicBezTo>
                    <a:pt x="5677" y="5172"/>
                    <a:pt x="5908" y="4793"/>
                    <a:pt x="5740" y="4499"/>
                  </a:cubicBezTo>
                  <a:lnTo>
                    <a:pt x="3721" y="714"/>
                  </a:lnTo>
                  <a:cubicBezTo>
                    <a:pt x="3595" y="462"/>
                    <a:pt x="3364" y="294"/>
                    <a:pt x="3091" y="252"/>
                  </a:cubicBezTo>
                  <a:lnTo>
                    <a:pt x="2796" y="189"/>
                  </a:lnTo>
                  <a:cubicBezTo>
                    <a:pt x="2172" y="61"/>
                    <a:pt x="1537" y="0"/>
                    <a:pt x="906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88"/>
            <p:cNvSpPr/>
            <p:nvPr/>
          </p:nvSpPr>
          <p:spPr>
            <a:xfrm>
              <a:off x="1048226" y="3630282"/>
              <a:ext cx="19854" cy="17323"/>
            </a:xfrm>
            <a:custGeom>
              <a:avLst/>
              <a:gdLst/>
              <a:ahLst/>
              <a:cxnLst/>
              <a:rect l="l" t="t" r="r" b="b"/>
              <a:pathLst>
                <a:path w="1326" h="1157" extrusionOk="0">
                  <a:moveTo>
                    <a:pt x="758" y="1"/>
                  </a:moveTo>
                  <a:cubicBezTo>
                    <a:pt x="253" y="1"/>
                    <a:pt x="1" y="632"/>
                    <a:pt x="358" y="989"/>
                  </a:cubicBezTo>
                  <a:cubicBezTo>
                    <a:pt x="474" y="1105"/>
                    <a:pt x="616" y="1157"/>
                    <a:pt x="756" y="1157"/>
                  </a:cubicBezTo>
                  <a:cubicBezTo>
                    <a:pt x="1047" y="1157"/>
                    <a:pt x="1325" y="931"/>
                    <a:pt x="1325" y="590"/>
                  </a:cubicBezTo>
                  <a:cubicBezTo>
                    <a:pt x="1325" y="274"/>
                    <a:pt x="1073" y="1"/>
                    <a:pt x="75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88"/>
            <p:cNvSpPr/>
            <p:nvPr/>
          </p:nvSpPr>
          <p:spPr>
            <a:xfrm>
              <a:off x="1056101" y="3630282"/>
              <a:ext cx="12682" cy="17173"/>
            </a:xfrm>
            <a:custGeom>
              <a:avLst/>
              <a:gdLst/>
              <a:ahLst/>
              <a:cxnLst/>
              <a:rect l="l" t="t" r="r" b="b"/>
              <a:pathLst>
                <a:path w="847" h="1147" extrusionOk="0">
                  <a:moveTo>
                    <a:pt x="232" y="1"/>
                  </a:moveTo>
                  <a:cubicBezTo>
                    <a:pt x="169" y="1"/>
                    <a:pt x="85" y="22"/>
                    <a:pt x="0" y="64"/>
                  </a:cubicBezTo>
                  <a:cubicBezTo>
                    <a:pt x="484" y="253"/>
                    <a:pt x="484" y="905"/>
                    <a:pt x="0" y="1115"/>
                  </a:cubicBezTo>
                  <a:cubicBezTo>
                    <a:pt x="55" y="1137"/>
                    <a:pt x="106" y="1147"/>
                    <a:pt x="154" y="1147"/>
                  </a:cubicBezTo>
                  <a:cubicBezTo>
                    <a:pt x="671" y="1147"/>
                    <a:pt x="847" y="22"/>
                    <a:pt x="232" y="22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88"/>
            <p:cNvSpPr/>
            <p:nvPr/>
          </p:nvSpPr>
          <p:spPr>
            <a:xfrm>
              <a:off x="981493" y="3635013"/>
              <a:ext cx="19854" cy="16994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758" y="0"/>
                  </a:moveTo>
                  <a:cubicBezTo>
                    <a:pt x="253" y="0"/>
                    <a:pt x="1" y="610"/>
                    <a:pt x="358" y="967"/>
                  </a:cubicBezTo>
                  <a:cubicBezTo>
                    <a:pt x="474" y="1083"/>
                    <a:pt x="616" y="1135"/>
                    <a:pt x="755" y="1135"/>
                  </a:cubicBezTo>
                  <a:cubicBezTo>
                    <a:pt x="1047" y="1135"/>
                    <a:pt x="1325" y="909"/>
                    <a:pt x="1325" y="568"/>
                  </a:cubicBezTo>
                  <a:cubicBezTo>
                    <a:pt x="1325" y="253"/>
                    <a:pt x="1073" y="0"/>
                    <a:pt x="75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88"/>
            <p:cNvSpPr/>
            <p:nvPr/>
          </p:nvSpPr>
          <p:spPr>
            <a:xfrm>
              <a:off x="989369" y="3635013"/>
              <a:ext cx="12682" cy="16844"/>
            </a:xfrm>
            <a:custGeom>
              <a:avLst/>
              <a:gdLst/>
              <a:ahLst/>
              <a:cxnLst/>
              <a:rect l="l" t="t" r="r" b="b"/>
              <a:pathLst>
                <a:path w="847" h="1125" extrusionOk="0">
                  <a:moveTo>
                    <a:pt x="232" y="0"/>
                  </a:moveTo>
                  <a:cubicBezTo>
                    <a:pt x="169" y="0"/>
                    <a:pt x="84" y="0"/>
                    <a:pt x="0" y="42"/>
                  </a:cubicBezTo>
                  <a:cubicBezTo>
                    <a:pt x="484" y="231"/>
                    <a:pt x="484" y="904"/>
                    <a:pt x="0" y="1093"/>
                  </a:cubicBezTo>
                  <a:cubicBezTo>
                    <a:pt x="54" y="1115"/>
                    <a:pt x="106" y="1125"/>
                    <a:pt x="154" y="1125"/>
                  </a:cubicBezTo>
                  <a:cubicBezTo>
                    <a:pt x="671" y="1125"/>
                    <a:pt x="847" y="0"/>
                    <a:pt x="232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88"/>
            <p:cNvSpPr/>
            <p:nvPr/>
          </p:nvSpPr>
          <p:spPr>
            <a:xfrm>
              <a:off x="1008249" y="3606041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21" y="1178"/>
                  </a:cubicBezTo>
                  <a:cubicBezTo>
                    <a:pt x="564" y="1314"/>
                    <a:pt x="738" y="1376"/>
                    <a:pt x="907" y="1376"/>
                  </a:cubicBezTo>
                  <a:cubicBezTo>
                    <a:pt x="1262" y="1376"/>
                    <a:pt x="1599" y="1107"/>
                    <a:pt x="1599" y="695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88"/>
            <p:cNvSpPr/>
            <p:nvPr/>
          </p:nvSpPr>
          <p:spPr>
            <a:xfrm>
              <a:off x="1018011" y="3606041"/>
              <a:ext cx="14179" cy="20662"/>
            </a:xfrm>
            <a:custGeom>
              <a:avLst/>
              <a:gdLst/>
              <a:ahLst/>
              <a:cxnLst/>
              <a:rect l="l" t="t" r="r" b="b"/>
              <a:pathLst>
                <a:path w="947" h="1380" extrusionOk="0">
                  <a:moveTo>
                    <a:pt x="278" y="0"/>
                  </a:moveTo>
                  <a:cubicBezTo>
                    <a:pt x="186" y="0"/>
                    <a:pt x="92" y="20"/>
                    <a:pt x="1" y="64"/>
                  </a:cubicBezTo>
                  <a:cubicBezTo>
                    <a:pt x="547" y="295"/>
                    <a:pt x="547" y="1073"/>
                    <a:pt x="1" y="1326"/>
                  </a:cubicBezTo>
                  <a:cubicBezTo>
                    <a:pt x="86" y="1362"/>
                    <a:pt x="174" y="1379"/>
                    <a:pt x="260" y="1379"/>
                  </a:cubicBezTo>
                  <a:cubicBezTo>
                    <a:pt x="618" y="1379"/>
                    <a:pt x="947" y="1085"/>
                    <a:pt x="947" y="695"/>
                  </a:cubicBezTo>
                  <a:cubicBezTo>
                    <a:pt x="947" y="295"/>
                    <a:pt x="629" y="0"/>
                    <a:pt x="278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88"/>
            <p:cNvSpPr/>
            <p:nvPr/>
          </p:nvSpPr>
          <p:spPr>
            <a:xfrm>
              <a:off x="995657" y="3550329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42" y="1178"/>
                  </a:cubicBezTo>
                  <a:cubicBezTo>
                    <a:pt x="578" y="1314"/>
                    <a:pt x="747" y="1375"/>
                    <a:pt x="914" y="1375"/>
                  </a:cubicBezTo>
                  <a:cubicBezTo>
                    <a:pt x="1264" y="1375"/>
                    <a:pt x="1605" y="1107"/>
                    <a:pt x="1620" y="694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88"/>
            <p:cNvSpPr/>
            <p:nvPr/>
          </p:nvSpPr>
          <p:spPr>
            <a:xfrm>
              <a:off x="1004790" y="3550329"/>
              <a:ext cx="15751" cy="20363"/>
            </a:xfrm>
            <a:custGeom>
              <a:avLst/>
              <a:gdLst/>
              <a:ahLst/>
              <a:cxnLst/>
              <a:rect l="l" t="t" r="r" b="b"/>
              <a:pathLst>
                <a:path w="1052" h="1360" extrusionOk="0">
                  <a:moveTo>
                    <a:pt x="316" y="1"/>
                  </a:moveTo>
                  <a:cubicBezTo>
                    <a:pt x="211" y="1"/>
                    <a:pt x="106" y="22"/>
                    <a:pt x="1" y="64"/>
                  </a:cubicBezTo>
                  <a:cubicBezTo>
                    <a:pt x="526" y="316"/>
                    <a:pt x="526" y="1052"/>
                    <a:pt x="1" y="1304"/>
                  </a:cubicBezTo>
                  <a:cubicBezTo>
                    <a:pt x="90" y="1342"/>
                    <a:pt x="182" y="1359"/>
                    <a:pt x="273" y="1359"/>
                  </a:cubicBezTo>
                  <a:cubicBezTo>
                    <a:pt x="588" y="1359"/>
                    <a:pt x="881" y="1147"/>
                    <a:pt x="947" y="821"/>
                  </a:cubicBezTo>
                  <a:cubicBezTo>
                    <a:pt x="1052" y="400"/>
                    <a:pt x="736" y="1"/>
                    <a:pt x="316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88"/>
            <p:cNvSpPr/>
            <p:nvPr/>
          </p:nvSpPr>
          <p:spPr>
            <a:xfrm>
              <a:off x="1026830" y="3523558"/>
              <a:ext cx="23941" cy="20437"/>
            </a:xfrm>
            <a:custGeom>
              <a:avLst/>
              <a:gdLst/>
              <a:ahLst/>
              <a:cxnLst/>
              <a:rect l="l" t="t" r="r" b="b"/>
              <a:pathLst>
                <a:path w="1599" h="1365" extrusionOk="0">
                  <a:moveTo>
                    <a:pt x="940" y="1"/>
                  </a:moveTo>
                  <a:cubicBezTo>
                    <a:pt x="928" y="1"/>
                    <a:pt x="916" y="1"/>
                    <a:pt x="904" y="2"/>
                  </a:cubicBezTo>
                  <a:cubicBezTo>
                    <a:pt x="295" y="2"/>
                    <a:pt x="0" y="737"/>
                    <a:pt x="421" y="1158"/>
                  </a:cubicBezTo>
                  <a:cubicBezTo>
                    <a:pt x="564" y="1301"/>
                    <a:pt x="737" y="1364"/>
                    <a:pt x="907" y="1364"/>
                  </a:cubicBezTo>
                  <a:cubicBezTo>
                    <a:pt x="1261" y="1364"/>
                    <a:pt x="1598" y="1087"/>
                    <a:pt x="1598" y="674"/>
                  </a:cubicBezTo>
                  <a:cubicBezTo>
                    <a:pt x="1598" y="308"/>
                    <a:pt x="1302" y="1"/>
                    <a:pt x="940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88"/>
            <p:cNvSpPr/>
            <p:nvPr/>
          </p:nvSpPr>
          <p:spPr>
            <a:xfrm>
              <a:off x="1035948" y="3523258"/>
              <a:ext cx="15766" cy="20677"/>
            </a:xfrm>
            <a:custGeom>
              <a:avLst/>
              <a:gdLst/>
              <a:ahLst/>
              <a:cxnLst/>
              <a:rect l="l" t="t" r="r" b="b"/>
              <a:pathLst>
                <a:path w="1053" h="1381" extrusionOk="0">
                  <a:moveTo>
                    <a:pt x="295" y="1"/>
                  </a:moveTo>
                  <a:lnTo>
                    <a:pt x="295" y="22"/>
                  </a:lnTo>
                  <a:cubicBezTo>
                    <a:pt x="190" y="22"/>
                    <a:pt x="106" y="43"/>
                    <a:pt x="1" y="85"/>
                  </a:cubicBezTo>
                  <a:cubicBezTo>
                    <a:pt x="527" y="316"/>
                    <a:pt x="527" y="1073"/>
                    <a:pt x="1" y="1325"/>
                  </a:cubicBezTo>
                  <a:cubicBezTo>
                    <a:pt x="90" y="1363"/>
                    <a:pt x="183" y="1380"/>
                    <a:pt x="274" y="1380"/>
                  </a:cubicBezTo>
                  <a:cubicBezTo>
                    <a:pt x="588" y="1380"/>
                    <a:pt x="882" y="1168"/>
                    <a:pt x="947" y="842"/>
                  </a:cubicBezTo>
                  <a:cubicBezTo>
                    <a:pt x="1052" y="421"/>
                    <a:pt x="737" y="22"/>
                    <a:pt x="29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88"/>
            <p:cNvSpPr/>
            <p:nvPr/>
          </p:nvSpPr>
          <p:spPr>
            <a:xfrm>
              <a:off x="1012666" y="3484854"/>
              <a:ext cx="19839" cy="17144"/>
            </a:xfrm>
            <a:custGeom>
              <a:avLst/>
              <a:gdLst/>
              <a:ahLst/>
              <a:cxnLst/>
              <a:rect l="l" t="t" r="r" b="b"/>
              <a:pathLst>
                <a:path w="1325" h="1145" extrusionOk="0">
                  <a:moveTo>
                    <a:pt x="757" y="1"/>
                  </a:moveTo>
                  <a:cubicBezTo>
                    <a:pt x="252" y="1"/>
                    <a:pt x="0" y="610"/>
                    <a:pt x="358" y="968"/>
                  </a:cubicBezTo>
                  <a:cubicBezTo>
                    <a:pt x="473" y="1090"/>
                    <a:pt x="616" y="1145"/>
                    <a:pt x="755" y="1145"/>
                  </a:cubicBezTo>
                  <a:cubicBezTo>
                    <a:pt x="1046" y="1145"/>
                    <a:pt x="1325" y="909"/>
                    <a:pt x="1325" y="568"/>
                  </a:cubicBezTo>
                  <a:cubicBezTo>
                    <a:pt x="1325" y="253"/>
                    <a:pt x="1072" y="1"/>
                    <a:pt x="757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88"/>
            <p:cNvSpPr/>
            <p:nvPr/>
          </p:nvSpPr>
          <p:spPr>
            <a:xfrm>
              <a:off x="1020527" y="3484854"/>
              <a:ext cx="12622" cy="16934"/>
            </a:xfrm>
            <a:custGeom>
              <a:avLst/>
              <a:gdLst/>
              <a:ahLst/>
              <a:cxnLst/>
              <a:rect l="l" t="t" r="r" b="b"/>
              <a:pathLst>
                <a:path w="843" h="1131" extrusionOk="0">
                  <a:moveTo>
                    <a:pt x="232" y="1"/>
                  </a:moveTo>
                  <a:cubicBezTo>
                    <a:pt x="169" y="1"/>
                    <a:pt x="85" y="22"/>
                    <a:pt x="1" y="43"/>
                  </a:cubicBezTo>
                  <a:cubicBezTo>
                    <a:pt x="484" y="253"/>
                    <a:pt x="484" y="905"/>
                    <a:pt x="1" y="1094"/>
                  </a:cubicBezTo>
                  <a:cubicBezTo>
                    <a:pt x="59" y="1119"/>
                    <a:pt x="114" y="1130"/>
                    <a:pt x="166" y="1130"/>
                  </a:cubicBezTo>
                  <a:cubicBezTo>
                    <a:pt x="674" y="1130"/>
                    <a:pt x="843" y="20"/>
                    <a:pt x="232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88"/>
            <p:cNvSpPr/>
            <p:nvPr/>
          </p:nvSpPr>
          <p:spPr>
            <a:xfrm>
              <a:off x="918534" y="3642559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1" y="674"/>
                  </a:lnTo>
                  <a:lnTo>
                    <a:pt x="1325" y="674"/>
                  </a:lnTo>
                  <a:cubicBezTo>
                    <a:pt x="1515" y="674"/>
                    <a:pt x="1662" y="526"/>
                    <a:pt x="1662" y="337"/>
                  </a:cubicBezTo>
                  <a:cubicBezTo>
                    <a:pt x="1662" y="148"/>
                    <a:pt x="1494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88"/>
            <p:cNvSpPr/>
            <p:nvPr/>
          </p:nvSpPr>
          <p:spPr>
            <a:xfrm>
              <a:off x="933342" y="3615175"/>
              <a:ext cx="24555" cy="10091"/>
            </a:xfrm>
            <a:custGeom>
              <a:avLst/>
              <a:gdLst/>
              <a:ahLst/>
              <a:cxnLst/>
              <a:rect l="l" t="t" r="r" b="b"/>
              <a:pathLst>
                <a:path w="1640" h="674" extrusionOk="0">
                  <a:moveTo>
                    <a:pt x="357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40" y="526"/>
                    <a:pt x="1640" y="337"/>
                  </a:cubicBezTo>
                  <a:cubicBezTo>
                    <a:pt x="1640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88"/>
            <p:cNvSpPr/>
            <p:nvPr/>
          </p:nvSpPr>
          <p:spPr>
            <a:xfrm>
              <a:off x="947820" y="3587790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61" y="526"/>
                    <a:pt x="1661" y="337"/>
                  </a:cubicBezTo>
                  <a:cubicBezTo>
                    <a:pt x="1661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88"/>
            <p:cNvSpPr/>
            <p:nvPr/>
          </p:nvSpPr>
          <p:spPr>
            <a:xfrm>
              <a:off x="962299" y="3560405"/>
              <a:ext cx="24884" cy="10406"/>
            </a:xfrm>
            <a:custGeom>
              <a:avLst/>
              <a:gdLst/>
              <a:ahLst/>
              <a:cxnLst/>
              <a:rect l="l" t="t" r="r" b="b"/>
              <a:pathLst>
                <a:path w="1662" h="695" extrusionOk="0">
                  <a:moveTo>
                    <a:pt x="379" y="0"/>
                  </a:moveTo>
                  <a:lnTo>
                    <a:pt x="0" y="694"/>
                  </a:lnTo>
                  <a:lnTo>
                    <a:pt x="1325" y="694"/>
                  </a:lnTo>
                  <a:cubicBezTo>
                    <a:pt x="1514" y="694"/>
                    <a:pt x="1661" y="526"/>
                    <a:pt x="1661" y="337"/>
                  </a:cubicBezTo>
                  <a:cubicBezTo>
                    <a:pt x="1640" y="148"/>
                    <a:pt x="1493" y="0"/>
                    <a:pt x="1304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88"/>
            <p:cNvSpPr/>
            <p:nvPr/>
          </p:nvSpPr>
          <p:spPr>
            <a:xfrm>
              <a:off x="984637" y="3359564"/>
              <a:ext cx="85957" cy="26456"/>
            </a:xfrm>
            <a:custGeom>
              <a:avLst/>
              <a:gdLst/>
              <a:ahLst/>
              <a:cxnLst/>
              <a:rect l="l" t="t" r="r" b="b"/>
              <a:pathLst>
                <a:path w="5741" h="1767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1325"/>
                  </a:lnTo>
                  <a:cubicBezTo>
                    <a:pt x="1" y="1557"/>
                    <a:pt x="190" y="1767"/>
                    <a:pt x="442" y="1767"/>
                  </a:cubicBezTo>
                  <a:lnTo>
                    <a:pt x="5299" y="1767"/>
                  </a:lnTo>
                  <a:cubicBezTo>
                    <a:pt x="5530" y="1767"/>
                    <a:pt x="5741" y="1557"/>
                    <a:pt x="5741" y="1325"/>
                  </a:cubicBezTo>
                  <a:lnTo>
                    <a:pt x="5741" y="442"/>
                  </a:lnTo>
                  <a:cubicBezTo>
                    <a:pt x="5720" y="190"/>
                    <a:pt x="5530" y="1"/>
                    <a:pt x="5299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88"/>
            <p:cNvSpPr/>
            <p:nvPr/>
          </p:nvSpPr>
          <p:spPr>
            <a:xfrm>
              <a:off x="1037535" y="3359564"/>
              <a:ext cx="33059" cy="26456"/>
            </a:xfrm>
            <a:custGeom>
              <a:avLst/>
              <a:gdLst/>
              <a:ahLst/>
              <a:cxnLst/>
              <a:rect l="l" t="t" r="r" b="b"/>
              <a:pathLst>
                <a:path w="2208" h="1767" extrusionOk="0">
                  <a:moveTo>
                    <a:pt x="0" y="1"/>
                  </a:moveTo>
                  <a:cubicBezTo>
                    <a:pt x="231" y="1"/>
                    <a:pt x="421" y="190"/>
                    <a:pt x="442" y="442"/>
                  </a:cubicBezTo>
                  <a:lnTo>
                    <a:pt x="442" y="1325"/>
                  </a:lnTo>
                  <a:cubicBezTo>
                    <a:pt x="442" y="1557"/>
                    <a:pt x="231" y="1767"/>
                    <a:pt x="0" y="1767"/>
                  </a:cubicBezTo>
                  <a:lnTo>
                    <a:pt x="1766" y="1767"/>
                  </a:lnTo>
                  <a:cubicBezTo>
                    <a:pt x="1997" y="1767"/>
                    <a:pt x="2208" y="1557"/>
                    <a:pt x="2208" y="1325"/>
                  </a:cubicBezTo>
                  <a:lnTo>
                    <a:pt x="2208" y="442"/>
                  </a:lnTo>
                  <a:cubicBezTo>
                    <a:pt x="2187" y="190"/>
                    <a:pt x="1997" y="1"/>
                    <a:pt x="1766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8" name="Google Shape;11188;p88"/>
          <p:cNvGrpSpPr/>
          <p:nvPr/>
        </p:nvGrpSpPr>
        <p:grpSpPr>
          <a:xfrm>
            <a:off x="2616191" y="2890461"/>
            <a:ext cx="365793" cy="361152"/>
            <a:chOff x="2616191" y="2890461"/>
            <a:chExt cx="365793" cy="361152"/>
          </a:xfrm>
        </p:grpSpPr>
        <p:sp>
          <p:nvSpPr>
            <p:cNvPr id="11189" name="Google Shape;11189;p88"/>
            <p:cNvSpPr/>
            <p:nvPr/>
          </p:nvSpPr>
          <p:spPr>
            <a:xfrm>
              <a:off x="2616191" y="3225545"/>
              <a:ext cx="30604" cy="26067"/>
            </a:xfrm>
            <a:custGeom>
              <a:avLst/>
              <a:gdLst/>
              <a:ahLst/>
              <a:cxnLst/>
              <a:rect l="l" t="t" r="r" b="b"/>
              <a:pathLst>
                <a:path w="2044" h="1741" extrusionOk="0">
                  <a:moveTo>
                    <a:pt x="1460" y="0"/>
                  </a:moveTo>
                  <a:cubicBezTo>
                    <a:pt x="1363" y="0"/>
                    <a:pt x="1263" y="42"/>
                    <a:pt x="1177" y="143"/>
                  </a:cubicBezTo>
                  <a:lnTo>
                    <a:pt x="252" y="1089"/>
                  </a:lnTo>
                  <a:cubicBezTo>
                    <a:pt x="0" y="1320"/>
                    <a:pt x="189" y="1741"/>
                    <a:pt x="526" y="1741"/>
                  </a:cubicBezTo>
                  <a:cubicBezTo>
                    <a:pt x="610" y="1741"/>
                    <a:pt x="715" y="1698"/>
                    <a:pt x="778" y="1614"/>
                  </a:cubicBezTo>
                  <a:lnTo>
                    <a:pt x="1724" y="689"/>
                  </a:lnTo>
                  <a:cubicBezTo>
                    <a:pt x="2044" y="418"/>
                    <a:pt x="1768" y="0"/>
                    <a:pt x="1460" y="0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88"/>
            <p:cNvSpPr/>
            <p:nvPr/>
          </p:nvSpPr>
          <p:spPr>
            <a:xfrm>
              <a:off x="2627196" y="3189506"/>
              <a:ext cx="53527" cy="51326"/>
            </a:xfrm>
            <a:custGeom>
              <a:avLst/>
              <a:gdLst/>
              <a:ahLst/>
              <a:cxnLst/>
              <a:rect l="l" t="t" r="r" b="b"/>
              <a:pathLst>
                <a:path w="3575" h="3428" extrusionOk="0">
                  <a:moveTo>
                    <a:pt x="2074" y="0"/>
                  </a:moveTo>
                  <a:cubicBezTo>
                    <a:pt x="1977" y="0"/>
                    <a:pt x="1883" y="37"/>
                    <a:pt x="1809" y="111"/>
                  </a:cubicBezTo>
                  <a:lnTo>
                    <a:pt x="442" y="1456"/>
                  </a:lnTo>
                  <a:cubicBezTo>
                    <a:pt x="1" y="1919"/>
                    <a:pt x="1" y="2634"/>
                    <a:pt x="442" y="3096"/>
                  </a:cubicBezTo>
                  <a:cubicBezTo>
                    <a:pt x="674" y="3317"/>
                    <a:pt x="968" y="3427"/>
                    <a:pt x="1262" y="3427"/>
                  </a:cubicBezTo>
                  <a:cubicBezTo>
                    <a:pt x="1557" y="3427"/>
                    <a:pt x="1851" y="3317"/>
                    <a:pt x="2082" y="3096"/>
                  </a:cubicBezTo>
                  <a:lnTo>
                    <a:pt x="3428" y="1730"/>
                  </a:lnTo>
                  <a:cubicBezTo>
                    <a:pt x="3575" y="1583"/>
                    <a:pt x="3575" y="1351"/>
                    <a:pt x="3428" y="1204"/>
                  </a:cubicBezTo>
                  <a:lnTo>
                    <a:pt x="2356" y="111"/>
                  </a:lnTo>
                  <a:cubicBezTo>
                    <a:pt x="2272" y="37"/>
                    <a:pt x="2172" y="0"/>
                    <a:pt x="207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88"/>
            <p:cNvSpPr/>
            <p:nvPr/>
          </p:nvSpPr>
          <p:spPr>
            <a:xfrm>
              <a:off x="2631298" y="3201544"/>
              <a:ext cx="49424" cy="39288"/>
            </a:xfrm>
            <a:custGeom>
              <a:avLst/>
              <a:gdLst/>
              <a:ahLst/>
              <a:cxnLst/>
              <a:rect l="l" t="t" r="r" b="b"/>
              <a:pathLst>
                <a:path w="3301" h="2624" extrusionOk="0">
                  <a:moveTo>
                    <a:pt x="2754" y="1"/>
                  </a:moveTo>
                  <a:lnTo>
                    <a:pt x="2754" y="1"/>
                  </a:lnTo>
                  <a:cubicBezTo>
                    <a:pt x="2902" y="148"/>
                    <a:pt x="2902" y="400"/>
                    <a:pt x="2754" y="547"/>
                  </a:cubicBezTo>
                  <a:lnTo>
                    <a:pt x="1409" y="1893"/>
                  </a:lnTo>
                  <a:cubicBezTo>
                    <a:pt x="1186" y="2116"/>
                    <a:pt x="898" y="2229"/>
                    <a:pt x="604" y="2229"/>
                  </a:cubicBezTo>
                  <a:cubicBezTo>
                    <a:pt x="399" y="2229"/>
                    <a:pt x="191" y="2174"/>
                    <a:pt x="0" y="2061"/>
                  </a:cubicBezTo>
                  <a:lnTo>
                    <a:pt x="0" y="2061"/>
                  </a:lnTo>
                  <a:cubicBezTo>
                    <a:pt x="63" y="2145"/>
                    <a:pt x="105" y="2229"/>
                    <a:pt x="168" y="2292"/>
                  </a:cubicBezTo>
                  <a:cubicBezTo>
                    <a:pt x="400" y="2513"/>
                    <a:pt x="694" y="2623"/>
                    <a:pt x="988" y="2623"/>
                  </a:cubicBezTo>
                  <a:cubicBezTo>
                    <a:pt x="1283" y="2623"/>
                    <a:pt x="1577" y="2513"/>
                    <a:pt x="1808" y="2292"/>
                  </a:cubicBezTo>
                  <a:lnTo>
                    <a:pt x="3154" y="926"/>
                  </a:lnTo>
                  <a:cubicBezTo>
                    <a:pt x="3301" y="779"/>
                    <a:pt x="3301" y="547"/>
                    <a:pt x="3154" y="400"/>
                  </a:cubicBezTo>
                  <a:lnTo>
                    <a:pt x="275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88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88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88"/>
            <p:cNvSpPr/>
            <p:nvPr/>
          </p:nvSpPr>
          <p:spPr>
            <a:xfrm>
              <a:off x="2663085" y="2897153"/>
              <a:ext cx="318899" cy="327314"/>
            </a:xfrm>
            <a:custGeom>
              <a:avLst/>
              <a:gdLst/>
              <a:ahLst/>
              <a:cxnLst/>
              <a:rect l="l" t="t" r="r" b="b"/>
              <a:pathLst>
                <a:path w="21299" h="21861" extrusionOk="0">
                  <a:moveTo>
                    <a:pt x="19890" y="0"/>
                  </a:moveTo>
                  <a:lnTo>
                    <a:pt x="19890" y="0"/>
                  </a:lnTo>
                  <a:cubicBezTo>
                    <a:pt x="20541" y="757"/>
                    <a:pt x="20499" y="1892"/>
                    <a:pt x="19785" y="2586"/>
                  </a:cubicBezTo>
                  <a:lnTo>
                    <a:pt x="10828" y="11542"/>
                  </a:lnTo>
                  <a:cubicBezTo>
                    <a:pt x="10155" y="12425"/>
                    <a:pt x="9567" y="13372"/>
                    <a:pt x="9125" y="14381"/>
                  </a:cubicBezTo>
                  <a:cubicBezTo>
                    <a:pt x="8158" y="16357"/>
                    <a:pt x="7317" y="18060"/>
                    <a:pt x="3175" y="19216"/>
                  </a:cubicBezTo>
                  <a:lnTo>
                    <a:pt x="1620" y="20772"/>
                  </a:lnTo>
                  <a:cubicBezTo>
                    <a:pt x="1399" y="20993"/>
                    <a:pt x="1104" y="21103"/>
                    <a:pt x="810" y="21103"/>
                  </a:cubicBezTo>
                  <a:cubicBezTo>
                    <a:pt x="516" y="21103"/>
                    <a:pt x="222" y="20993"/>
                    <a:pt x="1" y="20772"/>
                  </a:cubicBezTo>
                  <a:lnTo>
                    <a:pt x="1" y="20772"/>
                  </a:lnTo>
                  <a:lnTo>
                    <a:pt x="758" y="21529"/>
                  </a:lnTo>
                  <a:cubicBezTo>
                    <a:pt x="989" y="21750"/>
                    <a:pt x="1283" y="21860"/>
                    <a:pt x="1575" y="21860"/>
                  </a:cubicBezTo>
                  <a:cubicBezTo>
                    <a:pt x="1867" y="21860"/>
                    <a:pt x="2156" y="21750"/>
                    <a:pt x="2376" y="21529"/>
                  </a:cubicBezTo>
                  <a:lnTo>
                    <a:pt x="3932" y="19973"/>
                  </a:lnTo>
                  <a:cubicBezTo>
                    <a:pt x="8074" y="18817"/>
                    <a:pt x="8915" y="17114"/>
                    <a:pt x="9882" y="15138"/>
                  </a:cubicBezTo>
                  <a:cubicBezTo>
                    <a:pt x="10324" y="14128"/>
                    <a:pt x="10912" y="13182"/>
                    <a:pt x="11606" y="12320"/>
                  </a:cubicBezTo>
                  <a:lnTo>
                    <a:pt x="20562" y="3364"/>
                  </a:lnTo>
                  <a:cubicBezTo>
                    <a:pt x="21298" y="2607"/>
                    <a:pt x="21298" y="1409"/>
                    <a:pt x="20562" y="652"/>
                  </a:cubicBezTo>
                  <a:lnTo>
                    <a:pt x="20016" y="105"/>
                  </a:lnTo>
                  <a:cubicBezTo>
                    <a:pt x="19974" y="63"/>
                    <a:pt x="19932" y="42"/>
                    <a:pt x="1989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88"/>
            <p:cNvSpPr/>
            <p:nvPr/>
          </p:nvSpPr>
          <p:spPr>
            <a:xfrm>
              <a:off x="2643576" y="3148033"/>
              <a:ext cx="78082" cy="76435"/>
            </a:xfrm>
            <a:custGeom>
              <a:avLst/>
              <a:gdLst/>
              <a:ahLst/>
              <a:cxnLst/>
              <a:rect l="l" t="t" r="r" b="b"/>
              <a:pathLst>
                <a:path w="5215" h="5105" extrusionOk="0">
                  <a:moveTo>
                    <a:pt x="1976" y="0"/>
                  </a:moveTo>
                  <a:lnTo>
                    <a:pt x="442" y="1535"/>
                  </a:lnTo>
                  <a:cubicBezTo>
                    <a:pt x="0" y="1977"/>
                    <a:pt x="0" y="2713"/>
                    <a:pt x="442" y="3154"/>
                  </a:cubicBezTo>
                  <a:lnTo>
                    <a:pt x="2061" y="4773"/>
                  </a:lnTo>
                  <a:cubicBezTo>
                    <a:pt x="2292" y="4994"/>
                    <a:pt x="2586" y="5104"/>
                    <a:pt x="2878" y="5104"/>
                  </a:cubicBezTo>
                  <a:cubicBezTo>
                    <a:pt x="3170" y="5104"/>
                    <a:pt x="3459" y="4994"/>
                    <a:pt x="3679" y="4773"/>
                  </a:cubicBezTo>
                  <a:lnTo>
                    <a:pt x="5214" y="323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88"/>
            <p:cNvSpPr/>
            <p:nvPr/>
          </p:nvSpPr>
          <p:spPr>
            <a:xfrm>
              <a:off x="2815759" y="2931141"/>
              <a:ext cx="122774" cy="122789"/>
            </a:xfrm>
            <a:custGeom>
              <a:avLst/>
              <a:gdLst/>
              <a:ahLst/>
              <a:cxnLst/>
              <a:rect l="l" t="t" r="r" b="b"/>
              <a:pathLst>
                <a:path w="8200" h="8201" extrusionOk="0">
                  <a:moveTo>
                    <a:pt x="4962" y="1"/>
                  </a:moveTo>
                  <a:lnTo>
                    <a:pt x="0" y="4962"/>
                  </a:lnTo>
                  <a:lnTo>
                    <a:pt x="3238" y="8200"/>
                  </a:lnTo>
                  <a:lnTo>
                    <a:pt x="8200" y="3238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88"/>
            <p:cNvSpPr/>
            <p:nvPr/>
          </p:nvSpPr>
          <p:spPr>
            <a:xfrm>
              <a:off x="2663085" y="3185179"/>
              <a:ext cx="58572" cy="39288"/>
            </a:xfrm>
            <a:custGeom>
              <a:avLst/>
              <a:gdLst/>
              <a:ahLst/>
              <a:cxnLst/>
              <a:rect l="l" t="t" r="r" b="b"/>
              <a:pathLst>
                <a:path w="3912" h="2624" extrusionOk="0">
                  <a:moveTo>
                    <a:pt x="3154" y="0"/>
                  </a:moveTo>
                  <a:lnTo>
                    <a:pt x="1620" y="1535"/>
                  </a:lnTo>
                  <a:cubicBezTo>
                    <a:pt x="1399" y="1756"/>
                    <a:pt x="1104" y="1866"/>
                    <a:pt x="810" y="1866"/>
                  </a:cubicBezTo>
                  <a:cubicBezTo>
                    <a:pt x="516" y="1866"/>
                    <a:pt x="222" y="1756"/>
                    <a:pt x="1" y="1535"/>
                  </a:cubicBezTo>
                  <a:lnTo>
                    <a:pt x="1" y="1535"/>
                  </a:lnTo>
                  <a:lnTo>
                    <a:pt x="758" y="2292"/>
                  </a:lnTo>
                  <a:cubicBezTo>
                    <a:pt x="989" y="2513"/>
                    <a:pt x="1283" y="2623"/>
                    <a:pt x="1575" y="2623"/>
                  </a:cubicBezTo>
                  <a:cubicBezTo>
                    <a:pt x="1867" y="2623"/>
                    <a:pt x="2156" y="2513"/>
                    <a:pt x="2376" y="2292"/>
                  </a:cubicBezTo>
                  <a:lnTo>
                    <a:pt x="3911" y="757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88"/>
            <p:cNvSpPr/>
            <p:nvPr/>
          </p:nvSpPr>
          <p:spPr>
            <a:xfrm>
              <a:off x="2852906" y="2968288"/>
              <a:ext cx="85628" cy="85643"/>
            </a:xfrm>
            <a:custGeom>
              <a:avLst/>
              <a:gdLst/>
              <a:ahLst/>
              <a:cxnLst/>
              <a:rect l="l" t="t" r="r" b="b"/>
              <a:pathLst>
                <a:path w="5719" h="5720" extrusionOk="0">
                  <a:moveTo>
                    <a:pt x="4962" y="1"/>
                  </a:moveTo>
                  <a:lnTo>
                    <a:pt x="0" y="4962"/>
                  </a:lnTo>
                  <a:lnTo>
                    <a:pt x="757" y="5719"/>
                  </a:lnTo>
                  <a:lnTo>
                    <a:pt x="5719" y="757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88"/>
            <p:cNvSpPr/>
            <p:nvPr/>
          </p:nvSpPr>
          <p:spPr>
            <a:xfrm>
              <a:off x="2874302" y="2921783"/>
              <a:ext cx="82813" cy="146311"/>
            </a:xfrm>
            <a:custGeom>
              <a:avLst/>
              <a:gdLst/>
              <a:ahLst/>
              <a:cxnLst/>
              <a:rect l="l" t="t" r="r" b="b"/>
              <a:pathLst>
                <a:path w="5531" h="9772" extrusionOk="0">
                  <a:moveTo>
                    <a:pt x="741" y="1"/>
                  </a:moveTo>
                  <a:cubicBezTo>
                    <a:pt x="449" y="1"/>
                    <a:pt x="197" y="368"/>
                    <a:pt x="442" y="647"/>
                  </a:cubicBezTo>
                  <a:lnTo>
                    <a:pt x="4563" y="4789"/>
                  </a:lnTo>
                  <a:lnTo>
                    <a:pt x="232" y="9120"/>
                  </a:lnTo>
                  <a:cubicBezTo>
                    <a:pt x="1" y="9351"/>
                    <a:pt x="169" y="9771"/>
                    <a:pt x="527" y="9771"/>
                  </a:cubicBezTo>
                  <a:cubicBezTo>
                    <a:pt x="611" y="9771"/>
                    <a:pt x="716" y="9729"/>
                    <a:pt x="779" y="9645"/>
                  </a:cubicBezTo>
                  <a:lnTo>
                    <a:pt x="5383" y="5062"/>
                  </a:lnTo>
                  <a:cubicBezTo>
                    <a:pt x="5530" y="4894"/>
                    <a:pt x="5530" y="4662"/>
                    <a:pt x="5383" y="4515"/>
                  </a:cubicBezTo>
                  <a:lnTo>
                    <a:pt x="989" y="100"/>
                  </a:lnTo>
                  <a:cubicBezTo>
                    <a:pt x="910" y="30"/>
                    <a:pt x="824" y="1"/>
                    <a:pt x="741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0" name="Google Shape;11200;p88"/>
          <p:cNvGrpSpPr/>
          <p:nvPr/>
        </p:nvGrpSpPr>
        <p:grpSpPr>
          <a:xfrm>
            <a:off x="3049959" y="1945861"/>
            <a:ext cx="402940" cy="388536"/>
            <a:chOff x="3049959" y="1945861"/>
            <a:chExt cx="402940" cy="388536"/>
          </a:xfrm>
        </p:grpSpPr>
        <p:sp>
          <p:nvSpPr>
            <p:cNvPr id="11201" name="Google Shape;11201;p88"/>
            <p:cNvSpPr/>
            <p:nvPr/>
          </p:nvSpPr>
          <p:spPr>
            <a:xfrm>
              <a:off x="3049959" y="1993398"/>
              <a:ext cx="355402" cy="340999"/>
            </a:xfrm>
            <a:custGeom>
              <a:avLst/>
              <a:gdLst/>
              <a:ahLst/>
              <a:cxnLst/>
              <a:rect l="l" t="t" r="r" b="b"/>
              <a:pathLst>
                <a:path w="23737" h="22775" extrusionOk="0">
                  <a:moveTo>
                    <a:pt x="9777" y="0"/>
                  </a:moveTo>
                  <a:lnTo>
                    <a:pt x="3848" y="5929"/>
                  </a:lnTo>
                  <a:cubicBezTo>
                    <a:pt x="1" y="9776"/>
                    <a:pt x="1" y="16021"/>
                    <a:pt x="3848" y="19889"/>
                  </a:cubicBezTo>
                  <a:cubicBezTo>
                    <a:pt x="5772" y="21813"/>
                    <a:pt x="8300" y="22775"/>
                    <a:pt x="10828" y="22775"/>
                  </a:cubicBezTo>
                  <a:cubicBezTo>
                    <a:pt x="13356" y="22775"/>
                    <a:pt x="15884" y="21813"/>
                    <a:pt x="17808" y="19889"/>
                  </a:cubicBezTo>
                  <a:lnTo>
                    <a:pt x="23737" y="13960"/>
                  </a:lnTo>
                  <a:lnTo>
                    <a:pt x="22139" y="10954"/>
                  </a:lnTo>
                  <a:lnTo>
                    <a:pt x="19133" y="9377"/>
                  </a:lnTo>
                  <a:lnTo>
                    <a:pt x="13225" y="15285"/>
                  </a:lnTo>
                  <a:cubicBezTo>
                    <a:pt x="12563" y="15947"/>
                    <a:pt x="11695" y="16278"/>
                    <a:pt x="10831" y="16278"/>
                  </a:cubicBezTo>
                  <a:cubicBezTo>
                    <a:pt x="9966" y="16278"/>
                    <a:pt x="9104" y="15947"/>
                    <a:pt x="8452" y="15285"/>
                  </a:cubicBezTo>
                  <a:cubicBezTo>
                    <a:pt x="7128" y="13960"/>
                    <a:pt x="7128" y="11837"/>
                    <a:pt x="8452" y="10512"/>
                  </a:cubicBezTo>
                  <a:lnTo>
                    <a:pt x="14360" y="4604"/>
                  </a:lnTo>
                  <a:lnTo>
                    <a:pt x="12783" y="1598"/>
                  </a:lnTo>
                  <a:lnTo>
                    <a:pt x="9777" y="0"/>
                  </a:lnTo>
                  <a:close/>
                </a:path>
              </a:pathLst>
            </a:custGeom>
            <a:solidFill>
              <a:srgbClr val="3F5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88"/>
            <p:cNvSpPr/>
            <p:nvPr/>
          </p:nvSpPr>
          <p:spPr>
            <a:xfrm>
              <a:off x="3093080" y="2196350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1"/>
                  </a:moveTo>
                  <a:cubicBezTo>
                    <a:pt x="321" y="1"/>
                    <a:pt x="222" y="37"/>
                    <a:pt x="148" y="111"/>
                  </a:cubicBezTo>
                  <a:cubicBezTo>
                    <a:pt x="1" y="258"/>
                    <a:pt x="1" y="489"/>
                    <a:pt x="148" y="637"/>
                  </a:cubicBezTo>
                  <a:cubicBezTo>
                    <a:pt x="222" y="710"/>
                    <a:pt x="321" y="747"/>
                    <a:pt x="421" y="747"/>
                  </a:cubicBezTo>
                  <a:cubicBezTo>
                    <a:pt x="521" y="747"/>
                    <a:pt x="621" y="710"/>
                    <a:pt x="695" y="637"/>
                  </a:cubicBezTo>
                  <a:cubicBezTo>
                    <a:pt x="842" y="489"/>
                    <a:pt x="842" y="258"/>
                    <a:pt x="695" y="111"/>
                  </a:cubicBezTo>
                  <a:cubicBezTo>
                    <a:pt x="621" y="37"/>
                    <a:pt x="521" y="1"/>
                    <a:pt x="42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88"/>
            <p:cNvSpPr/>
            <p:nvPr/>
          </p:nvSpPr>
          <p:spPr>
            <a:xfrm>
              <a:off x="3093080" y="2164564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0"/>
                  </a:moveTo>
                  <a:cubicBezTo>
                    <a:pt x="321" y="0"/>
                    <a:pt x="222" y="37"/>
                    <a:pt x="148" y="110"/>
                  </a:cubicBezTo>
                  <a:cubicBezTo>
                    <a:pt x="1" y="258"/>
                    <a:pt x="1" y="489"/>
                    <a:pt x="148" y="636"/>
                  </a:cubicBezTo>
                  <a:cubicBezTo>
                    <a:pt x="222" y="710"/>
                    <a:pt x="321" y="746"/>
                    <a:pt x="421" y="746"/>
                  </a:cubicBezTo>
                  <a:cubicBezTo>
                    <a:pt x="521" y="746"/>
                    <a:pt x="621" y="710"/>
                    <a:pt x="695" y="636"/>
                  </a:cubicBezTo>
                  <a:cubicBezTo>
                    <a:pt x="842" y="489"/>
                    <a:pt x="842" y="258"/>
                    <a:pt x="695" y="110"/>
                  </a:cubicBezTo>
                  <a:cubicBezTo>
                    <a:pt x="621" y="37"/>
                    <a:pt x="521" y="0"/>
                    <a:pt x="421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88"/>
            <p:cNvSpPr/>
            <p:nvPr/>
          </p:nvSpPr>
          <p:spPr>
            <a:xfrm>
              <a:off x="3336413" y="2211458"/>
              <a:ext cx="12292" cy="11514"/>
            </a:xfrm>
            <a:custGeom>
              <a:avLst/>
              <a:gdLst/>
              <a:ahLst/>
              <a:cxnLst/>
              <a:rect l="l" t="t" r="r" b="b"/>
              <a:pathLst>
                <a:path w="821" h="769" extrusionOk="0">
                  <a:moveTo>
                    <a:pt x="411" y="1"/>
                  </a:moveTo>
                  <a:cubicBezTo>
                    <a:pt x="316" y="1"/>
                    <a:pt x="221" y="37"/>
                    <a:pt x="148" y="111"/>
                  </a:cubicBezTo>
                  <a:cubicBezTo>
                    <a:pt x="1" y="258"/>
                    <a:pt x="1" y="511"/>
                    <a:pt x="148" y="658"/>
                  </a:cubicBezTo>
                  <a:cubicBezTo>
                    <a:pt x="221" y="731"/>
                    <a:pt x="316" y="768"/>
                    <a:pt x="411" y="768"/>
                  </a:cubicBezTo>
                  <a:cubicBezTo>
                    <a:pt x="505" y="768"/>
                    <a:pt x="600" y="731"/>
                    <a:pt x="673" y="658"/>
                  </a:cubicBezTo>
                  <a:cubicBezTo>
                    <a:pt x="821" y="511"/>
                    <a:pt x="821" y="258"/>
                    <a:pt x="673" y="111"/>
                  </a:cubicBezTo>
                  <a:cubicBezTo>
                    <a:pt x="600" y="37"/>
                    <a:pt x="505" y="1"/>
                    <a:pt x="41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88"/>
            <p:cNvSpPr/>
            <p:nvPr/>
          </p:nvSpPr>
          <p:spPr>
            <a:xfrm>
              <a:off x="3196330" y="1945861"/>
              <a:ext cx="116172" cy="116486"/>
            </a:xfrm>
            <a:custGeom>
              <a:avLst/>
              <a:gdLst/>
              <a:ahLst/>
              <a:cxnLst/>
              <a:rect l="l" t="t" r="r" b="b"/>
              <a:pathLst>
                <a:path w="7759" h="7780" extrusionOk="0">
                  <a:moveTo>
                    <a:pt x="3176" y="0"/>
                  </a:moveTo>
                  <a:lnTo>
                    <a:pt x="1" y="3175"/>
                  </a:lnTo>
                  <a:lnTo>
                    <a:pt x="4584" y="7779"/>
                  </a:lnTo>
                  <a:lnTo>
                    <a:pt x="7759" y="458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88"/>
            <p:cNvSpPr/>
            <p:nvPr/>
          </p:nvSpPr>
          <p:spPr>
            <a:xfrm>
              <a:off x="3336413" y="2085943"/>
              <a:ext cx="116486" cy="116486"/>
            </a:xfrm>
            <a:custGeom>
              <a:avLst/>
              <a:gdLst/>
              <a:ahLst/>
              <a:cxnLst/>
              <a:rect l="l" t="t" r="r" b="b"/>
              <a:pathLst>
                <a:path w="7780" h="7780" extrusionOk="0">
                  <a:moveTo>
                    <a:pt x="3175" y="0"/>
                  </a:moveTo>
                  <a:lnTo>
                    <a:pt x="1" y="3196"/>
                  </a:lnTo>
                  <a:lnTo>
                    <a:pt x="4605" y="7779"/>
                  </a:lnTo>
                  <a:lnTo>
                    <a:pt x="7780" y="460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7" name="Google Shape;11207;p88"/>
          <p:cNvGrpSpPr/>
          <p:nvPr/>
        </p:nvGrpSpPr>
        <p:grpSpPr>
          <a:xfrm>
            <a:off x="2483025" y="4268679"/>
            <a:ext cx="202428" cy="349114"/>
            <a:chOff x="2483025" y="4268679"/>
            <a:chExt cx="202428" cy="349114"/>
          </a:xfrm>
        </p:grpSpPr>
        <p:sp>
          <p:nvSpPr>
            <p:cNvPr id="11208" name="Google Shape;11208;p88"/>
            <p:cNvSpPr/>
            <p:nvPr/>
          </p:nvSpPr>
          <p:spPr>
            <a:xfrm>
              <a:off x="2497818" y="4274339"/>
              <a:ext cx="172528" cy="337780"/>
            </a:xfrm>
            <a:custGeom>
              <a:avLst/>
              <a:gdLst/>
              <a:ahLst/>
              <a:cxnLst/>
              <a:rect l="l" t="t" r="r" b="b"/>
              <a:pathLst>
                <a:path w="11523" h="22560" extrusionOk="0">
                  <a:moveTo>
                    <a:pt x="1" y="1"/>
                  </a:moveTo>
                  <a:lnTo>
                    <a:pt x="1" y="5719"/>
                  </a:lnTo>
                  <a:cubicBezTo>
                    <a:pt x="1" y="8326"/>
                    <a:pt x="1746" y="10597"/>
                    <a:pt x="4248" y="11291"/>
                  </a:cubicBezTo>
                  <a:cubicBezTo>
                    <a:pt x="1746" y="11964"/>
                    <a:pt x="1" y="14234"/>
                    <a:pt x="1" y="16841"/>
                  </a:cubicBezTo>
                  <a:lnTo>
                    <a:pt x="1" y="22560"/>
                  </a:lnTo>
                  <a:lnTo>
                    <a:pt x="11522" y="22560"/>
                  </a:lnTo>
                  <a:lnTo>
                    <a:pt x="11522" y="16841"/>
                  </a:lnTo>
                  <a:cubicBezTo>
                    <a:pt x="11522" y="14234"/>
                    <a:pt x="9798" y="11964"/>
                    <a:pt x="7296" y="11291"/>
                  </a:cubicBezTo>
                  <a:cubicBezTo>
                    <a:pt x="9798" y="10597"/>
                    <a:pt x="11522" y="8326"/>
                    <a:pt x="11522" y="5719"/>
                  </a:cubicBezTo>
                  <a:lnTo>
                    <a:pt x="11522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88"/>
            <p:cNvSpPr/>
            <p:nvPr/>
          </p:nvSpPr>
          <p:spPr>
            <a:xfrm>
              <a:off x="2599811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4332" y="1"/>
                  </a:moveTo>
                  <a:lnTo>
                    <a:pt x="4332" y="5719"/>
                  </a:lnTo>
                  <a:cubicBezTo>
                    <a:pt x="4311" y="8137"/>
                    <a:pt x="2713" y="10261"/>
                    <a:pt x="379" y="10912"/>
                  </a:cubicBezTo>
                  <a:cubicBezTo>
                    <a:pt x="1" y="11018"/>
                    <a:pt x="1" y="11543"/>
                    <a:pt x="379" y="11648"/>
                  </a:cubicBezTo>
                  <a:cubicBezTo>
                    <a:pt x="2713" y="12300"/>
                    <a:pt x="4311" y="14423"/>
                    <a:pt x="4332" y="16841"/>
                  </a:cubicBezTo>
                  <a:lnTo>
                    <a:pt x="4332" y="22560"/>
                  </a:lnTo>
                  <a:lnTo>
                    <a:pt x="5068" y="22560"/>
                  </a:lnTo>
                  <a:lnTo>
                    <a:pt x="5068" y="16841"/>
                  </a:lnTo>
                  <a:cubicBezTo>
                    <a:pt x="5068" y="14465"/>
                    <a:pt x="3701" y="12300"/>
                    <a:pt x="1557" y="11291"/>
                  </a:cubicBezTo>
                  <a:cubicBezTo>
                    <a:pt x="3701" y="10261"/>
                    <a:pt x="5089" y="8116"/>
                    <a:pt x="5089" y="5719"/>
                  </a:cubicBezTo>
                  <a:lnTo>
                    <a:pt x="5089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88"/>
            <p:cNvSpPr/>
            <p:nvPr/>
          </p:nvSpPr>
          <p:spPr>
            <a:xfrm>
              <a:off x="2492159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0" y="1"/>
                  </a:moveTo>
                  <a:lnTo>
                    <a:pt x="0" y="5719"/>
                  </a:lnTo>
                  <a:cubicBezTo>
                    <a:pt x="21" y="8095"/>
                    <a:pt x="1388" y="10261"/>
                    <a:pt x="3533" y="11291"/>
                  </a:cubicBezTo>
                  <a:cubicBezTo>
                    <a:pt x="1388" y="12300"/>
                    <a:pt x="21" y="14465"/>
                    <a:pt x="0" y="16841"/>
                  </a:cubicBezTo>
                  <a:lnTo>
                    <a:pt x="0" y="22560"/>
                  </a:lnTo>
                  <a:lnTo>
                    <a:pt x="757" y="22560"/>
                  </a:lnTo>
                  <a:lnTo>
                    <a:pt x="757" y="16841"/>
                  </a:lnTo>
                  <a:cubicBezTo>
                    <a:pt x="757" y="14402"/>
                    <a:pt x="2376" y="12279"/>
                    <a:pt x="4710" y="11648"/>
                  </a:cubicBezTo>
                  <a:cubicBezTo>
                    <a:pt x="5088" y="11543"/>
                    <a:pt x="5088" y="11018"/>
                    <a:pt x="4710" y="10912"/>
                  </a:cubicBezTo>
                  <a:cubicBezTo>
                    <a:pt x="2376" y="10282"/>
                    <a:pt x="757" y="8158"/>
                    <a:pt x="757" y="5719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88"/>
            <p:cNvSpPr/>
            <p:nvPr/>
          </p:nvSpPr>
          <p:spPr>
            <a:xfrm>
              <a:off x="2483025" y="4606444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88"/>
            <p:cNvSpPr/>
            <p:nvPr/>
          </p:nvSpPr>
          <p:spPr>
            <a:xfrm>
              <a:off x="2483025" y="4268679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88"/>
            <p:cNvSpPr/>
            <p:nvPr/>
          </p:nvSpPr>
          <p:spPr>
            <a:xfrm>
              <a:off x="2520487" y="4378847"/>
              <a:ext cx="127506" cy="210933"/>
            </a:xfrm>
            <a:custGeom>
              <a:avLst/>
              <a:gdLst/>
              <a:ahLst/>
              <a:cxnLst/>
              <a:rect l="l" t="t" r="r" b="b"/>
              <a:pathLst>
                <a:path w="8516" h="14088" extrusionOk="0">
                  <a:moveTo>
                    <a:pt x="190" y="1"/>
                  </a:moveTo>
                  <a:cubicBezTo>
                    <a:pt x="610" y="1388"/>
                    <a:pt x="1725" y="2482"/>
                    <a:pt x="3133" y="2860"/>
                  </a:cubicBezTo>
                  <a:cubicBezTo>
                    <a:pt x="3365" y="2923"/>
                    <a:pt x="3617" y="2965"/>
                    <a:pt x="3869" y="2986"/>
                  </a:cubicBezTo>
                  <a:lnTo>
                    <a:pt x="3869" y="7927"/>
                  </a:lnTo>
                  <a:cubicBezTo>
                    <a:pt x="1683" y="8116"/>
                    <a:pt x="1" y="9966"/>
                    <a:pt x="1" y="12153"/>
                  </a:cubicBezTo>
                  <a:lnTo>
                    <a:pt x="1" y="14087"/>
                  </a:lnTo>
                  <a:lnTo>
                    <a:pt x="8515" y="14087"/>
                  </a:lnTo>
                  <a:lnTo>
                    <a:pt x="8515" y="12174"/>
                  </a:lnTo>
                  <a:cubicBezTo>
                    <a:pt x="8515" y="9966"/>
                    <a:pt x="6834" y="8116"/>
                    <a:pt x="4626" y="7927"/>
                  </a:cubicBezTo>
                  <a:lnTo>
                    <a:pt x="4626" y="2986"/>
                  </a:lnTo>
                  <a:cubicBezTo>
                    <a:pt x="4878" y="2965"/>
                    <a:pt x="5131" y="2923"/>
                    <a:pt x="5383" y="2860"/>
                  </a:cubicBezTo>
                  <a:cubicBezTo>
                    <a:pt x="6770" y="2461"/>
                    <a:pt x="7885" y="1388"/>
                    <a:pt x="8305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4" name="Google Shape;11214;p88"/>
          <p:cNvGrpSpPr/>
          <p:nvPr/>
        </p:nvGrpSpPr>
        <p:grpSpPr>
          <a:xfrm>
            <a:off x="862507" y="2885984"/>
            <a:ext cx="329590" cy="365000"/>
            <a:chOff x="862507" y="2885984"/>
            <a:chExt cx="329590" cy="365000"/>
          </a:xfrm>
        </p:grpSpPr>
        <p:sp>
          <p:nvSpPr>
            <p:cNvPr id="11215" name="Google Shape;11215;p88"/>
            <p:cNvSpPr/>
            <p:nvPr/>
          </p:nvSpPr>
          <p:spPr>
            <a:xfrm>
              <a:off x="862821" y="2975834"/>
              <a:ext cx="313854" cy="275150"/>
            </a:xfrm>
            <a:custGeom>
              <a:avLst/>
              <a:gdLst/>
              <a:ahLst/>
              <a:cxnLst/>
              <a:rect l="l" t="t" r="r" b="b"/>
              <a:pathLst>
                <a:path w="20962" h="18377" extrusionOk="0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88"/>
            <p:cNvSpPr/>
            <p:nvPr/>
          </p:nvSpPr>
          <p:spPr>
            <a:xfrm>
              <a:off x="862507" y="2975819"/>
              <a:ext cx="250894" cy="275165"/>
            </a:xfrm>
            <a:custGeom>
              <a:avLst/>
              <a:gdLst/>
              <a:ahLst/>
              <a:cxnLst/>
              <a:rect l="l" t="t" r="r" b="b"/>
              <a:pathLst>
                <a:path w="16757" h="18378" extrusionOk="0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88"/>
            <p:cNvSpPr/>
            <p:nvPr/>
          </p:nvSpPr>
          <p:spPr>
            <a:xfrm>
              <a:off x="1034691" y="2885984"/>
              <a:ext cx="157406" cy="87050"/>
            </a:xfrm>
            <a:custGeom>
              <a:avLst/>
              <a:gdLst/>
              <a:ahLst/>
              <a:cxnLst/>
              <a:rect l="l" t="t" r="r" b="b"/>
              <a:pathLst>
                <a:path w="10513" h="5814" extrusionOk="0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88"/>
            <p:cNvSpPr/>
            <p:nvPr/>
          </p:nvSpPr>
          <p:spPr>
            <a:xfrm>
              <a:off x="1034691" y="2885984"/>
              <a:ext cx="157406" cy="58707"/>
            </a:xfrm>
            <a:custGeom>
              <a:avLst/>
              <a:gdLst/>
              <a:ahLst/>
              <a:cxnLst/>
              <a:rect l="l" t="t" r="r" b="b"/>
              <a:pathLst>
                <a:path w="10513" h="3921" extrusionOk="0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88"/>
            <p:cNvSpPr/>
            <p:nvPr/>
          </p:nvSpPr>
          <p:spPr>
            <a:xfrm>
              <a:off x="1103639" y="3030843"/>
              <a:ext cx="44393" cy="63139"/>
            </a:xfrm>
            <a:custGeom>
              <a:avLst/>
              <a:gdLst/>
              <a:ahLst/>
              <a:cxnLst/>
              <a:rect l="l" t="t" r="r" b="b"/>
              <a:pathLst>
                <a:path w="2965" h="4217" extrusionOk="0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88"/>
            <p:cNvSpPr/>
            <p:nvPr/>
          </p:nvSpPr>
          <p:spPr>
            <a:xfrm>
              <a:off x="986853" y="3004491"/>
              <a:ext cx="65804" cy="14808"/>
            </a:xfrm>
            <a:custGeom>
              <a:avLst/>
              <a:gdLst/>
              <a:ahLst/>
              <a:cxnLst/>
              <a:rect l="l" t="t" r="r" b="b"/>
              <a:pathLst>
                <a:path w="4395" h="989" extrusionOk="0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88"/>
            <p:cNvSpPr/>
            <p:nvPr/>
          </p:nvSpPr>
          <p:spPr>
            <a:xfrm>
              <a:off x="991330" y="2933641"/>
              <a:ext cx="56356" cy="85972"/>
            </a:xfrm>
            <a:custGeom>
              <a:avLst/>
              <a:gdLst/>
              <a:ahLst/>
              <a:cxnLst/>
              <a:rect l="l" t="t" r="r" b="b"/>
              <a:pathLst>
                <a:path w="3764" h="5742" extrusionOk="0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2" name="Google Shape;11222;p88"/>
          <p:cNvGrpSpPr/>
          <p:nvPr/>
        </p:nvGrpSpPr>
        <p:grpSpPr>
          <a:xfrm>
            <a:off x="3082075" y="2871805"/>
            <a:ext cx="318884" cy="379807"/>
            <a:chOff x="3082075" y="2871805"/>
            <a:chExt cx="318884" cy="379807"/>
          </a:xfrm>
        </p:grpSpPr>
        <p:sp>
          <p:nvSpPr>
            <p:cNvPr id="11223" name="Google Shape;11223;p88"/>
            <p:cNvSpPr/>
            <p:nvPr/>
          </p:nvSpPr>
          <p:spPr>
            <a:xfrm>
              <a:off x="3105357" y="2915584"/>
              <a:ext cx="248708" cy="281887"/>
            </a:xfrm>
            <a:custGeom>
              <a:avLst/>
              <a:gdLst/>
              <a:ahLst/>
              <a:cxnLst/>
              <a:rect l="l" t="t" r="r" b="b"/>
              <a:pathLst>
                <a:path w="16611" h="18827" extrusionOk="0">
                  <a:moveTo>
                    <a:pt x="9109" y="1"/>
                  </a:moveTo>
                  <a:cubicBezTo>
                    <a:pt x="8179" y="1"/>
                    <a:pt x="7225" y="177"/>
                    <a:pt x="6287" y="556"/>
                  </a:cubicBezTo>
                  <a:cubicBezTo>
                    <a:pt x="1346" y="2553"/>
                    <a:pt x="1" y="8903"/>
                    <a:pt x="3722" y="12729"/>
                  </a:cubicBezTo>
                  <a:cubicBezTo>
                    <a:pt x="4899" y="13928"/>
                    <a:pt x="5551" y="15547"/>
                    <a:pt x="5551" y="17228"/>
                  </a:cubicBezTo>
                  <a:lnTo>
                    <a:pt x="8032" y="18826"/>
                  </a:lnTo>
                  <a:lnTo>
                    <a:pt x="12636" y="17228"/>
                  </a:lnTo>
                  <a:cubicBezTo>
                    <a:pt x="12636" y="15547"/>
                    <a:pt x="13309" y="13928"/>
                    <a:pt x="14487" y="12750"/>
                  </a:cubicBezTo>
                  <a:cubicBezTo>
                    <a:pt x="15832" y="11342"/>
                    <a:pt x="16610" y="9470"/>
                    <a:pt x="16610" y="7515"/>
                  </a:cubicBezTo>
                  <a:cubicBezTo>
                    <a:pt x="16610" y="3206"/>
                    <a:pt x="13078" y="1"/>
                    <a:pt x="91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88"/>
            <p:cNvSpPr/>
            <p:nvPr/>
          </p:nvSpPr>
          <p:spPr>
            <a:xfrm>
              <a:off x="3210180" y="2990956"/>
              <a:ext cx="62974" cy="68005"/>
            </a:xfrm>
            <a:custGeom>
              <a:avLst/>
              <a:gdLst/>
              <a:ahLst/>
              <a:cxnLst/>
              <a:rect l="l" t="t" r="r" b="b"/>
              <a:pathLst>
                <a:path w="4206" h="4542" extrusionOk="0">
                  <a:moveTo>
                    <a:pt x="2103" y="0"/>
                  </a:moveTo>
                  <a:cubicBezTo>
                    <a:pt x="1760" y="0"/>
                    <a:pt x="1416" y="530"/>
                    <a:pt x="1125" y="530"/>
                  </a:cubicBezTo>
                  <a:cubicBezTo>
                    <a:pt x="1079" y="530"/>
                    <a:pt x="1033" y="516"/>
                    <a:pt x="989" y="484"/>
                  </a:cubicBezTo>
                  <a:lnTo>
                    <a:pt x="1" y="1977"/>
                  </a:lnTo>
                  <a:cubicBezTo>
                    <a:pt x="674" y="2271"/>
                    <a:pt x="1389" y="4542"/>
                    <a:pt x="2103" y="4542"/>
                  </a:cubicBezTo>
                  <a:cubicBezTo>
                    <a:pt x="2818" y="4542"/>
                    <a:pt x="3533" y="2271"/>
                    <a:pt x="4206" y="1977"/>
                  </a:cubicBezTo>
                  <a:lnTo>
                    <a:pt x="3218" y="484"/>
                  </a:lnTo>
                  <a:cubicBezTo>
                    <a:pt x="3174" y="516"/>
                    <a:pt x="3129" y="530"/>
                    <a:pt x="3082" y="530"/>
                  </a:cubicBezTo>
                  <a:cubicBezTo>
                    <a:pt x="2796" y="530"/>
                    <a:pt x="2465" y="0"/>
                    <a:pt x="2103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88"/>
            <p:cNvSpPr/>
            <p:nvPr/>
          </p:nvSpPr>
          <p:spPr>
            <a:xfrm>
              <a:off x="3241667" y="3020542"/>
              <a:ext cx="31487" cy="163709"/>
            </a:xfrm>
            <a:custGeom>
              <a:avLst/>
              <a:gdLst/>
              <a:ahLst/>
              <a:cxnLst/>
              <a:rect l="l" t="t" r="r" b="b"/>
              <a:pathLst>
                <a:path w="2103" h="10934" extrusionOk="0">
                  <a:moveTo>
                    <a:pt x="2103" y="1"/>
                  </a:moveTo>
                  <a:cubicBezTo>
                    <a:pt x="1556" y="232"/>
                    <a:pt x="967" y="379"/>
                    <a:pt x="358" y="421"/>
                  </a:cubicBezTo>
                  <a:lnTo>
                    <a:pt x="0" y="421"/>
                  </a:lnTo>
                  <a:lnTo>
                    <a:pt x="0" y="10933"/>
                  </a:lnTo>
                  <a:lnTo>
                    <a:pt x="2103" y="10933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88"/>
            <p:cNvSpPr/>
            <p:nvPr/>
          </p:nvSpPr>
          <p:spPr>
            <a:xfrm>
              <a:off x="3210180" y="3020542"/>
              <a:ext cx="31502" cy="163709"/>
            </a:xfrm>
            <a:custGeom>
              <a:avLst/>
              <a:gdLst/>
              <a:ahLst/>
              <a:cxnLst/>
              <a:rect l="l" t="t" r="r" b="b"/>
              <a:pathLst>
                <a:path w="2104" h="10934" extrusionOk="0">
                  <a:moveTo>
                    <a:pt x="1" y="1"/>
                  </a:moveTo>
                  <a:lnTo>
                    <a:pt x="1" y="10933"/>
                  </a:lnTo>
                  <a:lnTo>
                    <a:pt x="2103" y="10933"/>
                  </a:lnTo>
                  <a:lnTo>
                    <a:pt x="2103" y="421"/>
                  </a:lnTo>
                  <a:lnTo>
                    <a:pt x="1746" y="421"/>
                  </a:lnTo>
                  <a:cubicBezTo>
                    <a:pt x="1136" y="379"/>
                    <a:pt x="548" y="232"/>
                    <a:pt x="1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88"/>
            <p:cNvSpPr/>
            <p:nvPr/>
          </p:nvSpPr>
          <p:spPr>
            <a:xfrm>
              <a:off x="3236307" y="3026845"/>
              <a:ext cx="10720" cy="157406"/>
            </a:xfrm>
            <a:custGeom>
              <a:avLst/>
              <a:gdLst/>
              <a:ahLst/>
              <a:cxnLst/>
              <a:rect l="l" t="t" r="r" b="b"/>
              <a:pathLst>
                <a:path w="716" h="10513" extrusionOk="0">
                  <a:moveTo>
                    <a:pt x="1" y="0"/>
                  </a:moveTo>
                  <a:lnTo>
                    <a:pt x="1" y="10512"/>
                  </a:lnTo>
                  <a:lnTo>
                    <a:pt x="716" y="10512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88"/>
            <p:cNvSpPr/>
            <p:nvPr/>
          </p:nvSpPr>
          <p:spPr>
            <a:xfrm>
              <a:off x="3224673" y="2973318"/>
              <a:ext cx="33688" cy="30080"/>
            </a:xfrm>
            <a:custGeom>
              <a:avLst/>
              <a:gdLst/>
              <a:ahLst/>
              <a:cxnLst/>
              <a:rect l="l" t="t" r="r" b="b"/>
              <a:pathLst>
                <a:path w="2250" h="2009" extrusionOk="0">
                  <a:moveTo>
                    <a:pt x="1135" y="1"/>
                  </a:moveTo>
                  <a:lnTo>
                    <a:pt x="0" y="1662"/>
                  </a:lnTo>
                  <a:cubicBezTo>
                    <a:pt x="336" y="1893"/>
                    <a:pt x="731" y="2009"/>
                    <a:pt x="1125" y="2009"/>
                  </a:cubicBezTo>
                  <a:cubicBezTo>
                    <a:pt x="1519" y="2009"/>
                    <a:pt x="1913" y="1893"/>
                    <a:pt x="2250" y="166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88"/>
            <p:cNvSpPr/>
            <p:nvPr/>
          </p:nvSpPr>
          <p:spPr>
            <a:xfrm>
              <a:off x="3255651" y="2935558"/>
              <a:ext cx="81720" cy="99477"/>
            </a:xfrm>
            <a:custGeom>
              <a:avLst/>
              <a:gdLst/>
              <a:ahLst/>
              <a:cxnLst/>
              <a:rect l="l" t="t" r="r" b="b"/>
              <a:pathLst>
                <a:path w="5458" h="6644" extrusionOk="0">
                  <a:moveTo>
                    <a:pt x="669" y="0"/>
                  </a:moveTo>
                  <a:cubicBezTo>
                    <a:pt x="183" y="0"/>
                    <a:pt x="1" y="771"/>
                    <a:pt x="559" y="925"/>
                  </a:cubicBezTo>
                  <a:cubicBezTo>
                    <a:pt x="2893" y="1598"/>
                    <a:pt x="4512" y="3742"/>
                    <a:pt x="4533" y="6181"/>
                  </a:cubicBezTo>
                  <a:cubicBezTo>
                    <a:pt x="4533" y="6433"/>
                    <a:pt x="4743" y="6644"/>
                    <a:pt x="4995" y="6644"/>
                  </a:cubicBezTo>
                  <a:cubicBezTo>
                    <a:pt x="5248" y="6644"/>
                    <a:pt x="5458" y="6433"/>
                    <a:pt x="5458" y="6181"/>
                  </a:cubicBezTo>
                  <a:cubicBezTo>
                    <a:pt x="5458" y="3322"/>
                    <a:pt x="3566" y="820"/>
                    <a:pt x="811" y="21"/>
                  </a:cubicBezTo>
                  <a:cubicBezTo>
                    <a:pt x="762" y="7"/>
                    <a:pt x="71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88"/>
            <p:cNvSpPr/>
            <p:nvPr/>
          </p:nvSpPr>
          <p:spPr>
            <a:xfrm>
              <a:off x="3230752" y="2932399"/>
              <a:ext cx="25304" cy="13880"/>
            </a:xfrm>
            <a:custGeom>
              <a:avLst/>
              <a:gdLst/>
              <a:ahLst/>
              <a:cxnLst/>
              <a:rect l="l" t="t" r="r" b="b"/>
              <a:pathLst>
                <a:path w="1690" h="927" extrusionOk="0">
                  <a:moveTo>
                    <a:pt x="624" y="1"/>
                  </a:moveTo>
                  <a:cubicBezTo>
                    <a:pt x="0" y="1"/>
                    <a:pt x="14" y="926"/>
                    <a:pt x="625" y="926"/>
                  </a:cubicBezTo>
                  <a:cubicBezTo>
                    <a:pt x="631" y="926"/>
                    <a:pt x="638" y="926"/>
                    <a:pt x="645" y="926"/>
                  </a:cubicBezTo>
                  <a:lnTo>
                    <a:pt x="1045" y="926"/>
                  </a:lnTo>
                  <a:cubicBezTo>
                    <a:pt x="1052" y="926"/>
                    <a:pt x="1059" y="926"/>
                    <a:pt x="1065" y="926"/>
                  </a:cubicBezTo>
                  <a:cubicBezTo>
                    <a:pt x="1676" y="926"/>
                    <a:pt x="1690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88"/>
            <p:cNvSpPr/>
            <p:nvPr/>
          </p:nvSpPr>
          <p:spPr>
            <a:xfrm>
              <a:off x="3374817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1" y="1"/>
                    <a:pt x="1" y="674"/>
                    <a:pt x="463" y="674"/>
                  </a:cubicBezTo>
                  <a:lnTo>
                    <a:pt x="1283" y="674"/>
                  </a:lnTo>
                  <a:cubicBezTo>
                    <a:pt x="1746" y="674"/>
                    <a:pt x="1746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88"/>
            <p:cNvSpPr/>
            <p:nvPr/>
          </p:nvSpPr>
          <p:spPr>
            <a:xfrm>
              <a:off x="3082075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0" y="1"/>
                    <a:pt x="0" y="674"/>
                    <a:pt x="463" y="674"/>
                  </a:cubicBezTo>
                  <a:lnTo>
                    <a:pt x="1283" y="674"/>
                  </a:lnTo>
                  <a:cubicBezTo>
                    <a:pt x="1745" y="674"/>
                    <a:pt x="1745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88"/>
            <p:cNvSpPr/>
            <p:nvPr/>
          </p:nvSpPr>
          <p:spPr>
            <a:xfrm>
              <a:off x="3355623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209" y="1"/>
                  </a:moveTo>
                  <a:cubicBezTo>
                    <a:pt x="1153" y="1"/>
                    <a:pt x="1092" y="16"/>
                    <a:pt x="1030" y="52"/>
                  </a:cubicBezTo>
                  <a:lnTo>
                    <a:pt x="316" y="473"/>
                  </a:lnTo>
                  <a:cubicBezTo>
                    <a:pt x="0" y="641"/>
                    <a:pt x="126" y="1124"/>
                    <a:pt x="484" y="1124"/>
                  </a:cubicBezTo>
                  <a:cubicBezTo>
                    <a:pt x="547" y="1103"/>
                    <a:pt x="610" y="1103"/>
                    <a:pt x="673" y="1061"/>
                  </a:cubicBezTo>
                  <a:lnTo>
                    <a:pt x="1367" y="662"/>
                  </a:lnTo>
                  <a:cubicBezTo>
                    <a:pt x="1704" y="466"/>
                    <a:pt x="1516" y="1"/>
                    <a:pt x="12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88"/>
            <p:cNvSpPr/>
            <p:nvPr/>
          </p:nvSpPr>
          <p:spPr>
            <a:xfrm>
              <a:off x="3102213" y="3094371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190" y="1"/>
                  </a:moveTo>
                  <a:cubicBezTo>
                    <a:pt x="1132" y="1"/>
                    <a:pt x="1072" y="17"/>
                    <a:pt x="1010" y="52"/>
                  </a:cubicBezTo>
                  <a:lnTo>
                    <a:pt x="316" y="473"/>
                  </a:lnTo>
                  <a:cubicBezTo>
                    <a:pt x="1" y="641"/>
                    <a:pt x="127" y="1125"/>
                    <a:pt x="484" y="1125"/>
                  </a:cubicBezTo>
                  <a:cubicBezTo>
                    <a:pt x="547" y="1104"/>
                    <a:pt x="610" y="1104"/>
                    <a:pt x="652" y="1062"/>
                  </a:cubicBezTo>
                  <a:lnTo>
                    <a:pt x="1367" y="662"/>
                  </a:lnTo>
                  <a:cubicBezTo>
                    <a:pt x="1705" y="467"/>
                    <a:pt x="1502" y="1"/>
                    <a:pt x="1190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88"/>
            <p:cNvSpPr/>
            <p:nvPr/>
          </p:nvSpPr>
          <p:spPr>
            <a:xfrm>
              <a:off x="3305001" y="2892257"/>
              <a:ext cx="19629" cy="20976"/>
            </a:xfrm>
            <a:custGeom>
              <a:avLst/>
              <a:gdLst/>
              <a:ahLst/>
              <a:cxnLst/>
              <a:rect l="l" t="t" r="r" b="b"/>
              <a:pathLst>
                <a:path w="1311" h="1401" extrusionOk="0">
                  <a:moveTo>
                    <a:pt x="855" y="0"/>
                  </a:moveTo>
                  <a:cubicBezTo>
                    <a:pt x="747" y="0"/>
                    <a:pt x="637" y="53"/>
                    <a:pt x="564" y="180"/>
                  </a:cubicBezTo>
                  <a:lnTo>
                    <a:pt x="143" y="874"/>
                  </a:lnTo>
                  <a:cubicBezTo>
                    <a:pt x="1" y="1098"/>
                    <a:pt x="154" y="1400"/>
                    <a:pt x="412" y="1400"/>
                  </a:cubicBezTo>
                  <a:cubicBezTo>
                    <a:pt x="420" y="1400"/>
                    <a:pt x="429" y="1400"/>
                    <a:pt x="438" y="1399"/>
                  </a:cubicBezTo>
                  <a:cubicBezTo>
                    <a:pt x="564" y="1399"/>
                    <a:pt x="690" y="1336"/>
                    <a:pt x="753" y="1231"/>
                  </a:cubicBezTo>
                  <a:lnTo>
                    <a:pt x="1153" y="516"/>
                  </a:lnTo>
                  <a:cubicBezTo>
                    <a:pt x="1310" y="244"/>
                    <a:pt x="1086" y="0"/>
                    <a:pt x="85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88"/>
            <p:cNvSpPr/>
            <p:nvPr/>
          </p:nvSpPr>
          <p:spPr>
            <a:xfrm>
              <a:off x="3236307" y="2871805"/>
              <a:ext cx="10406" cy="22833"/>
            </a:xfrm>
            <a:custGeom>
              <a:avLst/>
              <a:gdLst/>
              <a:ahLst/>
              <a:cxnLst/>
              <a:rect l="l" t="t" r="r" b="b"/>
              <a:pathLst>
                <a:path w="695" h="1525" extrusionOk="0">
                  <a:moveTo>
                    <a:pt x="348" y="1"/>
                  </a:moveTo>
                  <a:cubicBezTo>
                    <a:pt x="174" y="1"/>
                    <a:pt x="1" y="116"/>
                    <a:pt x="1" y="347"/>
                  </a:cubicBezTo>
                  <a:lnTo>
                    <a:pt x="1" y="1167"/>
                  </a:lnTo>
                  <a:cubicBezTo>
                    <a:pt x="1" y="1357"/>
                    <a:pt x="169" y="1525"/>
                    <a:pt x="358" y="1525"/>
                  </a:cubicBezTo>
                  <a:cubicBezTo>
                    <a:pt x="548" y="1525"/>
                    <a:pt x="695" y="1357"/>
                    <a:pt x="695" y="1167"/>
                  </a:cubicBezTo>
                  <a:lnTo>
                    <a:pt x="695" y="347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88"/>
            <p:cNvSpPr/>
            <p:nvPr/>
          </p:nvSpPr>
          <p:spPr>
            <a:xfrm>
              <a:off x="3158405" y="2892257"/>
              <a:ext cx="19689" cy="21276"/>
            </a:xfrm>
            <a:custGeom>
              <a:avLst/>
              <a:gdLst/>
              <a:ahLst/>
              <a:cxnLst/>
              <a:rect l="l" t="t" r="r" b="b"/>
              <a:pathLst>
                <a:path w="1315" h="1421" extrusionOk="0">
                  <a:moveTo>
                    <a:pt x="456" y="0"/>
                  </a:moveTo>
                  <a:cubicBezTo>
                    <a:pt x="224" y="0"/>
                    <a:pt x="0" y="244"/>
                    <a:pt x="158" y="516"/>
                  </a:cubicBezTo>
                  <a:lnTo>
                    <a:pt x="579" y="1231"/>
                  </a:lnTo>
                  <a:cubicBezTo>
                    <a:pt x="621" y="1336"/>
                    <a:pt x="747" y="1399"/>
                    <a:pt x="873" y="1399"/>
                  </a:cubicBezTo>
                  <a:lnTo>
                    <a:pt x="873" y="1420"/>
                  </a:lnTo>
                  <a:cubicBezTo>
                    <a:pt x="1146" y="1420"/>
                    <a:pt x="1314" y="1126"/>
                    <a:pt x="1188" y="895"/>
                  </a:cubicBezTo>
                  <a:lnTo>
                    <a:pt x="747" y="180"/>
                  </a:lnTo>
                  <a:cubicBezTo>
                    <a:pt x="673" y="53"/>
                    <a:pt x="564" y="0"/>
                    <a:pt x="456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88"/>
            <p:cNvSpPr/>
            <p:nvPr/>
          </p:nvSpPr>
          <p:spPr>
            <a:xfrm>
              <a:off x="3101884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496" y="1"/>
                  </a:moveTo>
                  <a:cubicBezTo>
                    <a:pt x="188" y="1"/>
                    <a:pt x="0" y="466"/>
                    <a:pt x="338" y="662"/>
                  </a:cubicBezTo>
                  <a:lnTo>
                    <a:pt x="1053" y="1061"/>
                  </a:lnTo>
                  <a:cubicBezTo>
                    <a:pt x="1095" y="1103"/>
                    <a:pt x="1158" y="1103"/>
                    <a:pt x="1221" y="1124"/>
                  </a:cubicBezTo>
                  <a:cubicBezTo>
                    <a:pt x="1578" y="1124"/>
                    <a:pt x="1705" y="641"/>
                    <a:pt x="1389" y="473"/>
                  </a:cubicBezTo>
                  <a:lnTo>
                    <a:pt x="674" y="52"/>
                  </a:lnTo>
                  <a:cubicBezTo>
                    <a:pt x="612" y="16"/>
                    <a:pt x="552" y="1"/>
                    <a:pt x="49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88"/>
            <p:cNvSpPr/>
            <p:nvPr/>
          </p:nvSpPr>
          <p:spPr>
            <a:xfrm>
              <a:off x="3355278" y="3094371"/>
              <a:ext cx="25543" cy="16844"/>
            </a:xfrm>
            <a:custGeom>
              <a:avLst/>
              <a:gdLst/>
              <a:ahLst/>
              <a:cxnLst/>
              <a:rect l="l" t="t" r="r" b="b"/>
              <a:pathLst>
                <a:path w="1706" h="1125" extrusionOk="0">
                  <a:moveTo>
                    <a:pt x="516" y="1"/>
                  </a:moveTo>
                  <a:cubicBezTo>
                    <a:pt x="204" y="1"/>
                    <a:pt x="1" y="467"/>
                    <a:pt x="339" y="662"/>
                  </a:cubicBezTo>
                  <a:lnTo>
                    <a:pt x="1053" y="1062"/>
                  </a:lnTo>
                  <a:cubicBezTo>
                    <a:pt x="1116" y="1104"/>
                    <a:pt x="1158" y="1104"/>
                    <a:pt x="1222" y="1125"/>
                  </a:cubicBezTo>
                  <a:cubicBezTo>
                    <a:pt x="1579" y="1125"/>
                    <a:pt x="1705" y="641"/>
                    <a:pt x="1411" y="473"/>
                  </a:cubicBezTo>
                  <a:lnTo>
                    <a:pt x="696" y="52"/>
                  </a:lnTo>
                  <a:cubicBezTo>
                    <a:pt x="634" y="17"/>
                    <a:pt x="573" y="1"/>
                    <a:pt x="51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88"/>
            <p:cNvSpPr/>
            <p:nvPr/>
          </p:nvSpPr>
          <p:spPr>
            <a:xfrm>
              <a:off x="3223401" y="3230187"/>
              <a:ext cx="36533" cy="21426"/>
            </a:xfrm>
            <a:custGeom>
              <a:avLst/>
              <a:gdLst/>
              <a:ahLst/>
              <a:cxnLst/>
              <a:rect l="l" t="t" r="r" b="b"/>
              <a:pathLst>
                <a:path w="2440" h="1431" extrusionOk="0">
                  <a:moveTo>
                    <a:pt x="1" y="1"/>
                  </a:moveTo>
                  <a:lnTo>
                    <a:pt x="1" y="569"/>
                  </a:lnTo>
                  <a:cubicBezTo>
                    <a:pt x="1" y="1031"/>
                    <a:pt x="379" y="1431"/>
                    <a:pt x="863" y="1431"/>
                  </a:cubicBezTo>
                  <a:lnTo>
                    <a:pt x="1578" y="1431"/>
                  </a:lnTo>
                  <a:cubicBezTo>
                    <a:pt x="2040" y="1431"/>
                    <a:pt x="2440" y="1031"/>
                    <a:pt x="2440" y="569"/>
                  </a:cubicBezTo>
                  <a:lnTo>
                    <a:pt x="2440" y="1"/>
                  </a:lnTo>
                  <a:cubicBezTo>
                    <a:pt x="2208" y="43"/>
                    <a:pt x="1977" y="85"/>
                    <a:pt x="1746" y="85"/>
                  </a:cubicBezTo>
                  <a:lnTo>
                    <a:pt x="674" y="85"/>
                  </a:lnTo>
                  <a:cubicBezTo>
                    <a:pt x="442" y="85"/>
                    <a:pt x="211" y="43"/>
                    <a:pt x="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88"/>
            <p:cNvSpPr/>
            <p:nvPr/>
          </p:nvSpPr>
          <p:spPr>
            <a:xfrm>
              <a:off x="3188470" y="3173531"/>
              <a:ext cx="106095" cy="61088"/>
            </a:xfrm>
            <a:custGeom>
              <a:avLst/>
              <a:gdLst/>
              <a:ahLst/>
              <a:cxnLst/>
              <a:rect l="l" t="t" r="r" b="b"/>
              <a:pathLst>
                <a:path w="7086" h="4080" extrusionOk="0">
                  <a:moveTo>
                    <a:pt x="0" y="0"/>
                  </a:moveTo>
                  <a:lnTo>
                    <a:pt x="0" y="1073"/>
                  </a:lnTo>
                  <a:lnTo>
                    <a:pt x="0" y="1178"/>
                  </a:lnTo>
                  <a:cubicBezTo>
                    <a:pt x="0" y="1325"/>
                    <a:pt x="21" y="1472"/>
                    <a:pt x="63" y="1640"/>
                  </a:cubicBezTo>
                  <a:cubicBezTo>
                    <a:pt x="84" y="1788"/>
                    <a:pt x="126" y="1956"/>
                    <a:pt x="189" y="2103"/>
                  </a:cubicBezTo>
                  <a:cubicBezTo>
                    <a:pt x="610" y="3301"/>
                    <a:pt x="1745" y="4079"/>
                    <a:pt x="3007" y="4079"/>
                  </a:cubicBezTo>
                  <a:lnTo>
                    <a:pt x="4079" y="4079"/>
                  </a:lnTo>
                  <a:cubicBezTo>
                    <a:pt x="5340" y="4079"/>
                    <a:pt x="6476" y="3301"/>
                    <a:pt x="6896" y="2103"/>
                  </a:cubicBezTo>
                  <a:cubicBezTo>
                    <a:pt x="6959" y="1956"/>
                    <a:pt x="7001" y="1788"/>
                    <a:pt x="7022" y="1640"/>
                  </a:cubicBezTo>
                  <a:cubicBezTo>
                    <a:pt x="7064" y="1472"/>
                    <a:pt x="7085" y="1325"/>
                    <a:pt x="7085" y="1178"/>
                  </a:cubicBezTo>
                  <a:lnTo>
                    <a:pt x="7085" y="1073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88"/>
            <p:cNvSpPr/>
            <p:nvPr/>
          </p:nvSpPr>
          <p:spPr>
            <a:xfrm>
              <a:off x="3188470" y="3191153"/>
              <a:ext cx="106095" cy="13865"/>
            </a:xfrm>
            <a:custGeom>
              <a:avLst/>
              <a:gdLst/>
              <a:ahLst/>
              <a:cxnLst/>
              <a:rect l="l" t="t" r="r" b="b"/>
              <a:pathLst>
                <a:path w="7086" h="926" extrusionOk="0">
                  <a:moveTo>
                    <a:pt x="0" y="1"/>
                  </a:moveTo>
                  <a:cubicBezTo>
                    <a:pt x="0" y="148"/>
                    <a:pt x="21" y="295"/>
                    <a:pt x="63" y="463"/>
                  </a:cubicBezTo>
                  <a:cubicBezTo>
                    <a:pt x="84" y="611"/>
                    <a:pt x="126" y="779"/>
                    <a:pt x="189" y="926"/>
                  </a:cubicBezTo>
                  <a:lnTo>
                    <a:pt x="6896" y="926"/>
                  </a:lnTo>
                  <a:cubicBezTo>
                    <a:pt x="6959" y="779"/>
                    <a:pt x="7001" y="611"/>
                    <a:pt x="7022" y="463"/>
                  </a:cubicBezTo>
                  <a:cubicBezTo>
                    <a:pt x="7064" y="295"/>
                    <a:pt x="7085" y="148"/>
                    <a:pt x="7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3" name="Google Shape;11243;p88"/>
          <p:cNvGrpSpPr/>
          <p:nvPr/>
        </p:nvGrpSpPr>
        <p:grpSpPr>
          <a:xfrm>
            <a:off x="2594780" y="1516494"/>
            <a:ext cx="410187" cy="324244"/>
            <a:chOff x="2594780" y="1516494"/>
            <a:chExt cx="410187" cy="324244"/>
          </a:xfrm>
        </p:grpSpPr>
        <p:sp>
          <p:nvSpPr>
            <p:cNvPr id="11244" name="Google Shape;11244;p88"/>
            <p:cNvSpPr/>
            <p:nvPr/>
          </p:nvSpPr>
          <p:spPr>
            <a:xfrm>
              <a:off x="2594780" y="1641455"/>
              <a:ext cx="241776" cy="199284"/>
            </a:xfrm>
            <a:custGeom>
              <a:avLst/>
              <a:gdLst/>
              <a:ahLst/>
              <a:cxnLst/>
              <a:rect l="l" t="t" r="r" b="b"/>
              <a:pathLst>
                <a:path w="16148" h="13310" extrusionOk="0">
                  <a:moveTo>
                    <a:pt x="8494" y="1"/>
                  </a:moveTo>
                  <a:lnTo>
                    <a:pt x="442" y="8053"/>
                  </a:lnTo>
                  <a:cubicBezTo>
                    <a:pt x="0" y="8474"/>
                    <a:pt x="0" y="9167"/>
                    <a:pt x="442" y="9588"/>
                  </a:cubicBezTo>
                  <a:lnTo>
                    <a:pt x="3680" y="12826"/>
                  </a:lnTo>
                  <a:cubicBezTo>
                    <a:pt x="3974" y="13141"/>
                    <a:pt x="4394" y="13309"/>
                    <a:pt x="4815" y="13309"/>
                  </a:cubicBezTo>
                  <a:lnTo>
                    <a:pt x="9819" y="13309"/>
                  </a:lnTo>
                  <a:cubicBezTo>
                    <a:pt x="10239" y="13309"/>
                    <a:pt x="10660" y="13141"/>
                    <a:pt x="10975" y="12826"/>
                  </a:cubicBezTo>
                  <a:lnTo>
                    <a:pt x="16147" y="7654"/>
                  </a:lnTo>
                  <a:lnTo>
                    <a:pt x="8494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88"/>
            <p:cNvSpPr/>
            <p:nvPr/>
          </p:nvSpPr>
          <p:spPr>
            <a:xfrm>
              <a:off x="2632556" y="1738731"/>
              <a:ext cx="204000" cy="102008"/>
            </a:xfrm>
            <a:custGeom>
              <a:avLst/>
              <a:gdLst/>
              <a:ahLst/>
              <a:cxnLst/>
              <a:rect l="l" t="t" r="r" b="b"/>
              <a:pathLst>
                <a:path w="13625" h="6813" extrusionOk="0">
                  <a:moveTo>
                    <a:pt x="12468" y="0"/>
                  </a:moveTo>
                  <a:lnTo>
                    <a:pt x="8263" y="4226"/>
                  </a:lnTo>
                  <a:cubicBezTo>
                    <a:pt x="7653" y="4836"/>
                    <a:pt x="6812" y="5193"/>
                    <a:pt x="5971" y="5193"/>
                  </a:cubicBezTo>
                  <a:lnTo>
                    <a:pt x="0" y="5193"/>
                  </a:lnTo>
                  <a:lnTo>
                    <a:pt x="1157" y="6329"/>
                  </a:lnTo>
                  <a:cubicBezTo>
                    <a:pt x="1451" y="6644"/>
                    <a:pt x="1871" y="6812"/>
                    <a:pt x="2292" y="6812"/>
                  </a:cubicBezTo>
                  <a:lnTo>
                    <a:pt x="7296" y="6812"/>
                  </a:lnTo>
                  <a:cubicBezTo>
                    <a:pt x="7716" y="6812"/>
                    <a:pt x="8137" y="6644"/>
                    <a:pt x="8452" y="6329"/>
                  </a:cubicBezTo>
                  <a:lnTo>
                    <a:pt x="13624" y="1157"/>
                  </a:lnTo>
                  <a:lnTo>
                    <a:pt x="12468" y="0"/>
                  </a:ln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88"/>
            <p:cNvSpPr/>
            <p:nvPr/>
          </p:nvSpPr>
          <p:spPr>
            <a:xfrm>
              <a:off x="2721957" y="1516494"/>
              <a:ext cx="241132" cy="239560"/>
            </a:xfrm>
            <a:custGeom>
              <a:avLst/>
              <a:gdLst/>
              <a:ahLst/>
              <a:cxnLst/>
              <a:rect l="l" t="t" r="r" b="b"/>
              <a:pathLst>
                <a:path w="16105" h="16000" extrusionOk="0">
                  <a:moveTo>
                    <a:pt x="8778" y="0"/>
                  </a:moveTo>
                  <a:cubicBezTo>
                    <a:pt x="8499" y="0"/>
                    <a:pt x="8221" y="105"/>
                    <a:pt x="8010" y="315"/>
                  </a:cubicBezTo>
                  <a:lnTo>
                    <a:pt x="0" y="8347"/>
                  </a:lnTo>
                  <a:lnTo>
                    <a:pt x="7653" y="16000"/>
                  </a:lnTo>
                  <a:lnTo>
                    <a:pt x="15663" y="7989"/>
                  </a:lnTo>
                  <a:cubicBezTo>
                    <a:pt x="16084" y="7569"/>
                    <a:pt x="16105" y="6875"/>
                    <a:pt x="15684" y="6455"/>
                  </a:cubicBezTo>
                  <a:lnTo>
                    <a:pt x="9545" y="315"/>
                  </a:lnTo>
                  <a:cubicBezTo>
                    <a:pt x="9335" y="105"/>
                    <a:pt x="9056" y="0"/>
                    <a:pt x="877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88"/>
            <p:cNvSpPr/>
            <p:nvPr/>
          </p:nvSpPr>
          <p:spPr>
            <a:xfrm>
              <a:off x="2881234" y="1828446"/>
              <a:ext cx="40306" cy="12292"/>
            </a:xfrm>
            <a:custGeom>
              <a:avLst/>
              <a:gdLst/>
              <a:ahLst/>
              <a:cxnLst/>
              <a:rect l="l" t="t" r="r" b="b"/>
              <a:pathLst>
                <a:path w="2692" h="821" extrusionOk="0">
                  <a:moveTo>
                    <a:pt x="526" y="0"/>
                  </a:moveTo>
                  <a:cubicBezTo>
                    <a:pt x="1" y="0"/>
                    <a:pt x="1" y="820"/>
                    <a:pt x="526" y="820"/>
                  </a:cubicBezTo>
                  <a:lnTo>
                    <a:pt x="2166" y="820"/>
                  </a:lnTo>
                  <a:cubicBezTo>
                    <a:pt x="2692" y="820"/>
                    <a:pt x="2692" y="0"/>
                    <a:pt x="21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88"/>
            <p:cNvSpPr/>
            <p:nvPr/>
          </p:nvSpPr>
          <p:spPr>
            <a:xfrm>
              <a:off x="2735177" y="1828446"/>
              <a:ext cx="89101" cy="12292"/>
            </a:xfrm>
            <a:custGeom>
              <a:avLst/>
              <a:gdLst/>
              <a:ahLst/>
              <a:cxnLst/>
              <a:rect l="l" t="t" r="r" b="b"/>
              <a:pathLst>
                <a:path w="5951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5424" y="820"/>
                  </a:lnTo>
                  <a:cubicBezTo>
                    <a:pt x="5950" y="820"/>
                    <a:pt x="5950" y="0"/>
                    <a:pt x="542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88"/>
            <p:cNvSpPr/>
            <p:nvPr/>
          </p:nvSpPr>
          <p:spPr>
            <a:xfrm>
              <a:off x="2832439" y="1828446"/>
              <a:ext cx="14179" cy="12203"/>
            </a:xfrm>
            <a:custGeom>
              <a:avLst/>
              <a:gdLst/>
              <a:ahLst/>
              <a:cxnLst/>
              <a:rect l="l" t="t" r="r" b="b"/>
              <a:pathLst>
                <a:path w="947" h="815" extrusionOk="0">
                  <a:moveTo>
                    <a:pt x="547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36" y="777"/>
                    <a:pt x="440" y="815"/>
                    <a:pt x="542" y="815"/>
                  </a:cubicBezTo>
                  <a:cubicBezTo>
                    <a:pt x="749" y="815"/>
                    <a:pt x="947" y="660"/>
                    <a:pt x="947" y="421"/>
                  </a:cubicBezTo>
                  <a:cubicBezTo>
                    <a:pt x="947" y="190"/>
                    <a:pt x="758" y="0"/>
                    <a:pt x="547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88"/>
            <p:cNvSpPr/>
            <p:nvPr/>
          </p:nvSpPr>
          <p:spPr>
            <a:xfrm>
              <a:off x="2990773" y="1828446"/>
              <a:ext cx="14194" cy="12203"/>
            </a:xfrm>
            <a:custGeom>
              <a:avLst/>
              <a:gdLst/>
              <a:ahLst/>
              <a:cxnLst/>
              <a:rect l="l" t="t" r="r" b="b"/>
              <a:pathLst>
                <a:path w="948" h="815" extrusionOk="0">
                  <a:moveTo>
                    <a:pt x="548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43" y="777"/>
                    <a:pt x="450" y="815"/>
                    <a:pt x="551" y="815"/>
                  </a:cubicBezTo>
                  <a:cubicBezTo>
                    <a:pt x="758" y="815"/>
                    <a:pt x="947" y="660"/>
                    <a:pt x="947" y="421"/>
                  </a:cubicBezTo>
                  <a:cubicBezTo>
                    <a:pt x="947" y="190"/>
                    <a:pt x="779" y="0"/>
                    <a:pt x="54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88"/>
            <p:cNvSpPr/>
            <p:nvPr/>
          </p:nvSpPr>
          <p:spPr>
            <a:xfrm>
              <a:off x="2928143" y="1828446"/>
              <a:ext cx="45022" cy="12292"/>
            </a:xfrm>
            <a:custGeom>
              <a:avLst/>
              <a:gdLst/>
              <a:ahLst/>
              <a:cxnLst/>
              <a:rect l="l" t="t" r="r" b="b"/>
              <a:pathLst>
                <a:path w="3007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2460" y="820"/>
                  </a:lnTo>
                  <a:cubicBezTo>
                    <a:pt x="3007" y="820"/>
                    <a:pt x="3007" y="0"/>
                    <a:pt x="2460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2" name="Google Shape;11252;p88"/>
          <p:cNvGrpSpPr/>
          <p:nvPr/>
        </p:nvGrpSpPr>
        <p:grpSpPr>
          <a:xfrm>
            <a:off x="1742965" y="1502959"/>
            <a:ext cx="333692" cy="333363"/>
            <a:chOff x="1742965" y="1502959"/>
            <a:chExt cx="333692" cy="333363"/>
          </a:xfrm>
        </p:grpSpPr>
        <p:sp>
          <p:nvSpPr>
            <p:cNvPr id="11253" name="Google Shape;11253;p88"/>
            <p:cNvSpPr/>
            <p:nvPr/>
          </p:nvSpPr>
          <p:spPr>
            <a:xfrm>
              <a:off x="1742965" y="1502959"/>
              <a:ext cx="333692" cy="333363"/>
            </a:xfrm>
            <a:custGeom>
              <a:avLst/>
              <a:gdLst/>
              <a:ahLst/>
              <a:cxnLst/>
              <a:rect l="l" t="t" r="r" b="b"/>
              <a:pathLst>
                <a:path w="22287" h="22265" extrusionOk="0">
                  <a:moveTo>
                    <a:pt x="11143" y="0"/>
                  </a:moveTo>
                  <a:cubicBezTo>
                    <a:pt x="4983" y="0"/>
                    <a:pt x="1" y="4121"/>
                    <a:pt x="1" y="9188"/>
                  </a:cubicBezTo>
                  <a:cubicBezTo>
                    <a:pt x="1" y="13708"/>
                    <a:pt x="3974" y="17450"/>
                    <a:pt x="9209" y="18207"/>
                  </a:cubicBezTo>
                  <a:cubicBezTo>
                    <a:pt x="9335" y="19700"/>
                    <a:pt x="8831" y="21151"/>
                    <a:pt x="7843" y="22265"/>
                  </a:cubicBezTo>
                  <a:cubicBezTo>
                    <a:pt x="10324" y="22265"/>
                    <a:pt x="12468" y="20604"/>
                    <a:pt x="13099" y="18207"/>
                  </a:cubicBezTo>
                  <a:cubicBezTo>
                    <a:pt x="18313" y="17450"/>
                    <a:pt x="22286" y="13687"/>
                    <a:pt x="22286" y="9188"/>
                  </a:cubicBezTo>
                  <a:cubicBezTo>
                    <a:pt x="22265" y="4121"/>
                    <a:pt x="17283" y="0"/>
                    <a:pt x="11143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88"/>
            <p:cNvSpPr/>
            <p:nvPr/>
          </p:nvSpPr>
          <p:spPr>
            <a:xfrm>
              <a:off x="1854719" y="1629492"/>
              <a:ext cx="22040" cy="21740"/>
            </a:xfrm>
            <a:custGeom>
              <a:avLst/>
              <a:gdLst/>
              <a:ahLst/>
              <a:cxnLst/>
              <a:rect l="l" t="t" r="r" b="b"/>
              <a:pathLst>
                <a:path w="1472" h="1452" extrusionOk="0">
                  <a:moveTo>
                    <a:pt x="736" y="1"/>
                  </a:moveTo>
                  <a:cubicBezTo>
                    <a:pt x="337" y="1"/>
                    <a:pt x="0" y="316"/>
                    <a:pt x="0" y="716"/>
                  </a:cubicBezTo>
                  <a:cubicBezTo>
                    <a:pt x="0" y="1136"/>
                    <a:pt x="337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88"/>
            <p:cNvSpPr/>
            <p:nvPr/>
          </p:nvSpPr>
          <p:spPr>
            <a:xfrm>
              <a:off x="1898783" y="1629492"/>
              <a:ext cx="22054" cy="2174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36" y="1"/>
                  </a:moveTo>
                  <a:cubicBezTo>
                    <a:pt x="316" y="1"/>
                    <a:pt x="1" y="316"/>
                    <a:pt x="1" y="716"/>
                  </a:cubicBezTo>
                  <a:cubicBezTo>
                    <a:pt x="1" y="1136"/>
                    <a:pt x="316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88"/>
            <p:cNvSpPr/>
            <p:nvPr/>
          </p:nvSpPr>
          <p:spPr>
            <a:xfrm>
              <a:off x="1942863" y="1629492"/>
              <a:ext cx="21725" cy="21740"/>
            </a:xfrm>
            <a:custGeom>
              <a:avLst/>
              <a:gdLst/>
              <a:ahLst/>
              <a:cxnLst/>
              <a:rect l="l" t="t" r="r" b="b"/>
              <a:pathLst>
                <a:path w="1451" h="1452" extrusionOk="0">
                  <a:moveTo>
                    <a:pt x="715" y="1"/>
                  </a:moveTo>
                  <a:cubicBezTo>
                    <a:pt x="315" y="1"/>
                    <a:pt x="0" y="316"/>
                    <a:pt x="0" y="716"/>
                  </a:cubicBezTo>
                  <a:cubicBezTo>
                    <a:pt x="0" y="1136"/>
                    <a:pt x="315" y="1452"/>
                    <a:pt x="715" y="1452"/>
                  </a:cubicBezTo>
                  <a:cubicBezTo>
                    <a:pt x="1135" y="1452"/>
                    <a:pt x="1451" y="1136"/>
                    <a:pt x="1451" y="716"/>
                  </a:cubicBezTo>
                  <a:cubicBezTo>
                    <a:pt x="1451" y="316"/>
                    <a:pt x="1135" y="1"/>
                    <a:pt x="7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7" name="Google Shape;11257;p88"/>
          <p:cNvGrpSpPr/>
          <p:nvPr/>
        </p:nvGrpSpPr>
        <p:grpSpPr>
          <a:xfrm>
            <a:off x="3051531" y="1516809"/>
            <a:ext cx="390034" cy="296545"/>
            <a:chOff x="3051531" y="1516809"/>
            <a:chExt cx="390034" cy="296545"/>
          </a:xfrm>
        </p:grpSpPr>
        <p:sp>
          <p:nvSpPr>
            <p:cNvPr id="11258" name="Google Shape;11258;p88"/>
            <p:cNvSpPr/>
            <p:nvPr/>
          </p:nvSpPr>
          <p:spPr>
            <a:xfrm>
              <a:off x="3051531" y="1516809"/>
              <a:ext cx="389719" cy="296545"/>
            </a:xfrm>
            <a:custGeom>
              <a:avLst/>
              <a:gdLst/>
              <a:ahLst/>
              <a:cxnLst/>
              <a:rect l="l" t="t" r="r" b="b"/>
              <a:pathLst>
                <a:path w="26029" h="19806" extrusionOk="0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88"/>
            <p:cNvSpPr/>
            <p:nvPr/>
          </p:nvSpPr>
          <p:spPr>
            <a:xfrm>
              <a:off x="3051531" y="1744391"/>
              <a:ext cx="389719" cy="68963"/>
            </a:xfrm>
            <a:custGeom>
              <a:avLst/>
              <a:gdLst/>
              <a:ahLst/>
              <a:cxnLst/>
              <a:rect l="l" t="t" r="r" b="b"/>
              <a:pathLst>
                <a:path w="26029" h="4606" extrusionOk="0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88"/>
            <p:cNvSpPr/>
            <p:nvPr/>
          </p:nvSpPr>
          <p:spPr>
            <a:xfrm>
              <a:off x="3051531" y="1753838"/>
              <a:ext cx="389719" cy="59516"/>
            </a:xfrm>
            <a:custGeom>
              <a:avLst/>
              <a:gdLst/>
              <a:ahLst/>
              <a:cxnLst/>
              <a:rect l="l" t="t" r="r" b="b"/>
              <a:pathLst>
                <a:path w="26029" h="3975" extrusionOk="0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88"/>
            <p:cNvSpPr/>
            <p:nvPr/>
          </p:nvSpPr>
          <p:spPr>
            <a:xfrm>
              <a:off x="3051846" y="1516809"/>
              <a:ext cx="389405" cy="65804"/>
            </a:xfrm>
            <a:custGeom>
              <a:avLst/>
              <a:gdLst/>
              <a:ahLst/>
              <a:cxnLst/>
              <a:rect l="l" t="t" r="r" b="b"/>
              <a:pathLst>
                <a:path w="26008" h="4395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88"/>
            <p:cNvSpPr/>
            <p:nvPr/>
          </p:nvSpPr>
          <p:spPr>
            <a:xfrm>
              <a:off x="3051846" y="1516809"/>
              <a:ext cx="389719" cy="56356"/>
            </a:xfrm>
            <a:custGeom>
              <a:avLst/>
              <a:gdLst/>
              <a:ahLst/>
              <a:cxnLst/>
              <a:rect l="l" t="t" r="r" b="b"/>
              <a:pathLst>
                <a:path w="26029" h="3764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88"/>
            <p:cNvSpPr/>
            <p:nvPr/>
          </p:nvSpPr>
          <p:spPr>
            <a:xfrm>
              <a:off x="3077973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88"/>
            <p:cNvSpPr/>
            <p:nvPr/>
          </p:nvSpPr>
          <p:spPr>
            <a:xfrm>
              <a:off x="3100012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88"/>
            <p:cNvSpPr/>
            <p:nvPr/>
          </p:nvSpPr>
          <p:spPr>
            <a:xfrm>
              <a:off x="3121737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88"/>
            <p:cNvSpPr/>
            <p:nvPr/>
          </p:nvSpPr>
          <p:spPr>
            <a:xfrm>
              <a:off x="3336727" y="1539148"/>
              <a:ext cx="81226" cy="11978"/>
            </a:xfrm>
            <a:custGeom>
              <a:avLst/>
              <a:gdLst/>
              <a:ahLst/>
              <a:cxnLst/>
              <a:rect l="l" t="t" r="r" b="b"/>
              <a:pathLst>
                <a:path w="5425" h="800" extrusionOk="0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88"/>
            <p:cNvSpPr/>
            <p:nvPr/>
          </p:nvSpPr>
          <p:spPr>
            <a:xfrm>
              <a:off x="3301153" y="1539148"/>
              <a:ext cx="30244" cy="11978"/>
            </a:xfrm>
            <a:custGeom>
              <a:avLst/>
              <a:gdLst/>
              <a:ahLst/>
              <a:cxnLst/>
              <a:rect l="l" t="t" r="r" b="b"/>
              <a:pathLst>
                <a:path w="2020" h="800" extrusionOk="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88"/>
            <p:cNvSpPr/>
            <p:nvPr/>
          </p:nvSpPr>
          <p:spPr>
            <a:xfrm>
              <a:off x="3170832" y="1608096"/>
              <a:ext cx="151432" cy="107667"/>
            </a:xfrm>
            <a:custGeom>
              <a:avLst/>
              <a:gdLst/>
              <a:ahLst/>
              <a:cxnLst/>
              <a:rect l="l" t="t" r="r" b="b"/>
              <a:pathLst>
                <a:path w="10114" h="7191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88"/>
            <p:cNvSpPr/>
            <p:nvPr/>
          </p:nvSpPr>
          <p:spPr>
            <a:xfrm>
              <a:off x="3170832" y="1608096"/>
              <a:ext cx="151432" cy="44079"/>
            </a:xfrm>
            <a:custGeom>
              <a:avLst/>
              <a:gdLst/>
              <a:ahLst/>
              <a:cxnLst/>
              <a:rect l="l" t="t" r="r" b="b"/>
              <a:pathLst>
                <a:path w="10114" h="2944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88"/>
            <p:cNvSpPr/>
            <p:nvPr/>
          </p:nvSpPr>
          <p:spPr>
            <a:xfrm>
              <a:off x="3227503" y="1642084"/>
              <a:ext cx="41878" cy="40007"/>
            </a:xfrm>
            <a:custGeom>
              <a:avLst/>
              <a:gdLst/>
              <a:ahLst/>
              <a:cxnLst/>
              <a:rect l="l" t="t" r="r" b="b"/>
              <a:pathLst>
                <a:path w="2797" h="2672" extrusionOk="0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88"/>
            <p:cNvSpPr/>
            <p:nvPr/>
          </p:nvSpPr>
          <p:spPr>
            <a:xfrm>
              <a:off x="3087106" y="1776177"/>
              <a:ext cx="160865" cy="11679"/>
            </a:xfrm>
            <a:custGeom>
              <a:avLst/>
              <a:gdLst/>
              <a:ahLst/>
              <a:cxnLst/>
              <a:rect l="l" t="t" r="r" b="b"/>
              <a:pathLst>
                <a:path w="10744" h="780" extrusionOk="0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88"/>
            <p:cNvSpPr/>
            <p:nvPr/>
          </p:nvSpPr>
          <p:spPr>
            <a:xfrm>
              <a:off x="3362540" y="1775563"/>
              <a:ext cx="46295" cy="11978"/>
            </a:xfrm>
            <a:custGeom>
              <a:avLst/>
              <a:gdLst/>
              <a:ahLst/>
              <a:cxnLst/>
              <a:rect l="l" t="t" r="r" b="b"/>
              <a:pathLst>
                <a:path w="3092" h="800" extrusionOk="0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3" name="Google Shape;11273;p88"/>
          <p:cNvGrpSpPr/>
          <p:nvPr/>
        </p:nvGrpSpPr>
        <p:grpSpPr>
          <a:xfrm>
            <a:off x="3514900" y="1489020"/>
            <a:ext cx="354145" cy="351869"/>
            <a:chOff x="3514900" y="1489020"/>
            <a:chExt cx="354145" cy="351869"/>
          </a:xfrm>
        </p:grpSpPr>
        <p:sp>
          <p:nvSpPr>
            <p:cNvPr id="11274" name="Google Shape;11274;p88"/>
            <p:cNvSpPr/>
            <p:nvPr/>
          </p:nvSpPr>
          <p:spPr>
            <a:xfrm>
              <a:off x="3514900" y="1489020"/>
              <a:ext cx="354145" cy="351869"/>
            </a:xfrm>
            <a:custGeom>
              <a:avLst/>
              <a:gdLst/>
              <a:ahLst/>
              <a:cxnLst/>
              <a:rect l="l" t="t" r="r" b="b"/>
              <a:pathLst>
                <a:path w="23653" h="23501" extrusionOk="0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88"/>
            <p:cNvSpPr/>
            <p:nvPr/>
          </p:nvSpPr>
          <p:spPr>
            <a:xfrm>
              <a:off x="3619094" y="1759498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88"/>
            <p:cNvSpPr/>
            <p:nvPr/>
          </p:nvSpPr>
          <p:spPr>
            <a:xfrm>
              <a:off x="3623181" y="1722052"/>
              <a:ext cx="41249" cy="41249"/>
            </a:xfrm>
            <a:custGeom>
              <a:avLst/>
              <a:gdLst/>
              <a:ahLst/>
              <a:cxnLst/>
              <a:rect l="l" t="t" r="r" b="b"/>
              <a:pathLst>
                <a:path w="2755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88"/>
            <p:cNvSpPr/>
            <p:nvPr/>
          </p:nvSpPr>
          <p:spPr>
            <a:xfrm>
              <a:off x="3560536" y="1784682"/>
              <a:ext cx="41264" cy="41579"/>
            </a:xfrm>
            <a:custGeom>
              <a:avLst/>
              <a:gdLst/>
              <a:ahLst/>
              <a:cxnLst/>
              <a:rect l="l" t="t" r="r" b="b"/>
              <a:pathLst>
                <a:path w="2756" h="2777" extrusionOk="0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88"/>
            <p:cNvSpPr/>
            <p:nvPr/>
          </p:nvSpPr>
          <p:spPr>
            <a:xfrm>
              <a:off x="3660957" y="1717635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88"/>
            <p:cNvSpPr/>
            <p:nvPr/>
          </p:nvSpPr>
          <p:spPr>
            <a:xfrm>
              <a:off x="3681739" y="1696868"/>
              <a:ext cx="24570" cy="24555"/>
            </a:xfrm>
            <a:custGeom>
              <a:avLst/>
              <a:gdLst/>
              <a:ahLst/>
              <a:cxnLst/>
              <a:rect l="l" t="t" r="r" b="b"/>
              <a:pathLst>
                <a:path w="1641" h="1640" extrusionOk="0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0" name="Google Shape;11280;p88"/>
            <p:cNvSpPr/>
            <p:nvPr/>
          </p:nvSpPr>
          <p:spPr>
            <a:xfrm>
              <a:off x="3686141" y="1659092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1" name="Google Shape;11281;p88"/>
            <p:cNvSpPr/>
            <p:nvPr/>
          </p:nvSpPr>
          <p:spPr>
            <a:xfrm>
              <a:off x="3723602" y="1654990"/>
              <a:ext cx="24884" cy="24570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88"/>
            <p:cNvSpPr/>
            <p:nvPr/>
          </p:nvSpPr>
          <p:spPr>
            <a:xfrm>
              <a:off x="3744698" y="1633909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88"/>
            <p:cNvSpPr/>
            <p:nvPr/>
          </p:nvSpPr>
          <p:spPr>
            <a:xfrm>
              <a:off x="3748786" y="1596447"/>
              <a:ext cx="41564" cy="41249"/>
            </a:xfrm>
            <a:custGeom>
              <a:avLst/>
              <a:gdLst/>
              <a:ahLst/>
              <a:cxnLst/>
              <a:rect l="l" t="t" r="r" b="b"/>
              <a:pathLst>
                <a:path w="2776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88"/>
            <p:cNvSpPr/>
            <p:nvPr/>
          </p:nvSpPr>
          <p:spPr>
            <a:xfrm>
              <a:off x="3786561" y="1592030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88"/>
            <p:cNvSpPr/>
            <p:nvPr/>
          </p:nvSpPr>
          <p:spPr>
            <a:xfrm>
              <a:off x="3807343" y="1571264"/>
              <a:ext cx="24869" cy="24570"/>
            </a:xfrm>
            <a:custGeom>
              <a:avLst/>
              <a:gdLst/>
              <a:ahLst/>
              <a:cxnLst/>
              <a:rect l="l" t="t" r="r" b="b"/>
              <a:pathLst>
                <a:path w="1661" h="1641" extrusionOk="0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88"/>
            <p:cNvSpPr/>
            <p:nvPr/>
          </p:nvSpPr>
          <p:spPr>
            <a:xfrm>
              <a:off x="3811745" y="1533488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88"/>
            <p:cNvSpPr/>
            <p:nvPr/>
          </p:nvSpPr>
          <p:spPr>
            <a:xfrm>
              <a:off x="3597998" y="1780594"/>
              <a:ext cx="24570" cy="24570"/>
            </a:xfrm>
            <a:custGeom>
              <a:avLst/>
              <a:gdLst/>
              <a:ahLst/>
              <a:cxnLst/>
              <a:rect l="l" t="t" r="r" b="b"/>
              <a:pathLst>
                <a:path w="1641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88"/>
            <p:cNvSpPr/>
            <p:nvPr/>
          </p:nvSpPr>
          <p:spPr>
            <a:xfrm>
              <a:off x="3623181" y="1625090"/>
              <a:ext cx="108940" cy="108925"/>
            </a:xfrm>
            <a:custGeom>
              <a:avLst/>
              <a:gdLst/>
              <a:ahLst/>
              <a:cxnLst/>
              <a:rect l="l" t="t" r="r" b="b"/>
              <a:pathLst>
                <a:path w="7276" h="7275" extrusionOk="0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88"/>
            <p:cNvSpPr/>
            <p:nvPr/>
          </p:nvSpPr>
          <p:spPr>
            <a:xfrm>
              <a:off x="3517416" y="1493826"/>
              <a:ext cx="316698" cy="313225"/>
            </a:xfrm>
            <a:custGeom>
              <a:avLst/>
              <a:gdLst/>
              <a:ahLst/>
              <a:cxnLst/>
              <a:rect l="l" t="t" r="r" b="b"/>
              <a:pathLst>
                <a:path w="21152" h="20920" extrusionOk="0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88"/>
            <p:cNvSpPr/>
            <p:nvPr/>
          </p:nvSpPr>
          <p:spPr>
            <a:xfrm>
              <a:off x="3788133" y="1761399"/>
              <a:ext cx="73230" cy="72287"/>
            </a:xfrm>
            <a:custGeom>
              <a:avLst/>
              <a:gdLst/>
              <a:ahLst/>
              <a:cxnLst/>
              <a:rect l="l" t="t" r="r" b="b"/>
              <a:pathLst>
                <a:path w="4891" h="4828" extrusionOk="0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1" name="Google Shape;11291;p88"/>
            <p:cNvSpPr/>
            <p:nvPr/>
          </p:nvSpPr>
          <p:spPr>
            <a:xfrm>
              <a:off x="3822136" y="1761399"/>
              <a:ext cx="39198" cy="72407"/>
            </a:xfrm>
            <a:custGeom>
              <a:avLst/>
              <a:gdLst/>
              <a:ahLst/>
              <a:cxnLst/>
              <a:rect l="l" t="t" r="r" b="b"/>
              <a:pathLst>
                <a:path w="2618" h="4836" extrusionOk="0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9FB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2" name="Google Shape;11292;p88"/>
            <p:cNvSpPr/>
            <p:nvPr/>
          </p:nvSpPr>
          <p:spPr>
            <a:xfrm>
              <a:off x="3541656" y="1493781"/>
              <a:ext cx="292458" cy="313270"/>
            </a:xfrm>
            <a:custGeom>
              <a:avLst/>
              <a:gdLst/>
              <a:ahLst/>
              <a:cxnLst/>
              <a:rect l="l" t="t" r="r" b="b"/>
              <a:pathLst>
                <a:path w="19533" h="20923" extrusionOk="0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88"/>
            <p:cNvSpPr/>
            <p:nvPr/>
          </p:nvSpPr>
          <p:spPr>
            <a:xfrm>
              <a:off x="3834728" y="1807979"/>
              <a:ext cx="26636" cy="25708"/>
            </a:xfrm>
            <a:custGeom>
              <a:avLst/>
              <a:gdLst/>
              <a:ahLst/>
              <a:cxnLst/>
              <a:rect l="l" t="t" r="r" b="b"/>
              <a:pathLst>
                <a:path w="1779" h="1717" extrusionOk="0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88"/>
            <p:cNvSpPr/>
            <p:nvPr/>
          </p:nvSpPr>
          <p:spPr>
            <a:xfrm>
              <a:off x="3552047" y="1524984"/>
              <a:ext cx="68320" cy="68334"/>
            </a:xfrm>
            <a:custGeom>
              <a:avLst/>
              <a:gdLst/>
              <a:ahLst/>
              <a:cxnLst/>
              <a:rect l="l" t="t" r="r" b="b"/>
              <a:pathLst>
                <a:path w="4563" h="4564" extrusionOk="0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88"/>
            <p:cNvSpPr/>
            <p:nvPr/>
          </p:nvSpPr>
          <p:spPr>
            <a:xfrm>
              <a:off x="3593281" y="1566218"/>
              <a:ext cx="221623" cy="221952"/>
            </a:xfrm>
            <a:custGeom>
              <a:avLst/>
              <a:gdLst/>
              <a:ahLst/>
              <a:cxnLst/>
              <a:rect l="l" t="t" r="r" b="b"/>
              <a:pathLst>
                <a:path w="14802" h="14824" extrusionOk="0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6" name="Google Shape;11296;p88"/>
          <p:cNvGrpSpPr/>
          <p:nvPr/>
        </p:nvGrpSpPr>
        <p:grpSpPr>
          <a:xfrm>
            <a:off x="3066324" y="3350446"/>
            <a:ext cx="346598" cy="333183"/>
            <a:chOff x="3066324" y="3350446"/>
            <a:chExt cx="346598" cy="333183"/>
          </a:xfrm>
        </p:grpSpPr>
        <p:sp>
          <p:nvSpPr>
            <p:cNvPr id="11297" name="Google Shape;11297;p88"/>
            <p:cNvSpPr/>
            <p:nvPr/>
          </p:nvSpPr>
          <p:spPr>
            <a:xfrm>
              <a:off x="3077658" y="3672759"/>
              <a:ext cx="297174" cy="10735"/>
            </a:xfrm>
            <a:custGeom>
              <a:avLst/>
              <a:gdLst/>
              <a:ahLst/>
              <a:cxnLst/>
              <a:rect l="l" t="t" r="r" b="b"/>
              <a:pathLst>
                <a:path w="19848" h="717" extrusionOk="0">
                  <a:moveTo>
                    <a:pt x="562" y="0"/>
                  </a:moveTo>
                  <a:cubicBezTo>
                    <a:pt x="550" y="0"/>
                    <a:pt x="538" y="1"/>
                    <a:pt x="526" y="2"/>
                  </a:cubicBezTo>
                  <a:lnTo>
                    <a:pt x="484" y="2"/>
                  </a:lnTo>
                  <a:cubicBezTo>
                    <a:pt x="1" y="2"/>
                    <a:pt x="1" y="717"/>
                    <a:pt x="484" y="717"/>
                  </a:cubicBezTo>
                  <a:lnTo>
                    <a:pt x="526" y="717"/>
                  </a:lnTo>
                  <a:cubicBezTo>
                    <a:pt x="737" y="717"/>
                    <a:pt x="905" y="549"/>
                    <a:pt x="905" y="360"/>
                  </a:cubicBezTo>
                  <a:cubicBezTo>
                    <a:pt x="905" y="161"/>
                    <a:pt x="755" y="0"/>
                    <a:pt x="562" y="0"/>
                  </a:cubicBezTo>
                  <a:close/>
                  <a:moveTo>
                    <a:pt x="2418" y="2"/>
                  </a:moveTo>
                  <a:cubicBezTo>
                    <a:pt x="1935" y="2"/>
                    <a:pt x="1935" y="717"/>
                    <a:pt x="2418" y="717"/>
                  </a:cubicBezTo>
                  <a:lnTo>
                    <a:pt x="19364" y="717"/>
                  </a:lnTo>
                  <a:cubicBezTo>
                    <a:pt x="19848" y="717"/>
                    <a:pt x="19848" y="2"/>
                    <a:pt x="19364" y="2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88"/>
            <p:cNvSpPr/>
            <p:nvPr/>
          </p:nvSpPr>
          <p:spPr>
            <a:xfrm>
              <a:off x="3066324" y="3350446"/>
              <a:ext cx="346598" cy="333183"/>
            </a:xfrm>
            <a:custGeom>
              <a:avLst/>
              <a:gdLst/>
              <a:ahLst/>
              <a:cxnLst/>
              <a:rect l="l" t="t" r="r" b="b"/>
              <a:pathLst>
                <a:path w="23149" h="22253" extrusionOk="0">
                  <a:moveTo>
                    <a:pt x="12045" y="0"/>
                  </a:moveTo>
                  <a:cubicBezTo>
                    <a:pt x="12032" y="0"/>
                    <a:pt x="12019" y="0"/>
                    <a:pt x="12006" y="0"/>
                  </a:cubicBezTo>
                  <a:cubicBezTo>
                    <a:pt x="7506" y="0"/>
                    <a:pt x="3449" y="2691"/>
                    <a:pt x="1725" y="6854"/>
                  </a:cubicBezTo>
                  <a:cubicBezTo>
                    <a:pt x="1" y="11017"/>
                    <a:pt x="968" y="15811"/>
                    <a:pt x="4143" y="18985"/>
                  </a:cubicBezTo>
                  <a:cubicBezTo>
                    <a:pt x="6265" y="21122"/>
                    <a:pt x="9111" y="22253"/>
                    <a:pt x="12008" y="22253"/>
                  </a:cubicBezTo>
                  <a:cubicBezTo>
                    <a:pt x="13444" y="22253"/>
                    <a:pt x="14894" y="21974"/>
                    <a:pt x="16274" y="21403"/>
                  </a:cubicBezTo>
                  <a:cubicBezTo>
                    <a:pt x="20436" y="19679"/>
                    <a:pt x="23149" y="15621"/>
                    <a:pt x="23149" y="11122"/>
                  </a:cubicBezTo>
                  <a:cubicBezTo>
                    <a:pt x="23149" y="4975"/>
                    <a:pt x="18187" y="0"/>
                    <a:pt x="12045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88"/>
            <p:cNvSpPr/>
            <p:nvPr/>
          </p:nvSpPr>
          <p:spPr>
            <a:xfrm>
              <a:off x="3079545" y="3516970"/>
              <a:ext cx="333378" cy="166524"/>
            </a:xfrm>
            <a:custGeom>
              <a:avLst/>
              <a:gdLst/>
              <a:ahLst/>
              <a:cxnLst/>
              <a:rect l="l" t="t" r="r" b="b"/>
              <a:pathLst>
                <a:path w="22266" h="11122" extrusionOk="0">
                  <a:moveTo>
                    <a:pt x="1" y="0"/>
                  </a:moveTo>
                  <a:cubicBezTo>
                    <a:pt x="1" y="6139"/>
                    <a:pt x="4984" y="11122"/>
                    <a:pt x="11123" y="11122"/>
                  </a:cubicBezTo>
                  <a:cubicBezTo>
                    <a:pt x="17283" y="11122"/>
                    <a:pt x="22266" y="6139"/>
                    <a:pt x="22266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88"/>
            <p:cNvSpPr/>
            <p:nvPr/>
          </p:nvSpPr>
          <p:spPr>
            <a:xfrm>
              <a:off x="3079545" y="3371841"/>
              <a:ext cx="333378" cy="145143"/>
            </a:xfrm>
            <a:custGeom>
              <a:avLst/>
              <a:gdLst/>
              <a:ahLst/>
              <a:cxnLst/>
              <a:rect l="l" t="t" r="r" b="b"/>
              <a:pathLst>
                <a:path w="22266" h="9694" extrusionOk="0">
                  <a:moveTo>
                    <a:pt x="11123" y="1"/>
                  </a:moveTo>
                  <a:cubicBezTo>
                    <a:pt x="7380" y="1"/>
                    <a:pt x="3995" y="1473"/>
                    <a:pt x="1704" y="3764"/>
                  </a:cubicBezTo>
                  <a:cubicBezTo>
                    <a:pt x="590" y="5551"/>
                    <a:pt x="1" y="7591"/>
                    <a:pt x="1" y="9693"/>
                  </a:cubicBezTo>
                  <a:lnTo>
                    <a:pt x="22266" y="9693"/>
                  </a:lnTo>
                  <a:cubicBezTo>
                    <a:pt x="22266" y="7591"/>
                    <a:pt x="21677" y="5551"/>
                    <a:pt x="20563" y="3764"/>
                  </a:cubicBezTo>
                  <a:cubicBezTo>
                    <a:pt x="18250" y="1473"/>
                    <a:pt x="14886" y="1"/>
                    <a:pt x="11123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88"/>
            <p:cNvSpPr/>
            <p:nvPr/>
          </p:nvSpPr>
          <p:spPr>
            <a:xfrm>
              <a:off x="3188784" y="3371841"/>
              <a:ext cx="224138" cy="145143"/>
            </a:xfrm>
            <a:custGeom>
              <a:avLst/>
              <a:gdLst/>
              <a:ahLst/>
              <a:cxnLst/>
              <a:rect l="l" t="t" r="r" b="b"/>
              <a:pathLst>
                <a:path w="14970" h="9694" extrusionOk="0">
                  <a:moveTo>
                    <a:pt x="3827" y="1"/>
                  </a:moveTo>
                  <a:cubicBezTo>
                    <a:pt x="2544" y="1"/>
                    <a:pt x="1241" y="190"/>
                    <a:pt x="0" y="526"/>
                  </a:cubicBezTo>
                  <a:cubicBezTo>
                    <a:pt x="3007" y="2608"/>
                    <a:pt x="4794" y="6035"/>
                    <a:pt x="4794" y="9693"/>
                  </a:cubicBezTo>
                  <a:lnTo>
                    <a:pt x="14970" y="9693"/>
                  </a:lnTo>
                  <a:cubicBezTo>
                    <a:pt x="14970" y="7591"/>
                    <a:pt x="14381" y="5551"/>
                    <a:pt x="13267" y="3764"/>
                  </a:cubicBezTo>
                  <a:cubicBezTo>
                    <a:pt x="10954" y="1473"/>
                    <a:pt x="7590" y="1"/>
                    <a:pt x="3827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88"/>
            <p:cNvSpPr/>
            <p:nvPr/>
          </p:nvSpPr>
          <p:spPr>
            <a:xfrm>
              <a:off x="3079545" y="3516970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4016" y="8221"/>
                    <a:pt x="7380" y="9671"/>
                    <a:pt x="11123" y="9671"/>
                  </a:cubicBezTo>
                  <a:cubicBezTo>
                    <a:pt x="14886" y="9671"/>
                    <a:pt x="18250" y="8221"/>
                    <a:pt x="20563" y="5908"/>
                  </a:cubicBezTo>
                  <a:cubicBezTo>
                    <a:pt x="21677" y="4142"/>
                    <a:pt x="22266" y="2081"/>
                    <a:pt x="222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88"/>
            <p:cNvSpPr/>
            <p:nvPr/>
          </p:nvSpPr>
          <p:spPr>
            <a:xfrm>
              <a:off x="3079545" y="3516970"/>
              <a:ext cx="181018" cy="136938"/>
            </a:xfrm>
            <a:custGeom>
              <a:avLst/>
              <a:gdLst/>
              <a:ahLst/>
              <a:cxnLst/>
              <a:rect l="l" t="t" r="r" b="b"/>
              <a:pathLst>
                <a:path w="12090" h="9146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3260" y="7443"/>
                    <a:pt x="5194" y="8557"/>
                    <a:pt x="7296" y="9146"/>
                  </a:cubicBezTo>
                  <a:cubicBezTo>
                    <a:pt x="10303" y="7064"/>
                    <a:pt x="12090" y="3658"/>
                    <a:pt x="12090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88"/>
            <p:cNvSpPr/>
            <p:nvPr/>
          </p:nvSpPr>
          <p:spPr>
            <a:xfrm>
              <a:off x="3079545" y="3430084"/>
              <a:ext cx="333378" cy="173771"/>
            </a:xfrm>
            <a:custGeom>
              <a:avLst/>
              <a:gdLst/>
              <a:ahLst/>
              <a:cxnLst/>
              <a:rect l="l" t="t" r="r" b="b"/>
              <a:pathLst>
                <a:path w="22266" h="11606" extrusionOk="0">
                  <a:moveTo>
                    <a:pt x="11123" y="0"/>
                  </a:moveTo>
                  <a:cubicBezTo>
                    <a:pt x="4984" y="0"/>
                    <a:pt x="1" y="2586"/>
                    <a:pt x="1" y="5803"/>
                  </a:cubicBezTo>
                  <a:cubicBezTo>
                    <a:pt x="1" y="8999"/>
                    <a:pt x="4984" y="11606"/>
                    <a:pt x="11123" y="11606"/>
                  </a:cubicBezTo>
                  <a:cubicBezTo>
                    <a:pt x="17262" y="11606"/>
                    <a:pt x="22266" y="8999"/>
                    <a:pt x="22266" y="5803"/>
                  </a:cubicBezTo>
                  <a:cubicBezTo>
                    <a:pt x="22266" y="258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88"/>
            <p:cNvSpPr/>
            <p:nvPr/>
          </p:nvSpPr>
          <p:spPr>
            <a:xfrm>
              <a:off x="3079545" y="3444563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1123" y="0"/>
                  </a:moveTo>
                  <a:cubicBezTo>
                    <a:pt x="4984" y="0"/>
                    <a:pt x="1" y="2166"/>
                    <a:pt x="1" y="4836"/>
                  </a:cubicBezTo>
                  <a:cubicBezTo>
                    <a:pt x="1" y="7506"/>
                    <a:pt x="4984" y="9672"/>
                    <a:pt x="11123" y="9672"/>
                  </a:cubicBezTo>
                  <a:cubicBezTo>
                    <a:pt x="17262" y="9672"/>
                    <a:pt x="22266" y="7506"/>
                    <a:pt x="22266" y="4836"/>
                  </a:cubicBezTo>
                  <a:cubicBezTo>
                    <a:pt x="22266" y="216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88"/>
            <p:cNvSpPr/>
            <p:nvPr/>
          </p:nvSpPr>
          <p:spPr>
            <a:xfrm>
              <a:off x="3079545" y="3444563"/>
              <a:ext cx="186692" cy="144814"/>
            </a:xfrm>
            <a:custGeom>
              <a:avLst/>
              <a:gdLst/>
              <a:ahLst/>
              <a:cxnLst/>
              <a:rect l="l" t="t" r="r" b="b"/>
              <a:pathLst>
                <a:path w="12469" h="9672" extrusionOk="0">
                  <a:moveTo>
                    <a:pt x="10997" y="0"/>
                  </a:moveTo>
                  <a:cubicBezTo>
                    <a:pt x="4899" y="21"/>
                    <a:pt x="1" y="2187"/>
                    <a:pt x="1" y="4836"/>
                  </a:cubicBezTo>
                  <a:cubicBezTo>
                    <a:pt x="1" y="7485"/>
                    <a:pt x="4899" y="9630"/>
                    <a:pt x="10997" y="9672"/>
                  </a:cubicBezTo>
                  <a:cubicBezTo>
                    <a:pt x="12468" y="6602"/>
                    <a:pt x="12468" y="3049"/>
                    <a:pt x="1099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7" name="Google Shape;11307;p88"/>
          <p:cNvGrpSpPr/>
          <p:nvPr/>
        </p:nvGrpSpPr>
        <p:grpSpPr>
          <a:xfrm>
            <a:off x="1282755" y="1952089"/>
            <a:ext cx="363278" cy="363338"/>
            <a:chOff x="1282755" y="1952089"/>
            <a:chExt cx="363278" cy="363338"/>
          </a:xfrm>
        </p:grpSpPr>
        <p:sp>
          <p:nvSpPr>
            <p:cNvPr id="11308" name="Google Shape;11308;p88"/>
            <p:cNvSpPr/>
            <p:nvPr/>
          </p:nvSpPr>
          <p:spPr>
            <a:xfrm>
              <a:off x="1282755" y="1952089"/>
              <a:ext cx="359924" cy="363338"/>
            </a:xfrm>
            <a:custGeom>
              <a:avLst/>
              <a:gdLst/>
              <a:ahLst/>
              <a:cxnLst/>
              <a:rect l="l" t="t" r="r" b="b"/>
              <a:pathLst>
                <a:path w="24039" h="24267" extrusionOk="0">
                  <a:moveTo>
                    <a:pt x="9104" y="6354"/>
                  </a:moveTo>
                  <a:lnTo>
                    <a:pt x="11711" y="7847"/>
                  </a:lnTo>
                  <a:lnTo>
                    <a:pt x="9104" y="9340"/>
                  </a:lnTo>
                  <a:lnTo>
                    <a:pt x="9104" y="6354"/>
                  </a:lnTo>
                  <a:close/>
                  <a:moveTo>
                    <a:pt x="15747" y="6354"/>
                  </a:moveTo>
                  <a:lnTo>
                    <a:pt x="15747" y="9340"/>
                  </a:lnTo>
                  <a:lnTo>
                    <a:pt x="13140" y="7847"/>
                  </a:lnTo>
                  <a:lnTo>
                    <a:pt x="15747" y="6354"/>
                  </a:lnTo>
                  <a:close/>
                  <a:moveTo>
                    <a:pt x="19431" y="4777"/>
                  </a:moveTo>
                  <a:cubicBezTo>
                    <a:pt x="22823" y="4777"/>
                    <a:pt x="24038" y="9305"/>
                    <a:pt x="21066" y="10980"/>
                  </a:cubicBezTo>
                  <a:lnTo>
                    <a:pt x="19868" y="11673"/>
                  </a:lnTo>
                  <a:lnTo>
                    <a:pt x="16483" y="9739"/>
                  </a:lnTo>
                  <a:lnTo>
                    <a:pt x="16483" y="5934"/>
                  </a:lnTo>
                  <a:cubicBezTo>
                    <a:pt x="17450" y="5450"/>
                    <a:pt x="18102" y="4777"/>
                    <a:pt x="19384" y="4777"/>
                  </a:cubicBezTo>
                  <a:cubicBezTo>
                    <a:pt x="19400" y="4777"/>
                    <a:pt x="19416" y="4777"/>
                    <a:pt x="19431" y="4777"/>
                  </a:cubicBezTo>
                  <a:close/>
                  <a:moveTo>
                    <a:pt x="5422" y="4777"/>
                  </a:moveTo>
                  <a:cubicBezTo>
                    <a:pt x="5430" y="4777"/>
                    <a:pt x="5437" y="4777"/>
                    <a:pt x="5445" y="4777"/>
                  </a:cubicBezTo>
                  <a:cubicBezTo>
                    <a:pt x="6749" y="4777"/>
                    <a:pt x="7422" y="5471"/>
                    <a:pt x="8389" y="5955"/>
                  </a:cubicBezTo>
                  <a:lnTo>
                    <a:pt x="8389" y="9760"/>
                  </a:lnTo>
                  <a:lnTo>
                    <a:pt x="5004" y="11694"/>
                  </a:lnTo>
                  <a:lnTo>
                    <a:pt x="3784" y="11001"/>
                  </a:lnTo>
                  <a:cubicBezTo>
                    <a:pt x="827" y="9302"/>
                    <a:pt x="2034" y="4777"/>
                    <a:pt x="5422" y="4777"/>
                  </a:cubicBezTo>
                  <a:close/>
                  <a:moveTo>
                    <a:pt x="16462" y="10559"/>
                  </a:moveTo>
                  <a:lnTo>
                    <a:pt x="19132" y="12094"/>
                  </a:lnTo>
                  <a:lnTo>
                    <a:pt x="16462" y="13608"/>
                  </a:lnTo>
                  <a:lnTo>
                    <a:pt x="16462" y="10559"/>
                  </a:lnTo>
                  <a:close/>
                  <a:moveTo>
                    <a:pt x="8389" y="10580"/>
                  </a:moveTo>
                  <a:lnTo>
                    <a:pt x="8389" y="13629"/>
                  </a:lnTo>
                  <a:lnTo>
                    <a:pt x="5719" y="12094"/>
                  </a:lnTo>
                  <a:lnTo>
                    <a:pt x="8389" y="10580"/>
                  </a:lnTo>
                  <a:close/>
                  <a:moveTo>
                    <a:pt x="12425" y="8246"/>
                  </a:moveTo>
                  <a:lnTo>
                    <a:pt x="15747" y="10160"/>
                  </a:lnTo>
                  <a:lnTo>
                    <a:pt x="15747" y="14028"/>
                  </a:lnTo>
                  <a:lnTo>
                    <a:pt x="12425" y="15920"/>
                  </a:lnTo>
                  <a:lnTo>
                    <a:pt x="9083" y="14028"/>
                  </a:lnTo>
                  <a:lnTo>
                    <a:pt x="9083" y="10160"/>
                  </a:lnTo>
                  <a:lnTo>
                    <a:pt x="12425" y="8246"/>
                  </a:lnTo>
                  <a:close/>
                  <a:moveTo>
                    <a:pt x="9104" y="14848"/>
                  </a:moveTo>
                  <a:lnTo>
                    <a:pt x="11711" y="16341"/>
                  </a:lnTo>
                  <a:lnTo>
                    <a:pt x="9104" y="17834"/>
                  </a:lnTo>
                  <a:lnTo>
                    <a:pt x="9104" y="14848"/>
                  </a:lnTo>
                  <a:close/>
                  <a:moveTo>
                    <a:pt x="15747" y="14848"/>
                  </a:moveTo>
                  <a:lnTo>
                    <a:pt x="15747" y="17834"/>
                  </a:lnTo>
                  <a:lnTo>
                    <a:pt x="13140" y="16341"/>
                  </a:lnTo>
                  <a:lnTo>
                    <a:pt x="15747" y="14848"/>
                  </a:lnTo>
                  <a:close/>
                  <a:moveTo>
                    <a:pt x="19847" y="12493"/>
                  </a:moveTo>
                  <a:lnTo>
                    <a:pt x="21066" y="13187"/>
                  </a:lnTo>
                  <a:cubicBezTo>
                    <a:pt x="22643" y="14112"/>
                    <a:pt x="23211" y="16131"/>
                    <a:pt x="22286" y="17728"/>
                  </a:cubicBezTo>
                  <a:cubicBezTo>
                    <a:pt x="21677" y="18805"/>
                    <a:pt x="20553" y="19414"/>
                    <a:pt x="19395" y="19414"/>
                  </a:cubicBezTo>
                  <a:cubicBezTo>
                    <a:pt x="18835" y="19414"/>
                    <a:pt x="18266" y="19271"/>
                    <a:pt x="17745" y="18969"/>
                  </a:cubicBezTo>
                  <a:lnTo>
                    <a:pt x="17745" y="18990"/>
                  </a:lnTo>
                  <a:lnTo>
                    <a:pt x="16462" y="18254"/>
                  </a:lnTo>
                  <a:lnTo>
                    <a:pt x="16462" y="14428"/>
                  </a:lnTo>
                  <a:lnTo>
                    <a:pt x="19847" y="12493"/>
                  </a:lnTo>
                  <a:close/>
                  <a:moveTo>
                    <a:pt x="12425" y="16761"/>
                  </a:moveTo>
                  <a:lnTo>
                    <a:pt x="15747" y="18653"/>
                  </a:lnTo>
                  <a:lnTo>
                    <a:pt x="15747" y="20146"/>
                  </a:lnTo>
                  <a:cubicBezTo>
                    <a:pt x="15747" y="21975"/>
                    <a:pt x="14254" y="23468"/>
                    <a:pt x="12425" y="23468"/>
                  </a:cubicBezTo>
                  <a:cubicBezTo>
                    <a:pt x="10575" y="23468"/>
                    <a:pt x="9104" y="21975"/>
                    <a:pt x="9104" y="20146"/>
                  </a:cubicBezTo>
                  <a:lnTo>
                    <a:pt x="9104" y="18653"/>
                  </a:lnTo>
                  <a:lnTo>
                    <a:pt x="12425" y="16761"/>
                  </a:lnTo>
                  <a:close/>
                  <a:moveTo>
                    <a:pt x="12456" y="1"/>
                  </a:moveTo>
                  <a:cubicBezTo>
                    <a:pt x="10392" y="1"/>
                    <a:pt x="8375" y="1555"/>
                    <a:pt x="8389" y="4042"/>
                  </a:cubicBezTo>
                  <a:lnTo>
                    <a:pt x="8389" y="5114"/>
                  </a:lnTo>
                  <a:lnTo>
                    <a:pt x="7443" y="4588"/>
                  </a:lnTo>
                  <a:cubicBezTo>
                    <a:pt x="6831" y="4256"/>
                    <a:pt x="6173" y="4098"/>
                    <a:pt x="5524" y="4098"/>
                  </a:cubicBezTo>
                  <a:cubicBezTo>
                    <a:pt x="4123" y="4098"/>
                    <a:pt x="2766" y="4836"/>
                    <a:pt x="2018" y="6144"/>
                  </a:cubicBezTo>
                  <a:cubicBezTo>
                    <a:pt x="925" y="8036"/>
                    <a:pt x="1556" y="10475"/>
                    <a:pt x="3427" y="11610"/>
                  </a:cubicBezTo>
                  <a:lnTo>
                    <a:pt x="4289" y="12094"/>
                  </a:lnTo>
                  <a:lnTo>
                    <a:pt x="3427" y="12577"/>
                  </a:lnTo>
                  <a:cubicBezTo>
                    <a:pt x="0" y="14554"/>
                    <a:pt x="1156" y="19768"/>
                    <a:pt x="5109" y="20104"/>
                  </a:cubicBezTo>
                  <a:lnTo>
                    <a:pt x="5130" y="20104"/>
                  </a:lnTo>
                  <a:cubicBezTo>
                    <a:pt x="5571" y="20104"/>
                    <a:pt x="5592" y="19452"/>
                    <a:pt x="5172" y="19389"/>
                  </a:cubicBezTo>
                  <a:cubicBezTo>
                    <a:pt x="1913" y="19116"/>
                    <a:pt x="967" y="14806"/>
                    <a:pt x="3784" y="13187"/>
                  </a:cubicBezTo>
                  <a:lnTo>
                    <a:pt x="5004" y="12493"/>
                  </a:lnTo>
                  <a:lnTo>
                    <a:pt x="8389" y="14428"/>
                  </a:lnTo>
                  <a:lnTo>
                    <a:pt x="8389" y="18233"/>
                  </a:lnTo>
                  <a:cubicBezTo>
                    <a:pt x="7253" y="18864"/>
                    <a:pt x="6980" y="19095"/>
                    <a:pt x="6433" y="19263"/>
                  </a:cubicBezTo>
                  <a:cubicBezTo>
                    <a:pt x="5988" y="19356"/>
                    <a:pt x="6116" y="19972"/>
                    <a:pt x="6484" y="19972"/>
                  </a:cubicBezTo>
                  <a:cubicBezTo>
                    <a:pt x="6533" y="19972"/>
                    <a:pt x="6587" y="19961"/>
                    <a:pt x="6644" y="19936"/>
                  </a:cubicBezTo>
                  <a:cubicBezTo>
                    <a:pt x="7295" y="19747"/>
                    <a:pt x="7611" y="19494"/>
                    <a:pt x="8389" y="19053"/>
                  </a:cubicBezTo>
                  <a:lnTo>
                    <a:pt x="8389" y="20125"/>
                  </a:lnTo>
                  <a:cubicBezTo>
                    <a:pt x="8326" y="22396"/>
                    <a:pt x="10155" y="24267"/>
                    <a:pt x="12425" y="24267"/>
                  </a:cubicBezTo>
                  <a:cubicBezTo>
                    <a:pt x="14696" y="24267"/>
                    <a:pt x="16525" y="22396"/>
                    <a:pt x="16462" y="20125"/>
                  </a:cubicBezTo>
                  <a:lnTo>
                    <a:pt x="16462" y="19074"/>
                  </a:lnTo>
                  <a:cubicBezTo>
                    <a:pt x="17093" y="19368"/>
                    <a:pt x="17913" y="20125"/>
                    <a:pt x="19384" y="20125"/>
                  </a:cubicBezTo>
                  <a:cubicBezTo>
                    <a:pt x="21235" y="20125"/>
                    <a:pt x="22832" y="18885"/>
                    <a:pt x="23316" y="17119"/>
                  </a:cubicBezTo>
                  <a:cubicBezTo>
                    <a:pt x="23779" y="15332"/>
                    <a:pt x="23001" y="13481"/>
                    <a:pt x="21403" y="12556"/>
                  </a:cubicBezTo>
                  <a:lnTo>
                    <a:pt x="21403" y="12577"/>
                  </a:lnTo>
                  <a:lnTo>
                    <a:pt x="20562" y="12094"/>
                  </a:lnTo>
                  <a:lnTo>
                    <a:pt x="21403" y="11610"/>
                  </a:lnTo>
                  <a:cubicBezTo>
                    <a:pt x="23337" y="10496"/>
                    <a:pt x="24010" y="8036"/>
                    <a:pt x="22917" y="6081"/>
                  </a:cubicBezTo>
                  <a:cubicBezTo>
                    <a:pt x="22167" y="4780"/>
                    <a:pt x="20800" y="4050"/>
                    <a:pt x="19396" y="4050"/>
                  </a:cubicBezTo>
                  <a:cubicBezTo>
                    <a:pt x="18713" y="4050"/>
                    <a:pt x="18021" y="4223"/>
                    <a:pt x="17387" y="4588"/>
                  </a:cubicBezTo>
                  <a:lnTo>
                    <a:pt x="16462" y="5114"/>
                  </a:lnTo>
                  <a:cubicBezTo>
                    <a:pt x="16441" y="4231"/>
                    <a:pt x="16504" y="3831"/>
                    <a:pt x="16357" y="3159"/>
                  </a:cubicBezTo>
                  <a:cubicBezTo>
                    <a:pt x="16322" y="2958"/>
                    <a:pt x="16171" y="2869"/>
                    <a:pt x="16017" y="2869"/>
                  </a:cubicBezTo>
                  <a:cubicBezTo>
                    <a:pt x="15800" y="2869"/>
                    <a:pt x="15577" y="3044"/>
                    <a:pt x="15663" y="3327"/>
                  </a:cubicBezTo>
                  <a:cubicBezTo>
                    <a:pt x="15789" y="3894"/>
                    <a:pt x="15726" y="4210"/>
                    <a:pt x="15747" y="5513"/>
                  </a:cubicBezTo>
                  <a:lnTo>
                    <a:pt x="12425" y="7426"/>
                  </a:lnTo>
                  <a:lnTo>
                    <a:pt x="9083" y="5513"/>
                  </a:lnTo>
                  <a:lnTo>
                    <a:pt x="9083" y="4042"/>
                  </a:lnTo>
                  <a:cubicBezTo>
                    <a:pt x="9083" y="1991"/>
                    <a:pt x="10748" y="706"/>
                    <a:pt x="12449" y="706"/>
                  </a:cubicBezTo>
                  <a:cubicBezTo>
                    <a:pt x="13451" y="706"/>
                    <a:pt x="14465" y="1152"/>
                    <a:pt x="15159" y="2149"/>
                  </a:cubicBezTo>
                  <a:cubicBezTo>
                    <a:pt x="15233" y="2280"/>
                    <a:pt x="15341" y="2333"/>
                    <a:pt x="15448" y="2333"/>
                  </a:cubicBezTo>
                  <a:cubicBezTo>
                    <a:pt x="15703" y="2333"/>
                    <a:pt x="15954" y="2031"/>
                    <a:pt x="15747" y="1750"/>
                  </a:cubicBezTo>
                  <a:cubicBezTo>
                    <a:pt x="14905" y="541"/>
                    <a:pt x="13672" y="1"/>
                    <a:pt x="12456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88"/>
            <p:cNvSpPr/>
            <p:nvPr/>
          </p:nvSpPr>
          <p:spPr>
            <a:xfrm>
              <a:off x="1437900" y="2104404"/>
              <a:ext cx="61118" cy="57644"/>
            </a:xfrm>
            <a:custGeom>
              <a:avLst/>
              <a:gdLst/>
              <a:ahLst/>
              <a:cxnLst/>
              <a:rect l="l" t="t" r="r" b="b"/>
              <a:pathLst>
                <a:path w="4082" h="3850" extrusionOk="0">
                  <a:moveTo>
                    <a:pt x="2068" y="1"/>
                  </a:moveTo>
                  <a:cubicBezTo>
                    <a:pt x="1176" y="1"/>
                    <a:pt x="288" y="589"/>
                    <a:pt x="150" y="1690"/>
                  </a:cubicBezTo>
                  <a:cubicBezTo>
                    <a:pt x="1" y="2980"/>
                    <a:pt x="1036" y="3849"/>
                    <a:pt x="2094" y="3849"/>
                  </a:cubicBezTo>
                  <a:cubicBezTo>
                    <a:pt x="2673" y="3849"/>
                    <a:pt x="3259" y="3588"/>
                    <a:pt x="3661" y="2993"/>
                  </a:cubicBezTo>
                  <a:cubicBezTo>
                    <a:pt x="3998" y="2489"/>
                    <a:pt x="4082" y="1837"/>
                    <a:pt x="3871" y="1269"/>
                  </a:cubicBezTo>
                  <a:cubicBezTo>
                    <a:pt x="3556" y="409"/>
                    <a:pt x="2811" y="1"/>
                    <a:pt x="2068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88"/>
            <p:cNvSpPr/>
            <p:nvPr/>
          </p:nvSpPr>
          <p:spPr>
            <a:xfrm>
              <a:off x="1286214" y="2015019"/>
              <a:ext cx="61148" cy="47313"/>
            </a:xfrm>
            <a:custGeom>
              <a:avLst/>
              <a:gdLst/>
              <a:ahLst/>
              <a:cxnLst/>
              <a:rect l="l" t="t" r="r" b="b"/>
              <a:pathLst>
                <a:path w="4084" h="3160" extrusionOk="0">
                  <a:moveTo>
                    <a:pt x="2042" y="0"/>
                  </a:moveTo>
                  <a:cubicBezTo>
                    <a:pt x="1945" y="0"/>
                    <a:pt x="1846" y="9"/>
                    <a:pt x="1745" y="28"/>
                  </a:cubicBezTo>
                  <a:cubicBezTo>
                    <a:pt x="358" y="301"/>
                    <a:pt x="0" y="2109"/>
                    <a:pt x="1157" y="2887"/>
                  </a:cubicBezTo>
                  <a:cubicBezTo>
                    <a:pt x="1325" y="2992"/>
                    <a:pt x="1493" y="3076"/>
                    <a:pt x="1661" y="3118"/>
                  </a:cubicBezTo>
                  <a:cubicBezTo>
                    <a:pt x="1784" y="3146"/>
                    <a:pt x="1907" y="3160"/>
                    <a:pt x="2029" y="3160"/>
                  </a:cubicBezTo>
                  <a:cubicBezTo>
                    <a:pt x="2549" y="3160"/>
                    <a:pt x="3036" y="2910"/>
                    <a:pt x="3343" y="2467"/>
                  </a:cubicBezTo>
                  <a:cubicBezTo>
                    <a:pt x="4083" y="1396"/>
                    <a:pt x="3254" y="0"/>
                    <a:pt x="2042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88"/>
            <p:cNvSpPr/>
            <p:nvPr/>
          </p:nvSpPr>
          <p:spPr>
            <a:xfrm>
              <a:off x="1595396" y="2201696"/>
              <a:ext cx="50637" cy="47253"/>
            </a:xfrm>
            <a:custGeom>
              <a:avLst/>
              <a:gdLst/>
              <a:ahLst/>
              <a:cxnLst/>
              <a:rect l="l" t="t" r="r" b="b"/>
              <a:pathLst>
                <a:path w="3382" h="3156" extrusionOk="0">
                  <a:moveTo>
                    <a:pt x="1753" y="0"/>
                  </a:moveTo>
                  <a:cubicBezTo>
                    <a:pt x="1055" y="0"/>
                    <a:pt x="357" y="437"/>
                    <a:pt x="206" y="1289"/>
                  </a:cubicBezTo>
                  <a:cubicBezTo>
                    <a:pt x="0" y="2388"/>
                    <a:pt x="872" y="3155"/>
                    <a:pt x="1771" y="3155"/>
                  </a:cubicBezTo>
                  <a:cubicBezTo>
                    <a:pt x="2247" y="3155"/>
                    <a:pt x="2731" y="2940"/>
                    <a:pt x="3066" y="2445"/>
                  </a:cubicBezTo>
                  <a:cubicBezTo>
                    <a:pt x="3297" y="2088"/>
                    <a:pt x="3381" y="1625"/>
                    <a:pt x="3276" y="1205"/>
                  </a:cubicBezTo>
                  <a:cubicBezTo>
                    <a:pt x="3081" y="395"/>
                    <a:pt x="2417" y="0"/>
                    <a:pt x="175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88"/>
            <p:cNvSpPr/>
            <p:nvPr/>
          </p:nvSpPr>
          <p:spPr>
            <a:xfrm>
              <a:off x="1452034" y="2121653"/>
              <a:ext cx="46984" cy="40276"/>
            </a:xfrm>
            <a:custGeom>
              <a:avLst/>
              <a:gdLst/>
              <a:ahLst/>
              <a:cxnLst/>
              <a:rect l="l" t="t" r="r" b="b"/>
              <a:pathLst>
                <a:path w="3138" h="2690" extrusionOk="0">
                  <a:moveTo>
                    <a:pt x="2267" y="1"/>
                  </a:moveTo>
                  <a:cubicBezTo>
                    <a:pt x="1007" y="1"/>
                    <a:pt x="1" y="1266"/>
                    <a:pt x="468" y="2577"/>
                  </a:cubicBezTo>
                  <a:cubicBezTo>
                    <a:pt x="679" y="2653"/>
                    <a:pt x="898" y="2690"/>
                    <a:pt x="1115" y="2690"/>
                  </a:cubicBezTo>
                  <a:cubicBezTo>
                    <a:pt x="1737" y="2690"/>
                    <a:pt x="2343" y="2387"/>
                    <a:pt x="2717" y="1841"/>
                  </a:cubicBezTo>
                  <a:cubicBezTo>
                    <a:pt x="3054" y="1337"/>
                    <a:pt x="3138" y="685"/>
                    <a:pt x="2927" y="117"/>
                  </a:cubicBezTo>
                  <a:cubicBezTo>
                    <a:pt x="2704" y="37"/>
                    <a:pt x="2482" y="1"/>
                    <a:pt x="2267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3" name="Google Shape;11313;p88"/>
            <p:cNvSpPr/>
            <p:nvPr/>
          </p:nvSpPr>
          <p:spPr>
            <a:xfrm>
              <a:off x="1307445" y="2032701"/>
              <a:ext cx="33868" cy="29631"/>
            </a:xfrm>
            <a:custGeom>
              <a:avLst/>
              <a:gdLst/>
              <a:ahLst/>
              <a:cxnLst/>
              <a:rect l="l" t="t" r="r" b="b"/>
              <a:pathLst>
                <a:path w="2262" h="1979" extrusionOk="0">
                  <a:moveTo>
                    <a:pt x="1779" y="1"/>
                  </a:moveTo>
                  <a:cubicBezTo>
                    <a:pt x="788" y="1"/>
                    <a:pt x="0" y="927"/>
                    <a:pt x="243" y="1937"/>
                  </a:cubicBezTo>
                  <a:cubicBezTo>
                    <a:pt x="366" y="1965"/>
                    <a:pt x="489" y="1979"/>
                    <a:pt x="611" y="1979"/>
                  </a:cubicBezTo>
                  <a:cubicBezTo>
                    <a:pt x="1131" y="1979"/>
                    <a:pt x="1618" y="1729"/>
                    <a:pt x="1925" y="1286"/>
                  </a:cubicBezTo>
                  <a:cubicBezTo>
                    <a:pt x="2177" y="928"/>
                    <a:pt x="2262" y="466"/>
                    <a:pt x="2156" y="45"/>
                  </a:cubicBezTo>
                  <a:cubicBezTo>
                    <a:pt x="2029" y="15"/>
                    <a:pt x="1903" y="1"/>
                    <a:pt x="177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88"/>
            <p:cNvSpPr/>
            <p:nvPr/>
          </p:nvSpPr>
          <p:spPr>
            <a:xfrm>
              <a:off x="1612464" y="2219064"/>
              <a:ext cx="33568" cy="29750"/>
            </a:xfrm>
            <a:custGeom>
              <a:avLst/>
              <a:gdLst/>
              <a:ahLst/>
              <a:cxnLst/>
              <a:rect l="l" t="t" r="r" b="b"/>
              <a:pathLst>
                <a:path w="2242" h="1987" extrusionOk="0">
                  <a:moveTo>
                    <a:pt x="1765" y="0"/>
                  </a:moveTo>
                  <a:cubicBezTo>
                    <a:pt x="789" y="0"/>
                    <a:pt x="1" y="927"/>
                    <a:pt x="244" y="1937"/>
                  </a:cubicBezTo>
                  <a:cubicBezTo>
                    <a:pt x="369" y="1970"/>
                    <a:pt x="495" y="1986"/>
                    <a:pt x="621" y="1986"/>
                  </a:cubicBezTo>
                  <a:cubicBezTo>
                    <a:pt x="1129" y="1986"/>
                    <a:pt x="1622" y="1723"/>
                    <a:pt x="1926" y="1285"/>
                  </a:cubicBezTo>
                  <a:cubicBezTo>
                    <a:pt x="2178" y="928"/>
                    <a:pt x="2241" y="465"/>
                    <a:pt x="2136" y="45"/>
                  </a:cubicBezTo>
                  <a:cubicBezTo>
                    <a:pt x="2011" y="14"/>
                    <a:pt x="1886" y="0"/>
                    <a:pt x="1765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5" name="Google Shape;11315;p88"/>
          <p:cNvGrpSpPr/>
          <p:nvPr/>
        </p:nvGrpSpPr>
        <p:grpSpPr>
          <a:xfrm>
            <a:off x="3510094" y="2909281"/>
            <a:ext cx="355133" cy="343574"/>
            <a:chOff x="3510094" y="2909281"/>
            <a:chExt cx="355133" cy="343574"/>
          </a:xfrm>
        </p:grpSpPr>
        <p:sp>
          <p:nvSpPr>
            <p:cNvPr id="11316" name="Google Shape;11316;p88"/>
            <p:cNvSpPr/>
            <p:nvPr/>
          </p:nvSpPr>
          <p:spPr>
            <a:xfrm>
              <a:off x="3583205" y="3134527"/>
              <a:ext cx="50652" cy="47523"/>
            </a:xfrm>
            <a:custGeom>
              <a:avLst/>
              <a:gdLst/>
              <a:ahLst/>
              <a:cxnLst/>
              <a:rect l="l" t="t" r="r" b="b"/>
              <a:pathLst>
                <a:path w="3383" h="3174" extrusionOk="0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88"/>
            <p:cNvSpPr/>
            <p:nvPr/>
          </p:nvSpPr>
          <p:spPr>
            <a:xfrm>
              <a:off x="3655746" y="2909281"/>
              <a:ext cx="209480" cy="192127"/>
            </a:xfrm>
            <a:custGeom>
              <a:avLst/>
              <a:gdLst/>
              <a:ahLst/>
              <a:cxnLst/>
              <a:rect l="l" t="t" r="r" b="b"/>
              <a:pathLst>
                <a:path w="13991" h="12832" extrusionOk="0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88"/>
            <p:cNvSpPr/>
            <p:nvPr/>
          </p:nvSpPr>
          <p:spPr>
            <a:xfrm>
              <a:off x="3673863" y="2923430"/>
              <a:ext cx="184806" cy="179550"/>
            </a:xfrm>
            <a:custGeom>
              <a:avLst/>
              <a:gdLst/>
              <a:ahLst/>
              <a:cxnLst/>
              <a:rect l="l" t="t" r="r" b="b"/>
              <a:pathLst>
                <a:path w="12343" h="11992" extrusionOk="0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88"/>
            <p:cNvSpPr/>
            <p:nvPr/>
          </p:nvSpPr>
          <p:spPr>
            <a:xfrm>
              <a:off x="3541970" y="3007531"/>
              <a:ext cx="218793" cy="216383"/>
            </a:xfrm>
            <a:custGeom>
              <a:avLst/>
              <a:gdLst/>
              <a:ahLst/>
              <a:cxnLst/>
              <a:rect l="l" t="t" r="r" b="b"/>
              <a:pathLst>
                <a:path w="14613" h="14452" extrusionOk="0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88"/>
            <p:cNvSpPr/>
            <p:nvPr/>
          </p:nvSpPr>
          <p:spPr>
            <a:xfrm>
              <a:off x="3562123" y="3027504"/>
              <a:ext cx="198640" cy="196409"/>
            </a:xfrm>
            <a:custGeom>
              <a:avLst/>
              <a:gdLst/>
              <a:ahLst/>
              <a:cxnLst/>
              <a:rect l="l" t="t" r="r" b="b"/>
              <a:pathLst>
                <a:path w="13267" h="13118" extrusionOk="0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88"/>
            <p:cNvSpPr/>
            <p:nvPr/>
          </p:nvSpPr>
          <p:spPr>
            <a:xfrm>
              <a:off x="3516562" y="3033523"/>
              <a:ext cx="217446" cy="210304"/>
            </a:xfrm>
            <a:custGeom>
              <a:avLst/>
              <a:gdLst/>
              <a:ahLst/>
              <a:cxnLst/>
              <a:rect l="l" t="t" r="r" b="b"/>
              <a:pathLst>
                <a:path w="14523" h="14046" extrusionOk="0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88"/>
            <p:cNvSpPr/>
            <p:nvPr/>
          </p:nvSpPr>
          <p:spPr>
            <a:xfrm>
              <a:off x="3524033" y="3056041"/>
              <a:ext cx="202413" cy="188100"/>
            </a:xfrm>
            <a:custGeom>
              <a:avLst/>
              <a:gdLst/>
              <a:ahLst/>
              <a:cxnLst/>
              <a:rect l="l" t="t" r="r" b="b"/>
              <a:pathLst>
                <a:path w="13519" h="12563" extrusionOk="0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88"/>
            <p:cNvSpPr/>
            <p:nvPr/>
          </p:nvSpPr>
          <p:spPr>
            <a:xfrm>
              <a:off x="3556389" y="3171360"/>
              <a:ext cx="39108" cy="35620"/>
            </a:xfrm>
            <a:custGeom>
              <a:avLst/>
              <a:gdLst/>
              <a:ahLst/>
              <a:cxnLst/>
              <a:rect l="l" t="t" r="r" b="b"/>
              <a:pathLst>
                <a:path w="2612" h="2379" extrusionOk="0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88"/>
            <p:cNvSpPr/>
            <p:nvPr/>
          </p:nvSpPr>
          <p:spPr>
            <a:xfrm>
              <a:off x="3573413" y="3180268"/>
              <a:ext cx="22084" cy="21920"/>
            </a:xfrm>
            <a:custGeom>
              <a:avLst/>
              <a:gdLst/>
              <a:ahLst/>
              <a:cxnLst/>
              <a:rect l="l" t="t" r="r" b="b"/>
              <a:pathLst>
                <a:path w="1475" h="1464" extrusionOk="0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88"/>
            <p:cNvSpPr/>
            <p:nvPr/>
          </p:nvSpPr>
          <p:spPr>
            <a:xfrm>
              <a:off x="3510094" y="2969111"/>
              <a:ext cx="174534" cy="41549"/>
            </a:xfrm>
            <a:custGeom>
              <a:avLst/>
              <a:gdLst/>
              <a:ahLst/>
              <a:cxnLst/>
              <a:rect l="l" t="t" r="r" b="b"/>
              <a:pathLst>
                <a:path w="11657" h="2775" extrusionOk="0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88"/>
            <p:cNvSpPr/>
            <p:nvPr/>
          </p:nvSpPr>
          <p:spPr>
            <a:xfrm>
              <a:off x="3529948" y="2930572"/>
              <a:ext cx="133270" cy="33928"/>
            </a:xfrm>
            <a:custGeom>
              <a:avLst/>
              <a:gdLst/>
              <a:ahLst/>
              <a:cxnLst/>
              <a:rect l="l" t="t" r="r" b="b"/>
              <a:pathLst>
                <a:path w="8901" h="2266" extrusionOk="0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88"/>
            <p:cNvSpPr/>
            <p:nvPr/>
          </p:nvSpPr>
          <p:spPr>
            <a:xfrm>
              <a:off x="3753292" y="3083980"/>
              <a:ext cx="52793" cy="168875"/>
            </a:xfrm>
            <a:custGeom>
              <a:avLst/>
              <a:gdLst/>
              <a:ahLst/>
              <a:cxnLst/>
              <a:rect l="l" t="t" r="r" b="b"/>
              <a:pathLst>
                <a:path w="3526" h="11279" extrusionOk="0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88"/>
            <p:cNvSpPr/>
            <p:nvPr/>
          </p:nvSpPr>
          <p:spPr>
            <a:xfrm>
              <a:off x="3799243" y="3105481"/>
              <a:ext cx="43046" cy="127700"/>
            </a:xfrm>
            <a:custGeom>
              <a:avLst/>
              <a:gdLst/>
              <a:ahLst/>
              <a:cxnLst/>
              <a:rect l="l" t="t" r="r" b="b"/>
              <a:pathLst>
                <a:path w="2875" h="8529" extrusionOk="0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29" name="Google Shape;11329;p88"/>
          <p:cNvSpPr/>
          <p:nvPr/>
        </p:nvSpPr>
        <p:spPr>
          <a:xfrm>
            <a:off x="2513884" y="1812081"/>
            <a:ext cx="32745" cy="26456"/>
          </a:xfrm>
          <a:custGeom>
            <a:avLst/>
            <a:gdLst/>
            <a:ahLst/>
            <a:cxnLst/>
            <a:rect l="l" t="t" r="r" b="b"/>
            <a:pathLst>
              <a:path w="2187" h="1767" extrusionOk="0">
                <a:moveTo>
                  <a:pt x="0" y="0"/>
                </a:moveTo>
                <a:cubicBezTo>
                  <a:pt x="105" y="105"/>
                  <a:pt x="168" y="252"/>
                  <a:pt x="168" y="399"/>
                </a:cubicBezTo>
                <a:lnTo>
                  <a:pt x="168" y="1367"/>
                </a:lnTo>
                <a:cubicBezTo>
                  <a:pt x="168" y="1514"/>
                  <a:pt x="105" y="1661"/>
                  <a:pt x="0" y="1766"/>
                </a:cubicBezTo>
                <a:lnTo>
                  <a:pt x="1724" y="1766"/>
                </a:lnTo>
                <a:cubicBezTo>
                  <a:pt x="1976" y="1766"/>
                  <a:pt x="2187" y="1556"/>
                  <a:pt x="2187" y="1304"/>
                </a:cubicBezTo>
                <a:lnTo>
                  <a:pt x="2187" y="463"/>
                </a:lnTo>
                <a:cubicBezTo>
                  <a:pt x="2187" y="210"/>
                  <a:pt x="1976" y="0"/>
                  <a:pt x="1724" y="0"/>
                </a:cubicBezTo>
                <a:close/>
              </a:path>
            </a:pathLst>
          </a:custGeom>
          <a:solidFill>
            <a:srgbClr val="84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30" name="Google Shape;11330;p88"/>
          <p:cNvGrpSpPr/>
          <p:nvPr/>
        </p:nvGrpSpPr>
        <p:grpSpPr>
          <a:xfrm>
            <a:off x="2163842" y="1506972"/>
            <a:ext cx="382787" cy="331566"/>
            <a:chOff x="2163842" y="1506972"/>
            <a:chExt cx="382787" cy="331566"/>
          </a:xfrm>
        </p:grpSpPr>
        <p:sp>
          <p:nvSpPr>
            <p:cNvPr id="11331" name="Google Shape;11331;p88"/>
            <p:cNvSpPr/>
            <p:nvPr/>
          </p:nvSpPr>
          <p:spPr>
            <a:xfrm>
              <a:off x="2247253" y="1506972"/>
              <a:ext cx="214152" cy="101768"/>
            </a:xfrm>
            <a:custGeom>
              <a:avLst/>
              <a:gdLst/>
              <a:ahLst/>
              <a:cxnLst/>
              <a:rect l="l" t="t" r="r" b="b"/>
              <a:pathLst>
                <a:path w="14303" h="6797" extrusionOk="0">
                  <a:moveTo>
                    <a:pt x="7214" y="0"/>
                  </a:moveTo>
                  <a:cubicBezTo>
                    <a:pt x="6739" y="0"/>
                    <a:pt x="6266" y="184"/>
                    <a:pt x="5908" y="552"/>
                  </a:cubicBezTo>
                  <a:lnTo>
                    <a:pt x="253" y="6123"/>
                  </a:lnTo>
                  <a:cubicBezTo>
                    <a:pt x="1" y="6376"/>
                    <a:pt x="169" y="6775"/>
                    <a:pt x="505" y="6796"/>
                  </a:cubicBezTo>
                  <a:cubicBezTo>
                    <a:pt x="610" y="6796"/>
                    <a:pt x="694" y="6754"/>
                    <a:pt x="778" y="6691"/>
                  </a:cubicBezTo>
                  <a:lnTo>
                    <a:pt x="6455" y="1099"/>
                  </a:lnTo>
                  <a:cubicBezTo>
                    <a:pt x="6665" y="878"/>
                    <a:pt x="6944" y="768"/>
                    <a:pt x="7222" y="768"/>
                  </a:cubicBezTo>
                  <a:cubicBezTo>
                    <a:pt x="7501" y="768"/>
                    <a:pt x="7780" y="878"/>
                    <a:pt x="7990" y="1099"/>
                  </a:cubicBezTo>
                  <a:lnTo>
                    <a:pt x="13456" y="6460"/>
                  </a:lnTo>
                  <a:cubicBezTo>
                    <a:pt x="13541" y="6554"/>
                    <a:pt x="13638" y="6594"/>
                    <a:pt x="13732" y="6594"/>
                  </a:cubicBezTo>
                  <a:cubicBezTo>
                    <a:pt x="14036" y="6594"/>
                    <a:pt x="14303" y="6186"/>
                    <a:pt x="13982" y="5913"/>
                  </a:cubicBezTo>
                  <a:lnTo>
                    <a:pt x="8536" y="552"/>
                  </a:lnTo>
                  <a:cubicBezTo>
                    <a:pt x="8168" y="184"/>
                    <a:pt x="7690" y="0"/>
                    <a:pt x="721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88"/>
            <p:cNvSpPr/>
            <p:nvPr/>
          </p:nvSpPr>
          <p:spPr>
            <a:xfrm>
              <a:off x="2163842" y="1812081"/>
              <a:ext cx="382787" cy="26456"/>
            </a:xfrm>
            <a:custGeom>
              <a:avLst/>
              <a:gdLst/>
              <a:ahLst/>
              <a:cxnLst/>
              <a:rect l="l" t="t" r="r" b="b"/>
              <a:pathLst>
                <a:path w="25566" h="1767" extrusionOk="0">
                  <a:moveTo>
                    <a:pt x="484" y="0"/>
                  </a:moveTo>
                  <a:cubicBezTo>
                    <a:pt x="231" y="0"/>
                    <a:pt x="21" y="210"/>
                    <a:pt x="21" y="463"/>
                  </a:cubicBezTo>
                  <a:lnTo>
                    <a:pt x="21" y="1304"/>
                  </a:lnTo>
                  <a:cubicBezTo>
                    <a:pt x="0" y="1556"/>
                    <a:pt x="210" y="1766"/>
                    <a:pt x="484" y="1766"/>
                  </a:cubicBezTo>
                  <a:lnTo>
                    <a:pt x="25103" y="1766"/>
                  </a:lnTo>
                  <a:cubicBezTo>
                    <a:pt x="25355" y="1766"/>
                    <a:pt x="25566" y="1556"/>
                    <a:pt x="25566" y="1304"/>
                  </a:cubicBezTo>
                  <a:lnTo>
                    <a:pt x="25566" y="463"/>
                  </a:lnTo>
                  <a:cubicBezTo>
                    <a:pt x="25566" y="210"/>
                    <a:pt x="25355" y="0"/>
                    <a:pt x="2510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88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463" y="1"/>
                  </a:moveTo>
                  <a:cubicBezTo>
                    <a:pt x="210" y="1"/>
                    <a:pt x="0" y="211"/>
                    <a:pt x="0" y="464"/>
                  </a:cubicBez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88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21992" y="1"/>
                  </a:moveTo>
                  <a:lnTo>
                    <a:pt x="21992" y="12510"/>
                  </a:lnTo>
                  <a:cubicBezTo>
                    <a:pt x="21992" y="12784"/>
                    <a:pt x="21781" y="12994"/>
                    <a:pt x="21529" y="12994"/>
                  </a:cubicBezTo>
                  <a:lnTo>
                    <a:pt x="0" y="12994"/>
                  </a:ln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5" name="Google Shape;11335;p88"/>
            <p:cNvSpPr/>
            <p:nvPr/>
          </p:nvSpPr>
          <p:spPr>
            <a:xfrm>
              <a:off x="2201602" y="1615013"/>
              <a:ext cx="307251" cy="174100"/>
            </a:xfrm>
            <a:custGeom>
              <a:avLst/>
              <a:gdLst/>
              <a:ahLst/>
              <a:cxnLst/>
              <a:rect l="l" t="t" r="r" b="b"/>
              <a:pathLst>
                <a:path w="20521" h="11628" extrusionOk="0">
                  <a:moveTo>
                    <a:pt x="569" y="1"/>
                  </a:moveTo>
                  <a:cubicBezTo>
                    <a:pt x="253" y="1"/>
                    <a:pt x="1" y="253"/>
                    <a:pt x="22" y="568"/>
                  </a:cubicBezTo>
                  <a:lnTo>
                    <a:pt x="22" y="11060"/>
                  </a:lnTo>
                  <a:cubicBezTo>
                    <a:pt x="22" y="11375"/>
                    <a:pt x="253" y="11627"/>
                    <a:pt x="569" y="11627"/>
                  </a:cubicBezTo>
                  <a:lnTo>
                    <a:pt x="19953" y="11627"/>
                  </a:lnTo>
                  <a:cubicBezTo>
                    <a:pt x="20268" y="11627"/>
                    <a:pt x="20521" y="11375"/>
                    <a:pt x="20521" y="11060"/>
                  </a:cubicBezTo>
                  <a:lnTo>
                    <a:pt x="20521" y="568"/>
                  </a:lnTo>
                  <a:cubicBezTo>
                    <a:pt x="20521" y="253"/>
                    <a:pt x="20268" y="1"/>
                    <a:pt x="1995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88"/>
            <p:cNvSpPr/>
            <p:nvPr/>
          </p:nvSpPr>
          <p:spPr>
            <a:xfrm>
              <a:off x="2201932" y="1615013"/>
              <a:ext cx="306921" cy="173786"/>
            </a:xfrm>
            <a:custGeom>
              <a:avLst/>
              <a:gdLst/>
              <a:ahLst/>
              <a:cxnLst/>
              <a:rect l="l" t="t" r="r" b="b"/>
              <a:pathLst>
                <a:path w="20499" h="11607" extrusionOk="0">
                  <a:moveTo>
                    <a:pt x="19153" y="1"/>
                  </a:moveTo>
                  <a:lnTo>
                    <a:pt x="19153" y="8810"/>
                  </a:lnTo>
                  <a:cubicBezTo>
                    <a:pt x="19153" y="9609"/>
                    <a:pt x="18501" y="10261"/>
                    <a:pt x="17702" y="10261"/>
                  </a:cubicBezTo>
                  <a:lnTo>
                    <a:pt x="0" y="10261"/>
                  </a:lnTo>
                  <a:lnTo>
                    <a:pt x="0" y="11060"/>
                  </a:lnTo>
                  <a:cubicBezTo>
                    <a:pt x="0" y="11354"/>
                    <a:pt x="231" y="11606"/>
                    <a:pt x="547" y="11606"/>
                  </a:cubicBezTo>
                  <a:lnTo>
                    <a:pt x="19931" y="11606"/>
                  </a:lnTo>
                  <a:cubicBezTo>
                    <a:pt x="20246" y="11606"/>
                    <a:pt x="20499" y="11354"/>
                    <a:pt x="20499" y="11060"/>
                  </a:cubicBezTo>
                  <a:lnTo>
                    <a:pt x="20499" y="568"/>
                  </a:lnTo>
                  <a:cubicBezTo>
                    <a:pt x="20499" y="253"/>
                    <a:pt x="20246" y="1"/>
                    <a:pt x="1993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88"/>
            <p:cNvSpPr/>
            <p:nvPr/>
          </p:nvSpPr>
          <p:spPr>
            <a:xfrm>
              <a:off x="2254500" y="1777450"/>
              <a:ext cx="76824" cy="34646"/>
            </a:xfrm>
            <a:custGeom>
              <a:avLst/>
              <a:gdLst/>
              <a:ahLst/>
              <a:cxnLst/>
              <a:rect l="l" t="t" r="r" b="b"/>
              <a:pathLst>
                <a:path w="5131" h="2314" extrusionOk="0">
                  <a:moveTo>
                    <a:pt x="946" y="0"/>
                  </a:moveTo>
                  <a:cubicBezTo>
                    <a:pt x="421" y="0"/>
                    <a:pt x="0" y="421"/>
                    <a:pt x="0" y="946"/>
                  </a:cubicBezTo>
                  <a:lnTo>
                    <a:pt x="0" y="2313"/>
                  </a:lnTo>
                  <a:lnTo>
                    <a:pt x="5130" y="2313"/>
                  </a:lnTo>
                  <a:lnTo>
                    <a:pt x="5130" y="946"/>
                  </a:lnTo>
                  <a:cubicBezTo>
                    <a:pt x="5130" y="421"/>
                    <a:pt x="4710" y="0"/>
                    <a:pt x="41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88"/>
            <p:cNvSpPr/>
            <p:nvPr/>
          </p:nvSpPr>
          <p:spPr>
            <a:xfrm>
              <a:off x="2300765" y="1777450"/>
              <a:ext cx="30873" cy="34646"/>
            </a:xfrm>
            <a:custGeom>
              <a:avLst/>
              <a:gdLst/>
              <a:ahLst/>
              <a:cxnLst/>
              <a:rect l="l" t="t" r="r" b="b"/>
              <a:pathLst>
                <a:path w="2062" h="2314" extrusionOk="0">
                  <a:moveTo>
                    <a:pt x="1" y="0"/>
                  </a:moveTo>
                  <a:cubicBezTo>
                    <a:pt x="316" y="211"/>
                    <a:pt x="505" y="568"/>
                    <a:pt x="505" y="946"/>
                  </a:cubicBezTo>
                  <a:lnTo>
                    <a:pt x="505" y="2313"/>
                  </a:lnTo>
                  <a:lnTo>
                    <a:pt x="2061" y="2313"/>
                  </a:lnTo>
                  <a:lnTo>
                    <a:pt x="2061" y="946"/>
                  </a:lnTo>
                  <a:cubicBezTo>
                    <a:pt x="2061" y="421"/>
                    <a:pt x="1620" y="0"/>
                    <a:pt x="109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9" name="Google Shape;11339;p88"/>
          <p:cNvGrpSpPr/>
          <p:nvPr/>
        </p:nvGrpSpPr>
        <p:grpSpPr>
          <a:xfrm>
            <a:off x="1738877" y="3349652"/>
            <a:ext cx="357918" cy="350536"/>
            <a:chOff x="1738877" y="3349652"/>
            <a:chExt cx="357918" cy="350536"/>
          </a:xfrm>
        </p:grpSpPr>
        <p:sp>
          <p:nvSpPr>
            <p:cNvPr id="11340" name="Google Shape;11340;p88"/>
            <p:cNvSpPr/>
            <p:nvPr/>
          </p:nvSpPr>
          <p:spPr>
            <a:xfrm>
              <a:off x="1814114" y="3407461"/>
              <a:ext cx="154516" cy="282965"/>
            </a:xfrm>
            <a:custGeom>
              <a:avLst/>
              <a:gdLst/>
              <a:ahLst/>
              <a:cxnLst/>
              <a:rect l="l" t="t" r="r" b="b"/>
              <a:pathLst>
                <a:path w="10320" h="18899" extrusionOk="0">
                  <a:moveTo>
                    <a:pt x="8789" y="1"/>
                  </a:moveTo>
                  <a:cubicBezTo>
                    <a:pt x="8541" y="1"/>
                    <a:pt x="8282" y="99"/>
                    <a:pt x="8052" y="334"/>
                  </a:cubicBezTo>
                  <a:lnTo>
                    <a:pt x="315" y="8092"/>
                  </a:lnTo>
                  <a:cubicBezTo>
                    <a:pt x="105" y="8302"/>
                    <a:pt x="0" y="8576"/>
                    <a:pt x="0" y="8849"/>
                  </a:cubicBezTo>
                  <a:lnTo>
                    <a:pt x="0" y="17847"/>
                  </a:lnTo>
                  <a:cubicBezTo>
                    <a:pt x="0" y="18415"/>
                    <a:pt x="484" y="18899"/>
                    <a:pt x="1051" y="18899"/>
                  </a:cubicBezTo>
                  <a:cubicBezTo>
                    <a:pt x="1640" y="18899"/>
                    <a:pt x="2124" y="18415"/>
                    <a:pt x="2124" y="17826"/>
                  </a:cubicBezTo>
                  <a:lnTo>
                    <a:pt x="2124" y="9290"/>
                  </a:lnTo>
                  <a:lnTo>
                    <a:pt x="9545" y="1827"/>
                  </a:lnTo>
                  <a:cubicBezTo>
                    <a:pt x="10319" y="1069"/>
                    <a:pt x="9608" y="1"/>
                    <a:pt x="87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88"/>
            <p:cNvSpPr/>
            <p:nvPr/>
          </p:nvSpPr>
          <p:spPr>
            <a:xfrm>
              <a:off x="1813800" y="3521057"/>
              <a:ext cx="47538" cy="80402"/>
            </a:xfrm>
            <a:custGeom>
              <a:avLst/>
              <a:gdLst/>
              <a:ahLst/>
              <a:cxnLst/>
              <a:rect l="l" t="t" r="r" b="b"/>
              <a:pathLst>
                <a:path w="3175" h="5370" extrusionOk="0">
                  <a:moveTo>
                    <a:pt x="1430" y="0"/>
                  </a:moveTo>
                  <a:cubicBezTo>
                    <a:pt x="1198" y="0"/>
                    <a:pt x="967" y="42"/>
                    <a:pt x="736" y="84"/>
                  </a:cubicBezTo>
                  <a:lnTo>
                    <a:pt x="315" y="505"/>
                  </a:lnTo>
                  <a:cubicBezTo>
                    <a:pt x="126" y="715"/>
                    <a:pt x="0" y="989"/>
                    <a:pt x="0" y="1262"/>
                  </a:cubicBezTo>
                  <a:lnTo>
                    <a:pt x="0" y="4983"/>
                  </a:lnTo>
                  <a:cubicBezTo>
                    <a:pt x="440" y="5239"/>
                    <a:pt x="927" y="5369"/>
                    <a:pt x="1418" y="5369"/>
                  </a:cubicBezTo>
                  <a:cubicBezTo>
                    <a:pt x="1654" y="5369"/>
                    <a:pt x="1891" y="5339"/>
                    <a:pt x="2123" y="5278"/>
                  </a:cubicBezTo>
                  <a:lnTo>
                    <a:pt x="2123" y="1703"/>
                  </a:lnTo>
                  <a:lnTo>
                    <a:pt x="3175" y="652"/>
                  </a:lnTo>
                  <a:cubicBezTo>
                    <a:pt x="2670" y="232"/>
                    <a:pt x="2060" y="0"/>
                    <a:pt x="1430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88"/>
            <p:cNvSpPr/>
            <p:nvPr/>
          </p:nvSpPr>
          <p:spPr>
            <a:xfrm>
              <a:off x="1900041" y="3407506"/>
              <a:ext cx="61402" cy="56896"/>
            </a:xfrm>
            <a:custGeom>
              <a:avLst/>
              <a:gdLst/>
              <a:ahLst/>
              <a:cxnLst/>
              <a:rect l="l" t="t" r="r" b="b"/>
              <a:pathLst>
                <a:path w="4101" h="3800" extrusionOk="0">
                  <a:moveTo>
                    <a:pt x="3044" y="1"/>
                  </a:moveTo>
                  <a:cubicBezTo>
                    <a:pt x="2777" y="1"/>
                    <a:pt x="2506" y="103"/>
                    <a:pt x="2292" y="331"/>
                  </a:cubicBezTo>
                  <a:lnTo>
                    <a:pt x="1" y="2644"/>
                  </a:lnTo>
                  <a:lnTo>
                    <a:pt x="1830" y="3800"/>
                  </a:lnTo>
                  <a:lnTo>
                    <a:pt x="3217" y="2412"/>
                  </a:lnTo>
                  <a:lnTo>
                    <a:pt x="4100" y="1004"/>
                  </a:lnTo>
                  <a:cubicBezTo>
                    <a:pt x="4073" y="392"/>
                    <a:pt x="3566" y="1"/>
                    <a:pt x="3044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88"/>
            <p:cNvSpPr/>
            <p:nvPr/>
          </p:nvSpPr>
          <p:spPr>
            <a:xfrm>
              <a:off x="1738877" y="3658310"/>
              <a:ext cx="215320" cy="41878"/>
            </a:xfrm>
            <a:custGeom>
              <a:avLst/>
              <a:gdLst/>
              <a:ahLst/>
              <a:cxnLst/>
              <a:rect l="l" t="t" r="r" b="b"/>
              <a:pathLst>
                <a:path w="14381" h="2797" extrusionOk="0">
                  <a:moveTo>
                    <a:pt x="1745" y="0"/>
                  </a:moveTo>
                  <a:cubicBezTo>
                    <a:pt x="778" y="0"/>
                    <a:pt x="0" y="778"/>
                    <a:pt x="21" y="1745"/>
                  </a:cubicBezTo>
                  <a:lnTo>
                    <a:pt x="21" y="2292"/>
                  </a:lnTo>
                  <a:cubicBezTo>
                    <a:pt x="21" y="2565"/>
                    <a:pt x="232" y="2796"/>
                    <a:pt x="505" y="2796"/>
                  </a:cubicBezTo>
                  <a:lnTo>
                    <a:pt x="13897" y="2796"/>
                  </a:lnTo>
                  <a:cubicBezTo>
                    <a:pt x="14171" y="2796"/>
                    <a:pt x="14381" y="2565"/>
                    <a:pt x="14381" y="2292"/>
                  </a:cubicBezTo>
                  <a:lnTo>
                    <a:pt x="14381" y="1745"/>
                  </a:lnTo>
                  <a:cubicBezTo>
                    <a:pt x="14381" y="778"/>
                    <a:pt x="13603" y="0"/>
                    <a:pt x="1265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88"/>
            <p:cNvSpPr/>
            <p:nvPr/>
          </p:nvSpPr>
          <p:spPr>
            <a:xfrm>
              <a:off x="1901928" y="3658310"/>
              <a:ext cx="52269" cy="41878"/>
            </a:xfrm>
            <a:custGeom>
              <a:avLst/>
              <a:gdLst/>
              <a:ahLst/>
              <a:cxnLst/>
              <a:rect l="l" t="t" r="r" b="b"/>
              <a:pathLst>
                <a:path w="3491" h="2797" extrusionOk="0">
                  <a:moveTo>
                    <a:pt x="1" y="0"/>
                  </a:moveTo>
                  <a:cubicBezTo>
                    <a:pt x="779" y="273"/>
                    <a:pt x="1304" y="988"/>
                    <a:pt x="1304" y="1808"/>
                  </a:cubicBezTo>
                  <a:lnTo>
                    <a:pt x="1304" y="2796"/>
                  </a:lnTo>
                  <a:lnTo>
                    <a:pt x="3007" y="2796"/>
                  </a:lnTo>
                  <a:cubicBezTo>
                    <a:pt x="3281" y="2775"/>
                    <a:pt x="3491" y="2565"/>
                    <a:pt x="3491" y="2292"/>
                  </a:cubicBezTo>
                  <a:lnTo>
                    <a:pt x="3491" y="1745"/>
                  </a:lnTo>
                  <a:cubicBezTo>
                    <a:pt x="3491" y="778"/>
                    <a:pt x="2713" y="0"/>
                    <a:pt x="17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88"/>
            <p:cNvSpPr/>
            <p:nvPr/>
          </p:nvSpPr>
          <p:spPr>
            <a:xfrm>
              <a:off x="1781369" y="3503749"/>
              <a:ext cx="93818" cy="80402"/>
            </a:xfrm>
            <a:custGeom>
              <a:avLst/>
              <a:gdLst/>
              <a:ahLst/>
              <a:cxnLst/>
              <a:rect l="l" t="t" r="r" b="b"/>
              <a:pathLst>
                <a:path w="6266" h="5370" extrusionOk="0">
                  <a:moveTo>
                    <a:pt x="3596" y="0"/>
                  </a:moveTo>
                  <a:cubicBezTo>
                    <a:pt x="1199" y="0"/>
                    <a:pt x="1" y="2880"/>
                    <a:pt x="1682" y="4583"/>
                  </a:cubicBezTo>
                  <a:cubicBezTo>
                    <a:pt x="2232" y="5126"/>
                    <a:pt x="2904" y="5369"/>
                    <a:pt x="3563" y="5369"/>
                  </a:cubicBezTo>
                  <a:cubicBezTo>
                    <a:pt x="4945" y="5369"/>
                    <a:pt x="6266" y="4300"/>
                    <a:pt x="6266" y="2691"/>
                  </a:cubicBezTo>
                  <a:cubicBezTo>
                    <a:pt x="6266" y="1198"/>
                    <a:pt x="5067" y="0"/>
                    <a:pt x="3596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88"/>
            <p:cNvSpPr/>
            <p:nvPr/>
          </p:nvSpPr>
          <p:spPr>
            <a:xfrm>
              <a:off x="1829221" y="3503749"/>
              <a:ext cx="45966" cy="80283"/>
            </a:xfrm>
            <a:custGeom>
              <a:avLst/>
              <a:gdLst/>
              <a:ahLst/>
              <a:cxnLst/>
              <a:rect l="l" t="t" r="r" b="b"/>
              <a:pathLst>
                <a:path w="3070" h="5362" extrusionOk="0">
                  <a:moveTo>
                    <a:pt x="400" y="0"/>
                  </a:moveTo>
                  <a:cubicBezTo>
                    <a:pt x="253" y="0"/>
                    <a:pt x="126" y="0"/>
                    <a:pt x="0" y="21"/>
                  </a:cubicBezTo>
                  <a:cubicBezTo>
                    <a:pt x="2439" y="967"/>
                    <a:pt x="2439" y="4415"/>
                    <a:pt x="0" y="5340"/>
                  </a:cubicBezTo>
                  <a:cubicBezTo>
                    <a:pt x="126" y="5361"/>
                    <a:pt x="253" y="5361"/>
                    <a:pt x="400" y="5361"/>
                  </a:cubicBezTo>
                  <a:cubicBezTo>
                    <a:pt x="1871" y="5361"/>
                    <a:pt x="3070" y="4163"/>
                    <a:pt x="3070" y="2691"/>
                  </a:cubicBezTo>
                  <a:cubicBezTo>
                    <a:pt x="3070" y="1198"/>
                    <a:pt x="1871" y="0"/>
                    <a:pt x="40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7" name="Google Shape;11347;p88"/>
            <p:cNvSpPr/>
            <p:nvPr/>
          </p:nvSpPr>
          <p:spPr>
            <a:xfrm>
              <a:off x="1813800" y="3528289"/>
              <a:ext cx="36832" cy="31337"/>
            </a:xfrm>
            <a:custGeom>
              <a:avLst/>
              <a:gdLst/>
              <a:ahLst/>
              <a:cxnLst/>
              <a:rect l="l" t="t" r="r" b="b"/>
              <a:pathLst>
                <a:path w="2460" h="2093" extrusionOk="0">
                  <a:moveTo>
                    <a:pt x="1409" y="1"/>
                  </a:moveTo>
                  <a:cubicBezTo>
                    <a:pt x="463" y="1"/>
                    <a:pt x="0" y="1115"/>
                    <a:pt x="673" y="1788"/>
                  </a:cubicBezTo>
                  <a:cubicBezTo>
                    <a:pt x="883" y="1999"/>
                    <a:pt x="1144" y="2093"/>
                    <a:pt x="1401" y="2093"/>
                  </a:cubicBezTo>
                  <a:cubicBezTo>
                    <a:pt x="1939" y="2093"/>
                    <a:pt x="2460" y="1678"/>
                    <a:pt x="2460" y="1052"/>
                  </a:cubicBezTo>
                  <a:cubicBezTo>
                    <a:pt x="2460" y="463"/>
                    <a:pt x="1997" y="1"/>
                    <a:pt x="140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8" name="Google Shape;11348;p88"/>
            <p:cNvSpPr/>
            <p:nvPr/>
          </p:nvSpPr>
          <p:spPr>
            <a:xfrm>
              <a:off x="1881475" y="3351479"/>
              <a:ext cx="95075" cy="97186"/>
            </a:xfrm>
            <a:custGeom>
              <a:avLst/>
              <a:gdLst/>
              <a:ahLst/>
              <a:cxnLst/>
              <a:rect l="l" t="t" r="r" b="b"/>
              <a:pathLst>
                <a:path w="6350" h="6491" extrusionOk="0">
                  <a:moveTo>
                    <a:pt x="2818" y="0"/>
                  </a:moveTo>
                  <a:cubicBezTo>
                    <a:pt x="2578" y="0"/>
                    <a:pt x="2344" y="112"/>
                    <a:pt x="2208" y="331"/>
                  </a:cubicBezTo>
                  <a:lnTo>
                    <a:pt x="211" y="3526"/>
                  </a:lnTo>
                  <a:cubicBezTo>
                    <a:pt x="0" y="3863"/>
                    <a:pt x="105" y="4304"/>
                    <a:pt x="421" y="4514"/>
                  </a:cubicBezTo>
                  <a:lnTo>
                    <a:pt x="3574" y="6491"/>
                  </a:lnTo>
                  <a:lnTo>
                    <a:pt x="6350" y="2097"/>
                  </a:lnTo>
                  <a:lnTo>
                    <a:pt x="3196" y="99"/>
                  </a:lnTo>
                  <a:cubicBezTo>
                    <a:pt x="3078" y="33"/>
                    <a:pt x="2947" y="0"/>
                    <a:pt x="281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88"/>
            <p:cNvSpPr/>
            <p:nvPr/>
          </p:nvSpPr>
          <p:spPr>
            <a:xfrm>
              <a:off x="1914834" y="3370584"/>
              <a:ext cx="61717" cy="78082"/>
            </a:xfrm>
            <a:custGeom>
              <a:avLst/>
              <a:gdLst/>
              <a:ahLst/>
              <a:cxnLst/>
              <a:rect l="l" t="t" r="r" b="b"/>
              <a:pathLst>
                <a:path w="4122" h="5215" extrusionOk="0">
                  <a:moveTo>
                    <a:pt x="2755" y="1"/>
                  </a:moveTo>
                  <a:lnTo>
                    <a:pt x="1" y="4374"/>
                  </a:lnTo>
                  <a:lnTo>
                    <a:pt x="1346" y="5215"/>
                  </a:lnTo>
                  <a:lnTo>
                    <a:pt x="4122" y="821"/>
                  </a:lnTo>
                  <a:lnTo>
                    <a:pt x="2818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88"/>
            <p:cNvSpPr/>
            <p:nvPr/>
          </p:nvSpPr>
          <p:spPr>
            <a:xfrm>
              <a:off x="1934987" y="3382861"/>
              <a:ext cx="140412" cy="147255"/>
            </a:xfrm>
            <a:custGeom>
              <a:avLst/>
              <a:gdLst/>
              <a:ahLst/>
              <a:cxnLst/>
              <a:rect l="l" t="t" r="r" b="b"/>
              <a:pathLst>
                <a:path w="9378" h="9835" extrusionOk="0">
                  <a:moveTo>
                    <a:pt x="2755" y="1"/>
                  </a:moveTo>
                  <a:lnTo>
                    <a:pt x="0" y="4395"/>
                  </a:lnTo>
                  <a:lnTo>
                    <a:pt x="3049" y="9567"/>
                  </a:lnTo>
                  <a:cubicBezTo>
                    <a:pt x="3154" y="9745"/>
                    <a:pt x="3338" y="9835"/>
                    <a:pt x="3522" y="9835"/>
                  </a:cubicBezTo>
                  <a:cubicBezTo>
                    <a:pt x="3706" y="9835"/>
                    <a:pt x="3890" y="9745"/>
                    <a:pt x="3995" y="9567"/>
                  </a:cubicBezTo>
                  <a:lnTo>
                    <a:pt x="9146" y="1346"/>
                  </a:lnTo>
                  <a:cubicBezTo>
                    <a:pt x="9377" y="989"/>
                    <a:pt x="9146" y="526"/>
                    <a:pt x="8725" y="484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88"/>
            <p:cNvSpPr/>
            <p:nvPr/>
          </p:nvSpPr>
          <p:spPr>
            <a:xfrm>
              <a:off x="1974020" y="3389165"/>
              <a:ext cx="101379" cy="140801"/>
            </a:xfrm>
            <a:custGeom>
              <a:avLst/>
              <a:gdLst/>
              <a:ahLst/>
              <a:cxnLst/>
              <a:rect l="l" t="t" r="r" b="b"/>
              <a:pathLst>
                <a:path w="6771" h="9404" extrusionOk="0">
                  <a:moveTo>
                    <a:pt x="5256" y="0"/>
                  </a:moveTo>
                  <a:lnTo>
                    <a:pt x="0" y="8389"/>
                  </a:lnTo>
                  <a:lnTo>
                    <a:pt x="442" y="9125"/>
                  </a:lnTo>
                  <a:cubicBezTo>
                    <a:pt x="550" y="9309"/>
                    <a:pt x="742" y="9404"/>
                    <a:pt x="931" y="9404"/>
                  </a:cubicBezTo>
                  <a:cubicBezTo>
                    <a:pt x="1110" y="9404"/>
                    <a:pt x="1286" y="9319"/>
                    <a:pt x="1388" y="9146"/>
                  </a:cubicBezTo>
                  <a:lnTo>
                    <a:pt x="6560" y="925"/>
                  </a:lnTo>
                  <a:cubicBezTo>
                    <a:pt x="6770" y="568"/>
                    <a:pt x="6539" y="105"/>
                    <a:pt x="6118" y="63"/>
                  </a:cubicBezTo>
                  <a:lnTo>
                    <a:pt x="5256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88"/>
            <p:cNvSpPr/>
            <p:nvPr/>
          </p:nvSpPr>
          <p:spPr>
            <a:xfrm>
              <a:off x="2010538" y="3427884"/>
              <a:ext cx="86257" cy="88937"/>
            </a:xfrm>
            <a:custGeom>
              <a:avLst/>
              <a:gdLst/>
              <a:ahLst/>
              <a:cxnLst/>
              <a:rect l="l" t="t" r="r" b="b"/>
              <a:pathLst>
                <a:path w="5761" h="5940" extrusionOk="0">
                  <a:moveTo>
                    <a:pt x="3070" y="0"/>
                  </a:moveTo>
                  <a:lnTo>
                    <a:pt x="0" y="4899"/>
                  </a:lnTo>
                  <a:lnTo>
                    <a:pt x="988" y="5509"/>
                  </a:lnTo>
                  <a:cubicBezTo>
                    <a:pt x="1452" y="5800"/>
                    <a:pt x="1971" y="5940"/>
                    <a:pt x="2484" y="5940"/>
                  </a:cubicBezTo>
                  <a:cubicBezTo>
                    <a:pt x="3415" y="5940"/>
                    <a:pt x="4328" y="5479"/>
                    <a:pt x="4857" y="4626"/>
                  </a:cubicBezTo>
                  <a:lnTo>
                    <a:pt x="4941" y="4499"/>
                  </a:lnTo>
                  <a:cubicBezTo>
                    <a:pt x="5761" y="3175"/>
                    <a:pt x="5361" y="1451"/>
                    <a:pt x="4058" y="631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88"/>
            <p:cNvSpPr/>
            <p:nvPr/>
          </p:nvSpPr>
          <p:spPr>
            <a:xfrm>
              <a:off x="2020929" y="3432600"/>
              <a:ext cx="75866" cy="84370"/>
            </a:xfrm>
            <a:custGeom>
              <a:avLst/>
              <a:gdLst/>
              <a:ahLst/>
              <a:cxnLst/>
              <a:rect l="l" t="t" r="r" b="b"/>
              <a:pathLst>
                <a:path w="5067" h="5635" extrusionOk="0">
                  <a:moveTo>
                    <a:pt x="2859" y="1"/>
                  </a:moveTo>
                  <a:lnTo>
                    <a:pt x="2859" y="1"/>
                  </a:lnTo>
                  <a:cubicBezTo>
                    <a:pt x="4606" y="2042"/>
                    <a:pt x="3073" y="5073"/>
                    <a:pt x="552" y="5073"/>
                  </a:cubicBezTo>
                  <a:cubicBezTo>
                    <a:pt x="373" y="5073"/>
                    <a:pt x="188" y="5057"/>
                    <a:pt x="0" y="5025"/>
                  </a:cubicBezTo>
                  <a:lnTo>
                    <a:pt x="0" y="5025"/>
                  </a:lnTo>
                  <a:lnTo>
                    <a:pt x="294" y="5194"/>
                  </a:lnTo>
                  <a:cubicBezTo>
                    <a:pt x="757" y="5492"/>
                    <a:pt x="1276" y="5634"/>
                    <a:pt x="1788" y="5634"/>
                  </a:cubicBezTo>
                  <a:cubicBezTo>
                    <a:pt x="2720" y="5634"/>
                    <a:pt x="3634" y="5165"/>
                    <a:pt x="4163" y="4311"/>
                  </a:cubicBezTo>
                  <a:lnTo>
                    <a:pt x="4247" y="4184"/>
                  </a:lnTo>
                  <a:cubicBezTo>
                    <a:pt x="5067" y="2860"/>
                    <a:pt x="4667" y="1136"/>
                    <a:pt x="3364" y="316"/>
                  </a:cubicBezTo>
                  <a:lnTo>
                    <a:pt x="2859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88"/>
            <p:cNvSpPr/>
            <p:nvPr/>
          </p:nvSpPr>
          <p:spPr>
            <a:xfrm>
              <a:off x="1861322" y="3349652"/>
              <a:ext cx="46924" cy="44873"/>
            </a:xfrm>
            <a:custGeom>
              <a:avLst/>
              <a:gdLst/>
              <a:ahLst/>
              <a:cxnLst/>
              <a:rect l="l" t="t" r="r" b="b"/>
              <a:pathLst>
                <a:path w="3134" h="2997" extrusionOk="0">
                  <a:moveTo>
                    <a:pt x="1203" y="1"/>
                  </a:moveTo>
                  <a:cubicBezTo>
                    <a:pt x="1037" y="1"/>
                    <a:pt x="876" y="90"/>
                    <a:pt x="779" y="242"/>
                  </a:cubicBezTo>
                  <a:lnTo>
                    <a:pt x="148" y="1273"/>
                  </a:lnTo>
                  <a:cubicBezTo>
                    <a:pt x="1" y="1483"/>
                    <a:pt x="64" y="1798"/>
                    <a:pt x="295" y="1945"/>
                  </a:cubicBezTo>
                  <a:lnTo>
                    <a:pt x="1956" y="2997"/>
                  </a:lnTo>
                  <a:lnTo>
                    <a:pt x="3133" y="1125"/>
                  </a:lnTo>
                  <a:lnTo>
                    <a:pt x="1451" y="74"/>
                  </a:lnTo>
                  <a:cubicBezTo>
                    <a:pt x="1373" y="24"/>
                    <a:pt x="1287" y="1"/>
                    <a:pt x="12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88"/>
            <p:cNvSpPr/>
            <p:nvPr/>
          </p:nvSpPr>
          <p:spPr>
            <a:xfrm>
              <a:off x="1877687" y="3358306"/>
              <a:ext cx="30559" cy="36218"/>
            </a:xfrm>
            <a:custGeom>
              <a:avLst/>
              <a:gdLst/>
              <a:ahLst/>
              <a:cxnLst/>
              <a:rect l="l" t="t" r="r" b="b"/>
              <a:pathLst>
                <a:path w="2041" h="2419" extrusionOk="0">
                  <a:moveTo>
                    <a:pt x="1136" y="1"/>
                  </a:moveTo>
                  <a:lnTo>
                    <a:pt x="1" y="1851"/>
                  </a:lnTo>
                  <a:lnTo>
                    <a:pt x="863" y="2419"/>
                  </a:lnTo>
                  <a:lnTo>
                    <a:pt x="2040" y="547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88"/>
            <p:cNvSpPr/>
            <p:nvPr/>
          </p:nvSpPr>
          <p:spPr>
            <a:xfrm>
              <a:off x="1872656" y="3625880"/>
              <a:ext cx="42193" cy="32430"/>
            </a:xfrm>
            <a:custGeom>
              <a:avLst/>
              <a:gdLst/>
              <a:ahLst/>
              <a:cxnLst/>
              <a:rect l="l" t="t" r="r" b="b"/>
              <a:pathLst>
                <a:path w="2818" h="2166" extrusionOk="0">
                  <a:moveTo>
                    <a:pt x="1115" y="1"/>
                  </a:moveTo>
                  <a:cubicBezTo>
                    <a:pt x="484" y="1"/>
                    <a:pt x="1" y="505"/>
                    <a:pt x="1" y="1115"/>
                  </a:cubicBezTo>
                  <a:lnTo>
                    <a:pt x="1" y="2166"/>
                  </a:lnTo>
                  <a:lnTo>
                    <a:pt x="2818" y="2166"/>
                  </a:lnTo>
                  <a:lnTo>
                    <a:pt x="2797" y="1115"/>
                  </a:lnTo>
                  <a:cubicBezTo>
                    <a:pt x="2797" y="505"/>
                    <a:pt x="2292" y="1"/>
                    <a:pt x="168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88"/>
            <p:cNvSpPr/>
            <p:nvPr/>
          </p:nvSpPr>
          <p:spPr>
            <a:xfrm>
              <a:off x="1885563" y="3625745"/>
              <a:ext cx="28972" cy="32565"/>
            </a:xfrm>
            <a:custGeom>
              <a:avLst/>
              <a:gdLst/>
              <a:ahLst/>
              <a:cxnLst/>
              <a:rect l="l" t="t" r="r" b="b"/>
              <a:pathLst>
                <a:path w="1935" h="2175" extrusionOk="0">
                  <a:moveTo>
                    <a:pt x="179" y="1"/>
                  </a:moveTo>
                  <a:cubicBezTo>
                    <a:pt x="120" y="1"/>
                    <a:pt x="60" y="16"/>
                    <a:pt x="1" y="31"/>
                  </a:cubicBezTo>
                  <a:cubicBezTo>
                    <a:pt x="421" y="241"/>
                    <a:pt x="673" y="682"/>
                    <a:pt x="673" y="1166"/>
                  </a:cubicBezTo>
                  <a:lnTo>
                    <a:pt x="673" y="2175"/>
                  </a:lnTo>
                  <a:lnTo>
                    <a:pt x="1935" y="2175"/>
                  </a:lnTo>
                  <a:lnTo>
                    <a:pt x="1935" y="1124"/>
                  </a:lnTo>
                  <a:cubicBezTo>
                    <a:pt x="1935" y="514"/>
                    <a:pt x="1430" y="10"/>
                    <a:pt x="821" y="10"/>
                  </a:cubicBezTo>
                  <a:lnTo>
                    <a:pt x="253" y="10"/>
                  </a:lnTo>
                  <a:cubicBezTo>
                    <a:pt x="228" y="3"/>
                    <a:pt x="204" y="1"/>
                    <a:pt x="179" y="1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8" name="Google Shape;11358;p88"/>
          <p:cNvGrpSpPr/>
          <p:nvPr/>
        </p:nvGrpSpPr>
        <p:grpSpPr>
          <a:xfrm>
            <a:off x="1971819" y="4276854"/>
            <a:ext cx="383281" cy="333947"/>
            <a:chOff x="1971819" y="4276854"/>
            <a:chExt cx="383281" cy="333947"/>
          </a:xfrm>
        </p:grpSpPr>
        <p:sp>
          <p:nvSpPr>
            <p:cNvPr id="11359" name="Google Shape;11359;p88"/>
            <p:cNvSpPr/>
            <p:nvPr/>
          </p:nvSpPr>
          <p:spPr>
            <a:xfrm>
              <a:off x="1971819" y="4277094"/>
              <a:ext cx="383281" cy="333707"/>
            </a:xfrm>
            <a:custGeom>
              <a:avLst/>
              <a:gdLst/>
              <a:ahLst/>
              <a:cxnLst/>
              <a:rect l="l" t="t" r="r" b="b"/>
              <a:pathLst>
                <a:path w="25599" h="22288" extrusionOk="0">
                  <a:moveTo>
                    <a:pt x="14060" y="0"/>
                  </a:moveTo>
                  <a:cubicBezTo>
                    <a:pt x="11422" y="0"/>
                    <a:pt x="8740" y="922"/>
                    <a:pt x="6518" y="2928"/>
                  </a:cubicBezTo>
                  <a:cubicBezTo>
                    <a:pt x="0" y="8794"/>
                    <a:pt x="2334" y="19517"/>
                    <a:pt x="10702" y="22145"/>
                  </a:cubicBezTo>
                  <a:cubicBezTo>
                    <a:pt x="11014" y="22242"/>
                    <a:pt x="11325" y="22287"/>
                    <a:pt x="11629" y="22287"/>
                  </a:cubicBezTo>
                  <a:cubicBezTo>
                    <a:pt x="13434" y="22287"/>
                    <a:pt x="14966" y="20685"/>
                    <a:pt x="14696" y="18760"/>
                  </a:cubicBezTo>
                  <a:cubicBezTo>
                    <a:pt x="14465" y="17057"/>
                    <a:pt x="15033" y="15354"/>
                    <a:pt x="16252" y="14134"/>
                  </a:cubicBezTo>
                  <a:cubicBezTo>
                    <a:pt x="17290" y="13096"/>
                    <a:pt x="18692" y="12534"/>
                    <a:pt x="20127" y="12534"/>
                  </a:cubicBezTo>
                  <a:cubicBezTo>
                    <a:pt x="20552" y="12534"/>
                    <a:pt x="20980" y="12583"/>
                    <a:pt x="21403" y="12684"/>
                  </a:cubicBezTo>
                  <a:cubicBezTo>
                    <a:pt x="21659" y="12747"/>
                    <a:pt x="21913" y="12777"/>
                    <a:pt x="22162" y="12777"/>
                  </a:cubicBezTo>
                  <a:cubicBezTo>
                    <a:pt x="24051" y="12777"/>
                    <a:pt x="25599" y="11037"/>
                    <a:pt x="25208" y="9067"/>
                  </a:cubicBezTo>
                  <a:cubicBezTo>
                    <a:pt x="24046" y="3410"/>
                    <a:pt x="19135" y="0"/>
                    <a:pt x="14060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88"/>
            <p:cNvSpPr/>
            <p:nvPr/>
          </p:nvSpPr>
          <p:spPr>
            <a:xfrm>
              <a:off x="2071910" y="4276854"/>
              <a:ext cx="281124" cy="183233"/>
            </a:xfrm>
            <a:custGeom>
              <a:avLst/>
              <a:gdLst/>
              <a:ahLst/>
              <a:cxnLst/>
              <a:rect l="l" t="t" r="r" b="b"/>
              <a:pathLst>
                <a:path w="18776" h="12238" extrusionOk="0">
                  <a:moveTo>
                    <a:pt x="7372" y="1"/>
                  </a:moveTo>
                  <a:cubicBezTo>
                    <a:pt x="4809" y="1"/>
                    <a:pt x="2199" y="874"/>
                    <a:pt x="1" y="2776"/>
                  </a:cubicBezTo>
                  <a:cubicBezTo>
                    <a:pt x="1763" y="1879"/>
                    <a:pt x="3616" y="1463"/>
                    <a:pt x="5431" y="1463"/>
                  </a:cubicBezTo>
                  <a:cubicBezTo>
                    <a:pt x="10891" y="1463"/>
                    <a:pt x="16000" y="5237"/>
                    <a:pt x="17199" y="11060"/>
                  </a:cubicBezTo>
                  <a:cubicBezTo>
                    <a:pt x="17283" y="11438"/>
                    <a:pt x="17283" y="11859"/>
                    <a:pt x="17220" y="12237"/>
                  </a:cubicBezTo>
                  <a:cubicBezTo>
                    <a:pt x="18250" y="11543"/>
                    <a:pt x="18776" y="10303"/>
                    <a:pt x="18523" y="9083"/>
                  </a:cubicBezTo>
                  <a:cubicBezTo>
                    <a:pt x="17363" y="3436"/>
                    <a:pt x="12458" y="1"/>
                    <a:pt x="7372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88"/>
            <p:cNvSpPr/>
            <p:nvPr/>
          </p:nvSpPr>
          <p:spPr>
            <a:xfrm>
              <a:off x="2169187" y="4328644"/>
              <a:ext cx="141984" cy="106574"/>
            </a:xfrm>
            <a:custGeom>
              <a:avLst/>
              <a:gdLst/>
              <a:ahLst/>
              <a:cxnLst/>
              <a:rect l="l" t="t" r="r" b="b"/>
              <a:pathLst>
                <a:path w="9483" h="7118" extrusionOk="0">
                  <a:moveTo>
                    <a:pt x="4741" y="0"/>
                  </a:moveTo>
                  <a:cubicBezTo>
                    <a:pt x="3832" y="0"/>
                    <a:pt x="2923" y="347"/>
                    <a:pt x="2229" y="1041"/>
                  </a:cubicBezTo>
                  <a:cubicBezTo>
                    <a:pt x="0" y="3291"/>
                    <a:pt x="1577" y="7117"/>
                    <a:pt x="4752" y="7117"/>
                  </a:cubicBezTo>
                  <a:cubicBezTo>
                    <a:pt x="7906" y="7117"/>
                    <a:pt x="9482" y="3291"/>
                    <a:pt x="7254" y="1041"/>
                  </a:cubicBezTo>
                  <a:cubicBezTo>
                    <a:pt x="6560" y="347"/>
                    <a:pt x="5651" y="0"/>
                    <a:pt x="4741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88"/>
            <p:cNvSpPr/>
            <p:nvPr/>
          </p:nvSpPr>
          <p:spPr>
            <a:xfrm>
              <a:off x="2194685" y="4328959"/>
              <a:ext cx="103894" cy="98699"/>
            </a:xfrm>
            <a:custGeom>
              <a:avLst/>
              <a:gdLst/>
              <a:ahLst/>
              <a:cxnLst/>
              <a:rect l="l" t="t" r="r" b="b"/>
              <a:pathLst>
                <a:path w="6939" h="6592" extrusionOk="0">
                  <a:moveTo>
                    <a:pt x="3049" y="0"/>
                  </a:moveTo>
                  <a:cubicBezTo>
                    <a:pt x="2145" y="0"/>
                    <a:pt x="1241" y="347"/>
                    <a:pt x="547" y="1041"/>
                  </a:cubicBezTo>
                  <a:lnTo>
                    <a:pt x="526" y="1020"/>
                  </a:lnTo>
                  <a:cubicBezTo>
                    <a:pt x="316" y="1230"/>
                    <a:pt x="148" y="1462"/>
                    <a:pt x="0" y="1714"/>
                  </a:cubicBezTo>
                  <a:cubicBezTo>
                    <a:pt x="614" y="1344"/>
                    <a:pt x="1243" y="1181"/>
                    <a:pt x="1846" y="1181"/>
                  </a:cubicBezTo>
                  <a:cubicBezTo>
                    <a:pt x="4366" y="1181"/>
                    <a:pt x="6422" y="4030"/>
                    <a:pt x="4878" y="6592"/>
                  </a:cubicBezTo>
                  <a:cubicBezTo>
                    <a:pt x="5130" y="6444"/>
                    <a:pt x="5362" y="6255"/>
                    <a:pt x="5572" y="6066"/>
                  </a:cubicBezTo>
                  <a:cubicBezTo>
                    <a:pt x="6938" y="4657"/>
                    <a:pt x="6938" y="2429"/>
                    <a:pt x="5551" y="1041"/>
                  </a:cubicBezTo>
                  <a:cubicBezTo>
                    <a:pt x="4857" y="347"/>
                    <a:pt x="3953" y="0"/>
                    <a:pt x="304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88"/>
            <p:cNvSpPr/>
            <p:nvPr/>
          </p:nvSpPr>
          <p:spPr>
            <a:xfrm>
              <a:off x="2061849" y="4499810"/>
              <a:ext cx="81226" cy="60684"/>
            </a:xfrm>
            <a:custGeom>
              <a:avLst/>
              <a:gdLst/>
              <a:ahLst/>
              <a:cxnLst/>
              <a:rect l="l" t="t" r="r" b="b"/>
              <a:pathLst>
                <a:path w="5425" h="4053" extrusionOk="0">
                  <a:moveTo>
                    <a:pt x="2704" y="0"/>
                  </a:moveTo>
                  <a:cubicBezTo>
                    <a:pt x="2187" y="0"/>
                    <a:pt x="1672" y="195"/>
                    <a:pt x="1283" y="584"/>
                  </a:cubicBezTo>
                  <a:cubicBezTo>
                    <a:pt x="0" y="1866"/>
                    <a:pt x="904" y="4053"/>
                    <a:pt x="2712" y="4053"/>
                  </a:cubicBezTo>
                  <a:cubicBezTo>
                    <a:pt x="4520" y="4053"/>
                    <a:pt x="5424" y="1866"/>
                    <a:pt x="4142" y="584"/>
                  </a:cubicBezTo>
                  <a:cubicBezTo>
                    <a:pt x="3743" y="195"/>
                    <a:pt x="3222" y="0"/>
                    <a:pt x="2704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88"/>
            <p:cNvSpPr/>
            <p:nvPr/>
          </p:nvSpPr>
          <p:spPr>
            <a:xfrm>
              <a:off x="2075384" y="4499600"/>
              <a:ext cx="62660" cy="57435"/>
            </a:xfrm>
            <a:custGeom>
              <a:avLst/>
              <a:gdLst/>
              <a:ahLst/>
              <a:cxnLst/>
              <a:rect l="l" t="t" r="r" b="b"/>
              <a:pathLst>
                <a:path w="4185" h="3836" extrusionOk="0">
                  <a:moveTo>
                    <a:pt x="1817" y="0"/>
                  </a:moveTo>
                  <a:cubicBezTo>
                    <a:pt x="1300" y="0"/>
                    <a:pt x="779" y="198"/>
                    <a:pt x="379" y="598"/>
                  </a:cubicBezTo>
                  <a:cubicBezTo>
                    <a:pt x="232" y="766"/>
                    <a:pt x="84" y="934"/>
                    <a:pt x="0" y="1123"/>
                  </a:cubicBezTo>
                  <a:cubicBezTo>
                    <a:pt x="299" y="978"/>
                    <a:pt x="600" y="912"/>
                    <a:pt x="890" y="912"/>
                  </a:cubicBezTo>
                  <a:cubicBezTo>
                    <a:pt x="2277" y="912"/>
                    <a:pt x="3408" y="2410"/>
                    <a:pt x="2712" y="3836"/>
                  </a:cubicBezTo>
                  <a:cubicBezTo>
                    <a:pt x="3827" y="3289"/>
                    <a:pt x="4184" y="1859"/>
                    <a:pt x="3448" y="850"/>
                  </a:cubicBezTo>
                  <a:cubicBezTo>
                    <a:pt x="3057" y="287"/>
                    <a:pt x="2441" y="0"/>
                    <a:pt x="18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88"/>
            <p:cNvSpPr/>
            <p:nvPr/>
          </p:nvSpPr>
          <p:spPr>
            <a:xfrm>
              <a:off x="2030047" y="4417027"/>
              <a:ext cx="81241" cy="60684"/>
            </a:xfrm>
            <a:custGeom>
              <a:avLst/>
              <a:gdLst/>
              <a:ahLst/>
              <a:cxnLst/>
              <a:rect l="l" t="t" r="r" b="b"/>
              <a:pathLst>
                <a:path w="5426" h="4053" extrusionOk="0">
                  <a:moveTo>
                    <a:pt x="2721" y="0"/>
                  </a:moveTo>
                  <a:cubicBezTo>
                    <a:pt x="2203" y="0"/>
                    <a:pt x="1683" y="195"/>
                    <a:pt x="1283" y="583"/>
                  </a:cubicBezTo>
                  <a:cubicBezTo>
                    <a:pt x="1" y="1866"/>
                    <a:pt x="905" y="4052"/>
                    <a:pt x="2713" y="4052"/>
                  </a:cubicBezTo>
                  <a:cubicBezTo>
                    <a:pt x="4521" y="4052"/>
                    <a:pt x="5425" y="1866"/>
                    <a:pt x="4143" y="583"/>
                  </a:cubicBezTo>
                  <a:cubicBezTo>
                    <a:pt x="3754" y="195"/>
                    <a:pt x="3238" y="0"/>
                    <a:pt x="272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88"/>
            <p:cNvSpPr/>
            <p:nvPr/>
          </p:nvSpPr>
          <p:spPr>
            <a:xfrm>
              <a:off x="2043897" y="4416937"/>
              <a:ext cx="62345" cy="57315"/>
            </a:xfrm>
            <a:custGeom>
              <a:avLst/>
              <a:gdLst/>
              <a:ahLst/>
              <a:cxnLst/>
              <a:rect l="l" t="t" r="r" b="b"/>
              <a:pathLst>
                <a:path w="4164" h="3828" extrusionOk="0">
                  <a:moveTo>
                    <a:pt x="1798" y="0"/>
                  </a:moveTo>
                  <a:cubicBezTo>
                    <a:pt x="1281" y="0"/>
                    <a:pt x="761" y="198"/>
                    <a:pt x="358" y="610"/>
                  </a:cubicBezTo>
                  <a:lnTo>
                    <a:pt x="358" y="589"/>
                  </a:lnTo>
                  <a:cubicBezTo>
                    <a:pt x="211" y="737"/>
                    <a:pt x="85" y="905"/>
                    <a:pt x="1" y="1094"/>
                  </a:cubicBezTo>
                  <a:cubicBezTo>
                    <a:pt x="317" y="926"/>
                    <a:pt x="639" y="851"/>
                    <a:pt x="949" y="851"/>
                  </a:cubicBezTo>
                  <a:cubicBezTo>
                    <a:pt x="2346" y="851"/>
                    <a:pt x="3491" y="2381"/>
                    <a:pt x="2734" y="3827"/>
                  </a:cubicBezTo>
                  <a:cubicBezTo>
                    <a:pt x="3827" y="3260"/>
                    <a:pt x="4164" y="1830"/>
                    <a:pt x="3428" y="821"/>
                  </a:cubicBezTo>
                  <a:cubicBezTo>
                    <a:pt x="3027" y="283"/>
                    <a:pt x="2415" y="0"/>
                    <a:pt x="179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7" name="Google Shape;11367;p88"/>
            <p:cNvSpPr/>
            <p:nvPr/>
          </p:nvSpPr>
          <p:spPr>
            <a:xfrm>
              <a:off x="2067194" y="4330845"/>
              <a:ext cx="80911" cy="60609"/>
            </a:xfrm>
            <a:custGeom>
              <a:avLst/>
              <a:gdLst/>
              <a:ahLst/>
              <a:cxnLst/>
              <a:rect l="l" t="t" r="r" b="b"/>
              <a:pathLst>
                <a:path w="5404" h="4048" extrusionOk="0">
                  <a:moveTo>
                    <a:pt x="2705" y="1"/>
                  </a:moveTo>
                  <a:cubicBezTo>
                    <a:pt x="2187" y="1"/>
                    <a:pt x="1672" y="200"/>
                    <a:pt x="1283" y="600"/>
                  </a:cubicBezTo>
                  <a:cubicBezTo>
                    <a:pt x="1" y="1882"/>
                    <a:pt x="905" y="4048"/>
                    <a:pt x="2713" y="4048"/>
                  </a:cubicBezTo>
                  <a:cubicBezTo>
                    <a:pt x="4500" y="4048"/>
                    <a:pt x="5404" y="1882"/>
                    <a:pt x="4142" y="600"/>
                  </a:cubicBezTo>
                  <a:cubicBezTo>
                    <a:pt x="3743" y="200"/>
                    <a:pt x="3223" y="1"/>
                    <a:pt x="2705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8" name="Google Shape;11368;p88"/>
            <p:cNvSpPr/>
            <p:nvPr/>
          </p:nvSpPr>
          <p:spPr>
            <a:xfrm>
              <a:off x="2080415" y="4330845"/>
              <a:ext cx="62974" cy="57464"/>
            </a:xfrm>
            <a:custGeom>
              <a:avLst/>
              <a:gdLst/>
              <a:ahLst/>
              <a:cxnLst/>
              <a:rect l="l" t="t" r="r" b="b"/>
              <a:pathLst>
                <a:path w="4206" h="3838" extrusionOk="0">
                  <a:moveTo>
                    <a:pt x="1839" y="0"/>
                  </a:moveTo>
                  <a:cubicBezTo>
                    <a:pt x="1323" y="0"/>
                    <a:pt x="802" y="197"/>
                    <a:pt x="400" y="600"/>
                  </a:cubicBezTo>
                  <a:lnTo>
                    <a:pt x="379" y="600"/>
                  </a:lnTo>
                  <a:cubicBezTo>
                    <a:pt x="232" y="747"/>
                    <a:pt x="106" y="915"/>
                    <a:pt x="1" y="1104"/>
                  </a:cubicBezTo>
                  <a:cubicBezTo>
                    <a:pt x="318" y="942"/>
                    <a:pt x="639" y="869"/>
                    <a:pt x="948" y="869"/>
                  </a:cubicBezTo>
                  <a:cubicBezTo>
                    <a:pt x="2356" y="869"/>
                    <a:pt x="3496" y="2389"/>
                    <a:pt x="2755" y="3838"/>
                  </a:cubicBezTo>
                  <a:cubicBezTo>
                    <a:pt x="3848" y="3270"/>
                    <a:pt x="4205" y="1840"/>
                    <a:pt x="3470" y="831"/>
                  </a:cubicBezTo>
                  <a:cubicBezTo>
                    <a:pt x="3069" y="282"/>
                    <a:pt x="2457" y="0"/>
                    <a:pt x="1839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9" name="Google Shape;11369;p88"/>
          <p:cNvGrpSpPr/>
          <p:nvPr/>
        </p:nvGrpSpPr>
        <p:grpSpPr>
          <a:xfrm>
            <a:off x="1825119" y="2885819"/>
            <a:ext cx="175987" cy="361391"/>
            <a:chOff x="1825119" y="2885819"/>
            <a:chExt cx="175987" cy="361391"/>
          </a:xfrm>
        </p:grpSpPr>
        <p:sp>
          <p:nvSpPr>
            <p:cNvPr id="11370" name="Google Shape;11370;p88"/>
            <p:cNvSpPr/>
            <p:nvPr/>
          </p:nvSpPr>
          <p:spPr>
            <a:xfrm>
              <a:off x="1825119" y="2885819"/>
              <a:ext cx="175987" cy="56356"/>
            </a:xfrm>
            <a:custGeom>
              <a:avLst/>
              <a:gdLst/>
              <a:ahLst/>
              <a:cxnLst/>
              <a:rect l="l" t="t" r="r" b="b"/>
              <a:pathLst>
                <a:path w="11754" h="3764" extrusionOk="0">
                  <a:moveTo>
                    <a:pt x="1494" y="0"/>
                  </a:moveTo>
                  <a:cubicBezTo>
                    <a:pt x="674" y="0"/>
                    <a:pt x="1" y="673"/>
                    <a:pt x="1" y="1493"/>
                  </a:cubicBezTo>
                  <a:lnTo>
                    <a:pt x="1" y="2271"/>
                  </a:lnTo>
                  <a:cubicBezTo>
                    <a:pt x="1" y="3091"/>
                    <a:pt x="674" y="3764"/>
                    <a:pt x="1494" y="3764"/>
                  </a:cubicBezTo>
                  <a:lnTo>
                    <a:pt x="10261" y="3764"/>
                  </a:lnTo>
                  <a:cubicBezTo>
                    <a:pt x="11081" y="3764"/>
                    <a:pt x="11754" y="3091"/>
                    <a:pt x="11754" y="2271"/>
                  </a:cubicBezTo>
                  <a:lnTo>
                    <a:pt x="11754" y="1493"/>
                  </a:lnTo>
                  <a:cubicBezTo>
                    <a:pt x="11754" y="673"/>
                    <a:pt x="11081" y="0"/>
                    <a:pt x="10261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88"/>
            <p:cNvSpPr/>
            <p:nvPr/>
          </p:nvSpPr>
          <p:spPr>
            <a:xfrm>
              <a:off x="1951666" y="2886119"/>
              <a:ext cx="49439" cy="56371"/>
            </a:xfrm>
            <a:custGeom>
              <a:avLst/>
              <a:gdLst/>
              <a:ahLst/>
              <a:cxnLst/>
              <a:rect l="l" t="t" r="r" b="b"/>
              <a:pathLst>
                <a:path w="3302" h="3765" extrusionOk="0">
                  <a:moveTo>
                    <a:pt x="1846" y="1"/>
                  </a:moveTo>
                  <a:cubicBezTo>
                    <a:pt x="1834" y="1"/>
                    <a:pt x="1821" y="1"/>
                    <a:pt x="1809" y="1"/>
                  </a:cubicBezTo>
                  <a:lnTo>
                    <a:pt x="1" y="1"/>
                  </a:lnTo>
                  <a:cubicBezTo>
                    <a:pt x="610" y="253"/>
                    <a:pt x="989" y="842"/>
                    <a:pt x="989" y="1494"/>
                  </a:cubicBezTo>
                  <a:lnTo>
                    <a:pt x="989" y="2251"/>
                  </a:lnTo>
                  <a:cubicBezTo>
                    <a:pt x="989" y="2903"/>
                    <a:pt x="610" y="3491"/>
                    <a:pt x="1" y="3765"/>
                  </a:cubicBezTo>
                  <a:lnTo>
                    <a:pt x="1809" y="3765"/>
                  </a:lnTo>
                  <a:cubicBezTo>
                    <a:pt x="2629" y="3765"/>
                    <a:pt x="3302" y="3092"/>
                    <a:pt x="3302" y="2272"/>
                  </a:cubicBezTo>
                  <a:lnTo>
                    <a:pt x="3302" y="1473"/>
                  </a:lnTo>
                  <a:cubicBezTo>
                    <a:pt x="3302" y="665"/>
                    <a:pt x="2649" y="1"/>
                    <a:pt x="1846" y="1"/>
                  </a:cubicBezTo>
                  <a:close/>
                </a:path>
              </a:pathLst>
            </a:custGeom>
            <a:solidFill>
              <a:srgbClr val="8EA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88"/>
            <p:cNvSpPr/>
            <p:nvPr/>
          </p:nvSpPr>
          <p:spPr>
            <a:xfrm>
              <a:off x="1853776" y="2942161"/>
              <a:ext cx="118058" cy="304735"/>
            </a:xfrm>
            <a:custGeom>
              <a:avLst/>
              <a:gdLst/>
              <a:ahLst/>
              <a:cxnLst/>
              <a:rect l="l" t="t" r="r" b="b"/>
              <a:pathLst>
                <a:path w="7885" h="20353" extrusionOk="0">
                  <a:moveTo>
                    <a:pt x="0" y="1"/>
                  </a:moveTo>
                  <a:lnTo>
                    <a:pt x="0" y="16526"/>
                  </a:lnTo>
                  <a:cubicBezTo>
                    <a:pt x="0" y="18649"/>
                    <a:pt x="1703" y="20352"/>
                    <a:pt x="3806" y="20352"/>
                  </a:cubicBezTo>
                  <a:lnTo>
                    <a:pt x="4037" y="20352"/>
                  </a:lnTo>
                  <a:cubicBezTo>
                    <a:pt x="6160" y="20352"/>
                    <a:pt x="7884" y="18649"/>
                    <a:pt x="7884" y="16526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88"/>
            <p:cNvSpPr/>
            <p:nvPr/>
          </p:nvSpPr>
          <p:spPr>
            <a:xfrm>
              <a:off x="1853776" y="2942161"/>
              <a:ext cx="118058" cy="305050"/>
            </a:xfrm>
            <a:custGeom>
              <a:avLst/>
              <a:gdLst/>
              <a:ahLst/>
              <a:cxnLst/>
              <a:rect l="l" t="t" r="r" b="b"/>
              <a:pathLst>
                <a:path w="7885" h="20374" extrusionOk="0">
                  <a:moveTo>
                    <a:pt x="0" y="1"/>
                  </a:moveTo>
                  <a:lnTo>
                    <a:pt x="0" y="863"/>
                  </a:lnTo>
                  <a:lnTo>
                    <a:pt x="3049" y="863"/>
                  </a:lnTo>
                  <a:cubicBezTo>
                    <a:pt x="4899" y="863"/>
                    <a:pt x="6413" y="2376"/>
                    <a:pt x="6413" y="4226"/>
                  </a:cubicBezTo>
                  <a:lnTo>
                    <a:pt x="6413" y="15033"/>
                  </a:lnTo>
                  <a:cubicBezTo>
                    <a:pt x="6413" y="17364"/>
                    <a:pt x="4487" y="19089"/>
                    <a:pt x="2359" y="19089"/>
                  </a:cubicBezTo>
                  <a:cubicBezTo>
                    <a:pt x="1801" y="19089"/>
                    <a:pt x="1228" y="18970"/>
                    <a:pt x="673" y="18712"/>
                  </a:cubicBezTo>
                  <a:lnTo>
                    <a:pt x="673" y="18712"/>
                  </a:lnTo>
                  <a:cubicBezTo>
                    <a:pt x="1388" y="19742"/>
                    <a:pt x="2565" y="20373"/>
                    <a:pt x="3827" y="20373"/>
                  </a:cubicBezTo>
                  <a:lnTo>
                    <a:pt x="4058" y="20373"/>
                  </a:lnTo>
                  <a:cubicBezTo>
                    <a:pt x="6160" y="20352"/>
                    <a:pt x="7884" y="18649"/>
                    <a:pt x="7884" y="16547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88"/>
            <p:cNvSpPr/>
            <p:nvPr/>
          </p:nvSpPr>
          <p:spPr>
            <a:xfrm>
              <a:off x="1933100" y="2963257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8"/>
                  </a:cubicBezTo>
                  <a:cubicBezTo>
                    <a:pt x="0" y="547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88"/>
            <p:cNvSpPr/>
            <p:nvPr/>
          </p:nvSpPr>
          <p:spPr>
            <a:xfrm>
              <a:off x="1933100" y="300134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88"/>
            <p:cNvSpPr/>
            <p:nvPr/>
          </p:nvSpPr>
          <p:spPr>
            <a:xfrm>
              <a:off x="1933100" y="303943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88"/>
            <p:cNvSpPr/>
            <p:nvPr/>
          </p:nvSpPr>
          <p:spPr>
            <a:xfrm>
              <a:off x="1933100" y="307752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8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88"/>
            <p:cNvSpPr/>
            <p:nvPr/>
          </p:nvSpPr>
          <p:spPr>
            <a:xfrm>
              <a:off x="1933100" y="3115931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7"/>
                  </a:cubicBezTo>
                  <a:cubicBezTo>
                    <a:pt x="0" y="568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88"/>
            <p:cNvSpPr/>
            <p:nvPr/>
          </p:nvSpPr>
          <p:spPr>
            <a:xfrm>
              <a:off x="1933100" y="3154007"/>
              <a:ext cx="38419" cy="10720"/>
            </a:xfrm>
            <a:custGeom>
              <a:avLst/>
              <a:gdLst/>
              <a:ahLst/>
              <a:cxnLst/>
              <a:rect l="l" t="t" r="r" b="b"/>
              <a:pathLst>
                <a:path w="2566" h="716" extrusionOk="0">
                  <a:moveTo>
                    <a:pt x="358" y="1"/>
                  </a:moveTo>
                  <a:cubicBezTo>
                    <a:pt x="168" y="1"/>
                    <a:pt x="0" y="169"/>
                    <a:pt x="0" y="358"/>
                  </a:cubicBezTo>
                  <a:cubicBezTo>
                    <a:pt x="0" y="569"/>
                    <a:pt x="168" y="716"/>
                    <a:pt x="358" y="716"/>
                  </a:cubicBezTo>
                  <a:lnTo>
                    <a:pt x="2565" y="716"/>
                  </a:lnTo>
                  <a:lnTo>
                    <a:pt x="256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0" name="Google Shape;11380;p88"/>
          <p:cNvGrpSpPr/>
          <p:nvPr/>
        </p:nvGrpSpPr>
        <p:grpSpPr>
          <a:xfrm>
            <a:off x="3504824" y="3405844"/>
            <a:ext cx="369896" cy="226339"/>
            <a:chOff x="3504824" y="3405844"/>
            <a:chExt cx="369896" cy="226339"/>
          </a:xfrm>
        </p:grpSpPr>
        <p:sp>
          <p:nvSpPr>
            <p:cNvPr id="11381" name="Google Shape;11381;p88"/>
            <p:cNvSpPr/>
            <p:nvPr/>
          </p:nvSpPr>
          <p:spPr>
            <a:xfrm>
              <a:off x="3504824" y="3461871"/>
              <a:ext cx="369896" cy="141984"/>
            </a:xfrm>
            <a:custGeom>
              <a:avLst/>
              <a:gdLst/>
              <a:ahLst/>
              <a:cxnLst/>
              <a:rect l="l" t="t" r="r" b="b"/>
              <a:pathLst>
                <a:path w="24705" h="9483" extrusionOk="0">
                  <a:moveTo>
                    <a:pt x="23732" y="0"/>
                  </a:moveTo>
                  <a:cubicBezTo>
                    <a:pt x="23720" y="0"/>
                    <a:pt x="23708" y="0"/>
                    <a:pt x="23695" y="1"/>
                  </a:cubicBezTo>
                  <a:lnTo>
                    <a:pt x="1010" y="1"/>
                  </a:lnTo>
                  <a:cubicBezTo>
                    <a:pt x="463" y="1"/>
                    <a:pt x="1" y="442"/>
                    <a:pt x="1" y="989"/>
                  </a:cubicBezTo>
                  <a:lnTo>
                    <a:pt x="1" y="8474"/>
                  </a:lnTo>
                  <a:cubicBezTo>
                    <a:pt x="1" y="9020"/>
                    <a:pt x="463" y="9483"/>
                    <a:pt x="1010" y="9483"/>
                  </a:cubicBezTo>
                  <a:lnTo>
                    <a:pt x="23695" y="9483"/>
                  </a:lnTo>
                  <a:cubicBezTo>
                    <a:pt x="24263" y="9483"/>
                    <a:pt x="24704" y="9020"/>
                    <a:pt x="24704" y="8474"/>
                  </a:cubicBezTo>
                  <a:lnTo>
                    <a:pt x="24704" y="989"/>
                  </a:lnTo>
                  <a:cubicBezTo>
                    <a:pt x="24704" y="454"/>
                    <a:pt x="24282" y="0"/>
                    <a:pt x="2373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2" name="Google Shape;11382;p88"/>
            <p:cNvSpPr/>
            <p:nvPr/>
          </p:nvSpPr>
          <p:spPr>
            <a:xfrm>
              <a:off x="3835357" y="3461557"/>
              <a:ext cx="39363" cy="142299"/>
            </a:xfrm>
            <a:custGeom>
              <a:avLst/>
              <a:gdLst/>
              <a:ahLst/>
              <a:cxnLst/>
              <a:rect l="l" t="t" r="r" b="b"/>
              <a:pathLst>
                <a:path w="2629" h="9504" extrusionOk="0">
                  <a:moveTo>
                    <a:pt x="0" y="1"/>
                  </a:moveTo>
                  <a:cubicBezTo>
                    <a:pt x="147" y="211"/>
                    <a:pt x="210" y="442"/>
                    <a:pt x="210" y="674"/>
                  </a:cubicBezTo>
                  <a:lnTo>
                    <a:pt x="210" y="8831"/>
                  </a:lnTo>
                  <a:cubicBezTo>
                    <a:pt x="210" y="9062"/>
                    <a:pt x="147" y="9294"/>
                    <a:pt x="0" y="9504"/>
                  </a:cubicBezTo>
                  <a:lnTo>
                    <a:pt x="1619" y="9504"/>
                  </a:lnTo>
                  <a:cubicBezTo>
                    <a:pt x="2187" y="9504"/>
                    <a:pt x="2628" y="9041"/>
                    <a:pt x="2628" y="8495"/>
                  </a:cubicBezTo>
                  <a:lnTo>
                    <a:pt x="2628" y="1010"/>
                  </a:lnTo>
                  <a:cubicBezTo>
                    <a:pt x="2628" y="463"/>
                    <a:pt x="2187" y="1"/>
                    <a:pt x="161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88"/>
            <p:cNvSpPr/>
            <p:nvPr/>
          </p:nvSpPr>
          <p:spPr>
            <a:xfrm>
              <a:off x="3554877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52" y="1893"/>
                  </a:cubicBezTo>
                  <a:lnTo>
                    <a:pt x="4205" y="1893"/>
                  </a:lnTo>
                  <a:cubicBezTo>
                    <a:pt x="4563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88"/>
            <p:cNvSpPr/>
            <p:nvPr/>
          </p:nvSpPr>
          <p:spPr>
            <a:xfrm>
              <a:off x="3595797" y="3603840"/>
              <a:ext cx="32131" cy="28343"/>
            </a:xfrm>
            <a:custGeom>
              <a:avLst/>
              <a:gdLst/>
              <a:ahLst/>
              <a:cxnLst/>
              <a:rect l="l" t="t" r="r" b="b"/>
              <a:pathLst>
                <a:path w="2146" h="1893" extrusionOk="0">
                  <a:moveTo>
                    <a:pt x="295" y="1"/>
                  </a:moveTo>
                  <a:lnTo>
                    <a:pt x="295" y="1262"/>
                  </a:lnTo>
                  <a:cubicBezTo>
                    <a:pt x="295" y="1515"/>
                    <a:pt x="190" y="1746"/>
                    <a:pt x="1" y="1893"/>
                  </a:cubicBezTo>
                  <a:lnTo>
                    <a:pt x="1472" y="1893"/>
                  </a:lnTo>
                  <a:cubicBezTo>
                    <a:pt x="1851" y="1893"/>
                    <a:pt x="2145" y="1599"/>
                    <a:pt x="2145" y="1241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5" name="Google Shape;11385;p88"/>
            <p:cNvSpPr/>
            <p:nvPr/>
          </p:nvSpPr>
          <p:spPr>
            <a:xfrm>
              <a:off x="3751930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74" y="1893"/>
                  </a:cubicBezTo>
                  <a:lnTo>
                    <a:pt x="4227" y="1893"/>
                  </a:lnTo>
                  <a:cubicBezTo>
                    <a:pt x="4584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88"/>
            <p:cNvSpPr/>
            <p:nvPr/>
          </p:nvSpPr>
          <p:spPr>
            <a:xfrm>
              <a:off x="3796638" y="3603840"/>
              <a:ext cx="28343" cy="28343"/>
            </a:xfrm>
            <a:custGeom>
              <a:avLst/>
              <a:gdLst/>
              <a:ahLst/>
              <a:cxnLst/>
              <a:rect l="l" t="t" r="r" b="b"/>
              <a:pathLst>
                <a:path w="1893" h="1893" extrusionOk="0">
                  <a:moveTo>
                    <a:pt x="274" y="1"/>
                  </a:moveTo>
                  <a:lnTo>
                    <a:pt x="274" y="1283"/>
                  </a:lnTo>
                  <a:cubicBezTo>
                    <a:pt x="274" y="1515"/>
                    <a:pt x="168" y="1725"/>
                    <a:pt x="0" y="1893"/>
                  </a:cubicBezTo>
                  <a:lnTo>
                    <a:pt x="1241" y="1893"/>
                  </a:lnTo>
                  <a:cubicBezTo>
                    <a:pt x="1598" y="1893"/>
                    <a:pt x="1892" y="1599"/>
                    <a:pt x="1892" y="1241"/>
                  </a:cubicBezTo>
                  <a:lnTo>
                    <a:pt x="1892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88"/>
            <p:cNvSpPr/>
            <p:nvPr/>
          </p:nvSpPr>
          <p:spPr>
            <a:xfrm>
              <a:off x="3510813" y="3405844"/>
              <a:ext cx="184791" cy="158229"/>
            </a:xfrm>
            <a:custGeom>
              <a:avLst/>
              <a:gdLst/>
              <a:ahLst/>
              <a:cxnLst/>
              <a:rect l="l" t="t" r="r" b="b"/>
              <a:pathLst>
                <a:path w="12342" h="10568" extrusionOk="0">
                  <a:moveTo>
                    <a:pt x="7085" y="0"/>
                  </a:moveTo>
                  <a:cubicBezTo>
                    <a:pt x="2376" y="0"/>
                    <a:pt x="0" y="5677"/>
                    <a:pt x="3343" y="8999"/>
                  </a:cubicBezTo>
                  <a:cubicBezTo>
                    <a:pt x="4420" y="10083"/>
                    <a:pt x="5744" y="10568"/>
                    <a:pt x="7043" y="10568"/>
                  </a:cubicBezTo>
                  <a:cubicBezTo>
                    <a:pt x="9749" y="10568"/>
                    <a:pt x="12341" y="8460"/>
                    <a:pt x="12341" y="5278"/>
                  </a:cubicBezTo>
                  <a:cubicBezTo>
                    <a:pt x="12341" y="2355"/>
                    <a:pt x="9987" y="0"/>
                    <a:pt x="708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88"/>
            <p:cNvSpPr/>
            <p:nvPr/>
          </p:nvSpPr>
          <p:spPr>
            <a:xfrm>
              <a:off x="3600528" y="3405844"/>
              <a:ext cx="99792" cy="158110"/>
            </a:xfrm>
            <a:custGeom>
              <a:avLst/>
              <a:gdLst/>
              <a:ahLst/>
              <a:cxnLst/>
              <a:rect l="l" t="t" r="r" b="b"/>
              <a:pathLst>
                <a:path w="6665" h="10560" extrusionOk="0">
                  <a:moveTo>
                    <a:pt x="1093" y="0"/>
                  </a:moveTo>
                  <a:cubicBezTo>
                    <a:pt x="715" y="0"/>
                    <a:pt x="357" y="43"/>
                    <a:pt x="0" y="106"/>
                  </a:cubicBezTo>
                  <a:cubicBezTo>
                    <a:pt x="2439" y="631"/>
                    <a:pt x="4184" y="2776"/>
                    <a:pt x="4184" y="5278"/>
                  </a:cubicBezTo>
                  <a:cubicBezTo>
                    <a:pt x="4184" y="7779"/>
                    <a:pt x="2439" y="9924"/>
                    <a:pt x="0" y="10450"/>
                  </a:cubicBezTo>
                  <a:cubicBezTo>
                    <a:pt x="363" y="10524"/>
                    <a:pt x="724" y="10560"/>
                    <a:pt x="1079" y="10560"/>
                  </a:cubicBezTo>
                  <a:cubicBezTo>
                    <a:pt x="3729" y="10560"/>
                    <a:pt x="6050" y="8568"/>
                    <a:pt x="6328" y="5824"/>
                  </a:cubicBezTo>
                  <a:cubicBezTo>
                    <a:pt x="6665" y="2713"/>
                    <a:pt x="4205" y="0"/>
                    <a:pt x="109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88"/>
            <p:cNvSpPr/>
            <p:nvPr/>
          </p:nvSpPr>
          <p:spPr>
            <a:xfrm>
              <a:off x="3548274" y="3433543"/>
              <a:ext cx="119630" cy="102562"/>
            </a:xfrm>
            <a:custGeom>
              <a:avLst/>
              <a:gdLst/>
              <a:ahLst/>
              <a:cxnLst/>
              <a:rect l="l" t="t" r="r" b="b"/>
              <a:pathLst>
                <a:path w="7990" h="6850" extrusionOk="0">
                  <a:moveTo>
                    <a:pt x="4583" y="1"/>
                  </a:moveTo>
                  <a:cubicBezTo>
                    <a:pt x="1535" y="1"/>
                    <a:pt x="0" y="3680"/>
                    <a:pt x="2166" y="5845"/>
                  </a:cubicBezTo>
                  <a:cubicBezTo>
                    <a:pt x="2859" y="6539"/>
                    <a:pt x="3713" y="6850"/>
                    <a:pt x="4552" y="6850"/>
                  </a:cubicBezTo>
                  <a:cubicBezTo>
                    <a:pt x="6305" y="6850"/>
                    <a:pt x="7989" y="5490"/>
                    <a:pt x="7989" y="3428"/>
                  </a:cubicBezTo>
                  <a:cubicBezTo>
                    <a:pt x="7989" y="1535"/>
                    <a:pt x="6455" y="1"/>
                    <a:pt x="4583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88"/>
            <p:cNvSpPr/>
            <p:nvPr/>
          </p:nvSpPr>
          <p:spPr>
            <a:xfrm>
              <a:off x="3603987" y="3433543"/>
              <a:ext cx="65490" cy="102322"/>
            </a:xfrm>
            <a:custGeom>
              <a:avLst/>
              <a:gdLst/>
              <a:ahLst/>
              <a:cxnLst/>
              <a:rect l="l" t="t" r="r" b="b"/>
              <a:pathLst>
                <a:path w="4374" h="6834" extrusionOk="0">
                  <a:moveTo>
                    <a:pt x="862" y="1"/>
                  </a:moveTo>
                  <a:cubicBezTo>
                    <a:pt x="568" y="1"/>
                    <a:pt x="274" y="43"/>
                    <a:pt x="0" y="106"/>
                  </a:cubicBezTo>
                  <a:cubicBezTo>
                    <a:pt x="1493" y="505"/>
                    <a:pt x="2565" y="1872"/>
                    <a:pt x="2565" y="3428"/>
                  </a:cubicBezTo>
                  <a:cubicBezTo>
                    <a:pt x="2565" y="4983"/>
                    <a:pt x="1493" y="6350"/>
                    <a:pt x="0" y="6749"/>
                  </a:cubicBezTo>
                  <a:cubicBezTo>
                    <a:pt x="252" y="6806"/>
                    <a:pt x="503" y="6834"/>
                    <a:pt x="750" y="6834"/>
                  </a:cubicBezTo>
                  <a:cubicBezTo>
                    <a:pt x="2421" y="6834"/>
                    <a:pt x="3901" y="5588"/>
                    <a:pt x="4121" y="3848"/>
                  </a:cubicBezTo>
                  <a:cubicBezTo>
                    <a:pt x="4373" y="1851"/>
                    <a:pt x="2860" y="64"/>
                    <a:pt x="8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88"/>
            <p:cNvSpPr/>
            <p:nvPr/>
          </p:nvSpPr>
          <p:spPr>
            <a:xfrm>
              <a:off x="3705979" y="3507208"/>
              <a:ext cx="59815" cy="50981"/>
            </a:xfrm>
            <a:custGeom>
              <a:avLst/>
              <a:gdLst/>
              <a:ahLst/>
              <a:cxnLst/>
              <a:rect l="l" t="t" r="r" b="b"/>
              <a:pathLst>
                <a:path w="3995" h="3405" extrusionOk="0">
                  <a:moveTo>
                    <a:pt x="2292" y="0"/>
                  </a:moveTo>
                  <a:cubicBezTo>
                    <a:pt x="757" y="0"/>
                    <a:pt x="0" y="1829"/>
                    <a:pt x="1072" y="2902"/>
                  </a:cubicBezTo>
                  <a:cubicBezTo>
                    <a:pt x="1420" y="3249"/>
                    <a:pt x="1849" y="3404"/>
                    <a:pt x="2270" y="3404"/>
                  </a:cubicBezTo>
                  <a:cubicBezTo>
                    <a:pt x="3149" y="3404"/>
                    <a:pt x="3995" y="2727"/>
                    <a:pt x="3995" y="1703"/>
                  </a:cubicBezTo>
                  <a:cubicBezTo>
                    <a:pt x="3995" y="757"/>
                    <a:pt x="3217" y="0"/>
                    <a:pt x="2292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88"/>
            <p:cNvSpPr/>
            <p:nvPr/>
          </p:nvSpPr>
          <p:spPr>
            <a:xfrm>
              <a:off x="3730849" y="3507208"/>
              <a:ext cx="37476" cy="50966"/>
            </a:xfrm>
            <a:custGeom>
              <a:avLst/>
              <a:gdLst/>
              <a:ahLst/>
              <a:cxnLst/>
              <a:rect l="l" t="t" r="r" b="b"/>
              <a:pathLst>
                <a:path w="2503" h="3404" extrusionOk="0">
                  <a:moveTo>
                    <a:pt x="631" y="0"/>
                  </a:moveTo>
                  <a:cubicBezTo>
                    <a:pt x="400" y="0"/>
                    <a:pt x="189" y="42"/>
                    <a:pt x="0" y="126"/>
                  </a:cubicBezTo>
                  <a:cubicBezTo>
                    <a:pt x="1430" y="694"/>
                    <a:pt x="1430" y="2712"/>
                    <a:pt x="0" y="3280"/>
                  </a:cubicBezTo>
                  <a:cubicBezTo>
                    <a:pt x="208" y="3364"/>
                    <a:pt x="421" y="3404"/>
                    <a:pt x="631" y="3404"/>
                  </a:cubicBezTo>
                  <a:cubicBezTo>
                    <a:pt x="1416" y="3404"/>
                    <a:pt x="2142" y="2849"/>
                    <a:pt x="2292" y="2019"/>
                  </a:cubicBezTo>
                  <a:cubicBezTo>
                    <a:pt x="2502" y="967"/>
                    <a:pt x="1682" y="0"/>
                    <a:pt x="631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88"/>
            <p:cNvSpPr/>
            <p:nvPr/>
          </p:nvSpPr>
          <p:spPr>
            <a:xfrm>
              <a:off x="3779943" y="3507208"/>
              <a:ext cx="59516" cy="50981"/>
            </a:xfrm>
            <a:custGeom>
              <a:avLst/>
              <a:gdLst/>
              <a:ahLst/>
              <a:cxnLst/>
              <a:rect l="l" t="t" r="r" b="b"/>
              <a:pathLst>
                <a:path w="3975" h="3405" extrusionOk="0">
                  <a:moveTo>
                    <a:pt x="2272" y="0"/>
                  </a:moveTo>
                  <a:cubicBezTo>
                    <a:pt x="758" y="0"/>
                    <a:pt x="1" y="1829"/>
                    <a:pt x="1073" y="2902"/>
                  </a:cubicBezTo>
                  <a:cubicBezTo>
                    <a:pt x="1420" y="3249"/>
                    <a:pt x="1847" y="3404"/>
                    <a:pt x="2265" y="3404"/>
                  </a:cubicBezTo>
                  <a:cubicBezTo>
                    <a:pt x="3138" y="3404"/>
                    <a:pt x="3975" y="2727"/>
                    <a:pt x="3975" y="1703"/>
                  </a:cubicBezTo>
                  <a:cubicBezTo>
                    <a:pt x="3975" y="757"/>
                    <a:pt x="3218" y="0"/>
                    <a:pt x="227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88"/>
            <p:cNvSpPr/>
            <p:nvPr/>
          </p:nvSpPr>
          <p:spPr>
            <a:xfrm>
              <a:off x="3804498" y="3506893"/>
              <a:ext cx="37476" cy="51281"/>
            </a:xfrm>
            <a:custGeom>
              <a:avLst/>
              <a:gdLst/>
              <a:ahLst/>
              <a:cxnLst/>
              <a:rect l="l" t="t" r="r" b="b"/>
              <a:pathLst>
                <a:path w="2503" h="3425" extrusionOk="0">
                  <a:moveTo>
                    <a:pt x="632" y="0"/>
                  </a:moveTo>
                  <a:lnTo>
                    <a:pt x="632" y="21"/>
                  </a:lnTo>
                  <a:cubicBezTo>
                    <a:pt x="421" y="21"/>
                    <a:pt x="190" y="63"/>
                    <a:pt x="1" y="147"/>
                  </a:cubicBezTo>
                  <a:cubicBezTo>
                    <a:pt x="1409" y="715"/>
                    <a:pt x="1409" y="2712"/>
                    <a:pt x="1" y="3301"/>
                  </a:cubicBezTo>
                  <a:cubicBezTo>
                    <a:pt x="209" y="3385"/>
                    <a:pt x="422" y="3425"/>
                    <a:pt x="632" y="3425"/>
                  </a:cubicBezTo>
                  <a:cubicBezTo>
                    <a:pt x="1418" y="3425"/>
                    <a:pt x="2147" y="2870"/>
                    <a:pt x="2314" y="2040"/>
                  </a:cubicBezTo>
                  <a:cubicBezTo>
                    <a:pt x="2503" y="988"/>
                    <a:pt x="1704" y="0"/>
                    <a:pt x="632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88"/>
            <p:cNvSpPr/>
            <p:nvPr/>
          </p:nvSpPr>
          <p:spPr>
            <a:xfrm>
              <a:off x="3751930" y="3436059"/>
              <a:ext cx="65175" cy="25513"/>
            </a:xfrm>
            <a:custGeom>
              <a:avLst/>
              <a:gdLst/>
              <a:ahLst/>
              <a:cxnLst/>
              <a:rect l="l" t="t" r="r" b="b"/>
              <a:pathLst>
                <a:path w="4353" h="1704" extrusionOk="0">
                  <a:moveTo>
                    <a:pt x="1662" y="1"/>
                  </a:moveTo>
                  <a:cubicBezTo>
                    <a:pt x="737" y="1"/>
                    <a:pt x="1" y="737"/>
                    <a:pt x="1" y="1662"/>
                  </a:cubicBezTo>
                  <a:lnTo>
                    <a:pt x="1" y="1704"/>
                  </a:lnTo>
                  <a:lnTo>
                    <a:pt x="4353" y="1704"/>
                  </a:lnTo>
                  <a:lnTo>
                    <a:pt x="4353" y="1662"/>
                  </a:lnTo>
                  <a:cubicBezTo>
                    <a:pt x="4353" y="737"/>
                    <a:pt x="3617" y="1"/>
                    <a:pt x="269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88"/>
            <p:cNvSpPr/>
            <p:nvPr/>
          </p:nvSpPr>
          <p:spPr>
            <a:xfrm>
              <a:off x="3777428" y="3436059"/>
              <a:ext cx="39677" cy="25513"/>
            </a:xfrm>
            <a:custGeom>
              <a:avLst/>
              <a:gdLst/>
              <a:ahLst/>
              <a:cxnLst/>
              <a:rect l="l" t="t" r="r" b="b"/>
              <a:pathLst>
                <a:path w="2650" h="1704" extrusionOk="0">
                  <a:moveTo>
                    <a:pt x="1" y="1"/>
                  </a:moveTo>
                  <a:cubicBezTo>
                    <a:pt x="905" y="1"/>
                    <a:pt x="1662" y="758"/>
                    <a:pt x="1662" y="1662"/>
                  </a:cubicBezTo>
                  <a:lnTo>
                    <a:pt x="1662" y="1704"/>
                  </a:lnTo>
                  <a:lnTo>
                    <a:pt x="2650" y="1704"/>
                  </a:lnTo>
                  <a:lnTo>
                    <a:pt x="2650" y="1662"/>
                  </a:lnTo>
                  <a:cubicBezTo>
                    <a:pt x="2650" y="758"/>
                    <a:pt x="1914" y="1"/>
                    <a:pt x="989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7" name="Google Shape;11397;p88"/>
          <p:cNvGrpSpPr/>
          <p:nvPr/>
        </p:nvGrpSpPr>
        <p:grpSpPr>
          <a:xfrm>
            <a:off x="1295661" y="3819594"/>
            <a:ext cx="345640" cy="342900"/>
            <a:chOff x="1295661" y="3819594"/>
            <a:chExt cx="345640" cy="342900"/>
          </a:xfrm>
        </p:grpSpPr>
        <p:sp>
          <p:nvSpPr>
            <p:cNvPr id="11398" name="Google Shape;11398;p88"/>
            <p:cNvSpPr/>
            <p:nvPr/>
          </p:nvSpPr>
          <p:spPr>
            <a:xfrm>
              <a:off x="1465015" y="4073902"/>
              <a:ext cx="10391" cy="88233"/>
            </a:xfrm>
            <a:custGeom>
              <a:avLst/>
              <a:gdLst/>
              <a:ahLst/>
              <a:cxnLst/>
              <a:rect l="l" t="t" r="r" b="b"/>
              <a:pathLst>
                <a:path w="694" h="5893" extrusionOk="0">
                  <a:moveTo>
                    <a:pt x="347" y="0"/>
                  </a:moveTo>
                  <a:cubicBezTo>
                    <a:pt x="174" y="0"/>
                    <a:pt x="0" y="111"/>
                    <a:pt x="0" y="332"/>
                  </a:cubicBezTo>
                  <a:lnTo>
                    <a:pt x="0" y="5546"/>
                  </a:lnTo>
                  <a:cubicBezTo>
                    <a:pt x="0" y="5777"/>
                    <a:pt x="174" y="5893"/>
                    <a:pt x="347" y="5893"/>
                  </a:cubicBezTo>
                  <a:cubicBezTo>
                    <a:pt x="520" y="5893"/>
                    <a:pt x="694" y="5777"/>
                    <a:pt x="694" y="5546"/>
                  </a:cubicBezTo>
                  <a:lnTo>
                    <a:pt x="694" y="332"/>
                  </a:lnTo>
                  <a:cubicBezTo>
                    <a:pt x="694" y="111"/>
                    <a:pt x="520" y="0"/>
                    <a:pt x="34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88"/>
            <p:cNvSpPr/>
            <p:nvPr/>
          </p:nvSpPr>
          <p:spPr>
            <a:xfrm>
              <a:off x="1465015" y="4011961"/>
              <a:ext cx="10391" cy="60773"/>
            </a:xfrm>
            <a:custGeom>
              <a:avLst/>
              <a:gdLst/>
              <a:ahLst/>
              <a:cxnLst/>
              <a:rect l="l" t="t" r="r" b="b"/>
              <a:pathLst>
                <a:path w="694" h="4059" extrusionOk="0">
                  <a:moveTo>
                    <a:pt x="347" y="1"/>
                  </a:moveTo>
                  <a:cubicBezTo>
                    <a:pt x="174" y="1"/>
                    <a:pt x="0" y="117"/>
                    <a:pt x="0" y="348"/>
                  </a:cubicBezTo>
                  <a:lnTo>
                    <a:pt x="0" y="3712"/>
                  </a:lnTo>
                  <a:cubicBezTo>
                    <a:pt x="0" y="3943"/>
                    <a:pt x="174" y="4059"/>
                    <a:pt x="347" y="4059"/>
                  </a:cubicBezTo>
                  <a:cubicBezTo>
                    <a:pt x="520" y="4059"/>
                    <a:pt x="694" y="3943"/>
                    <a:pt x="694" y="3712"/>
                  </a:cubicBezTo>
                  <a:lnTo>
                    <a:pt x="694" y="348"/>
                  </a:lnTo>
                  <a:cubicBezTo>
                    <a:pt x="694" y="117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88"/>
            <p:cNvSpPr/>
            <p:nvPr/>
          </p:nvSpPr>
          <p:spPr>
            <a:xfrm>
              <a:off x="1497610" y="4073947"/>
              <a:ext cx="71434" cy="88547"/>
            </a:xfrm>
            <a:custGeom>
              <a:avLst/>
              <a:gdLst/>
              <a:ahLst/>
              <a:cxnLst/>
              <a:rect l="l" t="t" r="r" b="b"/>
              <a:pathLst>
                <a:path w="4771" h="5914" extrusionOk="0">
                  <a:moveTo>
                    <a:pt x="481" y="0"/>
                  </a:moveTo>
                  <a:cubicBezTo>
                    <a:pt x="234" y="0"/>
                    <a:pt x="1" y="285"/>
                    <a:pt x="199" y="560"/>
                  </a:cubicBezTo>
                  <a:lnTo>
                    <a:pt x="4025" y="5753"/>
                  </a:lnTo>
                  <a:lnTo>
                    <a:pt x="4025" y="5774"/>
                  </a:lnTo>
                  <a:cubicBezTo>
                    <a:pt x="4100" y="5872"/>
                    <a:pt x="4196" y="5913"/>
                    <a:pt x="4290" y="5913"/>
                  </a:cubicBezTo>
                  <a:cubicBezTo>
                    <a:pt x="4537" y="5913"/>
                    <a:pt x="4770" y="5628"/>
                    <a:pt x="4572" y="5353"/>
                  </a:cubicBezTo>
                  <a:lnTo>
                    <a:pt x="745" y="139"/>
                  </a:lnTo>
                  <a:cubicBezTo>
                    <a:pt x="670" y="41"/>
                    <a:pt x="574" y="0"/>
                    <a:pt x="481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88"/>
            <p:cNvSpPr/>
            <p:nvPr/>
          </p:nvSpPr>
          <p:spPr>
            <a:xfrm>
              <a:off x="1372455" y="4073797"/>
              <a:ext cx="70341" cy="88428"/>
            </a:xfrm>
            <a:custGeom>
              <a:avLst/>
              <a:gdLst/>
              <a:ahLst/>
              <a:cxnLst/>
              <a:rect l="l" t="t" r="r" b="b"/>
              <a:pathLst>
                <a:path w="4698" h="5906" extrusionOk="0">
                  <a:moveTo>
                    <a:pt x="4222" y="0"/>
                  </a:moveTo>
                  <a:cubicBezTo>
                    <a:pt x="4127" y="0"/>
                    <a:pt x="4030" y="44"/>
                    <a:pt x="3954" y="149"/>
                  </a:cubicBezTo>
                  <a:lnTo>
                    <a:pt x="127" y="5363"/>
                  </a:lnTo>
                  <a:cubicBezTo>
                    <a:pt x="1" y="5511"/>
                    <a:pt x="43" y="5721"/>
                    <a:pt x="190" y="5847"/>
                  </a:cubicBezTo>
                  <a:cubicBezTo>
                    <a:pt x="246" y="5887"/>
                    <a:pt x="313" y="5905"/>
                    <a:pt x="381" y="5905"/>
                  </a:cubicBezTo>
                  <a:cubicBezTo>
                    <a:pt x="494" y="5905"/>
                    <a:pt x="608" y="5854"/>
                    <a:pt x="674" y="5763"/>
                  </a:cubicBezTo>
                  <a:lnTo>
                    <a:pt x="4500" y="549"/>
                  </a:lnTo>
                  <a:cubicBezTo>
                    <a:pt x="4697" y="291"/>
                    <a:pt x="4468" y="0"/>
                    <a:pt x="422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88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98" y="4499"/>
                  </a:cubicBezTo>
                  <a:lnTo>
                    <a:pt x="3533" y="4499"/>
                  </a:lnTo>
                  <a:cubicBezTo>
                    <a:pt x="4395" y="4499"/>
                    <a:pt x="5109" y="3785"/>
                    <a:pt x="5109" y="2923"/>
                  </a:cubicBezTo>
                  <a:lnTo>
                    <a:pt x="5109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88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77" y="4499"/>
                  </a:cubicBezTo>
                  <a:lnTo>
                    <a:pt x="2166" y="4499"/>
                  </a:lnTo>
                  <a:cubicBezTo>
                    <a:pt x="1451" y="4289"/>
                    <a:pt x="968" y="3637"/>
                    <a:pt x="968" y="2902"/>
                  </a:cubicBezTo>
                  <a:cubicBezTo>
                    <a:pt x="968" y="2311"/>
                    <a:pt x="1438" y="1866"/>
                    <a:pt x="1979" y="1866"/>
                  </a:cubicBezTo>
                  <a:cubicBezTo>
                    <a:pt x="2055" y="1866"/>
                    <a:pt x="2131" y="1874"/>
                    <a:pt x="2208" y="1892"/>
                  </a:cubicBezTo>
                  <a:lnTo>
                    <a:pt x="5109" y="252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88"/>
            <p:cNvSpPr/>
            <p:nvPr/>
          </p:nvSpPr>
          <p:spPr>
            <a:xfrm>
              <a:off x="1359549" y="3850318"/>
              <a:ext cx="205572" cy="136639"/>
            </a:xfrm>
            <a:custGeom>
              <a:avLst/>
              <a:gdLst/>
              <a:ahLst/>
              <a:cxnLst/>
              <a:rect l="l" t="t" r="r" b="b"/>
              <a:pathLst>
                <a:path w="13730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7" y="9126"/>
                    <a:pt x="11664" y="9126"/>
                  </a:cubicBezTo>
                  <a:cubicBezTo>
                    <a:pt x="12089" y="9126"/>
                    <a:pt x="12465" y="8849"/>
                    <a:pt x="12573" y="8432"/>
                  </a:cubicBezTo>
                  <a:lnTo>
                    <a:pt x="13583" y="4710"/>
                  </a:lnTo>
                  <a:cubicBezTo>
                    <a:pt x="13730" y="4206"/>
                    <a:pt x="13435" y="3701"/>
                    <a:pt x="12952" y="3554"/>
                  </a:cubicBezTo>
                  <a:lnTo>
                    <a:pt x="1788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88"/>
            <p:cNvSpPr/>
            <p:nvPr/>
          </p:nvSpPr>
          <p:spPr>
            <a:xfrm>
              <a:off x="1359549" y="3850318"/>
              <a:ext cx="188893" cy="136639"/>
            </a:xfrm>
            <a:custGeom>
              <a:avLst/>
              <a:gdLst/>
              <a:ahLst/>
              <a:cxnLst/>
              <a:rect l="l" t="t" r="r" b="b"/>
              <a:pathLst>
                <a:path w="12616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6" y="9126"/>
                    <a:pt x="11663" y="9126"/>
                  </a:cubicBezTo>
                  <a:cubicBezTo>
                    <a:pt x="12089" y="9126"/>
                    <a:pt x="12467" y="8847"/>
                    <a:pt x="12595" y="8411"/>
                  </a:cubicBezTo>
                  <a:lnTo>
                    <a:pt x="12616" y="8348"/>
                  </a:lnTo>
                  <a:lnTo>
                    <a:pt x="3764" y="6392"/>
                  </a:lnTo>
                  <a:cubicBezTo>
                    <a:pt x="2398" y="6098"/>
                    <a:pt x="1557" y="4710"/>
                    <a:pt x="1914" y="3344"/>
                  </a:cubicBezTo>
                  <a:lnTo>
                    <a:pt x="2734" y="316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88"/>
            <p:cNvSpPr/>
            <p:nvPr/>
          </p:nvSpPr>
          <p:spPr>
            <a:xfrm>
              <a:off x="1323360" y="3819594"/>
              <a:ext cx="68005" cy="151507"/>
            </a:xfrm>
            <a:custGeom>
              <a:avLst/>
              <a:gdLst/>
              <a:ahLst/>
              <a:cxnLst/>
              <a:rect l="l" t="t" r="r" b="b"/>
              <a:pathLst>
                <a:path w="4542" h="10119" extrusionOk="0">
                  <a:moveTo>
                    <a:pt x="3348" y="0"/>
                  </a:moveTo>
                  <a:cubicBezTo>
                    <a:pt x="2879" y="0"/>
                    <a:pt x="2458" y="314"/>
                    <a:pt x="2334" y="791"/>
                  </a:cubicBezTo>
                  <a:lnTo>
                    <a:pt x="168" y="8781"/>
                  </a:lnTo>
                  <a:cubicBezTo>
                    <a:pt x="0" y="9348"/>
                    <a:pt x="337" y="9937"/>
                    <a:pt x="904" y="10084"/>
                  </a:cubicBezTo>
                  <a:lnTo>
                    <a:pt x="925" y="10084"/>
                  </a:lnTo>
                  <a:cubicBezTo>
                    <a:pt x="1015" y="10108"/>
                    <a:pt x="1106" y="10119"/>
                    <a:pt x="1195" y="10119"/>
                  </a:cubicBezTo>
                  <a:cubicBezTo>
                    <a:pt x="1669" y="10119"/>
                    <a:pt x="2105" y="9805"/>
                    <a:pt x="2229" y="9327"/>
                  </a:cubicBezTo>
                  <a:lnTo>
                    <a:pt x="4394" y="1338"/>
                  </a:lnTo>
                  <a:cubicBezTo>
                    <a:pt x="4541" y="770"/>
                    <a:pt x="4205" y="182"/>
                    <a:pt x="3658" y="35"/>
                  </a:cubicBezTo>
                  <a:lnTo>
                    <a:pt x="3616" y="35"/>
                  </a:lnTo>
                  <a:cubicBezTo>
                    <a:pt x="3526" y="11"/>
                    <a:pt x="3436" y="0"/>
                    <a:pt x="334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88"/>
            <p:cNvSpPr/>
            <p:nvPr/>
          </p:nvSpPr>
          <p:spPr>
            <a:xfrm>
              <a:off x="1324304" y="3819774"/>
              <a:ext cx="55099" cy="151132"/>
            </a:xfrm>
            <a:custGeom>
              <a:avLst/>
              <a:gdLst/>
              <a:ahLst/>
              <a:cxnLst/>
              <a:rect l="l" t="t" r="r" b="b"/>
              <a:pathLst>
                <a:path w="3680" h="10094" extrusionOk="0">
                  <a:moveTo>
                    <a:pt x="3256" y="0"/>
                  </a:moveTo>
                  <a:cubicBezTo>
                    <a:pt x="2793" y="0"/>
                    <a:pt x="2371" y="311"/>
                    <a:pt x="2250" y="779"/>
                  </a:cubicBezTo>
                  <a:lnTo>
                    <a:pt x="84" y="8790"/>
                  </a:lnTo>
                  <a:cubicBezTo>
                    <a:pt x="0" y="9126"/>
                    <a:pt x="84" y="9505"/>
                    <a:pt x="337" y="9778"/>
                  </a:cubicBezTo>
                  <a:cubicBezTo>
                    <a:pt x="463" y="9904"/>
                    <a:pt x="652" y="10009"/>
                    <a:pt x="841" y="10072"/>
                  </a:cubicBezTo>
                  <a:lnTo>
                    <a:pt x="862" y="10072"/>
                  </a:lnTo>
                  <a:lnTo>
                    <a:pt x="946" y="10093"/>
                  </a:lnTo>
                  <a:lnTo>
                    <a:pt x="1283" y="10093"/>
                  </a:lnTo>
                  <a:cubicBezTo>
                    <a:pt x="1367" y="10072"/>
                    <a:pt x="1451" y="10051"/>
                    <a:pt x="1535" y="10030"/>
                  </a:cubicBezTo>
                  <a:cubicBezTo>
                    <a:pt x="1093" y="9778"/>
                    <a:pt x="904" y="9273"/>
                    <a:pt x="1030" y="8811"/>
                  </a:cubicBezTo>
                  <a:lnTo>
                    <a:pt x="3175" y="716"/>
                  </a:lnTo>
                  <a:cubicBezTo>
                    <a:pt x="3259" y="443"/>
                    <a:pt x="3427" y="212"/>
                    <a:pt x="3679" y="65"/>
                  </a:cubicBezTo>
                  <a:lnTo>
                    <a:pt x="3616" y="44"/>
                  </a:lnTo>
                  <a:lnTo>
                    <a:pt x="3553" y="44"/>
                  </a:lnTo>
                  <a:cubicBezTo>
                    <a:pt x="3454" y="14"/>
                    <a:pt x="3354" y="0"/>
                    <a:pt x="3256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88"/>
            <p:cNvSpPr/>
            <p:nvPr/>
          </p:nvSpPr>
          <p:spPr>
            <a:xfrm>
              <a:off x="1295976" y="3845482"/>
              <a:ext cx="57929" cy="89850"/>
            </a:xfrm>
            <a:custGeom>
              <a:avLst/>
              <a:gdLst/>
              <a:ahLst/>
              <a:cxnLst/>
              <a:rect l="l" t="t" r="r" b="b"/>
              <a:pathLst>
                <a:path w="3869" h="6001" extrusionOk="0">
                  <a:moveTo>
                    <a:pt x="3140" y="0"/>
                  </a:moveTo>
                  <a:cubicBezTo>
                    <a:pt x="1990" y="0"/>
                    <a:pt x="926" y="766"/>
                    <a:pt x="610" y="1943"/>
                  </a:cubicBezTo>
                  <a:lnTo>
                    <a:pt x="378" y="2763"/>
                  </a:lnTo>
                  <a:cubicBezTo>
                    <a:pt x="0" y="4171"/>
                    <a:pt x="841" y="5622"/>
                    <a:pt x="2229" y="6000"/>
                  </a:cubicBezTo>
                  <a:lnTo>
                    <a:pt x="2271" y="6000"/>
                  </a:lnTo>
                  <a:lnTo>
                    <a:pt x="3868" y="93"/>
                  </a:lnTo>
                  <a:lnTo>
                    <a:pt x="3826" y="93"/>
                  </a:lnTo>
                  <a:cubicBezTo>
                    <a:pt x="3598" y="30"/>
                    <a:pt x="3367" y="0"/>
                    <a:pt x="3140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9" name="Google Shape;11409;p88"/>
            <p:cNvSpPr/>
            <p:nvPr/>
          </p:nvSpPr>
          <p:spPr>
            <a:xfrm>
              <a:off x="1295661" y="3845332"/>
              <a:ext cx="55728" cy="90000"/>
            </a:xfrm>
            <a:custGeom>
              <a:avLst/>
              <a:gdLst/>
              <a:ahLst/>
              <a:cxnLst/>
              <a:rect l="l" t="t" r="r" b="b"/>
              <a:pathLst>
                <a:path w="3722" h="6011" extrusionOk="0">
                  <a:moveTo>
                    <a:pt x="3162" y="1"/>
                  </a:moveTo>
                  <a:cubicBezTo>
                    <a:pt x="1999" y="1"/>
                    <a:pt x="939" y="771"/>
                    <a:pt x="631" y="1932"/>
                  </a:cubicBezTo>
                  <a:lnTo>
                    <a:pt x="399" y="2773"/>
                  </a:lnTo>
                  <a:cubicBezTo>
                    <a:pt x="0" y="4181"/>
                    <a:pt x="841" y="5632"/>
                    <a:pt x="2250" y="6010"/>
                  </a:cubicBezTo>
                  <a:lnTo>
                    <a:pt x="2292" y="6010"/>
                  </a:lnTo>
                  <a:lnTo>
                    <a:pt x="2397" y="5653"/>
                  </a:lnTo>
                  <a:cubicBezTo>
                    <a:pt x="1577" y="4938"/>
                    <a:pt x="1240" y="3845"/>
                    <a:pt x="1535" y="2815"/>
                  </a:cubicBezTo>
                  <a:lnTo>
                    <a:pt x="1745" y="2016"/>
                  </a:lnTo>
                  <a:cubicBezTo>
                    <a:pt x="1997" y="1070"/>
                    <a:pt x="2754" y="313"/>
                    <a:pt x="3721" y="61"/>
                  </a:cubicBezTo>
                  <a:cubicBezTo>
                    <a:pt x="3534" y="20"/>
                    <a:pt x="3347" y="1"/>
                    <a:pt x="31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88"/>
            <p:cNvSpPr/>
            <p:nvPr/>
          </p:nvSpPr>
          <p:spPr>
            <a:xfrm>
              <a:off x="1549999" y="3927755"/>
              <a:ext cx="65175" cy="56057"/>
            </a:xfrm>
            <a:custGeom>
              <a:avLst/>
              <a:gdLst/>
              <a:ahLst/>
              <a:cxnLst/>
              <a:rect l="l" t="t" r="r" b="b"/>
              <a:pathLst>
                <a:path w="4353" h="3744" extrusionOk="0">
                  <a:moveTo>
                    <a:pt x="737" y="1"/>
                  </a:moveTo>
                  <a:lnTo>
                    <a:pt x="1" y="2776"/>
                  </a:lnTo>
                  <a:lnTo>
                    <a:pt x="3617" y="3743"/>
                  </a:lnTo>
                  <a:lnTo>
                    <a:pt x="4353" y="9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88"/>
            <p:cNvSpPr/>
            <p:nvPr/>
          </p:nvSpPr>
          <p:spPr>
            <a:xfrm>
              <a:off x="1549999" y="3927755"/>
              <a:ext cx="28972" cy="46295"/>
            </a:xfrm>
            <a:custGeom>
              <a:avLst/>
              <a:gdLst/>
              <a:ahLst/>
              <a:cxnLst/>
              <a:rect l="l" t="t" r="r" b="b"/>
              <a:pathLst>
                <a:path w="1935" h="3092" extrusionOk="0">
                  <a:moveTo>
                    <a:pt x="737" y="1"/>
                  </a:moveTo>
                  <a:lnTo>
                    <a:pt x="1" y="2776"/>
                  </a:lnTo>
                  <a:lnTo>
                    <a:pt x="1178" y="3091"/>
                  </a:lnTo>
                  <a:lnTo>
                    <a:pt x="1935" y="316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88"/>
            <p:cNvSpPr/>
            <p:nvPr/>
          </p:nvSpPr>
          <p:spPr>
            <a:xfrm>
              <a:off x="1600995" y="3929477"/>
              <a:ext cx="40306" cy="73710"/>
            </a:xfrm>
            <a:custGeom>
              <a:avLst/>
              <a:gdLst/>
              <a:ahLst/>
              <a:cxnLst/>
              <a:rect l="l" t="t" r="r" b="b"/>
              <a:pathLst>
                <a:path w="2692" h="4923" extrusionOk="0">
                  <a:moveTo>
                    <a:pt x="1777" y="0"/>
                  </a:moveTo>
                  <a:cubicBezTo>
                    <a:pt x="1433" y="0"/>
                    <a:pt x="1117" y="233"/>
                    <a:pt x="1031" y="580"/>
                  </a:cubicBezTo>
                  <a:lnTo>
                    <a:pt x="127" y="3923"/>
                  </a:lnTo>
                  <a:cubicBezTo>
                    <a:pt x="1" y="4343"/>
                    <a:pt x="253" y="4785"/>
                    <a:pt x="694" y="4890"/>
                  </a:cubicBezTo>
                  <a:lnTo>
                    <a:pt x="715" y="4890"/>
                  </a:lnTo>
                  <a:cubicBezTo>
                    <a:pt x="789" y="4912"/>
                    <a:pt x="863" y="4922"/>
                    <a:pt x="935" y="4922"/>
                  </a:cubicBezTo>
                  <a:cubicBezTo>
                    <a:pt x="1280" y="4922"/>
                    <a:pt x="1596" y="4687"/>
                    <a:pt x="1683" y="4322"/>
                  </a:cubicBezTo>
                  <a:lnTo>
                    <a:pt x="2587" y="1000"/>
                  </a:lnTo>
                  <a:cubicBezTo>
                    <a:pt x="2692" y="580"/>
                    <a:pt x="2439" y="138"/>
                    <a:pt x="2019" y="33"/>
                  </a:cubicBezTo>
                  <a:lnTo>
                    <a:pt x="1998" y="33"/>
                  </a:lnTo>
                  <a:cubicBezTo>
                    <a:pt x="1924" y="11"/>
                    <a:pt x="1850" y="0"/>
                    <a:pt x="177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88"/>
            <p:cNvSpPr/>
            <p:nvPr/>
          </p:nvSpPr>
          <p:spPr>
            <a:xfrm>
              <a:off x="1403942" y="4059663"/>
              <a:ext cx="132537" cy="23926"/>
            </a:xfrm>
            <a:custGeom>
              <a:avLst/>
              <a:gdLst/>
              <a:ahLst/>
              <a:cxnLst/>
              <a:rect l="l" t="t" r="r" b="b"/>
              <a:pathLst>
                <a:path w="8852" h="1598" extrusionOk="0">
                  <a:moveTo>
                    <a:pt x="778" y="0"/>
                  </a:moveTo>
                  <a:cubicBezTo>
                    <a:pt x="358" y="0"/>
                    <a:pt x="0" y="358"/>
                    <a:pt x="0" y="778"/>
                  </a:cubicBezTo>
                  <a:lnTo>
                    <a:pt x="0" y="799"/>
                  </a:lnTo>
                  <a:cubicBezTo>
                    <a:pt x="0" y="1241"/>
                    <a:pt x="358" y="1598"/>
                    <a:pt x="778" y="1598"/>
                  </a:cubicBezTo>
                  <a:lnTo>
                    <a:pt x="8074" y="1598"/>
                  </a:lnTo>
                  <a:cubicBezTo>
                    <a:pt x="8494" y="1598"/>
                    <a:pt x="8852" y="1241"/>
                    <a:pt x="8852" y="799"/>
                  </a:cubicBezTo>
                  <a:lnTo>
                    <a:pt x="8852" y="778"/>
                  </a:lnTo>
                  <a:cubicBezTo>
                    <a:pt x="8852" y="358"/>
                    <a:pt x="8494" y="0"/>
                    <a:pt x="807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88"/>
            <p:cNvSpPr/>
            <p:nvPr/>
          </p:nvSpPr>
          <p:spPr>
            <a:xfrm>
              <a:off x="1403942" y="4059663"/>
              <a:ext cx="33688" cy="24240"/>
            </a:xfrm>
            <a:custGeom>
              <a:avLst/>
              <a:gdLst/>
              <a:ahLst/>
              <a:cxnLst/>
              <a:rect l="l" t="t" r="r" b="b"/>
              <a:pathLst>
                <a:path w="2250" h="1619" extrusionOk="0">
                  <a:moveTo>
                    <a:pt x="778" y="0"/>
                  </a:moveTo>
                  <a:cubicBezTo>
                    <a:pt x="358" y="0"/>
                    <a:pt x="0" y="358"/>
                    <a:pt x="0" y="799"/>
                  </a:cubicBezTo>
                  <a:lnTo>
                    <a:pt x="0" y="820"/>
                  </a:lnTo>
                  <a:cubicBezTo>
                    <a:pt x="0" y="1262"/>
                    <a:pt x="358" y="1619"/>
                    <a:pt x="778" y="1619"/>
                  </a:cubicBezTo>
                  <a:lnTo>
                    <a:pt x="2250" y="1619"/>
                  </a:lnTo>
                  <a:cubicBezTo>
                    <a:pt x="1935" y="1451"/>
                    <a:pt x="1745" y="1135"/>
                    <a:pt x="1766" y="799"/>
                  </a:cubicBezTo>
                  <a:cubicBezTo>
                    <a:pt x="1766" y="463"/>
                    <a:pt x="1956" y="147"/>
                    <a:pt x="225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5" name="Google Shape;11415;p88"/>
          <p:cNvGrpSpPr/>
          <p:nvPr/>
        </p:nvGrpSpPr>
        <p:grpSpPr>
          <a:xfrm>
            <a:off x="3486572" y="2433470"/>
            <a:ext cx="379328" cy="281738"/>
            <a:chOff x="3486572" y="2433470"/>
            <a:chExt cx="379328" cy="281738"/>
          </a:xfrm>
        </p:grpSpPr>
        <p:sp>
          <p:nvSpPr>
            <p:cNvPr id="11416" name="Google Shape;11416;p88"/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88"/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88"/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88"/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88"/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88"/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88"/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3" name="Google Shape;11423;p88"/>
          <p:cNvSpPr/>
          <p:nvPr/>
        </p:nvSpPr>
        <p:spPr>
          <a:xfrm>
            <a:off x="3751930" y="2709533"/>
            <a:ext cx="38105" cy="32535"/>
          </a:xfrm>
          <a:custGeom>
            <a:avLst/>
            <a:gdLst/>
            <a:ahLst/>
            <a:cxnLst/>
            <a:rect l="l" t="t" r="r" b="b"/>
            <a:pathLst>
              <a:path w="2545" h="2173" extrusionOk="0">
                <a:moveTo>
                  <a:pt x="1451" y="1"/>
                </a:moveTo>
                <a:cubicBezTo>
                  <a:pt x="484" y="1"/>
                  <a:pt x="1" y="1157"/>
                  <a:pt x="674" y="1851"/>
                </a:cubicBezTo>
                <a:cubicBezTo>
                  <a:pt x="896" y="2073"/>
                  <a:pt x="1169" y="2173"/>
                  <a:pt x="1437" y="2173"/>
                </a:cubicBezTo>
                <a:cubicBezTo>
                  <a:pt x="2002" y="2173"/>
                  <a:pt x="2545" y="1729"/>
                  <a:pt x="2545" y="1073"/>
                </a:cubicBezTo>
                <a:cubicBezTo>
                  <a:pt x="2545" y="484"/>
                  <a:pt x="2040" y="1"/>
                  <a:pt x="1451" y="1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24" name="Google Shape;11424;p88"/>
          <p:cNvGrpSpPr/>
          <p:nvPr/>
        </p:nvGrpSpPr>
        <p:grpSpPr>
          <a:xfrm>
            <a:off x="3997149" y="3329634"/>
            <a:ext cx="270733" cy="355762"/>
            <a:chOff x="3997149" y="3329634"/>
            <a:chExt cx="270733" cy="355762"/>
          </a:xfrm>
        </p:grpSpPr>
        <p:sp>
          <p:nvSpPr>
            <p:cNvPr id="11425" name="Google Shape;11425;p88"/>
            <p:cNvSpPr/>
            <p:nvPr/>
          </p:nvSpPr>
          <p:spPr>
            <a:xfrm>
              <a:off x="4161787" y="3488627"/>
              <a:ext cx="32430" cy="32445"/>
            </a:xfrm>
            <a:custGeom>
              <a:avLst/>
              <a:gdLst/>
              <a:ahLst/>
              <a:cxnLst/>
              <a:rect l="l" t="t" r="r" b="b"/>
              <a:pathLst>
                <a:path w="2166" h="2167" extrusionOk="0">
                  <a:moveTo>
                    <a:pt x="0" y="1"/>
                  </a:moveTo>
                  <a:lnTo>
                    <a:pt x="0" y="2166"/>
                  </a:lnTo>
                  <a:lnTo>
                    <a:pt x="2166" y="2166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88"/>
            <p:cNvSpPr/>
            <p:nvPr/>
          </p:nvSpPr>
          <p:spPr>
            <a:xfrm>
              <a:off x="4181925" y="3488627"/>
              <a:ext cx="20168" cy="55114"/>
            </a:xfrm>
            <a:custGeom>
              <a:avLst/>
              <a:gdLst/>
              <a:ahLst/>
              <a:cxnLst/>
              <a:rect l="l" t="t" r="r" b="b"/>
              <a:pathLst>
                <a:path w="1347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1347" y="368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88"/>
            <p:cNvSpPr/>
            <p:nvPr/>
          </p:nvSpPr>
          <p:spPr>
            <a:xfrm>
              <a:off x="4181925" y="3488627"/>
              <a:ext cx="20168" cy="17338"/>
            </a:xfrm>
            <a:custGeom>
              <a:avLst/>
              <a:gdLst/>
              <a:ahLst/>
              <a:cxnLst/>
              <a:rect l="l" t="t" r="r" b="b"/>
              <a:pathLst>
                <a:path w="1347" h="1158" extrusionOk="0">
                  <a:moveTo>
                    <a:pt x="1" y="1"/>
                  </a:moveTo>
                  <a:lnTo>
                    <a:pt x="1" y="1157"/>
                  </a:lnTo>
                  <a:lnTo>
                    <a:pt x="1347" y="115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88"/>
            <p:cNvSpPr/>
            <p:nvPr/>
          </p:nvSpPr>
          <p:spPr>
            <a:xfrm>
              <a:off x="4181925" y="3488627"/>
              <a:ext cx="7576" cy="55114"/>
            </a:xfrm>
            <a:custGeom>
              <a:avLst/>
              <a:gdLst/>
              <a:ahLst/>
              <a:cxnLst/>
              <a:rect l="l" t="t" r="r" b="b"/>
              <a:pathLst>
                <a:path w="506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506" y="3680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88"/>
            <p:cNvSpPr/>
            <p:nvPr/>
          </p:nvSpPr>
          <p:spPr>
            <a:xfrm>
              <a:off x="4161787" y="3493673"/>
              <a:ext cx="20153" cy="8819"/>
            </a:xfrm>
            <a:custGeom>
              <a:avLst/>
              <a:gdLst/>
              <a:ahLst/>
              <a:cxnLst/>
              <a:rect l="l" t="t" r="r" b="b"/>
              <a:pathLst>
                <a:path w="1346" h="589" extrusionOk="0">
                  <a:moveTo>
                    <a:pt x="0" y="0"/>
                  </a:moveTo>
                  <a:lnTo>
                    <a:pt x="0" y="589"/>
                  </a:lnTo>
                  <a:lnTo>
                    <a:pt x="1346" y="58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88"/>
            <p:cNvSpPr/>
            <p:nvPr/>
          </p:nvSpPr>
          <p:spPr>
            <a:xfrm>
              <a:off x="4161787" y="3493673"/>
              <a:ext cx="7576" cy="27400"/>
            </a:xfrm>
            <a:custGeom>
              <a:avLst/>
              <a:gdLst/>
              <a:ahLst/>
              <a:cxnLst/>
              <a:rect l="l" t="t" r="r" b="b"/>
              <a:pathLst>
                <a:path w="506" h="1830" extrusionOk="0">
                  <a:moveTo>
                    <a:pt x="0" y="0"/>
                  </a:moveTo>
                  <a:lnTo>
                    <a:pt x="0" y="1829"/>
                  </a:lnTo>
                  <a:lnTo>
                    <a:pt x="505" y="1829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88"/>
            <p:cNvSpPr/>
            <p:nvPr/>
          </p:nvSpPr>
          <p:spPr>
            <a:xfrm>
              <a:off x="4163988" y="3331550"/>
              <a:ext cx="35904" cy="33389"/>
            </a:xfrm>
            <a:custGeom>
              <a:avLst/>
              <a:gdLst/>
              <a:ahLst/>
              <a:cxnLst/>
              <a:rect l="l" t="t" r="r" b="b"/>
              <a:pathLst>
                <a:path w="2398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2397" y="22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88"/>
            <p:cNvSpPr/>
            <p:nvPr/>
          </p:nvSpPr>
          <p:spPr>
            <a:xfrm>
              <a:off x="4163988" y="3331550"/>
              <a:ext cx="13550" cy="33389"/>
            </a:xfrm>
            <a:custGeom>
              <a:avLst/>
              <a:gdLst/>
              <a:ahLst/>
              <a:cxnLst/>
              <a:rect l="l" t="t" r="r" b="b"/>
              <a:pathLst>
                <a:path w="905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905" y="22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88"/>
            <p:cNvSpPr/>
            <p:nvPr/>
          </p:nvSpPr>
          <p:spPr>
            <a:xfrm>
              <a:off x="3997149" y="3374342"/>
              <a:ext cx="180074" cy="268577"/>
            </a:xfrm>
            <a:custGeom>
              <a:avLst/>
              <a:gdLst/>
              <a:ahLst/>
              <a:cxnLst/>
              <a:rect l="l" t="t" r="r" b="b"/>
              <a:pathLst>
                <a:path w="12027" h="17938" extrusionOk="0">
                  <a:moveTo>
                    <a:pt x="8951" y="1"/>
                  </a:moveTo>
                  <a:cubicBezTo>
                    <a:pt x="4017" y="1"/>
                    <a:pt x="1" y="4006"/>
                    <a:pt x="1" y="8958"/>
                  </a:cubicBezTo>
                  <a:cubicBezTo>
                    <a:pt x="1" y="13932"/>
                    <a:pt x="4017" y="17937"/>
                    <a:pt x="8951" y="17937"/>
                  </a:cubicBezTo>
                  <a:cubicBezTo>
                    <a:pt x="9002" y="17937"/>
                    <a:pt x="9053" y="17937"/>
                    <a:pt x="9104" y="17936"/>
                  </a:cubicBezTo>
                  <a:lnTo>
                    <a:pt x="10597" y="16023"/>
                  </a:lnTo>
                  <a:lnTo>
                    <a:pt x="9104" y="13584"/>
                  </a:lnTo>
                  <a:cubicBezTo>
                    <a:pt x="6560" y="13584"/>
                    <a:pt x="4479" y="11523"/>
                    <a:pt x="4479" y="8958"/>
                  </a:cubicBezTo>
                  <a:cubicBezTo>
                    <a:pt x="4479" y="6414"/>
                    <a:pt x="6560" y="4333"/>
                    <a:pt x="9104" y="4333"/>
                  </a:cubicBezTo>
                  <a:lnTo>
                    <a:pt x="10366" y="4333"/>
                  </a:lnTo>
                  <a:lnTo>
                    <a:pt x="12027" y="2273"/>
                  </a:lnTo>
                  <a:lnTo>
                    <a:pt x="10366" y="2"/>
                  </a:lnTo>
                  <a:lnTo>
                    <a:pt x="9104" y="2"/>
                  </a:lnTo>
                  <a:cubicBezTo>
                    <a:pt x="9053" y="1"/>
                    <a:pt x="9002" y="1"/>
                    <a:pt x="89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88"/>
            <p:cNvSpPr/>
            <p:nvPr/>
          </p:nvSpPr>
          <p:spPr>
            <a:xfrm>
              <a:off x="4133459" y="3631539"/>
              <a:ext cx="52269" cy="42207"/>
            </a:xfrm>
            <a:custGeom>
              <a:avLst/>
              <a:gdLst/>
              <a:ahLst/>
              <a:cxnLst/>
              <a:rect l="l" t="t" r="r" b="b"/>
              <a:pathLst>
                <a:path w="3491" h="2819" extrusionOk="0">
                  <a:moveTo>
                    <a:pt x="0" y="1"/>
                  </a:moveTo>
                  <a:lnTo>
                    <a:pt x="0" y="2818"/>
                  </a:lnTo>
                  <a:lnTo>
                    <a:pt x="3490" y="2818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88"/>
            <p:cNvSpPr/>
            <p:nvPr/>
          </p:nvSpPr>
          <p:spPr>
            <a:xfrm>
              <a:off x="4152339" y="3354219"/>
              <a:ext cx="59201" cy="141355"/>
            </a:xfrm>
            <a:custGeom>
              <a:avLst/>
              <a:gdLst/>
              <a:ahLst/>
              <a:cxnLst/>
              <a:rect l="l" t="t" r="r" b="b"/>
              <a:pathLst>
                <a:path w="3954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3953" y="944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88"/>
            <p:cNvSpPr/>
            <p:nvPr/>
          </p:nvSpPr>
          <p:spPr>
            <a:xfrm>
              <a:off x="4152339" y="3354219"/>
              <a:ext cx="21111" cy="141355"/>
            </a:xfrm>
            <a:custGeom>
              <a:avLst/>
              <a:gdLst/>
              <a:ahLst/>
              <a:cxnLst/>
              <a:rect l="l" t="t" r="r" b="b"/>
              <a:pathLst>
                <a:path w="1410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1409" y="944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88"/>
            <p:cNvSpPr/>
            <p:nvPr/>
          </p:nvSpPr>
          <p:spPr>
            <a:xfrm>
              <a:off x="4133459" y="3577713"/>
              <a:ext cx="99477" cy="36533"/>
            </a:xfrm>
            <a:custGeom>
              <a:avLst/>
              <a:gdLst/>
              <a:ahLst/>
              <a:cxnLst/>
              <a:rect l="l" t="t" r="r" b="b"/>
              <a:pathLst>
                <a:path w="6644" h="2440" extrusionOk="0">
                  <a:moveTo>
                    <a:pt x="0" y="1"/>
                  </a:moveTo>
                  <a:lnTo>
                    <a:pt x="0" y="2440"/>
                  </a:lnTo>
                  <a:lnTo>
                    <a:pt x="5425" y="2440"/>
                  </a:lnTo>
                  <a:cubicBezTo>
                    <a:pt x="6097" y="2440"/>
                    <a:pt x="6644" y="1893"/>
                    <a:pt x="6644" y="1220"/>
                  </a:cubicBezTo>
                  <a:lnTo>
                    <a:pt x="6623" y="1220"/>
                  </a:lnTo>
                  <a:cubicBezTo>
                    <a:pt x="6623" y="547"/>
                    <a:pt x="6076" y="1"/>
                    <a:pt x="5425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88"/>
            <p:cNvSpPr/>
            <p:nvPr/>
          </p:nvSpPr>
          <p:spPr>
            <a:xfrm>
              <a:off x="4133459" y="3577713"/>
              <a:ext cx="97276" cy="19225"/>
            </a:xfrm>
            <a:custGeom>
              <a:avLst/>
              <a:gdLst/>
              <a:ahLst/>
              <a:cxnLst/>
              <a:rect l="l" t="t" r="r" b="b"/>
              <a:pathLst>
                <a:path w="6497" h="1284" extrusionOk="0">
                  <a:moveTo>
                    <a:pt x="0" y="1"/>
                  </a:moveTo>
                  <a:lnTo>
                    <a:pt x="0" y="1283"/>
                  </a:lnTo>
                  <a:lnTo>
                    <a:pt x="5403" y="1283"/>
                  </a:lnTo>
                  <a:cubicBezTo>
                    <a:pt x="5866" y="1283"/>
                    <a:pt x="6265" y="1052"/>
                    <a:pt x="6497" y="653"/>
                  </a:cubicBezTo>
                  <a:cubicBezTo>
                    <a:pt x="6265" y="253"/>
                    <a:pt x="5866" y="1"/>
                    <a:pt x="5425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88"/>
            <p:cNvSpPr/>
            <p:nvPr/>
          </p:nvSpPr>
          <p:spPr>
            <a:xfrm>
              <a:off x="4133459" y="3614231"/>
              <a:ext cx="73979" cy="28657"/>
            </a:xfrm>
            <a:custGeom>
              <a:avLst/>
              <a:gdLst/>
              <a:ahLst/>
              <a:cxnLst/>
              <a:rect l="l" t="t" r="r" b="b"/>
              <a:pathLst>
                <a:path w="4941" h="1914" extrusionOk="0">
                  <a:moveTo>
                    <a:pt x="0" y="1"/>
                  </a:moveTo>
                  <a:lnTo>
                    <a:pt x="0" y="1914"/>
                  </a:lnTo>
                  <a:lnTo>
                    <a:pt x="3343" y="1914"/>
                  </a:lnTo>
                  <a:cubicBezTo>
                    <a:pt x="4226" y="1914"/>
                    <a:pt x="4941" y="1178"/>
                    <a:pt x="4941" y="295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88"/>
            <p:cNvSpPr/>
            <p:nvPr/>
          </p:nvSpPr>
          <p:spPr>
            <a:xfrm>
              <a:off x="4145736" y="3329664"/>
              <a:ext cx="71149" cy="11035"/>
            </a:xfrm>
            <a:custGeom>
              <a:avLst/>
              <a:gdLst/>
              <a:ahLst/>
              <a:cxnLst/>
              <a:rect l="l" t="t" r="r" b="b"/>
              <a:pathLst>
                <a:path w="4752" h="737" extrusionOk="0">
                  <a:moveTo>
                    <a:pt x="442" y="1"/>
                  </a:moveTo>
                  <a:cubicBezTo>
                    <a:pt x="0" y="43"/>
                    <a:pt x="0" y="694"/>
                    <a:pt x="442" y="736"/>
                  </a:cubicBezTo>
                  <a:lnTo>
                    <a:pt x="4394" y="736"/>
                  </a:lnTo>
                  <a:cubicBezTo>
                    <a:pt x="4605" y="736"/>
                    <a:pt x="4752" y="568"/>
                    <a:pt x="4752" y="358"/>
                  </a:cubicBezTo>
                  <a:cubicBezTo>
                    <a:pt x="4752" y="169"/>
                    <a:pt x="4605" y="1"/>
                    <a:pt x="4394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88"/>
            <p:cNvSpPr/>
            <p:nvPr/>
          </p:nvSpPr>
          <p:spPr>
            <a:xfrm>
              <a:off x="4161667" y="3329634"/>
              <a:ext cx="55219" cy="11080"/>
            </a:xfrm>
            <a:custGeom>
              <a:avLst/>
              <a:gdLst/>
              <a:ahLst/>
              <a:cxnLst/>
              <a:rect l="l" t="t" r="r" b="b"/>
              <a:pathLst>
                <a:path w="3688" h="740" extrusionOk="0">
                  <a:moveTo>
                    <a:pt x="475" y="1"/>
                  </a:moveTo>
                  <a:cubicBezTo>
                    <a:pt x="0" y="1"/>
                    <a:pt x="0" y="740"/>
                    <a:pt x="475" y="740"/>
                  </a:cubicBezTo>
                  <a:cubicBezTo>
                    <a:pt x="487" y="740"/>
                    <a:pt x="500" y="739"/>
                    <a:pt x="513" y="738"/>
                  </a:cubicBezTo>
                  <a:lnTo>
                    <a:pt x="3330" y="738"/>
                  </a:lnTo>
                  <a:cubicBezTo>
                    <a:pt x="3541" y="738"/>
                    <a:pt x="3688" y="570"/>
                    <a:pt x="3688" y="360"/>
                  </a:cubicBezTo>
                  <a:cubicBezTo>
                    <a:pt x="3688" y="171"/>
                    <a:pt x="3541" y="3"/>
                    <a:pt x="3330" y="3"/>
                  </a:cubicBezTo>
                  <a:lnTo>
                    <a:pt x="513" y="3"/>
                  </a:lnTo>
                  <a:cubicBezTo>
                    <a:pt x="500" y="2"/>
                    <a:pt x="487" y="1"/>
                    <a:pt x="47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88"/>
            <p:cNvSpPr/>
            <p:nvPr/>
          </p:nvSpPr>
          <p:spPr>
            <a:xfrm>
              <a:off x="4043744" y="3662712"/>
              <a:ext cx="224138" cy="22683"/>
            </a:xfrm>
            <a:custGeom>
              <a:avLst/>
              <a:gdLst/>
              <a:ahLst/>
              <a:cxnLst/>
              <a:rect l="l" t="t" r="r" b="b"/>
              <a:pathLst>
                <a:path w="14970" h="1515" extrusionOk="0">
                  <a:moveTo>
                    <a:pt x="1009" y="0"/>
                  </a:moveTo>
                  <a:cubicBezTo>
                    <a:pt x="0" y="0"/>
                    <a:pt x="0" y="1514"/>
                    <a:pt x="1009" y="1514"/>
                  </a:cubicBezTo>
                  <a:lnTo>
                    <a:pt x="14213" y="1514"/>
                  </a:lnTo>
                  <a:cubicBezTo>
                    <a:pt x="14633" y="1514"/>
                    <a:pt x="14970" y="1178"/>
                    <a:pt x="14970" y="757"/>
                  </a:cubicBezTo>
                  <a:cubicBezTo>
                    <a:pt x="14970" y="337"/>
                    <a:pt x="14633" y="0"/>
                    <a:pt x="1421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88"/>
            <p:cNvSpPr/>
            <p:nvPr/>
          </p:nvSpPr>
          <p:spPr>
            <a:xfrm>
              <a:off x="4084035" y="3662712"/>
              <a:ext cx="183847" cy="22683"/>
            </a:xfrm>
            <a:custGeom>
              <a:avLst/>
              <a:gdLst/>
              <a:ahLst/>
              <a:cxnLst/>
              <a:rect l="l" t="t" r="r" b="b"/>
              <a:pathLst>
                <a:path w="12279" h="1515" extrusionOk="0">
                  <a:moveTo>
                    <a:pt x="1031" y="0"/>
                  </a:moveTo>
                  <a:cubicBezTo>
                    <a:pt x="0" y="0"/>
                    <a:pt x="0" y="1514"/>
                    <a:pt x="1031" y="1514"/>
                  </a:cubicBezTo>
                  <a:lnTo>
                    <a:pt x="11522" y="1514"/>
                  </a:lnTo>
                  <a:cubicBezTo>
                    <a:pt x="11942" y="1514"/>
                    <a:pt x="12279" y="1178"/>
                    <a:pt x="12279" y="757"/>
                  </a:cubicBezTo>
                  <a:cubicBezTo>
                    <a:pt x="12279" y="337"/>
                    <a:pt x="11942" y="0"/>
                    <a:pt x="1152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4" name="Google Shape;11444;p88"/>
            <p:cNvSpPr/>
            <p:nvPr/>
          </p:nvSpPr>
          <p:spPr>
            <a:xfrm>
              <a:off x="4105131" y="3396396"/>
              <a:ext cx="30544" cy="25917"/>
            </a:xfrm>
            <a:custGeom>
              <a:avLst/>
              <a:gdLst/>
              <a:ahLst/>
              <a:cxnLst/>
              <a:rect l="l" t="t" r="r" b="b"/>
              <a:pathLst>
                <a:path w="2040" h="1731" extrusionOk="0">
                  <a:moveTo>
                    <a:pt x="1177" y="1"/>
                  </a:moveTo>
                  <a:cubicBezTo>
                    <a:pt x="400" y="1"/>
                    <a:pt x="0" y="926"/>
                    <a:pt x="547" y="1472"/>
                  </a:cubicBezTo>
                  <a:cubicBezTo>
                    <a:pt x="732" y="1650"/>
                    <a:pt x="954" y="1730"/>
                    <a:pt x="1171" y="1730"/>
                  </a:cubicBezTo>
                  <a:cubicBezTo>
                    <a:pt x="1619" y="1730"/>
                    <a:pt x="2039" y="1387"/>
                    <a:pt x="2039" y="863"/>
                  </a:cubicBezTo>
                  <a:cubicBezTo>
                    <a:pt x="2039" y="379"/>
                    <a:pt x="1661" y="1"/>
                    <a:pt x="1177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88"/>
            <p:cNvSpPr/>
            <p:nvPr/>
          </p:nvSpPr>
          <p:spPr>
            <a:xfrm>
              <a:off x="4087179" y="3593135"/>
              <a:ext cx="30559" cy="25917"/>
            </a:xfrm>
            <a:custGeom>
              <a:avLst/>
              <a:gdLst/>
              <a:ahLst/>
              <a:cxnLst/>
              <a:rect l="l" t="t" r="r" b="b"/>
              <a:pathLst>
                <a:path w="2041" h="1731" extrusionOk="0">
                  <a:moveTo>
                    <a:pt x="1178" y="1"/>
                  </a:moveTo>
                  <a:cubicBezTo>
                    <a:pt x="400" y="1"/>
                    <a:pt x="1" y="926"/>
                    <a:pt x="547" y="1473"/>
                  </a:cubicBezTo>
                  <a:cubicBezTo>
                    <a:pt x="732" y="1651"/>
                    <a:pt x="955" y="1731"/>
                    <a:pt x="1171" y="1731"/>
                  </a:cubicBezTo>
                  <a:cubicBezTo>
                    <a:pt x="1619" y="1731"/>
                    <a:pt x="2040" y="1388"/>
                    <a:pt x="2040" y="863"/>
                  </a:cubicBezTo>
                  <a:cubicBezTo>
                    <a:pt x="2040" y="379"/>
                    <a:pt x="1662" y="1"/>
                    <a:pt x="1178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6" name="Google Shape;11446;p88"/>
          <p:cNvGrpSpPr/>
          <p:nvPr/>
        </p:nvGrpSpPr>
        <p:grpSpPr>
          <a:xfrm>
            <a:off x="3954343" y="2899354"/>
            <a:ext cx="345655" cy="343529"/>
            <a:chOff x="3954343" y="2899354"/>
            <a:chExt cx="345655" cy="343529"/>
          </a:xfrm>
        </p:grpSpPr>
        <p:sp>
          <p:nvSpPr>
            <p:cNvPr id="11447" name="Google Shape;11447;p88"/>
            <p:cNvSpPr/>
            <p:nvPr/>
          </p:nvSpPr>
          <p:spPr>
            <a:xfrm>
              <a:off x="3954343" y="2899354"/>
              <a:ext cx="345655" cy="343529"/>
            </a:xfrm>
            <a:custGeom>
              <a:avLst/>
              <a:gdLst/>
              <a:ahLst/>
              <a:cxnLst/>
              <a:rect l="l" t="t" r="r" b="b"/>
              <a:pathLst>
                <a:path w="23086" h="22944" extrusionOk="0">
                  <a:moveTo>
                    <a:pt x="18828" y="0"/>
                  </a:moveTo>
                  <a:cubicBezTo>
                    <a:pt x="18617" y="0"/>
                    <a:pt x="18407" y="84"/>
                    <a:pt x="18250" y="253"/>
                  </a:cubicBezTo>
                  <a:lnTo>
                    <a:pt x="17640" y="862"/>
                  </a:lnTo>
                  <a:lnTo>
                    <a:pt x="17135" y="1346"/>
                  </a:lnTo>
                  <a:lnTo>
                    <a:pt x="16000" y="2481"/>
                  </a:lnTo>
                  <a:lnTo>
                    <a:pt x="15495" y="2986"/>
                  </a:lnTo>
                  <a:lnTo>
                    <a:pt x="12741" y="5740"/>
                  </a:lnTo>
                  <a:lnTo>
                    <a:pt x="12237" y="6244"/>
                  </a:lnTo>
                  <a:lnTo>
                    <a:pt x="11122" y="7380"/>
                  </a:lnTo>
                  <a:lnTo>
                    <a:pt x="10618" y="7863"/>
                  </a:lnTo>
                  <a:lnTo>
                    <a:pt x="9482" y="8999"/>
                  </a:lnTo>
                  <a:lnTo>
                    <a:pt x="8978" y="9503"/>
                  </a:lnTo>
                  <a:lnTo>
                    <a:pt x="7864" y="10639"/>
                  </a:lnTo>
                  <a:lnTo>
                    <a:pt x="7359" y="11122"/>
                  </a:lnTo>
                  <a:lnTo>
                    <a:pt x="2965" y="15516"/>
                  </a:lnTo>
                  <a:lnTo>
                    <a:pt x="2481" y="16021"/>
                  </a:lnTo>
                  <a:lnTo>
                    <a:pt x="1346" y="17156"/>
                  </a:lnTo>
                  <a:lnTo>
                    <a:pt x="841" y="17640"/>
                  </a:lnTo>
                  <a:lnTo>
                    <a:pt x="316" y="18165"/>
                  </a:lnTo>
                  <a:cubicBezTo>
                    <a:pt x="0" y="18502"/>
                    <a:pt x="0" y="19027"/>
                    <a:pt x="316" y="19343"/>
                  </a:cubicBezTo>
                  <a:lnTo>
                    <a:pt x="3659" y="22707"/>
                  </a:lnTo>
                  <a:cubicBezTo>
                    <a:pt x="3827" y="22864"/>
                    <a:pt x="4037" y="22943"/>
                    <a:pt x="4247" y="22943"/>
                  </a:cubicBezTo>
                  <a:cubicBezTo>
                    <a:pt x="4458" y="22943"/>
                    <a:pt x="4668" y="22864"/>
                    <a:pt x="4836" y="22707"/>
                  </a:cubicBezTo>
                  <a:lnTo>
                    <a:pt x="22770" y="4773"/>
                  </a:lnTo>
                  <a:cubicBezTo>
                    <a:pt x="23085" y="4436"/>
                    <a:pt x="23085" y="3932"/>
                    <a:pt x="22770" y="3595"/>
                  </a:cubicBezTo>
                  <a:lnTo>
                    <a:pt x="19406" y="253"/>
                  </a:lnTo>
                  <a:cubicBezTo>
                    <a:pt x="19248" y="84"/>
                    <a:pt x="19038" y="0"/>
                    <a:pt x="18828" y="0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88"/>
            <p:cNvSpPr/>
            <p:nvPr/>
          </p:nvSpPr>
          <p:spPr>
            <a:xfrm>
              <a:off x="4210897" y="2911946"/>
              <a:ext cx="33434" cy="31502"/>
            </a:xfrm>
            <a:custGeom>
              <a:avLst/>
              <a:gdLst/>
              <a:ahLst/>
              <a:cxnLst/>
              <a:rect l="l" t="t" r="r" b="b"/>
              <a:pathLst>
                <a:path w="2233" h="2104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88" y="2078"/>
                    <a:pt x="1666" y="2104"/>
                    <a:pt x="1741" y="2104"/>
                  </a:cubicBezTo>
                  <a:cubicBezTo>
                    <a:pt x="2009" y="2104"/>
                    <a:pt x="2232" y="1777"/>
                    <a:pt x="2019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88"/>
            <p:cNvSpPr/>
            <p:nvPr/>
          </p:nvSpPr>
          <p:spPr>
            <a:xfrm>
              <a:off x="4186656" y="2936501"/>
              <a:ext cx="27834" cy="25049"/>
            </a:xfrm>
            <a:custGeom>
              <a:avLst/>
              <a:gdLst/>
              <a:ahLst/>
              <a:cxnLst/>
              <a:rect l="l" t="t" r="r" b="b"/>
              <a:pathLst>
                <a:path w="1859" h="1673" extrusionOk="0">
                  <a:moveTo>
                    <a:pt x="505" y="0"/>
                  </a:moveTo>
                  <a:lnTo>
                    <a:pt x="0" y="484"/>
                  </a:lnTo>
                  <a:lnTo>
                    <a:pt x="1052" y="1535"/>
                  </a:lnTo>
                  <a:cubicBezTo>
                    <a:pt x="1134" y="1632"/>
                    <a:pt x="1230" y="1672"/>
                    <a:pt x="1322" y="1672"/>
                  </a:cubicBezTo>
                  <a:cubicBezTo>
                    <a:pt x="1607" y="1672"/>
                    <a:pt x="1858" y="1290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88"/>
            <p:cNvSpPr/>
            <p:nvPr/>
          </p:nvSpPr>
          <p:spPr>
            <a:xfrm>
              <a:off x="4162101" y="2960727"/>
              <a:ext cx="26501" cy="24600"/>
            </a:xfrm>
            <a:custGeom>
              <a:avLst/>
              <a:gdLst/>
              <a:ahLst/>
              <a:cxnLst/>
              <a:rect l="l" t="t" r="r" b="b"/>
              <a:pathLst>
                <a:path w="1770" h="1643" extrusionOk="0">
                  <a:moveTo>
                    <a:pt x="505" y="1"/>
                  </a:moveTo>
                  <a:lnTo>
                    <a:pt x="0" y="506"/>
                  </a:lnTo>
                  <a:lnTo>
                    <a:pt x="1052" y="1557"/>
                  </a:lnTo>
                  <a:cubicBezTo>
                    <a:pt x="1125" y="1617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88"/>
            <p:cNvSpPr/>
            <p:nvPr/>
          </p:nvSpPr>
          <p:spPr>
            <a:xfrm>
              <a:off x="4137861" y="2985281"/>
              <a:ext cx="27834" cy="25064"/>
            </a:xfrm>
            <a:custGeom>
              <a:avLst/>
              <a:gdLst/>
              <a:ahLst/>
              <a:cxnLst/>
              <a:rect l="l" t="t" r="r" b="b"/>
              <a:pathLst>
                <a:path w="1859" h="1674" extrusionOk="0">
                  <a:moveTo>
                    <a:pt x="505" y="1"/>
                  </a:moveTo>
                  <a:lnTo>
                    <a:pt x="1" y="484"/>
                  </a:lnTo>
                  <a:lnTo>
                    <a:pt x="1052" y="1536"/>
                  </a:lnTo>
                  <a:cubicBezTo>
                    <a:pt x="1129" y="1633"/>
                    <a:pt x="1222" y="1673"/>
                    <a:pt x="1313" y="1673"/>
                  </a:cubicBezTo>
                  <a:cubicBezTo>
                    <a:pt x="1596" y="1673"/>
                    <a:pt x="1858" y="1290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88"/>
            <p:cNvSpPr/>
            <p:nvPr/>
          </p:nvSpPr>
          <p:spPr>
            <a:xfrm>
              <a:off x="4113306" y="3009522"/>
              <a:ext cx="33434" cy="31517"/>
            </a:xfrm>
            <a:custGeom>
              <a:avLst/>
              <a:gdLst/>
              <a:ahLst/>
              <a:cxnLst/>
              <a:rect l="l" t="t" r="r" b="b"/>
              <a:pathLst>
                <a:path w="2233" h="2105" extrusionOk="0">
                  <a:moveTo>
                    <a:pt x="505" y="1"/>
                  </a:moveTo>
                  <a:lnTo>
                    <a:pt x="1" y="505"/>
                  </a:lnTo>
                  <a:lnTo>
                    <a:pt x="1514" y="2019"/>
                  </a:lnTo>
                  <a:cubicBezTo>
                    <a:pt x="1588" y="2079"/>
                    <a:pt x="1667" y="2104"/>
                    <a:pt x="1742" y="2104"/>
                  </a:cubicBezTo>
                  <a:cubicBezTo>
                    <a:pt x="2010" y="2104"/>
                    <a:pt x="2233" y="1777"/>
                    <a:pt x="2019" y="1515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88"/>
            <p:cNvSpPr/>
            <p:nvPr/>
          </p:nvSpPr>
          <p:spPr>
            <a:xfrm>
              <a:off x="4089066" y="3034077"/>
              <a:ext cx="27504" cy="25184"/>
            </a:xfrm>
            <a:custGeom>
              <a:avLst/>
              <a:gdLst/>
              <a:ahLst/>
              <a:cxnLst/>
              <a:rect l="l" t="t" r="r" b="b"/>
              <a:pathLst>
                <a:path w="1837" h="1682" extrusionOk="0">
                  <a:moveTo>
                    <a:pt x="484" y="1"/>
                  </a:moveTo>
                  <a:lnTo>
                    <a:pt x="1" y="484"/>
                  </a:lnTo>
                  <a:lnTo>
                    <a:pt x="1052" y="1535"/>
                  </a:lnTo>
                  <a:cubicBezTo>
                    <a:pt x="1130" y="1639"/>
                    <a:pt x="1223" y="1682"/>
                    <a:pt x="1314" y="1682"/>
                  </a:cubicBezTo>
                  <a:cubicBezTo>
                    <a:pt x="1589" y="1682"/>
                    <a:pt x="1836" y="1289"/>
                    <a:pt x="1536" y="105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88"/>
            <p:cNvSpPr/>
            <p:nvPr/>
          </p:nvSpPr>
          <p:spPr>
            <a:xfrm>
              <a:off x="4064511" y="3058317"/>
              <a:ext cx="26516" cy="24585"/>
            </a:xfrm>
            <a:custGeom>
              <a:avLst/>
              <a:gdLst/>
              <a:ahLst/>
              <a:cxnLst/>
              <a:rect l="l" t="t" r="r" b="b"/>
              <a:pathLst>
                <a:path w="1771" h="1642" extrusionOk="0">
                  <a:moveTo>
                    <a:pt x="506" y="1"/>
                  </a:moveTo>
                  <a:lnTo>
                    <a:pt x="1" y="505"/>
                  </a:lnTo>
                  <a:lnTo>
                    <a:pt x="1052" y="1556"/>
                  </a:lnTo>
                  <a:cubicBezTo>
                    <a:pt x="1126" y="1616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7" y="105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5" name="Google Shape;11455;p88"/>
            <p:cNvSpPr/>
            <p:nvPr/>
          </p:nvSpPr>
          <p:spPr>
            <a:xfrm>
              <a:off x="4040285" y="3082872"/>
              <a:ext cx="27729" cy="25184"/>
            </a:xfrm>
            <a:custGeom>
              <a:avLst/>
              <a:gdLst/>
              <a:ahLst/>
              <a:cxnLst/>
              <a:rect l="l" t="t" r="r" b="b"/>
              <a:pathLst>
                <a:path w="1852" h="1682" extrusionOk="0">
                  <a:moveTo>
                    <a:pt x="484" y="0"/>
                  </a:moveTo>
                  <a:lnTo>
                    <a:pt x="0" y="484"/>
                  </a:lnTo>
                  <a:lnTo>
                    <a:pt x="1051" y="1535"/>
                  </a:lnTo>
                  <a:cubicBezTo>
                    <a:pt x="1129" y="1639"/>
                    <a:pt x="1224" y="1681"/>
                    <a:pt x="1316" y="1681"/>
                  </a:cubicBezTo>
                  <a:cubicBezTo>
                    <a:pt x="1596" y="1681"/>
                    <a:pt x="1851" y="1289"/>
                    <a:pt x="1535" y="1052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6" name="Google Shape;11456;p88"/>
            <p:cNvSpPr/>
            <p:nvPr/>
          </p:nvSpPr>
          <p:spPr>
            <a:xfrm>
              <a:off x="4015730" y="3107113"/>
              <a:ext cx="34751" cy="32281"/>
            </a:xfrm>
            <a:custGeom>
              <a:avLst/>
              <a:gdLst/>
              <a:ahLst/>
              <a:cxnLst/>
              <a:rect l="l" t="t" r="r" b="b"/>
              <a:pathLst>
                <a:path w="2321" h="2156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96" y="2116"/>
                    <a:pt x="1691" y="2156"/>
                    <a:pt x="1783" y="2156"/>
                  </a:cubicBezTo>
                  <a:cubicBezTo>
                    <a:pt x="2069" y="2156"/>
                    <a:pt x="2321" y="1769"/>
                    <a:pt x="2018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88"/>
            <p:cNvSpPr/>
            <p:nvPr/>
          </p:nvSpPr>
          <p:spPr>
            <a:xfrm>
              <a:off x="3991490" y="3131668"/>
              <a:ext cx="27789" cy="25318"/>
            </a:xfrm>
            <a:custGeom>
              <a:avLst/>
              <a:gdLst/>
              <a:ahLst/>
              <a:cxnLst/>
              <a:rect l="l" t="t" r="r" b="b"/>
              <a:pathLst>
                <a:path w="1856" h="1691" extrusionOk="0">
                  <a:moveTo>
                    <a:pt x="484" y="0"/>
                  </a:moveTo>
                  <a:lnTo>
                    <a:pt x="0" y="505"/>
                  </a:lnTo>
                  <a:lnTo>
                    <a:pt x="1051" y="1556"/>
                  </a:lnTo>
                  <a:cubicBezTo>
                    <a:pt x="1127" y="1651"/>
                    <a:pt x="1217" y="1690"/>
                    <a:pt x="1306" y="1690"/>
                  </a:cubicBezTo>
                  <a:cubicBezTo>
                    <a:pt x="1590" y="1690"/>
                    <a:pt x="1855" y="1292"/>
                    <a:pt x="1535" y="1051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88"/>
            <p:cNvSpPr/>
            <p:nvPr/>
          </p:nvSpPr>
          <p:spPr>
            <a:xfrm>
              <a:off x="3966935" y="3155908"/>
              <a:ext cx="27834" cy="25348"/>
            </a:xfrm>
            <a:custGeom>
              <a:avLst/>
              <a:gdLst/>
              <a:ahLst/>
              <a:cxnLst/>
              <a:rect l="l" t="t" r="r" b="b"/>
              <a:pathLst>
                <a:path w="1859" h="1693" extrusionOk="0">
                  <a:moveTo>
                    <a:pt x="505" y="0"/>
                  </a:moveTo>
                  <a:lnTo>
                    <a:pt x="0" y="505"/>
                  </a:lnTo>
                  <a:lnTo>
                    <a:pt x="1052" y="1556"/>
                  </a:lnTo>
                  <a:cubicBezTo>
                    <a:pt x="1133" y="1653"/>
                    <a:pt x="1229" y="1693"/>
                    <a:pt x="1321" y="1693"/>
                  </a:cubicBezTo>
                  <a:cubicBezTo>
                    <a:pt x="1607" y="1693"/>
                    <a:pt x="1859" y="1306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9" name="Google Shape;11459;p88"/>
          <p:cNvGrpSpPr/>
          <p:nvPr/>
        </p:nvGrpSpPr>
        <p:grpSpPr>
          <a:xfrm>
            <a:off x="2166043" y="3351344"/>
            <a:ext cx="369566" cy="349803"/>
            <a:chOff x="2166043" y="3351344"/>
            <a:chExt cx="369566" cy="349803"/>
          </a:xfrm>
        </p:grpSpPr>
        <p:sp>
          <p:nvSpPr>
            <p:cNvPr id="11460" name="Google Shape;11460;p88"/>
            <p:cNvSpPr/>
            <p:nvPr/>
          </p:nvSpPr>
          <p:spPr>
            <a:xfrm>
              <a:off x="2166357" y="3351344"/>
              <a:ext cx="369252" cy="349803"/>
            </a:xfrm>
            <a:custGeom>
              <a:avLst/>
              <a:gdLst/>
              <a:ahLst/>
              <a:cxnLst/>
              <a:rect l="l" t="t" r="r" b="b"/>
              <a:pathLst>
                <a:path w="24662" h="23363" extrusionOk="0">
                  <a:moveTo>
                    <a:pt x="18025" y="0"/>
                  </a:moveTo>
                  <a:cubicBezTo>
                    <a:pt x="13633" y="0"/>
                    <a:pt x="9337" y="1726"/>
                    <a:pt x="6118" y="4944"/>
                  </a:cubicBezTo>
                  <a:cubicBezTo>
                    <a:pt x="1535" y="9506"/>
                    <a:pt x="0" y="16297"/>
                    <a:pt x="2124" y="22415"/>
                  </a:cubicBezTo>
                  <a:cubicBezTo>
                    <a:pt x="3975" y="23060"/>
                    <a:pt x="5845" y="23362"/>
                    <a:pt x="7676" y="23362"/>
                  </a:cubicBezTo>
                  <a:cubicBezTo>
                    <a:pt x="16116" y="23362"/>
                    <a:pt x="23695" y="16927"/>
                    <a:pt x="24473" y="7908"/>
                  </a:cubicBezTo>
                  <a:cubicBezTo>
                    <a:pt x="24662" y="5554"/>
                    <a:pt x="24367" y="3178"/>
                    <a:pt x="23590" y="949"/>
                  </a:cubicBezTo>
                  <a:cubicBezTo>
                    <a:pt x="21767" y="311"/>
                    <a:pt x="19887" y="0"/>
                    <a:pt x="18025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88"/>
            <p:cNvSpPr/>
            <p:nvPr/>
          </p:nvSpPr>
          <p:spPr>
            <a:xfrm>
              <a:off x="2166043" y="3351344"/>
              <a:ext cx="353516" cy="335624"/>
            </a:xfrm>
            <a:custGeom>
              <a:avLst/>
              <a:gdLst/>
              <a:ahLst/>
              <a:cxnLst/>
              <a:rect l="l" t="t" r="r" b="b"/>
              <a:pathLst>
                <a:path w="23611" h="22416" extrusionOk="0">
                  <a:moveTo>
                    <a:pt x="18042" y="0"/>
                  </a:moveTo>
                  <a:cubicBezTo>
                    <a:pt x="13645" y="0"/>
                    <a:pt x="9343" y="1726"/>
                    <a:pt x="6139" y="4944"/>
                  </a:cubicBezTo>
                  <a:cubicBezTo>
                    <a:pt x="1556" y="9506"/>
                    <a:pt x="0" y="16297"/>
                    <a:pt x="2145" y="22415"/>
                  </a:cubicBezTo>
                  <a:cubicBezTo>
                    <a:pt x="2124" y="20923"/>
                    <a:pt x="2502" y="19220"/>
                    <a:pt x="3238" y="17411"/>
                  </a:cubicBezTo>
                  <a:cubicBezTo>
                    <a:pt x="3553" y="16676"/>
                    <a:pt x="3890" y="15940"/>
                    <a:pt x="4289" y="15225"/>
                  </a:cubicBezTo>
                  <a:cubicBezTo>
                    <a:pt x="7149" y="10158"/>
                    <a:pt x="11353" y="5974"/>
                    <a:pt x="16420" y="3094"/>
                  </a:cubicBezTo>
                  <a:cubicBezTo>
                    <a:pt x="17135" y="2694"/>
                    <a:pt x="17850" y="2358"/>
                    <a:pt x="18607" y="2043"/>
                  </a:cubicBezTo>
                  <a:cubicBezTo>
                    <a:pt x="20367" y="1326"/>
                    <a:pt x="22028" y="949"/>
                    <a:pt x="23492" y="949"/>
                  </a:cubicBezTo>
                  <a:cubicBezTo>
                    <a:pt x="23532" y="949"/>
                    <a:pt x="23571" y="949"/>
                    <a:pt x="23611" y="949"/>
                  </a:cubicBezTo>
                  <a:cubicBezTo>
                    <a:pt x="21788" y="311"/>
                    <a:pt x="19907" y="0"/>
                    <a:pt x="1804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88"/>
            <p:cNvSpPr/>
            <p:nvPr/>
          </p:nvSpPr>
          <p:spPr>
            <a:xfrm>
              <a:off x="2373487" y="3352332"/>
              <a:ext cx="159292" cy="158978"/>
            </a:xfrm>
            <a:custGeom>
              <a:avLst/>
              <a:gdLst/>
              <a:ahLst/>
              <a:cxnLst/>
              <a:rect l="l" t="t" r="r" b="b"/>
              <a:pathLst>
                <a:path w="10639" h="1061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10155" y="10618"/>
                  </a:lnTo>
                  <a:cubicBezTo>
                    <a:pt x="10386" y="9714"/>
                    <a:pt x="10554" y="8789"/>
                    <a:pt x="10639" y="7842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88"/>
            <p:cNvSpPr/>
            <p:nvPr/>
          </p:nvSpPr>
          <p:spPr>
            <a:xfrm>
              <a:off x="2373487" y="3352332"/>
              <a:ext cx="71149" cy="45337"/>
            </a:xfrm>
            <a:custGeom>
              <a:avLst/>
              <a:gdLst/>
              <a:ahLst/>
              <a:cxnLst/>
              <a:rect l="l" t="t" r="r" b="b"/>
              <a:pathLst>
                <a:path w="4752" h="302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2565" y="3028"/>
                  </a:lnTo>
                  <a:cubicBezTo>
                    <a:pt x="3280" y="2628"/>
                    <a:pt x="3995" y="2271"/>
                    <a:pt x="4752" y="1977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88"/>
            <p:cNvSpPr/>
            <p:nvPr/>
          </p:nvSpPr>
          <p:spPr>
            <a:xfrm>
              <a:off x="2275596" y="3447587"/>
              <a:ext cx="166195" cy="157032"/>
            </a:xfrm>
            <a:custGeom>
              <a:avLst/>
              <a:gdLst/>
              <a:ahLst/>
              <a:cxnLst/>
              <a:rect l="l" t="t" r="r" b="b"/>
              <a:pathLst>
                <a:path w="11100" h="10488" extrusionOk="0">
                  <a:moveTo>
                    <a:pt x="10067" y="0"/>
                  </a:moveTo>
                  <a:cubicBezTo>
                    <a:pt x="9897" y="0"/>
                    <a:pt x="9720" y="71"/>
                    <a:pt x="9566" y="240"/>
                  </a:cubicBezTo>
                  <a:lnTo>
                    <a:pt x="546" y="9259"/>
                  </a:lnTo>
                  <a:cubicBezTo>
                    <a:pt x="1" y="9757"/>
                    <a:pt x="484" y="10487"/>
                    <a:pt x="1033" y="10487"/>
                  </a:cubicBezTo>
                  <a:cubicBezTo>
                    <a:pt x="1204" y="10487"/>
                    <a:pt x="1380" y="10417"/>
                    <a:pt x="1534" y="10248"/>
                  </a:cubicBezTo>
                  <a:lnTo>
                    <a:pt x="10554" y="1228"/>
                  </a:lnTo>
                  <a:cubicBezTo>
                    <a:pt x="11100" y="731"/>
                    <a:pt x="10616" y="0"/>
                    <a:pt x="1006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88"/>
            <p:cNvSpPr/>
            <p:nvPr/>
          </p:nvSpPr>
          <p:spPr>
            <a:xfrm>
              <a:off x="2284191" y="3555853"/>
              <a:ext cx="46774" cy="42657"/>
            </a:xfrm>
            <a:custGeom>
              <a:avLst/>
              <a:gdLst/>
              <a:ahLst/>
              <a:cxnLst/>
              <a:rect l="l" t="t" r="r" b="b"/>
              <a:pathLst>
                <a:path w="3124" h="2849" extrusionOk="0">
                  <a:moveTo>
                    <a:pt x="513" y="0"/>
                  </a:moveTo>
                  <a:cubicBezTo>
                    <a:pt x="238" y="0"/>
                    <a:pt x="1" y="338"/>
                    <a:pt x="246" y="599"/>
                  </a:cubicBezTo>
                  <a:lnTo>
                    <a:pt x="2390" y="2743"/>
                  </a:lnTo>
                  <a:cubicBezTo>
                    <a:pt x="2451" y="2804"/>
                    <a:pt x="2551" y="2845"/>
                    <a:pt x="2633" y="2848"/>
                  </a:cubicBezTo>
                  <a:lnTo>
                    <a:pt x="2633" y="2848"/>
                  </a:lnTo>
                  <a:cubicBezTo>
                    <a:pt x="2962" y="2839"/>
                    <a:pt x="3123" y="2467"/>
                    <a:pt x="2895" y="2239"/>
                  </a:cubicBezTo>
                  <a:lnTo>
                    <a:pt x="750" y="94"/>
                  </a:lnTo>
                  <a:cubicBezTo>
                    <a:pt x="675" y="28"/>
                    <a:pt x="592" y="0"/>
                    <a:pt x="513" y="0"/>
                  </a:cubicBezTo>
                  <a:close/>
                  <a:moveTo>
                    <a:pt x="2633" y="2848"/>
                  </a:moveTo>
                  <a:cubicBezTo>
                    <a:pt x="2629" y="2848"/>
                    <a:pt x="2625" y="2848"/>
                    <a:pt x="2621" y="2848"/>
                  </a:cubicBezTo>
                  <a:lnTo>
                    <a:pt x="2642" y="2848"/>
                  </a:lnTo>
                  <a:cubicBezTo>
                    <a:pt x="2639" y="2848"/>
                    <a:pt x="2636" y="2848"/>
                    <a:pt x="2633" y="2848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88"/>
            <p:cNvSpPr/>
            <p:nvPr/>
          </p:nvSpPr>
          <p:spPr>
            <a:xfrm>
              <a:off x="2317235" y="3521342"/>
              <a:ext cx="47418" cy="43166"/>
            </a:xfrm>
            <a:custGeom>
              <a:avLst/>
              <a:gdLst/>
              <a:ahLst/>
              <a:cxnLst/>
              <a:rect l="l" t="t" r="r" b="b"/>
              <a:pathLst>
                <a:path w="3167" h="2883" extrusionOk="0">
                  <a:moveTo>
                    <a:pt x="530" y="0"/>
                  </a:moveTo>
                  <a:cubicBezTo>
                    <a:pt x="247" y="0"/>
                    <a:pt x="1" y="377"/>
                    <a:pt x="288" y="633"/>
                  </a:cubicBezTo>
                  <a:lnTo>
                    <a:pt x="2433" y="2778"/>
                  </a:lnTo>
                  <a:cubicBezTo>
                    <a:pt x="2494" y="2839"/>
                    <a:pt x="2594" y="2880"/>
                    <a:pt x="2696" y="2883"/>
                  </a:cubicBezTo>
                  <a:lnTo>
                    <a:pt x="2696" y="2883"/>
                  </a:lnTo>
                  <a:cubicBezTo>
                    <a:pt x="3004" y="2874"/>
                    <a:pt x="3166" y="2502"/>
                    <a:pt x="2937" y="2273"/>
                  </a:cubicBezTo>
                  <a:lnTo>
                    <a:pt x="793" y="129"/>
                  </a:lnTo>
                  <a:cubicBezTo>
                    <a:pt x="712" y="38"/>
                    <a:pt x="619" y="0"/>
                    <a:pt x="530" y="0"/>
                  </a:cubicBezTo>
                  <a:close/>
                  <a:moveTo>
                    <a:pt x="2696" y="2883"/>
                  </a:moveTo>
                  <a:lnTo>
                    <a:pt x="2696" y="2883"/>
                  </a:lnTo>
                  <a:cubicBezTo>
                    <a:pt x="2692" y="2883"/>
                    <a:pt x="2689" y="2883"/>
                    <a:pt x="2685" y="2883"/>
                  </a:cubicBezTo>
                  <a:lnTo>
                    <a:pt x="2706" y="2883"/>
                  </a:lnTo>
                  <a:cubicBezTo>
                    <a:pt x="2703" y="2883"/>
                    <a:pt x="2699" y="2883"/>
                    <a:pt x="2696" y="2883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88"/>
            <p:cNvSpPr/>
            <p:nvPr/>
          </p:nvSpPr>
          <p:spPr>
            <a:xfrm>
              <a:off x="2352121" y="3487863"/>
              <a:ext cx="46475" cy="42657"/>
            </a:xfrm>
            <a:custGeom>
              <a:avLst/>
              <a:gdLst/>
              <a:ahLst/>
              <a:cxnLst/>
              <a:rect l="l" t="t" r="r" b="b"/>
              <a:pathLst>
                <a:path w="3104" h="2849" extrusionOk="0">
                  <a:moveTo>
                    <a:pt x="499" y="0"/>
                  </a:moveTo>
                  <a:cubicBezTo>
                    <a:pt x="228" y="0"/>
                    <a:pt x="0" y="337"/>
                    <a:pt x="229" y="599"/>
                  </a:cubicBezTo>
                  <a:lnTo>
                    <a:pt x="2394" y="2743"/>
                  </a:lnTo>
                  <a:cubicBezTo>
                    <a:pt x="2457" y="2827"/>
                    <a:pt x="2542" y="2848"/>
                    <a:pt x="2647" y="2848"/>
                  </a:cubicBezTo>
                  <a:lnTo>
                    <a:pt x="2626" y="2848"/>
                  </a:lnTo>
                  <a:cubicBezTo>
                    <a:pt x="2634" y="2849"/>
                    <a:pt x="2642" y="2849"/>
                    <a:pt x="2649" y="2849"/>
                  </a:cubicBezTo>
                  <a:cubicBezTo>
                    <a:pt x="2949" y="2849"/>
                    <a:pt x="3104" y="2464"/>
                    <a:pt x="2899" y="2238"/>
                  </a:cubicBezTo>
                  <a:lnTo>
                    <a:pt x="733" y="94"/>
                  </a:lnTo>
                  <a:cubicBezTo>
                    <a:pt x="658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88"/>
            <p:cNvSpPr/>
            <p:nvPr/>
          </p:nvSpPr>
          <p:spPr>
            <a:xfrm>
              <a:off x="2386108" y="3453861"/>
              <a:ext cx="46475" cy="42732"/>
            </a:xfrm>
            <a:custGeom>
              <a:avLst/>
              <a:gdLst/>
              <a:ahLst/>
              <a:cxnLst/>
              <a:rect l="l" t="t" r="r" b="b"/>
              <a:pathLst>
                <a:path w="3104" h="2854" extrusionOk="0">
                  <a:moveTo>
                    <a:pt x="499" y="0"/>
                  </a:moveTo>
                  <a:cubicBezTo>
                    <a:pt x="229" y="0"/>
                    <a:pt x="1" y="338"/>
                    <a:pt x="230" y="599"/>
                  </a:cubicBezTo>
                  <a:lnTo>
                    <a:pt x="2374" y="2743"/>
                  </a:lnTo>
                  <a:cubicBezTo>
                    <a:pt x="2444" y="2813"/>
                    <a:pt x="2513" y="2854"/>
                    <a:pt x="2595" y="2854"/>
                  </a:cubicBezTo>
                  <a:cubicBezTo>
                    <a:pt x="2611" y="2854"/>
                    <a:pt x="2627" y="2852"/>
                    <a:pt x="2644" y="2849"/>
                  </a:cubicBezTo>
                  <a:lnTo>
                    <a:pt x="2644" y="2849"/>
                  </a:lnTo>
                  <a:cubicBezTo>
                    <a:pt x="2646" y="2849"/>
                    <a:pt x="2648" y="2849"/>
                    <a:pt x="2650" y="2849"/>
                  </a:cubicBezTo>
                  <a:cubicBezTo>
                    <a:pt x="2950" y="2849"/>
                    <a:pt x="3104" y="2464"/>
                    <a:pt x="2879" y="2239"/>
                  </a:cubicBezTo>
                  <a:lnTo>
                    <a:pt x="734" y="94"/>
                  </a:lnTo>
                  <a:cubicBezTo>
                    <a:pt x="659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9" name="Google Shape;11469;p88"/>
          <p:cNvGrpSpPr/>
          <p:nvPr/>
        </p:nvGrpSpPr>
        <p:grpSpPr>
          <a:xfrm>
            <a:off x="2619649" y="3352332"/>
            <a:ext cx="365793" cy="329275"/>
            <a:chOff x="2619649" y="3352332"/>
            <a:chExt cx="365793" cy="329275"/>
          </a:xfrm>
        </p:grpSpPr>
        <p:sp>
          <p:nvSpPr>
            <p:cNvPr id="11470" name="Google Shape;11470;p88"/>
            <p:cNvSpPr/>
            <p:nvPr/>
          </p:nvSpPr>
          <p:spPr>
            <a:xfrm>
              <a:off x="2707164" y="3352332"/>
              <a:ext cx="190765" cy="72437"/>
            </a:xfrm>
            <a:custGeom>
              <a:avLst/>
              <a:gdLst/>
              <a:ahLst/>
              <a:cxnLst/>
              <a:rect l="l" t="t" r="r" b="b"/>
              <a:pathLst>
                <a:path w="12741" h="4838" extrusionOk="0">
                  <a:moveTo>
                    <a:pt x="2376" y="0"/>
                  </a:moveTo>
                  <a:cubicBezTo>
                    <a:pt x="1072" y="0"/>
                    <a:pt x="0" y="1052"/>
                    <a:pt x="0" y="2355"/>
                  </a:cubicBezTo>
                  <a:lnTo>
                    <a:pt x="0" y="4457"/>
                  </a:lnTo>
                  <a:cubicBezTo>
                    <a:pt x="0" y="4710"/>
                    <a:pt x="189" y="4836"/>
                    <a:pt x="378" y="4836"/>
                  </a:cubicBezTo>
                  <a:cubicBezTo>
                    <a:pt x="568" y="4836"/>
                    <a:pt x="757" y="4710"/>
                    <a:pt x="757" y="4457"/>
                  </a:cubicBezTo>
                  <a:lnTo>
                    <a:pt x="757" y="2355"/>
                  </a:lnTo>
                  <a:cubicBezTo>
                    <a:pt x="757" y="1472"/>
                    <a:pt x="1472" y="757"/>
                    <a:pt x="2355" y="757"/>
                  </a:cubicBezTo>
                  <a:lnTo>
                    <a:pt x="10365" y="757"/>
                  </a:lnTo>
                  <a:cubicBezTo>
                    <a:pt x="11248" y="757"/>
                    <a:pt x="11963" y="1472"/>
                    <a:pt x="11963" y="2355"/>
                  </a:cubicBezTo>
                  <a:lnTo>
                    <a:pt x="11963" y="4457"/>
                  </a:lnTo>
                  <a:cubicBezTo>
                    <a:pt x="11963" y="4668"/>
                    <a:pt x="12131" y="4836"/>
                    <a:pt x="12341" y="4836"/>
                  </a:cubicBezTo>
                  <a:cubicBezTo>
                    <a:pt x="12353" y="4837"/>
                    <a:pt x="12365" y="4838"/>
                    <a:pt x="12377" y="4838"/>
                  </a:cubicBezTo>
                  <a:cubicBezTo>
                    <a:pt x="12572" y="4838"/>
                    <a:pt x="12741" y="4676"/>
                    <a:pt x="12741" y="4457"/>
                  </a:cubicBezTo>
                  <a:lnTo>
                    <a:pt x="12741" y="2355"/>
                  </a:lnTo>
                  <a:cubicBezTo>
                    <a:pt x="12741" y="1052"/>
                    <a:pt x="11669" y="0"/>
                    <a:pt x="1036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1" name="Google Shape;11471;p88"/>
            <p:cNvSpPr/>
            <p:nvPr/>
          </p:nvSpPr>
          <p:spPr>
            <a:xfrm>
              <a:off x="2743038" y="3358306"/>
              <a:ext cx="118687" cy="29301"/>
            </a:xfrm>
            <a:custGeom>
              <a:avLst/>
              <a:gdLst/>
              <a:ahLst/>
              <a:cxnLst/>
              <a:rect l="l" t="t" r="r" b="b"/>
              <a:pathLst>
                <a:path w="7927" h="1957" extrusionOk="0">
                  <a:moveTo>
                    <a:pt x="22" y="1"/>
                  </a:moveTo>
                  <a:cubicBezTo>
                    <a:pt x="1" y="1073"/>
                    <a:pt x="884" y="1956"/>
                    <a:pt x="1977" y="1956"/>
                  </a:cubicBezTo>
                  <a:lnTo>
                    <a:pt x="5972" y="1956"/>
                  </a:lnTo>
                  <a:cubicBezTo>
                    <a:pt x="7044" y="1956"/>
                    <a:pt x="7927" y="1073"/>
                    <a:pt x="79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88"/>
            <p:cNvSpPr/>
            <p:nvPr/>
          </p:nvSpPr>
          <p:spPr>
            <a:xfrm>
              <a:off x="2632556" y="3552530"/>
              <a:ext cx="339666" cy="129078"/>
            </a:xfrm>
            <a:custGeom>
              <a:avLst/>
              <a:gdLst/>
              <a:ahLst/>
              <a:cxnLst/>
              <a:rect l="l" t="t" r="r" b="b"/>
              <a:pathLst>
                <a:path w="22686" h="8621" extrusionOk="0">
                  <a:moveTo>
                    <a:pt x="0" y="1"/>
                  </a:moveTo>
                  <a:lnTo>
                    <a:pt x="0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20730" y="8621"/>
                  </a:lnTo>
                  <a:cubicBezTo>
                    <a:pt x="21803" y="8621"/>
                    <a:pt x="22686" y="7759"/>
                    <a:pt x="22686" y="6687"/>
                  </a:cubicBezTo>
                  <a:lnTo>
                    <a:pt x="22686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88"/>
            <p:cNvSpPr/>
            <p:nvPr/>
          </p:nvSpPr>
          <p:spPr>
            <a:xfrm>
              <a:off x="2632556" y="3552530"/>
              <a:ext cx="48810" cy="129078"/>
            </a:xfrm>
            <a:custGeom>
              <a:avLst/>
              <a:gdLst/>
              <a:ahLst/>
              <a:cxnLst/>
              <a:rect l="l" t="t" r="r" b="b"/>
              <a:pathLst>
                <a:path w="3260" h="8621" extrusionOk="0">
                  <a:moveTo>
                    <a:pt x="21" y="1"/>
                  </a:moveTo>
                  <a:lnTo>
                    <a:pt x="21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3259" y="8621"/>
                  </a:lnTo>
                  <a:cubicBezTo>
                    <a:pt x="2187" y="8621"/>
                    <a:pt x="1304" y="7759"/>
                    <a:pt x="1304" y="6687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88"/>
            <p:cNvSpPr/>
            <p:nvPr/>
          </p:nvSpPr>
          <p:spPr>
            <a:xfrm>
              <a:off x="2632870" y="3552530"/>
              <a:ext cx="339352" cy="69907"/>
            </a:xfrm>
            <a:custGeom>
              <a:avLst/>
              <a:gdLst/>
              <a:ahLst/>
              <a:cxnLst/>
              <a:rect l="l" t="t" r="r" b="b"/>
              <a:pathLst>
                <a:path w="22665" h="4669" extrusionOk="0">
                  <a:moveTo>
                    <a:pt x="0" y="1"/>
                  </a:moveTo>
                  <a:lnTo>
                    <a:pt x="0" y="1956"/>
                  </a:lnTo>
                  <a:cubicBezTo>
                    <a:pt x="2839" y="3449"/>
                    <a:pt x="5950" y="4374"/>
                    <a:pt x="9167" y="4668"/>
                  </a:cubicBezTo>
                  <a:lnTo>
                    <a:pt x="13498" y="4668"/>
                  </a:lnTo>
                  <a:cubicBezTo>
                    <a:pt x="16694" y="4374"/>
                    <a:pt x="19805" y="3449"/>
                    <a:pt x="22665" y="1956"/>
                  </a:cubicBezTo>
                  <a:lnTo>
                    <a:pt x="22665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88"/>
            <p:cNvSpPr/>
            <p:nvPr/>
          </p:nvSpPr>
          <p:spPr>
            <a:xfrm>
              <a:off x="2619649" y="3415606"/>
              <a:ext cx="365793" cy="177544"/>
            </a:xfrm>
            <a:custGeom>
              <a:avLst/>
              <a:gdLst/>
              <a:ahLst/>
              <a:cxnLst/>
              <a:rect l="l" t="t" r="r" b="b"/>
              <a:pathLst>
                <a:path w="24431" h="11858" extrusionOk="0">
                  <a:moveTo>
                    <a:pt x="1956" y="0"/>
                  </a:moveTo>
                  <a:cubicBezTo>
                    <a:pt x="862" y="0"/>
                    <a:pt x="0" y="862"/>
                    <a:pt x="0" y="1955"/>
                  </a:cubicBezTo>
                  <a:lnTo>
                    <a:pt x="0" y="8662"/>
                  </a:lnTo>
                  <a:cubicBezTo>
                    <a:pt x="3070" y="10449"/>
                    <a:pt x="6497" y="11543"/>
                    <a:pt x="10050" y="11858"/>
                  </a:cubicBezTo>
                  <a:lnTo>
                    <a:pt x="14381" y="11858"/>
                  </a:lnTo>
                  <a:cubicBezTo>
                    <a:pt x="17913" y="11543"/>
                    <a:pt x="21340" y="10449"/>
                    <a:pt x="24431" y="8662"/>
                  </a:cubicBezTo>
                  <a:lnTo>
                    <a:pt x="24431" y="1955"/>
                  </a:lnTo>
                  <a:cubicBezTo>
                    <a:pt x="24431" y="862"/>
                    <a:pt x="23548" y="0"/>
                    <a:pt x="2247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88"/>
            <p:cNvSpPr/>
            <p:nvPr/>
          </p:nvSpPr>
          <p:spPr>
            <a:xfrm>
              <a:off x="2619649" y="3415591"/>
              <a:ext cx="48167" cy="140113"/>
            </a:xfrm>
            <a:custGeom>
              <a:avLst/>
              <a:gdLst/>
              <a:ahLst/>
              <a:cxnLst/>
              <a:rect l="l" t="t" r="r" b="b"/>
              <a:pathLst>
                <a:path w="3217" h="9358" extrusionOk="0">
                  <a:moveTo>
                    <a:pt x="1917" y="1"/>
                  </a:moveTo>
                  <a:cubicBezTo>
                    <a:pt x="842" y="1"/>
                    <a:pt x="0" y="876"/>
                    <a:pt x="0" y="1956"/>
                  </a:cubicBezTo>
                  <a:lnTo>
                    <a:pt x="0" y="8663"/>
                  </a:lnTo>
                  <a:cubicBezTo>
                    <a:pt x="421" y="8916"/>
                    <a:pt x="841" y="9147"/>
                    <a:pt x="1262" y="9357"/>
                  </a:cubicBezTo>
                  <a:lnTo>
                    <a:pt x="1262" y="1935"/>
                  </a:lnTo>
                  <a:cubicBezTo>
                    <a:pt x="1262" y="863"/>
                    <a:pt x="2145" y="1"/>
                    <a:pt x="3217" y="1"/>
                  </a:cubicBezTo>
                  <a:lnTo>
                    <a:pt x="1956" y="1"/>
                  </a:lnTo>
                  <a:cubicBezTo>
                    <a:pt x="1943" y="1"/>
                    <a:pt x="1930" y="1"/>
                    <a:pt x="191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88"/>
            <p:cNvSpPr/>
            <p:nvPr/>
          </p:nvSpPr>
          <p:spPr>
            <a:xfrm>
              <a:off x="2726358" y="3508151"/>
              <a:ext cx="152061" cy="81540"/>
            </a:xfrm>
            <a:custGeom>
              <a:avLst/>
              <a:gdLst/>
              <a:ahLst/>
              <a:cxnLst/>
              <a:rect l="l" t="t" r="r" b="b"/>
              <a:pathLst>
                <a:path w="10156" h="5446" extrusionOk="0">
                  <a:moveTo>
                    <a:pt x="1661" y="0"/>
                  </a:moveTo>
                  <a:cubicBezTo>
                    <a:pt x="736" y="0"/>
                    <a:pt x="1" y="736"/>
                    <a:pt x="1" y="1640"/>
                  </a:cubicBezTo>
                  <a:lnTo>
                    <a:pt x="1" y="5235"/>
                  </a:lnTo>
                  <a:cubicBezTo>
                    <a:pt x="337" y="5320"/>
                    <a:pt x="652" y="5383"/>
                    <a:pt x="989" y="5425"/>
                  </a:cubicBezTo>
                  <a:lnTo>
                    <a:pt x="989" y="1640"/>
                  </a:lnTo>
                  <a:cubicBezTo>
                    <a:pt x="989" y="1283"/>
                    <a:pt x="1283" y="989"/>
                    <a:pt x="1661" y="989"/>
                  </a:cubicBezTo>
                  <a:lnTo>
                    <a:pt x="8515" y="989"/>
                  </a:lnTo>
                  <a:cubicBezTo>
                    <a:pt x="8873" y="989"/>
                    <a:pt x="9167" y="1283"/>
                    <a:pt x="9167" y="1640"/>
                  </a:cubicBezTo>
                  <a:lnTo>
                    <a:pt x="9167" y="5446"/>
                  </a:lnTo>
                  <a:cubicBezTo>
                    <a:pt x="9504" y="5383"/>
                    <a:pt x="9840" y="5320"/>
                    <a:pt x="10155" y="5235"/>
                  </a:cubicBezTo>
                  <a:lnTo>
                    <a:pt x="10155" y="1640"/>
                  </a:lnTo>
                  <a:cubicBezTo>
                    <a:pt x="10155" y="736"/>
                    <a:pt x="9419" y="0"/>
                    <a:pt x="851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88"/>
            <p:cNvSpPr/>
            <p:nvPr/>
          </p:nvSpPr>
          <p:spPr>
            <a:xfrm>
              <a:off x="2770108" y="3553473"/>
              <a:ext cx="64861" cy="80926"/>
            </a:xfrm>
            <a:custGeom>
              <a:avLst/>
              <a:gdLst/>
              <a:ahLst/>
              <a:cxnLst/>
              <a:rect l="l" t="t" r="r" b="b"/>
              <a:pathLst>
                <a:path w="4332" h="5405" extrusionOk="0">
                  <a:moveTo>
                    <a:pt x="1136" y="1"/>
                  </a:moveTo>
                  <a:cubicBezTo>
                    <a:pt x="506" y="1"/>
                    <a:pt x="1" y="505"/>
                    <a:pt x="1" y="1115"/>
                  </a:cubicBezTo>
                  <a:lnTo>
                    <a:pt x="1" y="4269"/>
                  </a:lnTo>
                  <a:cubicBezTo>
                    <a:pt x="1" y="4900"/>
                    <a:pt x="506" y="5404"/>
                    <a:pt x="1136" y="5404"/>
                  </a:cubicBezTo>
                  <a:lnTo>
                    <a:pt x="3197" y="5404"/>
                  </a:lnTo>
                  <a:cubicBezTo>
                    <a:pt x="3827" y="5404"/>
                    <a:pt x="4332" y="4900"/>
                    <a:pt x="4332" y="4269"/>
                  </a:cubicBezTo>
                  <a:lnTo>
                    <a:pt x="4332" y="1115"/>
                  </a:lnTo>
                  <a:cubicBezTo>
                    <a:pt x="4332" y="505"/>
                    <a:pt x="3827" y="1"/>
                    <a:pt x="3197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88"/>
            <p:cNvSpPr/>
            <p:nvPr/>
          </p:nvSpPr>
          <p:spPr>
            <a:xfrm>
              <a:off x="2787431" y="3572368"/>
              <a:ext cx="29915" cy="42821"/>
            </a:xfrm>
            <a:custGeom>
              <a:avLst/>
              <a:gdLst/>
              <a:ahLst/>
              <a:cxnLst/>
              <a:rect l="l" t="t" r="r" b="b"/>
              <a:pathLst>
                <a:path w="1998" h="2860" extrusionOk="0">
                  <a:moveTo>
                    <a:pt x="526" y="0"/>
                  </a:moveTo>
                  <a:cubicBezTo>
                    <a:pt x="232" y="0"/>
                    <a:pt x="21" y="232"/>
                    <a:pt x="0" y="505"/>
                  </a:cubicBezTo>
                  <a:lnTo>
                    <a:pt x="0" y="2355"/>
                  </a:lnTo>
                  <a:cubicBezTo>
                    <a:pt x="21" y="2628"/>
                    <a:pt x="232" y="2860"/>
                    <a:pt x="526" y="2860"/>
                  </a:cubicBezTo>
                  <a:lnTo>
                    <a:pt x="1472" y="2860"/>
                  </a:lnTo>
                  <a:cubicBezTo>
                    <a:pt x="1766" y="2860"/>
                    <a:pt x="1977" y="2628"/>
                    <a:pt x="1998" y="2355"/>
                  </a:cubicBezTo>
                  <a:lnTo>
                    <a:pt x="1998" y="505"/>
                  </a:lnTo>
                  <a:cubicBezTo>
                    <a:pt x="1977" y="232"/>
                    <a:pt x="1766" y="0"/>
                    <a:pt x="1472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0" name="Google Shape;11480;p88"/>
          <p:cNvGrpSpPr/>
          <p:nvPr/>
        </p:nvGrpSpPr>
        <p:grpSpPr>
          <a:xfrm>
            <a:off x="1293760" y="1498228"/>
            <a:ext cx="340624" cy="351944"/>
            <a:chOff x="1293760" y="1498228"/>
            <a:chExt cx="340624" cy="351944"/>
          </a:xfrm>
        </p:grpSpPr>
        <p:sp>
          <p:nvSpPr>
            <p:cNvPr id="11481" name="Google Shape;11481;p88"/>
            <p:cNvSpPr/>
            <p:nvPr/>
          </p:nvSpPr>
          <p:spPr>
            <a:xfrm>
              <a:off x="1331535" y="1498228"/>
              <a:ext cx="265388" cy="71164"/>
            </a:xfrm>
            <a:custGeom>
              <a:avLst/>
              <a:gdLst/>
              <a:ahLst/>
              <a:cxnLst/>
              <a:rect l="l" t="t" r="r" b="b"/>
              <a:pathLst>
                <a:path w="17725" h="4753" extrusionOk="0">
                  <a:moveTo>
                    <a:pt x="7002" y="1"/>
                  </a:moveTo>
                  <a:cubicBezTo>
                    <a:pt x="5677" y="22"/>
                    <a:pt x="4458" y="716"/>
                    <a:pt x="3785" y="1851"/>
                  </a:cubicBezTo>
                  <a:lnTo>
                    <a:pt x="3491" y="2355"/>
                  </a:lnTo>
                  <a:cubicBezTo>
                    <a:pt x="3196" y="2818"/>
                    <a:pt x="2692" y="3112"/>
                    <a:pt x="2124" y="3112"/>
                  </a:cubicBezTo>
                  <a:lnTo>
                    <a:pt x="1094" y="3112"/>
                  </a:lnTo>
                  <a:cubicBezTo>
                    <a:pt x="1" y="3112"/>
                    <a:pt x="1" y="4752"/>
                    <a:pt x="1094" y="4752"/>
                  </a:cubicBezTo>
                  <a:lnTo>
                    <a:pt x="2124" y="4752"/>
                  </a:lnTo>
                  <a:cubicBezTo>
                    <a:pt x="3260" y="4752"/>
                    <a:pt x="4311" y="4164"/>
                    <a:pt x="4899" y="3196"/>
                  </a:cubicBezTo>
                  <a:lnTo>
                    <a:pt x="5194" y="2692"/>
                  </a:lnTo>
                  <a:cubicBezTo>
                    <a:pt x="5572" y="2040"/>
                    <a:pt x="6266" y="1662"/>
                    <a:pt x="7002" y="1662"/>
                  </a:cubicBezTo>
                  <a:lnTo>
                    <a:pt x="10450" y="1662"/>
                  </a:lnTo>
                  <a:cubicBezTo>
                    <a:pt x="11186" y="1662"/>
                    <a:pt x="11880" y="2040"/>
                    <a:pt x="12258" y="2671"/>
                  </a:cubicBezTo>
                  <a:lnTo>
                    <a:pt x="12552" y="3175"/>
                  </a:lnTo>
                  <a:cubicBezTo>
                    <a:pt x="13141" y="4143"/>
                    <a:pt x="14192" y="4752"/>
                    <a:pt x="15328" y="4752"/>
                  </a:cubicBezTo>
                  <a:lnTo>
                    <a:pt x="16631" y="4752"/>
                  </a:lnTo>
                  <a:cubicBezTo>
                    <a:pt x="17724" y="4752"/>
                    <a:pt x="17724" y="3112"/>
                    <a:pt x="16631" y="3112"/>
                  </a:cubicBezTo>
                  <a:lnTo>
                    <a:pt x="15328" y="3112"/>
                  </a:lnTo>
                  <a:cubicBezTo>
                    <a:pt x="14781" y="3112"/>
                    <a:pt x="14255" y="2818"/>
                    <a:pt x="13982" y="2355"/>
                  </a:cubicBezTo>
                  <a:lnTo>
                    <a:pt x="13688" y="1851"/>
                  </a:lnTo>
                  <a:cubicBezTo>
                    <a:pt x="12994" y="716"/>
                    <a:pt x="11774" y="22"/>
                    <a:pt x="10450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88"/>
            <p:cNvSpPr/>
            <p:nvPr/>
          </p:nvSpPr>
          <p:spPr>
            <a:xfrm>
              <a:off x="1337839" y="1585353"/>
              <a:ext cx="69263" cy="67212"/>
            </a:xfrm>
            <a:custGeom>
              <a:avLst/>
              <a:gdLst/>
              <a:ahLst/>
              <a:cxnLst/>
              <a:rect l="l" t="t" r="r" b="b"/>
              <a:pathLst>
                <a:path w="4626" h="4489" extrusionOk="0">
                  <a:moveTo>
                    <a:pt x="865" y="0"/>
                  </a:moveTo>
                  <a:cubicBezTo>
                    <a:pt x="663" y="0"/>
                    <a:pt x="463" y="79"/>
                    <a:pt x="316" y="237"/>
                  </a:cubicBezTo>
                  <a:cubicBezTo>
                    <a:pt x="0" y="552"/>
                    <a:pt x="0" y="1057"/>
                    <a:pt x="316" y="1351"/>
                  </a:cubicBezTo>
                  <a:lnTo>
                    <a:pt x="3196" y="4252"/>
                  </a:lnTo>
                  <a:cubicBezTo>
                    <a:pt x="3354" y="4410"/>
                    <a:pt x="3559" y="4489"/>
                    <a:pt x="3764" y="4489"/>
                  </a:cubicBezTo>
                  <a:cubicBezTo>
                    <a:pt x="3969" y="4489"/>
                    <a:pt x="4174" y="4410"/>
                    <a:pt x="4331" y="4252"/>
                  </a:cubicBezTo>
                  <a:cubicBezTo>
                    <a:pt x="4626" y="3937"/>
                    <a:pt x="4626" y="3432"/>
                    <a:pt x="4331" y="3117"/>
                  </a:cubicBezTo>
                  <a:lnTo>
                    <a:pt x="1430" y="237"/>
                  </a:lnTo>
                  <a:cubicBezTo>
                    <a:pt x="1272" y="79"/>
                    <a:pt x="1067" y="0"/>
                    <a:pt x="865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88"/>
            <p:cNvSpPr/>
            <p:nvPr/>
          </p:nvSpPr>
          <p:spPr>
            <a:xfrm>
              <a:off x="1521042" y="1585353"/>
              <a:ext cx="69577" cy="67212"/>
            </a:xfrm>
            <a:custGeom>
              <a:avLst/>
              <a:gdLst/>
              <a:ahLst/>
              <a:cxnLst/>
              <a:rect l="l" t="t" r="r" b="b"/>
              <a:pathLst>
                <a:path w="4647" h="4489" extrusionOk="0">
                  <a:moveTo>
                    <a:pt x="3766" y="0"/>
                  </a:moveTo>
                  <a:cubicBezTo>
                    <a:pt x="3564" y="0"/>
                    <a:pt x="3364" y="79"/>
                    <a:pt x="3217" y="237"/>
                  </a:cubicBezTo>
                  <a:lnTo>
                    <a:pt x="316" y="3117"/>
                  </a:lnTo>
                  <a:cubicBezTo>
                    <a:pt x="0" y="3432"/>
                    <a:pt x="0" y="3937"/>
                    <a:pt x="316" y="4252"/>
                  </a:cubicBezTo>
                  <a:cubicBezTo>
                    <a:pt x="473" y="4410"/>
                    <a:pt x="678" y="4489"/>
                    <a:pt x="883" y="4489"/>
                  </a:cubicBezTo>
                  <a:cubicBezTo>
                    <a:pt x="1088" y="4489"/>
                    <a:pt x="1293" y="4410"/>
                    <a:pt x="1451" y="4252"/>
                  </a:cubicBezTo>
                  <a:lnTo>
                    <a:pt x="4331" y="1351"/>
                  </a:lnTo>
                  <a:cubicBezTo>
                    <a:pt x="4647" y="1057"/>
                    <a:pt x="4647" y="552"/>
                    <a:pt x="4331" y="237"/>
                  </a:cubicBezTo>
                  <a:cubicBezTo>
                    <a:pt x="4174" y="79"/>
                    <a:pt x="3969" y="0"/>
                    <a:pt x="376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88"/>
            <p:cNvSpPr/>
            <p:nvPr/>
          </p:nvSpPr>
          <p:spPr>
            <a:xfrm>
              <a:off x="1349173" y="1766505"/>
              <a:ext cx="87514" cy="83666"/>
            </a:xfrm>
            <a:custGeom>
              <a:avLst/>
              <a:gdLst/>
              <a:ahLst/>
              <a:cxnLst/>
              <a:rect l="l" t="t" r="r" b="b"/>
              <a:pathLst>
                <a:path w="5845" h="5588" extrusionOk="0">
                  <a:moveTo>
                    <a:pt x="4394" y="1"/>
                  </a:moveTo>
                  <a:cubicBezTo>
                    <a:pt x="4053" y="1"/>
                    <a:pt x="3711" y="132"/>
                    <a:pt x="3448" y="395"/>
                  </a:cubicBezTo>
                  <a:lnTo>
                    <a:pt x="505" y="3338"/>
                  </a:lnTo>
                  <a:cubicBezTo>
                    <a:pt x="0" y="3843"/>
                    <a:pt x="0" y="4684"/>
                    <a:pt x="505" y="5210"/>
                  </a:cubicBezTo>
                  <a:cubicBezTo>
                    <a:pt x="768" y="5462"/>
                    <a:pt x="1109" y="5588"/>
                    <a:pt x="1451" y="5588"/>
                  </a:cubicBezTo>
                  <a:cubicBezTo>
                    <a:pt x="1792" y="5588"/>
                    <a:pt x="2134" y="5462"/>
                    <a:pt x="2397" y="5210"/>
                  </a:cubicBezTo>
                  <a:lnTo>
                    <a:pt x="5340" y="2266"/>
                  </a:lnTo>
                  <a:cubicBezTo>
                    <a:pt x="5845" y="1762"/>
                    <a:pt x="5845" y="921"/>
                    <a:pt x="5340" y="395"/>
                  </a:cubicBezTo>
                  <a:cubicBezTo>
                    <a:pt x="5078" y="132"/>
                    <a:pt x="4736" y="1"/>
                    <a:pt x="439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88"/>
            <p:cNvSpPr/>
            <p:nvPr/>
          </p:nvSpPr>
          <p:spPr>
            <a:xfrm>
              <a:off x="1491457" y="1766505"/>
              <a:ext cx="87829" cy="83666"/>
            </a:xfrm>
            <a:custGeom>
              <a:avLst/>
              <a:gdLst/>
              <a:ahLst/>
              <a:cxnLst/>
              <a:rect l="l" t="t" r="r" b="b"/>
              <a:pathLst>
                <a:path w="5866" h="5588" extrusionOk="0">
                  <a:moveTo>
                    <a:pt x="1453" y="1"/>
                  </a:moveTo>
                  <a:cubicBezTo>
                    <a:pt x="1114" y="1"/>
                    <a:pt x="778" y="132"/>
                    <a:pt x="526" y="395"/>
                  </a:cubicBezTo>
                  <a:cubicBezTo>
                    <a:pt x="0" y="921"/>
                    <a:pt x="0" y="1762"/>
                    <a:pt x="526" y="2266"/>
                  </a:cubicBezTo>
                  <a:lnTo>
                    <a:pt x="3469" y="5210"/>
                  </a:lnTo>
                  <a:cubicBezTo>
                    <a:pt x="3732" y="5462"/>
                    <a:pt x="4074" y="5588"/>
                    <a:pt x="4413" y="5588"/>
                  </a:cubicBezTo>
                  <a:cubicBezTo>
                    <a:pt x="4752" y="5588"/>
                    <a:pt x="5088" y="5462"/>
                    <a:pt x="5340" y="5210"/>
                  </a:cubicBezTo>
                  <a:cubicBezTo>
                    <a:pt x="5866" y="4684"/>
                    <a:pt x="5866" y="3843"/>
                    <a:pt x="5340" y="3338"/>
                  </a:cubicBezTo>
                  <a:lnTo>
                    <a:pt x="2397" y="395"/>
                  </a:lnTo>
                  <a:cubicBezTo>
                    <a:pt x="2134" y="132"/>
                    <a:pt x="1792" y="1"/>
                    <a:pt x="1453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88"/>
            <p:cNvSpPr/>
            <p:nvPr/>
          </p:nvSpPr>
          <p:spPr>
            <a:xfrm>
              <a:off x="1342870" y="1588257"/>
              <a:ext cx="242405" cy="242405"/>
            </a:xfrm>
            <a:custGeom>
              <a:avLst/>
              <a:gdLst/>
              <a:ahLst/>
              <a:cxnLst/>
              <a:rect l="l" t="t" r="r" b="b"/>
              <a:pathLst>
                <a:path w="16190" h="16190" extrusionOk="0">
                  <a:moveTo>
                    <a:pt x="8095" y="1"/>
                  </a:moveTo>
                  <a:cubicBezTo>
                    <a:pt x="3638" y="1"/>
                    <a:pt x="1" y="3617"/>
                    <a:pt x="1" y="8095"/>
                  </a:cubicBezTo>
                  <a:cubicBezTo>
                    <a:pt x="1" y="12573"/>
                    <a:pt x="3638" y="16189"/>
                    <a:pt x="8095" y="16189"/>
                  </a:cubicBezTo>
                  <a:cubicBezTo>
                    <a:pt x="12573" y="16189"/>
                    <a:pt x="16189" y="12573"/>
                    <a:pt x="16189" y="8095"/>
                  </a:cubicBezTo>
                  <a:cubicBezTo>
                    <a:pt x="16189" y="3617"/>
                    <a:pt x="12573" y="1"/>
                    <a:pt x="8095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88"/>
            <p:cNvSpPr/>
            <p:nvPr/>
          </p:nvSpPr>
          <p:spPr>
            <a:xfrm>
              <a:off x="1364205" y="1611420"/>
              <a:ext cx="208792" cy="196334"/>
            </a:xfrm>
            <a:custGeom>
              <a:avLst/>
              <a:gdLst/>
              <a:ahLst/>
              <a:cxnLst/>
              <a:rect l="l" t="t" r="r" b="b"/>
              <a:pathLst>
                <a:path w="13945" h="13113" extrusionOk="0">
                  <a:moveTo>
                    <a:pt x="6722" y="1"/>
                  </a:moveTo>
                  <a:cubicBezTo>
                    <a:pt x="3431" y="1"/>
                    <a:pt x="257" y="2483"/>
                    <a:pt x="131" y="6338"/>
                  </a:cubicBezTo>
                  <a:cubicBezTo>
                    <a:pt x="1" y="10371"/>
                    <a:pt x="3274" y="13112"/>
                    <a:pt x="6717" y="13112"/>
                  </a:cubicBezTo>
                  <a:cubicBezTo>
                    <a:pt x="8264" y="13112"/>
                    <a:pt x="9846" y="12559"/>
                    <a:pt x="11169" y="11321"/>
                  </a:cubicBezTo>
                  <a:cubicBezTo>
                    <a:pt x="13818" y="8861"/>
                    <a:pt x="13944" y="4698"/>
                    <a:pt x="11464" y="2091"/>
                  </a:cubicBezTo>
                  <a:cubicBezTo>
                    <a:pt x="10113" y="648"/>
                    <a:pt x="8402" y="1"/>
                    <a:pt x="6722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88"/>
            <p:cNvSpPr/>
            <p:nvPr/>
          </p:nvSpPr>
          <p:spPr>
            <a:xfrm>
              <a:off x="1402370" y="1612812"/>
              <a:ext cx="187620" cy="192981"/>
            </a:xfrm>
            <a:custGeom>
              <a:avLst/>
              <a:gdLst/>
              <a:ahLst/>
              <a:cxnLst/>
              <a:rect l="l" t="t" r="r" b="b"/>
              <a:pathLst>
                <a:path w="12531" h="12889" extrusionOk="0">
                  <a:moveTo>
                    <a:pt x="5361" y="1"/>
                  </a:moveTo>
                  <a:cubicBezTo>
                    <a:pt x="2250" y="589"/>
                    <a:pt x="0" y="3301"/>
                    <a:pt x="0" y="6455"/>
                  </a:cubicBezTo>
                  <a:cubicBezTo>
                    <a:pt x="0" y="9609"/>
                    <a:pt x="2250" y="12300"/>
                    <a:pt x="5361" y="12889"/>
                  </a:cubicBezTo>
                  <a:cubicBezTo>
                    <a:pt x="6581" y="12657"/>
                    <a:pt x="7695" y="12090"/>
                    <a:pt x="8620" y="11228"/>
                  </a:cubicBezTo>
                  <a:cubicBezTo>
                    <a:pt x="12531" y="7569"/>
                    <a:pt x="10618" y="1010"/>
                    <a:pt x="5361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88"/>
            <p:cNvSpPr/>
            <p:nvPr/>
          </p:nvSpPr>
          <p:spPr>
            <a:xfrm>
              <a:off x="1449893" y="1635795"/>
              <a:ext cx="26456" cy="94447"/>
            </a:xfrm>
            <a:custGeom>
              <a:avLst/>
              <a:gdLst/>
              <a:ahLst/>
              <a:cxnLst/>
              <a:rect l="l" t="t" r="r" b="b"/>
              <a:pathLst>
                <a:path w="1767" h="6308" extrusionOk="0">
                  <a:moveTo>
                    <a:pt x="884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5425"/>
                  </a:lnTo>
                  <a:cubicBezTo>
                    <a:pt x="1" y="5908"/>
                    <a:pt x="379" y="6308"/>
                    <a:pt x="884" y="6308"/>
                  </a:cubicBezTo>
                  <a:cubicBezTo>
                    <a:pt x="1367" y="6308"/>
                    <a:pt x="1746" y="5908"/>
                    <a:pt x="1767" y="5425"/>
                  </a:cubicBezTo>
                  <a:lnTo>
                    <a:pt x="1767" y="883"/>
                  </a:lnTo>
                  <a:cubicBezTo>
                    <a:pt x="1746" y="400"/>
                    <a:pt x="1367" y="21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88"/>
            <p:cNvSpPr/>
            <p:nvPr/>
          </p:nvSpPr>
          <p:spPr>
            <a:xfrm>
              <a:off x="1448635" y="1704414"/>
              <a:ext cx="65175" cy="62660"/>
            </a:xfrm>
            <a:custGeom>
              <a:avLst/>
              <a:gdLst/>
              <a:ahLst/>
              <a:cxnLst/>
              <a:rect l="l" t="t" r="r" b="b"/>
              <a:pathLst>
                <a:path w="4353" h="4185" extrusionOk="0">
                  <a:moveTo>
                    <a:pt x="957" y="1"/>
                  </a:moveTo>
                  <a:cubicBezTo>
                    <a:pt x="731" y="1"/>
                    <a:pt x="505" y="85"/>
                    <a:pt x="337" y="253"/>
                  </a:cubicBezTo>
                  <a:cubicBezTo>
                    <a:pt x="1" y="589"/>
                    <a:pt x="1" y="1157"/>
                    <a:pt x="337" y="1493"/>
                  </a:cubicBezTo>
                  <a:lnTo>
                    <a:pt x="2776" y="3932"/>
                  </a:lnTo>
                  <a:cubicBezTo>
                    <a:pt x="2944" y="4100"/>
                    <a:pt x="3170" y="4185"/>
                    <a:pt x="3396" y="4185"/>
                  </a:cubicBezTo>
                  <a:cubicBezTo>
                    <a:pt x="3622" y="4185"/>
                    <a:pt x="3848" y="4100"/>
                    <a:pt x="4016" y="3932"/>
                  </a:cubicBezTo>
                  <a:cubicBezTo>
                    <a:pt x="4353" y="3596"/>
                    <a:pt x="4353" y="3028"/>
                    <a:pt x="4016" y="2692"/>
                  </a:cubicBezTo>
                  <a:lnTo>
                    <a:pt x="1578" y="253"/>
                  </a:lnTo>
                  <a:cubicBezTo>
                    <a:pt x="1409" y="85"/>
                    <a:pt x="1183" y="1"/>
                    <a:pt x="957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88"/>
            <p:cNvSpPr/>
            <p:nvPr/>
          </p:nvSpPr>
          <p:spPr>
            <a:xfrm>
              <a:off x="1293760" y="1542382"/>
              <a:ext cx="95405" cy="89655"/>
            </a:xfrm>
            <a:custGeom>
              <a:avLst/>
              <a:gdLst/>
              <a:ahLst/>
              <a:cxnLst/>
              <a:rect l="l" t="t" r="r" b="b"/>
              <a:pathLst>
                <a:path w="6372" h="5988" extrusionOk="0">
                  <a:moveTo>
                    <a:pt x="3365" y="0"/>
                  </a:moveTo>
                  <a:cubicBezTo>
                    <a:pt x="2582" y="0"/>
                    <a:pt x="1798" y="300"/>
                    <a:pt x="1199" y="899"/>
                  </a:cubicBezTo>
                  <a:lnTo>
                    <a:pt x="1094" y="983"/>
                  </a:lnTo>
                  <a:cubicBezTo>
                    <a:pt x="1" y="2203"/>
                    <a:pt x="43" y="4074"/>
                    <a:pt x="1199" y="5230"/>
                  </a:cubicBezTo>
                  <a:lnTo>
                    <a:pt x="1494" y="5546"/>
                  </a:lnTo>
                  <a:cubicBezTo>
                    <a:pt x="1798" y="5840"/>
                    <a:pt x="2193" y="5987"/>
                    <a:pt x="2587" y="5987"/>
                  </a:cubicBezTo>
                  <a:cubicBezTo>
                    <a:pt x="2981" y="5987"/>
                    <a:pt x="3375" y="5840"/>
                    <a:pt x="3680" y="5546"/>
                  </a:cubicBezTo>
                  <a:lnTo>
                    <a:pt x="5825" y="3380"/>
                  </a:lnTo>
                  <a:cubicBezTo>
                    <a:pt x="6224" y="3002"/>
                    <a:pt x="6371" y="2434"/>
                    <a:pt x="6224" y="1908"/>
                  </a:cubicBezTo>
                  <a:cubicBezTo>
                    <a:pt x="6161" y="1635"/>
                    <a:pt x="6035" y="1404"/>
                    <a:pt x="5825" y="1215"/>
                  </a:cubicBezTo>
                  <a:lnTo>
                    <a:pt x="5530" y="899"/>
                  </a:lnTo>
                  <a:cubicBezTo>
                    <a:pt x="4931" y="300"/>
                    <a:pt x="4148" y="0"/>
                    <a:pt x="3365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88"/>
            <p:cNvSpPr/>
            <p:nvPr/>
          </p:nvSpPr>
          <p:spPr>
            <a:xfrm>
              <a:off x="1309511" y="1542382"/>
              <a:ext cx="77453" cy="61552"/>
            </a:xfrm>
            <a:custGeom>
              <a:avLst/>
              <a:gdLst/>
              <a:ahLst/>
              <a:cxnLst/>
              <a:rect l="l" t="t" r="r" b="b"/>
              <a:pathLst>
                <a:path w="5173" h="4111" extrusionOk="0">
                  <a:moveTo>
                    <a:pt x="2313" y="0"/>
                  </a:moveTo>
                  <a:cubicBezTo>
                    <a:pt x="1530" y="0"/>
                    <a:pt x="746" y="300"/>
                    <a:pt x="147" y="899"/>
                  </a:cubicBezTo>
                  <a:lnTo>
                    <a:pt x="42" y="983"/>
                  </a:lnTo>
                  <a:cubicBezTo>
                    <a:pt x="0" y="1866"/>
                    <a:pt x="315" y="2728"/>
                    <a:pt x="946" y="3359"/>
                  </a:cubicBezTo>
                  <a:lnTo>
                    <a:pt x="1241" y="3653"/>
                  </a:lnTo>
                  <a:cubicBezTo>
                    <a:pt x="1545" y="3958"/>
                    <a:pt x="1940" y="4111"/>
                    <a:pt x="2334" y="4111"/>
                  </a:cubicBezTo>
                  <a:cubicBezTo>
                    <a:pt x="2728" y="4111"/>
                    <a:pt x="3122" y="3958"/>
                    <a:pt x="3427" y="3653"/>
                  </a:cubicBezTo>
                  <a:lnTo>
                    <a:pt x="5172" y="1908"/>
                  </a:lnTo>
                  <a:cubicBezTo>
                    <a:pt x="5109" y="1635"/>
                    <a:pt x="4983" y="1404"/>
                    <a:pt x="4773" y="1194"/>
                  </a:cubicBezTo>
                  <a:lnTo>
                    <a:pt x="4478" y="899"/>
                  </a:lnTo>
                  <a:cubicBezTo>
                    <a:pt x="3879" y="300"/>
                    <a:pt x="3096" y="0"/>
                    <a:pt x="2313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88"/>
            <p:cNvSpPr/>
            <p:nvPr/>
          </p:nvSpPr>
          <p:spPr>
            <a:xfrm>
              <a:off x="1538350" y="1542546"/>
              <a:ext cx="96034" cy="89551"/>
            </a:xfrm>
            <a:custGeom>
              <a:avLst/>
              <a:gdLst/>
              <a:ahLst/>
              <a:cxnLst/>
              <a:rect l="l" t="t" r="r" b="b"/>
              <a:pathLst>
                <a:path w="6414" h="5981" extrusionOk="0">
                  <a:moveTo>
                    <a:pt x="3077" y="1"/>
                  </a:moveTo>
                  <a:cubicBezTo>
                    <a:pt x="2281" y="1"/>
                    <a:pt x="1496" y="306"/>
                    <a:pt x="905" y="909"/>
                  </a:cubicBezTo>
                  <a:lnTo>
                    <a:pt x="610" y="1204"/>
                  </a:lnTo>
                  <a:cubicBezTo>
                    <a:pt x="1" y="1792"/>
                    <a:pt x="1" y="2780"/>
                    <a:pt x="610" y="3369"/>
                  </a:cubicBezTo>
                  <a:lnTo>
                    <a:pt x="2755" y="5535"/>
                  </a:lnTo>
                  <a:cubicBezTo>
                    <a:pt x="3041" y="5821"/>
                    <a:pt x="3434" y="5980"/>
                    <a:pt x="3835" y="5980"/>
                  </a:cubicBezTo>
                  <a:cubicBezTo>
                    <a:pt x="4023" y="5980"/>
                    <a:pt x="4213" y="5945"/>
                    <a:pt x="4395" y="5871"/>
                  </a:cubicBezTo>
                  <a:cubicBezTo>
                    <a:pt x="4605" y="5787"/>
                    <a:pt x="4773" y="5682"/>
                    <a:pt x="4920" y="5535"/>
                  </a:cubicBezTo>
                  <a:lnTo>
                    <a:pt x="5236" y="5219"/>
                  </a:lnTo>
                  <a:cubicBezTo>
                    <a:pt x="6413" y="4021"/>
                    <a:pt x="6413" y="2087"/>
                    <a:pt x="5236" y="909"/>
                  </a:cubicBezTo>
                  <a:cubicBezTo>
                    <a:pt x="5089" y="762"/>
                    <a:pt x="4941" y="636"/>
                    <a:pt x="4794" y="510"/>
                  </a:cubicBezTo>
                  <a:cubicBezTo>
                    <a:pt x="4266" y="169"/>
                    <a:pt x="3668" y="1"/>
                    <a:pt x="3077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88"/>
            <p:cNvSpPr/>
            <p:nvPr/>
          </p:nvSpPr>
          <p:spPr>
            <a:xfrm>
              <a:off x="1565735" y="1550167"/>
              <a:ext cx="68649" cy="80283"/>
            </a:xfrm>
            <a:custGeom>
              <a:avLst/>
              <a:gdLst/>
              <a:ahLst/>
              <a:cxnLst/>
              <a:rect l="l" t="t" r="r" b="b"/>
              <a:pathLst>
                <a:path w="4585" h="5362" extrusionOk="0">
                  <a:moveTo>
                    <a:pt x="2965" y="1"/>
                  </a:moveTo>
                  <a:cubicBezTo>
                    <a:pt x="2187" y="22"/>
                    <a:pt x="1452" y="337"/>
                    <a:pt x="905" y="905"/>
                  </a:cubicBezTo>
                  <a:lnTo>
                    <a:pt x="590" y="1199"/>
                  </a:lnTo>
                  <a:cubicBezTo>
                    <a:pt x="1" y="1809"/>
                    <a:pt x="1" y="2776"/>
                    <a:pt x="590" y="3386"/>
                  </a:cubicBezTo>
                  <a:lnTo>
                    <a:pt x="2566" y="5362"/>
                  </a:lnTo>
                  <a:cubicBezTo>
                    <a:pt x="2776" y="5278"/>
                    <a:pt x="2944" y="5173"/>
                    <a:pt x="3091" y="5026"/>
                  </a:cubicBezTo>
                  <a:lnTo>
                    <a:pt x="3407" y="4710"/>
                  </a:lnTo>
                  <a:cubicBezTo>
                    <a:pt x="4584" y="3512"/>
                    <a:pt x="4584" y="1578"/>
                    <a:pt x="3407" y="400"/>
                  </a:cubicBezTo>
                  <a:cubicBezTo>
                    <a:pt x="3260" y="253"/>
                    <a:pt x="3112" y="127"/>
                    <a:pt x="2965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5" name="Google Shape;11495;p88"/>
          <p:cNvGrpSpPr/>
          <p:nvPr/>
        </p:nvGrpSpPr>
        <p:grpSpPr>
          <a:xfrm>
            <a:off x="849601" y="1952074"/>
            <a:ext cx="406713" cy="383745"/>
            <a:chOff x="849601" y="1952074"/>
            <a:chExt cx="406713" cy="383745"/>
          </a:xfrm>
        </p:grpSpPr>
        <p:sp>
          <p:nvSpPr>
            <p:cNvPr id="11496" name="Google Shape;11496;p88"/>
            <p:cNvSpPr/>
            <p:nvPr/>
          </p:nvSpPr>
          <p:spPr>
            <a:xfrm>
              <a:off x="849601" y="2240819"/>
              <a:ext cx="130650" cy="95001"/>
            </a:xfrm>
            <a:custGeom>
              <a:avLst/>
              <a:gdLst/>
              <a:ahLst/>
              <a:cxnLst/>
              <a:rect l="l" t="t" r="r" b="b"/>
              <a:pathLst>
                <a:path w="8726" h="6345" extrusionOk="0">
                  <a:moveTo>
                    <a:pt x="4142" y="0"/>
                  </a:moveTo>
                  <a:lnTo>
                    <a:pt x="358" y="3785"/>
                  </a:lnTo>
                  <a:cubicBezTo>
                    <a:pt x="1" y="4142"/>
                    <a:pt x="127" y="4752"/>
                    <a:pt x="610" y="4941"/>
                  </a:cubicBezTo>
                  <a:lnTo>
                    <a:pt x="1746" y="5340"/>
                  </a:lnTo>
                  <a:lnTo>
                    <a:pt x="4374" y="6308"/>
                  </a:lnTo>
                  <a:cubicBezTo>
                    <a:pt x="4447" y="6332"/>
                    <a:pt x="4524" y="6344"/>
                    <a:pt x="4602" y="6344"/>
                  </a:cubicBezTo>
                  <a:cubicBezTo>
                    <a:pt x="4789" y="6344"/>
                    <a:pt x="4975" y="6273"/>
                    <a:pt x="5109" y="6139"/>
                  </a:cubicBezTo>
                  <a:lnTo>
                    <a:pt x="8726" y="2523"/>
                  </a:lnTo>
                  <a:lnTo>
                    <a:pt x="7695" y="3532"/>
                  </a:lnTo>
                  <a:lnTo>
                    <a:pt x="6644" y="442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88"/>
            <p:cNvSpPr/>
            <p:nvPr/>
          </p:nvSpPr>
          <p:spPr>
            <a:xfrm>
              <a:off x="875728" y="2284494"/>
              <a:ext cx="75252" cy="51326"/>
            </a:xfrm>
            <a:custGeom>
              <a:avLst/>
              <a:gdLst/>
              <a:ahLst/>
              <a:cxnLst/>
              <a:rect l="l" t="t" r="r" b="b"/>
              <a:pathLst>
                <a:path w="5026" h="3428" extrusionOk="0">
                  <a:moveTo>
                    <a:pt x="2947" y="0"/>
                  </a:moveTo>
                  <a:cubicBezTo>
                    <a:pt x="2623" y="0"/>
                    <a:pt x="2303" y="121"/>
                    <a:pt x="2061" y="363"/>
                  </a:cubicBezTo>
                  <a:lnTo>
                    <a:pt x="1" y="2423"/>
                  </a:lnTo>
                  <a:lnTo>
                    <a:pt x="2629" y="3391"/>
                  </a:lnTo>
                  <a:cubicBezTo>
                    <a:pt x="2702" y="3415"/>
                    <a:pt x="2779" y="3427"/>
                    <a:pt x="2857" y="3427"/>
                  </a:cubicBezTo>
                  <a:cubicBezTo>
                    <a:pt x="3044" y="3427"/>
                    <a:pt x="3230" y="3356"/>
                    <a:pt x="3364" y="3222"/>
                  </a:cubicBezTo>
                  <a:lnTo>
                    <a:pt x="5025" y="1561"/>
                  </a:lnTo>
                  <a:lnTo>
                    <a:pt x="3848" y="363"/>
                  </a:lnTo>
                  <a:cubicBezTo>
                    <a:pt x="3596" y="121"/>
                    <a:pt x="3270" y="0"/>
                    <a:pt x="294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88"/>
            <p:cNvSpPr/>
            <p:nvPr/>
          </p:nvSpPr>
          <p:spPr>
            <a:xfrm>
              <a:off x="890520" y="2158335"/>
              <a:ext cx="156777" cy="155519"/>
            </a:xfrm>
            <a:custGeom>
              <a:avLst/>
              <a:gdLst/>
              <a:ahLst/>
              <a:cxnLst/>
              <a:rect l="l" t="t" r="r" b="b"/>
              <a:pathLst>
                <a:path w="10471" h="10387" extrusionOk="0">
                  <a:moveTo>
                    <a:pt x="3512" y="1"/>
                  </a:moveTo>
                  <a:lnTo>
                    <a:pt x="1199" y="2314"/>
                  </a:lnTo>
                  <a:lnTo>
                    <a:pt x="337" y="3176"/>
                  </a:lnTo>
                  <a:cubicBezTo>
                    <a:pt x="1" y="3512"/>
                    <a:pt x="1" y="4080"/>
                    <a:pt x="337" y="4416"/>
                  </a:cubicBezTo>
                  <a:lnTo>
                    <a:pt x="6056" y="10135"/>
                  </a:lnTo>
                  <a:cubicBezTo>
                    <a:pt x="6224" y="10303"/>
                    <a:pt x="6450" y="10387"/>
                    <a:pt x="6676" y="10387"/>
                  </a:cubicBezTo>
                  <a:cubicBezTo>
                    <a:pt x="6902" y="10387"/>
                    <a:pt x="7128" y="10303"/>
                    <a:pt x="7296" y="10135"/>
                  </a:cubicBezTo>
                  <a:lnTo>
                    <a:pt x="8158" y="9273"/>
                  </a:lnTo>
                  <a:lnTo>
                    <a:pt x="10471" y="6960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88"/>
            <p:cNvSpPr/>
            <p:nvPr/>
          </p:nvSpPr>
          <p:spPr>
            <a:xfrm>
              <a:off x="890206" y="2158335"/>
              <a:ext cx="157091" cy="138840"/>
            </a:xfrm>
            <a:custGeom>
              <a:avLst/>
              <a:gdLst/>
              <a:ahLst/>
              <a:cxnLst/>
              <a:rect l="l" t="t" r="r" b="b"/>
              <a:pathLst>
                <a:path w="10492" h="9273" extrusionOk="0">
                  <a:moveTo>
                    <a:pt x="3533" y="1"/>
                  </a:moveTo>
                  <a:lnTo>
                    <a:pt x="358" y="3176"/>
                  </a:lnTo>
                  <a:cubicBezTo>
                    <a:pt x="1" y="3512"/>
                    <a:pt x="1" y="4059"/>
                    <a:pt x="358" y="4416"/>
                  </a:cubicBezTo>
                  <a:lnTo>
                    <a:pt x="821" y="4878"/>
                  </a:lnTo>
                  <a:lnTo>
                    <a:pt x="1472" y="4227"/>
                  </a:lnTo>
                  <a:cubicBezTo>
                    <a:pt x="1704" y="3995"/>
                    <a:pt x="2003" y="3880"/>
                    <a:pt x="2303" y="3880"/>
                  </a:cubicBezTo>
                  <a:cubicBezTo>
                    <a:pt x="2602" y="3880"/>
                    <a:pt x="2902" y="3995"/>
                    <a:pt x="3133" y="4227"/>
                  </a:cubicBezTo>
                  <a:lnTo>
                    <a:pt x="8179" y="9273"/>
                  </a:lnTo>
                  <a:lnTo>
                    <a:pt x="10492" y="6960"/>
                  </a:lnTo>
                  <a:lnTo>
                    <a:pt x="3869" y="33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88"/>
            <p:cNvSpPr/>
            <p:nvPr/>
          </p:nvSpPr>
          <p:spPr>
            <a:xfrm>
              <a:off x="903741" y="1952074"/>
              <a:ext cx="352572" cy="349817"/>
            </a:xfrm>
            <a:custGeom>
              <a:avLst/>
              <a:gdLst/>
              <a:ahLst/>
              <a:cxnLst/>
              <a:rect l="l" t="t" r="r" b="b"/>
              <a:pathLst>
                <a:path w="23548" h="23364" extrusionOk="0">
                  <a:moveTo>
                    <a:pt x="15086" y="1"/>
                  </a:moveTo>
                  <a:cubicBezTo>
                    <a:pt x="14607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9041" y="23364"/>
                  </a:lnTo>
                  <a:lnTo>
                    <a:pt x="22812" y="9593"/>
                  </a:lnTo>
                  <a:cubicBezTo>
                    <a:pt x="23548" y="8878"/>
                    <a:pt x="23548" y="7680"/>
                    <a:pt x="22812" y="6965"/>
                  </a:cubicBezTo>
                  <a:lnTo>
                    <a:pt x="16400" y="552"/>
                  </a:lnTo>
                  <a:cubicBezTo>
                    <a:pt x="16042" y="185"/>
                    <a:pt x="15564" y="1"/>
                    <a:pt x="15086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88"/>
            <p:cNvSpPr/>
            <p:nvPr/>
          </p:nvSpPr>
          <p:spPr>
            <a:xfrm>
              <a:off x="903741" y="1952074"/>
              <a:ext cx="258141" cy="227372"/>
            </a:xfrm>
            <a:custGeom>
              <a:avLst/>
              <a:gdLst/>
              <a:ahLst/>
              <a:cxnLst/>
              <a:rect l="l" t="t" r="r" b="b"/>
              <a:pathLst>
                <a:path w="17241" h="15186" extrusionOk="0">
                  <a:moveTo>
                    <a:pt x="17235" y="1409"/>
                  </a:moveTo>
                  <a:lnTo>
                    <a:pt x="17241" y="1414"/>
                  </a:lnTo>
                  <a:cubicBezTo>
                    <a:pt x="17239" y="1413"/>
                    <a:pt x="17237" y="1411"/>
                    <a:pt x="17235" y="1409"/>
                  </a:cubicBezTo>
                  <a:close/>
                  <a:moveTo>
                    <a:pt x="15078" y="1"/>
                  </a:moveTo>
                  <a:cubicBezTo>
                    <a:pt x="14602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863" y="15185"/>
                  </a:lnTo>
                  <a:lnTo>
                    <a:pt x="14634" y="1414"/>
                  </a:lnTo>
                  <a:cubicBezTo>
                    <a:pt x="14991" y="1047"/>
                    <a:pt x="15464" y="863"/>
                    <a:pt x="15937" y="863"/>
                  </a:cubicBezTo>
                  <a:cubicBezTo>
                    <a:pt x="16408" y="863"/>
                    <a:pt x="16878" y="1045"/>
                    <a:pt x="17235" y="1409"/>
                  </a:cubicBezTo>
                  <a:lnTo>
                    <a:pt x="17235" y="1409"/>
                  </a:lnTo>
                  <a:lnTo>
                    <a:pt x="16400" y="552"/>
                  </a:lnTo>
                  <a:cubicBezTo>
                    <a:pt x="16032" y="185"/>
                    <a:pt x="15553" y="1"/>
                    <a:pt x="1507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88"/>
            <p:cNvSpPr/>
            <p:nvPr/>
          </p:nvSpPr>
          <p:spPr>
            <a:xfrm>
              <a:off x="989054" y="2039274"/>
              <a:ext cx="178817" cy="175268"/>
            </a:xfrm>
            <a:custGeom>
              <a:avLst/>
              <a:gdLst/>
              <a:ahLst/>
              <a:cxnLst/>
              <a:rect l="l" t="t" r="r" b="b"/>
              <a:pathLst>
                <a:path w="11943" h="11706" extrusionOk="0">
                  <a:moveTo>
                    <a:pt x="8126" y="0"/>
                  </a:moveTo>
                  <a:cubicBezTo>
                    <a:pt x="7811" y="0"/>
                    <a:pt x="7495" y="121"/>
                    <a:pt x="7254" y="363"/>
                  </a:cubicBezTo>
                  <a:lnTo>
                    <a:pt x="484" y="7133"/>
                  </a:lnTo>
                  <a:cubicBezTo>
                    <a:pt x="0" y="7616"/>
                    <a:pt x="0" y="8394"/>
                    <a:pt x="484" y="8878"/>
                  </a:cubicBezTo>
                  <a:lnTo>
                    <a:pt x="2965" y="11359"/>
                  </a:lnTo>
                  <a:cubicBezTo>
                    <a:pt x="3207" y="11590"/>
                    <a:pt x="3522" y="11706"/>
                    <a:pt x="3837" y="11706"/>
                  </a:cubicBezTo>
                  <a:cubicBezTo>
                    <a:pt x="4153" y="11706"/>
                    <a:pt x="4468" y="11590"/>
                    <a:pt x="4710" y="11359"/>
                  </a:cubicBezTo>
                  <a:lnTo>
                    <a:pt x="11480" y="4589"/>
                  </a:lnTo>
                  <a:cubicBezTo>
                    <a:pt x="11942" y="4105"/>
                    <a:pt x="11942" y="3327"/>
                    <a:pt x="11480" y="2844"/>
                  </a:cubicBezTo>
                  <a:lnTo>
                    <a:pt x="8999" y="363"/>
                  </a:lnTo>
                  <a:cubicBezTo>
                    <a:pt x="8757" y="121"/>
                    <a:pt x="8442" y="0"/>
                    <a:pt x="812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3" name="Google Shape;11503;p88"/>
          <p:cNvGrpSpPr/>
          <p:nvPr/>
        </p:nvGrpSpPr>
        <p:grpSpPr>
          <a:xfrm>
            <a:off x="2253871" y="2893365"/>
            <a:ext cx="203985" cy="355417"/>
            <a:chOff x="2253871" y="2893365"/>
            <a:chExt cx="203985" cy="355417"/>
          </a:xfrm>
        </p:grpSpPr>
        <p:sp>
          <p:nvSpPr>
            <p:cNvPr id="11504" name="Google Shape;11504;p88"/>
            <p:cNvSpPr/>
            <p:nvPr/>
          </p:nvSpPr>
          <p:spPr>
            <a:xfrm>
              <a:off x="2329722" y="3200915"/>
              <a:ext cx="51326" cy="47553"/>
            </a:xfrm>
            <a:custGeom>
              <a:avLst/>
              <a:gdLst/>
              <a:ahLst/>
              <a:cxnLst/>
              <a:rect l="l" t="t" r="r" b="b"/>
              <a:pathLst>
                <a:path w="3428" h="3176" extrusionOk="0">
                  <a:moveTo>
                    <a:pt x="1" y="1"/>
                  </a:moveTo>
                  <a:lnTo>
                    <a:pt x="1" y="2229"/>
                  </a:lnTo>
                  <a:cubicBezTo>
                    <a:pt x="1" y="2755"/>
                    <a:pt x="421" y="3175"/>
                    <a:pt x="968" y="3175"/>
                  </a:cubicBezTo>
                  <a:lnTo>
                    <a:pt x="2482" y="3175"/>
                  </a:lnTo>
                  <a:cubicBezTo>
                    <a:pt x="2986" y="3175"/>
                    <a:pt x="3407" y="2755"/>
                    <a:pt x="3428" y="2250"/>
                  </a:cubicBezTo>
                  <a:lnTo>
                    <a:pt x="3428" y="1"/>
                  </a:ln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88"/>
            <p:cNvSpPr/>
            <p:nvPr/>
          </p:nvSpPr>
          <p:spPr>
            <a:xfrm>
              <a:off x="2342628" y="3200915"/>
              <a:ext cx="38419" cy="47867"/>
            </a:xfrm>
            <a:custGeom>
              <a:avLst/>
              <a:gdLst/>
              <a:ahLst/>
              <a:cxnLst/>
              <a:rect l="l" t="t" r="r" b="b"/>
              <a:pathLst>
                <a:path w="2566" h="3197" extrusionOk="0">
                  <a:moveTo>
                    <a:pt x="863" y="1"/>
                  </a:moveTo>
                  <a:lnTo>
                    <a:pt x="863" y="2250"/>
                  </a:lnTo>
                  <a:cubicBezTo>
                    <a:pt x="842" y="2734"/>
                    <a:pt x="484" y="3133"/>
                    <a:pt x="1" y="3196"/>
                  </a:cubicBezTo>
                  <a:lnTo>
                    <a:pt x="1620" y="3196"/>
                  </a:lnTo>
                  <a:cubicBezTo>
                    <a:pt x="2145" y="3196"/>
                    <a:pt x="2566" y="2755"/>
                    <a:pt x="2566" y="2229"/>
                  </a:cubicBezTo>
                  <a:lnTo>
                    <a:pt x="2566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6" name="Google Shape;11506;p88"/>
            <p:cNvSpPr/>
            <p:nvPr/>
          </p:nvSpPr>
          <p:spPr>
            <a:xfrm>
              <a:off x="2253871" y="2893365"/>
              <a:ext cx="203985" cy="326775"/>
            </a:xfrm>
            <a:custGeom>
              <a:avLst/>
              <a:gdLst/>
              <a:ahLst/>
              <a:cxnLst/>
              <a:rect l="l" t="t" r="r" b="b"/>
              <a:pathLst>
                <a:path w="13624" h="21825" extrusionOk="0">
                  <a:moveTo>
                    <a:pt x="5256" y="1"/>
                  </a:moveTo>
                  <a:cubicBezTo>
                    <a:pt x="2355" y="1"/>
                    <a:pt x="0" y="2355"/>
                    <a:pt x="0" y="5257"/>
                  </a:cubicBezTo>
                  <a:lnTo>
                    <a:pt x="0" y="17514"/>
                  </a:lnTo>
                  <a:cubicBezTo>
                    <a:pt x="0" y="19890"/>
                    <a:pt x="1934" y="21824"/>
                    <a:pt x="4310" y="21824"/>
                  </a:cubicBezTo>
                  <a:lnTo>
                    <a:pt x="9314" y="21824"/>
                  </a:lnTo>
                  <a:cubicBezTo>
                    <a:pt x="11690" y="21824"/>
                    <a:pt x="13624" y="19890"/>
                    <a:pt x="13624" y="17514"/>
                  </a:cubicBezTo>
                  <a:lnTo>
                    <a:pt x="13624" y="5257"/>
                  </a:lnTo>
                  <a:cubicBezTo>
                    <a:pt x="13624" y="2355"/>
                    <a:pt x="11269" y="1"/>
                    <a:pt x="836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88"/>
            <p:cNvSpPr/>
            <p:nvPr/>
          </p:nvSpPr>
          <p:spPr>
            <a:xfrm>
              <a:off x="2326578" y="2893365"/>
              <a:ext cx="131279" cy="326775"/>
            </a:xfrm>
            <a:custGeom>
              <a:avLst/>
              <a:gdLst/>
              <a:ahLst/>
              <a:cxnLst/>
              <a:rect l="l" t="t" r="r" b="b"/>
              <a:pathLst>
                <a:path w="8768" h="21825" extrusionOk="0">
                  <a:moveTo>
                    <a:pt x="400" y="1"/>
                  </a:moveTo>
                  <a:cubicBezTo>
                    <a:pt x="274" y="1"/>
                    <a:pt x="127" y="1"/>
                    <a:pt x="1" y="22"/>
                  </a:cubicBezTo>
                  <a:cubicBezTo>
                    <a:pt x="2734" y="232"/>
                    <a:pt x="4836" y="2503"/>
                    <a:pt x="4836" y="5257"/>
                  </a:cubicBezTo>
                  <a:lnTo>
                    <a:pt x="4836" y="17514"/>
                  </a:lnTo>
                  <a:cubicBezTo>
                    <a:pt x="4836" y="19890"/>
                    <a:pt x="2923" y="21824"/>
                    <a:pt x="547" y="21824"/>
                  </a:cubicBezTo>
                  <a:lnTo>
                    <a:pt x="4458" y="21824"/>
                  </a:lnTo>
                  <a:cubicBezTo>
                    <a:pt x="6834" y="21824"/>
                    <a:pt x="8768" y="19890"/>
                    <a:pt x="8768" y="17514"/>
                  </a:cubicBezTo>
                  <a:lnTo>
                    <a:pt x="8768" y="5257"/>
                  </a:lnTo>
                  <a:cubicBezTo>
                    <a:pt x="8747" y="2355"/>
                    <a:pt x="6413" y="1"/>
                    <a:pt x="3512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88"/>
            <p:cNvSpPr/>
            <p:nvPr/>
          </p:nvSpPr>
          <p:spPr>
            <a:xfrm>
              <a:off x="2350504" y="2893365"/>
              <a:ext cx="10720" cy="58093"/>
            </a:xfrm>
            <a:custGeom>
              <a:avLst/>
              <a:gdLst/>
              <a:ahLst/>
              <a:cxnLst/>
              <a:rect l="l" t="t" r="r" b="b"/>
              <a:pathLst>
                <a:path w="716" h="3880" extrusionOk="0">
                  <a:moveTo>
                    <a:pt x="1" y="1"/>
                  </a:moveTo>
                  <a:cubicBezTo>
                    <a:pt x="1" y="22"/>
                    <a:pt x="1" y="22"/>
                    <a:pt x="1" y="43"/>
                  </a:cubicBezTo>
                  <a:lnTo>
                    <a:pt x="1" y="3533"/>
                  </a:lnTo>
                  <a:cubicBezTo>
                    <a:pt x="1" y="3764"/>
                    <a:pt x="179" y="3880"/>
                    <a:pt x="358" y="3880"/>
                  </a:cubicBezTo>
                  <a:cubicBezTo>
                    <a:pt x="537" y="3880"/>
                    <a:pt x="715" y="3764"/>
                    <a:pt x="715" y="3533"/>
                  </a:cubicBezTo>
                  <a:lnTo>
                    <a:pt x="715" y="43"/>
                  </a:lnTo>
                  <a:cubicBezTo>
                    <a:pt x="715" y="22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88"/>
            <p:cNvSpPr/>
            <p:nvPr/>
          </p:nvSpPr>
          <p:spPr>
            <a:xfrm>
              <a:off x="2330036" y="2946248"/>
              <a:ext cx="51326" cy="50068"/>
            </a:xfrm>
            <a:custGeom>
              <a:avLst/>
              <a:gdLst/>
              <a:ahLst/>
              <a:cxnLst/>
              <a:rect l="l" t="t" r="r" b="b"/>
              <a:pathLst>
                <a:path w="3428" h="3344" extrusionOk="0">
                  <a:moveTo>
                    <a:pt x="1725" y="1"/>
                  </a:moveTo>
                  <a:cubicBezTo>
                    <a:pt x="779" y="1"/>
                    <a:pt x="1" y="758"/>
                    <a:pt x="1" y="1704"/>
                  </a:cubicBezTo>
                  <a:lnTo>
                    <a:pt x="1" y="2377"/>
                  </a:lnTo>
                  <a:cubicBezTo>
                    <a:pt x="1" y="2902"/>
                    <a:pt x="442" y="3344"/>
                    <a:pt x="968" y="3344"/>
                  </a:cubicBezTo>
                  <a:lnTo>
                    <a:pt x="2482" y="3344"/>
                  </a:lnTo>
                  <a:cubicBezTo>
                    <a:pt x="3007" y="3344"/>
                    <a:pt x="3428" y="2902"/>
                    <a:pt x="3428" y="2377"/>
                  </a:cubicBezTo>
                  <a:lnTo>
                    <a:pt x="3428" y="1704"/>
                  </a:lnTo>
                  <a:cubicBezTo>
                    <a:pt x="3428" y="758"/>
                    <a:pt x="2671" y="1"/>
                    <a:pt x="172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88"/>
            <p:cNvSpPr/>
            <p:nvPr/>
          </p:nvSpPr>
          <p:spPr>
            <a:xfrm>
              <a:off x="2342943" y="2946248"/>
              <a:ext cx="38419" cy="49754"/>
            </a:xfrm>
            <a:custGeom>
              <a:avLst/>
              <a:gdLst/>
              <a:ahLst/>
              <a:cxnLst/>
              <a:rect l="l" t="t" r="r" b="b"/>
              <a:pathLst>
                <a:path w="2566" h="3323" extrusionOk="0">
                  <a:moveTo>
                    <a:pt x="863" y="1"/>
                  </a:moveTo>
                  <a:cubicBezTo>
                    <a:pt x="548" y="1"/>
                    <a:pt x="253" y="64"/>
                    <a:pt x="1" y="232"/>
                  </a:cubicBezTo>
                  <a:cubicBezTo>
                    <a:pt x="527" y="526"/>
                    <a:pt x="863" y="1094"/>
                    <a:pt x="863" y="1704"/>
                  </a:cubicBezTo>
                  <a:lnTo>
                    <a:pt x="863" y="2377"/>
                  </a:lnTo>
                  <a:cubicBezTo>
                    <a:pt x="863" y="2860"/>
                    <a:pt x="484" y="3281"/>
                    <a:pt x="1" y="3323"/>
                  </a:cubicBezTo>
                  <a:lnTo>
                    <a:pt x="1620" y="3323"/>
                  </a:lnTo>
                  <a:cubicBezTo>
                    <a:pt x="2145" y="3323"/>
                    <a:pt x="2566" y="2902"/>
                    <a:pt x="2566" y="2377"/>
                  </a:cubicBezTo>
                  <a:lnTo>
                    <a:pt x="2566" y="1704"/>
                  </a:lnTo>
                  <a:cubicBezTo>
                    <a:pt x="2566" y="758"/>
                    <a:pt x="1809" y="1"/>
                    <a:pt x="86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88"/>
            <p:cNvSpPr/>
            <p:nvPr/>
          </p:nvSpPr>
          <p:spPr>
            <a:xfrm>
              <a:off x="2254186" y="3012037"/>
              <a:ext cx="32116" cy="118073"/>
            </a:xfrm>
            <a:custGeom>
              <a:avLst/>
              <a:gdLst/>
              <a:ahLst/>
              <a:cxnLst/>
              <a:rect l="l" t="t" r="r" b="b"/>
              <a:pathLst>
                <a:path w="2145" h="7886" extrusionOk="0">
                  <a:moveTo>
                    <a:pt x="0" y="1"/>
                  </a:moveTo>
                  <a:lnTo>
                    <a:pt x="0" y="7885"/>
                  </a:lnTo>
                  <a:lnTo>
                    <a:pt x="1177" y="7885"/>
                  </a:lnTo>
                  <a:cubicBezTo>
                    <a:pt x="1724" y="7885"/>
                    <a:pt x="2145" y="7444"/>
                    <a:pt x="2145" y="6918"/>
                  </a:cubicBezTo>
                  <a:lnTo>
                    <a:pt x="2145" y="947"/>
                  </a:lnTo>
                  <a:cubicBezTo>
                    <a:pt x="2145" y="421"/>
                    <a:pt x="1703" y="1"/>
                    <a:pt x="1177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88"/>
            <p:cNvSpPr/>
            <p:nvPr/>
          </p:nvSpPr>
          <p:spPr>
            <a:xfrm>
              <a:off x="2255758" y="3012037"/>
              <a:ext cx="30544" cy="117759"/>
            </a:xfrm>
            <a:custGeom>
              <a:avLst/>
              <a:gdLst/>
              <a:ahLst/>
              <a:cxnLst/>
              <a:rect l="l" t="t" r="r" b="b"/>
              <a:pathLst>
                <a:path w="2040" h="7865" extrusionOk="0">
                  <a:moveTo>
                    <a:pt x="0" y="1"/>
                  </a:moveTo>
                  <a:cubicBezTo>
                    <a:pt x="526" y="1"/>
                    <a:pt x="967" y="421"/>
                    <a:pt x="967" y="947"/>
                  </a:cubicBezTo>
                  <a:lnTo>
                    <a:pt x="967" y="6918"/>
                  </a:lnTo>
                  <a:cubicBezTo>
                    <a:pt x="967" y="7444"/>
                    <a:pt x="526" y="7864"/>
                    <a:pt x="0" y="7864"/>
                  </a:cubicBezTo>
                  <a:lnTo>
                    <a:pt x="1072" y="7864"/>
                  </a:lnTo>
                  <a:cubicBezTo>
                    <a:pt x="1598" y="7864"/>
                    <a:pt x="2040" y="7444"/>
                    <a:pt x="2040" y="6918"/>
                  </a:cubicBezTo>
                  <a:lnTo>
                    <a:pt x="2040" y="947"/>
                  </a:lnTo>
                  <a:cubicBezTo>
                    <a:pt x="2040" y="421"/>
                    <a:pt x="1598" y="1"/>
                    <a:pt x="1072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88"/>
            <p:cNvSpPr/>
            <p:nvPr/>
          </p:nvSpPr>
          <p:spPr>
            <a:xfrm>
              <a:off x="2425426" y="3012037"/>
              <a:ext cx="32430" cy="118073"/>
            </a:xfrm>
            <a:custGeom>
              <a:avLst/>
              <a:gdLst/>
              <a:ahLst/>
              <a:cxnLst/>
              <a:rect l="l" t="t" r="r" b="b"/>
              <a:pathLst>
                <a:path w="2166" h="7886" extrusionOk="0">
                  <a:moveTo>
                    <a:pt x="931" y="0"/>
                  </a:moveTo>
                  <a:cubicBezTo>
                    <a:pt x="422" y="0"/>
                    <a:pt x="1" y="434"/>
                    <a:pt x="21" y="947"/>
                  </a:cubicBezTo>
                  <a:lnTo>
                    <a:pt x="21" y="6918"/>
                  </a:lnTo>
                  <a:cubicBezTo>
                    <a:pt x="21" y="7444"/>
                    <a:pt x="442" y="7885"/>
                    <a:pt x="967" y="7885"/>
                  </a:cubicBezTo>
                  <a:lnTo>
                    <a:pt x="2166" y="7885"/>
                  </a:lnTo>
                  <a:lnTo>
                    <a:pt x="2166" y="1"/>
                  </a:lnTo>
                  <a:lnTo>
                    <a:pt x="967" y="1"/>
                  </a:lnTo>
                  <a:cubicBezTo>
                    <a:pt x="955" y="0"/>
                    <a:pt x="943" y="0"/>
                    <a:pt x="931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88"/>
            <p:cNvSpPr/>
            <p:nvPr/>
          </p:nvSpPr>
          <p:spPr>
            <a:xfrm>
              <a:off x="2441791" y="3012037"/>
              <a:ext cx="16065" cy="118073"/>
            </a:xfrm>
            <a:custGeom>
              <a:avLst/>
              <a:gdLst/>
              <a:ahLst/>
              <a:cxnLst/>
              <a:rect l="l" t="t" r="r" b="b"/>
              <a:pathLst>
                <a:path w="1073" h="7886" extrusionOk="0">
                  <a:moveTo>
                    <a:pt x="1" y="1"/>
                  </a:moveTo>
                  <a:lnTo>
                    <a:pt x="1" y="7885"/>
                  </a:lnTo>
                  <a:lnTo>
                    <a:pt x="1073" y="788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5" name="Google Shape;11515;p88"/>
          <p:cNvGrpSpPr/>
          <p:nvPr/>
        </p:nvGrpSpPr>
        <p:grpSpPr>
          <a:xfrm>
            <a:off x="2191541" y="2408601"/>
            <a:ext cx="308823" cy="342571"/>
            <a:chOff x="2191541" y="2408601"/>
            <a:chExt cx="308823" cy="342571"/>
          </a:xfrm>
        </p:grpSpPr>
        <p:sp>
          <p:nvSpPr>
            <p:cNvPr id="11516" name="Google Shape;11516;p88"/>
            <p:cNvSpPr/>
            <p:nvPr/>
          </p:nvSpPr>
          <p:spPr>
            <a:xfrm>
              <a:off x="2222384" y="2722754"/>
              <a:ext cx="22054" cy="28418"/>
            </a:xfrm>
            <a:custGeom>
              <a:avLst/>
              <a:gdLst/>
              <a:ahLst/>
              <a:cxnLst/>
              <a:rect l="l" t="t" r="r" b="b"/>
              <a:pathLst>
                <a:path w="1473" h="1898" extrusionOk="0">
                  <a:moveTo>
                    <a:pt x="43" y="1"/>
                  </a:moveTo>
                  <a:lnTo>
                    <a:pt x="1" y="1640"/>
                  </a:lnTo>
                  <a:cubicBezTo>
                    <a:pt x="1" y="1798"/>
                    <a:pt x="128" y="1898"/>
                    <a:pt x="256" y="1898"/>
                  </a:cubicBezTo>
                  <a:cubicBezTo>
                    <a:pt x="315" y="1898"/>
                    <a:pt x="374" y="1876"/>
                    <a:pt x="421" y="1830"/>
                  </a:cubicBezTo>
                  <a:lnTo>
                    <a:pt x="1472" y="63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88"/>
            <p:cNvSpPr/>
            <p:nvPr/>
          </p:nvSpPr>
          <p:spPr>
            <a:xfrm>
              <a:off x="2447451" y="2724640"/>
              <a:ext cx="22054" cy="26456"/>
            </a:xfrm>
            <a:custGeom>
              <a:avLst/>
              <a:gdLst/>
              <a:ahLst/>
              <a:cxnLst/>
              <a:rect l="l" t="t" r="r" b="b"/>
              <a:pathLst>
                <a:path w="1473" h="1767" extrusionOk="0">
                  <a:moveTo>
                    <a:pt x="1410" y="1"/>
                  </a:moveTo>
                  <a:lnTo>
                    <a:pt x="1" y="526"/>
                  </a:lnTo>
                  <a:lnTo>
                    <a:pt x="1031" y="1683"/>
                  </a:lnTo>
                  <a:cubicBezTo>
                    <a:pt x="1082" y="1741"/>
                    <a:pt x="1147" y="1766"/>
                    <a:pt x="1213" y="1766"/>
                  </a:cubicBezTo>
                  <a:cubicBezTo>
                    <a:pt x="1337" y="1766"/>
                    <a:pt x="1459" y="1673"/>
                    <a:pt x="1473" y="1535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88"/>
            <p:cNvSpPr/>
            <p:nvPr/>
          </p:nvSpPr>
          <p:spPr>
            <a:xfrm>
              <a:off x="2191541" y="2611313"/>
              <a:ext cx="308823" cy="16709"/>
            </a:xfrm>
            <a:custGeom>
              <a:avLst/>
              <a:gdLst/>
              <a:ahLst/>
              <a:cxnLst/>
              <a:rect l="l" t="t" r="r" b="b"/>
              <a:pathLst>
                <a:path w="20626" h="1116" extrusionOk="0">
                  <a:moveTo>
                    <a:pt x="526" y="1"/>
                  </a:moveTo>
                  <a:cubicBezTo>
                    <a:pt x="231" y="1"/>
                    <a:pt x="0" y="253"/>
                    <a:pt x="0" y="527"/>
                  </a:cubicBezTo>
                  <a:lnTo>
                    <a:pt x="0" y="590"/>
                  </a:lnTo>
                  <a:cubicBezTo>
                    <a:pt x="0" y="884"/>
                    <a:pt x="231" y="1115"/>
                    <a:pt x="526" y="1115"/>
                  </a:cubicBezTo>
                  <a:lnTo>
                    <a:pt x="20099" y="1115"/>
                  </a:lnTo>
                  <a:cubicBezTo>
                    <a:pt x="20394" y="1115"/>
                    <a:pt x="20625" y="884"/>
                    <a:pt x="20625" y="590"/>
                  </a:cubicBezTo>
                  <a:lnTo>
                    <a:pt x="20625" y="527"/>
                  </a:lnTo>
                  <a:cubicBezTo>
                    <a:pt x="20625" y="253"/>
                    <a:pt x="20394" y="1"/>
                    <a:pt x="2009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88"/>
            <p:cNvSpPr/>
            <p:nvPr/>
          </p:nvSpPr>
          <p:spPr>
            <a:xfrm>
              <a:off x="2211993" y="2470287"/>
              <a:ext cx="140412" cy="263052"/>
            </a:xfrm>
            <a:custGeom>
              <a:avLst/>
              <a:gdLst/>
              <a:ahLst/>
              <a:cxnLst/>
              <a:rect l="l" t="t" r="r" b="b"/>
              <a:pathLst>
                <a:path w="9378" h="17569" extrusionOk="0">
                  <a:moveTo>
                    <a:pt x="6750" y="1"/>
                  </a:moveTo>
                  <a:lnTo>
                    <a:pt x="1304" y="10597"/>
                  </a:lnTo>
                  <a:cubicBezTo>
                    <a:pt x="358" y="12426"/>
                    <a:pt x="1" y="14487"/>
                    <a:pt x="274" y="16505"/>
                  </a:cubicBezTo>
                  <a:cubicBezTo>
                    <a:pt x="295" y="16736"/>
                    <a:pt x="442" y="16926"/>
                    <a:pt x="653" y="17010"/>
                  </a:cubicBezTo>
                  <a:lnTo>
                    <a:pt x="1935" y="17535"/>
                  </a:lnTo>
                  <a:cubicBezTo>
                    <a:pt x="2007" y="17558"/>
                    <a:pt x="2080" y="17569"/>
                    <a:pt x="2151" y="17569"/>
                  </a:cubicBezTo>
                  <a:cubicBezTo>
                    <a:pt x="2414" y="17569"/>
                    <a:pt x="2656" y="17421"/>
                    <a:pt x="2755" y="17157"/>
                  </a:cubicBezTo>
                  <a:lnTo>
                    <a:pt x="9378" y="1052"/>
                  </a:lnTo>
                  <a:lnTo>
                    <a:pt x="67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88"/>
            <p:cNvSpPr/>
            <p:nvPr/>
          </p:nvSpPr>
          <p:spPr>
            <a:xfrm>
              <a:off x="2233718" y="2470287"/>
              <a:ext cx="118687" cy="262917"/>
            </a:xfrm>
            <a:custGeom>
              <a:avLst/>
              <a:gdLst/>
              <a:ahLst/>
              <a:cxnLst/>
              <a:rect l="l" t="t" r="r" b="b"/>
              <a:pathLst>
                <a:path w="7927" h="17560" extrusionOk="0">
                  <a:moveTo>
                    <a:pt x="5299" y="1"/>
                  </a:moveTo>
                  <a:lnTo>
                    <a:pt x="4205" y="2124"/>
                  </a:lnTo>
                  <a:cubicBezTo>
                    <a:pt x="4353" y="2419"/>
                    <a:pt x="4563" y="2692"/>
                    <a:pt x="4794" y="2923"/>
                  </a:cubicBezTo>
                  <a:cubicBezTo>
                    <a:pt x="5278" y="3428"/>
                    <a:pt x="5425" y="4185"/>
                    <a:pt x="5151" y="4837"/>
                  </a:cubicBezTo>
                  <a:lnTo>
                    <a:pt x="85" y="17178"/>
                  </a:lnTo>
                  <a:cubicBezTo>
                    <a:pt x="64" y="17220"/>
                    <a:pt x="43" y="17283"/>
                    <a:pt x="0" y="17325"/>
                  </a:cubicBezTo>
                  <a:lnTo>
                    <a:pt x="484" y="17514"/>
                  </a:lnTo>
                  <a:cubicBezTo>
                    <a:pt x="565" y="17545"/>
                    <a:pt x="648" y="17559"/>
                    <a:pt x="728" y="17559"/>
                  </a:cubicBezTo>
                  <a:cubicBezTo>
                    <a:pt x="980" y="17559"/>
                    <a:pt x="1208" y="17417"/>
                    <a:pt x="1304" y="17178"/>
                  </a:cubicBezTo>
                  <a:lnTo>
                    <a:pt x="7927" y="1052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88"/>
            <p:cNvSpPr/>
            <p:nvPr/>
          </p:nvSpPr>
          <p:spPr>
            <a:xfrm>
              <a:off x="2339484" y="2470287"/>
              <a:ext cx="140098" cy="263052"/>
            </a:xfrm>
            <a:custGeom>
              <a:avLst/>
              <a:gdLst/>
              <a:ahLst/>
              <a:cxnLst/>
              <a:rect l="l" t="t" r="r" b="b"/>
              <a:pathLst>
                <a:path w="9357" h="17569" extrusionOk="0">
                  <a:moveTo>
                    <a:pt x="2629" y="1"/>
                  </a:moveTo>
                  <a:lnTo>
                    <a:pt x="1" y="1052"/>
                  </a:lnTo>
                  <a:lnTo>
                    <a:pt x="6623" y="17157"/>
                  </a:lnTo>
                  <a:cubicBezTo>
                    <a:pt x="6722" y="17421"/>
                    <a:pt x="6964" y="17569"/>
                    <a:pt x="7217" y="17569"/>
                  </a:cubicBezTo>
                  <a:cubicBezTo>
                    <a:pt x="7285" y="17569"/>
                    <a:pt x="7355" y="17558"/>
                    <a:pt x="7422" y="17535"/>
                  </a:cubicBezTo>
                  <a:lnTo>
                    <a:pt x="8726" y="17010"/>
                  </a:lnTo>
                  <a:cubicBezTo>
                    <a:pt x="8915" y="16926"/>
                    <a:pt x="9083" y="16736"/>
                    <a:pt x="9104" y="16505"/>
                  </a:cubicBezTo>
                  <a:cubicBezTo>
                    <a:pt x="9356" y="14487"/>
                    <a:pt x="8999" y="12426"/>
                    <a:pt x="8074" y="10597"/>
                  </a:cubicBezTo>
                  <a:lnTo>
                    <a:pt x="26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88"/>
            <p:cNvSpPr/>
            <p:nvPr/>
          </p:nvSpPr>
          <p:spPr>
            <a:xfrm>
              <a:off x="2339484" y="2470287"/>
              <a:ext cx="140412" cy="257512"/>
            </a:xfrm>
            <a:custGeom>
              <a:avLst/>
              <a:gdLst/>
              <a:ahLst/>
              <a:cxnLst/>
              <a:rect l="l" t="t" r="r" b="b"/>
              <a:pathLst>
                <a:path w="9378" h="17199" extrusionOk="0">
                  <a:moveTo>
                    <a:pt x="2629" y="1"/>
                  </a:moveTo>
                  <a:lnTo>
                    <a:pt x="1" y="1052"/>
                  </a:lnTo>
                  <a:lnTo>
                    <a:pt x="190" y="1536"/>
                  </a:lnTo>
                  <a:lnTo>
                    <a:pt x="1199" y="3996"/>
                  </a:lnTo>
                  <a:cubicBezTo>
                    <a:pt x="1367" y="3954"/>
                    <a:pt x="1556" y="3912"/>
                    <a:pt x="1704" y="3848"/>
                  </a:cubicBezTo>
                  <a:cubicBezTo>
                    <a:pt x="1874" y="3790"/>
                    <a:pt x="2048" y="3762"/>
                    <a:pt x="2220" y="3762"/>
                  </a:cubicBezTo>
                  <a:cubicBezTo>
                    <a:pt x="2793" y="3762"/>
                    <a:pt x="3337" y="4072"/>
                    <a:pt x="3596" y="4605"/>
                  </a:cubicBezTo>
                  <a:lnTo>
                    <a:pt x="7149" y="11543"/>
                  </a:lnTo>
                  <a:cubicBezTo>
                    <a:pt x="8053" y="13288"/>
                    <a:pt x="8410" y="15265"/>
                    <a:pt x="8200" y="17199"/>
                  </a:cubicBezTo>
                  <a:lnTo>
                    <a:pt x="8789" y="16968"/>
                  </a:lnTo>
                  <a:cubicBezTo>
                    <a:pt x="8978" y="16905"/>
                    <a:pt x="9104" y="16715"/>
                    <a:pt x="9104" y="16505"/>
                  </a:cubicBezTo>
                  <a:cubicBezTo>
                    <a:pt x="9377" y="14487"/>
                    <a:pt x="8999" y="12426"/>
                    <a:pt x="8074" y="10618"/>
                  </a:cubicBezTo>
                  <a:lnTo>
                    <a:pt x="3722" y="2124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88"/>
            <p:cNvSpPr/>
            <p:nvPr/>
          </p:nvSpPr>
          <p:spPr>
            <a:xfrm>
              <a:off x="2328150" y="2408601"/>
              <a:ext cx="35275" cy="32116"/>
            </a:xfrm>
            <a:custGeom>
              <a:avLst/>
              <a:gdLst/>
              <a:ahLst/>
              <a:cxnLst/>
              <a:rect l="l" t="t" r="r" b="b"/>
              <a:pathLst>
                <a:path w="2356" h="2145" extrusionOk="0">
                  <a:moveTo>
                    <a:pt x="653" y="0"/>
                  </a:moveTo>
                  <a:cubicBezTo>
                    <a:pt x="295" y="0"/>
                    <a:pt x="1" y="295"/>
                    <a:pt x="22" y="652"/>
                  </a:cubicBezTo>
                  <a:lnTo>
                    <a:pt x="22" y="2145"/>
                  </a:lnTo>
                  <a:lnTo>
                    <a:pt x="2355" y="2145"/>
                  </a:lnTo>
                  <a:lnTo>
                    <a:pt x="2355" y="631"/>
                  </a:lnTo>
                  <a:cubicBezTo>
                    <a:pt x="2355" y="295"/>
                    <a:pt x="2082" y="0"/>
                    <a:pt x="172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88"/>
            <p:cNvSpPr/>
            <p:nvPr/>
          </p:nvSpPr>
          <p:spPr>
            <a:xfrm>
              <a:off x="2291632" y="2434728"/>
              <a:ext cx="94776" cy="80911"/>
            </a:xfrm>
            <a:custGeom>
              <a:avLst/>
              <a:gdLst/>
              <a:ahLst/>
              <a:cxnLst/>
              <a:rect l="l" t="t" r="r" b="b"/>
              <a:pathLst>
                <a:path w="6330" h="5404" extrusionOk="0">
                  <a:moveTo>
                    <a:pt x="3617" y="0"/>
                  </a:moveTo>
                  <a:cubicBezTo>
                    <a:pt x="1220" y="0"/>
                    <a:pt x="1" y="2902"/>
                    <a:pt x="1704" y="4605"/>
                  </a:cubicBezTo>
                  <a:cubicBezTo>
                    <a:pt x="2255" y="5156"/>
                    <a:pt x="2935" y="5403"/>
                    <a:pt x="3602" y="5403"/>
                  </a:cubicBezTo>
                  <a:cubicBezTo>
                    <a:pt x="4993" y="5403"/>
                    <a:pt x="6329" y="4326"/>
                    <a:pt x="6329" y="2691"/>
                  </a:cubicBezTo>
                  <a:cubicBezTo>
                    <a:pt x="6329" y="1199"/>
                    <a:pt x="5110" y="0"/>
                    <a:pt x="3617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88"/>
            <p:cNvSpPr/>
            <p:nvPr/>
          </p:nvSpPr>
          <p:spPr>
            <a:xfrm>
              <a:off x="2336025" y="2434728"/>
              <a:ext cx="53212" cy="80911"/>
            </a:xfrm>
            <a:custGeom>
              <a:avLst/>
              <a:gdLst/>
              <a:ahLst/>
              <a:cxnLst/>
              <a:rect l="l" t="t" r="r" b="b"/>
              <a:pathLst>
                <a:path w="3554" h="5404" extrusionOk="0">
                  <a:moveTo>
                    <a:pt x="652" y="0"/>
                  </a:moveTo>
                  <a:cubicBezTo>
                    <a:pt x="421" y="0"/>
                    <a:pt x="211" y="21"/>
                    <a:pt x="0" y="84"/>
                  </a:cubicBezTo>
                  <a:cubicBezTo>
                    <a:pt x="2713" y="757"/>
                    <a:pt x="2713" y="4626"/>
                    <a:pt x="0" y="5319"/>
                  </a:cubicBezTo>
                  <a:cubicBezTo>
                    <a:pt x="224" y="5376"/>
                    <a:pt x="448" y="5403"/>
                    <a:pt x="668" y="5403"/>
                  </a:cubicBezTo>
                  <a:cubicBezTo>
                    <a:pt x="1997" y="5403"/>
                    <a:pt x="3181" y="4417"/>
                    <a:pt x="3343" y="3028"/>
                  </a:cubicBezTo>
                  <a:cubicBezTo>
                    <a:pt x="3553" y="1409"/>
                    <a:pt x="2271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88"/>
            <p:cNvSpPr/>
            <p:nvPr/>
          </p:nvSpPr>
          <p:spPr>
            <a:xfrm>
              <a:off x="2324691" y="2459283"/>
              <a:ext cx="36847" cy="31637"/>
            </a:xfrm>
            <a:custGeom>
              <a:avLst/>
              <a:gdLst/>
              <a:ahLst/>
              <a:cxnLst/>
              <a:rect l="l" t="t" r="r" b="b"/>
              <a:pathLst>
                <a:path w="2461" h="2113" extrusionOk="0">
                  <a:moveTo>
                    <a:pt x="1409" y="0"/>
                  </a:moveTo>
                  <a:cubicBezTo>
                    <a:pt x="463" y="0"/>
                    <a:pt x="1" y="1135"/>
                    <a:pt x="673" y="1808"/>
                  </a:cubicBezTo>
                  <a:cubicBezTo>
                    <a:pt x="883" y="2018"/>
                    <a:pt x="1143" y="2112"/>
                    <a:pt x="1399" y="2112"/>
                  </a:cubicBezTo>
                  <a:cubicBezTo>
                    <a:pt x="1938" y="2112"/>
                    <a:pt x="2460" y="1693"/>
                    <a:pt x="2460" y="1051"/>
                  </a:cubicBezTo>
                  <a:cubicBezTo>
                    <a:pt x="2460" y="484"/>
                    <a:pt x="1998" y="0"/>
                    <a:pt x="140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88"/>
            <p:cNvSpPr/>
            <p:nvPr/>
          </p:nvSpPr>
          <p:spPr>
            <a:xfrm>
              <a:off x="2328464" y="2591804"/>
              <a:ext cx="34961" cy="56042"/>
            </a:xfrm>
            <a:custGeom>
              <a:avLst/>
              <a:gdLst/>
              <a:ahLst/>
              <a:cxnLst/>
              <a:rect l="l" t="t" r="r" b="b"/>
              <a:pathLst>
                <a:path w="2335" h="3743" extrusionOk="0">
                  <a:moveTo>
                    <a:pt x="947" y="0"/>
                  </a:moveTo>
                  <a:cubicBezTo>
                    <a:pt x="421" y="0"/>
                    <a:pt x="1" y="421"/>
                    <a:pt x="1" y="947"/>
                  </a:cubicBezTo>
                  <a:lnTo>
                    <a:pt x="1" y="2797"/>
                  </a:lnTo>
                  <a:cubicBezTo>
                    <a:pt x="1" y="3322"/>
                    <a:pt x="421" y="3743"/>
                    <a:pt x="947" y="3743"/>
                  </a:cubicBezTo>
                  <a:lnTo>
                    <a:pt x="1388" y="3743"/>
                  </a:lnTo>
                  <a:cubicBezTo>
                    <a:pt x="1914" y="3743"/>
                    <a:pt x="2334" y="3322"/>
                    <a:pt x="2334" y="2797"/>
                  </a:cubicBezTo>
                  <a:lnTo>
                    <a:pt x="2334" y="947"/>
                  </a:lnTo>
                  <a:cubicBezTo>
                    <a:pt x="2334" y="421"/>
                    <a:pt x="1914" y="0"/>
                    <a:pt x="138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88"/>
            <p:cNvSpPr/>
            <p:nvPr/>
          </p:nvSpPr>
          <p:spPr>
            <a:xfrm>
              <a:off x="2339484" y="2591804"/>
              <a:ext cx="23941" cy="56042"/>
            </a:xfrm>
            <a:custGeom>
              <a:avLst/>
              <a:gdLst/>
              <a:ahLst/>
              <a:cxnLst/>
              <a:rect l="l" t="t" r="r" b="b"/>
              <a:pathLst>
                <a:path w="1599" h="3743" extrusionOk="0">
                  <a:moveTo>
                    <a:pt x="211" y="0"/>
                  </a:moveTo>
                  <a:cubicBezTo>
                    <a:pt x="148" y="0"/>
                    <a:pt x="64" y="0"/>
                    <a:pt x="1" y="21"/>
                  </a:cubicBezTo>
                  <a:cubicBezTo>
                    <a:pt x="337" y="211"/>
                    <a:pt x="547" y="568"/>
                    <a:pt x="547" y="947"/>
                  </a:cubicBezTo>
                  <a:lnTo>
                    <a:pt x="547" y="2797"/>
                  </a:lnTo>
                  <a:cubicBezTo>
                    <a:pt x="547" y="3175"/>
                    <a:pt x="337" y="3533"/>
                    <a:pt x="1" y="3722"/>
                  </a:cubicBezTo>
                  <a:cubicBezTo>
                    <a:pt x="64" y="3743"/>
                    <a:pt x="148" y="3743"/>
                    <a:pt x="211" y="3743"/>
                  </a:cubicBezTo>
                  <a:lnTo>
                    <a:pt x="652" y="3743"/>
                  </a:lnTo>
                  <a:cubicBezTo>
                    <a:pt x="1178" y="3743"/>
                    <a:pt x="1598" y="3322"/>
                    <a:pt x="1598" y="2776"/>
                  </a:cubicBezTo>
                  <a:lnTo>
                    <a:pt x="1598" y="947"/>
                  </a:lnTo>
                  <a:cubicBezTo>
                    <a:pt x="1598" y="421"/>
                    <a:pt x="1157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9" name="Google Shape;11529;p88"/>
          <p:cNvGrpSpPr/>
          <p:nvPr/>
        </p:nvGrpSpPr>
        <p:grpSpPr>
          <a:xfrm>
            <a:off x="847400" y="1503588"/>
            <a:ext cx="342496" cy="341553"/>
            <a:chOff x="847400" y="1503588"/>
            <a:chExt cx="342496" cy="341553"/>
          </a:xfrm>
        </p:grpSpPr>
        <p:sp>
          <p:nvSpPr>
            <p:cNvPr id="11530" name="Google Shape;11530;p88"/>
            <p:cNvSpPr/>
            <p:nvPr/>
          </p:nvSpPr>
          <p:spPr>
            <a:xfrm>
              <a:off x="989998" y="1503588"/>
              <a:ext cx="57300" cy="31487"/>
            </a:xfrm>
            <a:custGeom>
              <a:avLst/>
              <a:gdLst/>
              <a:ahLst/>
              <a:cxnLst/>
              <a:rect l="l" t="t" r="r" b="b"/>
              <a:pathLst>
                <a:path w="3827" h="2103" extrusionOk="0">
                  <a:moveTo>
                    <a:pt x="337" y="0"/>
                  </a:moveTo>
                  <a:cubicBezTo>
                    <a:pt x="148" y="0"/>
                    <a:pt x="0" y="147"/>
                    <a:pt x="0" y="315"/>
                  </a:cubicBezTo>
                  <a:lnTo>
                    <a:pt x="0" y="1766"/>
                  </a:lnTo>
                  <a:cubicBezTo>
                    <a:pt x="0" y="1955"/>
                    <a:pt x="148" y="2103"/>
                    <a:pt x="337" y="2103"/>
                  </a:cubicBezTo>
                  <a:lnTo>
                    <a:pt x="3490" y="2103"/>
                  </a:lnTo>
                  <a:cubicBezTo>
                    <a:pt x="3680" y="2103"/>
                    <a:pt x="3827" y="1955"/>
                    <a:pt x="3827" y="1766"/>
                  </a:cubicBezTo>
                  <a:lnTo>
                    <a:pt x="3827" y="315"/>
                  </a:lnTo>
                  <a:cubicBezTo>
                    <a:pt x="3827" y="147"/>
                    <a:pt x="3680" y="0"/>
                    <a:pt x="349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88"/>
            <p:cNvSpPr/>
            <p:nvPr/>
          </p:nvSpPr>
          <p:spPr>
            <a:xfrm>
              <a:off x="1025572" y="1503588"/>
              <a:ext cx="21725" cy="31487"/>
            </a:xfrm>
            <a:custGeom>
              <a:avLst/>
              <a:gdLst/>
              <a:ahLst/>
              <a:cxnLst/>
              <a:rect l="l" t="t" r="r" b="b"/>
              <a:pathLst>
                <a:path w="1451" h="2103" extrusionOk="0">
                  <a:moveTo>
                    <a:pt x="0" y="0"/>
                  </a:moveTo>
                  <a:lnTo>
                    <a:pt x="0" y="2103"/>
                  </a:lnTo>
                  <a:lnTo>
                    <a:pt x="1114" y="2103"/>
                  </a:lnTo>
                  <a:cubicBezTo>
                    <a:pt x="1304" y="2103"/>
                    <a:pt x="1451" y="1955"/>
                    <a:pt x="1451" y="1766"/>
                  </a:cubicBezTo>
                  <a:lnTo>
                    <a:pt x="1451" y="315"/>
                  </a:lnTo>
                  <a:cubicBezTo>
                    <a:pt x="1451" y="147"/>
                    <a:pt x="1304" y="0"/>
                    <a:pt x="111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88"/>
            <p:cNvSpPr/>
            <p:nvPr/>
          </p:nvSpPr>
          <p:spPr>
            <a:xfrm>
              <a:off x="867538" y="1552368"/>
              <a:ext cx="302220" cy="183233"/>
            </a:xfrm>
            <a:custGeom>
              <a:avLst/>
              <a:gdLst/>
              <a:ahLst/>
              <a:cxnLst/>
              <a:rect l="l" t="t" r="r" b="b"/>
              <a:pathLst>
                <a:path w="20185" h="12238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11901"/>
                  </a:lnTo>
                  <a:cubicBezTo>
                    <a:pt x="1" y="12090"/>
                    <a:pt x="148" y="12237"/>
                    <a:pt x="337" y="12237"/>
                  </a:cubicBezTo>
                  <a:lnTo>
                    <a:pt x="19848" y="12237"/>
                  </a:lnTo>
                  <a:cubicBezTo>
                    <a:pt x="20037" y="12237"/>
                    <a:pt x="20184" y="12069"/>
                    <a:pt x="20184" y="11901"/>
                  </a:cubicBezTo>
                  <a:lnTo>
                    <a:pt x="20184" y="337"/>
                  </a:lnTo>
                  <a:cubicBezTo>
                    <a:pt x="20184" y="148"/>
                    <a:pt x="20037" y="1"/>
                    <a:pt x="1984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88"/>
            <p:cNvSpPr/>
            <p:nvPr/>
          </p:nvSpPr>
          <p:spPr>
            <a:xfrm>
              <a:off x="1149275" y="1552368"/>
              <a:ext cx="20482" cy="183233"/>
            </a:xfrm>
            <a:custGeom>
              <a:avLst/>
              <a:gdLst/>
              <a:ahLst/>
              <a:cxnLst/>
              <a:rect l="l" t="t" r="r" b="b"/>
              <a:pathLst>
                <a:path w="1368" h="12238" extrusionOk="0">
                  <a:moveTo>
                    <a:pt x="1" y="1"/>
                  </a:moveTo>
                  <a:lnTo>
                    <a:pt x="1" y="12237"/>
                  </a:lnTo>
                  <a:lnTo>
                    <a:pt x="1031" y="12237"/>
                  </a:lnTo>
                  <a:cubicBezTo>
                    <a:pt x="1220" y="12237"/>
                    <a:pt x="1367" y="12069"/>
                    <a:pt x="1367" y="11901"/>
                  </a:cubicBezTo>
                  <a:lnTo>
                    <a:pt x="1367" y="337"/>
                  </a:lnTo>
                  <a:cubicBezTo>
                    <a:pt x="1367" y="148"/>
                    <a:pt x="1220" y="1"/>
                    <a:pt x="103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88"/>
            <p:cNvSpPr/>
            <p:nvPr/>
          </p:nvSpPr>
          <p:spPr>
            <a:xfrm>
              <a:off x="847400" y="1524984"/>
              <a:ext cx="342496" cy="37476"/>
            </a:xfrm>
            <a:custGeom>
              <a:avLst/>
              <a:gdLst/>
              <a:ahLst/>
              <a:cxnLst/>
              <a:rect l="l" t="t" r="r" b="b"/>
              <a:pathLst>
                <a:path w="22875" h="2503" extrusionOk="0">
                  <a:moveTo>
                    <a:pt x="337" y="1"/>
                  </a:moveTo>
                  <a:cubicBezTo>
                    <a:pt x="148" y="1"/>
                    <a:pt x="0" y="148"/>
                    <a:pt x="0" y="337"/>
                  </a:cubicBezTo>
                  <a:lnTo>
                    <a:pt x="0" y="2166"/>
                  </a:lnTo>
                  <a:cubicBezTo>
                    <a:pt x="0" y="2356"/>
                    <a:pt x="148" y="2503"/>
                    <a:pt x="337" y="2503"/>
                  </a:cubicBezTo>
                  <a:lnTo>
                    <a:pt x="22559" y="2503"/>
                  </a:lnTo>
                  <a:cubicBezTo>
                    <a:pt x="22728" y="2503"/>
                    <a:pt x="22875" y="2356"/>
                    <a:pt x="22875" y="2166"/>
                  </a:cubicBezTo>
                  <a:lnTo>
                    <a:pt x="22875" y="337"/>
                  </a:lnTo>
                  <a:cubicBezTo>
                    <a:pt x="22875" y="169"/>
                    <a:pt x="22728" y="1"/>
                    <a:pt x="22559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88"/>
            <p:cNvSpPr/>
            <p:nvPr/>
          </p:nvSpPr>
          <p:spPr>
            <a:xfrm>
              <a:off x="950964" y="1790042"/>
              <a:ext cx="135366" cy="31487"/>
            </a:xfrm>
            <a:custGeom>
              <a:avLst/>
              <a:gdLst/>
              <a:ahLst/>
              <a:cxnLst/>
              <a:rect l="l" t="t" r="r" b="b"/>
              <a:pathLst>
                <a:path w="9041" h="2103" extrusionOk="0">
                  <a:moveTo>
                    <a:pt x="1199" y="0"/>
                  </a:moveTo>
                  <a:cubicBezTo>
                    <a:pt x="1094" y="0"/>
                    <a:pt x="967" y="84"/>
                    <a:pt x="904" y="190"/>
                  </a:cubicBezTo>
                  <a:lnTo>
                    <a:pt x="127" y="1598"/>
                  </a:lnTo>
                  <a:cubicBezTo>
                    <a:pt x="0" y="1829"/>
                    <a:pt x="169" y="2103"/>
                    <a:pt x="421" y="2103"/>
                  </a:cubicBezTo>
                  <a:lnTo>
                    <a:pt x="8620" y="2103"/>
                  </a:lnTo>
                  <a:cubicBezTo>
                    <a:pt x="8873" y="2103"/>
                    <a:pt x="9041" y="1829"/>
                    <a:pt x="8915" y="1598"/>
                  </a:cubicBezTo>
                  <a:lnTo>
                    <a:pt x="8116" y="190"/>
                  </a:lnTo>
                  <a:cubicBezTo>
                    <a:pt x="8053" y="84"/>
                    <a:pt x="7948" y="0"/>
                    <a:pt x="7821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88"/>
            <p:cNvSpPr/>
            <p:nvPr/>
          </p:nvSpPr>
          <p:spPr>
            <a:xfrm>
              <a:off x="911931" y="1752581"/>
              <a:ext cx="82798" cy="92560"/>
            </a:xfrm>
            <a:custGeom>
              <a:avLst/>
              <a:gdLst/>
              <a:ahLst/>
              <a:cxnLst/>
              <a:rect l="l" t="t" r="r" b="b"/>
              <a:pathLst>
                <a:path w="5530" h="6182" extrusionOk="0">
                  <a:moveTo>
                    <a:pt x="3448" y="0"/>
                  </a:moveTo>
                  <a:cubicBezTo>
                    <a:pt x="3322" y="0"/>
                    <a:pt x="3217" y="85"/>
                    <a:pt x="3154" y="190"/>
                  </a:cubicBezTo>
                  <a:lnTo>
                    <a:pt x="126" y="5698"/>
                  </a:lnTo>
                  <a:cubicBezTo>
                    <a:pt x="0" y="5908"/>
                    <a:pt x="169" y="6182"/>
                    <a:pt x="421" y="6182"/>
                  </a:cubicBezTo>
                  <a:lnTo>
                    <a:pt x="2166" y="6182"/>
                  </a:lnTo>
                  <a:cubicBezTo>
                    <a:pt x="2292" y="6182"/>
                    <a:pt x="2397" y="6119"/>
                    <a:pt x="2460" y="6013"/>
                  </a:cubicBezTo>
                  <a:lnTo>
                    <a:pt x="5488" y="505"/>
                  </a:lnTo>
                  <a:cubicBezTo>
                    <a:pt x="5530" y="400"/>
                    <a:pt x="5530" y="274"/>
                    <a:pt x="5488" y="169"/>
                  </a:cubicBezTo>
                  <a:cubicBezTo>
                    <a:pt x="5425" y="63"/>
                    <a:pt x="5298" y="0"/>
                    <a:pt x="519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88"/>
            <p:cNvSpPr/>
            <p:nvPr/>
          </p:nvSpPr>
          <p:spPr>
            <a:xfrm>
              <a:off x="1041623" y="1752850"/>
              <a:ext cx="83741" cy="92290"/>
            </a:xfrm>
            <a:custGeom>
              <a:avLst/>
              <a:gdLst/>
              <a:ahLst/>
              <a:cxnLst/>
              <a:rect l="l" t="t" r="r" b="b"/>
              <a:pathLst>
                <a:path w="5593" h="6164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3133" y="5995"/>
                  </a:lnTo>
                  <a:cubicBezTo>
                    <a:pt x="3196" y="6101"/>
                    <a:pt x="3301" y="6164"/>
                    <a:pt x="3427" y="6164"/>
                  </a:cubicBezTo>
                  <a:lnTo>
                    <a:pt x="5172" y="6164"/>
                  </a:lnTo>
                  <a:cubicBezTo>
                    <a:pt x="5425" y="6164"/>
                    <a:pt x="5593" y="5890"/>
                    <a:pt x="5467" y="5680"/>
                  </a:cubicBez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88"/>
            <p:cNvSpPr/>
            <p:nvPr/>
          </p:nvSpPr>
          <p:spPr>
            <a:xfrm>
              <a:off x="949392" y="1752850"/>
              <a:ext cx="46535" cy="20198"/>
            </a:xfrm>
            <a:custGeom>
              <a:avLst/>
              <a:gdLst/>
              <a:ahLst/>
              <a:cxnLst/>
              <a:rect l="l" t="t" r="r" b="b"/>
              <a:pathLst>
                <a:path w="3108" h="1349" extrusionOk="0">
                  <a:moveTo>
                    <a:pt x="908" y="0"/>
                  </a:moveTo>
                  <a:cubicBezTo>
                    <a:pt x="799" y="0"/>
                    <a:pt x="708" y="77"/>
                    <a:pt x="652" y="172"/>
                  </a:cubicBezTo>
                  <a:lnTo>
                    <a:pt x="0" y="1349"/>
                  </a:lnTo>
                  <a:lnTo>
                    <a:pt x="2502" y="1349"/>
                  </a:lnTo>
                  <a:lnTo>
                    <a:pt x="2986" y="487"/>
                  </a:lnTo>
                  <a:cubicBezTo>
                    <a:pt x="3107" y="264"/>
                    <a:pt x="2956" y="2"/>
                    <a:pt x="2719" y="2"/>
                  </a:cubicBezTo>
                  <a:cubicBezTo>
                    <a:pt x="2710" y="2"/>
                    <a:pt x="2701" y="3"/>
                    <a:pt x="2691" y="3"/>
                  </a:cubicBezTo>
                  <a:lnTo>
                    <a:pt x="946" y="3"/>
                  </a:lnTo>
                  <a:cubicBezTo>
                    <a:pt x="933" y="1"/>
                    <a:pt x="920" y="0"/>
                    <a:pt x="908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88"/>
            <p:cNvSpPr/>
            <p:nvPr/>
          </p:nvSpPr>
          <p:spPr>
            <a:xfrm>
              <a:off x="1041623" y="1752850"/>
              <a:ext cx="46280" cy="20198"/>
            </a:xfrm>
            <a:custGeom>
              <a:avLst/>
              <a:gdLst/>
              <a:ahLst/>
              <a:cxnLst/>
              <a:rect l="l" t="t" r="r" b="b"/>
              <a:pathLst>
                <a:path w="3091" h="1349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589" y="1349"/>
                  </a:lnTo>
                  <a:lnTo>
                    <a:pt x="3091" y="1349"/>
                  </a:ln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88"/>
            <p:cNvSpPr/>
            <p:nvPr/>
          </p:nvSpPr>
          <p:spPr>
            <a:xfrm>
              <a:off x="847400" y="1725510"/>
              <a:ext cx="342496" cy="37162"/>
            </a:xfrm>
            <a:custGeom>
              <a:avLst/>
              <a:gdLst/>
              <a:ahLst/>
              <a:cxnLst/>
              <a:rect l="l" t="t" r="r" b="b"/>
              <a:pathLst>
                <a:path w="22875" h="2482" extrusionOk="0">
                  <a:moveTo>
                    <a:pt x="337" y="0"/>
                  </a:moveTo>
                  <a:cubicBezTo>
                    <a:pt x="148" y="0"/>
                    <a:pt x="0" y="147"/>
                    <a:pt x="0" y="337"/>
                  </a:cubicBezTo>
                  <a:lnTo>
                    <a:pt x="0" y="2145"/>
                  </a:lnTo>
                  <a:cubicBezTo>
                    <a:pt x="0" y="2334"/>
                    <a:pt x="148" y="2481"/>
                    <a:pt x="337" y="2481"/>
                  </a:cubicBezTo>
                  <a:lnTo>
                    <a:pt x="22559" y="2481"/>
                  </a:lnTo>
                  <a:cubicBezTo>
                    <a:pt x="22728" y="2481"/>
                    <a:pt x="22875" y="2334"/>
                    <a:pt x="22875" y="2145"/>
                  </a:cubicBezTo>
                  <a:lnTo>
                    <a:pt x="22875" y="337"/>
                  </a:lnTo>
                  <a:cubicBezTo>
                    <a:pt x="22875" y="147"/>
                    <a:pt x="22728" y="0"/>
                    <a:pt x="2255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88"/>
            <p:cNvSpPr/>
            <p:nvPr/>
          </p:nvSpPr>
          <p:spPr>
            <a:xfrm>
              <a:off x="1168799" y="1524984"/>
              <a:ext cx="21096" cy="37476"/>
            </a:xfrm>
            <a:custGeom>
              <a:avLst/>
              <a:gdLst/>
              <a:ahLst/>
              <a:cxnLst/>
              <a:rect l="l" t="t" r="r" b="b"/>
              <a:pathLst>
                <a:path w="1409" h="2503" extrusionOk="0">
                  <a:moveTo>
                    <a:pt x="0" y="1"/>
                  </a:moveTo>
                  <a:lnTo>
                    <a:pt x="0" y="2503"/>
                  </a:lnTo>
                  <a:lnTo>
                    <a:pt x="1093" y="2503"/>
                  </a:lnTo>
                  <a:cubicBezTo>
                    <a:pt x="1262" y="2503"/>
                    <a:pt x="1409" y="2356"/>
                    <a:pt x="1409" y="2166"/>
                  </a:cubicBezTo>
                  <a:lnTo>
                    <a:pt x="1409" y="337"/>
                  </a:lnTo>
                  <a:cubicBezTo>
                    <a:pt x="1409" y="169"/>
                    <a:pt x="1262" y="1"/>
                    <a:pt x="1093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88"/>
            <p:cNvSpPr/>
            <p:nvPr/>
          </p:nvSpPr>
          <p:spPr>
            <a:xfrm>
              <a:off x="1168799" y="1725510"/>
              <a:ext cx="21096" cy="37162"/>
            </a:xfrm>
            <a:custGeom>
              <a:avLst/>
              <a:gdLst/>
              <a:ahLst/>
              <a:cxnLst/>
              <a:rect l="l" t="t" r="r" b="b"/>
              <a:pathLst>
                <a:path w="1409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1093" y="2481"/>
                  </a:lnTo>
                  <a:cubicBezTo>
                    <a:pt x="1262" y="2481"/>
                    <a:pt x="1409" y="2334"/>
                    <a:pt x="1409" y="2145"/>
                  </a:cubicBezTo>
                  <a:lnTo>
                    <a:pt x="1409" y="337"/>
                  </a:lnTo>
                  <a:cubicBezTo>
                    <a:pt x="1409" y="147"/>
                    <a:pt x="1262" y="0"/>
                    <a:pt x="109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88"/>
            <p:cNvSpPr/>
            <p:nvPr/>
          </p:nvSpPr>
          <p:spPr>
            <a:xfrm>
              <a:off x="1046339" y="1601703"/>
              <a:ext cx="47418" cy="50787"/>
            </a:xfrm>
            <a:custGeom>
              <a:avLst/>
              <a:gdLst/>
              <a:ahLst/>
              <a:cxnLst/>
              <a:rect l="l" t="t" r="r" b="b"/>
              <a:pathLst>
                <a:path w="3167" h="3392" extrusionOk="0">
                  <a:moveTo>
                    <a:pt x="2688" y="0"/>
                  </a:moveTo>
                  <a:cubicBezTo>
                    <a:pt x="2601" y="0"/>
                    <a:pt x="2511" y="39"/>
                    <a:pt x="2440" y="133"/>
                  </a:cubicBezTo>
                  <a:lnTo>
                    <a:pt x="190" y="2845"/>
                  </a:lnTo>
                  <a:cubicBezTo>
                    <a:pt x="1" y="3055"/>
                    <a:pt x="148" y="3392"/>
                    <a:pt x="442" y="3392"/>
                  </a:cubicBezTo>
                  <a:cubicBezTo>
                    <a:pt x="547" y="3392"/>
                    <a:pt x="631" y="3329"/>
                    <a:pt x="695" y="3266"/>
                  </a:cubicBezTo>
                  <a:lnTo>
                    <a:pt x="2965" y="553"/>
                  </a:lnTo>
                  <a:cubicBezTo>
                    <a:pt x="3167" y="305"/>
                    <a:pt x="2934" y="0"/>
                    <a:pt x="2688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88"/>
            <p:cNvSpPr/>
            <p:nvPr/>
          </p:nvSpPr>
          <p:spPr>
            <a:xfrm>
              <a:off x="990567" y="1630091"/>
              <a:ext cx="48556" cy="29331"/>
            </a:xfrm>
            <a:custGeom>
              <a:avLst/>
              <a:gdLst/>
              <a:ahLst/>
              <a:cxnLst/>
              <a:rect l="l" t="t" r="r" b="b"/>
              <a:pathLst>
                <a:path w="3243" h="1959" extrusionOk="0">
                  <a:moveTo>
                    <a:pt x="494" y="0"/>
                  </a:moveTo>
                  <a:cubicBezTo>
                    <a:pt x="194" y="0"/>
                    <a:pt x="0" y="454"/>
                    <a:pt x="341" y="634"/>
                  </a:cubicBezTo>
                  <a:lnTo>
                    <a:pt x="2611" y="1916"/>
                  </a:lnTo>
                  <a:cubicBezTo>
                    <a:pt x="2653" y="1937"/>
                    <a:pt x="2717" y="1958"/>
                    <a:pt x="2759" y="1958"/>
                  </a:cubicBezTo>
                  <a:cubicBezTo>
                    <a:pt x="3116" y="1958"/>
                    <a:pt x="3242" y="1496"/>
                    <a:pt x="2927" y="1327"/>
                  </a:cubicBezTo>
                  <a:lnTo>
                    <a:pt x="656" y="45"/>
                  </a:lnTo>
                  <a:cubicBezTo>
                    <a:pt x="600" y="14"/>
                    <a:pt x="545" y="0"/>
                    <a:pt x="49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88"/>
            <p:cNvSpPr/>
            <p:nvPr/>
          </p:nvSpPr>
          <p:spPr>
            <a:xfrm>
              <a:off x="940573" y="1633983"/>
              <a:ext cx="44543" cy="51565"/>
            </a:xfrm>
            <a:custGeom>
              <a:avLst/>
              <a:gdLst/>
              <a:ahLst/>
              <a:cxnLst/>
              <a:rect l="l" t="t" r="r" b="b"/>
              <a:pathLst>
                <a:path w="2975" h="3444" extrusionOk="0">
                  <a:moveTo>
                    <a:pt x="2525" y="0"/>
                  </a:moveTo>
                  <a:cubicBezTo>
                    <a:pt x="2444" y="0"/>
                    <a:pt x="2362" y="30"/>
                    <a:pt x="2292" y="100"/>
                  </a:cubicBezTo>
                  <a:lnTo>
                    <a:pt x="148" y="2918"/>
                  </a:lnTo>
                  <a:cubicBezTo>
                    <a:pt x="1" y="3149"/>
                    <a:pt x="148" y="3443"/>
                    <a:pt x="421" y="3443"/>
                  </a:cubicBezTo>
                  <a:cubicBezTo>
                    <a:pt x="526" y="3443"/>
                    <a:pt x="631" y="3401"/>
                    <a:pt x="694" y="3317"/>
                  </a:cubicBezTo>
                  <a:lnTo>
                    <a:pt x="2818" y="521"/>
                  </a:lnTo>
                  <a:cubicBezTo>
                    <a:pt x="2974" y="255"/>
                    <a:pt x="2758" y="0"/>
                    <a:pt x="252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88"/>
            <p:cNvSpPr/>
            <p:nvPr/>
          </p:nvSpPr>
          <p:spPr>
            <a:xfrm>
              <a:off x="912560" y="1673256"/>
              <a:ext cx="45966" cy="39408"/>
            </a:xfrm>
            <a:custGeom>
              <a:avLst/>
              <a:gdLst/>
              <a:ahLst/>
              <a:cxnLst/>
              <a:rect l="l" t="t" r="r" b="b"/>
              <a:pathLst>
                <a:path w="3070" h="2632" extrusionOk="0">
                  <a:moveTo>
                    <a:pt x="1766" y="0"/>
                  </a:moveTo>
                  <a:cubicBezTo>
                    <a:pt x="589" y="0"/>
                    <a:pt x="0" y="1409"/>
                    <a:pt x="841" y="2250"/>
                  </a:cubicBezTo>
                  <a:cubicBezTo>
                    <a:pt x="1105" y="2514"/>
                    <a:pt x="1430" y="2632"/>
                    <a:pt x="1750" y="2632"/>
                  </a:cubicBezTo>
                  <a:cubicBezTo>
                    <a:pt x="2422" y="2632"/>
                    <a:pt x="3070" y="2109"/>
                    <a:pt x="3070" y="1325"/>
                  </a:cubicBezTo>
                  <a:cubicBezTo>
                    <a:pt x="3070" y="589"/>
                    <a:pt x="2481" y="0"/>
                    <a:pt x="1766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88"/>
            <p:cNvSpPr/>
            <p:nvPr/>
          </p:nvSpPr>
          <p:spPr>
            <a:xfrm>
              <a:off x="960502" y="1606823"/>
              <a:ext cx="45876" cy="39318"/>
            </a:xfrm>
            <a:custGeom>
              <a:avLst/>
              <a:gdLst/>
              <a:ahLst/>
              <a:cxnLst/>
              <a:rect l="l" t="t" r="r" b="b"/>
              <a:pathLst>
                <a:path w="3064" h="2626" extrusionOk="0">
                  <a:moveTo>
                    <a:pt x="1714" y="1"/>
                  </a:moveTo>
                  <a:cubicBezTo>
                    <a:pt x="574" y="1"/>
                    <a:pt x="0" y="1416"/>
                    <a:pt x="814" y="2230"/>
                  </a:cubicBezTo>
                  <a:cubicBezTo>
                    <a:pt x="1088" y="2503"/>
                    <a:pt x="1421" y="2626"/>
                    <a:pt x="1747" y="2626"/>
                  </a:cubicBezTo>
                  <a:cubicBezTo>
                    <a:pt x="2422" y="2626"/>
                    <a:pt x="3064" y="2099"/>
                    <a:pt x="3064" y="1305"/>
                  </a:cubicBezTo>
                  <a:cubicBezTo>
                    <a:pt x="3064" y="569"/>
                    <a:pt x="2475" y="1"/>
                    <a:pt x="1739" y="1"/>
                  </a:cubicBezTo>
                  <a:cubicBezTo>
                    <a:pt x="1731" y="1"/>
                    <a:pt x="1722" y="1"/>
                    <a:pt x="171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88"/>
            <p:cNvSpPr/>
            <p:nvPr/>
          </p:nvSpPr>
          <p:spPr>
            <a:xfrm>
              <a:off x="1019269" y="1640197"/>
              <a:ext cx="45981" cy="39423"/>
            </a:xfrm>
            <a:custGeom>
              <a:avLst/>
              <a:gdLst/>
              <a:ahLst/>
              <a:cxnLst/>
              <a:rect l="l" t="t" r="r" b="b"/>
              <a:pathLst>
                <a:path w="3071" h="2633" extrusionOk="0">
                  <a:moveTo>
                    <a:pt x="1746" y="1"/>
                  </a:moveTo>
                  <a:cubicBezTo>
                    <a:pt x="568" y="1"/>
                    <a:pt x="1" y="1409"/>
                    <a:pt x="821" y="2250"/>
                  </a:cubicBezTo>
                  <a:cubicBezTo>
                    <a:pt x="1085" y="2514"/>
                    <a:pt x="1412" y="2632"/>
                    <a:pt x="1734" y="2632"/>
                  </a:cubicBezTo>
                  <a:cubicBezTo>
                    <a:pt x="2413" y="2632"/>
                    <a:pt x="3070" y="2109"/>
                    <a:pt x="3070" y="1325"/>
                  </a:cubicBezTo>
                  <a:cubicBezTo>
                    <a:pt x="3070" y="589"/>
                    <a:pt x="2482" y="1"/>
                    <a:pt x="174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9" name="Google Shape;11549;p88"/>
            <p:cNvSpPr/>
            <p:nvPr/>
          </p:nvSpPr>
          <p:spPr>
            <a:xfrm>
              <a:off x="1067750" y="1575037"/>
              <a:ext cx="46280" cy="39318"/>
            </a:xfrm>
            <a:custGeom>
              <a:avLst/>
              <a:gdLst/>
              <a:ahLst/>
              <a:cxnLst/>
              <a:rect l="l" t="t" r="r" b="b"/>
              <a:pathLst>
                <a:path w="3091" h="2626" extrusionOk="0">
                  <a:moveTo>
                    <a:pt x="1766" y="1"/>
                  </a:moveTo>
                  <a:cubicBezTo>
                    <a:pt x="589" y="1"/>
                    <a:pt x="0" y="1409"/>
                    <a:pt x="841" y="2229"/>
                  </a:cubicBezTo>
                  <a:cubicBezTo>
                    <a:pt x="1108" y="2503"/>
                    <a:pt x="1439" y="2625"/>
                    <a:pt x="1765" y="2625"/>
                  </a:cubicBezTo>
                  <a:cubicBezTo>
                    <a:pt x="2440" y="2625"/>
                    <a:pt x="3091" y="2099"/>
                    <a:pt x="3091" y="1304"/>
                  </a:cubicBezTo>
                  <a:cubicBezTo>
                    <a:pt x="3091" y="589"/>
                    <a:pt x="2502" y="1"/>
                    <a:pt x="176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0" name="Google Shape;11550;p88"/>
          <p:cNvGrpSpPr/>
          <p:nvPr/>
        </p:nvGrpSpPr>
        <p:grpSpPr>
          <a:xfrm>
            <a:off x="1329963" y="2899669"/>
            <a:ext cx="280495" cy="361077"/>
            <a:chOff x="1329963" y="2899669"/>
            <a:chExt cx="280495" cy="361077"/>
          </a:xfrm>
        </p:grpSpPr>
        <p:sp>
          <p:nvSpPr>
            <p:cNvPr id="11551" name="Google Shape;11551;p88"/>
            <p:cNvSpPr/>
            <p:nvPr/>
          </p:nvSpPr>
          <p:spPr>
            <a:xfrm>
              <a:off x="1329963" y="2899669"/>
              <a:ext cx="280495" cy="361077"/>
            </a:xfrm>
            <a:custGeom>
              <a:avLst/>
              <a:gdLst/>
              <a:ahLst/>
              <a:cxnLst/>
              <a:rect l="l" t="t" r="r" b="b"/>
              <a:pathLst>
                <a:path w="18734" h="24116" extrusionOk="0">
                  <a:moveTo>
                    <a:pt x="1641" y="0"/>
                  </a:moveTo>
                  <a:cubicBezTo>
                    <a:pt x="737" y="0"/>
                    <a:pt x="1" y="736"/>
                    <a:pt x="1" y="1640"/>
                  </a:cubicBezTo>
                  <a:lnTo>
                    <a:pt x="1" y="5361"/>
                  </a:lnTo>
                  <a:cubicBezTo>
                    <a:pt x="1" y="6055"/>
                    <a:pt x="337" y="6707"/>
                    <a:pt x="905" y="7128"/>
                  </a:cubicBezTo>
                  <a:cubicBezTo>
                    <a:pt x="1956" y="7884"/>
                    <a:pt x="2713" y="9945"/>
                    <a:pt x="2713" y="12363"/>
                  </a:cubicBezTo>
                  <a:cubicBezTo>
                    <a:pt x="2713" y="14780"/>
                    <a:pt x="1956" y="16820"/>
                    <a:pt x="905" y="17598"/>
                  </a:cubicBezTo>
                  <a:cubicBezTo>
                    <a:pt x="337" y="17997"/>
                    <a:pt x="1" y="18649"/>
                    <a:pt x="1" y="19343"/>
                  </a:cubicBezTo>
                  <a:lnTo>
                    <a:pt x="1" y="22475"/>
                  </a:lnTo>
                  <a:cubicBezTo>
                    <a:pt x="1" y="23379"/>
                    <a:pt x="737" y="24115"/>
                    <a:pt x="1641" y="24115"/>
                  </a:cubicBezTo>
                  <a:lnTo>
                    <a:pt x="17093" y="24115"/>
                  </a:lnTo>
                  <a:cubicBezTo>
                    <a:pt x="17997" y="24115"/>
                    <a:pt x="18733" y="23379"/>
                    <a:pt x="18733" y="22475"/>
                  </a:cubicBezTo>
                  <a:lnTo>
                    <a:pt x="18733" y="19343"/>
                  </a:lnTo>
                  <a:cubicBezTo>
                    <a:pt x="18733" y="18649"/>
                    <a:pt x="18397" y="17997"/>
                    <a:pt x="17829" y="17598"/>
                  </a:cubicBezTo>
                  <a:cubicBezTo>
                    <a:pt x="16778" y="16841"/>
                    <a:pt x="16021" y="14780"/>
                    <a:pt x="16021" y="12363"/>
                  </a:cubicBezTo>
                  <a:cubicBezTo>
                    <a:pt x="16021" y="9945"/>
                    <a:pt x="16778" y="7884"/>
                    <a:pt x="17829" y="7128"/>
                  </a:cubicBezTo>
                  <a:cubicBezTo>
                    <a:pt x="18397" y="6707"/>
                    <a:pt x="18733" y="6055"/>
                    <a:pt x="18733" y="5361"/>
                  </a:cubicBezTo>
                  <a:lnTo>
                    <a:pt x="18733" y="1640"/>
                  </a:lnTo>
                  <a:cubicBezTo>
                    <a:pt x="18733" y="736"/>
                    <a:pt x="17997" y="0"/>
                    <a:pt x="17093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88"/>
            <p:cNvSpPr/>
            <p:nvPr/>
          </p:nvSpPr>
          <p:spPr>
            <a:xfrm>
              <a:off x="1537722" y="2899669"/>
              <a:ext cx="72736" cy="361077"/>
            </a:xfrm>
            <a:custGeom>
              <a:avLst/>
              <a:gdLst/>
              <a:ahLst/>
              <a:cxnLst/>
              <a:rect l="l" t="t" r="r" b="b"/>
              <a:pathLst>
                <a:path w="4858" h="24116" extrusionOk="0">
                  <a:moveTo>
                    <a:pt x="1094" y="0"/>
                  </a:moveTo>
                  <a:cubicBezTo>
                    <a:pt x="1998" y="0"/>
                    <a:pt x="2713" y="736"/>
                    <a:pt x="2713" y="1640"/>
                  </a:cubicBezTo>
                  <a:lnTo>
                    <a:pt x="2713" y="5361"/>
                  </a:lnTo>
                  <a:cubicBezTo>
                    <a:pt x="2734" y="6055"/>
                    <a:pt x="2397" y="6707"/>
                    <a:pt x="1830" y="7128"/>
                  </a:cubicBezTo>
                  <a:cubicBezTo>
                    <a:pt x="779" y="7884"/>
                    <a:pt x="1" y="9945"/>
                    <a:pt x="1" y="12363"/>
                  </a:cubicBezTo>
                  <a:cubicBezTo>
                    <a:pt x="1" y="14780"/>
                    <a:pt x="758" y="16820"/>
                    <a:pt x="1830" y="17598"/>
                  </a:cubicBezTo>
                  <a:cubicBezTo>
                    <a:pt x="2397" y="17997"/>
                    <a:pt x="2734" y="18649"/>
                    <a:pt x="2713" y="19343"/>
                  </a:cubicBezTo>
                  <a:lnTo>
                    <a:pt x="2713" y="22475"/>
                  </a:lnTo>
                  <a:cubicBezTo>
                    <a:pt x="2713" y="23379"/>
                    <a:pt x="1998" y="24115"/>
                    <a:pt x="1094" y="24115"/>
                  </a:cubicBezTo>
                  <a:lnTo>
                    <a:pt x="3217" y="24115"/>
                  </a:lnTo>
                  <a:cubicBezTo>
                    <a:pt x="4121" y="24115"/>
                    <a:pt x="4857" y="23379"/>
                    <a:pt x="4857" y="22475"/>
                  </a:cubicBezTo>
                  <a:lnTo>
                    <a:pt x="4857" y="19343"/>
                  </a:lnTo>
                  <a:cubicBezTo>
                    <a:pt x="4857" y="18649"/>
                    <a:pt x="4521" y="17997"/>
                    <a:pt x="3953" y="17598"/>
                  </a:cubicBezTo>
                  <a:cubicBezTo>
                    <a:pt x="2902" y="16841"/>
                    <a:pt x="2145" y="14780"/>
                    <a:pt x="2145" y="12363"/>
                  </a:cubicBezTo>
                  <a:cubicBezTo>
                    <a:pt x="2145" y="9945"/>
                    <a:pt x="2902" y="7884"/>
                    <a:pt x="3953" y="7128"/>
                  </a:cubicBezTo>
                  <a:cubicBezTo>
                    <a:pt x="4521" y="6707"/>
                    <a:pt x="4857" y="6055"/>
                    <a:pt x="4857" y="5361"/>
                  </a:cubicBezTo>
                  <a:lnTo>
                    <a:pt x="4857" y="1640"/>
                  </a:lnTo>
                  <a:cubicBezTo>
                    <a:pt x="4857" y="736"/>
                    <a:pt x="4121" y="0"/>
                    <a:pt x="3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88"/>
            <p:cNvSpPr/>
            <p:nvPr/>
          </p:nvSpPr>
          <p:spPr>
            <a:xfrm>
              <a:off x="1402685" y="3004806"/>
              <a:ext cx="135052" cy="255940"/>
            </a:xfrm>
            <a:custGeom>
              <a:avLst/>
              <a:gdLst/>
              <a:ahLst/>
              <a:cxnLst/>
              <a:rect l="l" t="t" r="r" b="b"/>
              <a:pathLst>
                <a:path w="9020" h="17094" extrusionOk="0">
                  <a:moveTo>
                    <a:pt x="4895" y="0"/>
                  </a:moveTo>
                  <a:cubicBezTo>
                    <a:pt x="4883" y="0"/>
                    <a:pt x="4870" y="0"/>
                    <a:pt x="4857" y="0"/>
                  </a:cubicBezTo>
                  <a:lnTo>
                    <a:pt x="1157" y="0"/>
                  </a:lnTo>
                  <a:cubicBezTo>
                    <a:pt x="505" y="0"/>
                    <a:pt x="0" y="505"/>
                    <a:pt x="0" y="1136"/>
                  </a:cubicBezTo>
                  <a:lnTo>
                    <a:pt x="0" y="17093"/>
                  </a:lnTo>
                  <a:lnTo>
                    <a:pt x="9020" y="17093"/>
                  </a:lnTo>
                  <a:lnTo>
                    <a:pt x="9020" y="4163"/>
                  </a:lnTo>
                  <a:cubicBezTo>
                    <a:pt x="9020" y="1863"/>
                    <a:pt x="7190" y="0"/>
                    <a:pt x="4895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88"/>
            <p:cNvSpPr/>
            <p:nvPr/>
          </p:nvSpPr>
          <p:spPr>
            <a:xfrm>
              <a:off x="1459655" y="3004806"/>
              <a:ext cx="57315" cy="255940"/>
            </a:xfrm>
            <a:custGeom>
              <a:avLst/>
              <a:gdLst/>
              <a:ahLst/>
              <a:cxnLst/>
              <a:rect l="l" t="t" r="r" b="b"/>
              <a:pathLst>
                <a:path w="3828" h="17094" extrusionOk="0">
                  <a:moveTo>
                    <a:pt x="1" y="0"/>
                  </a:moveTo>
                  <a:lnTo>
                    <a:pt x="1" y="17093"/>
                  </a:lnTo>
                  <a:lnTo>
                    <a:pt x="3827" y="17093"/>
                  </a:lnTo>
                  <a:lnTo>
                    <a:pt x="3827" y="736"/>
                  </a:lnTo>
                  <a:cubicBezTo>
                    <a:pt x="3196" y="253"/>
                    <a:pt x="2439" y="0"/>
                    <a:pt x="166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88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88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21"/>
                  </a:lnTo>
                  <a:cubicBezTo>
                    <a:pt x="1472" y="526"/>
                    <a:pt x="2460" y="1893"/>
                    <a:pt x="2460" y="3448"/>
                  </a:cubicBezTo>
                  <a:lnTo>
                    <a:pt x="246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88"/>
            <p:cNvSpPr/>
            <p:nvPr/>
          </p:nvSpPr>
          <p:spPr>
            <a:xfrm>
              <a:off x="1425024" y="3119390"/>
              <a:ext cx="31502" cy="26906"/>
            </a:xfrm>
            <a:custGeom>
              <a:avLst/>
              <a:gdLst/>
              <a:ahLst/>
              <a:cxnLst/>
              <a:rect l="l" t="t" r="r" b="b"/>
              <a:pathLst>
                <a:path w="2104" h="1797" extrusionOk="0">
                  <a:moveTo>
                    <a:pt x="1199" y="0"/>
                  </a:moveTo>
                  <a:cubicBezTo>
                    <a:pt x="400" y="0"/>
                    <a:pt x="1" y="967"/>
                    <a:pt x="569" y="1535"/>
                  </a:cubicBezTo>
                  <a:cubicBezTo>
                    <a:pt x="749" y="1716"/>
                    <a:pt x="971" y="1796"/>
                    <a:pt x="1189" y="1796"/>
                  </a:cubicBezTo>
                  <a:cubicBezTo>
                    <a:pt x="1654" y="1796"/>
                    <a:pt x="2103" y="1428"/>
                    <a:pt x="2103" y="883"/>
                  </a:cubicBezTo>
                  <a:cubicBezTo>
                    <a:pt x="2103" y="400"/>
                    <a:pt x="1704" y="0"/>
                    <a:pt x="119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8" name="Google Shape;11558;p88"/>
          <p:cNvGrpSpPr/>
          <p:nvPr/>
        </p:nvGrpSpPr>
        <p:grpSpPr>
          <a:xfrm>
            <a:off x="937429" y="3800908"/>
            <a:ext cx="195496" cy="343439"/>
            <a:chOff x="937429" y="3800908"/>
            <a:chExt cx="195496" cy="343439"/>
          </a:xfrm>
        </p:grpSpPr>
        <p:sp>
          <p:nvSpPr>
            <p:cNvPr id="11559" name="Google Shape;11559;p88"/>
            <p:cNvSpPr/>
            <p:nvPr/>
          </p:nvSpPr>
          <p:spPr>
            <a:xfrm>
              <a:off x="1010450" y="3957356"/>
              <a:ext cx="49439" cy="88473"/>
            </a:xfrm>
            <a:custGeom>
              <a:avLst/>
              <a:gdLst/>
              <a:ahLst/>
              <a:cxnLst/>
              <a:rect l="l" t="t" r="r" b="b"/>
              <a:pathLst>
                <a:path w="3302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3302" y="5908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88"/>
            <p:cNvSpPr/>
            <p:nvPr/>
          </p:nvSpPr>
          <p:spPr>
            <a:xfrm>
              <a:off x="1035005" y="3957356"/>
              <a:ext cx="24570" cy="88473"/>
            </a:xfrm>
            <a:custGeom>
              <a:avLst/>
              <a:gdLst/>
              <a:ahLst/>
              <a:cxnLst/>
              <a:rect l="l" t="t" r="r" b="b"/>
              <a:pathLst>
                <a:path w="1641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1641" y="5908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88"/>
            <p:cNvSpPr/>
            <p:nvPr/>
          </p:nvSpPr>
          <p:spPr>
            <a:xfrm>
              <a:off x="967015" y="3818845"/>
              <a:ext cx="136325" cy="164653"/>
            </a:xfrm>
            <a:custGeom>
              <a:avLst/>
              <a:gdLst/>
              <a:ahLst/>
              <a:cxnLst/>
              <a:rect l="l" t="t" r="r" b="b"/>
              <a:pathLst>
                <a:path w="9105" h="10997" extrusionOk="0">
                  <a:moveTo>
                    <a:pt x="169" y="0"/>
                  </a:moveTo>
                  <a:cubicBezTo>
                    <a:pt x="64" y="0"/>
                    <a:pt x="1" y="64"/>
                    <a:pt x="1" y="148"/>
                  </a:cubicBezTo>
                  <a:lnTo>
                    <a:pt x="1" y="6455"/>
                  </a:lnTo>
                  <a:cubicBezTo>
                    <a:pt x="1" y="8957"/>
                    <a:pt x="2040" y="10996"/>
                    <a:pt x="4542" y="10996"/>
                  </a:cubicBezTo>
                  <a:cubicBezTo>
                    <a:pt x="7065" y="10996"/>
                    <a:pt x="9104" y="8957"/>
                    <a:pt x="9104" y="6455"/>
                  </a:cubicBezTo>
                  <a:lnTo>
                    <a:pt x="9104" y="148"/>
                  </a:lnTo>
                  <a:cubicBezTo>
                    <a:pt x="9104" y="64"/>
                    <a:pt x="9020" y="0"/>
                    <a:pt x="8936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88"/>
            <p:cNvSpPr/>
            <p:nvPr/>
          </p:nvSpPr>
          <p:spPr>
            <a:xfrm>
              <a:off x="986225" y="3818845"/>
              <a:ext cx="117115" cy="146925"/>
            </a:xfrm>
            <a:custGeom>
              <a:avLst/>
              <a:gdLst/>
              <a:ahLst/>
              <a:cxnLst/>
              <a:rect l="l" t="t" r="r" b="b"/>
              <a:pathLst>
                <a:path w="7822" h="9813" extrusionOk="0">
                  <a:moveTo>
                    <a:pt x="0" y="0"/>
                  </a:moveTo>
                  <a:lnTo>
                    <a:pt x="0" y="5257"/>
                  </a:lnTo>
                  <a:cubicBezTo>
                    <a:pt x="0" y="7928"/>
                    <a:pt x="2185" y="9813"/>
                    <a:pt x="4553" y="9813"/>
                  </a:cubicBezTo>
                  <a:cubicBezTo>
                    <a:pt x="5353" y="9813"/>
                    <a:pt x="6174" y="9598"/>
                    <a:pt x="6938" y="9125"/>
                  </a:cubicBezTo>
                  <a:cubicBezTo>
                    <a:pt x="7506" y="8347"/>
                    <a:pt x="7821" y="7401"/>
                    <a:pt x="7821" y="6455"/>
                  </a:cubicBezTo>
                  <a:lnTo>
                    <a:pt x="7821" y="148"/>
                  </a:lnTo>
                  <a:cubicBezTo>
                    <a:pt x="7821" y="64"/>
                    <a:pt x="7737" y="0"/>
                    <a:pt x="765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88"/>
            <p:cNvSpPr/>
            <p:nvPr/>
          </p:nvSpPr>
          <p:spPr>
            <a:xfrm>
              <a:off x="937429" y="3800908"/>
              <a:ext cx="195496" cy="37776"/>
            </a:xfrm>
            <a:custGeom>
              <a:avLst/>
              <a:gdLst/>
              <a:ahLst/>
              <a:cxnLst/>
              <a:rect l="l" t="t" r="r" b="b"/>
              <a:pathLst>
                <a:path w="1305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2110" y="2523"/>
                  </a:lnTo>
                  <a:cubicBezTo>
                    <a:pt x="12636" y="2502"/>
                    <a:pt x="13056" y="2081"/>
                    <a:pt x="13056" y="1577"/>
                  </a:cubicBezTo>
                  <a:lnTo>
                    <a:pt x="13056" y="946"/>
                  </a:lnTo>
                  <a:cubicBezTo>
                    <a:pt x="13056" y="442"/>
                    <a:pt x="12636" y="21"/>
                    <a:pt x="12110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88"/>
            <p:cNvSpPr/>
            <p:nvPr/>
          </p:nvSpPr>
          <p:spPr>
            <a:xfrm>
              <a:off x="961984" y="3800908"/>
              <a:ext cx="170941" cy="37776"/>
            </a:xfrm>
            <a:custGeom>
              <a:avLst/>
              <a:gdLst/>
              <a:ahLst/>
              <a:cxnLst/>
              <a:rect l="l" t="t" r="r" b="b"/>
              <a:pathLst>
                <a:path w="1141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0470" y="2523"/>
                  </a:lnTo>
                  <a:cubicBezTo>
                    <a:pt x="10996" y="2502"/>
                    <a:pt x="11416" y="2081"/>
                    <a:pt x="11416" y="1577"/>
                  </a:cubicBezTo>
                  <a:lnTo>
                    <a:pt x="11416" y="946"/>
                  </a:lnTo>
                  <a:cubicBezTo>
                    <a:pt x="11416" y="442"/>
                    <a:pt x="10996" y="21"/>
                    <a:pt x="1047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88"/>
            <p:cNvSpPr/>
            <p:nvPr/>
          </p:nvSpPr>
          <p:spPr>
            <a:xfrm>
              <a:off x="988740" y="3858987"/>
              <a:ext cx="92560" cy="85493"/>
            </a:xfrm>
            <a:custGeom>
              <a:avLst/>
              <a:gdLst/>
              <a:ahLst/>
              <a:cxnLst/>
              <a:rect l="l" t="t" r="r" b="b"/>
              <a:pathLst>
                <a:path w="6182" h="5710" extrusionOk="0">
                  <a:moveTo>
                    <a:pt x="3091" y="0"/>
                  </a:moveTo>
                  <a:cubicBezTo>
                    <a:pt x="2949" y="0"/>
                    <a:pt x="2807" y="74"/>
                    <a:pt x="2733" y="221"/>
                  </a:cubicBezTo>
                  <a:lnTo>
                    <a:pt x="2124" y="1482"/>
                  </a:lnTo>
                  <a:cubicBezTo>
                    <a:pt x="2061" y="1608"/>
                    <a:pt x="1956" y="1671"/>
                    <a:pt x="1829" y="1693"/>
                  </a:cubicBezTo>
                  <a:lnTo>
                    <a:pt x="442" y="1903"/>
                  </a:lnTo>
                  <a:cubicBezTo>
                    <a:pt x="126" y="1945"/>
                    <a:pt x="0" y="2323"/>
                    <a:pt x="232" y="2555"/>
                  </a:cubicBezTo>
                  <a:lnTo>
                    <a:pt x="1241" y="3522"/>
                  </a:lnTo>
                  <a:cubicBezTo>
                    <a:pt x="1346" y="3627"/>
                    <a:pt x="1388" y="3753"/>
                    <a:pt x="1367" y="3879"/>
                  </a:cubicBezTo>
                  <a:lnTo>
                    <a:pt x="1115" y="5246"/>
                  </a:lnTo>
                  <a:cubicBezTo>
                    <a:pt x="1081" y="5498"/>
                    <a:pt x="1289" y="5709"/>
                    <a:pt x="1513" y="5709"/>
                  </a:cubicBezTo>
                  <a:cubicBezTo>
                    <a:pt x="1570" y="5709"/>
                    <a:pt x="1627" y="5696"/>
                    <a:pt x="1682" y="5666"/>
                  </a:cubicBezTo>
                  <a:lnTo>
                    <a:pt x="2923" y="5014"/>
                  </a:lnTo>
                  <a:cubicBezTo>
                    <a:pt x="2986" y="4983"/>
                    <a:pt x="3049" y="4967"/>
                    <a:pt x="3109" y="4967"/>
                  </a:cubicBezTo>
                  <a:cubicBezTo>
                    <a:pt x="3170" y="4967"/>
                    <a:pt x="3228" y="4983"/>
                    <a:pt x="3280" y="5014"/>
                  </a:cubicBezTo>
                  <a:lnTo>
                    <a:pt x="4521" y="5666"/>
                  </a:lnTo>
                  <a:cubicBezTo>
                    <a:pt x="4580" y="5696"/>
                    <a:pt x="4641" y="5709"/>
                    <a:pt x="4700" y="5709"/>
                  </a:cubicBezTo>
                  <a:cubicBezTo>
                    <a:pt x="4934" y="5709"/>
                    <a:pt x="5139" y="5498"/>
                    <a:pt x="5088" y="5246"/>
                  </a:cubicBezTo>
                  <a:lnTo>
                    <a:pt x="4857" y="3879"/>
                  </a:lnTo>
                  <a:cubicBezTo>
                    <a:pt x="4836" y="3753"/>
                    <a:pt x="4878" y="3627"/>
                    <a:pt x="4962" y="3522"/>
                  </a:cubicBezTo>
                  <a:lnTo>
                    <a:pt x="5950" y="2555"/>
                  </a:lnTo>
                  <a:cubicBezTo>
                    <a:pt x="6181" y="2323"/>
                    <a:pt x="6055" y="1945"/>
                    <a:pt x="5740" y="1882"/>
                  </a:cubicBezTo>
                  <a:lnTo>
                    <a:pt x="4352" y="1693"/>
                  </a:lnTo>
                  <a:cubicBezTo>
                    <a:pt x="4226" y="1671"/>
                    <a:pt x="4121" y="1587"/>
                    <a:pt x="4058" y="1482"/>
                  </a:cubicBezTo>
                  <a:lnTo>
                    <a:pt x="3448" y="221"/>
                  </a:lnTo>
                  <a:cubicBezTo>
                    <a:pt x="3375" y="74"/>
                    <a:pt x="3233" y="0"/>
                    <a:pt x="3091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88"/>
            <p:cNvSpPr/>
            <p:nvPr/>
          </p:nvSpPr>
          <p:spPr>
            <a:xfrm>
              <a:off x="988426" y="4031320"/>
              <a:ext cx="93818" cy="37162"/>
            </a:xfrm>
            <a:custGeom>
              <a:avLst/>
              <a:gdLst/>
              <a:ahLst/>
              <a:cxnLst/>
              <a:rect l="l" t="t" r="r" b="b"/>
              <a:pathLst>
                <a:path w="6266" h="2482" extrusionOk="0">
                  <a:moveTo>
                    <a:pt x="358" y="1"/>
                  </a:moveTo>
                  <a:cubicBezTo>
                    <a:pt x="168" y="1"/>
                    <a:pt x="0" y="169"/>
                    <a:pt x="0" y="379"/>
                  </a:cubicBezTo>
                  <a:lnTo>
                    <a:pt x="0" y="2482"/>
                  </a:lnTo>
                  <a:lnTo>
                    <a:pt x="6266" y="2482"/>
                  </a:lnTo>
                  <a:lnTo>
                    <a:pt x="6266" y="379"/>
                  </a:lnTo>
                  <a:cubicBezTo>
                    <a:pt x="6266" y="169"/>
                    <a:pt x="6097" y="1"/>
                    <a:pt x="588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88"/>
            <p:cNvSpPr/>
            <p:nvPr/>
          </p:nvSpPr>
          <p:spPr>
            <a:xfrm>
              <a:off x="967015" y="4057762"/>
              <a:ext cx="136325" cy="38734"/>
            </a:xfrm>
            <a:custGeom>
              <a:avLst/>
              <a:gdLst/>
              <a:ahLst/>
              <a:cxnLst/>
              <a:rect l="l" t="t" r="r" b="b"/>
              <a:pathLst>
                <a:path w="9105" h="2587" extrusionOk="0">
                  <a:moveTo>
                    <a:pt x="484" y="1"/>
                  </a:moveTo>
                  <a:cubicBezTo>
                    <a:pt x="211" y="1"/>
                    <a:pt x="1" y="211"/>
                    <a:pt x="1" y="463"/>
                  </a:cubicBezTo>
                  <a:lnTo>
                    <a:pt x="1" y="2587"/>
                  </a:lnTo>
                  <a:lnTo>
                    <a:pt x="9104" y="2587"/>
                  </a:lnTo>
                  <a:lnTo>
                    <a:pt x="9104" y="463"/>
                  </a:lnTo>
                  <a:cubicBezTo>
                    <a:pt x="9104" y="211"/>
                    <a:pt x="8873" y="1"/>
                    <a:pt x="862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88"/>
            <p:cNvSpPr/>
            <p:nvPr/>
          </p:nvSpPr>
          <p:spPr>
            <a:xfrm>
              <a:off x="937429" y="4076971"/>
              <a:ext cx="195496" cy="67376"/>
            </a:xfrm>
            <a:custGeom>
              <a:avLst/>
              <a:gdLst/>
              <a:ahLst/>
              <a:cxnLst/>
              <a:rect l="l" t="t" r="r" b="b"/>
              <a:pathLst>
                <a:path w="13057" h="4500" extrusionOk="0">
                  <a:moveTo>
                    <a:pt x="1073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3" y="4500"/>
                  </a:cubicBezTo>
                  <a:lnTo>
                    <a:pt x="11984" y="4500"/>
                  </a:lnTo>
                  <a:cubicBezTo>
                    <a:pt x="12573" y="4500"/>
                    <a:pt x="13056" y="4016"/>
                    <a:pt x="13056" y="3427"/>
                  </a:cubicBezTo>
                  <a:lnTo>
                    <a:pt x="13056" y="1073"/>
                  </a:lnTo>
                  <a:cubicBezTo>
                    <a:pt x="13056" y="484"/>
                    <a:pt x="12573" y="0"/>
                    <a:pt x="1198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88"/>
            <p:cNvSpPr/>
            <p:nvPr/>
          </p:nvSpPr>
          <p:spPr>
            <a:xfrm>
              <a:off x="961984" y="4076971"/>
              <a:ext cx="170941" cy="67376"/>
            </a:xfrm>
            <a:custGeom>
              <a:avLst/>
              <a:gdLst/>
              <a:ahLst/>
              <a:cxnLst/>
              <a:rect l="l" t="t" r="r" b="b"/>
              <a:pathLst>
                <a:path w="11417" h="4500" extrusionOk="0">
                  <a:moveTo>
                    <a:pt x="1072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2" y="4500"/>
                  </a:cubicBezTo>
                  <a:lnTo>
                    <a:pt x="10344" y="4500"/>
                  </a:lnTo>
                  <a:cubicBezTo>
                    <a:pt x="10933" y="4500"/>
                    <a:pt x="11416" y="4016"/>
                    <a:pt x="11416" y="3427"/>
                  </a:cubicBezTo>
                  <a:lnTo>
                    <a:pt x="11416" y="1073"/>
                  </a:lnTo>
                  <a:cubicBezTo>
                    <a:pt x="11416" y="484"/>
                    <a:pt x="10933" y="0"/>
                    <a:pt x="103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88"/>
            <p:cNvSpPr/>
            <p:nvPr/>
          </p:nvSpPr>
          <p:spPr>
            <a:xfrm>
              <a:off x="992513" y="4093336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63" y="1"/>
                  </a:moveTo>
                  <a:cubicBezTo>
                    <a:pt x="1" y="1"/>
                    <a:pt x="1" y="695"/>
                    <a:pt x="463" y="695"/>
                  </a:cubicBezTo>
                  <a:lnTo>
                    <a:pt x="5236" y="695"/>
                  </a:lnTo>
                  <a:cubicBezTo>
                    <a:pt x="5698" y="695"/>
                    <a:pt x="5698" y="1"/>
                    <a:pt x="523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88"/>
            <p:cNvSpPr/>
            <p:nvPr/>
          </p:nvSpPr>
          <p:spPr>
            <a:xfrm>
              <a:off x="992513" y="4116319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43" y="0"/>
                  </a:moveTo>
                  <a:cubicBezTo>
                    <a:pt x="1" y="0"/>
                    <a:pt x="7" y="674"/>
                    <a:pt x="463" y="694"/>
                  </a:cubicBezTo>
                  <a:lnTo>
                    <a:pt x="5236" y="694"/>
                  </a:lnTo>
                  <a:cubicBezTo>
                    <a:pt x="5698" y="694"/>
                    <a:pt x="5698" y="0"/>
                    <a:pt x="5236" y="0"/>
                  </a:cubicBezTo>
                  <a:lnTo>
                    <a:pt x="463" y="0"/>
                  </a:lnTo>
                  <a:cubicBezTo>
                    <a:pt x="456" y="0"/>
                    <a:pt x="449" y="0"/>
                    <a:pt x="44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2" name="Google Shape;11572;p88"/>
          <p:cNvGrpSpPr/>
          <p:nvPr/>
        </p:nvGrpSpPr>
        <p:grpSpPr>
          <a:xfrm>
            <a:off x="2687659" y="3810655"/>
            <a:ext cx="365164" cy="342511"/>
            <a:chOff x="2611459" y="3810655"/>
            <a:chExt cx="365164" cy="342511"/>
          </a:xfrm>
        </p:grpSpPr>
        <p:sp>
          <p:nvSpPr>
            <p:cNvPr id="11573" name="Google Shape;11573;p88"/>
            <p:cNvSpPr/>
            <p:nvPr/>
          </p:nvSpPr>
          <p:spPr>
            <a:xfrm>
              <a:off x="2901073" y="3962941"/>
              <a:ext cx="56042" cy="160640"/>
            </a:xfrm>
            <a:custGeom>
              <a:avLst/>
              <a:gdLst/>
              <a:ahLst/>
              <a:cxnLst/>
              <a:rect l="l" t="t" r="r" b="b"/>
              <a:pathLst>
                <a:path w="3743" h="10729" extrusionOk="0">
                  <a:moveTo>
                    <a:pt x="3385" y="0"/>
                  </a:moveTo>
                  <a:cubicBezTo>
                    <a:pt x="3206" y="0"/>
                    <a:pt x="3028" y="121"/>
                    <a:pt x="3028" y="363"/>
                  </a:cubicBezTo>
                  <a:lnTo>
                    <a:pt x="3028" y="9025"/>
                  </a:lnTo>
                  <a:cubicBezTo>
                    <a:pt x="3028" y="9572"/>
                    <a:pt x="2586" y="10013"/>
                    <a:pt x="2039" y="10013"/>
                  </a:cubicBezTo>
                  <a:lnTo>
                    <a:pt x="463" y="10013"/>
                  </a:lnTo>
                  <a:cubicBezTo>
                    <a:pt x="0" y="10013"/>
                    <a:pt x="0" y="10728"/>
                    <a:pt x="463" y="10728"/>
                  </a:cubicBezTo>
                  <a:lnTo>
                    <a:pt x="2039" y="10728"/>
                  </a:lnTo>
                  <a:cubicBezTo>
                    <a:pt x="2985" y="10728"/>
                    <a:pt x="3742" y="9971"/>
                    <a:pt x="3742" y="9025"/>
                  </a:cubicBezTo>
                  <a:lnTo>
                    <a:pt x="3742" y="363"/>
                  </a:lnTo>
                  <a:cubicBezTo>
                    <a:pt x="3742" y="121"/>
                    <a:pt x="3564" y="0"/>
                    <a:pt x="338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88"/>
            <p:cNvSpPr/>
            <p:nvPr/>
          </p:nvSpPr>
          <p:spPr>
            <a:xfrm>
              <a:off x="2879976" y="4089249"/>
              <a:ext cx="39677" cy="54470"/>
            </a:xfrm>
            <a:custGeom>
              <a:avLst/>
              <a:gdLst/>
              <a:ahLst/>
              <a:cxnLst/>
              <a:rect l="l" t="t" r="r" b="b"/>
              <a:pathLst>
                <a:path w="2650" h="3638" extrusionOk="0">
                  <a:moveTo>
                    <a:pt x="0" y="0"/>
                  </a:moveTo>
                  <a:lnTo>
                    <a:pt x="0" y="3638"/>
                  </a:lnTo>
                  <a:lnTo>
                    <a:pt x="1956" y="3638"/>
                  </a:lnTo>
                  <a:cubicBezTo>
                    <a:pt x="2334" y="3638"/>
                    <a:pt x="2649" y="3322"/>
                    <a:pt x="2649" y="2944"/>
                  </a:cubicBezTo>
                  <a:lnTo>
                    <a:pt x="2649" y="694"/>
                  </a:lnTo>
                  <a:cubicBezTo>
                    <a:pt x="2649" y="316"/>
                    <a:pt x="2334" y="0"/>
                    <a:pt x="1956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88"/>
            <p:cNvSpPr/>
            <p:nvPr/>
          </p:nvSpPr>
          <p:spPr>
            <a:xfrm>
              <a:off x="2901073" y="4089249"/>
              <a:ext cx="18581" cy="54470"/>
            </a:xfrm>
            <a:custGeom>
              <a:avLst/>
              <a:gdLst/>
              <a:ahLst/>
              <a:cxnLst/>
              <a:rect l="l" t="t" r="r" b="b"/>
              <a:pathLst>
                <a:path w="1241" h="3638" extrusionOk="0">
                  <a:moveTo>
                    <a:pt x="0" y="0"/>
                  </a:moveTo>
                  <a:cubicBezTo>
                    <a:pt x="231" y="148"/>
                    <a:pt x="378" y="379"/>
                    <a:pt x="378" y="652"/>
                  </a:cubicBezTo>
                  <a:lnTo>
                    <a:pt x="378" y="3007"/>
                  </a:lnTo>
                  <a:cubicBezTo>
                    <a:pt x="378" y="3259"/>
                    <a:pt x="231" y="3511"/>
                    <a:pt x="0" y="3638"/>
                  </a:cubicBezTo>
                  <a:lnTo>
                    <a:pt x="547" y="3638"/>
                  </a:lnTo>
                  <a:cubicBezTo>
                    <a:pt x="925" y="3638"/>
                    <a:pt x="1240" y="3343"/>
                    <a:pt x="1240" y="2965"/>
                  </a:cubicBezTo>
                  <a:lnTo>
                    <a:pt x="1240" y="694"/>
                  </a:lnTo>
                  <a:cubicBezTo>
                    <a:pt x="1240" y="316"/>
                    <a:pt x="925" y="0"/>
                    <a:pt x="54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88"/>
            <p:cNvSpPr/>
            <p:nvPr/>
          </p:nvSpPr>
          <p:spPr>
            <a:xfrm>
              <a:off x="2622479" y="4021573"/>
              <a:ext cx="269475" cy="131593"/>
            </a:xfrm>
            <a:custGeom>
              <a:avLst/>
              <a:gdLst/>
              <a:ahLst/>
              <a:cxnLst/>
              <a:rect l="l" t="t" r="r" b="b"/>
              <a:pathLst>
                <a:path w="17998" h="8789" extrusionOk="0">
                  <a:moveTo>
                    <a:pt x="3470" y="0"/>
                  </a:moveTo>
                  <a:lnTo>
                    <a:pt x="379" y="3511"/>
                  </a:lnTo>
                  <a:cubicBezTo>
                    <a:pt x="148" y="3764"/>
                    <a:pt x="1" y="4121"/>
                    <a:pt x="1" y="4478"/>
                  </a:cubicBezTo>
                  <a:lnTo>
                    <a:pt x="1" y="7548"/>
                  </a:lnTo>
                  <a:cubicBezTo>
                    <a:pt x="1" y="8221"/>
                    <a:pt x="547" y="8788"/>
                    <a:pt x="1241" y="8788"/>
                  </a:cubicBezTo>
                  <a:lnTo>
                    <a:pt x="16778" y="8788"/>
                  </a:lnTo>
                  <a:cubicBezTo>
                    <a:pt x="17451" y="8767"/>
                    <a:pt x="17997" y="8221"/>
                    <a:pt x="17997" y="7548"/>
                  </a:cubicBezTo>
                  <a:lnTo>
                    <a:pt x="17997" y="4478"/>
                  </a:lnTo>
                  <a:cubicBezTo>
                    <a:pt x="17997" y="4121"/>
                    <a:pt x="17871" y="3764"/>
                    <a:pt x="17640" y="3511"/>
                  </a:cubicBezTo>
                  <a:lnTo>
                    <a:pt x="14549" y="0"/>
                  </a:ln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88"/>
            <p:cNvSpPr/>
            <p:nvPr/>
          </p:nvSpPr>
          <p:spPr>
            <a:xfrm>
              <a:off x="2642947" y="4021573"/>
              <a:ext cx="248693" cy="131279"/>
            </a:xfrm>
            <a:custGeom>
              <a:avLst/>
              <a:gdLst/>
              <a:ahLst/>
              <a:cxnLst/>
              <a:rect l="l" t="t" r="r" b="b"/>
              <a:pathLst>
                <a:path w="16610" h="8768" extrusionOk="0">
                  <a:moveTo>
                    <a:pt x="2103" y="0"/>
                  </a:moveTo>
                  <a:lnTo>
                    <a:pt x="0" y="2376"/>
                  </a:lnTo>
                  <a:cubicBezTo>
                    <a:pt x="2074" y="4793"/>
                    <a:pt x="5063" y="6101"/>
                    <a:pt x="8119" y="6101"/>
                  </a:cubicBezTo>
                  <a:cubicBezTo>
                    <a:pt x="9555" y="6101"/>
                    <a:pt x="11006" y="5812"/>
                    <a:pt x="12383" y="5214"/>
                  </a:cubicBezTo>
                  <a:cubicBezTo>
                    <a:pt x="12583" y="5125"/>
                    <a:pt x="12788" y="5084"/>
                    <a:pt x="12989" y="5084"/>
                  </a:cubicBezTo>
                  <a:cubicBezTo>
                    <a:pt x="13783" y="5084"/>
                    <a:pt x="14507" y="5729"/>
                    <a:pt x="14507" y="6602"/>
                  </a:cubicBezTo>
                  <a:lnTo>
                    <a:pt x="14507" y="7548"/>
                  </a:lnTo>
                  <a:cubicBezTo>
                    <a:pt x="14507" y="8221"/>
                    <a:pt x="13960" y="8767"/>
                    <a:pt x="13287" y="8767"/>
                  </a:cubicBezTo>
                  <a:lnTo>
                    <a:pt x="15390" y="8767"/>
                  </a:lnTo>
                  <a:cubicBezTo>
                    <a:pt x="16063" y="8767"/>
                    <a:pt x="16609" y="8221"/>
                    <a:pt x="16609" y="7548"/>
                  </a:cubicBezTo>
                  <a:lnTo>
                    <a:pt x="16609" y="4478"/>
                  </a:lnTo>
                  <a:cubicBezTo>
                    <a:pt x="16609" y="4121"/>
                    <a:pt x="16483" y="3785"/>
                    <a:pt x="16273" y="3511"/>
                  </a:cubicBezTo>
                  <a:lnTo>
                    <a:pt x="13182" y="0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88"/>
            <p:cNvSpPr/>
            <p:nvPr/>
          </p:nvSpPr>
          <p:spPr>
            <a:xfrm>
              <a:off x="2921525" y="3936889"/>
              <a:ext cx="52898" cy="45352"/>
            </a:xfrm>
            <a:custGeom>
              <a:avLst/>
              <a:gdLst/>
              <a:ahLst/>
              <a:cxnLst/>
              <a:rect l="l" t="t" r="r" b="b"/>
              <a:pathLst>
                <a:path w="3533" h="3029" extrusionOk="0">
                  <a:moveTo>
                    <a:pt x="2019" y="1"/>
                  </a:moveTo>
                  <a:cubicBezTo>
                    <a:pt x="673" y="1"/>
                    <a:pt x="1" y="1619"/>
                    <a:pt x="947" y="2587"/>
                  </a:cubicBezTo>
                  <a:cubicBezTo>
                    <a:pt x="1259" y="2892"/>
                    <a:pt x="1639" y="3029"/>
                    <a:pt x="2010" y="3029"/>
                  </a:cubicBezTo>
                  <a:cubicBezTo>
                    <a:pt x="2790" y="3029"/>
                    <a:pt x="3533" y="2426"/>
                    <a:pt x="3533" y="1514"/>
                  </a:cubicBezTo>
                  <a:cubicBezTo>
                    <a:pt x="3533" y="673"/>
                    <a:pt x="2860" y="1"/>
                    <a:pt x="2019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88"/>
            <p:cNvSpPr/>
            <p:nvPr/>
          </p:nvSpPr>
          <p:spPr>
            <a:xfrm>
              <a:off x="2942621" y="3936889"/>
              <a:ext cx="34003" cy="45307"/>
            </a:xfrm>
            <a:custGeom>
              <a:avLst/>
              <a:gdLst/>
              <a:ahLst/>
              <a:cxnLst/>
              <a:rect l="l" t="t" r="r" b="b"/>
              <a:pathLst>
                <a:path w="2271" h="3026" extrusionOk="0">
                  <a:moveTo>
                    <a:pt x="610" y="1"/>
                  </a:moveTo>
                  <a:cubicBezTo>
                    <a:pt x="400" y="1"/>
                    <a:pt x="189" y="43"/>
                    <a:pt x="0" y="127"/>
                  </a:cubicBezTo>
                  <a:cubicBezTo>
                    <a:pt x="1199" y="652"/>
                    <a:pt x="1199" y="2355"/>
                    <a:pt x="0" y="2902"/>
                  </a:cubicBezTo>
                  <a:cubicBezTo>
                    <a:pt x="197" y="2986"/>
                    <a:pt x="400" y="3026"/>
                    <a:pt x="597" y="3026"/>
                  </a:cubicBezTo>
                  <a:cubicBezTo>
                    <a:pt x="1286" y="3026"/>
                    <a:pt x="1918" y="2548"/>
                    <a:pt x="2082" y="1830"/>
                  </a:cubicBezTo>
                  <a:cubicBezTo>
                    <a:pt x="2271" y="884"/>
                    <a:pt x="1556" y="1"/>
                    <a:pt x="61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88"/>
            <p:cNvSpPr/>
            <p:nvPr/>
          </p:nvSpPr>
          <p:spPr>
            <a:xfrm>
              <a:off x="2611459" y="3810655"/>
              <a:ext cx="295288" cy="284163"/>
            </a:xfrm>
            <a:custGeom>
              <a:avLst/>
              <a:gdLst/>
              <a:ahLst/>
              <a:cxnLst/>
              <a:rect l="l" t="t" r="r" b="b"/>
              <a:pathLst>
                <a:path w="19722" h="18979" extrusionOk="0">
                  <a:moveTo>
                    <a:pt x="10240" y="1"/>
                  </a:moveTo>
                  <a:cubicBezTo>
                    <a:pt x="6392" y="1"/>
                    <a:pt x="2944" y="2313"/>
                    <a:pt x="1472" y="5867"/>
                  </a:cubicBezTo>
                  <a:cubicBezTo>
                    <a:pt x="1" y="9399"/>
                    <a:pt x="821" y="13498"/>
                    <a:pt x="3533" y="16211"/>
                  </a:cubicBezTo>
                  <a:cubicBezTo>
                    <a:pt x="5342" y="18020"/>
                    <a:pt x="7760" y="18978"/>
                    <a:pt x="10224" y="18978"/>
                  </a:cubicBezTo>
                  <a:cubicBezTo>
                    <a:pt x="11454" y="18978"/>
                    <a:pt x="12694" y="18740"/>
                    <a:pt x="13877" y="18250"/>
                  </a:cubicBezTo>
                  <a:cubicBezTo>
                    <a:pt x="17409" y="16778"/>
                    <a:pt x="19721" y="13330"/>
                    <a:pt x="19721" y="9483"/>
                  </a:cubicBezTo>
                  <a:cubicBezTo>
                    <a:pt x="19721" y="4248"/>
                    <a:pt x="15475" y="1"/>
                    <a:pt x="10240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88"/>
            <p:cNvSpPr/>
            <p:nvPr/>
          </p:nvSpPr>
          <p:spPr>
            <a:xfrm>
              <a:off x="2744924" y="3810655"/>
              <a:ext cx="166854" cy="284313"/>
            </a:xfrm>
            <a:custGeom>
              <a:avLst/>
              <a:gdLst/>
              <a:ahLst/>
              <a:cxnLst/>
              <a:rect l="l" t="t" r="r" b="b"/>
              <a:pathLst>
                <a:path w="11144" h="18989" extrusionOk="0">
                  <a:moveTo>
                    <a:pt x="1326" y="1"/>
                  </a:moveTo>
                  <a:cubicBezTo>
                    <a:pt x="884" y="1"/>
                    <a:pt x="442" y="22"/>
                    <a:pt x="1" y="85"/>
                  </a:cubicBezTo>
                  <a:cubicBezTo>
                    <a:pt x="4710" y="737"/>
                    <a:pt x="8200" y="4752"/>
                    <a:pt x="8200" y="9483"/>
                  </a:cubicBezTo>
                  <a:cubicBezTo>
                    <a:pt x="8200" y="14234"/>
                    <a:pt x="4710" y="18250"/>
                    <a:pt x="1" y="18902"/>
                  </a:cubicBezTo>
                  <a:cubicBezTo>
                    <a:pt x="435" y="18960"/>
                    <a:pt x="865" y="18989"/>
                    <a:pt x="1290" y="18989"/>
                  </a:cubicBezTo>
                  <a:cubicBezTo>
                    <a:pt x="6204" y="18989"/>
                    <a:pt x="10417" y="15187"/>
                    <a:pt x="10765" y="10156"/>
                  </a:cubicBezTo>
                  <a:cubicBezTo>
                    <a:pt x="11144" y="4668"/>
                    <a:pt x="6813" y="1"/>
                    <a:pt x="132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88"/>
            <p:cNvSpPr/>
            <p:nvPr/>
          </p:nvSpPr>
          <p:spPr>
            <a:xfrm>
              <a:off x="2722900" y="3921467"/>
              <a:ext cx="73036" cy="62540"/>
            </a:xfrm>
            <a:custGeom>
              <a:avLst/>
              <a:gdLst/>
              <a:ahLst/>
              <a:cxnLst/>
              <a:rect l="l" t="t" r="r" b="b"/>
              <a:pathLst>
                <a:path w="4878" h="4177" extrusionOk="0">
                  <a:moveTo>
                    <a:pt x="2797" y="0"/>
                  </a:moveTo>
                  <a:cubicBezTo>
                    <a:pt x="925" y="0"/>
                    <a:pt x="0" y="2250"/>
                    <a:pt x="1325" y="3554"/>
                  </a:cubicBezTo>
                  <a:cubicBezTo>
                    <a:pt x="1748" y="3984"/>
                    <a:pt x="2272" y="4177"/>
                    <a:pt x="2786" y="4177"/>
                  </a:cubicBezTo>
                  <a:cubicBezTo>
                    <a:pt x="3853" y="4177"/>
                    <a:pt x="4878" y="3345"/>
                    <a:pt x="4878" y="2082"/>
                  </a:cubicBezTo>
                  <a:cubicBezTo>
                    <a:pt x="4878" y="925"/>
                    <a:pt x="3953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88"/>
            <p:cNvSpPr/>
            <p:nvPr/>
          </p:nvSpPr>
          <p:spPr>
            <a:xfrm>
              <a:off x="2752800" y="3921467"/>
              <a:ext cx="46295" cy="62540"/>
            </a:xfrm>
            <a:custGeom>
              <a:avLst/>
              <a:gdLst/>
              <a:ahLst/>
              <a:cxnLst/>
              <a:rect l="l" t="t" r="r" b="b"/>
              <a:pathLst>
                <a:path w="3092" h="4177" extrusionOk="0">
                  <a:moveTo>
                    <a:pt x="800" y="0"/>
                  </a:moveTo>
                  <a:cubicBezTo>
                    <a:pt x="526" y="0"/>
                    <a:pt x="253" y="42"/>
                    <a:pt x="1" y="148"/>
                  </a:cubicBezTo>
                  <a:cubicBezTo>
                    <a:pt x="1746" y="862"/>
                    <a:pt x="1746" y="3322"/>
                    <a:pt x="1" y="4016"/>
                  </a:cubicBezTo>
                  <a:cubicBezTo>
                    <a:pt x="264" y="4125"/>
                    <a:pt x="534" y="4176"/>
                    <a:pt x="799" y="4176"/>
                  </a:cubicBezTo>
                  <a:cubicBezTo>
                    <a:pt x="1758" y="4176"/>
                    <a:pt x="2641" y="3503"/>
                    <a:pt x="2839" y="2481"/>
                  </a:cubicBezTo>
                  <a:cubicBezTo>
                    <a:pt x="3091" y="1199"/>
                    <a:pt x="2103" y="0"/>
                    <a:pt x="800" y="0"/>
                  </a:cubicBezTo>
                  <a:close/>
                </a:path>
              </a:pathLst>
            </a:custGeom>
            <a:solidFill>
              <a:srgbClr val="8D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4" name="Google Shape;11584;p88"/>
          <p:cNvGrpSpPr/>
          <p:nvPr/>
        </p:nvGrpSpPr>
        <p:grpSpPr>
          <a:xfrm>
            <a:off x="3952456" y="1524280"/>
            <a:ext cx="370195" cy="300154"/>
            <a:chOff x="3952456" y="1524280"/>
            <a:chExt cx="370195" cy="300154"/>
          </a:xfrm>
        </p:grpSpPr>
        <p:sp>
          <p:nvSpPr>
            <p:cNvPr id="11585" name="Google Shape;11585;p88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88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88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88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88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88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p45"/>
          <p:cNvSpPr txBox="1">
            <a:spLocks noGrp="1"/>
          </p:cNvSpPr>
          <p:nvPr>
            <p:ph type="title"/>
          </p:nvPr>
        </p:nvSpPr>
        <p:spPr>
          <a:xfrm>
            <a:off x="740125" y="2150850"/>
            <a:ext cx="38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cat’s Life</a:t>
            </a:r>
            <a:endParaRPr/>
          </a:p>
        </p:txBody>
      </p:sp>
      <p:sp>
        <p:nvSpPr>
          <p:cNvPr id="2567" name="Google Shape;2567;p45"/>
          <p:cNvSpPr txBox="1">
            <a:spLocks noGrp="1"/>
          </p:cNvSpPr>
          <p:nvPr>
            <p:ph type="title" idx="2"/>
          </p:nvPr>
        </p:nvSpPr>
        <p:spPr>
          <a:xfrm>
            <a:off x="740125" y="831100"/>
            <a:ext cx="3831900" cy="13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68" name="Google Shape;2568;p45"/>
          <p:cNvSpPr txBox="1">
            <a:spLocks noGrp="1"/>
          </p:cNvSpPr>
          <p:nvPr>
            <p:ph type="subTitle" idx="1"/>
          </p:nvPr>
        </p:nvSpPr>
        <p:spPr>
          <a:xfrm>
            <a:off x="1279975" y="3010100"/>
            <a:ext cx="2752200" cy="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525" y="1258484"/>
            <a:ext cx="5056942" cy="388501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5" name="Google Shape;11595;p89"/>
          <p:cNvSpPr txBox="1">
            <a:spLocks noGrp="1"/>
          </p:cNvSpPr>
          <p:nvPr>
            <p:ph type="title"/>
          </p:nvPr>
        </p:nvSpPr>
        <p:spPr>
          <a:xfrm>
            <a:off x="2300017" y="39692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6" name="Google Shape;11596;p89"/>
          <p:cNvSpPr txBox="1">
            <a:spLocks noGrp="1"/>
          </p:cNvSpPr>
          <p:nvPr>
            <p:ph type="title" idx="4294967295"/>
          </p:nvPr>
        </p:nvSpPr>
        <p:spPr>
          <a:xfrm>
            <a:off x="715801" y="442767"/>
            <a:ext cx="3482975" cy="481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Teamwork Icons</a:t>
            </a:r>
            <a:endParaRPr sz="28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97" name="Google Shape;11597;p89"/>
          <p:cNvGrpSpPr/>
          <p:nvPr/>
        </p:nvGrpSpPr>
        <p:grpSpPr>
          <a:xfrm>
            <a:off x="908482" y="1502585"/>
            <a:ext cx="257112" cy="362808"/>
            <a:chOff x="908482" y="1502585"/>
            <a:chExt cx="257112" cy="362808"/>
          </a:xfrm>
        </p:grpSpPr>
        <p:sp>
          <p:nvSpPr>
            <p:cNvPr id="11598" name="Google Shape;11598;p89"/>
            <p:cNvSpPr/>
            <p:nvPr/>
          </p:nvSpPr>
          <p:spPr>
            <a:xfrm>
              <a:off x="908482" y="1526088"/>
              <a:ext cx="257112" cy="339305"/>
            </a:xfrm>
            <a:custGeom>
              <a:avLst/>
              <a:gdLst/>
              <a:ahLst/>
              <a:cxnLst/>
              <a:rect l="l" t="t" r="r" b="b"/>
              <a:pathLst>
                <a:path w="9791" h="12921" extrusionOk="0">
                  <a:moveTo>
                    <a:pt x="670" y="0"/>
                  </a:moveTo>
                  <a:cubicBezTo>
                    <a:pt x="297" y="0"/>
                    <a:pt x="0" y="297"/>
                    <a:pt x="0" y="670"/>
                  </a:cubicBezTo>
                  <a:lnTo>
                    <a:pt x="0" y="12250"/>
                  </a:lnTo>
                  <a:cubicBezTo>
                    <a:pt x="0" y="12623"/>
                    <a:pt x="297" y="12920"/>
                    <a:pt x="670" y="12920"/>
                  </a:cubicBezTo>
                  <a:lnTo>
                    <a:pt x="9131" y="12920"/>
                  </a:lnTo>
                  <a:cubicBezTo>
                    <a:pt x="9494" y="12920"/>
                    <a:pt x="9791" y="12623"/>
                    <a:pt x="9791" y="12250"/>
                  </a:cubicBezTo>
                  <a:lnTo>
                    <a:pt x="9791" y="670"/>
                  </a:lnTo>
                  <a:cubicBezTo>
                    <a:pt x="9791" y="297"/>
                    <a:pt x="9494" y="0"/>
                    <a:pt x="9131" y="0"/>
                  </a:cubicBezTo>
                  <a:lnTo>
                    <a:pt x="5561" y="0"/>
                  </a:lnTo>
                  <a:cubicBezTo>
                    <a:pt x="5551" y="354"/>
                    <a:pt x="5255" y="642"/>
                    <a:pt x="4900" y="642"/>
                  </a:cubicBezTo>
                  <a:cubicBezTo>
                    <a:pt x="4537" y="642"/>
                    <a:pt x="4240" y="354"/>
                    <a:pt x="4231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89"/>
            <p:cNvSpPr/>
            <p:nvPr/>
          </p:nvSpPr>
          <p:spPr>
            <a:xfrm>
              <a:off x="920036" y="1526088"/>
              <a:ext cx="234003" cy="315671"/>
            </a:xfrm>
            <a:custGeom>
              <a:avLst/>
              <a:gdLst/>
              <a:ahLst/>
              <a:cxnLst/>
              <a:rect l="l" t="t" r="r" b="b"/>
              <a:pathLst>
                <a:path w="8911" h="12021" extrusionOk="0">
                  <a:moveTo>
                    <a:pt x="2010" y="0"/>
                  </a:moveTo>
                  <a:lnTo>
                    <a:pt x="2010" y="220"/>
                  </a:lnTo>
                  <a:cubicBezTo>
                    <a:pt x="2001" y="345"/>
                    <a:pt x="1905" y="441"/>
                    <a:pt x="1790" y="441"/>
                  </a:cubicBezTo>
                  <a:lnTo>
                    <a:pt x="450" y="441"/>
                  </a:lnTo>
                  <a:cubicBezTo>
                    <a:pt x="202" y="441"/>
                    <a:pt x="1" y="642"/>
                    <a:pt x="1" y="890"/>
                  </a:cubicBezTo>
                  <a:lnTo>
                    <a:pt x="1" y="11580"/>
                  </a:lnTo>
                  <a:cubicBezTo>
                    <a:pt x="1" y="11820"/>
                    <a:pt x="202" y="12021"/>
                    <a:pt x="450" y="12021"/>
                  </a:cubicBezTo>
                  <a:lnTo>
                    <a:pt x="8461" y="12021"/>
                  </a:lnTo>
                  <a:cubicBezTo>
                    <a:pt x="8710" y="12021"/>
                    <a:pt x="8911" y="11820"/>
                    <a:pt x="8911" y="11580"/>
                  </a:cubicBezTo>
                  <a:lnTo>
                    <a:pt x="8911" y="890"/>
                  </a:lnTo>
                  <a:cubicBezTo>
                    <a:pt x="8911" y="642"/>
                    <a:pt x="8710" y="441"/>
                    <a:pt x="8470" y="441"/>
                  </a:cubicBezTo>
                  <a:lnTo>
                    <a:pt x="7131" y="441"/>
                  </a:lnTo>
                  <a:cubicBezTo>
                    <a:pt x="7006" y="441"/>
                    <a:pt x="6910" y="345"/>
                    <a:pt x="6910" y="220"/>
                  </a:cubicBezTo>
                  <a:lnTo>
                    <a:pt x="6910" y="0"/>
                  </a:lnTo>
                  <a:lnTo>
                    <a:pt x="5121" y="0"/>
                  </a:lnTo>
                  <a:cubicBezTo>
                    <a:pt x="5111" y="354"/>
                    <a:pt x="4815" y="642"/>
                    <a:pt x="4460" y="642"/>
                  </a:cubicBezTo>
                  <a:cubicBezTo>
                    <a:pt x="4097" y="642"/>
                    <a:pt x="3800" y="354"/>
                    <a:pt x="379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89"/>
            <p:cNvSpPr/>
            <p:nvPr/>
          </p:nvSpPr>
          <p:spPr>
            <a:xfrm>
              <a:off x="931853" y="1549459"/>
              <a:ext cx="210631" cy="280746"/>
            </a:xfrm>
            <a:custGeom>
              <a:avLst/>
              <a:gdLst/>
              <a:ahLst/>
              <a:cxnLst/>
              <a:rect l="l" t="t" r="r" b="b"/>
              <a:pathLst>
                <a:path w="8021" h="10691" extrusionOk="0">
                  <a:moveTo>
                    <a:pt x="221" y="0"/>
                  </a:moveTo>
                  <a:cubicBezTo>
                    <a:pt x="96" y="0"/>
                    <a:pt x="0" y="106"/>
                    <a:pt x="0" y="220"/>
                  </a:cubicBezTo>
                  <a:lnTo>
                    <a:pt x="0" y="10470"/>
                  </a:lnTo>
                  <a:cubicBezTo>
                    <a:pt x="0" y="10595"/>
                    <a:pt x="96" y="10690"/>
                    <a:pt x="221" y="10690"/>
                  </a:cubicBezTo>
                  <a:lnTo>
                    <a:pt x="7791" y="10690"/>
                  </a:lnTo>
                  <a:cubicBezTo>
                    <a:pt x="7915" y="10690"/>
                    <a:pt x="8020" y="10595"/>
                    <a:pt x="8020" y="10470"/>
                  </a:cubicBezTo>
                  <a:lnTo>
                    <a:pt x="8020" y="220"/>
                  </a:lnTo>
                  <a:cubicBezTo>
                    <a:pt x="8020" y="106"/>
                    <a:pt x="7915" y="0"/>
                    <a:pt x="7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89"/>
            <p:cNvSpPr/>
            <p:nvPr/>
          </p:nvSpPr>
          <p:spPr>
            <a:xfrm>
              <a:off x="984373" y="1502585"/>
              <a:ext cx="105329" cy="52678"/>
            </a:xfrm>
            <a:custGeom>
              <a:avLst/>
              <a:gdLst/>
              <a:ahLst/>
              <a:cxnLst/>
              <a:rect l="l" t="t" r="r" b="b"/>
              <a:pathLst>
                <a:path w="4011" h="2006" extrusionOk="0">
                  <a:moveTo>
                    <a:pt x="2004" y="558"/>
                  </a:moveTo>
                  <a:cubicBezTo>
                    <a:pt x="2178" y="558"/>
                    <a:pt x="2345" y="694"/>
                    <a:pt x="2345" y="895"/>
                  </a:cubicBezTo>
                  <a:cubicBezTo>
                    <a:pt x="2345" y="1087"/>
                    <a:pt x="2192" y="1230"/>
                    <a:pt x="2010" y="1230"/>
                  </a:cubicBezTo>
                  <a:cubicBezTo>
                    <a:pt x="1714" y="1230"/>
                    <a:pt x="1561" y="867"/>
                    <a:pt x="1771" y="656"/>
                  </a:cubicBezTo>
                  <a:cubicBezTo>
                    <a:pt x="1839" y="589"/>
                    <a:pt x="1922" y="558"/>
                    <a:pt x="2004" y="558"/>
                  </a:cubicBezTo>
                  <a:close/>
                  <a:moveTo>
                    <a:pt x="2006" y="0"/>
                  </a:moveTo>
                  <a:cubicBezTo>
                    <a:pt x="1707" y="0"/>
                    <a:pt x="1408" y="149"/>
                    <a:pt x="1235" y="446"/>
                  </a:cubicBezTo>
                  <a:lnTo>
                    <a:pt x="450" y="446"/>
                  </a:lnTo>
                  <a:cubicBezTo>
                    <a:pt x="202" y="446"/>
                    <a:pt x="1" y="646"/>
                    <a:pt x="1" y="895"/>
                  </a:cubicBezTo>
                  <a:lnTo>
                    <a:pt x="1" y="1785"/>
                  </a:lnTo>
                  <a:cubicBezTo>
                    <a:pt x="1" y="1910"/>
                    <a:pt x="106" y="2005"/>
                    <a:pt x="230" y="2005"/>
                  </a:cubicBezTo>
                  <a:lnTo>
                    <a:pt x="3791" y="2005"/>
                  </a:lnTo>
                  <a:cubicBezTo>
                    <a:pt x="3915" y="2005"/>
                    <a:pt x="4011" y="1910"/>
                    <a:pt x="4011" y="1785"/>
                  </a:cubicBezTo>
                  <a:lnTo>
                    <a:pt x="4011" y="895"/>
                  </a:lnTo>
                  <a:cubicBezTo>
                    <a:pt x="4011" y="646"/>
                    <a:pt x="3810" y="446"/>
                    <a:pt x="3570" y="446"/>
                  </a:cubicBezTo>
                  <a:lnTo>
                    <a:pt x="2776" y="446"/>
                  </a:lnTo>
                  <a:cubicBezTo>
                    <a:pt x="2604" y="149"/>
                    <a:pt x="2305" y="0"/>
                    <a:pt x="200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89"/>
            <p:cNvSpPr/>
            <p:nvPr/>
          </p:nvSpPr>
          <p:spPr>
            <a:xfrm>
              <a:off x="964022" y="1663559"/>
              <a:ext cx="29175" cy="291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0"/>
                  </a:moveTo>
                  <a:cubicBezTo>
                    <a:pt x="249" y="0"/>
                    <a:pt x="0" y="249"/>
                    <a:pt x="0" y="555"/>
                  </a:cubicBezTo>
                  <a:cubicBezTo>
                    <a:pt x="0" y="862"/>
                    <a:pt x="249" y="1110"/>
                    <a:pt x="556" y="1110"/>
                  </a:cubicBezTo>
                  <a:cubicBezTo>
                    <a:pt x="862" y="1110"/>
                    <a:pt x="1111" y="862"/>
                    <a:pt x="1111" y="55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89"/>
            <p:cNvSpPr/>
            <p:nvPr/>
          </p:nvSpPr>
          <p:spPr>
            <a:xfrm>
              <a:off x="964022" y="1716079"/>
              <a:ext cx="29175" cy="29437"/>
            </a:xfrm>
            <a:custGeom>
              <a:avLst/>
              <a:gdLst/>
              <a:ahLst/>
              <a:cxnLst/>
              <a:rect l="l" t="t" r="r" b="b"/>
              <a:pathLst>
                <a:path w="1111" h="1121" extrusionOk="0">
                  <a:moveTo>
                    <a:pt x="556" y="0"/>
                  </a:moveTo>
                  <a:cubicBezTo>
                    <a:pt x="249" y="0"/>
                    <a:pt x="0" y="249"/>
                    <a:pt x="0" y="565"/>
                  </a:cubicBezTo>
                  <a:cubicBezTo>
                    <a:pt x="0" y="871"/>
                    <a:pt x="249" y="1120"/>
                    <a:pt x="556" y="1120"/>
                  </a:cubicBezTo>
                  <a:cubicBezTo>
                    <a:pt x="862" y="1120"/>
                    <a:pt x="1111" y="871"/>
                    <a:pt x="1111" y="56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89"/>
            <p:cNvSpPr/>
            <p:nvPr/>
          </p:nvSpPr>
          <p:spPr>
            <a:xfrm>
              <a:off x="964022" y="1768862"/>
              <a:ext cx="29175" cy="291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0"/>
                  </a:moveTo>
                  <a:cubicBezTo>
                    <a:pt x="249" y="0"/>
                    <a:pt x="0" y="249"/>
                    <a:pt x="0" y="555"/>
                  </a:cubicBezTo>
                  <a:cubicBezTo>
                    <a:pt x="0" y="861"/>
                    <a:pt x="249" y="1110"/>
                    <a:pt x="556" y="1110"/>
                  </a:cubicBezTo>
                  <a:cubicBezTo>
                    <a:pt x="862" y="1110"/>
                    <a:pt x="1111" y="861"/>
                    <a:pt x="1111" y="55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89"/>
            <p:cNvSpPr/>
            <p:nvPr/>
          </p:nvSpPr>
          <p:spPr>
            <a:xfrm>
              <a:off x="1005985" y="1660539"/>
              <a:ext cx="68145" cy="11843"/>
            </a:xfrm>
            <a:custGeom>
              <a:avLst/>
              <a:gdLst/>
              <a:ahLst/>
              <a:cxnLst/>
              <a:rect l="l" t="t" r="r" b="b"/>
              <a:pathLst>
                <a:path w="259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2307" y="450"/>
                  </a:lnTo>
                  <a:cubicBezTo>
                    <a:pt x="2594" y="45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89"/>
            <p:cNvSpPr/>
            <p:nvPr/>
          </p:nvSpPr>
          <p:spPr>
            <a:xfrm>
              <a:off x="1005985" y="1683910"/>
              <a:ext cx="109110" cy="11843"/>
            </a:xfrm>
            <a:custGeom>
              <a:avLst/>
              <a:gdLst/>
              <a:ahLst/>
              <a:cxnLst/>
              <a:rect l="l" t="t" r="r" b="b"/>
              <a:pathLst>
                <a:path w="415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858" y="450"/>
                  </a:lnTo>
                  <a:cubicBezTo>
                    <a:pt x="4154" y="45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89"/>
            <p:cNvSpPr/>
            <p:nvPr/>
          </p:nvSpPr>
          <p:spPr>
            <a:xfrm>
              <a:off x="1005985" y="1713322"/>
              <a:ext cx="68145" cy="11581"/>
            </a:xfrm>
            <a:custGeom>
              <a:avLst/>
              <a:gdLst/>
              <a:ahLst/>
              <a:cxnLst/>
              <a:rect l="l" t="t" r="r" b="b"/>
              <a:pathLst>
                <a:path w="259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2307" y="440"/>
                  </a:lnTo>
                  <a:cubicBezTo>
                    <a:pt x="2594" y="44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89"/>
            <p:cNvSpPr/>
            <p:nvPr/>
          </p:nvSpPr>
          <p:spPr>
            <a:xfrm>
              <a:off x="1005985" y="1736693"/>
              <a:ext cx="109110" cy="11581"/>
            </a:xfrm>
            <a:custGeom>
              <a:avLst/>
              <a:gdLst/>
              <a:ahLst/>
              <a:cxnLst/>
              <a:rect l="l" t="t" r="r" b="b"/>
              <a:pathLst>
                <a:path w="415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3858" y="440"/>
                  </a:lnTo>
                  <a:cubicBezTo>
                    <a:pt x="4154" y="44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89"/>
            <p:cNvSpPr/>
            <p:nvPr/>
          </p:nvSpPr>
          <p:spPr>
            <a:xfrm>
              <a:off x="1005985" y="1765842"/>
              <a:ext cx="68145" cy="11843"/>
            </a:xfrm>
            <a:custGeom>
              <a:avLst/>
              <a:gdLst/>
              <a:ahLst/>
              <a:cxnLst/>
              <a:rect l="l" t="t" r="r" b="b"/>
              <a:pathLst>
                <a:path w="259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2307" y="450"/>
                  </a:lnTo>
                  <a:cubicBezTo>
                    <a:pt x="2594" y="45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89"/>
            <p:cNvSpPr/>
            <p:nvPr/>
          </p:nvSpPr>
          <p:spPr>
            <a:xfrm>
              <a:off x="1005985" y="1789213"/>
              <a:ext cx="109110" cy="11843"/>
            </a:xfrm>
            <a:custGeom>
              <a:avLst/>
              <a:gdLst/>
              <a:ahLst/>
              <a:cxnLst/>
              <a:rect l="l" t="t" r="r" b="b"/>
              <a:pathLst>
                <a:path w="415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858" y="450"/>
                  </a:lnTo>
                  <a:cubicBezTo>
                    <a:pt x="4154" y="45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89"/>
            <p:cNvSpPr/>
            <p:nvPr/>
          </p:nvSpPr>
          <p:spPr>
            <a:xfrm>
              <a:off x="1005985" y="1572831"/>
              <a:ext cx="103333" cy="11843"/>
            </a:xfrm>
            <a:custGeom>
              <a:avLst/>
              <a:gdLst/>
              <a:ahLst/>
              <a:cxnLst/>
              <a:rect l="l" t="t" r="r" b="b"/>
              <a:pathLst>
                <a:path w="393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637" y="450"/>
                  </a:lnTo>
                  <a:cubicBezTo>
                    <a:pt x="3934" y="450"/>
                    <a:pt x="3934" y="0"/>
                    <a:pt x="363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89"/>
            <p:cNvSpPr/>
            <p:nvPr/>
          </p:nvSpPr>
          <p:spPr>
            <a:xfrm>
              <a:off x="959243" y="1625613"/>
              <a:ext cx="155853" cy="11581"/>
            </a:xfrm>
            <a:custGeom>
              <a:avLst/>
              <a:gdLst/>
              <a:ahLst/>
              <a:cxnLst/>
              <a:rect l="l" t="t" r="r" b="b"/>
              <a:pathLst>
                <a:path w="593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5638" y="440"/>
                  </a:lnTo>
                  <a:cubicBezTo>
                    <a:pt x="5934" y="440"/>
                    <a:pt x="5934" y="0"/>
                    <a:pt x="563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89"/>
            <p:cNvSpPr/>
            <p:nvPr/>
          </p:nvSpPr>
          <p:spPr>
            <a:xfrm>
              <a:off x="1005985" y="1596202"/>
              <a:ext cx="27179" cy="11843"/>
            </a:xfrm>
            <a:custGeom>
              <a:avLst/>
              <a:gdLst/>
              <a:ahLst/>
              <a:cxnLst/>
              <a:rect l="l" t="t" r="r" b="b"/>
              <a:pathLst>
                <a:path w="103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738" y="450"/>
                  </a:lnTo>
                  <a:cubicBezTo>
                    <a:pt x="1034" y="450"/>
                    <a:pt x="1034" y="0"/>
                    <a:pt x="738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89"/>
            <p:cNvSpPr/>
            <p:nvPr/>
          </p:nvSpPr>
          <p:spPr>
            <a:xfrm>
              <a:off x="1040911" y="1596202"/>
              <a:ext cx="38996" cy="11843"/>
            </a:xfrm>
            <a:custGeom>
              <a:avLst/>
              <a:gdLst/>
              <a:ahLst/>
              <a:cxnLst/>
              <a:rect l="l" t="t" r="r" b="b"/>
              <a:pathLst>
                <a:path w="1485" h="451" extrusionOk="0">
                  <a:moveTo>
                    <a:pt x="298" y="0"/>
                  </a:moveTo>
                  <a:cubicBezTo>
                    <a:pt x="1" y="0"/>
                    <a:pt x="1" y="450"/>
                    <a:pt x="298" y="450"/>
                  </a:cubicBezTo>
                  <a:lnTo>
                    <a:pt x="1188" y="450"/>
                  </a:lnTo>
                  <a:cubicBezTo>
                    <a:pt x="1484" y="450"/>
                    <a:pt x="1484" y="0"/>
                    <a:pt x="118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89"/>
            <p:cNvSpPr/>
            <p:nvPr/>
          </p:nvSpPr>
          <p:spPr>
            <a:xfrm>
              <a:off x="961002" y="1572831"/>
              <a:ext cx="35215" cy="35215"/>
            </a:xfrm>
            <a:custGeom>
              <a:avLst/>
              <a:gdLst/>
              <a:ahLst/>
              <a:cxnLst/>
              <a:rect l="l" t="t" r="r" b="b"/>
              <a:pathLst>
                <a:path w="1341" h="1341" extrusionOk="0">
                  <a:moveTo>
                    <a:pt x="230" y="0"/>
                  </a:moveTo>
                  <a:cubicBezTo>
                    <a:pt x="106" y="0"/>
                    <a:pt x="1" y="106"/>
                    <a:pt x="1" y="230"/>
                  </a:cubicBezTo>
                  <a:lnTo>
                    <a:pt x="1" y="1120"/>
                  </a:lnTo>
                  <a:cubicBezTo>
                    <a:pt x="1" y="1235"/>
                    <a:pt x="106" y="1340"/>
                    <a:pt x="230" y="1340"/>
                  </a:cubicBezTo>
                  <a:lnTo>
                    <a:pt x="1120" y="1340"/>
                  </a:lnTo>
                  <a:cubicBezTo>
                    <a:pt x="1235" y="1340"/>
                    <a:pt x="1340" y="1245"/>
                    <a:pt x="1340" y="1120"/>
                  </a:cubicBezTo>
                  <a:lnTo>
                    <a:pt x="1340" y="230"/>
                  </a:lnTo>
                  <a:cubicBezTo>
                    <a:pt x="1340" y="106"/>
                    <a:pt x="1235" y="0"/>
                    <a:pt x="11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89"/>
            <p:cNvSpPr/>
            <p:nvPr/>
          </p:nvSpPr>
          <p:spPr>
            <a:xfrm>
              <a:off x="984373" y="1543682"/>
              <a:ext cx="105329" cy="11581"/>
            </a:xfrm>
            <a:custGeom>
              <a:avLst/>
              <a:gdLst/>
              <a:ahLst/>
              <a:cxnLst/>
              <a:rect l="l" t="t" r="r" b="b"/>
              <a:pathLst>
                <a:path w="4011" h="441" extrusionOk="0">
                  <a:moveTo>
                    <a:pt x="230" y="0"/>
                  </a:moveTo>
                  <a:cubicBezTo>
                    <a:pt x="106" y="0"/>
                    <a:pt x="1" y="96"/>
                    <a:pt x="1" y="220"/>
                  </a:cubicBezTo>
                  <a:cubicBezTo>
                    <a:pt x="1" y="345"/>
                    <a:pt x="106" y="440"/>
                    <a:pt x="230" y="440"/>
                  </a:cubicBezTo>
                  <a:lnTo>
                    <a:pt x="3791" y="440"/>
                  </a:lnTo>
                  <a:cubicBezTo>
                    <a:pt x="3915" y="440"/>
                    <a:pt x="4011" y="345"/>
                    <a:pt x="4011" y="220"/>
                  </a:cubicBezTo>
                  <a:cubicBezTo>
                    <a:pt x="4011" y="96"/>
                    <a:pt x="3915" y="0"/>
                    <a:pt x="379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7" name="Google Shape;11617;p89"/>
            <p:cNvSpPr/>
            <p:nvPr/>
          </p:nvSpPr>
          <p:spPr>
            <a:xfrm>
              <a:off x="969799" y="1581628"/>
              <a:ext cx="17620" cy="17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336" y="0"/>
                  </a:moveTo>
                  <a:cubicBezTo>
                    <a:pt x="154" y="0"/>
                    <a:pt x="1" y="153"/>
                    <a:pt x="1" y="335"/>
                  </a:cubicBezTo>
                  <a:cubicBezTo>
                    <a:pt x="1" y="517"/>
                    <a:pt x="154" y="670"/>
                    <a:pt x="336" y="670"/>
                  </a:cubicBezTo>
                  <a:cubicBezTo>
                    <a:pt x="517" y="670"/>
                    <a:pt x="671" y="517"/>
                    <a:pt x="671" y="335"/>
                  </a:cubicBezTo>
                  <a:cubicBezTo>
                    <a:pt x="671" y="153"/>
                    <a:pt x="517" y="0"/>
                    <a:pt x="33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8" name="Google Shape;11618;p89"/>
          <p:cNvGrpSpPr/>
          <p:nvPr/>
        </p:nvGrpSpPr>
        <p:grpSpPr>
          <a:xfrm>
            <a:off x="1303537" y="1502716"/>
            <a:ext cx="362939" cy="362677"/>
            <a:chOff x="1303537" y="1502716"/>
            <a:chExt cx="362939" cy="362677"/>
          </a:xfrm>
        </p:grpSpPr>
        <p:sp>
          <p:nvSpPr>
            <p:cNvPr id="11619" name="Google Shape;11619;p89"/>
            <p:cNvSpPr/>
            <p:nvPr/>
          </p:nvSpPr>
          <p:spPr>
            <a:xfrm>
              <a:off x="1426697" y="1695727"/>
              <a:ext cx="116883" cy="99552"/>
            </a:xfrm>
            <a:custGeom>
              <a:avLst/>
              <a:gdLst/>
              <a:ahLst/>
              <a:cxnLst/>
              <a:rect l="l" t="t" r="r" b="b"/>
              <a:pathLst>
                <a:path w="4451" h="3791" extrusionOk="0">
                  <a:moveTo>
                    <a:pt x="1560" y="0"/>
                  </a:moveTo>
                  <a:lnTo>
                    <a:pt x="1560" y="297"/>
                  </a:lnTo>
                  <a:cubicBezTo>
                    <a:pt x="1560" y="383"/>
                    <a:pt x="1503" y="469"/>
                    <a:pt x="1426" y="507"/>
                  </a:cubicBezTo>
                  <a:lnTo>
                    <a:pt x="402" y="938"/>
                  </a:lnTo>
                  <a:cubicBezTo>
                    <a:pt x="154" y="1043"/>
                    <a:pt x="0" y="1283"/>
                    <a:pt x="0" y="1551"/>
                  </a:cubicBezTo>
                  <a:lnTo>
                    <a:pt x="0" y="3790"/>
                  </a:lnTo>
                  <a:lnTo>
                    <a:pt x="4451" y="3790"/>
                  </a:lnTo>
                  <a:lnTo>
                    <a:pt x="4451" y="1551"/>
                  </a:lnTo>
                  <a:cubicBezTo>
                    <a:pt x="4451" y="1283"/>
                    <a:pt x="4297" y="1043"/>
                    <a:pt x="4049" y="938"/>
                  </a:cubicBezTo>
                  <a:lnTo>
                    <a:pt x="3034" y="507"/>
                  </a:lnTo>
                  <a:cubicBezTo>
                    <a:pt x="2948" y="469"/>
                    <a:pt x="2891" y="383"/>
                    <a:pt x="2891" y="297"/>
                  </a:cubicBezTo>
                  <a:lnTo>
                    <a:pt x="2891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0" name="Google Shape;11620;p89"/>
            <p:cNvSpPr/>
            <p:nvPr/>
          </p:nvSpPr>
          <p:spPr>
            <a:xfrm>
              <a:off x="1464643" y="1695727"/>
              <a:ext cx="40992" cy="17620"/>
            </a:xfrm>
            <a:custGeom>
              <a:avLst/>
              <a:gdLst/>
              <a:ahLst/>
              <a:cxnLst/>
              <a:rect l="l" t="t" r="r" b="b"/>
              <a:pathLst>
                <a:path w="1561" h="671" extrusionOk="0">
                  <a:moveTo>
                    <a:pt x="115" y="0"/>
                  </a:moveTo>
                  <a:lnTo>
                    <a:pt x="115" y="297"/>
                  </a:lnTo>
                  <a:cubicBezTo>
                    <a:pt x="115" y="373"/>
                    <a:pt x="68" y="450"/>
                    <a:pt x="1" y="488"/>
                  </a:cubicBezTo>
                  <a:cubicBezTo>
                    <a:pt x="249" y="603"/>
                    <a:pt x="508" y="670"/>
                    <a:pt x="785" y="670"/>
                  </a:cubicBezTo>
                  <a:cubicBezTo>
                    <a:pt x="1053" y="670"/>
                    <a:pt x="1312" y="603"/>
                    <a:pt x="1560" y="488"/>
                  </a:cubicBezTo>
                  <a:cubicBezTo>
                    <a:pt x="1493" y="450"/>
                    <a:pt x="1446" y="373"/>
                    <a:pt x="1446" y="297"/>
                  </a:cubicBezTo>
                  <a:lnTo>
                    <a:pt x="1446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89"/>
            <p:cNvSpPr/>
            <p:nvPr/>
          </p:nvSpPr>
          <p:spPr>
            <a:xfrm>
              <a:off x="1426697" y="1710538"/>
              <a:ext cx="116883" cy="84741"/>
            </a:xfrm>
            <a:custGeom>
              <a:avLst/>
              <a:gdLst/>
              <a:ahLst/>
              <a:cxnLst/>
              <a:rect l="l" t="t" r="r" b="b"/>
              <a:pathLst>
                <a:path w="4451" h="3227" extrusionOk="0">
                  <a:moveTo>
                    <a:pt x="1273" y="1"/>
                  </a:moveTo>
                  <a:lnTo>
                    <a:pt x="402" y="374"/>
                  </a:lnTo>
                  <a:cubicBezTo>
                    <a:pt x="154" y="479"/>
                    <a:pt x="0" y="719"/>
                    <a:pt x="0" y="987"/>
                  </a:cubicBezTo>
                  <a:lnTo>
                    <a:pt x="0" y="3226"/>
                  </a:lnTo>
                  <a:lnTo>
                    <a:pt x="4451" y="3226"/>
                  </a:lnTo>
                  <a:lnTo>
                    <a:pt x="4451" y="987"/>
                  </a:lnTo>
                  <a:cubicBezTo>
                    <a:pt x="4451" y="719"/>
                    <a:pt x="4297" y="479"/>
                    <a:pt x="4049" y="374"/>
                  </a:cubicBezTo>
                  <a:lnTo>
                    <a:pt x="3178" y="1"/>
                  </a:lnTo>
                  <a:cubicBezTo>
                    <a:pt x="2962" y="365"/>
                    <a:pt x="2594" y="546"/>
                    <a:pt x="2226" y="546"/>
                  </a:cubicBezTo>
                  <a:cubicBezTo>
                    <a:pt x="1857" y="546"/>
                    <a:pt x="1489" y="365"/>
                    <a:pt x="1273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89"/>
            <p:cNvSpPr/>
            <p:nvPr/>
          </p:nvSpPr>
          <p:spPr>
            <a:xfrm>
              <a:off x="1444291" y="1613796"/>
              <a:ext cx="29437" cy="64363"/>
            </a:xfrm>
            <a:custGeom>
              <a:avLst/>
              <a:gdLst/>
              <a:ahLst/>
              <a:cxnLst/>
              <a:rect l="l" t="t" r="r" b="b"/>
              <a:pathLst>
                <a:path w="1121" h="2451" extrusionOk="0">
                  <a:moveTo>
                    <a:pt x="670" y="0"/>
                  </a:moveTo>
                  <a:cubicBezTo>
                    <a:pt x="297" y="0"/>
                    <a:pt x="0" y="297"/>
                    <a:pt x="0" y="670"/>
                  </a:cubicBezTo>
                  <a:lnTo>
                    <a:pt x="0" y="823"/>
                  </a:lnTo>
                  <a:cubicBezTo>
                    <a:pt x="0" y="1015"/>
                    <a:pt x="29" y="1206"/>
                    <a:pt x="86" y="1388"/>
                  </a:cubicBezTo>
                  <a:lnTo>
                    <a:pt x="450" y="2450"/>
                  </a:lnTo>
                  <a:lnTo>
                    <a:pt x="1120" y="2450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89"/>
            <p:cNvSpPr/>
            <p:nvPr/>
          </p:nvSpPr>
          <p:spPr>
            <a:xfrm>
              <a:off x="1456108" y="1608019"/>
              <a:ext cx="69878" cy="70140"/>
            </a:xfrm>
            <a:custGeom>
              <a:avLst/>
              <a:gdLst/>
              <a:ahLst/>
              <a:cxnLst/>
              <a:rect l="l" t="t" r="r" b="b"/>
              <a:pathLst>
                <a:path w="2661" h="2671" extrusionOk="0">
                  <a:moveTo>
                    <a:pt x="660" y="0"/>
                  </a:moveTo>
                  <a:cubicBezTo>
                    <a:pt x="297" y="0"/>
                    <a:pt x="0" y="297"/>
                    <a:pt x="0" y="670"/>
                  </a:cubicBezTo>
                  <a:cubicBezTo>
                    <a:pt x="0" y="909"/>
                    <a:pt x="192" y="1110"/>
                    <a:pt x="440" y="1110"/>
                  </a:cubicBezTo>
                  <a:lnTo>
                    <a:pt x="2220" y="2670"/>
                  </a:lnTo>
                  <a:lnTo>
                    <a:pt x="2594" y="1350"/>
                  </a:lnTo>
                  <a:cubicBezTo>
                    <a:pt x="2642" y="1196"/>
                    <a:pt x="2661" y="1034"/>
                    <a:pt x="2661" y="862"/>
                  </a:cubicBezTo>
                  <a:lnTo>
                    <a:pt x="2661" y="450"/>
                  </a:lnTo>
                  <a:cubicBezTo>
                    <a:pt x="2661" y="201"/>
                    <a:pt x="2469" y="0"/>
                    <a:pt x="22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89"/>
            <p:cNvSpPr/>
            <p:nvPr/>
          </p:nvSpPr>
          <p:spPr>
            <a:xfrm>
              <a:off x="1450068" y="1637168"/>
              <a:ext cx="70140" cy="64363"/>
            </a:xfrm>
            <a:custGeom>
              <a:avLst/>
              <a:gdLst/>
              <a:ahLst/>
              <a:cxnLst/>
              <a:rect l="l" t="t" r="r" b="b"/>
              <a:pathLst>
                <a:path w="2671" h="2451" extrusionOk="0">
                  <a:moveTo>
                    <a:pt x="862" y="0"/>
                  </a:moveTo>
                  <a:cubicBezTo>
                    <a:pt x="737" y="0"/>
                    <a:pt x="623" y="48"/>
                    <a:pt x="536" y="134"/>
                  </a:cubicBezTo>
                  <a:lnTo>
                    <a:pt x="134" y="536"/>
                  </a:lnTo>
                  <a:cubicBezTo>
                    <a:pt x="48" y="622"/>
                    <a:pt x="0" y="737"/>
                    <a:pt x="0" y="852"/>
                  </a:cubicBezTo>
                  <a:lnTo>
                    <a:pt x="0" y="1120"/>
                  </a:lnTo>
                  <a:cubicBezTo>
                    <a:pt x="0" y="1857"/>
                    <a:pt x="594" y="2450"/>
                    <a:pt x="1340" y="2450"/>
                  </a:cubicBezTo>
                  <a:cubicBezTo>
                    <a:pt x="2077" y="2450"/>
                    <a:pt x="2671" y="1857"/>
                    <a:pt x="2671" y="1120"/>
                  </a:cubicBezTo>
                  <a:lnTo>
                    <a:pt x="2671" y="833"/>
                  </a:lnTo>
                  <a:cubicBezTo>
                    <a:pt x="2671" y="718"/>
                    <a:pt x="2623" y="603"/>
                    <a:pt x="2546" y="517"/>
                  </a:cubicBezTo>
                  <a:cubicBezTo>
                    <a:pt x="2202" y="182"/>
                    <a:pt x="1580" y="29"/>
                    <a:pt x="862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89"/>
            <p:cNvSpPr/>
            <p:nvPr/>
          </p:nvSpPr>
          <p:spPr>
            <a:xfrm>
              <a:off x="1450068" y="1637168"/>
              <a:ext cx="70140" cy="63103"/>
            </a:xfrm>
            <a:custGeom>
              <a:avLst/>
              <a:gdLst/>
              <a:ahLst/>
              <a:cxnLst/>
              <a:rect l="l" t="t" r="r" b="b"/>
              <a:pathLst>
                <a:path w="2671" h="2403" extrusionOk="0">
                  <a:moveTo>
                    <a:pt x="862" y="0"/>
                  </a:moveTo>
                  <a:cubicBezTo>
                    <a:pt x="737" y="0"/>
                    <a:pt x="623" y="48"/>
                    <a:pt x="536" y="134"/>
                  </a:cubicBezTo>
                  <a:lnTo>
                    <a:pt x="134" y="536"/>
                  </a:lnTo>
                  <a:cubicBezTo>
                    <a:pt x="48" y="622"/>
                    <a:pt x="0" y="737"/>
                    <a:pt x="0" y="852"/>
                  </a:cubicBezTo>
                  <a:lnTo>
                    <a:pt x="0" y="1120"/>
                  </a:lnTo>
                  <a:cubicBezTo>
                    <a:pt x="0" y="1713"/>
                    <a:pt x="393" y="2230"/>
                    <a:pt x="967" y="2402"/>
                  </a:cubicBezTo>
                  <a:cubicBezTo>
                    <a:pt x="776" y="2163"/>
                    <a:pt x="670" y="1867"/>
                    <a:pt x="670" y="1560"/>
                  </a:cubicBezTo>
                  <a:lnTo>
                    <a:pt x="670" y="910"/>
                  </a:lnTo>
                  <a:cubicBezTo>
                    <a:pt x="670" y="663"/>
                    <a:pt x="863" y="468"/>
                    <a:pt x="1105" y="468"/>
                  </a:cubicBezTo>
                  <a:cubicBezTo>
                    <a:pt x="1117" y="468"/>
                    <a:pt x="1128" y="468"/>
                    <a:pt x="1139" y="469"/>
                  </a:cubicBezTo>
                  <a:cubicBezTo>
                    <a:pt x="1589" y="498"/>
                    <a:pt x="2259" y="565"/>
                    <a:pt x="2671" y="766"/>
                  </a:cubicBezTo>
                  <a:cubicBezTo>
                    <a:pt x="2651" y="670"/>
                    <a:pt x="2613" y="584"/>
                    <a:pt x="2546" y="517"/>
                  </a:cubicBezTo>
                  <a:cubicBezTo>
                    <a:pt x="2202" y="182"/>
                    <a:pt x="1570" y="29"/>
                    <a:pt x="86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89"/>
            <p:cNvSpPr/>
            <p:nvPr/>
          </p:nvSpPr>
          <p:spPr>
            <a:xfrm>
              <a:off x="1426697" y="1725638"/>
              <a:ext cx="23398" cy="69642"/>
            </a:xfrm>
            <a:custGeom>
              <a:avLst/>
              <a:gdLst/>
              <a:ahLst/>
              <a:cxnLst/>
              <a:rect l="l" t="t" r="r" b="b"/>
              <a:pathLst>
                <a:path w="891" h="2652" extrusionOk="0">
                  <a:moveTo>
                    <a:pt x="154" y="0"/>
                  </a:moveTo>
                  <a:cubicBezTo>
                    <a:pt x="48" y="115"/>
                    <a:pt x="0" y="258"/>
                    <a:pt x="0" y="412"/>
                  </a:cubicBezTo>
                  <a:lnTo>
                    <a:pt x="0" y="2651"/>
                  </a:lnTo>
                  <a:lnTo>
                    <a:pt x="890" y="2651"/>
                  </a:lnTo>
                  <a:lnTo>
                    <a:pt x="890" y="1015"/>
                  </a:lnTo>
                  <a:cubicBezTo>
                    <a:pt x="890" y="833"/>
                    <a:pt x="823" y="670"/>
                    <a:pt x="699" y="546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89"/>
            <p:cNvSpPr/>
            <p:nvPr/>
          </p:nvSpPr>
          <p:spPr>
            <a:xfrm>
              <a:off x="1520182" y="1725638"/>
              <a:ext cx="23398" cy="69642"/>
            </a:xfrm>
            <a:custGeom>
              <a:avLst/>
              <a:gdLst/>
              <a:ahLst/>
              <a:cxnLst/>
              <a:rect l="l" t="t" r="r" b="b"/>
              <a:pathLst>
                <a:path w="891" h="2652" extrusionOk="0">
                  <a:moveTo>
                    <a:pt x="747" y="0"/>
                  </a:moveTo>
                  <a:lnTo>
                    <a:pt x="202" y="546"/>
                  </a:lnTo>
                  <a:cubicBezTo>
                    <a:pt x="77" y="670"/>
                    <a:pt x="1" y="833"/>
                    <a:pt x="1" y="1015"/>
                  </a:cubicBezTo>
                  <a:lnTo>
                    <a:pt x="1" y="2651"/>
                  </a:lnTo>
                  <a:lnTo>
                    <a:pt x="891" y="2651"/>
                  </a:lnTo>
                  <a:lnTo>
                    <a:pt x="891" y="412"/>
                  </a:lnTo>
                  <a:cubicBezTo>
                    <a:pt x="891" y="258"/>
                    <a:pt x="843" y="115"/>
                    <a:pt x="747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89"/>
            <p:cNvSpPr/>
            <p:nvPr/>
          </p:nvSpPr>
          <p:spPr>
            <a:xfrm>
              <a:off x="1303537" y="1502716"/>
              <a:ext cx="362939" cy="362677"/>
            </a:xfrm>
            <a:custGeom>
              <a:avLst/>
              <a:gdLst/>
              <a:ahLst/>
              <a:cxnLst/>
              <a:rect l="l" t="t" r="r" b="b"/>
              <a:pathLst>
                <a:path w="13821" h="13811" extrusionOk="0">
                  <a:moveTo>
                    <a:pt x="6920" y="2677"/>
                  </a:moveTo>
                  <a:cubicBezTo>
                    <a:pt x="7464" y="2677"/>
                    <a:pt x="8013" y="2781"/>
                    <a:pt x="8538" y="2996"/>
                  </a:cubicBezTo>
                  <a:cubicBezTo>
                    <a:pt x="10117" y="3656"/>
                    <a:pt x="11150" y="5197"/>
                    <a:pt x="11150" y="6910"/>
                  </a:cubicBezTo>
                  <a:cubicBezTo>
                    <a:pt x="11150" y="9245"/>
                    <a:pt x="9255" y="11140"/>
                    <a:pt x="6920" y="11140"/>
                  </a:cubicBezTo>
                  <a:cubicBezTo>
                    <a:pt x="5207" y="11140"/>
                    <a:pt x="3657" y="10106"/>
                    <a:pt x="3006" y="8527"/>
                  </a:cubicBezTo>
                  <a:cubicBezTo>
                    <a:pt x="2355" y="6948"/>
                    <a:pt x="2709" y="5130"/>
                    <a:pt x="3925" y="3915"/>
                  </a:cubicBezTo>
                  <a:cubicBezTo>
                    <a:pt x="4733" y="3107"/>
                    <a:pt x="5816" y="2677"/>
                    <a:pt x="6920" y="2677"/>
                  </a:cubicBezTo>
                  <a:close/>
                  <a:moveTo>
                    <a:pt x="6021" y="0"/>
                  </a:moveTo>
                  <a:cubicBezTo>
                    <a:pt x="5906" y="0"/>
                    <a:pt x="5801" y="106"/>
                    <a:pt x="5810" y="220"/>
                  </a:cubicBezTo>
                  <a:lnTo>
                    <a:pt x="5810" y="823"/>
                  </a:lnTo>
                  <a:cubicBezTo>
                    <a:pt x="5801" y="929"/>
                    <a:pt x="5734" y="1015"/>
                    <a:pt x="5628" y="1034"/>
                  </a:cubicBezTo>
                  <a:cubicBezTo>
                    <a:pt x="4939" y="1187"/>
                    <a:pt x="4279" y="1465"/>
                    <a:pt x="3676" y="1847"/>
                  </a:cubicBezTo>
                  <a:cubicBezTo>
                    <a:pt x="3639" y="1872"/>
                    <a:pt x="3597" y="1884"/>
                    <a:pt x="3555" y="1884"/>
                  </a:cubicBezTo>
                  <a:cubicBezTo>
                    <a:pt x="3498" y="1884"/>
                    <a:pt x="3442" y="1862"/>
                    <a:pt x="3398" y="1819"/>
                  </a:cubicBezTo>
                  <a:lnTo>
                    <a:pt x="2977" y="1398"/>
                  </a:lnTo>
                  <a:cubicBezTo>
                    <a:pt x="2934" y="1354"/>
                    <a:pt x="2879" y="1333"/>
                    <a:pt x="2824" y="1333"/>
                  </a:cubicBezTo>
                  <a:cubicBezTo>
                    <a:pt x="2769" y="1333"/>
                    <a:pt x="2714" y="1354"/>
                    <a:pt x="2671" y="1398"/>
                  </a:cubicBezTo>
                  <a:lnTo>
                    <a:pt x="1408" y="2651"/>
                  </a:lnTo>
                  <a:cubicBezTo>
                    <a:pt x="1322" y="2737"/>
                    <a:pt x="1322" y="2871"/>
                    <a:pt x="1408" y="2957"/>
                  </a:cubicBezTo>
                  <a:lnTo>
                    <a:pt x="1819" y="3379"/>
                  </a:lnTo>
                  <a:cubicBezTo>
                    <a:pt x="1896" y="3455"/>
                    <a:pt x="1905" y="3570"/>
                    <a:pt x="1848" y="3656"/>
                  </a:cubicBezTo>
                  <a:cubicBezTo>
                    <a:pt x="1465" y="4259"/>
                    <a:pt x="1197" y="4919"/>
                    <a:pt x="1044" y="5608"/>
                  </a:cubicBezTo>
                  <a:cubicBezTo>
                    <a:pt x="1025" y="5714"/>
                    <a:pt x="929" y="5781"/>
                    <a:pt x="824" y="5790"/>
                  </a:cubicBezTo>
                  <a:lnTo>
                    <a:pt x="231" y="5790"/>
                  </a:lnTo>
                  <a:cubicBezTo>
                    <a:pt x="106" y="5790"/>
                    <a:pt x="1" y="5886"/>
                    <a:pt x="1" y="6010"/>
                  </a:cubicBezTo>
                  <a:lnTo>
                    <a:pt x="1" y="7790"/>
                  </a:lnTo>
                  <a:cubicBezTo>
                    <a:pt x="1" y="7915"/>
                    <a:pt x="106" y="8011"/>
                    <a:pt x="231" y="8011"/>
                  </a:cubicBezTo>
                  <a:lnTo>
                    <a:pt x="824" y="8011"/>
                  </a:lnTo>
                  <a:cubicBezTo>
                    <a:pt x="929" y="8011"/>
                    <a:pt x="1025" y="8087"/>
                    <a:pt x="1044" y="8192"/>
                  </a:cubicBezTo>
                  <a:cubicBezTo>
                    <a:pt x="1197" y="8881"/>
                    <a:pt x="1465" y="9542"/>
                    <a:pt x="1848" y="10145"/>
                  </a:cubicBezTo>
                  <a:cubicBezTo>
                    <a:pt x="1905" y="10231"/>
                    <a:pt x="1896" y="10346"/>
                    <a:pt x="1819" y="10422"/>
                  </a:cubicBezTo>
                  <a:lnTo>
                    <a:pt x="1398" y="10843"/>
                  </a:lnTo>
                  <a:cubicBezTo>
                    <a:pt x="1312" y="10930"/>
                    <a:pt x="1312" y="11073"/>
                    <a:pt x="1398" y="11159"/>
                  </a:cubicBezTo>
                  <a:lnTo>
                    <a:pt x="2662" y="12413"/>
                  </a:lnTo>
                  <a:cubicBezTo>
                    <a:pt x="2705" y="12456"/>
                    <a:pt x="2762" y="12477"/>
                    <a:pt x="2819" y="12477"/>
                  </a:cubicBezTo>
                  <a:cubicBezTo>
                    <a:pt x="2877" y="12477"/>
                    <a:pt x="2934" y="12456"/>
                    <a:pt x="2977" y="12413"/>
                  </a:cubicBezTo>
                  <a:lnTo>
                    <a:pt x="3398" y="12001"/>
                  </a:lnTo>
                  <a:cubicBezTo>
                    <a:pt x="3442" y="11958"/>
                    <a:pt x="3498" y="11936"/>
                    <a:pt x="3555" y="11936"/>
                  </a:cubicBezTo>
                  <a:cubicBezTo>
                    <a:pt x="3597" y="11936"/>
                    <a:pt x="3639" y="11948"/>
                    <a:pt x="3676" y="11973"/>
                  </a:cubicBezTo>
                  <a:cubicBezTo>
                    <a:pt x="4269" y="12355"/>
                    <a:pt x="4930" y="12623"/>
                    <a:pt x="5628" y="12777"/>
                  </a:cubicBezTo>
                  <a:cubicBezTo>
                    <a:pt x="5724" y="12796"/>
                    <a:pt x="5801" y="12891"/>
                    <a:pt x="5801" y="12997"/>
                  </a:cubicBezTo>
                  <a:lnTo>
                    <a:pt x="5801" y="13590"/>
                  </a:lnTo>
                  <a:cubicBezTo>
                    <a:pt x="5801" y="13714"/>
                    <a:pt x="5906" y="13810"/>
                    <a:pt x="6021" y="13810"/>
                  </a:cubicBezTo>
                  <a:lnTo>
                    <a:pt x="7810" y="13810"/>
                  </a:lnTo>
                  <a:cubicBezTo>
                    <a:pt x="7925" y="13810"/>
                    <a:pt x="8030" y="13714"/>
                    <a:pt x="8030" y="13590"/>
                  </a:cubicBezTo>
                  <a:lnTo>
                    <a:pt x="8030" y="12997"/>
                  </a:lnTo>
                  <a:cubicBezTo>
                    <a:pt x="8030" y="12891"/>
                    <a:pt x="8107" y="12796"/>
                    <a:pt x="8203" y="12777"/>
                  </a:cubicBezTo>
                  <a:cubicBezTo>
                    <a:pt x="8901" y="12623"/>
                    <a:pt x="9562" y="12355"/>
                    <a:pt x="10155" y="11973"/>
                  </a:cubicBezTo>
                  <a:cubicBezTo>
                    <a:pt x="10192" y="11948"/>
                    <a:pt x="10234" y="11936"/>
                    <a:pt x="10276" y="11936"/>
                  </a:cubicBezTo>
                  <a:cubicBezTo>
                    <a:pt x="10333" y="11936"/>
                    <a:pt x="10389" y="11958"/>
                    <a:pt x="10433" y="12001"/>
                  </a:cubicBezTo>
                  <a:lnTo>
                    <a:pt x="10854" y="12413"/>
                  </a:lnTo>
                  <a:cubicBezTo>
                    <a:pt x="10897" y="12456"/>
                    <a:pt x="10954" y="12477"/>
                    <a:pt x="11012" y="12477"/>
                  </a:cubicBezTo>
                  <a:cubicBezTo>
                    <a:pt x="11069" y="12477"/>
                    <a:pt x="11126" y="12456"/>
                    <a:pt x="11170" y="12413"/>
                  </a:cubicBezTo>
                  <a:lnTo>
                    <a:pt x="12423" y="11159"/>
                  </a:lnTo>
                  <a:cubicBezTo>
                    <a:pt x="12509" y="11073"/>
                    <a:pt x="12509" y="10930"/>
                    <a:pt x="12423" y="10843"/>
                  </a:cubicBezTo>
                  <a:lnTo>
                    <a:pt x="12012" y="10422"/>
                  </a:lnTo>
                  <a:cubicBezTo>
                    <a:pt x="11935" y="10346"/>
                    <a:pt x="11926" y="10231"/>
                    <a:pt x="11983" y="10145"/>
                  </a:cubicBezTo>
                  <a:cubicBezTo>
                    <a:pt x="12366" y="9542"/>
                    <a:pt x="12634" y="8891"/>
                    <a:pt x="12787" y="8192"/>
                  </a:cubicBezTo>
                  <a:cubicBezTo>
                    <a:pt x="12806" y="8087"/>
                    <a:pt x="12902" y="8020"/>
                    <a:pt x="13007" y="8020"/>
                  </a:cubicBezTo>
                  <a:lnTo>
                    <a:pt x="13600" y="8020"/>
                  </a:lnTo>
                  <a:cubicBezTo>
                    <a:pt x="13725" y="8011"/>
                    <a:pt x="13820" y="7915"/>
                    <a:pt x="13820" y="7790"/>
                  </a:cubicBezTo>
                  <a:lnTo>
                    <a:pt x="13820" y="6010"/>
                  </a:lnTo>
                  <a:cubicBezTo>
                    <a:pt x="13820" y="5886"/>
                    <a:pt x="13725" y="5790"/>
                    <a:pt x="13600" y="5790"/>
                  </a:cubicBezTo>
                  <a:lnTo>
                    <a:pt x="12997" y="5790"/>
                  </a:lnTo>
                  <a:cubicBezTo>
                    <a:pt x="12892" y="5790"/>
                    <a:pt x="12806" y="5714"/>
                    <a:pt x="12787" y="5618"/>
                  </a:cubicBezTo>
                  <a:cubicBezTo>
                    <a:pt x="12634" y="4919"/>
                    <a:pt x="12356" y="4259"/>
                    <a:pt x="11973" y="3666"/>
                  </a:cubicBezTo>
                  <a:cubicBezTo>
                    <a:pt x="11916" y="3580"/>
                    <a:pt x="11926" y="3455"/>
                    <a:pt x="12002" y="3388"/>
                  </a:cubicBezTo>
                  <a:lnTo>
                    <a:pt x="12423" y="2967"/>
                  </a:lnTo>
                  <a:cubicBezTo>
                    <a:pt x="12509" y="2881"/>
                    <a:pt x="12509" y="2737"/>
                    <a:pt x="12423" y="2651"/>
                  </a:cubicBezTo>
                  <a:lnTo>
                    <a:pt x="11170" y="1388"/>
                  </a:lnTo>
                  <a:cubicBezTo>
                    <a:pt x="11126" y="1345"/>
                    <a:pt x="11069" y="1323"/>
                    <a:pt x="11012" y="1323"/>
                  </a:cubicBezTo>
                  <a:cubicBezTo>
                    <a:pt x="10954" y="1323"/>
                    <a:pt x="10897" y="1345"/>
                    <a:pt x="10854" y="1388"/>
                  </a:cubicBezTo>
                  <a:lnTo>
                    <a:pt x="10433" y="1809"/>
                  </a:lnTo>
                  <a:cubicBezTo>
                    <a:pt x="10389" y="1853"/>
                    <a:pt x="10333" y="1875"/>
                    <a:pt x="10276" y="1875"/>
                  </a:cubicBezTo>
                  <a:cubicBezTo>
                    <a:pt x="10234" y="1875"/>
                    <a:pt x="10192" y="1862"/>
                    <a:pt x="10155" y="1838"/>
                  </a:cubicBezTo>
                  <a:cubicBezTo>
                    <a:pt x="9562" y="1455"/>
                    <a:pt x="8901" y="1177"/>
                    <a:pt x="8203" y="1034"/>
                  </a:cubicBezTo>
                  <a:cubicBezTo>
                    <a:pt x="8107" y="1005"/>
                    <a:pt x="8030" y="919"/>
                    <a:pt x="8030" y="814"/>
                  </a:cubicBezTo>
                  <a:lnTo>
                    <a:pt x="8030" y="211"/>
                  </a:lnTo>
                  <a:cubicBezTo>
                    <a:pt x="8021" y="96"/>
                    <a:pt x="7925" y="0"/>
                    <a:pt x="7810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89"/>
            <p:cNvSpPr/>
            <p:nvPr/>
          </p:nvSpPr>
          <p:spPr>
            <a:xfrm>
              <a:off x="1346262" y="1555236"/>
              <a:ext cx="267694" cy="257742"/>
            </a:xfrm>
            <a:custGeom>
              <a:avLst/>
              <a:gdLst/>
              <a:ahLst/>
              <a:cxnLst/>
              <a:rect l="l" t="t" r="r" b="b"/>
              <a:pathLst>
                <a:path w="10194" h="9815" extrusionOk="0">
                  <a:moveTo>
                    <a:pt x="5289" y="895"/>
                  </a:moveTo>
                  <a:cubicBezTo>
                    <a:pt x="5806" y="895"/>
                    <a:pt x="6327" y="994"/>
                    <a:pt x="6825" y="1197"/>
                  </a:cubicBezTo>
                  <a:cubicBezTo>
                    <a:pt x="8318" y="1819"/>
                    <a:pt x="9294" y="3283"/>
                    <a:pt x="9294" y="4900"/>
                  </a:cubicBezTo>
                  <a:cubicBezTo>
                    <a:pt x="9294" y="7121"/>
                    <a:pt x="7504" y="8910"/>
                    <a:pt x="5293" y="8910"/>
                  </a:cubicBezTo>
                  <a:cubicBezTo>
                    <a:pt x="3666" y="8910"/>
                    <a:pt x="2202" y="7934"/>
                    <a:pt x="1590" y="6441"/>
                  </a:cubicBezTo>
                  <a:cubicBezTo>
                    <a:pt x="968" y="4939"/>
                    <a:pt x="1312" y="3216"/>
                    <a:pt x="2451" y="2068"/>
                  </a:cubicBezTo>
                  <a:cubicBezTo>
                    <a:pt x="3219" y="1299"/>
                    <a:pt x="4245" y="895"/>
                    <a:pt x="5289" y="895"/>
                  </a:cubicBezTo>
                  <a:close/>
                  <a:moveTo>
                    <a:pt x="5293" y="0"/>
                  </a:moveTo>
                  <a:cubicBezTo>
                    <a:pt x="3303" y="0"/>
                    <a:pt x="1513" y="1197"/>
                    <a:pt x="757" y="3034"/>
                  </a:cubicBezTo>
                  <a:cubicBezTo>
                    <a:pt x="1" y="4862"/>
                    <a:pt x="422" y="6977"/>
                    <a:pt x="1819" y="8374"/>
                  </a:cubicBezTo>
                  <a:cubicBezTo>
                    <a:pt x="2759" y="9314"/>
                    <a:pt x="4011" y="9814"/>
                    <a:pt x="5286" y="9814"/>
                  </a:cubicBezTo>
                  <a:cubicBezTo>
                    <a:pt x="5920" y="9814"/>
                    <a:pt x="6559" y="9691"/>
                    <a:pt x="7169" y="9437"/>
                  </a:cubicBezTo>
                  <a:cubicBezTo>
                    <a:pt x="8997" y="8681"/>
                    <a:pt x="10193" y="6891"/>
                    <a:pt x="10193" y="4910"/>
                  </a:cubicBezTo>
                  <a:cubicBezTo>
                    <a:pt x="10193" y="2202"/>
                    <a:pt x="8002" y="0"/>
                    <a:pt x="5293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0" name="Google Shape;11630;p89"/>
          <p:cNvGrpSpPr/>
          <p:nvPr/>
        </p:nvGrpSpPr>
        <p:grpSpPr>
          <a:xfrm>
            <a:off x="1751901" y="1502716"/>
            <a:ext cx="362677" cy="362677"/>
            <a:chOff x="1751901" y="1502716"/>
            <a:chExt cx="362677" cy="362677"/>
          </a:xfrm>
        </p:grpSpPr>
        <p:sp>
          <p:nvSpPr>
            <p:cNvPr id="11631" name="Google Shape;11631;p89"/>
            <p:cNvSpPr/>
            <p:nvPr/>
          </p:nvSpPr>
          <p:spPr>
            <a:xfrm>
              <a:off x="1751901" y="1502716"/>
              <a:ext cx="362677" cy="362677"/>
            </a:xfrm>
            <a:custGeom>
              <a:avLst/>
              <a:gdLst/>
              <a:ahLst/>
              <a:cxnLst/>
              <a:rect l="l" t="t" r="r" b="b"/>
              <a:pathLst>
                <a:path w="13811" h="13811" extrusionOk="0">
                  <a:moveTo>
                    <a:pt x="6901" y="0"/>
                  </a:moveTo>
                  <a:cubicBezTo>
                    <a:pt x="3092" y="0"/>
                    <a:pt x="0" y="3091"/>
                    <a:pt x="0" y="6900"/>
                  </a:cubicBezTo>
                  <a:cubicBezTo>
                    <a:pt x="0" y="10719"/>
                    <a:pt x="3092" y="13810"/>
                    <a:pt x="6901" y="13810"/>
                  </a:cubicBezTo>
                  <a:cubicBezTo>
                    <a:pt x="10719" y="13810"/>
                    <a:pt x="13810" y="10719"/>
                    <a:pt x="13810" y="6900"/>
                  </a:cubicBezTo>
                  <a:cubicBezTo>
                    <a:pt x="13810" y="3091"/>
                    <a:pt x="10719" y="0"/>
                    <a:pt x="6901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89"/>
            <p:cNvSpPr/>
            <p:nvPr/>
          </p:nvSpPr>
          <p:spPr>
            <a:xfrm>
              <a:off x="1779027" y="1529843"/>
              <a:ext cx="308397" cy="308397"/>
            </a:xfrm>
            <a:custGeom>
              <a:avLst/>
              <a:gdLst/>
              <a:ahLst/>
              <a:cxnLst/>
              <a:rect l="l" t="t" r="r" b="b"/>
              <a:pathLst>
                <a:path w="11744" h="11744" extrusionOk="0">
                  <a:moveTo>
                    <a:pt x="5868" y="1"/>
                  </a:moveTo>
                  <a:cubicBezTo>
                    <a:pt x="2633" y="1"/>
                    <a:pt x="1" y="2633"/>
                    <a:pt x="1" y="5867"/>
                  </a:cubicBezTo>
                  <a:cubicBezTo>
                    <a:pt x="1" y="9112"/>
                    <a:pt x="2633" y="11744"/>
                    <a:pt x="5868" y="11744"/>
                  </a:cubicBezTo>
                  <a:cubicBezTo>
                    <a:pt x="9112" y="11744"/>
                    <a:pt x="11744" y="9112"/>
                    <a:pt x="11744" y="5867"/>
                  </a:cubicBezTo>
                  <a:cubicBezTo>
                    <a:pt x="11744" y="2633"/>
                    <a:pt x="9112" y="1"/>
                    <a:pt x="5868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89"/>
            <p:cNvSpPr/>
            <p:nvPr/>
          </p:nvSpPr>
          <p:spPr>
            <a:xfrm>
              <a:off x="1927816" y="1551035"/>
              <a:ext cx="10845" cy="138416"/>
            </a:xfrm>
            <a:custGeom>
              <a:avLst/>
              <a:gdLst/>
              <a:ahLst/>
              <a:cxnLst/>
              <a:rect l="l" t="t" r="r" b="b"/>
              <a:pathLst>
                <a:path w="413" h="5271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lnTo>
                    <a:pt x="1" y="5060"/>
                  </a:lnTo>
                  <a:cubicBezTo>
                    <a:pt x="1" y="5175"/>
                    <a:pt x="87" y="5271"/>
                    <a:pt x="202" y="5271"/>
                  </a:cubicBezTo>
                  <a:cubicBezTo>
                    <a:pt x="316" y="5271"/>
                    <a:pt x="412" y="5175"/>
                    <a:pt x="412" y="5060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89"/>
            <p:cNvSpPr/>
            <p:nvPr/>
          </p:nvSpPr>
          <p:spPr>
            <a:xfrm>
              <a:off x="1925821" y="1678632"/>
              <a:ext cx="142014" cy="10819"/>
            </a:xfrm>
            <a:custGeom>
              <a:avLst/>
              <a:gdLst/>
              <a:ahLst/>
              <a:cxnLst/>
              <a:rect l="l" t="t" r="r" b="b"/>
              <a:pathLst>
                <a:path w="5408" h="412" extrusionOk="0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130" y="412"/>
                  </a:lnTo>
                  <a:cubicBezTo>
                    <a:pt x="5407" y="412"/>
                    <a:pt x="5407" y="0"/>
                    <a:pt x="513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89"/>
            <p:cNvSpPr/>
            <p:nvPr/>
          </p:nvSpPr>
          <p:spPr>
            <a:xfrm>
              <a:off x="1816999" y="1567789"/>
              <a:ext cx="288020" cy="270215"/>
            </a:xfrm>
            <a:custGeom>
              <a:avLst/>
              <a:gdLst/>
              <a:ahLst/>
              <a:cxnLst/>
              <a:rect l="l" t="t" r="r" b="b"/>
              <a:pathLst>
                <a:path w="10968" h="10290" extrusionOk="0">
                  <a:moveTo>
                    <a:pt x="8278" y="1"/>
                  </a:moveTo>
                  <a:lnTo>
                    <a:pt x="8278" y="1"/>
                  </a:lnTo>
                  <a:cubicBezTo>
                    <a:pt x="10317" y="2327"/>
                    <a:pt x="10192" y="5829"/>
                    <a:pt x="8010" y="8011"/>
                  </a:cubicBezTo>
                  <a:cubicBezTo>
                    <a:pt x="6869" y="9153"/>
                    <a:pt x="5365" y="9731"/>
                    <a:pt x="3858" y="9731"/>
                  </a:cubicBezTo>
                  <a:cubicBezTo>
                    <a:pt x="2485" y="9731"/>
                    <a:pt x="1109" y="9251"/>
                    <a:pt x="0" y="8279"/>
                  </a:cubicBezTo>
                  <a:lnTo>
                    <a:pt x="0" y="8279"/>
                  </a:lnTo>
                  <a:cubicBezTo>
                    <a:pt x="1167" y="9616"/>
                    <a:pt x="2795" y="10290"/>
                    <a:pt x="4426" y="10290"/>
                  </a:cubicBezTo>
                  <a:cubicBezTo>
                    <a:pt x="5924" y="10290"/>
                    <a:pt x="7425" y="9721"/>
                    <a:pt x="8575" y="8576"/>
                  </a:cubicBezTo>
                  <a:cubicBezTo>
                    <a:pt x="10968" y="6174"/>
                    <a:pt x="10843" y="2240"/>
                    <a:pt x="827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89"/>
            <p:cNvSpPr/>
            <p:nvPr/>
          </p:nvSpPr>
          <p:spPr>
            <a:xfrm>
              <a:off x="1798644" y="1678632"/>
              <a:ext cx="22400" cy="10819"/>
            </a:xfrm>
            <a:custGeom>
              <a:avLst/>
              <a:gdLst/>
              <a:ahLst/>
              <a:cxnLst/>
              <a:rect l="l" t="t" r="r" b="b"/>
              <a:pathLst>
                <a:path w="853" h="412" extrusionOk="0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75" y="412"/>
                  </a:lnTo>
                  <a:cubicBezTo>
                    <a:pt x="852" y="412"/>
                    <a:pt x="852" y="0"/>
                    <a:pt x="57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89"/>
            <p:cNvSpPr/>
            <p:nvPr/>
          </p:nvSpPr>
          <p:spPr>
            <a:xfrm>
              <a:off x="1927816" y="1798063"/>
              <a:ext cx="10845" cy="18828"/>
            </a:xfrm>
            <a:custGeom>
              <a:avLst/>
              <a:gdLst/>
              <a:ahLst/>
              <a:cxnLst/>
              <a:rect l="l" t="t" r="r" b="b"/>
              <a:pathLst>
                <a:path w="413" h="717" extrusionOk="0">
                  <a:moveTo>
                    <a:pt x="206" y="1"/>
                  </a:moveTo>
                  <a:cubicBezTo>
                    <a:pt x="103" y="1"/>
                    <a:pt x="1" y="70"/>
                    <a:pt x="1" y="209"/>
                  </a:cubicBezTo>
                  <a:lnTo>
                    <a:pt x="1" y="506"/>
                  </a:lnTo>
                  <a:cubicBezTo>
                    <a:pt x="1" y="620"/>
                    <a:pt x="87" y="716"/>
                    <a:pt x="202" y="716"/>
                  </a:cubicBezTo>
                  <a:cubicBezTo>
                    <a:pt x="316" y="716"/>
                    <a:pt x="412" y="620"/>
                    <a:pt x="412" y="506"/>
                  </a:cubicBezTo>
                  <a:lnTo>
                    <a:pt x="412" y="209"/>
                  </a:lnTo>
                  <a:cubicBezTo>
                    <a:pt x="412" y="70"/>
                    <a:pt x="309" y="1"/>
                    <a:pt x="206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89"/>
            <p:cNvSpPr/>
            <p:nvPr/>
          </p:nvSpPr>
          <p:spPr>
            <a:xfrm>
              <a:off x="1835486" y="1588508"/>
              <a:ext cx="20667" cy="16518"/>
            </a:xfrm>
            <a:custGeom>
              <a:avLst/>
              <a:gdLst/>
              <a:ahLst/>
              <a:cxnLst/>
              <a:rect l="l" t="t" r="r" b="b"/>
              <a:pathLst>
                <a:path w="787" h="629" extrusionOk="0">
                  <a:moveTo>
                    <a:pt x="293" y="1"/>
                  </a:moveTo>
                  <a:cubicBezTo>
                    <a:pt x="136" y="1"/>
                    <a:pt x="1" y="204"/>
                    <a:pt x="148" y="351"/>
                  </a:cubicBezTo>
                  <a:lnTo>
                    <a:pt x="358" y="571"/>
                  </a:lnTo>
                  <a:cubicBezTo>
                    <a:pt x="397" y="609"/>
                    <a:pt x="445" y="628"/>
                    <a:pt x="502" y="628"/>
                  </a:cubicBezTo>
                  <a:cubicBezTo>
                    <a:pt x="506" y="629"/>
                    <a:pt x="509" y="629"/>
                    <a:pt x="513" y="629"/>
                  </a:cubicBezTo>
                  <a:cubicBezTo>
                    <a:pt x="697" y="629"/>
                    <a:pt x="786" y="396"/>
                    <a:pt x="645" y="274"/>
                  </a:cubicBezTo>
                  <a:lnTo>
                    <a:pt x="435" y="64"/>
                  </a:lnTo>
                  <a:cubicBezTo>
                    <a:pt x="390" y="19"/>
                    <a:pt x="341" y="1"/>
                    <a:pt x="29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89"/>
            <p:cNvSpPr/>
            <p:nvPr/>
          </p:nvSpPr>
          <p:spPr>
            <a:xfrm>
              <a:off x="2009958" y="1763189"/>
              <a:ext cx="20667" cy="16491"/>
            </a:xfrm>
            <a:custGeom>
              <a:avLst/>
              <a:gdLst/>
              <a:ahLst/>
              <a:cxnLst/>
              <a:rect l="l" t="t" r="r" b="b"/>
              <a:pathLst>
                <a:path w="787" h="628" extrusionOk="0">
                  <a:moveTo>
                    <a:pt x="332" y="1"/>
                  </a:moveTo>
                  <a:cubicBezTo>
                    <a:pt x="177" y="1"/>
                    <a:pt x="1" y="236"/>
                    <a:pt x="146" y="350"/>
                  </a:cubicBezTo>
                  <a:lnTo>
                    <a:pt x="356" y="561"/>
                  </a:lnTo>
                  <a:cubicBezTo>
                    <a:pt x="394" y="599"/>
                    <a:pt x="452" y="618"/>
                    <a:pt x="509" y="628"/>
                  </a:cubicBezTo>
                  <a:cubicBezTo>
                    <a:pt x="701" y="628"/>
                    <a:pt x="787" y="398"/>
                    <a:pt x="653" y="264"/>
                  </a:cubicBezTo>
                  <a:lnTo>
                    <a:pt x="442" y="53"/>
                  </a:lnTo>
                  <a:cubicBezTo>
                    <a:pt x="411" y="16"/>
                    <a:pt x="372" y="1"/>
                    <a:pt x="33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89"/>
            <p:cNvSpPr/>
            <p:nvPr/>
          </p:nvSpPr>
          <p:spPr>
            <a:xfrm>
              <a:off x="2010247" y="1588193"/>
              <a:ext cx="21113" cy="16833"/>
            </a:xfrm>
            <a:custGeom>
              <a:avLst/>
              <a:gdLst/>
              <a:ahLst/>
              <a:cxnLst/>
              <a:rect l="l" t="t" r="r" b="b"/>
              <a:pathLst>
                <a:path w="804" h="641" extrusionOk="0">
                  <a:moveTo>
                    <a:pt x="493" y="0"/>
                  </a:moveTo>
                  <a:cubicBezTo>
                    <a:pt x="444" y="0"/>
                    <a:pt x="392" y="20"/>
                    <a:pt x="345" y="66"/>
                  </a:cubicBezTo>
                  <a:lnTo>
                    <a:pt x="135" y="277"/>
                  </a:lnTo>
                  <a:cubicBezTo>
                    <a:pt x="1" y="411"/>
                    <a:pt x="96" y="640"/>
                    <a:pt x="288" y="640"/>
                  </a:cubicBezTo>
                  <a:cubicBezTo>
                    <a:pt x="336" y="640"/>
                    <a:pt x="393" y="612"/>
                    <a:pt x="431" y="583"/>
                  </a:cubicBezTo>
                  <a:lnTo>
                    <a:pt x="642" y="363"/>
                  </a:lnTo>
                  <a:cubicBezTo>
                    <a:pt x="804" y="216"/>
                    <a:pt x="660" y="0"/>
                    <a:pt x="493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1" name="Google Shape;11641;p89"/>
            <p:cNvSpPr/>
            <p:nvPr/>
          </p:nvSpPr>
          <p:spPr>
            <a:xfrm>
              <a:off x="1835591" y="1762927"/>
              <a:ext cx="20719" cy="16754"/>
            </a:xfrm>
            <a:custGeom>
              <a:avLst/>
              <a:gdLst/>
              <a:ahLst/>
              <a:cxnLst/>
              <a:rect l="l" t="t" r="r" b="b"/>
              <a:pathLst>
                <a:path w="789" h="638" extrusionOk="0">
                  <a:moveTo>
                    <a:pt x="496" y="0"/>
                  </a:moveTo>
                  <a:cubicBezTo>
                    <a:pt x="448" y="0"/>
                    <a:pt x="399" y="19"/>
                    <a:pt x="354" y="63"/>
                  </a:cubicBezTo>
                  <a:lnTo>
                    <a:pt x="144" y="274"/>
                  </a:lnTo>
                  <a:cubicBezTo>
                    <a:pt x="0" y="408"/>
                    <a:pt x="96" y="638"/>
                    <a:pt x="287" y="638"/>
                  </a:cubicBezTo>
                  <a:cubicBezTo>
                    <a:pt x="345" y="628"/>
                    <a:pt x="393" y="609"/>
                    <a:pt x="431" y="571"/>
                  </a:cubicBezTo>
                  <a:lnTo>
                    <a:pt x="641" y="360"/>
                  </a:lnTo>
                  <a:cubicBezTo>
                    <a:pt x="789" y="206"/>
                    <a:pt x="653" y="0"/>
                    <a:pt x="49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89"/>
            <p:cNvSpPr/>
            <p:nvPr/>
          </p:nvSpPr>
          <p:spPr>
            <a:xfrm>
              <a:off x="1808018" y="1628581"/>
              <a:ext cx="22820" cy="14128"/>
            </a:xfrm>
            <a:custGeom>
              <a:avLst/>
              <a:gdLst/>
              <a:ahLst/>
              <a:cxnLst/>
              <a:rect l="l" t="t" r="r" b="b"/>
              <a:pathLst>
                <a:path w="869" h="538" extrusionOk="0">
                  <a:moveTo>
                    <a:pt x="291" y="0"/>
                  </a:moveTo>
                  <a:cubicBezTo>
                    <a:pt x="97" y="0"/>
                    <a:pt x="0" y="312"/>
                    <a:pt x="218" y="404"/>
                  </a:cubicBezTo>
                  <a:lnTo>
                    <a:pt x="495" y="519"/>
                  </a:lnTo>
                  <a:cubicBezTo>
                    <a:pt x="524" y="538"/>
                    <a:pt x="553" y="538"/>
                    <a:pt x="581" y="538"/>
                  </a:cubicBezTo>
                  <a:cubicBezTo>
                    <a:pt x="811" y="538"/>
                    <a:pt x="868" y="222"/>
                    <a:pt x="658" y="136"/>
                  </a:cubicBezTo>
                  <a:lnTo>
                    <a:pt x="380" y="21"/>
                  </a:lnTo>
                  <a:cubicBezTo>
                    <a:pt x="349" y="7"/>
                    <a:pt x="319" y="0"/>
                    <a:pt x="29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89"/>
            <p:cNvSpPr/>
            <p:nvPr/>
          </p:nvSpPr>
          <p:spPr>
            <a:xfrm>
              <a:off x="2035194" y="1725139"/>
              <a:ext cx="23004" cy="14102"/>
            </a:xfrm>
            <a:custGeom>
              <a:avLst/>
              <a:gdLst/>
              <a:ahLst/>
              <a:cxnLst/>
              <a:rect l="l" t="t" r="r" b="b"/>
              <a:pathLst>
                <a:path w="876" h="537" extrusionOk="0">
                  <a:moveTo>
                    <a:pt x="303" y="1"/>
                  </a:moveTo>
                  <a:cubicBezTo>
                    <a:pt x="99" y="1"/>
                    <a:pt x="0" y="309"/>
                    <a:pt x="228" y="402"/>
                  </a:cubicBezTo>
                  <a:lnTo>
                    <a:pt x="496" y="526"/>
                  </a:lnTo>
                  <a:cubicBezTo>
                    <a:pt x="524" y="536"/>
                    <a:pt x="553" y="536"/>
                    <a:pt x="582" y="536"/>
                  </a:cubicBezTo>
                  <a:cubicBezTo>
                    <a:pt x="585" y="536"/>
                    <a:pt x="589" y="536"/>
                    <a:pt x="592" y="536"/>
                  </a:cubicBezTo>
                  <a:cubicBezTo>
                    <a:pt x="814" y="536"/>
                    <a:pt x="875" y="228"/>
                    <a:pt x="658" y="144"/>
                  </a:cubicBezTo>
                  <a:lnTo>
                    <a:pt x="390" y="19"/>
                  </a:lnTo>
                  <a:cubicBezTo>
                    <a:pt x="360" y="7"/>
                    <a:pt x="330" y="1"/>
                    <a:pt x="30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89"/>
            <p:cNvSpPr/>
            <p:nvPr/>
          </p:nvSpPr>
          <p:spPr>
            <a:xfrm>
              <a:off x="1973299" y="1561276"/>
              <a:ext cx="16649" cy="18119"/>
            </a:xfrm>
            <a:custGeom>
              <a:avLst/>
              <a:gdLst/>
              <a:ahLst/>
              <a:cxnLst/>
              <a:rect l="l" t="t" r="r" b="b"/>
              <a:pathLst>
                <a:path w="634" h="690" extrusionOk="0">
                  <a:moveTo>
                    <a:pt x="363" y="1"/>
                  </a:moveTo>
                  <a:cubicBezTo>
                    <a:pt x="291" y="1"/>
                    <a:pt x="220" y="37"/>
                    <a:pt x="183" y="125"/>
                  </a:cubicBezTo>
                  <a:lnTo>
                    <a:pt x="58" y="402"/>
                  </a:lnTo>
                  <a:cubicBezTo>
                    <a:pt x="1" y="536"/>
                    <a:pt x="106" y="689"/>
                    <a:pt x="250" y="689"/>
                  </a:cubicBezTo>
                  <a:cubicBezTo>
                    <a:pt x="336" y="689"/>
                    <a:pt x="412" y="641"/>
                    <a:pt x="451" y="565"/>
                  </a:cubicBezTo>
                  <a:lnTo>
                    <a:pt x="565" y="287"/>
                  </a:lnTo>
                  <a:cubicBezTo>
                    <a:pt x="634" y="126"/>
                    <a:pt x="497" y="1"/>
                    <a:pt x="36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89"/>
            <p:cNvSpPr/>
            <p:nvPr/>
          </p:nvSpPr>
          <p:spPr>
            <a:xfrm>
              <a:off x="1876557" y="1788557"/>
              <a:ext cx="16623" cy="18277"/>
            </a:xfrm>
            <a:custGeom>
              <a:avLst/>
              <a:gdLst/>
              <a:ahLst/>
              <a:cxnLst/>
              <a:rect l="l" t="t" r="r" b="b"/>
              <a:pathLst>
                <a:path w="633" h="696" extrusionOk="0">
                  <a:moveTo>
                    <a:pt x="365" y="0"/>
                  </a:moveTo>
                  <a:cubicBezTo>
                    <a:pt x="292" y="0"/>
                    <a:pt x="220" y="39"/>
                    <a:pt x="182" y="131"/>
                  </a:cubicBezTo>
                  <a:lnTo>
                    <a:pt x="58" y="399"/>
                  </a:lnTo>
                  <a:cubicBezTo>
                    <a:pt x="0" y="542"/>
                    <a:pt x="106" y="695"/>
                    <a:pt x="259" y="695"/>
                  </a:cubicBezTo>
                  <a:cubicBezTo>
                    <a:pt x="335" y="695"/>
                    <a:pt x="412" y="638"/>
                    <a:pt x="450" y="561"/>
                  </a:cubicBezTo>
                  <a:lnTo>
                    <a:pt x="565" y="293"/>
                  </a:lnTo>
                  <a:cubicBezTo>
                    <a:pt x="633" y="127"/>
                    <a:pt x="498" y="0"/>
                    <a:pt x="36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89"/>
            <p:cNvSpPr/>
            <p:nvPr/>
          </p:nvSpPr>
          <p:spPr>
            <a:xfrm>
              <a:off x="1878710" y="1560541"/>
              <a:ext cx="15966" cy="18093"/>
            </a:xfrm>
            <a:custGeom>
              <a:avLst/>
              <a:gdLst/>
              <a:ahLst/>
              <a:cxnLst/>
              <a:rect l="l" t="t" r="r" b="b"/>
              <a:pathLst>
                <a:path w="608" h="689" extrusionOk="0">
                  <a:moveTo>
                    <a:pt x="266" y="0"/>
                  </a:moveTo>
                  <a:cubicBezTo>
                    <a:pt x="134" y="0"/>
                    <a:pt x="1" y="122"/>
                    <a:pt x="62" y="287"/>
                  </a:cubicBezTo>
                  <a:lnTo>
                    <a:pt x="177" y="564"/>
                  </a:lnTo>
                  <a:cubicBezTo>
                    <a:pt x="215" y="641"/>
                    <a:pt x="291" y="688"/>
                    <a:pt x="368" y="688"/>
                  </a:cubicBezTo>
                  <a:cubicBezTo>
                    <a:pt x="512" y="679"/>
                    <a:pt x="607" y="545"/>
                    <a:pt x="569" y="411"/>
                  </a:cubicBezTo>
                  <a:lnTo>
                    <a:pt x="454" y="133"/>
                  </a:lnTo>
                  <a:cubicBezTo>
                    <a:pt x="416" y="40"/>
                    <a:pt x="341" y="0"/>
                    <a:pt x="26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89"/>
            <p:cNvSpPr/>
            <p:nvPr/>
          </p:nvSpPr>
          <p:spPr>
            <a:xfrm>
              <a:off x="1971014" y="1789292"/>
              <a:ext cx="16386" cy="18277"/>
            </a:xfrm>
            <a:custGeom>
              <a:avLst/>
              <a:gdLst/>
              <a:ahLst/>
              <a:cxnLst/>
              <a:rect l="l" t="t" r="r" b="b"/>
              <a:pathLst>
                <a:path w="624" h="696" extrusionOk="0">
                  <a:moveTo>
                    <a:pt x="272" y="1"/>
                  </a:moveTo>
                  <a:cubicBezTo>
                    <a:pt x="140" y="1"/>
                    <a:pt x="1" y="128"/>
                    <a:pt x="69" y="294"/>
                  </a:cubicBezTo>
                  <a:lnTo>
                    <a:pt x="184" y="572"/>
                  </a:lnTo>
                  <a:cubicBezTo>
                    <a:pt x="212" y="648"/>
                    <a:pt x="289" y="696"/>
                    <a:pt x="375" y="696"/>
                  </a:cubicBezTo>
                  <a:cubicBezTo>
                    <a:pt x="518" y="696"/>
                    <a:pt x="624" y="552"/>
                    <a:pt x="566" y="409"/>
                  </a:cubicBezTo>
                  <a:lnTo>
                    <a:pt x="451" y="131"/>
                  </a:lnTo>
                  <a:cubicBezTo>
                    <a:pt x="417" y="39"/>
                    <a:pt x="346" y="1"/>
                    <a:pt x="27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89"/>
            <p:cNvSpPr/>
            <p:nvPr/>
          </p:nvSpPr>
          <p:spPr>
            <a:xfrm>
              <a:off x="2036375" y="1630734"/>
              <a:ext cx="22951" cy="13997"/>
            </a:xfrm>
            <a:custGeom>
              <a:avLst/>
              <a:gdLst/>
              <a:ahLst/>
              <a:cxnLst/>
              <a:rect l="l" t="t" r="r" b="b"/>
              <a:pathLst>
                <a:path w="874" h="533" extrusionOk="0">
                  <a:moveTo>
                    <a:pt x="570" y="0"/>
                  </a:moveTo>
                  <a:cubicBezTo>
                    <a:pt x="544" y="0"/>
                    <a:pt x="517" y="5"/>
                    <a:pt x="489" y="16"/>
                  </a:cubicBezTo>
                  <a:lnTo>
                    <a:pt x="212" y="131"/>
                  </a:lnTo>
                  <a:cubicBezTo>
                    <a:pt x="1" y="217"/>
                    <a:pt x="58" y="532"/>
                    <a:pt x="288" y="532"/>
                  </a:cubicBezTo>
                  <a:cubicBezTo>
                    <a:pt x="317" y="532"/>
                    <a:pt x="345" y="532"/>
                    <a:pt x="374" y="523"/>
                  </a:cubicBezTo>
                  <a:lnTo>
                    <a:pt x="652" y="408"/>
                  </a:lnTo>
                  <a:cubicBezTo>
                    <a:pt x="873" y="314"/>
                    <a:pt x="776" y="0"/>
                    <a:pt x="570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89"/>
            <p:cNvSpPr/>
            <p:nvPr/>
          </p:nvSpPr>
          <p:spPr>
            <a:xfrm>
              <a:off x="1807441" y="1723143"/>
              <a:ext cx="22846" cy="14075"/>
            </a:xfrm>
            <a:custGeom>
              <a:avLst/>
              <a:gdLst/>
              <a:ahLst/>
              <a:cxnLst/>
              <a:rect l="l" t="t" r="r" b="b"/>
              <a:pathLst>
                <a:path w="870" h="536" extrusionOk="0">
                  <a:moveTo>
                    <a:pt x="574" y="1"/>
                  </a:moveTo>
                  <a:cubicBezTo>
                    <a:pt x="547" y="1"/>
                    <a:pt x="519" y="6"/>
                    <a:pt x="488" y="19"/>
                  </a:cubicBezTo>
                  <a:lnTo>
                    <a:pt x="211" y="133"/>
                  </a:lnTo>
                  <a:cubicBezTo>
                    <a:pt x="0" y="220"/>
                    <a:pt x="58" y="535"/>
                    <a:pt x="288" y="535"/>
                  </a:cubicBezTo>
                  <a:cubicBezTo>
                    <a:pt x="316" y="535"/>
                    <a:pt x="345" y="526"/>
                    <a:pt x="364" y="516"/>
                  </a:cubicBezTo>
                  <a:lnTo>
                    <a:pt x="642" y="401"/>
                  </a:lnTo>
                  <a:cubicBezTo>
                    <a:pt x="870" y="317"/>
                    <a:pt x="777" y="1"/>
                    <a:pt x="574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0" name="Google Shape;11650;p89"/>
          <p:cNvGrpSpPr/>
          <p:nvPr/>
        </p:nvGrpSpPr>
        <p:grpSpPr>
          <a:xfrm>
            <a:off x="3095178" y="1502716"/>
            <a:ext cx="334290" cy="362677"/>
            <a:chOff x="3095178" y="1502716"/>
            <a:chExt cx="334290" cy="362677"/>
          </a:xfrm>
        </p:grpSpPr>
        <p:sp>
          <p:nvSpPr>
            <p:cNvPr id="11651" name="Google Shape;11651;p89"/>
            <p:cNvSpPr/>
            <p:nvPr/>
          </p:nvSpPr>
          <p:spPr>
            <a:xfrm>
              <a:off x="3125351" y="1502716"/>
              <a:ext cx="304117" cy="304117"/>
            </a:xfrm>
            <a:custGeom>
              <a:avLst/>
              <a:gdLst/>
              <a:ahLst/>
              <a:cxnLst/>
              <a:rect l="l" t="t" r="r" b="b"/>
              <a:pathLst>
                <a:path w="11581" h="11581" extrusionOk="0">
                  <a:moveTo>
                    <a:pt x="5790" y="0"/>
                  </a:moveTo>
                  <a:cubicBezTo>
                    <a:pt x="2594" y="0"/>
                    <a:pt x="0" y="2594"/>
                    <a:pt x="0" y="5790"/>
                  </a:cubicBezTo>
                  <a:cubicBezTo>
                    <a:pt x="0" y="8987"/>
                    <a:pt x="2594" y="11580"/>
                    <a:pt x="5790" y="11580"/>
                  </a:cubicBezTo>
                  <a:cubicBezTo>
                    <a:pt x="8987" y="11580"/>
                    <a:pt x="11580" y="8987"/>
                    <a:pt x="11580" y="5790"/>
                  </a:cubicBezTo>
                  <a:cubicBezTo>
                    <a:pt x="11580" y="2594"/>
                    <a:pt x="8987" y="0"/>
                    <a:pt x="5790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89"/>
            <p:cNvSpPr/>
            <p:nvPr/>
          </p:nvSpPr>
          <p:spPr>
            <a:xfrm>
              <a:off x="3095178" y="1505973"/>
              <a:ext cx="289306" cy="300887"/>
            </a:xfrm>
            <a:custGeom>
              <a:avLst/>
              <a:gdLst/>
              <a:ahLst/>
              <a:cxnLst/>
              <a:rect l="l" t="t" r="r" b="b"/>
              <a:pathLst>
                <a:path w="11017" h="11458" extrusionOk="0">
                  <a:moveTo>
                    <a:pt x="5752" y="1"/>
                  </a:moveTo>
                  <a:cubicBezTo>
                    <a:pt x="1963" y="785"/>
                    <a:pt x="1" y="5006"/>
                    <a:pt x="1838" y="8413"/>
                  </a:cubicBezTo>
                  <a:cubicBezTo>
                    <a:pt x="2909" y="10399"/>
                    <a:pt x="4916" y="11458"/>
                    <a:pt x="6949" y="11458"/>
                  </a:cubicBezTo>
                  <a:cubicBezTo>
                    <a:pt x="8403" y="11458"/>
                    <a:pt x="9870" y="10915"/>
                    <a:pt x="11016" y="9781"/>
                  </a:cubicBezTo>
                  <a:lnTo>
                    <a:pt x="11016" y="9781"/>
                  </a:lnTo>
                  <a:cubicBezTo>
                    <a:pt x="10624" y="9858"/>
                    <a:pt x="10231" y="9896"/>
                    <a:pt x="9839" y="9896"/>
                  </a:cubicBezTo>
                  <a:cubicBezTo>
                    <a:pt x="7485" y="9896"/>
                    <a:pt x="5370" y="8480"/>
                    <a:pt x="4480" y="6317"/>
                  </a:cubicBezTo>
                  <a:cubicBezTo>
                    <a:pt x="3580" y="4145"/>
                    <a:pt x="4087" y="1647"/>
                    <a:pt x="575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89"/>
            <p:cNvSpPr/>
            <p:nvPr/>
          </p:nvSpPr>
          <p:spPr>
            <a:xfrm>
              <a:off x="3125351" y="1503215"/>
              <a:ext cx="303854" cy="303356"/>
            </a:xfrm>
            <a:custGeom>
              <a:avLst/>
              <a:gdLst/>
              <a:ahLst/>
              <a:cxnLst/>
              <a:rect l="l" t="t" r="r" b="b"/>
              <a:pathLst>
                <a:path w="11571" h="11552" extrusionOk="0">
                  <a:moveTo>
                    <a:pt x="5570" y="2881"/>
                  </a:moveTo>
                  <a:lnTo>
                    <a:pt x="5570" y="5551"/>
                  </a:lnTo>
                  <a:lnTo>
                    <a:pt x="2230" y="5551"/>
                  </a:lnTo>
                  <a:cubicBezTo>
                    <a:pt x="2240" y="4642"/>
                    <a:pt x="2402" y="3733"/>
                    <a:pt x="2708" y="2881"/>
                  </a:cubicBezTo>
                  <a:close/>
                  <a:moveTo>
                    <a:pt x="8872" y="2881"/>
                  </a:moveTo>
                  <a:cubicBezTo>
                    <a:pt x="9168" y="3733"/>
                    <a:pt x="9331" y="4642"/>
                    <a:pt x="9350" y="5551"/>
                  </a:cubicBezTo>
                  <a:lnTo>
                    <a:pt x="6010" y="5551"/>
                  </a:lnTo>
                  <a:lnTo>
                    <a:pt x="6010" y="2881"/>
                  </a:lnTo>
                  <a:close/>
                  <a:moveTo>
                    <a:pt x="5560" y="5991"/>
                  </a:moveTo>
                  <a:lnTo>
                    <a:pt x="5560" y="8671"/>
                  </a:lnTo>
                  <a:lnTo>
                    <a:pt x="2708" y="8671"/>
                  </a:lnTo>
                  <a:cubicBezTo>
                    <a:pt x="2402" y="7810"/>
                    <a:pt x="2240" y="6901"/>
                    <a:pt x="2230" y="5991"/>
                  </a:cubicBezTo>
                  <a:close/>
                  <a:moveTo>
                    <a:pt x="9350" y="5991"/>
                  </a:moveTo>
                  <a:cubicBezTo>
                    <a:pt x="9331" y="6901"/>
                    <a:pt x="9168" y="7810"/>
                    <a:pt x="8872" y="8671"/>
                  </a:cubicBezTo>
                  <a:lnTo>
                    <a:pt x="8872" y="8661"/>
                  </a:lnTo>
                  <a:lnTo>
                    <a:pt x="6010" y="8661"/>
                  </a:lnTo>
                  <a:lnTo>
                    <a:pt x="6010" y="5991"/>
                  </a:lnTo>
                  <a:close/>
                  <a:moveTo>
                    <a:pt x="5570" y="0"/>
                  </a:moveTo>
                  <a:lnTo>
                    <a:pt x="5570" y="2431"/>
                  </a:lnTo>
                  <a:lnTo>
                    <a:pt x="2881" y="2431"/>
                  </a:lnTo>
                  <a:cubicBezTo>
                    <a:pt x="3484" y="1044"/>
                    <a:pt x="4460" y="106"/>
                    <a:pt x="5570" y="0"/>
                  </a:cubicBezTo>
                  <a:lnTo>
                    <a:pt x="5570" y="0"/>
                  </a:lnTo>
                  <a:cubicBezTo>
                    <a:pt x="4977" y="20"/>
                    <a:pt x="4402" y="125"/>
                    <a:pt x="3847" y="316"/>
                  </a:cubicBezTo>
                  <a:cubicBezTo>
                    <a:pt x="3264" y="823"/>
                    <a:pt x="2766" y="1551"/>
                    <a:pt x="2412" y="2431"/>
                  </a:cubicBezTo>
                  <a:lnTo>
                    <a:pt x="1062" y="2431"/>
                  </a:lnTo>
                  <a:cubicBezTo>
                    <a:pt x="957" y="2575"/>
                    <a:pt x="861" y="2718"/>
                    <a:pt x="775" y="2871"/>
                  </a:cubicBezTo>
                  <a:lnTo>
                    <a:pt x="2240" y="2871"/>
                  </a:lnTo>
                  <a:cubicBezTo>
                    <a:pt x="1952" y="3742"/>
                    <a:pt x="1799" y="4642"/>
                    <a:pt x="1780" y="5551"/>
                  </a:cubicBezTo>
                  <a:lnTo>
                    <a:pt x="0" y="5551"/>
                  </a:lnTo>
                  <a:lnTo>
                    <a:pt x="0" y="5771"/>
                  </a:lnTo>
                  <a:lnTo>
                    <a:pt x="0" y="5991"/>
                  </a:lnTo>
                  <a:lnTo>
                    <a:pt x="1780" y="5991"/>
                  </a:lnTo>
                  <a:cubicBezTo>
                    <a:pt x="1799" y="6901"/>
                    <a:pt x="1952" y="7800"/>
                    <a:pt x="2240" y="8661"/>
                  </a:cubicBezTo>
                  <a:lnTo>
                    <a:pt x="775" y="8661"/>
                  </a:lnTo>
                  <a:cubicBezTo>
                    <a:pt x="861" y="8815"/>
                    <a:pt x="957" y="8968"/>
                    <a:pt x="1062" y="9111"/>
                  </a:cubicBezTo>
                  <a:lnTo>
                    <a:pt x="2412" y="9111"/>
                  </a:lnTo>
                  <a:cubicBezTo>
                    <a:pt x="2766" y="9992"/>
                    <a:pt x="3264" y="10719"/>
                    <a:pt x="3847" y="11226"/>
                  </a:cubicBezTo>
                  <a:cubicBezTo>
                    <a:pt x="4398" y="11416"/>
                    <a:pt x="4968" y="11531"/>
                    <a:pt x="5556" y="11551"/>
                  </a:cubicBezTo>
                  <a:lnTo>
                    <a:pt x="5556" y="11551"/>
                  </a:lnTo>
                  <a:cubicBezTo>
                    <a:pt x="4457" y="11434"/>
                    <a:pt x="3483" y="10497"/>
                    <a:pt x="2881" y="9111"/>
                  </a:cubicBezTo>
                  <a:lnTo>
                    <a:pt x="5560" y="9111"/>
                  </a:lnTo>
                  <a:lnTo>
                    <a:pt x="5560" y="11551"/>
                  </a:lnTo>
                  <a:lnTo>
                    <a:pt x="5560" y="11551"/>
                  </a:lnTo>
                  <a:cubicBezTo>
                    <a:pt x="5559" y="11551"/>
                    <a:pt x="5557" y="11551"/>
                    <a:pt x="5556" y="11551"/>
                  </a:cubicBezTo>
                  <a:lnTo>
                    <a:pt x="5556" y="11551"/>
                  </a:lnTo>
                  <a:cubicBezTo>
                    <a:pt x="5557" y="11551"/>
                    <a:pt x="5559" y="11552"/>
                    <a:pt x="5560" y="11552"/>
                  </a:cubicBezTo>
                  <a:lnTo>
                    <a:pt x="5560" y="11551"/>
                  </a:lnTo>
                  <a:lnTo>
                    <a:pt x="5560" y="11551"/>
                  </a:lnTo>
                  <a:cubicBezTo>
                    <a:pt x="5564" y="11552"/>
                    <a:pt x="5567" y="11552"/>
                    <a:pt x="5570" y="11552"/>
                  </a:cubicBezTo>
                  <a:lnTo>
                    <a:pt x="6010" y="11552"/>
                  </a:lnTo>
                  <a:lnTo>
                    <a:pt x="6010" y="9111"/>
                  </a:lnTo>
                  <a:lnTo>
                    <a:pt x="8690" y="9111"/>
                  </a:lnTo>
                  <a:cubicBezTo>
                    <a:pt x="8087" y="10499"/>
                    <a:pt x="7120" y="11437"/>
                    <a:pt x="6010" y="11552"/>
                  </a:cubicBezTo>
                  <a:cubicBezTo>
                    <a:pt x="6594" y="11533"/>
                    <a:pt x="7178" y="11418"/>
                    <a:pt x="7733" y="11226"/>
                  </a:cubicBezTo>
                  <a:cubicBezTo>
                    <a:pt x="8317" y="10719"/>
                    <a:pt x="8805" y="9992"/>
                    <a:pt x="9168" y="9111"/>
                  </a:cubicBezTo>
                  <a:lnTo>
                    <a:pt x="10518" y="9111"/>
                  </a:lnTo>
                  <a:cubicBezTo>
                    <a:pt x="10614" y="8968"/>
                    <a:pt x="10709" y="8824"/>
                    <a:pt x="10805" y="8671"/>
                  </a:cubicBezTo>
                  <a:lnTo>
                    <a:pt x="9341" y="8671"/>
                  </a:lnTo>
                  <a:cubicBezTo>
                    <a:pt x="9618" y="7800"/>
                    <a:pt x="9771" y="6901"/>
                    <a:pt x="9790" y="5991"/>
                  </a:cubicBezTo>
                  <a:lnTo>
                    <a:pt x="11571" y="5991"/>
                  </a:lnTo>
                  <a:lnTo>
                    <a:pt x="11571" y="5771"/>
                  </a:lnTo>
                  <a:lnTo>
                    <a:pt x="11571" y="5551"/>
                  </a:lnTo>
                  <a:lnTo>
                    <a:pt x="9790" y="5551"/>
                  </a:lnTo>
                  <a:cubicBezTo>
                    <a:pt x="9771" y="4642"/>
                    <a:pt x="9618" y="3742"/>
                    <a:pt x="9341" y="2881"/>
                  </a:cubicBezTo>
                  <a:lnTo>
                    <a:pt x="10805" y="2881"/>
                  </a:lnTo>
                  <a:cubicBezTo>
                    <a:pt x="10709" y="2728"/>
                    <a:pt x="10614" y="2575"/>
                    <a:pt x="10518" y="2431"/>
                  </a:cubicBezTo>
                  <a:lnTo>
                    <a:pt x="9168" y="2431"/>
                  </a:lnTo>
                  <a:cubicBezTo>
                    <a:pt x="8805" y="1551"/>
                    <a:pt x="8317" y="823"/>
                    <a:pt x="7733" y="316"/>
                  </a:cubicBezTo>
                  <a:cubicBezTo>
                    <a:pt x="7178" y="125"/>
                    <a:pt x="6594" y="10"/>
                    <a:pt x="6010" y="0"/>
                  </a:cubicBezTo>
                  <a:lnTo>
                    <a:pt x="6010" y="0"/>
                  </a:lnTo>
                  <a:cubicBezTo>
                    <a:pt x="7120" y="106"/>
                    <a:pt x="8087" y="1044"/>
                    <a:pt x="8699" y="2431"/>
                  </a:cubicBezTo>
                  <a:lnTo>
                    <a:pt x="6010" y="2431"/>
                  </a:lnTo>
                  <a:lnTo>
                    <a:pt x="6010" y="0"/>
                  </a:ln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89"/>
            <p:cNvSpPr/>
            <p:nvPr/>
          </p:nvSpPr>
          <p:spPr>
            <a:xfrm>
              <a:off x="3125351" y="1505973"/>
              <a:ext cx="229224" cy="300598"/>
            </a:xfrm>
            <a:custGeom>
              <a:avLst/>
              <a:gdLst/>
              <a:ahLst/>
              <a:cxnLst/>
              <a:rect l="l" t="t" r="r" b="b"/>
              <a:pathLst>
                <a:path w="8729" h="11447" extrusionOk="0">
                  <a:moveTo>
                    <a:pt x="4594" y="1"/>
                  </a:moveTo>
                  <a:lnTo>
                    <a:pt x="4594" y="1"/>
                  </a:lnTo>
                  <a:cubicBezTo>
                    <a:pt x="4345" y="58"/>
                    <a:pt x="4096" y="125"/>
                    <a:pt x="3847" y="211"/>
                  </a:cubicBezTo>
                  <a:cubicBezTo>
                    <a:pt x="3264" y="718"/>
                    <a:pt x="2766" y="1446"/>
                    <a:pt x="2412" y="2326"/>
                  </a:cubicBezTo>
                  <a:lnTo>
                    <a:pt x="1062" y="2326"/>
                  </a:lnTo>
                  <a:cubicBezTo>
                    <a:pt x="957" y="2470"/>
                    <a:pt x="861" y="2613"/>
                    <a:pt x="775" y="2766"/>
                  </a:cubicBezTo>
                  <a:lnTo>
                    <a:pt x="2240" y="2766"/>
                  </a:lnTo>
                  <a:cubicBezTo>
                    <a:pt x="1952" y="3637"/>
                    <a:pt x="1799" y="4537"/>
                    <a:pt x="1780" y="5446"/>
                  </a:cubicBezTo>
                  <a:lnTo>
                    <a:pt x="0" y="5446"/>
                  </a:lnTo>
                  <a:lnTo>
                    <a:pt x="0" y="5666"/>
                  </a:lnTo>
                  <a:lnTo>
                    <a:pt x="0" y="5886"/>
                  </a:lnTo>
                  <a:lnTo>
                    <a:pt x="1780" y="5886"/>
                  </a:lnTo>
                  <a:cubicBezTo>
                    <a:pt x="1799" y="6796"/>
                    <a:pt x="1952" y="7695"/>
                    <a:pt x="2240" y="8556"/>
                  </a:cubicBezTo>
                  <a:lnTo>
                    <a:pt x="775" y="8556"/>
                  </a:lnTo>
                  <a:cubicBezTo>
                    <a:pt x="861" y="8710"/>
                    <a:pt x="957" y="8863"/>
                    <a:pt x="1062" y="9006"/>
                  </a:cubicBezTo>
                  <a:lnTo>
                    <a:pt x="2412" y="9006"/>
                  </a:lnTo>
                  <a:cubicBezTo>
                    <a:pt x="2766" y="9887"/>
                    <a:pt x="3264" y="10614"/>
                    <a:pt x="3847" y="11121"/>
                  </a:cubicBezTo>
                  <a:cubicBezTo>
                    <a:pt x="4402" y="11313"/>
                    <a:pt x="4977" y="11428"/>
                    <a:pt x="5570" y="11447"/>
                  </a:cubicBezTo>
                  <a:cubicBezTo>
                    <a:pt x="4460" y="11332"/>
                    <a:pt x="3484" y="10394"/>
                    <a:pt x="2881" y="9006"/>
                  </a:cubicBezTo>
                  <a:lnTo>
                    <a:pt x="5570" y="9006"/>
                  </a:lnTo>
                  <a:lnTo>
                    <a:pt x="5570" y="11447"/>
                  </a:lnTo>
                  <a:lnTo>
                    <a:pt x="6010" y="11447"/>
                  </a:lnTo>
                  <a:lnTo>
                    <a:pt x="6010" y="9246"/>
                  </a:lnTo>
                  <a:cubicBezTo>
                    <a:pt x="5647" y="9054"/>
                    <a:pt x="5302" y="8824"/>
                    <a:pt x="4986" y="8566"/>
                  </a:cubicBezTo>
                  <a:lnTo>
                    <a:pt x="2708" y="8566"/>
                  </a:lnTo>
                  <a:cubicBezTo>
                    <a:pt x="2402" y="7705"/>
                    <a:pt x="2240" y="6805"/>
                    <a:pt x="2230" y="5886"/>
                  </a:cubicBezTo>
                  <a:lnTo>
                    <a:pt x="3168" y="5886"/>
                  </a:lnTo>
                  <a:cubicBezTo>
                    <a:pt x="3120" y="5743"/>
                    <a:pt x="3082" y="5599"/>
                    <a:pt x="3053" y="5446"/>
                  </a:cubicBezTo>
                  <a:lnTo>
                    <a:pt x="2230" y="5446"/>
                  </a:lnTo>
                  <a:cubicBezTo>
                    <a:pt x="2240" y="4537"/>
                    <a:pt x="2402" y="3628"/>
                    <a:pt x="2708" y="2776"/>
                  </a:cubicBezTo>
                  <a:lnTo>
                    <a:pt x="3053" y="2776"/>
                  </a:lnTo>
                  <a:cubicBezTo>
                    <a:pt x="3082" y="2623"/>
                    <a:pt x="3130" y="2470"/>
                    <a:pt x="3168" y="2326"/>
                  </a:cubicBezTo>
                  <a:lnTo>
                    <a:pt x="2881" y="2326"/>
                  </a:lnTo>
                  <a:cubicBezTo>
                    <a:pt x="3149" y="1666"/>
                    <a:pt x="3570" y="1063"/>
                    <a:pt x="4096" y="575"/>
                  </a:cubicBezTo>
                  <a:cubicBezTo>
                    <a:pt x="4249" y="374"/>
                    <a:pt x="4422" y="183"/>
                    <a:pt x="4594" y="1"/>
                  </a:cubicBezTo>
                  <a:close/>
                  <a:moveTo>
                    <a:pt x="8231" y="9877"/>
                  </a:moveTo>
                  <a:cubicBezTo>
                    <a:pt x="7647" y="10777"/>
                    <a:pt x="6872" y="11361"/>
                    <a:pt x="6010" y="11447"/>
                  </a:cubicBezTo>
                  <a:cubicBezTo>
                    <a:pt x="6594" y="11428"/>
                    <a:pt x="7178" y="11313"/>
                    <a:pt x="7733" y="11121"/>
                  </a:cubicBezTo>
                  <a:cubicBezTo>
                    <a:pt x="8125" y="10767"/>
                    <a:pt x="8460" y="10356"/>
                    <a:pt x="8728" y="9896"/>
                  </a:cubicBezTo>
                  <a:lnTo>
                    <a:pt x="8690" y="9896"/>
                  </a:lnTo>
                  <a:cubicBezTo>
                    <a:pt x="8537" y="9896"/>
                    <a:pt x="8384" y="9887"/>
                    <a:pt x="8231" y="9877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89"/>
            <p:cNvSpPr/>
            <p:nvPr/>
          </p:nvSpPr>
          <p:spPr>
            <a:xfrm>
              <a:off x="3177871" y="1795253"/>
              <a:ext cx="198814" cy="70140"/>
            </a:xfrm>
            <a:custGeom>
              <a:avLst/>
              <a:gdLst/>
              <a:ahLst/>
              <a:cxnLst/>
              <a:rect l="l" t="t" r="r" b="b"/>
              <a:pathLst>
                <a:path w="7571" h="2671" extrusionOk="0">
                  <a:moveTo>
                    <a:pt x="2450" y="0"/>
                  </a:moveTo>
                  <a:lnTo>
                    <a:pt x="584" y="670"/>
                  </a:lnTo>
                  <a:cubicBezTo>
                    <a:pt x="230" y="804"/>
                    <a:pt x="0" y="1139"/>
                    <a:pt x="0" y="1512"/>
                  </a:cubicBezTo>
                  <a:lnTo>
                    <a:pt x="0" y="2450"/>
                  </a:lnTo>
                  <a:cubicBezTo>
                    <a:pt x="0" y="2574"/>
                    <a:pt x="96" y="2670"/>
                    <a:pt x="230" y="2670"/>
                  </a:cubicBezTo>
                  <a:lnTo>
                    <a:pt x="7350" y="2670"/>
                  </a:lnTo>
                  <a:cubicBezTo>
                    <a:pt x="7475" y="2670"/>
                    <a:pt x="7570" y="2565"/>
                    <a:pt x="7570" y="2450"/>
                  </a:cubicBezTo>
                  <a:lnTo>
                    <a:pt x="7570" y="1512"/>
                  </a:lnTo>
                  <a:cubicBezTo>
                    <a:pt x="7570" y="1139"/>
                    <a:pt x="7341" y="804"/>
                    <a:pt x="6987" y="670"/>
                  </a:cubicBezTo>
                  <a:lnTo>
                    <a:pt x="5120" y="0"/>
                  </a:lnTo>
                  <a:lnTo>
                    <a:pt x="3790" y="450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89"/>
            <p:cNvSpPr/>
            <p:nvPr/>
          </p:nvSpPr>
          <p:spPr>
            <a:xfrm>
              <a:off x="3265580" y="1818624"/>
              <a:ext cx="23398" cy="46769"/>
            </a:xfrm>
            <a:custGeom>
              <a:avLst/>
              <a:gdLst/>
              <a:ahLst/>
              <a:cxnLst/>
              <a:rect l="l" t="t" r="r" b="b"/>
              <a:pathLst>
                <a:path w="891" h="1781" extrusionOk="0">
                  <a:moveTo>
                    <a:pt x="211" y="0"/>
                  </a:moveTo>
                  <a:lnTo>
                    <a:pt x="0" y="1780"/>
                  </a:lnTo>
                  <a:lnTo>
                    <a:pt x="890" y="1780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89"/>
            <p:cNvSpPr/>
            <p:nvPr/>
          </p:nvSpPr>
          <p:spPr>
            <a:xfrm>
              <a:off x="3267076" y="1806807"/>
              <a:ext cx="20378" cy="19879"/>
            </a:xfrm>
            <a:custGeom>
              <a:avLst/>
              <a:gdLst/>
              <a:ahLst/>
              <a:cxnLst/>
              <a:rect l="l" t="t" r="r" b="b"/>
              <a:pathLst>
                <a:path w="776" h="757" extrusionOk="0">
                  <a:moveTo>
                    <a:pt x="1" y="0"/>
                  </a:moveTo>
                  <a:lnTo>
                    <a:pt x="1" y="603"/>
                  </a:lnTo>
                  <a:cubicBezTo>
                    <a:pt x="1" y="689"/>
                    <a:pt x="68" y="756"/>
                    <a:pt x="154" y="756"/>
                  </a:cubicBezTo>
                  <a:lnTo>
                    <a:pt x="623" y="756"/>
                  </a:lnTo>
                  <a:cubicBezTo>
                    <a:pt x="709" y="756"/>
                    <a:pt x="776" y="689"/>
                    <a:pt x="776" y="603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89"/>
            <p:cNvSpPr/>
            <p:nvPr/>
          </p:nvSpPr>
          <p:spPr>
            <a:xfrm>
              <a:off x="3341734" y="1818861"/>
              <a:ext cx="34952" cy="46533"/>
            </a:xfrm>
            <a:custGeom>
              <a:avLst/>
              <a:gdLst/>
              <a:ahLst/>
              <a:cxnLst/>
              <a:rect l="l" t="t" r="r" b="b"/>
              <a:pathLst>
                <a:path w="1331" h="1772" extrusionOk="0">
                  <a:moveTo>
                    <a:pt x="1091" y="1"/>
                  </a:moveTo>
                  <a:lnTo>
                    <a:pt x="258" y="843"/>
                  </a:lnTo>
                  <a:cubicBezTo>
                    <a:pt x="86" y="1006"/>
                    <a:pt x="0" y="1235"/>
                    <a:pt x="0" y="1474"/>
                  </a:cubicBezTo>
                  <a:lnTo>
                    <a:pt x="0" y="1771"/>
                  </a:lnTo>
                  <a:lnTo>
                    <a:pt x="1110" y="1771"/>
                  </a:lnTo>
                  <a:cubicBezTo>
                    <a:pt x="1235" y="1771"/>
                    <a:pt x="1330" y="1666"/>
                    <a:pt x="1330" y="1551"/>
                  </a:cubicBezTo>
                  <a:lnTo>
                    <a:pt x="1330" y="613"/>
                  </a:lnTo>
                  <a:cubicBezTo>
                    <a:pt x="1330" y="383"/>
                    <a:pt x="1244" y="173"/>
                    <a:pt x="109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89"/>
            <p:cNvSpPr/>
            <p:nvPr/>
          </p:nvSpPr>
          <p:spPr>
            <a:xfrm>
              <a:off x="3213060" y="1614033"/>
              <a:ext cx="128700" cy="93538"/>
            </a:xfrm>
            <a:custGeom>
              <a:avLst/>
              <a:gdLst/>
              <a:ahLst/>
              <a:cxnLst/>
              <a:rect l="l" t="t" r="r" b="b"/>
              <a:pathLst>
                <a:path w="4901" h="3562" extrusionOk="0">
                  <a:moveTo>
                    <a:pt x="1763" y="1"/>
                  </a:moveTo>
                  <a:cubicBezTo>
                    <a:pt x="785" y="1"/>
                    <a:pt x="0" y="801"/>
                    <a:pt x="0" y="1771"/>
                  </a:cubicBezTo>
                  <a:lnTo>
                    <a:pt x="0" y="2307"/>
                  </a:lnTo>
                  <a:cubicBezTo>
                    <a:pt x="0" y="2547"/>
                    <a:pt x="38" y="2786"/>
                    <a:pt x="115" y="3006"/>
                  </a:cubicBezTo>
                  <a:lnTo>
                    <a:pt x="192" y="3236"/>
                  </a:lnTo>
                  <a:cubicBezTo>
                    <a:pt x="211" y="3303"/>
                    <a:pt x="230" y="3370"/>
                    <a:pt x="230" y="3446"/>
                  </a:cubicBezTo>
                  <a:lnTo>
                    <a:pt x="230" y="3561"/>
                  </a:lnTo>
                  <a:lnTo>
                    <a:pt x="4680" y="3561"/>
                  </a:lnTo>
                  <a:lnTo>
                    <a:pt x="4680" y="3446"/>
                  </a:lnTo>
                  <a:cubicBezTo>
                    <a:pt x="4680" y="3370"/>
                    <a:pt x="4690" y="3303"/>
                    <a:pt x="4709" y="3236"/>
                  </a:cubicBezTo>
                  <a:lnTo>
                    <a:pt x="4785" y="3006"/>
                  </a:lnTo>
                  <a:cubicBezTo>
                    <a:pt x="4862" y="2786"/>
                    <a:pt x="4900" y="2547"/>
                    <a:pt x="4900" y="2307"/>
                  </a:cubicBezTo>
                  <a:lnTo>
                    <a:pt x="4900" y="441"/>
                  </a:lnTo>
                  <a:cubicBezTo>
                    <a:pt x="4900" y="192"/>
                    <a:pt x="4699" y="1"/>
                    <a:pt x="4450" y="1"/>
                  </a:cubicBezTo>
                  <a:lnTo>
                    <a:pt x="1780" y="1"/>
                  </a:lnTo>
                  <a:cubicBezTo>
                    <a:pt x="1774" y="1"/>
                    <a:pt x="1769" y="1"/>
                    <a:pt x="176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89"/>
            <p:cNvSpPr/>
            <p:nvPr/>
          </p:nvSpPr>
          <p:spPr>
            <a:xfrm>
              <a:off x="3242208" y="1614033"/>
              <a:ext cx="99552" cy="93276"/>
            </a:xfrm>
            <a:custGeom>
              <a:avLst/>
              <a:gdLst/>
              <a:ahLst/>
              <a:cxnLst/>
              <a:rect l="l" t="t" r="r" b="b"/>
              <a:pathLst>
                <a:path w="3791" h="3552" extrusionOk="0">
                  <a:moveTo>
                    <a:pt x="892" y="1"/>
                  </a:moveTo>
                  <a:cubicBezTo>
                    <a:pt x="402" y="1"/>
                    <a:pt x="0" y="409"/>
                    <a:pt x="0" y="901"/>
                  </a:cubicBezTo>
                  <a:cubicBezTo>
                    <a:pt x="0" y="1398"/>
                    <a:pt x="402" y="1800"/>
                    <a:pt x="909" y="1800"/>
                  </a:cubicBezTo>
                  <a:lnTo>
                    <a:pt x="1024" y="1800"/>
                  </a:lnTo>
                  <a:lnTo>
                    <a:pt x="1091" y="3551"/>
                  </a:lnTo>
                  <a:lnTo>
                    <a:pt x="3570" y="3551"/>
                  </a:lnTo>
                  <a:lnTo>
                    <a:pt x="3570" y="3437"/>
                  </a:lnTo>
                  <a:cubicBezTo>
                    <a:pt x="3570" y="3360"/>
                    <a:pt x="3580" y="3293"/>
                    <a:pt x="3599" y="3217"/>
                  </a:cubicBezTo>
                  <a:lnTo>
                    <a:pt x="3675" y="2996"/>
                  </a:lnTo>
                  <a:cubicBezTo>
                    <a:pt x="3752" y="2767"/>
                    <a:pt x="3790" y="2537"/>
                    <a:pt x="3790" y="2298"/>
                  </a:cubicBezTo>
                  <a:lnTo>
                    <a:pt x="3790" y="441"/>
                  </a:lnTo>
                  <a:cubicBezTo>
                    <a:pt x="3790" y="192"/>
                    <a:pt x="3599" y="1"/>
                    <a:pt x="3350" y="1"/>
                  </a:cubicBezTo>
                  <a:lnTo>
                    <a:pt x="909" y="1"/>
                  </a:lnTo>
                  <a:cubicBezTo>
                    <a:pt x="904" y="1"/>
                    <a:pt x="898" y="1"/>
                    <a:pt x="89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89"/>
            <p:cNvSpPr/>
            <p:nvPr/>
          </p:nvSpPr>
          <p:spPr>
            <a:xfrm>
              <a:off x="3242208" y="1754287"/>
              <a:ext cx="70140" cy="52546"/>
            </a:xfrm>
            <a:custGeom>
              <a:avLst/>
              <a:gdLst/>
              <a:ahLst/>
              <a:cxnLst/>
              <a:rect l="l" t="t" r="r" b="b"/>
              <a:pathLst>
                <a:path w="2671" h="2001" extrusionOk="0">
                  <a:moveTo>
                    <a:pt x="0" y="0"/>
                  </a:moveTo>
                  <a:lnTo>
                    <a:pt x="0" y="2000"/>
                  </a:lnTo>
                  <a:lnTo>
                    <a:pt x="2670" y="2000"/>
                  </a:lnTo>
                  <a:lnTo>
                    <a:pt x="2670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89"/>
            <p:cNvSpPr/>
            <p:nvPr/>
          </p:nvSpPr>
          <p:spPr>
            <a:xfrm>
              <a:off x="3242208" y="1754287"/>
              <a:ext cx="70140" cy="29044"/>
            </a:xfrm>
            <a:custGeom>
              <a:avLst/>
              <a:gdLst/>
              <a:ahLst/>
              <a:cxnLst/>
              <a:rect l="l" t="t" r="r" b="b"/>
              <a:pathLst>
                <a:path w="2671" h="1106" extrusionOk="0">
                  <a:moveTo>
                    <a:pt x="0" y="0"/>
                  </a:moveTo>
                  <a:lnTo>
                    <a:pt x="0" y="747"/>
                  </a:lnTo>
                  <a:cubicBezTo>
                    <a:pt x="412" y="986"/>
                    <a:pt x="874" y="1105"/>
                    <a:pt x="1335" y="1105"/>
                  </a:cubicBezTo>
                  <a:cubicBezTo>
                    <a:pt x="1797" y="1105"/>
                    <a:pt x="2259" y="986"/>
                    <a:pt x="2670" y="747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89"/>
            <p:cNvSpPr/>
            <p:nvPr/>
          </p:nvSpPr>
          <p:spPr>
            <a:xfrm>
              <a:off x="3230654" y="1785379"/>
              <a:ext cx="46769" cy="41780"/>
            </a:xfrm>
            <a:custGeom>
              <a:avLst/>
              <a:gdLst/>
              <a:ahLst/>
              <a:cxnLst/>
              <a:rect l="l" t="t" r="r" b="b"/>
              <a:pathLst>
                <a:path w="1781" h="1591" extrusionOk="0">
                  <a:moveTo>
                    <a:pt x="395" y="1"/>
                  </a:moveTo>
                  <a:cubicBezTo>
                    <a:pt x="311" y="1"/>
                    <a:pt x="231" y="48"/>
                    <a:pt x="191" y="127"/>
                  </a:cubicBezTo>
                  <a:lnTo>
                    <a:pt x="0" y="539"/>
                  </a:lnTo>
                  <a:lnTo>
                    <a:pt x="737" y="1505"/>
                  </a:lnTo>
                  <a:cubicBezTo>
                    <a:pt x="778" y="1562"/>
                    <a:pt x="844" y="1591"/>
                    <a:pt x="909" y="1591"/>
                  </a:cubicBezTo>
                  <a:cubicBezTo>
                    <a:pt x="966" y="1591"/>
                    <a:pt x="1022" y="1569"/>
                    <a:pt x="1062" y="1524"/>
                  </a:cubicBezTo>
                  <a:lnTo>
                    <a:pt x="1780" y="816"/>
                  </a:lnTo>
                  <a:lnTo>
                    <a:pt x="507" y="32"/>
                  </a:lnTo>
                  <a:cubicBezTo>
                    <a:pt x="471" y="11"/>
                    <a:pt x="433" y="1"/>
                    <a:pt x="39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89"/>
            <p:cNvSpPr/>
            <p:nvPr/>
          </p:nvSpPr>
          <p:spPr>
            <a:xfrm>
              <a:off x="3277397" y="1785379"/>
              <a:ext cx="46769" cy="41780"/>
            </a:xfrm>
            <a:custGeom>
              <a:avLst/>
              <a:gdLst/>
              <a:ahLst/>
              <a:cxnLst/>
              <a:rect l="l" t="t" r="r" b="b"/>
              <a:pathLst>
                <a:path w="1781" h="1591" extrusionOk="0">
                  <a:moveTo>
                    <a:pt x="1381" y="1"/>
                  </a:moveTo>
                  <a:cubicBezTo>
                    <a:pt x="1343" y="1"/>
                    <a:pt x="1306" y="11"/>
                    <a:pt x="1273" y="32"/>
                  </a:cubicBezTo>
                  <a:lnTo>
                    <a:pt x="0" y="816"/>
                  </a:lnTo>
                  <a:lnTo>
                    <a:pt x="708" y="1524"/>
                  </a:lnTo>
                  <a:cubicBezTo>
                    <a:pt x="753" y="1569"/>
                    <a:pt x="810" y="1591"/>
                    <a:pt x="866" y="1591"/>
                  </a:cubicBezTo>
                  <a:cubicBezTo>
                    <a:pt x="932" y="1591"/>
                    <a:pt x="997" y="1562"/>
                    <a:pt x="1043" y="1505"/>
                  </a:cubicBezTo>
                  <a:lnTo>
                    <a:pt x="1780" y="539"/>
                  </a:lnTo>
                  <a:lnTo>
                    <a:pt x="1589" y="127"/>
                  </a:lnTo>
                  <a:cubicBezTo>
                    <a:pt x="1549" y="48"/>
                    <a:pt x="1464" y="1"/>
                    <a:pt x="138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89"/>
            <p:cNvSpPr/>
            <p:nvPr/>
          </p:nvSpPr>
          <p:spPr>
            <a:xfrm>
              <a:off x="3218837" y="1661327"/>
              <a:ext cx="116883" cy="110318"/>
            </a:xfrm>
            <a:custGeom>
              <a:avLst/>
              <a:gdLst/>
              <a:ahLst/>
              <a:cxnLst/>
              <a:rect l="l" t="t" r="r" b="b"/>
              <a:pathLst>
                <a:path w="4451" h="4201" extrusionOk="0">
                  <a:moveTo>
                    <a:pt x="1938" y="1"/>
                  </a:moveTo>
                  <a:cubicBezTo>
                    <a:pt x="1362" y="1"/>
                    <a:pt x="862" y="98"/>
                    <a:pt x="613" y="152"/>
                  </a:cubicBezTo>
                  <a:cubicBezTo>
                    <a:pt x="517" y="171"/>
                    <a:pt x="440" y="267"/>
                    <a:pt x="450" y="372"/>
                  </a:cubicBezTo>
                  <a:lnTo>
                    <a:pt x="450" y="899"/>
                  </a:lnTo>
                  <a:cubicBezTo>
                    <a:pt x="440" y="1023"/>
                    <a:pt x="402" y="1138"/>
                    <a:pt x="316" y="1215"/>
                  </a:cubicBezTo>
                  <a:lnTo>
                    <a:pt x="134" y="1406"/>
                  </a:lnTo>
                  <a:cubicBezTo>
                    <a:pt x="48" y="1482"/>
                    <a:pt x="0" y="1597"/>
                    <a:pt x="0" y="1722"/>
                  </a:cubicBezTo>
                  <a:lnTo>
                    <a:pt x="0" y="1980"/>
                  </a:lnTo>
                  <a:cubicBezTo>
                    <a:pt x="0" y="3205"/>
                    <a:pt x="996" y="4200"/>
                    <a:pt x="2230" y="4200"/>
                  </a:cubicBezTo>
                  <a:cubicBezTo>
                    <a:pt x="3455" y="4200"/>
                    <a:pt x="4450" y="3205"/>
                    <a:pt x="4450" y="1980"/>
                  </a:cubicBezTo>
                  <a:lnTo>
                    <a:pt x="4450" y="1722"/>
                  </a:lnTo>
                  <a:cubicBezTo>
                    <a:pt x="4450" y="1597"/>
                    <a:pt x="4403" y="1482"/>
                    <a:pt x="4326" y="1406"/>
                  </a:cubicBezTo>
                  <a:lnTo>
                    <a:pt x="4144" y="1215"/>
                  </a:lnTo>
                  <a:cubicBezTo>
                    <a:pt x="4058" y="1138"/>
                    <a:pt x="4010" y="1023"/>
                    <a:pt x="4010" y="908"/>
                  </a:cubicBezTo>
                  <a:lnTo>
                    <a:pt x="4010" y="784"/>
                  </a:lnTo>
                  <a:cubicBezTo>
                    <a:pt x="4010" y="698"/>
                    <a:pt x="3972" y="612"/>
                    <a:pt x="3895" y="554"/>
                  </a:cubicBezTo>
                  <a:cubicBezTo>
                    <a:pt x="3311" y="121"/>
                    <a:pt x="2578" y="1"/>
                    <a:pt x="193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89"/>
            <p:cNvSpPr/>
            <p:nvPr/>
          </p:nvSpPr>
          <p:spPr>
            <a:xfrm>
              <a:off x="3218837" y="1661327"/>
              <a:ext cx="105329" cy="110056"/>
            </a:xfrm>
            <a:custGeom>
              <a:avLst/>
              <a:gdLst/>
              <a:ahLst/>
              <a:cxnLst/>
              <a:rect l="l" t="t" r="r" b="b"/>
              <a:pathLst>
                <a:path w="4011" h="4191" extrusionOk="0">
                  <a:moveTo>
                    <a:pt x="1902" y="1"/>
                  </a:moveTo>
                  <a:cubicBezTo>
                    <a:pt x="1702" y="1"/>
                    <a:pt x="1512" y="12"/>
                    <a:pt x="1340" y="28"/>
                  </a:cubicBezTo>
                  <a:cubicBezTo>
                    <a:pt x="1091" y="57"/>
                    <a:pt x="852" y="95"/>
                    <a:pt x="622" y="152"/>
                  </a:cubicBezTo>
                  <a:cubicBezTo>
                    <a:pt x="517" y="171"/>
                    <a:pt x="450" y="267"/>
                    <a:pt x="450" y="372"/>
                  </a:cubicBezTo>
                  <a:lnTo>
                    <a:pt x="450" y="899"/>
                  </a:lnTo>
                  <a:cubicBezTo>
                    <a:pt x="450" y="1023"/>
                    <a:pt x="402" y="1128"/>
                    <a:pt x="316" y="1215"/>
                  </a:cubicBezTo>
                  <a:lnTo>
                    <a:pt x="134" y="1396"/>
                  </a:lnTo>
                  <a:cubicBezTo>
                    <a:pt x="48" y="1482"/>
                    <a:pt x="0" y="1597"/>
                    <a:pt x="0" y="1712"/>
                  </a:cubicBezTo>
                  <a:lnTo>
                    <a:pt x="0" y="1980"/>
                  </a:lnTo>
                  <a:cubicBezTo>
                    <a:pt x="0" y="3100"/>
                    <a:pt x="842" y="4047"/>
                    <a:pt x="1962" y="4191"/>
                  </a:cubicBezTo>
                  <a:cubicBezTo>
                    <a:pt x="1560" y="3770"/>
                    <a:pt x="1340" y="3224"/>
                    <a:pt x="1340" y="2650"/>
                  </a:cubicBezTo>
                  <a:lnTo>
                    <a:pt x="1340" y="1014"/>
                  </a:lnTo>
                  <a:cubicBezTo>
                    <a:pt x="1340" y="793"/>
                    <a:pt x="1512" y="602"/>
                    <a:pt x="1732" y="573"/>
                  </a:cubicBezTo>
                  <a:cubicBezTo>
                    <a:pt x="1909" y="551"/>
                    <a:pt x="2134" y="532"/>
                    <a:pt x="2384" y="532"/>
                  </a:cubicBezTo>
                  <a:cubicBezTo>
                    <a:pt x="2890" y="532"/>
                    <a:pt x="3497" y="610"/>
                    <a:pt x="4010" y="899"/>
                  </a:cubicBezTo>
                  <a:lnTo>
                    <a:pt x="4010" y="784"/>
                  </a:lnTo>
                  <a:cubicBezTo>
                    <a:pt x="4010" y="688"/>
                    <a:pt x="3972" y="612"/>
                    <a:pt x="3895" y="554"/>
                  </a:cubicBezTo>
                  <a:cubicBezTo>
                    <a:pt x="3296" y="116"/>
                    <a:pt x="2546" y="1"/>
                    <a:pt x="190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89"/>
            <p:cNvSpPr/>
            <p:nvPr/>
          </p:nvSpPr>
          <p:spPr>
            <a:xfrm>
              <a:off x="3177871" y="1818861"/>
              <a:ext cx="35215" cy="46533"/>
            </a:xfrm>
            <a:custGeom>
              <a:avLst/>
              <a:gdLst/>
              <a:ahLst/>
              <a:cxnLst/>
              <a:rect l="l" t="t" r="r" b="b"/>
              <a:pathLst>
                <a:path w="1341" h="1772" extrusionOk="0">
                  <a:moveTo>
                    <a:pt x="240" y="1"/>
                  </a:moveTo>
                  <a:cubicBezTo>
                    <a:pt x="86" y="173"/>
                    <a:pt x="0" y="383"/>
                    <a:pt x="0" y="613"/>
                  </a:cubicBezTo>
                  <a:lnTo>
                    <a:pt x="0" y="1551"/>
                  </a:lnTo>
                  <a:cubicBezTo>
                    <a:pt x="0" y="1666"/>
                    <a:pt x="106" y="1771"/>
                    <a:pt x="230" y="1771"/>
                  </a:cubicBezTo>
                  <a:lnTo>
                    <a:pt x="1340" y="1771"/>
                  </a:lnTo>
                  <a:lnTo>
                    <a:pt x="1340" y="1474"/>
                  </a:lnTo>
                  <a:cubicBezTo>
                    <a:pt x="1340" y="1235"/>
                    <a:pt x="1244" y="1006"/>
                    <a:pt x="1082" y="843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8" name="Google Shape;11668;p89"/>
          <p:cNvGrpSpPr/>
          <p:nvPr/>
        </p:nvGrpSpPr>
        <p:grpSpPr>
          <a:xfrm>
            <a:off x="3542281" y="1505605"/>
            <a:ext cx="366196" cy="357005"/>
            <a:chOff x="3542281" y="1505605"/>
            <a:chExt cx="366196" cy="357005"/>
          </a:xfrm>
        </p:grpSpPr>
        <p:sp>
          <p:nvSpPr>
            <p:cNvPr id="11669" name="Google Shape;11669;p89"/>
            <p:cNvSpPr/>
            <p:nvPr/>
          </p:nvSpPr>
          <p:spPr>
            <a:xfrm>
              <a:off x="3612133" y="1573592"/>
              <a:ext cx="226466" cy="226703"/>
            </a:xfrm>
            <a:custGeom>
              <a:avLst/>
              <a:gdLst/>
              <a:ahLst/>
              <a:cxnLst/>
              <a:rect l="l" t="t" r="r" b="b"/>
              <a:pathLst>
                <a:path w="8624" h="8633" extrusionOk="0">
                  <a:moveTo>
                    <a:pt x="4317" y="0"/>
                  </a:moveTo>
                  <a:cubicBezTo>
                    <a:pt x="1924" y="0"/>
                    <a:pt x="1" y="1933"/>
                    <a:pt x="1" y="4316"/>
                  </a:cubicBezTo>
                  <a:cubicBezTo>
                    <a:pt x="1" y="6699"/>
                    <a:pt x="1924" y="8632"/>
                    <a:pt x="4317" y="8632"/>
                  </a:cubicBezTo>
                  <a:cubicBezTo>
                    <a:pt x="6700" y="8632"/>
                    <a:pt x="8624" y="6699"/>
                    <a:pt x="8624" y="4316"/>
                  </a:cubicBezTo>
                  <a:cubicBezTo>
                    <a:pt x="8624" y="1933"/>
                    <a:pt x="6700" y="0"/>
                    <a:pt x="4317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89"/>
            <p:cNvSpPr/>
            <p:nvPr/>
          </p:nvSpPr>
          <p:spPr>
            <a:xfrm>
              <a:off x="3657379" y="1652740"/>
              <a:ext cx="135974" cy="136001"/>
            </a:xfrm>
            <a:custGeom>
              <a:avLst/>
              <a:gdLst/>
              <a:ahLst/>
              <a:cxnLst/>
              <a:rect l="l" t="t" r="r" b="b"/>
              <a:pathLst>
                <a:path w="5178" h="5179" extrusionOk="0">
                  <a:moveTo>
                    <a:pt x="2594" y="1"/>
                  </a:moveTo>
                  <a:cubicBezTo>
                    <a:pt x="1158" y="1"/>
                    <a:pt x="0" y="1159"/>
                    <a:pt x="0" y="2594"/>
                  </a:cubicBezTo>
                  <a:cubicBezTo>
                    <a:pt x="0" y="4020"/>
                    <a:pt x="1158" y="5178"/>
                    <a:pt x="2594" y="5178"/>
                  </a:cubicBezTo>
                  <a:cubicBezTo>
                    <a:pt x="4020" y="5178"/>
                    <a:pt x="5178" y="4020"/>
                    <a:pt x="5178" y="2594"/>
                  </a:cubicBezTo>
                  <a:cubicBezTo>
                    <a:pt x="5178" y="1159"/>
                    <a:pt x="4020" y="1"/>
                    <a:pt x="2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89"/>
            <p:cNvSpPr/>
            <p:nvPr/>
          </p:nvSpPr>
          <p:spPr>
            <a:xfrm>
              <a:off x="3542281" y="1681153"/>
              <a:ext cx="54805" cy="11318"/>
            </a:xfrm>
            <a:custGeom>
              <a:avLst/>
              <a:gdLst/>
              <a:ahLst/>
              <a:cxnLst/>
              <a:rect l="l" t="t" r="r" b="b"/>
              <a:pathLst>
                <a:path w="2087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1799" y="431"/>
                  </a:lnTo>
                  <a:cubicBezTo>
                    <a:pt x="2087" y="431"/>
                    <a:pt x="2087" y="0"/>
                    <a:pt x="1799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89"/>
            <p:cNvSpPr/>
            <p:nvPr/>
          </p:nvSpPr>
          <p:spPr>
            <a:xfrm>
              <a:off x="3853909" y="1681153"/>
              <a:ext cx="54568" cy="11318"/>
            </a:xfrm>
            <a:custGeom>
              <a:avLst/>
              <a:gdLst/>
              <a:ahLst/>
              <a:cxnLst/>
              <a:rect l="l" t="t" r="r" b="b"/>
              <a:pathLst>
                <a:path w="2078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1790" y="431"/>
                  </a:lnTo>
                  <a:cubicBezTo>
                    <a:pt x="2077" y="431"/>
                    <a:pt x="2077" y="0"/>
                    <a:pt x="1790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89"/>
            <p:cNvSpPr/>
            <p:nvPr/>
          </p:nvSpPr>
          <p:spPr>
            <a:xfrm>
              <a:off x="3719694" y="1505605"/>
              <a:ext cx="11344" cy="50918"/>
            </a:xfrm>
            <a:custGeom>
              <a:avLst/>
              <a:gdLst/>
              <a:ahLst/>
              <a:cxnLst/>
              <a:rect l="l" t="t" r="r" b="b"/>
              <a:pathLst>
                <a:path w="432" h="1939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1728"/>
                  </a:lnTo>
                  <a:cubicBezTo>
                    <a:pt x="1" y="1843"/>
                    <a:pt x="97" y="1938"/>
                    <a:pt x="221" y="1938"/>
                  </a:cubicBezTo>
                  <a:cubicBezTo>
                    <a:pt x="336" y="1938"/>
                    <a:pt x="431" y="1843"/>
                    <a:pt x="431" y="1728"/>
                  </a:cubicBezTo>
                  <a:lnTo>
                    <a:pt x="431" y="216"/>
                  </a:lnTo>
                  <a:cubicBezTo>
                    <a:pt x="431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89"/>
            <p:cNvSpPr/>
            <p:nvPr/>
          </p:nvSpPr>
          <p:spPr>
            <a:xfrm>
              <a:off x="3639023" y="1798850"/>
              <a:ext cx="25814" cy="31092"/>
            </a:xfrm>
            <a:custGeom>
              <a:avLst/>
              <a:gdLst/>
              <a:ahLst/>
              <a:cxnLst/>
              <a:rect l="l" t="t" r="r" b="b"/>
              <a:pathLst>
                <a:path w="983" h="1184" extrusionOk="0">
                  <a:moveTo>
                    <a:pt x="693" y="0"/>
                  </a:moveTo>
                  <a:cubicBezTo>
                    <a:pt x="626" y="0"/>
                    <a:pt x="560" y="33"/>
                    <a:pt x="518" y="112"/>
                  </a:cubicBezTo>
                  <a:lnTo>
                    <a:pt x="77" y="858"/>
                  </a:lnTo>
                  <a:cubicBezTo>
                    <a:pt x="1" y="1002"/>
                    <a:pt x="96" y="1184"/>
                    <a:pt x="269" y="1184"/>
                  </a:cubicBezTo>
                  <a:cubicBezTo>
                    <a:pt x="345" y="1174"/>
                    <a:pt x="412" y="1136"/>
                    <a:pt x="451" y="1069"/>
                  </a:cubicBezTo>
                  <a:lnTo>
                    <a:pt x="891" y="322"/>
                  </a:lnTo>
                  <a:cubicBezTo>
                    <a:pt x="982" y="152"/>
                    <a:pt x="837" y="0"/>
                    <a:pt x="6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89"/>
            <p:cNvSpPr/>
            <p:nvPr/>
          </p:nvSpPr>
          <p:spPr>
            <a:xfrm>
              <a:off x="3786053" y="1543761"/>
              <a:ext cx="25971" cy="31092"/>
            </a:xfrm>
            <a:custGeom>
              <a:avLst/>
              <a:gdLst/>
              <a:ahLst/>
              <a:cxnLst/>
              <a:rect l="l" t="t" r="r" b="b"/>
              <a:pathLst>
                <a:path w="989" h="1184" extrusionOk="0">
                  <a:moveTo>
                    <a:pt x="699" y="1"/>
                  </a:moveTo>
                  <a:cubicBezTo>
                    <a:pt x="631" y="1"/>
                    <a:pt x="563" y="33"/>
                    <a:pt x="517" y="112"/>
                  </a:cubicBezTo>
                  <a:lnTo>
                    <a:pt x="87" y="859"/>
                  </a:lnTo>
                  <a:cubicBezTo>
                    <a:pt x="0" y="1002"/>
                    <a:pt x="106" y="1184"/>
                    <a:pt x="278" y="1184"/>
                  </a:cubicBezTo>
                  <a:cubicBezTo>
                    <a:pt x="354" y="1184"/>
                    <a:pt x="421" y="1136"/>
                    <a:pt x="460" y="1069"/>
                  </a:cubicBezTo>
                  <a:lnTo>
                    <a:pt x="890" y="323"/>
                  </a:lnTo>
                  <a:cubicBezTo>
                    <a:pt x="988" y="153"/>
                    <a:pt x="845" y="1"/>
                    <a:pt x="699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89"/>
            <p:cNvSpPr/>
            <p:nvPr/>
          </p:nvSpPr>
          <p:spPr>
            <a:xfrm>
              <a:off x="3579728" y="1601874"/>
              <a:ext cx="35950" cy="22741"/>
            </a:xfrm>
            <a:custGeom>
              <a:avLst/>
              <a:gdLst/>
              <a:ahLst/>
              <a:cxnLst/>
              <a:rect l="l" t="t" r="r" b="b"/>
              <a:pathLst>
                <a:path w="1369" h="866" extrusionOk="0">
                  <a:moveTo>
                    <a:pt x="309" y="1"/>
                  </a:moveTo>
                  <a:cubicBezTo>
                    <a:pt x="118" y="1"/>
                    <a:pt x="1" y="284"/>
                    <a:pt x="211" y="397"/>
                  </a:cubicBezTo>
                  <a:lnTo>
                    <a:pt x="957" y="837"/>
                  </a:lnTo>
                  <a:cubicBezTo>
                    <a:pt x="986" y="856"/>
                    <a:pt x="1024" y="866"/>
                    <a:pt x="1062" y="866"/>
                  </a:cubicBezTo>
                  <a:cubicBezTo>
                    <a:pt x="1283" y="866"/>
                    <a:pt x="1369" y="569"/>
                    <a:pt x="1168" y="464"/>
                  </a:cubicBezTo>
                  <a:lnTo>
                    <a:pt x="421" y="33"/>
                  </a:lnTo>
                  <a:cubicBezTo>
                    <a:pt x="382" y="11"/>
                    <a:pt x="344" y="1"/>
                    <a:pt x="309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89"/>
            <p:cNvSpPr/>
            <p:nvPr/>
          </p:nvSpPr>
          <p:spPr>
            <a:xfrm>
              <a:off x="3834818" y="1749167"/>
              <a:ext cx="35687" cy="22741"/>
            </a:xfrm>
            <a:custGeom>
              <a:avLst/>
              <a:gdLst/>
              <a:ahLst/>
              <a:cxnLst/>
              <a:rect l="l" t="t" r="r" b="b"/>
              <a:pathLst>
                <a:path w="1359" h="866" extrusionOk="0">
                  <a:moveTo>
                    <a:pt x="318" y="0"/>
                  </a:moveTo>
                  <a:cubicBezTo>
                    <a:pt x="124" y="0"/>
                    <a:pt x="1" y="285"/>
                    <a:pt x="211" y="406"/>
                  </a:cubicBezTo>
                  <a:lnTo>
                    <a:pt x="957" y="836"/>
                  </a:lnTo>
                  <a:cubicBezTo>
                    <a:pt x="986" y="855"/>
                    <a:pt x="1024" y="865"/>
                    <a:pt x="1062" y="865"/>
                  </a:cubicBezTo>
                  <a:cubicBezTo>
                    <a:pt x="1282" y="865"/>
                    <a:pt x="1359" y="568"/>
                    <a:pt x="1168" y="463"/>
                  </a:cubicBezTo>
                  <a:lnTo>
                    <a:pt x="431" y="32"/>
                  </a:lnTo>
                  <a:cubicBezTo>
                    <a:pt x="392" y="10"/>
                    <a:pt x="353" y="0"/>
                    <a:pt x="318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89"/>
            <p:cNvSpPr/>
            <p:nvPr/>
          </p:nvSpPr>
          <p:spPr>
            <a:xfrm>
              <a:off x="3786000" y="1798850"/>
              <a:ext cx="25709" cy="31092"/>
            </a:xfrm>
            <a:custGeom>
              <a:avLst/>
              <a:gdLst/>
              <a:ahLst/>
              <a:cxnLst/>
              <a:rect l="l" t="t" r="r" b="b"/>
              <a:pathLst>
                <a:path w="979" h="1184" extrusionOk="0">
                  <a:moveTo>
                    <a:pt x="289" y="0"/>
                  </a:moveTo>
                  <a:cubicBezTo>
                    <a:pt x="143" y="0"/>
                    <a:pt x="0" y="152"/>
                    <a:pt x="98" y="322"/>
                  </a:cubicBezTo>
                  <a:lnTo>
                    <a:pt x="529" y="1069"/>
                  </a:lnTo>
                  <a:cubicBezTo>
                    <a:pt x="567" y="1136"/>
                    <a:pt x="634" y="1174"/>
                    <a:pt x="711" y="1184"/>
                  </a:cubicBezTo>
                  <a:cubicBezTo>
                    <a:pt x="883" y="1184"/>
                    <a:pt x="979" y="1002"/>
                    <a:pt x="902" y="858"/>
                  </a:cubicBezTo>
                  <a:lnTo>
                    <a:pt x="471" y="112"/>
                  </a:lnTo>
                  <a:cubicBezTo>
                    <a:pt x="426" y="33"/>
                    <a:pt x="357" y="0"/>
                    <a:pt x="289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89"/>
            <p:cNvSpPr/>
            <p:nvPr/>
          </p:nvSpPr>
          <p:spPr>
            <a:xfrm>
              <a:off x="3638472" y="1543761"/>
              <a:ext cx="25971" cy="31092"/>
            </a:xfrm>
            <a:custGeom>
              <a:avLst/>
              <a:gdLst/>
              <a:ahLst/>
              <a:cxnLst/>
              <a:rect l="l" t="t" r="r" b="b"/>
              <a:pathLst>
                <a:path w="989" h="1184" extrusionOk="0">
                  <a:moveTo>
                    <a:pt x="290" y="1"/>
                  </a:moveTo>
                  <a:cubicBezTo>
                    <a:pt x="143" y="1"/>
                    <a:pt x="0" y="153"/>
                    <a:pt x="98" y="323"/>
                  </a:cubicBezTo>
                  <a:lnTo>
                    <a:pt x="539" y="1069"/>
                  </a:lnTo>
                  <a:cubicBezTo>
                    <a:pt x="577" y="1136"/>
                    <a:pt x="644" y="1184"/>
                    <a:pt x="720" y="1184"/>
                  </a:cubicBezTo>
                  <a:cubicBezTo>
                    <a:pt x="883" y="1184"/>
                    <a:pt x="988" y="1002"/>
                    <a:pt x="912" y="859"/>
                  </a:cubicBezTo>
                  <a:lnTo>
                    <a:pt x="472" y="112"/>
                  </a:lnTo>
                  <a:cubicBezTo>
                    <a:pt x="426" y="33"/>
                    <a:pt x="358" y="1"/>
                    <a:pt x="290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89"/>
            <p:cNvSpPr/>
            <p:nvPr/>
          </p:nvSpPr>
          <p:spPr>
            <a:xfrm>
              <a:off x="3835317" y="1601507"/>
              <a:ext cx="36291" cy="23109"/>
            </a:xfrm>
            <a:custGeom>
              <a:avLst/>
              <a:gdLst/>
              <a:ahLst/>
              <a:cxnLst/>
              <a:rect l="l" t="t" r="r" b="b"/>
              <a:pathLst>
                <a:path w="1382" h="880" extrusionOk="0">
                  <a:moveTo>
                    <a:pt x="1059" y="0"/>
                  </a:moveTo>
                  <a:cubicBezTo>
                    <a:pt x="1021" y="0"/>
                    <a:pt x="980" y="11"/>
                    <a:pt x="938" y="38"/>
                  </a:cubicBezTo>
                  <a:lnTo>
                    <a:pt x="192" y="478"/>
                  </a:lnTo>
                  <a:cubicBezTo>
                    <a:pt x="0" y="583"/>
                    <a:pt x="77" y="880"/>
                    <a:pt x="297" y="880"/>
                  </a:cubicBezTo>
                  <a:cubicBezTo>
                    <a:pt x="335" y="880"/>
                    <a:pt x="373" y="870"/>
                    <a:pt x="402" y="851"/>
                  </a:cubicBezTo>
                  <a:lnTo>
                    <a:pt x="1149" y="411"/>
                  </a:lnTo>
                  <a:cubicBezTo>
                    <a:pt x="1381" y="307"/>
                    <a:pt x="1257" y="0"/>
                    <a:pt x="1059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89"/>
            <p:cNvSpPr/>
            <p:nvPr/>
          </p:nvSpPr>
          <p:spPr>
            <a:xfrm>
              <a:off x="3579964" y="1749167"/>
              <a:ext cx="35950" cy="22741"/>
            </a:xfrm>
            <a:custGeom>
              <a:avLst/>
              <a:gdLst/>
              <a:ahLst/>
              <a:cxnLst/>
              <a:rect l="l" t="t" r="r" b="b"/>
              <a:pathLst>
                <a:path w="1369" h="866" extrusionOk="0">
                  <a:moveTo>
                    <a:pt x="1057" y="0"/>
                  </a:moveTo>
                  <a:cubicBezTo>
                    <a:pt x="1023" y="0"/>
                    <a:pt x="986" y="10"/>
                    <a:pt x="948" y="32"/>
                  </a:cubicBezTo>
                  <a:lnTo>
                    <a:pt x="202" y="463"/>
                  </a:lnTo>
                  <a:cubicBezTo>
                    <a:pt x="1" y="568"/>
                    <a:pt x="87" y="865"/>
                    <a:pt x="307" y="865"/>
                  </a:cubicBezTo>
                  <a:cubicBezTo>
                    <a:pt x="345" y="865"/>
                    <a:pt x="384" y="855"/>
                    <a:pt x="412" y="836"/>
                  </a:cubicBezTo>
                  <a:lnTo>
                    <a:pt x="1159" y="406"/>
                  </a:lnTo>
                  <a:cubicBezTo>
                    <a:pt x="1369" y="285"/>
                    <a:pt x="1245" y="0"/>
                    <a:pt x="1057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89"/>
            <p:cNvSpPr/>
            <p:nvPr/>
          </p:nvSpPr>
          <p:spPr>
            <a:xfrm>
              <a:off x="3737209" y="1591764"/>
              <a:ext cx="80776" cy="68302"/>
            </a:xfrm>
            <a:custGeom>
              <a:avLst/>
              <a:gdLst/>
              <a:ahLst/>
              <a:cxnLst/>
              <a:rect l="l" t="t" r="r" b="b"/>
              <a:pathLst>
                <a:path w="3076" h="2601" extrusionOk="0">
                  <a:moveTo>
                    <a:pt x="388" y="1"/>
                  </a:moveTo>
                  <a:cubicBezTo>
                    <a:pt x="95" y="1"/>
                    <a:pt x="1" y="473"/>
                    <a:pt x="348" y="543"/>
                  </a:cubicBezTo>
                  <a:cubicBezTo>
                    <a:pt x="1324" y="791"/>
                    <a:pt x="2119" y="1490"/>
                    <a:pt x="2502" y="2428"/>
                  </a:cubicBezTo>
                  <a:cubicBezTo>
                    <a:pt x="2540" y="2533"/>
                    <a:pt x="2645" y="2600"/>
                    <a:pt x="2750" y="2600"/>
                  </a:cubicBezTo>
                  <a:cubicBezTo>
                    <a:pt x="2942" y="2600"/>
                    <a:pt x="3076" y="2399"/>
                    <a:pt x="2999" y="2227"/>
                  </a:cubicBezTo>
                  <a:cubicBezTo>
                    <a:pt x="2559" y="1136"/>
                    <a:pt x="1621" y="313"/>
                    <a:pt x="482" y="16"/>
                  </a:cubicBezTo>
                  <a:cubicBezTo>
                    <a:pt x="449" y="6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89"/>
            <p:cNvSpPr/>
            <p:nvPr/>
          </p:nvSpPr>
          <p:spPr>
            <a:xfrm>
              <a:off x="3691307" y="1732150"/>
              <a:ext cx="68118" cy="102073"/>
            </a:xfrm>
            <a:custGeom>
              <a:avLst/>
              <a:gdLst/>
              <a:ahLst/>
              <a:cxnLst/>
              <a:rect l="l" t="t" r="r" b="b"/>
              <a:pathLst>
                <a:path w="2594" h="3887" extrusionOk="0">
                  <a:moveTo>
                    <a:pt x="871" y="1"/>
                  </a:moveTo>
                  <a:lnTo>
                    <a:pt x="871" y="412"/>
                  </a:lnTo>
                  <a:cubicBezTo>
                    <a:pt x="862" y="499"/>
                    <a:pt x="823" y="566"/>
                    <a:pt x="747" y="604"/>
                  </a:cubicBezTo>
                  <a:lnTo>
                    <a:pt x="230" y="872"/>
                  </a:lnTo>
                  <a:cubicBezTo>
                    <a:pt x="87" y="948"/>
                    <a:pt x="0" y="1101"/>
                    <a:pt x="0" y="1264"/>
                  </a:cubicBezTo>
                  <a:lnTo>
                    <a:pt x="0" y="2527"/>
                  </a:lnTo>
                  <a:cubicBezTo>
                    <a:pt x="0" y="2987"/>
                    <a:pt x="134" y="3446"/>
                    <a:pt x="402" y="3839"/>
                  </a:cubicBezTo>
                  <a:lnTo>
                    <a:pt x="431" y="3886"/>
                  </a:lnTo>
                  <a:lnTo>
                    <a:pt x="2154" y="3886"/>
                  </a:lnTo>
                  <a:lnTo>
                    <a:pt x="2192" y="3839"/>
                  </a:lnTo>
                  <a:cubicBezTo>
                    <a:pt x="2450" y="3446"/>
                    <a:pt x="2584" y="2987"/>
                    <a:pt x="2594" y="2527"/>
                  </a:cubicBezTo>
                  <a:lnTo>
                    <a:pt x="2594" y="1255"/>
                  </a:lnTo>
                  <a:cubicBezTo>
                    <a:pt x="2594" y="1101"/>
                    <a:pt x="2498" y="948"/>
                    <a:pt x="2364" y="872"/>
                  </a:cubicBezTo>
                  <a:lnTo>
                    <a:pt x="1847" y="613"/>
                  </a:lnTo>
                  <a:cubicBezTo>
                    <a:pt x="1771" y="575"/>
                    <a:pt x="1733" y="499"/>
                    <a:pt x="1733" y="4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89"/>
            <p:cNvSpPr/>
            <p:nvPr/>
          </p:nvSpPr>
          <p:spPr>
            <a:xfrm>
              <a:off x="3691307" y="1751267"/>
              <a:ext cx="68118" cy="82955"/>
            </a:xfrm>
            <a:custGeom>
              <a:avLst/>
              <a:gdLst/>
              <a:ahLst/>
              <a:cxnLst/>
              <a:rect l="l" t="t" r="r" b="b"/>
              <a:pathLst>
                <a:path w="2594" h="3159" extrusionOk="0">
                  <a:moveTo>
                    <a:pt x="508" y="0"/>
                  </a:moveTo>
                  <a:lnTo>
                    <a:pt x="240" y="144"/>
                  </a:lnTo>
                  <a:cubicBezTo>
                    <a:pt x="96" y="220"/>
                    <a:pt x="0" y="364"/>
                    <a:pt x="10" y="527"/>
                  </a:cubicBezTo>
                  <a:lnTo>
                    <a:pt x="10" y="1799"/>
                  </a:lnTo>
                  <a:cubicBezTo>
                    <a:pt x="10" y="2259"/>
                    <a:pt x="144" y="2718"/>
                    <a:pt x="402" y="3111"/>
                  </a:cubicBezTo>
                  <a:lnTo>
                    <a:pt x="441" y="3158"/>
                  </a:lnTo>
                  <a:lnTo>
                    <a:pt x="2163" y="3158"/>
                  </a:lnTo>
                  <a:lnTo>
                    <a:pt x="2202" y="3111"/>
                  </a:lnTo>
                  <a:cubicBezTo>
                    <a:pt x="2460" y="2718"/>
                    <a:pt x="2594" y="2259"/>
                    <a:pt x="2594" y="1799"/>
                  </a:cubicBezTo>
                  <a:lnTo>
                    <a:pt x="2594" y="527"/>
                  </a:lnTo>
                  <a:cubicBezTo>
                    <a:pt x="2594" y="373"/>
                    <a:pt x="2508" y="220"/>
                    <a:pt x="2364" y="144"/>
                  </a:cubicBezTo>
                  <a:lnTo>
                    <a:pt x="2087" y="0"/>
                  </a:lnTo>
                  <a:cubicBezTo>
                    <a:pt x="1876" y="230"/>
                    <a:pt x="1589" y="345"/>
                    <a:pt x="1301" y="345"/>
                  </a:cubicBezTo>
                  <a:cubicBezTo>
                    <a:pt x="1012" y="345"/>
                    <a:pt x="723" y="230"/>
                    <a:pt x="5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89"/>
            <p:cNvSpPr/>
            <p:nvPr/>
          </p:nvSpPr>
          <p:spPr>
            <a:xfrm>
              <a:off x="3712656" y="1732150"/>
              <a:ext cx="25420" cy="17122"/>
            </a:xfrm>
            <a:custGeom>
              <a:avLst/>
              <a:gdLst/>
              <a:ahLst/>
              <a:cxnLst/>
              <a:rect l="l" t="t" r="r" b="b"/>
              <a:pathLst>
                <a:path w="968" h="652" extrusionOk="0">
                  <a:moveTo>
                    <a:pt x="58" y="1"/>
                  </a:moveTo>
                  <a:lnTo>
                    <a:pt x="58" y="412"/>
                  </a:lnTo>
                  <a:cubicBezTo>
                    <a:pt x="49" y="470"/>
                    <a:pt x="39" y="518"/>
                    <a:pt x="1" y="556"/>
                  </a:cubicBezTo>
                  <a:cubicBezTo>
                    <a:pt x="154" y="613"/>
                    <a:pt x="317" y="652"/>
                    <a:pt x="489" y="652"/>
                  </a:cubicBezTo>
                  <a:cubicBezTo>
                    <a:pt x="652" y="652"/>
                    <a:pt x="814" y="613"/>
                    <a:pt x="967" y="556"/>
                  </a:cubicBezTo>
                  <a:cubicBezTo>
                    <a:pt x="929" y="518"/>
                    <a:pt x="910" y="470"/>
                    <a:pt x="910" y="412"/>
                  </a:cubicBezTo>
                  <a:lnTo>
                    <a:pt x="910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89"/>
            <p:cNvSpPr/>
            <p:nvPr/>
          </p:nvSpPr>
          <p:spPr>
            <a:xfrm>
              <a:off x="3702625" y="1686930"/>
              <a:ext cx="45509" cy="51049"/>
            </a:xfrm>
            <a:custGeom>
              <a:avLst/>
              <a:gdLst/>
              <a:ahLst/>
              <a:cxnLst/>
              <a:rect l="l" t="t" r="r" b="b"/>
              <a:pathLst>
                <a:path w="1733" h="1944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lnTo>
                    <a:pt x="0" y="1072"/>
                  </a:lnTo>
                  <a:cubicBezTo>
                    <a:pt x="0" y="1551"/>
                    <a:pt x="392" y="1943"/>
                    <a:pt x="871" y="1943"/>
                  </a:cubicBezTo>
                  <a:cubicBezTo>
                    <a:pt x="1340" y="1943"/>
                    <a:pt x="1732" y="1551"/>
                    <a:pt x="1732" y="1072"/>
                  </a:cubicBezTo>
                  <a:lnTo>
                    <a:pt x="1732" y="641"/>
                  </a:lnTo>
                  <a:cubicBezTo>
                    <a:pt x="1732" y="287"/>
                    <a:pt x="1436" y="0"/>
                    <a:pt x="1081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89"/>
            <p:cNvSpPr/>
            <p:nvPr/>
          </p:nvSpPr>
          <p:spPr>
            <a:xfrm>
              <a:off x="3702625" y="1686930"/>
              <a:ext cx="31171" cy="50944"/>
            </a:xfrm>
            <a:custGeom>
              <a:avLst/>
              <a:gdLst/>
              <a:ahLst/>
              <a:cxnLst/>
              <a:rect l="l" t="t" r="r" b="b"/>
              <a:pathLst>
                <a:path w="1187" h="1940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lnTo>
                    <a:pt x="0" y="1072"/>
                  </a:lnTo>
                  <a:cubicBezTo>
                    <a:pt x="0" y="1569"/>
                    <a:pt x="409" y="1940"/>
                    <a:pt x="865" y="1940"/>
                  </a:cubicBezTo>
                  <a:cubicBezTo>
                    <a:pt x="971" y="1940"/>
                    <a:pt x="1080" y="1919"/>
                    <a:pt x="1187" y="1876"/>
                  </a:cubicBezTo>
                  <a:cubicBezTo>
                    <a:pt x="861" y="1742"/>
                    <a:pt x="651" y="1426"/>
                    <a:pt x="651" y="1072"/>
                  </a:cubicBezTo>
                  <a:lnTo>
                    <a:pt x="651" y="641"/>
                  </a:lnTo>
                  <a:cubicBezTo>
                    <a:pt x="651" y="326"/>
                    <a:pt x="881" y="58"/>
                    <a:pt x="1187" y="10"/>
                  </a:cubicBezTo>
                  <a:cubicBezTo>
                    <a:pt x="1158" y="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89"/>
            <p:cNvSpPr/>
            <p:nvPr/>
          </p:nvSpPr>
          <p:spPr>
            <a:xfrm>
              <a:off x="3702625" y="1834196"/>
              <a:ext cx="45509" cy="28177"/>
            </a:xfrm>
            <a:custGeom>
              <a:avLst/>
              <a:gdLst/>
              <a:ahLst/>
              <a:cxnLst/>
              <a:rect l="l" t="t" r="r" b="b"/>
              <a:pathLst>
                <a:path w="1733" h="1073" extrusionOk="0">
                  <a:moveTo>
                    <a:pt x="0" y="0"/>
                  </a:moveTo>
                  <a:lnTo>
                    <a:pt x="0" y="862"/>
                  </a:lnTo>
                  <a:cubicBezTo>
                    <a:pt x="0" y="977"/>
                    <a:pt x="96" y="1072"/>
                    <a:pt x="220" y="1072"/>
                  </a:cubicBezTo>
                  <a:lnTo>
                    <a:pt x="1512" y="1072"/>
                  </a:lnTo>
                  <a:cubicBezTo>
                    <a:pt x="1637" y="1072"/>
                    <a:pt x="1732" y="977"/>
                    <a:pt x="1732" y="862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89"/>
            <p:cNvSpPr/>
            <p:nvPr/>
          </p:nvSpPr>
          <p:spPr>
            <a:xfrm>
              <a:off x="3691307" y="1759303"/>
              <a:ext cx="11344" cy="74920"/>
            </a:xfrm>
            <a:custGeom>
              <a:avLst/>
              <a:gdLst/>
              <a:ahLst/>
              <a:cxnLst/>
              <a:rect l="l" t="t" r="r" b="b"/>
              <a:pathLst>
                <a:path w="432" h="2853" extrusionOk="0">
                  <a:moveTo>
                    <a:pt x="67" y="1"/>
                  </a:moveTo>
                  <a:cubicBezTo>
                    <a:pt x="29" y="67"/>
                    <a:pt x="0" y="154"/>
                    <a:pt x="0" y="230"/>
                  </a:cubicBezTo>
                  <a:lnTo>
                    <a:pt x="0" y="1493"/>
                  </a:lnTo>
                  <a:cubicBezTo>
                    <a:pt x="0" y="1953"/>
                    <a:pt x="144" y="2412"/>
                    <a:pt x="402" y="2805"/>
                  </a:cubicBezTo>
                  <a:lnTo>
                    <a:pt x="431" y="2852"/>
                  </a:lnTo>
                  <a:lnTo>
                    <a:pt x="431" y="489"/>
                  </a:lnTo>
                  <a:cubicBezTo>
                    <a:pt x="431" y="355"/>
                    <a:pt x="374" y="230"/>
                    <a:pt x="259" y="14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89"/>
            <p:cNvSpPr/>
            <p:nvPr/>
          </p:nvSpPr>
          <p:spPr>
            <a:xfrm>
              <a:off x="3748107" y="1759303"/>
              <a:ext cx="11318" cy="74920"/>
            </a:xfrm>
            <a:custGeom>
              <a:avLst/>
              <a:gdLst/>
              <a:ahLst/>
              <a:cxnLst/>
              <a:rect l="l" t="t" r="r" b="b"/>
              <a:pathLst>
                <a:path w="431" h="2853" extrusionOk="0">
                  <a:moveTo>
                    <a:pt x="364" y="1"/>
                  </a:moveTo>
                  <a:lnTo>
                    <a:pt x="173" y="144"/>
                  </a:lnTo>
                  <a:cubicBezTo>
                    <a:pt x="58" y="230"/>
                    <a:pt x="0" y="355"/>
                    <a:pt x="0" y="489"/>
                  </a:cubicBezTo>
                  <a:lnTo>
                    <a:pt x="0" y="2852"/>
                  </a:lnTo>
                  <a:lnTo>
                    <a:pt x="29" y="2805"/>
                  </a:lnTo>
                  <a:cubicBezTo>
                    <a:pt x="287" y="2412"/>
                    <a:pt x="431" y="1953"/>
                    <a:pt x="431" y="1493"/>
                  </a:cubicBezTo>
                  <a:lnTo>
                    <a:pt x="431" y="230"/>
                  </a:lnTo>
                  <a:cubicBezTo>
                    <a:pt x="431" y="154"/>
                    <a:pt x="402" y="67"/>
                    <a:pt x="364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89"/>
            <p:cNvSpPr/>
            <p:nvPr/>
          </p:nvSpPr>
          <p:spPr>
            <a:xfrm>
              <a:off x="3722477" y="1845514"/>
              <a:ext cx="5803" cy="17095"/>
            </a:xfrm>
            <a:custGeom>
              <a:avLst/>
              <a:gdLst/>
              <a:ahLst/>
              <a:cxnLst/>
              <a:rect l="l" t="t" r="r" b="b"/>
              <a:pathLst>
                <a:path w="221" h="651" extrusionOk="0">
                  <a:moveTo>
                    <a:pt x="115" y="0"/>
                  </a:moveTo>
                  <a:cubicBezTo>
                    <a:pt x="48" y="0"/>
                    <a:pt x="0" y="48"/>
                    <a:pt x="0" y="105"/>
                  </a:cubicBezTo>
                  <a:lnTo>
                    <a:pt x="0" y="651"/>
                  </a:lnTo>
                  <a:lnTo>
                    <a:pt x="220" y="651"/>
                  </a:lnTo>
                  <a:lnTo>
                    <a:pt x="220" y="105"/>
                  </a:lnTo>
                  <a:cubicBezTo>
                    <a:pt x="220" y="48"/>
                    <a:pt x="172" y="0"/>
                    <a:pt x="115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89"/>
            <p:cNvSpPr/>
            <p:nvPr/>
          </p:nvSpPr>
          <p:spPr>
            <a:xfrm>
              <a:off x="3702625" y="1686930"/>
              <a:ext cx="45509" cy="22662"/>
            </a:xfrm>
            <a:custGeom>
              <a:avLst/>
              <a:gdLst/>
              <a:ahLst/>
              <a:cxnLst/>
              <a:rect l="l" t="t" r="r" b="b"/>
              <a:pathLst>
                <a:path w="1733" h="863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cubicBezTo>
                    <a:pt x="530" y="794"/>
                    <a:pt x="1076" y="862"/>
                    <a:pt x="1624" y="862"/>
                  </a:cubicBezTo>
                  <a:cubicBezTo>
                    <a:pt x="1660" y="862"/>
                    <a:pt x="1696" y="862"/>
                    <a:pt x="1732" y="862"/>
                  </a:cubicBezTo>
                  <a:lnTo>
                    <a:pt x="1732" y="641"/>
                  </a:lnTo>
                  <a:cubicBezTo>
                    <a:pt x="1732" y="287"/>
                    <a:pt x="1436" y="0"/>
                    <a:pt x="108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89"/>
            <p:cNvSpPr/>
            <p:nvPr/>
          </p:nvSpPr>
          <p:spPr>
            <a:xfrm>
              <a:off x="3702625" y="1686930"/>
              <a:ext cx="31171" cy="20640"/>
            </a:xfrm>
            <a:custGeom>
              <a:avLst/>
              <a:gdLst/>
              <a:ahLst/>
              <a:cxnLst/>
              <a:rect l="l" t="t" r="r" b="b"/>
              <a:pathLst>
                <a:path w="1187" h="786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cubicBezTo>
                    <a:pt x="220" y="708"/>
                    <a:pt x="431" y="756"/>
                    <a:pt x="651" y="785"/>
                  </a:cubicBezTo>
                  <a:lnTo>
                    <a:pt x="651" y="641"/>
                  </a:lnTo>
                  <a:cubicBezTo>
                    <a:pt x="651" y="326"/>
                    <a:pt x="881" y="58"/>
                    <a:pt x="1187" y="10"/>
                  </a:cubicBezTo>
                  <a:cubicBezTo>
                    <a:pt x="1158" y="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4" name="Google Shape;11694;p89"/>
          <p:cNvGrpSpPr/>
          <p:nvPr/>
        </p:nvGrpSpPr>
        <p:grpSpPr>
          <a:xfrm>
            <a:off x="1748382" y="3384797"/>
            <a:ext cx="364673" cy="340067"/>
            <a:chOff x="1748382" y="3384797"/>
            <a:chExt cx="364673" cy="340067"/>
          </a:xfrm>
        </p:grpSpPr>
        <p:sp>
          <p:nvSpPr>
            <p:cNvPr id="11695" name="Google Shape;11695;p89"/>
            <p:cNvSpPr/>
            <p:nvPr/>
          </p:nvSpPr>
          <p:spPr>
            <a:xfrm>
              <a:off x="1805182" y="3628332"/>
              <a:ext cx="45509" cy="45509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220" y="0"/>
                  </a:moveTo>
                  <a:cubicBezTo>
                    <a:pt x="106" y="0"/>
                    <a:pt x="10" y="96"/>
                    <a:pt x="10" y="221"/>
                  </a:cubicBezTo>
                  <a:lnTo>
                    <a:pt x="10" y="1513"/>
                  </a:lnTo>
                  <a:cubicBezTo>
                    <a:pt x="0" y="1627"/>
                    <a:pt x="96" y="1733"/>
                    <a:pt x="220" y="1733"/>
                  </a:cubicBezTo>
                  <a:lnTo>
                    <a:pt x="1512" y="1733"/>
                  </a:lnTo>
                  <a:cubicBezTo>
                    <a:pt x="1637" y="1733"/>
                    <a:pt x="1733" y="1637"/>
                    <a:pt x="1733" y="1522"/>
                  </a:cubicBezTo>
                  <a:lnTo>
                    <a:pt x="1733" y="221"/>
                  </a:lnTo>
                  <a:cubicBezTo>
                    <a:pt x="1733" y="96"/>
                    <a:pt x="1627" y="0"/>
                    <a:pt x="151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89"/>
            <p:cNvSpPr/>
            <p:nvPr/>
          </p:nvSpPr>
          <p:spPr>
            <a:xfrm>
              <a:off x="1954208" y="3509453"/>
              <a:ext cx="105828" cy="90728"/>
            </a:xfrm>
            <a:custGeom>
              <a:avLst/>
              <a:gdLst/>
              <a:ahLst/>
              <a:cxnLst/>
              <a:rect l="l" t="t" r="r" b="b"/>
              <a:pathLst>
                <a:path w="4030" h="3455" extrusionOk="0">
                  <a:moveTo>
                    <a:pt x="2307" y="1"/>
                  </a:moveTo>
                  <a:cubicBezTo>
                    <a:pt x="766" y="1"/>
                    <a:pt x="0" y="1857"/>
                    <a:pt x="1082" y="2948"/>
                  </a:cubicBezTo>
                  <a:cubicBezTo>
                    <a:pt x="1434" y="3298"/>
                    <a:pt x="1867" y="3454"/>
                    <a:pt x="2290" y="3454"/>
                  </a:cubicBezTo>
                  <a:cubicBezTo>
                    <a:pt x="3179" y="3454"/>
                    <a:pt x="4030" y="2766"/>
                    <a:pt x="4030" y="1723"/>
                  </a:cubicBezTo>
                  <a:cubicBezTo>
                    <a:pt x="4030" y="766"/>
                    <a:pt x="3264" y="1"/>
                    <a:pt x="230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89"/>
            <p:cNvSpPr/>
            <p:nvPr/>
          </p:nvSpPr>
          <p:spPr>
            <a:xfrm>
              <a:off x="1964764" y="3546165"/>
              <a:ext cx="100051" cy="54043"/>
            </a:xfrm>
            <a:custGeom>
              <a:avLst/>
              <a:gdLst/>
              <a:ahLst/>
              <a:cxnLst/>
              <a:rect l="l" t="t" r="r" b="b"/>
              <a:pathLst>
                <a:path w="3810" h="2058" extrusionOk="0">
                  <a:moveTo>
                    <a:pt x="211" y="0"/>
                  </a:moveTo>
                  <a:lnTo>
                    <a:pt x="211" y="0"/>
                  </a:lnTo>
                  <a:cubicBezTo>
                    <a:pt x="0" y="1062"/>
                    <a:pt x="823" y="2058"/>
                    <a:pt x="1905" y="2058"/>
                  </a:cubicBezTo>
                  <a:cubicBezTo>
                    <a:pt x="2986" y="2058"/>
                    <a:pt x="3809" y="1062"/>
                    <a:pt x="3599" y="0"/>
                  </a:cubicBezTo>
                  <a:lnTo>
                    <a:pt x="3599" y="0"/>
                  </a:lnTo>
                  <a:cubicBezTo>
                    <a:pt x="3446" y="813"/>
                    <a:pt x="2738" y="1407"/>
                    <a:pt x="1905" y="1407"/>
                  </a:cubicBezTo>
                  <a:cubicBezTo>
                    <a:pt x="1072" y="1407"/>
                    <a:pt x="364" y="813"/>
                    <a:pt x="211" y="0"/>
                  </a:cubicBez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89"/>
            <p:cNvSpPr/>
            <p:nvPr/>
          </p:nvSpPr>
          <p:spPr>
            <a:xfrm>
              <a:off x="1833569" y="3407433"/>
              <a:ext cx="153096" cy="294585"/>
            </a:xfrm>
            <a:custGeom>
              <a:avLst/>
              <a:gdLst/>
              <a:ahLst/>
              <a:cxnLst/>
              <a:rect l="l" t="t" r="r" b="b"/>
              <a:pathLst>
                <a:path w="5830" h="11218" extrusionOk="0">
                  <a:moveTo>
                    <a:pt x="5603" y="0"/>
                  </a:moveTo>
                  <a:cubicBezTo>
                    <a:pt x="5531" y="0"/>
                    <a:pt x="5464" y="38"/>
                    <a:pt x="5427" y="105"/>
                  </a:cubicBezTo>
                  <a:cubicBezTo>
                    <a:pt x="5016" y="756"/>
                    <a:pt x="4527" y="1359"/>
                    <a:pt x="3972" y="1895"/>
                  </a:cubicBezTo>
                  <a:cubicBezTo>
                    <a:pt x="3140" y="2709"/>
                    <a:pt x="1819" y="3666"/>
                    <a:pt x="221" y="3666"/>
                  </a:cubicBezTo>
                  <a:cubicBezTo>
                    <a:pt x="96" y="3666"/>
                    <a:pt x="1" y="3761"/>
                    <a:pt x="1" y="3876"/>
                  </a:cubicBezTo>
                  <a:lnTo>
                    <a:pt x="1" y="7331"/>
                  </a:lnTo>
                  <a:cubicBezTo>
                    <a:pt x="1" y="7455"/>
                    <a:pt x="96" y="7551"/>
                    <a:pt x="221" y="7551"/>
                  </a:cubicBezTo>
                  <a:cubicBezTo>
                    <a:pt x="1810" y="7551"/>
                    <a:pt x="3140" y="8508"/>
                    <a:pt x="3972" y="9312"/>
                  </a:cubicBezTo>
                  <a:cubicBezTo>
                    <a:pt x="4527" y="9848"/>
                    <a:pt x="5016" y="10451"/>
                    <a:pt x="5427" y="11111"/>
                  </a:cubicBezTo>
                  <a:cubicBezTo>
                    <a:pt x="5467" y="11185"/>
                    <a:pt x="5536" y="11217"/>
                    <a:pt x="5605" y="11217"/>
                  </a:cubicBezTo>
                  <a:cubicBezTo>
                    <a:pt x="5716" y="11217"/>
                    <a:pt x="5829" y="11132"/>
                    <a:pt x="5829" y="10996"/>
                  </a:cubicBezTo>
                  <a:lnTo>
                    <a:pt x="5829" y="220"/>
                  </a:lnTo>
                  <a:cubicBezTo>
                    <a:pt x="5829" y="115"/>
                    <a:pt x="5762" y="29"/>
                    <a:pt x="5666" y="10"/>
                  </a:cubicBezTo>
                  <a:cubicBezTo>
                    <a:pt x="5645" y="3"/>
                    <a:pt x="5624" y="0"/>
                    <a:pt x="5603" y="0"/>
                  </a:cubicBez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89"/>
            <p:cNvSpPr/>
            <p:nvPr/>
          </p:nvSpPr>
          <p:spPr>
            <a:xfrm>
              <a:off x="1833569" y="3583086"/>
              <a:ext cx="152991" cy="118932"/>
            </a:xfrm>
            <a:custGeom>
              <a:avLst/>
              <a:gdLst/>
              <a:ahLst/>
              <a:cxnLst/>
              <a:rect l="l" t="t" r="r" b="b"/>
              <a:pathLst>
                <a:path w="5826" h="4529" extrusionOk="0">
                  <a:moveTo>
                    <a:pt x="1" y="1"/>
                  </a:moveTo>
                  <a:lnTo>
                    <a:pt x="1" y="642"/>
                  </a:lnTo>
                  <a:cubicBezTo>
                    <a:pt x="1" y="766"/>
                    <a:pt x="96" y="862"/>
                    <a:pt x="211" y="862"/>
                  </a:cubicBezTo>
                  <a:cubicBezTo>
                    <a:pt x="1810" y="862"/>
                    <a:pt x="3130" y="1819"/>
                    <a:pt x="3963" y="2623"/>
                  </a:cubicBezTo>
                  <a:cubicBezTo>
                    <a:pt x="4518" y="3159"/>
                    <a:pt x="5006" y="3762"/>
                    <a:pt x="5418" y="4422"/>
                  </a:cubicBezTo>
                  <a:cubicBezTo>
                    <a:pt x="5461" y="4496"/>
                    <a:pt x="5532" y="4528"/>
                    <a:pt x="5602" y="4528"/>
                  </a:cubicBezTo>
                  <a:cubicBezTo>
                    <a:pt x="5715" y="4528"/>
                    <a:pt x="5825" y="4443"/>
                    <a:pt x="5819" y="4307"/>
                  </a:cubicBezTo>
                  <a:lnTo>
                    <a:pt x="5819" y="3236"/>
                  </a:lnTo>
                  <a:cubicBezTo>
                    <a:pt x="5819" y="3322"/>
                    <a:pt x="5762" y="3408"/>
                    <a:pt x="5676" y="3437"/>
                  </a:cubicBezTo>
                  <a:cubicBezTo>
                    <a:pt x="5653" y="3446"/>
                    <a:pt x="5630" y="3450"/>
                    <a:pt x="5607" y="3450"/>
                  </a:cubicBezTo>
                  <a:cubicBezTo>
                    <a:pt x="5533" y="3450"/>
                    <a:pt x="5461" y="3406"/>
                    <a:pt x="5418" y="3341"/>
                  </a:cubicBezTo>
                  <a:cubicBezTo>
                    <a:pt x="5418" y="3331"/>
                    <a:pt x="4882" y="2862"/>
                    <a:pt x="3963" y="1982"/>
                  </a:cubicBezTo>
                  <a:cubicBezTo>
                    <a:pt x="3130" y="1178"/>
                    <a:pt x="1810" y="211"/>
                    <a:pt x="211" y="211"/>
                  </a:cubicBezTo>
                  <a:cubicBezTo>
                    <a:pt x="96" y="211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89"/>
            <p:cNvSpPr/>
            <p:nvPr/>
          </p:nvSpPr>
          <p:spPr>
            <a:xfrm>
              <a:off x="1975058" y="3384797"/>
              <a:ext cx="45535" cy="340067"/>
            </a:xfrm>
            <a:custGeom>
              <a:avLst/>
              <a:gdLst/>
              <a:ahLst/>
              <a:cxnLst/>
              <a:rect l="l" t="t" r="r" b="b"/>
              <a:pathLst>
                <a:path w="1734" h="12950" extrusionOk="0">
                  <a:moveTo>
                    <a:pt x="221" y="1"/>
                  </a:moveTo>
                  <a:cubicBezTo>
                    <a:pt x="97" y="1"/>
                    <a:pt x="1" y="97"/>
                    <a:pt x="1" y="211"/>
                  </a:cubicBezTo>
                  <a:lnTo>
                    <a:pt x="1" y="12729"/>
                  </a:lnTo>
                  <a:cubicBezTo>
                    <a:pt x="1" y="12844"/>
                    <a:pt x="97" y="12949"/>
                    <a:pt x="221" y="12949"/>
                  </a:cubicBezTo>
                  <a:lnTo>
                    <a:pt x="1513" y="12949"/>
                  </a:lnTo>
                  <a:cubicBezTo>
                    <a:pt x="1628" y="12949"/>
                    <a:pt x="1733" y="12844"/>
                    <a:pt x="1733" y="12729"/>
                  </a:cubicBezTo>
                  <a:lnTo>
                    <a:pt x="1733" y="211"/>
                  </a:lnTo>
                  <a:cubicBezTo>
                    <a:pt x="1723" y="97"/>
                    <a:pt x="1628" y="1"/>
                    <a:pt x="1513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89"/>
            <p:cNvSpPr/>
            <p:nvPr/>
          </p:nvSpPr>
          <p:spPr>
            <a:xfrm>
              <a:off x="1975058" y="3696451"/>
              <a:ext cx="45535" cy="28413"/>
            </a:xfrm>
            <a:custGeom>
              <a:avLst/>
              <a:gdLst/>
              <a:ahLst/>
              <a:cxnLst/>
              <a:rect l="l" t="t" r="r" b="b"/>
              <a:pathLst>
                <a:path w="1734" h="1082" extrusionOk="0">
                  <a:moveTo>
                    <a:pt x="1" y="0"/>
                  </a:moveTo>
                  <a:lnTo>
                    <a:pt x="1" y="861"/>
                  </a:lnTo>
                  <a:cubicBezTo>
                    <a:pt x="1" y="986"/>
                    <a:pt x="97" y="1081"/>
                    <a:pt x="221" y="1081"/>
                  </a:cubicBezTo>
                  <a:lnTo>
                    <a:pt x="1513" y="1081"/>
                  </a:lnTo>
                  <a:cubicBezTo>
                    <a:pt x="1628" y="1081"/>
                    <a:pt x="1733" y="986"/>
                    <a:pt x="1733" y="861"/>
                  </a:cubicBezTo>
                  <a:lnTo>
                    <a:pt x="1733" y="0"/>
                  </a:lnTo>
                  <a:cubicBezTo>
                    <a:pt x="1733" y="115"/>
                    <a:pt x="1628" y="220"/>
                    <a:pt x="1513" y="220"/>
                  </a:cubicBezTo>
                  <a:lnTo>
                    <a:pt x="221" y="220"/>
                  </a:lnTo>
                  <a:cubicBezTo>
                    <a:pt x="97" y="220"/>
                    <a:pt x="1" y="115"/>
                    <a:pt x="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89"/>
            <p:cNvSpPr/>
            <p:nvPr/>
          </p:nvSpPr>
          <p:spPr>
            <a:xfrm>
              <a:off x="1748618" y="3503676"/>
              <a:ext cx="45272" cy="102073"/>
            </a:xfrm>
            <a:custGeom>
              <a:avLst/>
              <a:gdLst/>
              <a:ahLst/>
              <a:cxnLst/>
              <a:rect l="l" t="t" r="r" b="b"/>
              <a:pathLst>
                <a:path w="1724" h="3887" extrusionOk="0">
                  <a:moveTo>
                    <a:pt x="1073" y="1"/>
                  </a:moveTo>
                  <a:cubicBezTo>
                    <a:pt x="479" y="1"/>
                    <a:pt x="1" y="479"/>
                    <a:pt x="1" y="1082"/>
                  </a:cubicBezTo>
                  <a:lnTo>
                    <a:pt x="1" y="2805"/>
                  </a:lnTo>
                  <a:cubicBezTo>
                    <a:pt x="1" y="3398"/>
                    <a:pt x="479" y="3886"/>
                    <a:pt x="1073" y="3886"/>
                  </a:cubicBezTo>
                  <a:lnTo>
                    <a:pt x="1503" y="3886"/>
                  </a:lnTo>
                  <a:cubicBezTo>
                    <a:pt x="1628" y="3886"/>
                    <a:pt x="1724" y="3781"/>
                    <a:pt x="1724" y="3666"/>
                  </a:cubicBezTo>
                  <a:lnTo>
                    <a:pt x="1724" y="221"/>
                  </a:lnTo>
                  <a:cubicBezTo>
                    <a:pt x="1724" y="96"/>
                    <a:pt x="1628" y="1"/>
                    <a:pt x="150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89"/>
            <p:cNvSpPr/>
            <p:nvPr/>
          </p:nvSpPr>
          <p:spPr>
            <a:xfrm>
              <a:off x="1748382" y="3508954"/>
              <a:ext cx="45509" cy="96794"/>
            </a:xfrm>
            <a:custGeom>
              <a:avLst/>
              <a:gdLst/>
              <a:ahLst/>
              <a:cxnLst/>
              <a:rect l="l" t="t" r="r" b="b"/>
              <a:pathLst>
                <a:path w="1733" h="3686" extrusionOk="0">
                  <a:moveTo>
                    <a:pt x="460" y="1"/>
                  </a:moveTo>
                  <a:lnTo>
                    <a:pt x="460" y="1"/>
                  </a:lnTo>
                  <a:cubicBezTo>
                    <a:pt x="173" y="202"/>
                    <a:pt x="0" y="527"/>
                    <a:pt x="0" y="881"/>
                  </a:cubicBezTo>
                  <a:lnTo>
                    <a:pt x="0" y="2604"/>
                  </a:lnTo>
                  <a:cubicBezTo>
                    <a:pt x="0" y="3197"/>
                    <a:pt x="488" y="3685"/>
                    <a:pt x="1082" y="3685"/>
                  </a:cubicBezTo>
                  <a:lnTo>
                    <a:pt x="1512" y="3685"/>
                  </a:lnTo>
                  <a:cubicBezTo>
                    <a:pt x="1637" y="3685"/>
                    <a:pt x="1733" y="3580"/>
                    <a:pt x="1733" y="3465"/>
                  </a:cubicBezTo>
                  <a:lnTo>
                    <a:pt x="1733" y="3034"/>
                  </a:lnTo>
                  <a:lnTo>
                    <a:pt x="1082" y="3034"/>
                  </a:lnTo>
                  <a:cubicBezTo>
                    <a:pt x="728" y="3034"/>
                    <a:pt x="441" y="2747"/>
                    <a:pt x="441" y="2393"/>
                  </a:cubicBezTo>
                  <a:lnTo>
                    <a:pt x="441" y="240"/>
                  </a:lnTo>
                  <a:cubicBezTo>
                    <a:pt x="441" y="154"/>
                    <a:pt x="441" y="77"/>
                    <a:pt x="46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89"/>
            <p:cNvSpPr/>
            <p:nvPr/>
          </p:nvSpPr>
          <p:spPr>
            <a:xfrm>
              <a:off x="1788087" y="3503676"/>
              <a:ext cx="56827" cy="102073"/>
            </a:xfrm>
            <a:custGeom>
              <a:avLst/>
              <a:gdLst/>
              <a:ahLst/>
              <a:cxnLst/>
              <a:rect l="l" t="t" r="r" b="b"/>
              <a:pathLst>
                <a:path w="2164" h="3887" extrusionOk="0">
                  <a:moveTo>
                    <a:pt x="0" y="1"/>
                  </a:moveTo>
                  <a:lnTo>
                    <a:pt x="0" y="3886"/>
                  </a:lnTo>
                  <a:lnTo>
                    <a:pt x="2163" y="3886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89"/>
            <p:cNvSpPr/>
            <p:nvPr/>
          </p:nvSpPr>
          <p:spPr>
            <a:xfrm>
              <a:off x="1788087" y="3588627"/>
              <a:ext cx="56827" cy="17122"/>
            </a:xfrm>
            <a:custGeom>
              <a:avLst/>
              <a:gdLst/>
              <a:ahLst/>
              <a:cxnLst/>
              <a:rect l="l" t="t" r="r" b="b"/>
              <a:pathLst>
                <a:path w="2164" h="652" extrusionOk="0">
                  <a:moveTo>
                    <a:pt x="0" y="0"/>
                  </a:moveTo>
                  <a:lnTo>
                    <a:pt x="0" y="651"/>
                  </a:lnTo>
                  <a:lnTo>
                    <a:pt x="2163" y="651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89"/>
            <p:cNvSpPr/>
            <p:nvPr/>
          </p:nvSpPr>
          <p:spPr>
            <a:xfrm>
              <a:off x="1788087" y="3605722"/>
              <a:ext cx="56827" cy="90755"/>
            </a:xfrm>
            <a:custGeom>
              <a:avLst/>
              <a:gdLst/>
              <a:ahLst/>
              <a:cxnLst/>
              <a:rect l="l" t="t" r="r" b="b"/>
              <a:pathLst>
                <a:path w="2164" h="3456" extrusionOk="0">
                  <a:moveTo>
                    <a:pt x="10" y="0"/>
                  </a:moveTo>
                  <a:lnTo>
                    <a:pt x="0" y="3235"/>
                  </a:lnTo>
                  <a:cubicBezTo>
                    <a:pt x="0" y="3350"/>
                    <a:pt x="96" y="3455"/>
                    <a:pt x="221" y="3455"/>
                  </a:cubicBezTo>
                  <a:lnTo>
                    <a:pt x="1082" y="3455"/>
                  </a:lnTo>
                  <a:cubicBezTo>
                    <a:pt x="1178" y="3445"/>
                    <a:pt x="1264" y="3388"/>
                    <a:pt x="1292" y="3292"/>
                  </a:cubicBezTo>
                  <a:lnTo>
                    <a:pt x="216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89"/>
            <p:cNvSpPr/>
            <p:nvPr/>
          </p:nvSpPr>
          <p:spPr>
            <a:xfrm>
              <a:off x="2080860" y="3548922"/>
              <a:ext cx="32195" cy="11581"/>
            </a:xfrm>
            <a:custGeom>
              <a:avLst/>
              <a:gdLst/>
              <a:ahLst/>
              <a:cxnLst/>
              <a:rect l="l" t="t" r="r" b="b"/>
              <a:pathLst>
                <a:path w="1226" h="441" extrusionOk="0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lnTo>
                    <a:pt x="939" y="441"/>
                  </a:lnTo>
                  <a:cubicBezTo>
                    <a:pt x="1226" y="441"/>
                    <a:pt x="1226" y="0"/>
                    <a:pt x="939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89"/>
            <p:cNvSpPr/>
            <p:nvPr/>
          </p:nvSpPr>
          <p:spPr>
            <a:xfrm>
              <a:off x="2059510" y="3484874"/>
              <a:ext cx="27468" cy="23345"/>
            </a:xfrm>
            <a:custGeom>
              <a:avLst/>
              <a:gdLst/>
              <a:ahLst/>
              <a:cxnLst/>
              <a:rect l="l" t="t" r="r" b="b"/>
              <a:pathLst>
                <a:path w="1046" h="889" extrusionOk="0">
                  <a:moveTo>
                    <a:pt x="732" y="0"/>
                  </a:moveTo>
                  <a:cubicBezTo>
                    <a:pt x="682" y="0"/>
                    <a:pt x="630" y="20"/>
                    <a:pt x="584" y="66"/>
                  </a:cubicBezTo>
                  <a:lnTo>
                    <a:pt x="125" y="525"/>
                  </a:lnTo>
                  <a:cubicBezTo>
                    <a:pt x="0" y="659"/>
                    <a:pt x="87" y="889"/>
                    <a:pt x="278" y="889"/>
                  </a:cubicBezTo>
                  <a:cubicBezTo>
                    <a:pt x="335" y="889"/>
                    <a:pt x="393" y="870"/>
                    <a:pt x="431" y="831"/>
                  </a:cubicBezTo>
                  <a:lnTo>
                    <a:pt x="890" y="372"/>
                  </a:lnTo>
                  <a:cubicBezTo>
                    <a:pt x="1045" y="217"/>
                    <a:pt x="899" y="0"/>
                    <a:pt x="73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89"/>
            <p:cNvSpPr/>
            <p:nvPr/>
          </p:nvSpPr>
          <p:spPr>
            <a:xfrm>
              <a:off x="2058723" y="3600969"/>
              <a:ext cx="27704" cy="23608"/>
            </a:xfrm>
            <a:custGeom>
              <a:avLst/>
              <a:gdLst/>
              <a:ahLst/>
              <a:cxnLst/>
              <a:rect l="l" t="t" r="r" b="b"/>
              <a:pathLst>
                <a:path w="1055" h="899" extrusionOk="0">
                  <a:moveTo>
                    <a:pt x="313" y="1"/>
                  </a:moveTo>
                  <a:cubicBezTo>
                    <a:pt x="146" y="1"/>
                    <a:pt x="0" y="218"/>
                    <a:pt x="155" y="373"/>
                  </a:cubicBezTo>
                  <a:lnTo>
                    <a:pt x="614" y="832"/>
                  </a:lnTo>
                  <a:cubicBezTo>
                    <a:pt x="652" y="870"/>
                    <a:pt x="710" y="899"/>
                    <a:pt x="767" y="899"/>
                  </a:cubicBezTo>
                  <a:cubicBezTo>
                    <a:pt x="959" y="889"/>
                    <a:pt x="1054" y="660"/>
                    <a:pt x="920" y="526"/>
                  </a:cubicBezTo>
                  <a:lnTo>
                    <a:pt x="461" y="66"/>
                  </a:lnTo>
                  <a:cubicBezTo>
                    <a:pt x="415" y="20"/>
                    <a:pt x="363" y="1"/>
                    <a:pt x="31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0" name="Google Shape;11710;p89"/>
          <p:cNvGrpSpPr/>
          <p:nvPr/>
        </p:nvGrpSpPr>
        <p:grpSpPr>
          <a:xfrm>
            <a:off x="6221064" y="3811049"/>
            <a:ext cx="364673" cy="339804"/>
            <a:chOff x="6221064" y="3811049"/>
            <a:chExt cx="364673" cy="339804"/>
          </a:xfrm>
        </p:grpSpPr>
        <p:sp>
          <p:nvSpPr>
            <p:cNvPr id="11711" name="Google Shape;11711;p89"/>
            <p:cNvSpPr/>
            <p:nvPr/>
          </p:nvSpPr>
          <p:spPr>
            <a:xfrm>
              <a:off x="6277838" y="4054558"/>
              <a:ext cx="45272" cy="45272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211" y="1"/>
                  </a:moveTo>
                  <a:cubicBezTo>
                    <a:pt x="97" y="1"/>
                    <a:pt x="1" y="96"/>
                    <a:pt x="1" y="221"/>
                  </a:cubicBezTo>
                  <a:lnTo>
                    <a:pt x="1" y="1513"/>
                  </a:lnTo>
                  <a:cubicBezTo>
                    <a:pt x="1" y="1628"/>
                    <a:pt x="97" y="1723"/>
                    <a:pt x="211" y="1723"/>
                  </a:cubicBezTo>
                  <a:lnTo>
                    <a:pt x="1513" y="1723"/>
                  </a:lnTo>
                  <a:cubicBezTo>
                    <a:pt x="1628" y="1723"/>
                    <a:pt x="1724" y="1628"/>
                    <a:pt x="1724" y="1513"/>
                  </a:cubicBezTo>
                  <a:lnTo>
                    <a:pt x="1724" y="221"/>
                  </a:lnTo>
                  <a:cubicBezTo>
                    <a:pt x="1724" y="96"/>
                    <a:pt x="1628" y="1"/>
                    <a:pt x="151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89"/>
            <p:cNvSpPr/>
            <p:nvPr/>
          </p:nvSpPr>
          <p:spPr>
            <a:xfrm>
              <a:off x="6426890" y="3935679"/>
              <a:ext cx="105828" cy="90728"/>
            </a:xfrm>
            <a:custGeom>
              <a:avLst/>
              <a:gdLst/>
              <a:ahLst/>
              <a:cxnLst/>
              <a:rect l="l" t="t" r="r" b="b"/>
              <a:pathLst>
                <a:path w="4030" h="3455" extrusionOk="0">
                  <a:moveTo>
                    <a:pt x="2307" y="1"/>
                  </a:moveTo>
                  <a:cubicBezTo>
                    <a:pt x="766" y="1"/>
                    <a:pt x="0" y="1858"/>
                    <a:pt x="1082" y="2949"/>
                  </a:cubicBezTo>
                  <a:cubicBezTo>
                    <a:pt x="1434" y="3298"/>
                    <a:pt x="1866" y="3454"/>
                    <a:pt x="2290" y="3454"/>
                  </a:cubicBezTo>
                  <a:cubicBezTo>
                    <a:pt x="3178" y="3454"/>
                    <a:pt x="4029" y="2767"/>
                    <a:pt x="4029" y="1724"/>
                  </a:cubicBezTo>
                  <a:cubicBezTo>
                    <a:pt x="4029" y="767"/>
                    <a:pt x="3264" y="1"/>
                    <a:pt x="230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89"/>
            <p:cNvSpPr/>
            <p:nvPr/>
          </p:nvSpPr>
          <p:spPr>
            <a:xfrm>
              <a:off x="6437446" y="3972391"/>
              <a:ext cx="100051" cy="54043"/>
            </a:xfrm>
            <a:custGeom>
              <a:avLst/>
              <a:gdLst/>
              <a:ahLst/>
              <a:cxnLst/>
              <a:rect l="l" t="t" r="r" b="b"/>
              <a:pathLst>
                <a:path w="3810" h="2058" extrusionOk="0">
                  <a:moveTo>
                    <a:pt x="211" y="0"/>
                  </a:moveTo>
                  <a:cubicBezTo>
                    <a:pt x="0" y="1062"/>
                    <a:pt x="823" y="2058"/>
                    <a:pt x="1905" y="2058"/>
                  </a:cubicBezTo>
                  <a:cubicBezTo>
                    <a:pt x="2986" y="2058"/>
                    <a:pt x="3809" y="1062"/>
                    <a:pt x="3598" y="0"/>
                  </a:cubicBezTo>
                  <a:lnTo>
                    <a:pt x="3598" y="0"/>
                  </a:lnTo>
                  <a:cubicBezTo>
                    <a:pt x="3445" y="814"/>
                    <a:pt x="2737" y="1407"/>
                    <a:pt x="1905" y="1407"/>
                  </a:cubicBezTo>
                  <a:cubicBezTo>
                    <a:pt x="1072" y="1407"/>
                    <a:pt x="364" y="814"/>
                    <a:pt x="211" y="0"/>
                  </a:cubicBez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89"/>
            <p:cNvSpPr/>
            <p:nvPr/>
          </p:nvSpPr>
          <p:spPr>
            <a:xfrm>
              <a:off x="6306251" y="3833659"/>
              <a:ext cx="153070" cy="294585"/>
            </a:xfrm>
            <a:custGeom>
              <a:avLst/>
              <a:gdLst/>
              <a:ahLst/>
              <a:cxnLst/>
              <a:rect l="l" t="t" r="r" b="b"/>
              <a:pathLst>
                <a:path w="5829" h="11218" extrusionOk="0">
                  <a:moveTo>
                    <a:pt x="5603" y="1"/>
                  </a:moveTo>
                  <a:cubicBezTo>
                    <a:pt x="5530" y="1"/>
                    <a:pt x="5464" y="39"/>
                    <a:pt x="5427" y="106"/>
                  </a:cubicBezTo>
                  <a:cubicBezTo>
                    <a:pt x="5015" y="756"/>
                    <a:pt x="4527" y="1359"/>
                    <a:pt x="3972" y="1895"/>
                  </a:cubicBezTo>
                  <a:cubicBezTo>
                    <a:pt x="3139" y="2709"/>
                    <a:pt x="1819" y="3666"/>
                    <a:pt x="211" y="3666"/>
                  </a:cubicBezTo>
                  <a:cubicBezTo>
                    <a:pt x="96" y="3666"/>
                    <a:pt x="0" y="3761"/>
                    <a:pt x="0" y="3876"/>
                  </a:cubicBezTo>
                  <a:lnTo>
                    <a:pt x="0" y="7331"/>
                  </a:lnTo>
                  <a:cubicBezTo>
                    <a:pt x="0" y="7456"/>
                    <a:pt x="96" y="7551"/>
                    <a:pt x="211" y="7551"/>
                  </a:cubicBezTo>
                  <a:cubicBezTo>
                    <a:pt x="1809" y="7551"/>
                    <a:pt x="3139" y="8508"/>
                    <a:pt x="3972" y="9312"/>
                  </a:cubicBezTo>
                  <a:cubicBezTo>
                    <a:pt x="4527" y="9848"/>
                    <a:pt x="5015" y="10451"/>
                    <a:pt x="5427" y="11111"/>
                  </a:cubicBezTo>
                  <a:cubicBezTo>
                    <a:pt x="5467" y="11185"/>
                    <a:pt x="5535" y="11217"/>
                    <a:pt x="5604" y="11217"/>
                  </a:cubicBezTo>
                  <a:cubicBezTo>
                    <a:pt x="5716" y="11217"/>
                    <a:pt x="5829" y="11132"/>
                    <a:pt x="5829" y="10997"/>
                  </a:cubicBezTo>
                  <a:lnTo>
                    <a:pt x="5829" y="211"/>
                  </a:lnTo>
                  <a:cubicBezTo>
                    <a:pt x="5829" y="115"/>
                    <a:pt x="5762" y="29"/>
                    <a:pt x="5666" y="10"/>
                  </a:cubicBezTo>
                  <a:cubicBezTo>
                    <a:pt x="5645" y="4"/>
                    <a:pt x="5624" y="1"/>
                    <a:pt x="5603" y="1"/>
                  </a:cubicBez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89"/>
            <p:cNvSpPr/>
            <p:nvPr/>
          </p:nvSpPr>
          <p:spPr>
            <a:xfrm>
              <a:off x="6306251" y="4009312"/>
              <a:ext cx="152833" cy="119010"/>
            </a:xfrm>
            <a:custGeom>
              <a:avLst/>
              <a:gdLst/>
              <a:ahLst/>
              <a:cxnLst/>
              <a:rect l="l" t="t" r="r" b="b"/>
              <a:pathLst>
                <a:path w="5820" h="4532" extrusionOk="0">
                  <a:moveTo>
                    <a:pt x="0" y="1"/>
                  </a:moveTo>
                  <a:lnTo>
                    <a:pt x="0" y="642"/>
                  </a:lnTo>
                  <a:cubicBezTo>
                    <a:pt x="0" y="767"/>
                    <a:pt x="96" y="862"/>
                    <a:pt x="211" y="862"/>
                  </a:cubicBezTo>
                  <a:cubicBezTo>
                    <a:pt x="1809" y="862"/>
                    <a:pt x="3130" y="1819"/>
                    <a:pt x="3962" y="2623"/>
                  </a:cubicBezTo>
                  <a:cubicBezTo>
                    <a:pt x="4518" y="3169"/>
                    <a:pt x="5006" y="3772"/>
                    <a:pt x="5417" y="4422"/>
                  </a:cubicBezTo>
                  <a:cubicBezTo>
                    <a:pt x="5462" y="4498"/>
                    <a:pt x="5534" y="4531"/>
                    <a:pt x="5604" y="4531"/>
                  </a:cubicBezTo>
                  <a:cubicBezTo>
                    <a:pt x="5713" y="4531"/>
                    <a:pt x="5819" y="4451"/>
                    <a:pt x="5819" y="4317"/>
                  </a:cubicBezTo>
                  <a:lnTo>
                    <a:pt x="5819" y="3236"/>
                  </a:lnTo>
                  <a:cubicBezTo>
                    <a:pt x="5819" y="3331"/>
                    <a:pt x="5762" y="3408"/>
                    <a:pt x="5676" y="3437"/>
                  </a:cubicBezTo>
                  <a:cubicBezTo>
                    <a:pt x="5651" y="3447"/>
                    <a:pt x="5625" y="3451"/>
                    <a:pt x="5600" y="3451"/>
                  </a:cubicBezTo>
                  <a:cubicBezTo>
                    <a:pt x="5529" y="3451"/>
                    <a:pt x="5460" y="3412"/>
                    <a:pt x="5417" y="3341"/>
                  </a:cubicBezTo>
                  <a:cubicBezTo>
                    <a:pt x="5417" y="3341"/>
                    <a:pt x="4881" y="2862"/>
                    <a:pt x="3962" y="1982"/>
                  </a:cubicBezTo>
                  <a:cubicBezTo>
                    <a:pt x="3130" y="1178"/>
                    <a:pt x="1809" y="212"/>
                    <a:pt x="211" y="212"/>
                  </a:cubicBezTo>
                  <a:cubicBezTo>
                    <a:pt x="96" y="212"/>
                    <a:pt x="0" y="116"/>
                    <a:pt x="0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89"/>
            <p:cNvSpPr/>
            <p:nvPr/>
          </p:nvSpPr>
          <p:spPr>
            <a:xfrm>
              <a:off x="6447740" y="3811049"/>
              <a:ext cx="45509" cy="339804"/>
            </a:xfrm>
            <a:custGeom>
              <a:avLst/>
              <a:gdLst/>
              <a:ahLst/>
              <a:cxnLst/>
              <a:rect l="l" t="t" r="r" b="b"/>
              <a:pathLst>
                <a:path w="1733" h="12940" extrusionOk="0">
                  <a:moveTo>
                    <a:pt x="22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2728"/>
                  </a:lnTo>
                  <a:cubicBezTo>
                    <a:pt x="0" y="12843"/>
                    <a:pt x="96" y="12939"/>
                    <a:pt x="221" y="12939"/>
                  </a:cubicBezTo>
                  <a:lnTo>
                    <a:pt x="1513" y="12939"/>
                  </a:lnTo>
                  <a:cubicBezTo>
                    <a:pt x="1627" y="12939"/>
                    <a:pt x="1733" y="12843"/>
                    <a:pt x="1733" y="12728"/>
                  </a:cubicBezTo>
                  <a:lnTo>
                    <a:pt x="1733" y="211"/>
                  </a:lnTo>
                  <a:cubicBezTo>
                    <a:pt x="1733" y="96"/>
                    <a:pt x="1627" y="0"/>
                    <a:pt x="1513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89"/>
            <p:cNvSpPr/>
            <p:nvPr/>
          </p:nvSpPr>
          <p:spPr>
            <a:xfrm>
              <a:off x="6447740" y="4122677"/>
              <a:ext cx="45509" cy="28177"/>
            </a:xfrm>
            <a:custGeom>
              <a:avLst/>
              <a:gdLst/>
              <a:ahLst/>
              <a:cxnLst/>
              <a:rect l="l" t="t" r="r" b="b"/>
              <a:pathLst>
                <a:path w="1733" h="1073" extrusionOk="0">
                  <a:moveTo>
                    <a:pt x="0" y="0"/>
                  </a:moveTo>
                  <a:lnTo>
                    <a:pt x="0" y="861"/>
                  </a:lnTo>
                  <a:cubicBezTo>
                    <a:pt x="0" y="976"/>
                    <a:pt x="96" y="1072"/>
                    <a:pt x="221" y="1072"/>
                  </a:cubicBezTo>
                  <a:lnTo>
                    <a:pt x="1513" y="1072"/>
                  </a:lnTo>
                  <a:cubicBezTo>
                    <a:pt x="1627" y="1072"/>
                    <a:pt x="1733" y="976"/>
                    <a:pt x="1733" y="861"/>
                  </a:cubicBezTo>
                  <a:lnTo>
                    <a:pt x="1733" y="0"/>
                  </a:lnTo>
                  <a:cubicBezTo>
                    <a:pt x="1733" y="115"/>
                    <a:pt x="1627" y="211"/>
                    <a:pt x="1513" y="211"/>
                  </a:cubicBezTo>
                  <a:lnTo>
                    <a:pt x="221" y="211"/>
                  </a:lnTo>
                  <a:cubicBezTo>
                    <a:pt x="96" y="211"/>
                    <a:pt x="0" y="115"/>
                    <a:pt x="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89"/>
            <p:cNvSpPr/>
            <p:nvPr/>
          </p:nvSpPr>
          <p:spPr>
            <a:xfrm>
              <a:off x="6221300" y="3929902"/>
              <a:ext cx="45272" cy="102073"/>
            </a:xfrm>
            <a:custGeom>
              <a:avLst/>
              <a:gdLst/>
              <a:ahLst/>
              <a:cxnLst/>
              <a:rect l="l" t="t" r="r" b="b"/>
              <a:pathLst>
                <a:path w="1724" h="3887" extrusionOk="0">
                  <a:moveTo>
                    <a:pt x="1072" y="1"/>
                  </a:moveTo>
                  <a:cubicBezTo>
                    <a:pt x="479" y="1"/>
                    <a:pt x="1" y="479"/>
                    <a:pt x="1" y="1082"/>
                  </a:cubicBezTo>
                  <a:lnTo>
                    <a:pt x="1" y="2814"/>
                  </a:lnTo>
                  <a:cubicBezTo>
                    <a:pt x="1" y="3408"/>
                    <a:pt x="479" y="3886"/>
                    <a:pt x="1072" y="3886"/>
                  </a:cubicBezTo>
                  <a:lnTo>
                    <a:pt x="1503" y="3886"/>
                  </a:lnTo>
                  <a:cubicBezTo>
                    <a:pt x="1628" y="3886"/>
                    <a:pt x="1723" y="3791"/>
                    <a:pt x="1723" y="3676"/>
                  </a:cubicBezTo>
                  <a:lnTo>
                    <a:pt x="1723" y="221"/>
                  </a:lnTo>
                  <a:cubicBezTo>
                    <a:pt x="1723" y="96"/>
                    <a:pt x="1628" y="1"/>
                    <a:pt x="150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89"/>
            <p:cNvSpPr/>
            <p:nvPr/>
          </p:nvSpPr>
          <p:spPr>
            <a:xfrm>
              <a:off x="6221064" y="3935180"/>
              <a:ext cx="45509" cy="96794"/>
            </a:xfrm>
            <a:custGeom>
              <a:avLst/>
              <a:gdLst/>
              <a:ahLst/>
              <a:cxnLst/>
              <a:rect l="l" t="t" r="r" b="b"/>
              <a:pathLst>
                <a:path w="1733" h="3686" extrusionOk="0">
                  <a:moveTo>
                    <a:pt x="459" y="1"/>
                  </a:moveTo>
                  <a:lnTo>
                    <a:pt x="459" y="1"/>
                  </a:lnTo>
                  <a:cubicBezTo>
                    <a:pt x="172" y="202"/>
                    <a:pt x="0" y="527"/>
                    <a:pt x="0" y="881"/>
                  </a:cubicBezTo>
                  <a:lnTo>
                    <a:pt x="0" y="2613"/>
                  </a:lnTo>
                  <a:cubicBezTo>
                    <a:pt x="0" y="3207"/>
                    <a:pt x="488" y="3685"/>
                    <a:pt x="1081" y="3685"/>
                  </a:cubicBezTo>
                  <a:lnTo>
                    <a:pt x="1512" y="3685"/>
                  </a:lnTo>
                  <a:cubicBezTo>
                    <a:pt x="1627" y="3685"/>
                    <a:pt x="1732" y="3590"/>
                    <a:pt x="1732" y="3475"/>
                  </a:cubicBezTo>
                  <a:lnTo>
                    <a:pt x="1732" y="3035"/>
                  </a:lnTo>
                  <a:lnTo>
                    <a:pt x="1081" y="3035"/>
                  </a:lnTo>
                  <a:cubicBezTo>
                    <a:pt x="727" y="3035"/>
                    <a:pt x="440" y="2747"/>
                    <a:pt x="440" y="2393"/>
                  </a:cubicBezTo>
                  <a:lnTo>
                    <a:pt x="440" y="240"/>
                  </a:lnTo>
                  <a:cubicBezTo>
                    <a:pt x="431" y="154"/>
                    <a:pt x="440" y="77"/>
                    <a:pt x="4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89"/>
            <p:cNvSpPr/>
            <p:nvPr/>
          </p:nvSpPr>
          <p:spPr>
            <a:xfrm>
              <a:off x="6260769" y="3929902"/>
              <a:ext cx="56800" cy="102073"/>
            </a:xfrm>
            <a:custGeom>
              <a:avLst/>
              <a:gdLst/>
              <a:ahLst/>
              <a:cxnLst/>
              <a:rect l="l" t="t" r="r" b="b"/>
              <a:pathLst>
                <a:path w="2163" h="3887" extrusionOk="0">
                  <a:moveTo>
                    <a:pt x="0" y="1"/>
                  </a:moveTo>
                  <a:lnTo>
                    <a:pt x="0" y="3886"/>
                  </a:lnTo>
                  <a:lnTo>
                    <a:pt x="2163" y="3886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89"/>
            <p:cNvSpPr/>
            <p:nvPr/>
          </p:nvSpPr>
          <p:spPr>
            <a:xfrm>
              <a:off x="6260769" y="4014853"/>
              <a:ext cx="56800" cy="17122"/>
            </a:xfrm>
            <a:custGeom>
              <a:avLst/>
              <a:gdLst/>
              <a:ahLst/>
              <a:cxnLst/>
              <a:rect l="l" t="t" r="r" b="b"/>
              <a:pathLst>
                <a:path w="2163" h="652" extrusionOk="0">
                  <a:moveTo>
                    <a:pt x="0" y="1"/>
                  </a:moveTo>
                  <a:lnTo>
                    <a:pt x="0" y="651"/>
                  </a:lnTo>
                  <a:lnTo>
                    <a:pt x="2163" y="651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89"/>
            <p:cNvSpPr/>
            <p:nvPr/>
          </p:nvSpPr>
          <p:spPr>
            <a:xfrm>
              <a:off x="6260769" y="4031686"/>
              <a:ext cx="56800" cy="90755"/>
            </a:xfrm>
            <a:custGeom>
              <a:avLst/>
              <a:gdLst/>
              <a:ahLst/>
              <a:cxnLst/>
              <a:rect l="l" t="t" r="r" b="b"/>
              <a:pathLst>
                <a:path w="2163" h="3456" extrusionOk="0">
                  <a:moveTo>
                    <a:pt x="10" y="1"/>
                  </a:moveTo>
                  <a:lnTo>
                    <a:pt x="0" y="3245"/>
                  </a:lnTo>
                  <a:cubicBezTo>
                    <a:pt x="0" y="3360"/>
                    <a:pt x="96" y="3456"/>
                    <a:pt x="220" y="3456"/>
                  </a:cubicBezTo>
                  <a:lnTo>
                    <a:pt x="1082" y="3456"/>
                  </a:lnTo>
                  <a:cubicBezTo>
                    <a:pt x="1177" y="3456"/>
                    <a:pt x="1263" y="3389"/>
                    <a:pt x="1292" y="3293"/>
                  </a:cubicBezTo>
                  <a:lnTo>
                    <a:pt x="216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89"/>
            <p:cNvSpPr/>
            <p:nvPr/>
          </p:nvSpPr>
          <p:spPr>
            <a:xfrm>
              <a:off x="6553542" y="3975148"/>
              <a:ext cx="32195" cy="11581"/>
            </a:xfrm>
            <a:custGeom>
              <a:avLst/>
              <a:gdLst/>
              <a:ahLst/>
              <a:cxnLst/>
              <a:rect l="l" t="t" r="r" b="b"/>
              <a:pathLst>
                <a:path w="1226" h="441" extrusionOk="0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lnTo>
                    <a:pt x="938" y="441"/>
                  </a:lnTo>
                  <a:cubicBezTo>
                    <a:pt x="1226" y="441"/>
                    <a:pt x="1226" y="0"/>
                    <a:pt x="938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89"/>
            <p:cNvSpPr/>
            <p:nvPr/>
          </p:nvSpPr>
          <p:spPr>
            <a:xfrm>
              <a:off x="6532192" y="3911100"/>
              <a:ext cx="27442" cy="23608"/>
            </a:xfrm>
            <a:custGeom>
              <a:avLst/>
              <a:gdLst/>
              <a:ahLst/>
              <a:cxnLst/>
              <a:rect l="l" t="t" r="r" b="b"/>
              <a:pathLst>
                <a:path w="1045" h="899" extrusionOk="0">
                  <a:moveTo>
                    <a:pt x="732" y="0"/>
                  </a:moveTo>
                  <a:cubicBezTo>
                    <a:pt x="682" y="0"/>
                    <a:pt x="630" y="20"/>
                    <a:pt x="584" y="66"/>
                  </a:cubicBezTo>
                  <a:lnTo>
                    <a:pt x="124" y="525"/>
                  </a:lnTo>
                  <a:cubicBezTo>
                    <a:pt x="0" y="659"/>
                    <a:pt x="86" y="889"/>
                    <a:pt x="278" y="899"/>
                  </a:cubicBezTo>
                  <a:cubicBezTo>
                    <a:pt x="335" y="889"/>
                    <a:pt x="392" y="870"/>
                    <a:pt x="431" y="832"/>
                  </a:cubicBezTo>
                  <a:lnTo>
                    <a:pt x="890" y="372"/>
                  </a:lnTo>
                  <a:cubicBezTo>
                    <a:pt x="1045" y="218"/>
                    <a:pt x="899" y="0"/>
                    <a:pt x="73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89"/>
            <p:cNvSpPr/>
            <p:nvPr/>
          </p:nvSpPr>
          <p:spPr>
            <a:xfrm>
              <a:off x="6531221" y="4027327"/>
              <a:ext cx="27626" cy="23503"/>
            </a:xfrm>
            <a:custGeom>
              <a:avLst/>
              <a:gdLst/>
              <a:ahLst/>
              <a:cxnLst/>
              <a:rect l="l" t="t" r="r" b="b"/>
              <a:pathLst>
                <a:path w="1052" h="895" extrusionOk="0">
                  <a:moveTo>
                    <a:pt x="310" y="0"/>
                  </a:moveTo>
                  <a:cubicBezTo>
                    <a:pt x="141" y="0"/>
                    <a:pt x="1" y="217"/>
                    <a:pt x="161" y="377"/>
                  </a:cubicBezTo>
                  <a:lnTo>
                    <a:pt x="621" y="827"/>
                  </a:lnTo>
                  <a:cubicBezTo>
                    <a:pt x="659" y="875"/>
                    <a:pt x="707" y="894"/>
                    <a:pt x="774" y="894"/>
                  </a:cubicBezTo>
                  <a:cubicBezTo>
                    <a:pt x="956" y="894"/>
                    <a:pt x="1051" y="664"/>
                    <a:pt x="918" y="530"/>
                  </a:cubicBezTo>
                  <a:lnTo>
                    <a:pt x="468" y="71"/>
                  </a:lnTo>
                  <a:cubicBezTo>
                    <a:pt x="418" y="21"/>
                    <a:pt x="363" y="0"/>
                    <a:pt x="31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6" name="Google Shape;11726;p89"/>
          <p:cNvGrpSpPr/>
          <p:nvPr/>
        </p:nvGrpSpPr>
        <p:grpSpPr>
          <a:xfrm>
            <a:off x="2182643" y="3386320"/>
            <a:ext cx="382030" cy="320451"/>
            <a:chOff x="2182643" y="3386320"/>
            <a:chExt cx="382030" cy="320451"/>
          </a:xfrm>
        </p:grpSpPr>
        <p:sp>
          <p:nvSpPr>
            <p:cNvPr id="11727" name="Google Shape;11727;p89"/>
            <p:cNvSpPr/>
            <p:nvPr/>
          </p:nvSpPr>
          <p:spPr>
            <a:xfrm>
              <a:off x="2182643" y="3386320"/>
              <a:ext cx="382030" cy="320451"/>
            </a:xfrm>
            <a:custGeom>
              <a:avLst/>
              <a:gdLst/>
              <a:ahLst/>
              <a:cxnLst/>
              <a:rect l="l" t="t" r="r" b="b"/>
              <a:pathLst>
                <a:path w="14548" h="12203" extrusionOk="0">
                  <a:moveTo>
                    <a:pt x="709" y="0"/>
                  </a:moveTo>
                  <a:cubicBezTo>
                    <a:pt x="317" y="0"/>
                    <a:pt x="1" y="316"/>
                    <a:pt x="1" y="709"/>
                  </a:cubicBezTo>
                  <a:lnTo>
                    <a:pt x="1" y="11504"/>
                  </a:lnTo>
                  <a:cubicBezTo>
                    <a:pt x="1" y="11887"/>
                    <a:pt x="317" y="12202"/>
                    <a:pt x="709" y="12202"/>
                  </a:cubicBezTo>
                  <a:lnTo>
                    <a:pt x="13840" y="12202"/>
                  </a:lnTo>
                  <a:cubicBezTo>
                    <a:pt x="14232" y="12202"/>
                    <a:pt x="14548" y="11887"/>
                    <a:pt x="14548" y="11504"/>
                  </a:cubicBezTo>
                  <a:lnTo>
                    <a:pt x="14548" y="2115"/>
                  </a:lnTo>
                  <a:cubicBezTo>
                    <a:pt x="14548" y="1723"/>
                    <a:pt x="14232" y="1407"/>
                    <a:pt x="13840" y="1407"/>
                  </a:cubicBezTo>
                  <a:lnTo>
                    <a:pt x="9619" y="1407"/>
                  </a:lnTo>
                  <a:lnTo>
                    <a:pt x="8490" y="278"/>
                  </a:lnTo>
                  <a:cubicBezTo>
                    <a:pt x="8308" y="96"/>
                    <a:pt x="8078" y="0"/>
                    <a:pt x="7829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89"/>
            <p:cNvSpPr/>
            <p:nvPr/>
          </p:nvSpPr>
          <p:spPr>
            <a:xfrm>
              <a:off x="2281171" y="3466492"/>
              <a:ext cx="185002" cy="184739"/>
            </a:xfrm>
            <a:custGeom>
              <a:avLst/>
              <a:gdLst/>
              <a:ahLst/>
              <a:cxnLst/>
              <a:rect l="l" t="t" r="r" b="b"/>
              <a:pathLst>
                <a:path w="7045" h="7035" extrusionOk="0">
                  <a:moveTo>
                    <a:pt x="3522" y="0"/>
                  </a:moveTo>
                  <a:cubicBezTo>
                    <a:pt x="1580" y="0"/>
                    <a:pt x="0" y="1579"/>
                    <a:pt x="0" y="3522"/>
                  </a:cubicBezTo>
                  <a:cubicBezTo>
                    <a:pt x="0" y="5465"/>
                    <a:pt x="1580" y="7034"/>
                    <a:pt x="3522" y="7034"/>
                  </a:cubicBezTo>
                  <a:cubicBezTo>
                    <a:pt x="5465" y="7034"/>
                    <a:pt x="7044" y="5465"/>
                    <a:pt x="7044" y="3522"/>
                  </a:cubicBezTo>
                  <a:cubicBezTo>
                    <a:pt x="7044" y="1579"/>
                    <a:pt x="5465" y="0"/>
                    <a:pt x="352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89"/>
            <p:cNvSpPr/>
            <p:nvPr/>
          </p:nvSpPr>
          <p:spPr>
            <a:xfrm>
              <a:off x="2299763" y="3484821"/>
              <a:ext cx="147791" cy="148054"/>
            </a:xfrm>
            <a:custGeom>
              <a:avLst/>
              <a:gdLst/>
              <a:ahLst/>
              <a:cxnLst/>
              <a:rect l="l" t="t" r="r" b="b"/>
              <a:pathLst>
                <a:path w="5628" h="5638" extrusionOk="0">
                  <a:moveTo>
                    <a:pt x="2814" y="1"/>
                  </a:moveTo>
                  <a:cubicBezTo>
                    <a:pt x="1254" y="1"/>
                    <a:pt x="1" y="1264"/>
                    <a:pt x="1" y="2824"/>
                  </a:cubicBezTo>
                  <a:cubicBezTo>
                    <a:pt x="1" y="4374"/>
                    <a:pt x="1254" y="5638"/>
                    <a:pt x="2814" y="5638"/>
                  </a:cubicBezTo>
                  <a:cubicBezTo>
                    <a:pt x="4374" y="5638"/>
                    <a:pt x="5628" y="4374"/>
                    <a:pt x="5628" y="2824"/>
                  </a:cubicBezTo>
                  <a:cubicBezTo>
                    <a:pt x="5628" y="1264"/>
                    <a:pt x="4374" y="1"/>
                    <a:pt x="2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89"/>
            <p:cNvSpPr/>
            <p:nvPr/>
          </p:nvSpPr>
          <p:spPr>
            <a:xfrm>
              <a:off x="2336711" y="3564993"/>
              <a:ext cx="73922" cy="67830"/>
            </a:xfrm>
            <a:custGeom>
              <a:avLst/>
              <a:gdLst/>
              <a:ahLst/>
              <a:cxnLst/>
              <a:rect l="l" t="t" r="r" b="b"/>
              <a:pathLst>
                <a:path w="2815" h="2583" extrusionOk="0">
                  <a:moveTo>
                    <a:pt x="938" y="1"/>
                  </a:moveTo>
                  <a:lnTo>
                    <a:pt x="938" y="470"/>
                  </a:lnTo>
                  <a:cubicBezTo>
                    <a:pt x="938" y="556"/>
                    <a:pt x="891" y="642"/>
                    <a:pt x="814" y="680"/>
                  </a:cubicBezTo>
                  <a:lnTo>
                    <a:pt x="259" y="958"/>
                  </a:lnTo>
                  <a:cubicBezTo>
                    <a:pt x="96" y="1034"/>
                    <a:pt x="0" y="1197"/>
                    <a:pt x="0" y="1379"/>
                  </a:cubicBezTo>
                  <a:lnTo>
                    <a:pt x="0" y="2202"/>
                  </a:lnTo>
                  <a:cubicBezTo>
                    <a:pt x="436" y="2456"/>
                    <a:pt x="922" y="2582"/>
                    <a:pt x="1407" y="2582"/>
                  </a:cubicBezTo>
                  <a:cubicBezTo>
                    <a:pt x="1893" y="2582"/>
                    <a:pt x="2379" y="2456"/>
                    <a:pt x="2814" y="2202"/>
                  </a:cubicBezTo>
                  <a:lnTo>
                    <a:pt x="2814" y="1379"/>
                  </a:lnTo>
                  <a:cubicBezTo>
                    <a:pt x="2814" y="1197"/>
                    <a:pt x="2718" y="1034"/>
                    <a:pt x="2556" y="958"/>
                  </a:cubicBezTo>
                  <a:lnTo>
                    <a:pt x="2010" y="680"/>
                  </a:lnTo>
                  <a:cubicBezTo>
                    <a:pt x="1924" y="642"/>
                    <a:pt x="1876" y="565"/>
                    <a:pt x="1876" y="470"/>
                  </a:cubicBezTo>
                  <a:lnTo>
                    <a:pt x="1876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89"/>
            <p:cNvSpPr/>
            <p:nvPr/>
          </p:nvSpPr>
          <p:spPr>
            <a:xfrm>
              <a:off x="2295745" y="3386320"/>
              <a:ext cx="139519" cy="36974"/>
            </a:xfrm>
            <a:custGeom>
              <a:avLst/>
              <a:gdLst/>
              <a:ahLst/>
              <a:cxnLst/>
              <a:rect l="l" t="t" r="r" b="b"/>
              <a:pathLst>
                <a:path w="5313" h="1408" extrusionOk="0">
                  <a:moveTo>
                    <a:pt x="1" y="0"/>
                  </a:moveTo>
                  <a:cubicBezTo>
                    <a:pt x="249" y="0"/>
                    <a:pt x="489" y="96"/>
                    <a:pt x="661" y="278"/>
                  </a:cubicBezTo>
                  <a:lnTo>
                    <a:pt x="1589" y="1206"/>
                  </a:lnTo>
                  <a:cubicBezTo>
                    <a:pt x="1723" y="1331"/>
                    <a:pt x="1895" y="1407"/>
                    <a:pt x="2087" y="1407"/>
                  </a:cubicBezTo>
                  <a:lnTo>
                    <a:pt x="5312" y="1407"/>
                  </a:lnTo>
                  <a:lnTo>
                    <a:pt x="4183" y="278"/>
                  </a:lnTo>
                  <a:cubicBezTo>
                    <a:pt x="4010" y="96"/>
                    <a:pt x="3771" y="0"/>
                    <a:pt x="352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89"/>
            <p:cNvSpPr/>
            <p:nvPr/>
          </p:nvSpPr>
          <p:spPr>
            <a:xfrm>
              <a:off x="2342987" y="3386320"/>
              <a:ext cx="92514" cy="36974"/>
            </a:xfrm>
            <a:custGeom>
              <a:avLst/>
              <a:gdLst/>
              <a:ahLst/>
              <a:cxnLst/>
              <a:rect l="l" t="t" r="r" b="b"/>
              <a:pathLst>
                <a:path w="3523" h="1408" extrusionOk="0">
                  <a:moveTo>
                    <a:pt x="1" y="0"/>
                  </a:moveTo>
                  <a:cubicBezTo>
                    <a:pt x="250" y="0"/>
                    <a:pt x="479" y="96"/>
                    <a:pt x="661" y="278"/>
                  </a:cubicBezTo>
                  <a:lnTo>
                    <a:pt x="1589" y="1206"/>
                  </a:lnTo>
                  <a:cubicBezTo>
                    <a:pt x="1723" y="1340"/>
                    <a:pt x="1896" y="1407"/>
                    <a:pt x="2087" y="1407"/>
                  </a:cubicBezTo>
                  <a:lnTo>
                    <a:pt x="3523" y="1407"/>
                  </a:lnTo>
                  <a:lnTo>
                    <a:pt x="2384" y="278"/>
                  </a:lnTo>
                  <a:cubicBezTo>
                    <a:pt x="2211" y="96"/>
                    <a:pt x="1972" y="0"/>
                    <a:pt x="1723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89"/>
            <p:cNvSpPr/>
            <p:nvPr/>
          </p:nvSpPr>
          <p:spPr>
            <a:xfrm>
              <a:off x="2182643" y="3676073"/>
              <a:ext cx="382030" cy="30698"/>
            </a:xfrm>
            <a:custGeom>
              <a:avLst/>
              <a:gdLst/>
              <a:ahLst/>
              <a:cxnLst/>
              <a:rect l="l" t="t" r="r" b="b"/>
              <a:pathLst>
                <a:path w="14548" h="1169" extrusionOk="0">
                  <a:moveTo>
                    <a:pt x="1" y="1"/>
                  </a:moveTo>
                  <a:lnTo>
                    <a:pt x="1" y="470"/>
                  </a:lnTo>
                  <a:cubicBezTo>
                    <a:pt x="1" y="853"/>
                    <a:pt x="317" y="1168"/>
                    <a:pt x="709" y="1168"/>
                  </a:cubicBezTo>
                  <a:lnTo>
                    <a:pt x="13840" y="1168"/>
                  </a:lnTo>
                  <a:cubicBezTo>
                    <a:pt x="14232" y="1168"/>
                    <a:pt x="14548" y="853"/>
                    <a:pt x="14548" y="470"/>
                  </a:cubicBezTo>
                  <a:lnTo>
                    <a:pt x="14548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89"/>
            <p:cNvSpPr/>
            <p:nvPr/>
          </p:nvSpPr>
          <p:spPr>
            <a:xfrm>
              <a:off x="2336711" y="3584609"/>
              <a:ext cx="74158" cy="48213"/>
            </a:xfrm>
            <a:custGeom>
              <a:avLst/>
              <a:gdLst/>
              <a:ahLst/>
              <a:cxnLst/>
              <a:rect l="l" t="t" r="r" b="b"/>
              <a:pathLst>
                <a:path w="2824" h="1836" extrusionOk="0">
                  <a:moveTo>
                    <a:pt x="690" y="0"/>
                  </a:moveTo>
                  <a:lnTo>
                    <a:pt x="268" y="211"/>
                  </a:lnTo>
                  <a:cubicBezTo>
                    <a:pt x="106" y="287"/>
                    <a:pt x="0" y="450"/>
                    <a:pt x="0" y="632"/>
                  </a:cubicBezTo>
                  <a:lnTo>
                    <a:pt x="0" y="1455"/>
                  </a:lnTo>
                  <a:cubicBezTo>
                    <a:pt x="436" y="1709"/>
                    <a:pt x="924" y="1835"/>
                    <a:pt x="1412" y="1835"/>
                  </a:cubicBezTo>
                  <a:cubicBezTo>
                    <a:pt x="1900" y="1835"/>
                    <a:pt x="2388" y="1709"/>
                    <a:pt x="2824" y="1455"/>
                  </a:cubicBezTo>
                  <a:lnTo>
                    <a:pt x="2824" y="632"/>
                  </a:lnTo>
                  <a:cubicBezTo>
                    <a:pt x="2824" y="450"/>
                    <a:pt x="2718" y="287"/>
                    <a:pt x="2556" y="211"/>
                  </a:cubicBezTo>
                  <a:lnTo>
                    <a:pt x="2125" y="0"/>
                  </a:lnTo>
                  <a:cubicBezTo>
                    <a:pt x="1938" y="225"/>
                    <a:pt x="1673" y="338"/>
                    <a:pt x="1407" y="338"/>
                  </a:cubicBezTo>
                  <a:cubicBezTo>
                    <a:pt x="1142" y="338"/>
                    <a:pt x="876" y="225"/>
                    <a:pt x="690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89"/>
            <p:cNvSpPr/>
            <p:nvPr/>
          </p:nvSpPr>
          <p:spPr>
            <a:xfrm>
              <a:off x="2360082" y="3564993"/>
              <a:ext cx="27179" cy="18513"/>
            </a:xfrm>
            <a:custGeom>
              <a:avLst/>
              <a:gdLst/>
              <a:ahLst/>
              <a:cxnLst/>
              <a:rect l="l" t="t" r="r" b="b"/>
              <a:pathLst>
                <a:path w="1035" h="705" extrusionOk="0">
                  <a:moveTo>
                    <a:pt x="48" y="1"/>
                  </a:moveTo>
                  <a:lnTo>
                    <a:pt x="48" y="470"/>
                  </a:lnTo>
                  <a:cubicBezTo>
                    <a:pt x="48" y="518"/>
                    <a:pt x="29" y="565"/>
                    <a:pt x="1" y="604"/>
                  </a:cubicBezTo>
                  <a:cubicBezTo>
                    <a:pt x="168" y="671"/>
                    <a:pt x="343" y="704"/>
                    <a:pt x="517" y="704"/>
                  </a:cubicBezTo>
                  <a:cubicBezTo>
                    <a:pt x="692" y="704"/>
                    <a:pt x="867" y="671"/>
                    <a:pt x="1034" y="604"/>
                  </a:cubicBezTo>
                  <a:cubicBezTo>
                    <a:pt x="1005" y="565"/>
                    <a:pt x="986" y="518"/>
                    <a:pt x="986" y="470"/>
                  </a:cubicBezTo>
                  <a:lnTo>
                    <a:pt x="986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89"/>
            <p:cNvSpPr/>
            <p:nvPr/>
          </p:nvSpPr>
          <p:spPr>
            <a:xfrm>
              <a:off x="2349027" y="3515756"/>
              <a:ext cx="49290" cy="55566"/>
            </a:xfrm>
            <a:custGeom>
              <a:avLst/>
              <a:gdLst/>
              <a:ahLst/>
              <a:cxnLst/>
              <a:rect l="l" t="t" r="r" b="b"/>
              <a:pathLst>
                <a:path w="1877" h="2116" extrusionOk="0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lnTo>
                    <a:pt x="0" y="1177"/>
                  </a:lnTo>
                  <a:cubicBezTo>
                    <a:pt x="0" y="1694"/>
                    <a:pt x="422" y="2115"/>
                    <a:pt x="938" y="2115"/>
                  </a:cubicBezTo>
                  <a:cubicBezTo>
                    <a:pt x="1455" y="2105"/>
                    <a:pt x="1876" y="1694"/>
                    <a:pt x="1876" y="1177"/>
                  </a:cubicBezTo>
                  <a:lnTo>
                    <a:pt x="1876" y="708"/>
                  </a:lnTo>
                  <a:cubicBezTo>
                    <a:pt x="1876" y="316"/>
                    <a:pt x="1560" y="0"/>
                    <a:pt x="116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89"/>
            <p:cNvSpPr/>
            <p:nvPr/>
          </p:nvSpPr>
          <p:spPr>
            <a:xfrm>
              <a:off x="2349027" y="3515756"/>
              <a:ext cx="33954" cy="55461"/>
            </a:xfrm>
            <a:custGeom>
              <a:avLst/>
              <a:gdLst/>
              <a:ahLst/>
              <a:cxnLst/>
              <a:rect l="l" t="t" r="r" b="b"/>
              <a:pathLst>
                <a:path w="1293" h="2112" extrusionOk="0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lnTo>
                    <a:pt x="0" y="1177"/>
                  </a:lnTo>
                  <a:cubicBezTo>
                    <a:pt x="0" y="1710"/>
                    <a:pt x="436" y="2112"/>
                    <a:pt x="931" y="2112"/>
                  </a:cubicBezTo>
                  <a:cubicBezTo>
                    <a:pt x="1050" y="2112"/>
                    <a:pt x="1172" y="2088"/>
                    <a:pt x="1292" y="2038"/>
                  </a:cubicBezTo>
                  <a:cubicBezTo>
                    <a:pt x="938" y="1895"/>
                    <a:pt x="709" y="1550"/>
                    <a:pt x="709" y="1177"/>
                  </a:cubicBezTo>
                  <a:lnTo>
                    <a:pt x="709" y="708"/>
                  </a:lnTo>
                  <a:cubicBezTo>
                    <a:pt x="699" y="364"/>
                    <a:pt x="948" y="67"/>
                    <a:pt x="1292" y="10"/>
                  </a:cubicBezTo>
                  <a:cubicBezTo>
                    <a:pt x="1254" y="0"/>
                    <a:pt x="1206" y="0"/>
                    <a:pt x="1168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89"/>
            <p:cNvSpPr/>
            <p:nvPr/>
          </p:nvSpPr>
          <p:spPr>
            <a:xfrm>
              <a:off x="2349027" y="3515756"/>
              <a:ext cx="49290" cy="24894"/>
            </a:xfrm>
            <a:custGeom>
              <a:avLst/>
              <a:gdLst/>
              <a:ahLst/>
              <a:cxnLst/>
              <a:rect l="l" t="t" r="r" b="b"/>
              <a:pathLst>
                <a:path w="1877" h="948" extrusionOk="0">
                  <a:moveTo>
                    <a:pt x="709" y="0"/>
                  </a:moveTo>
                  <a:cubicBezTo>
                    <a:pt x="316" y="0"/>
                    <a:pt x="0" y="316"/>
                    <a:pt x="0" y="708"/>
                  </a:cubicBezTo>
                  <a:cubicBezTo>
                    <a:pt x="0" y="708"/>
                    <a:pt x="709" y="947"/>
                    <a:pt x="1876" y="947"/>
                  </a:cubicBezTo>
                  <a:lnTo>
                    <a:pt x="1876" y="708"/>
                  </a:lnTo>
                  <a:cubicBezTo>
                    <a:pt x="1876" y="316"/>
                    <a:pt x="1560" y="0"/>
                    <a:pt x="117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89"/>
            <p:cNvSpPr/>
            <p:nvPr/>
          </p:nvSpPr>
          <p:spPr>
            <a:xfrm>
              <a:off x="2349027" y="3515755"/>
              <a:ext cx="33954" cy="22374"/>
            </a:xfrm>
            <a:custGeom>
              <a:avLst/>
              <a:gdLst/>
              <a:ahLst/>
              <a:cxnLst/>
              <a:rect l="l" t="t" r="r" b="b"/>
              <a:pathLst>
                <a:path w="1293" h="852" extrusionOk="0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cubicBezTo>
                    <a:pt x="230" y="775"/>
                    <a:pt x="460" y="823"/>
                    <a:pt x="699" y="852"/>
                  </a:cubicBezTo>
                  <a:lnTo>
                    <a:pt x="699" y="708"/>
                  </a:lnTo>
                  <a:lnTo>
                    <a:pt x="709" y="708"/>
                  </a:lnTo>
                  <a:cubicBezTo>
                    <a:pt x="699" y="364"/>
                    <a:pt x="948" y="67"/>
                    <a:pt x="1292" y="10"/>
                  </a:cubicBezTo>
                  <a:cubicBezTo>
                    <a:pt x="1254" y="0"/>
                    <a:pt x="1206" y="0"/>
                    <a:pt x="11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89"/>
            <p:cNvSpPr/>
            <p:nvPr/>
          </p:nvSpPr>
          <p:spPr>
            <a:xfrm>
              <a:off x="2336711" y="3595402"/>
              <a:ext cx="18382" cy="34978"/>
            </a:xfrm>
            <a:custGeom>
              <a:avLst/>
              <a:gdLst/>
              <a:ahLst/>
              <a:cxnLst/>
              <a:rect l="l" t="t" r="r" b="b"/>
              <a:pathLst>
                <a:path w="700" h="1332" extrusionOk="0">
                  <a:moveTo>
                    <a:pt x="58" y="1"/>
                  </a:moveTo>
                  <a:cubicBezTo>
                    <a:pt x="20" y="58"/>
                    <a:pt x="0" y="135"/>
                    <a:pt x="0" y="211"/>
                  </a:cubicBezTo>
                  <a:lnTo>
                    <a:pt x="0" y="1044"/>
                  </a:lnTo>
                  <a:cubicBezTo>
                    <a:pt x="221" y="1168"/>
                    <a:pt x="460" y="1264"/>
                    <a:pt x="699" y="1331"/>
                  </a:cubicBezTo>
                  <a:lnTo>
                    <a:pt x="699" y="719"/>
                  </a:lnTo>
                  <a:cubicBezTo>
                    <a:pt x="699" y="565"/>
                    <a:pt x="632" y="431"/>
                    <a:pt x="517" y="34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89"/>
            <p:cNvSpPr/>
            <p:nvPr/>
          </p:nvSpPr>
          <p:spPr>
            <a:xfrm>
              <a:off x="2392251" y="3595402"/>
              <a:ext cx="18382" cy="34978"/>
            </a:xfrm>
            <a:custGeom>
              <a:avLst/>
              <a:gdLst/>
              <a:ahLst/>
              <a:cxnLst/>
              <a:rect l="l" t="t" r="r" b="b"/>
              <a:pathLst>
                <a:path w="700" h="1332" extrusionOk="0">
                  <a:moveTo>
                    <a:pt x="642" y="1"/>
                  </a:moveTo>
                  <a:lnTo>
                    <a:pt x="182" y="345"/>
                  </a:lnTo>
                  <a:cubicBezTo>
                    <a:pt x="67" y="431"/>
                    <a:pt x="1" y="575"/>
                    <a:pt x="1" y="719"/>
                  </a:cubicBezTo>
                  <a:lnTo>
                    <a:pt x="1" y="1331"/>
                  </a:lnTo>
                  <a:cubicBezTo>
                    <a:pt x="240" y="1274"/>
                    <a:pt x="479" y="1168"/>
                    <a:pt x="699" y="1044"/>
                  </a:cubicBezTo>
                  <a:lnTo>
                    <a:pt x="699" y="221"/>
                  </a:lnTo>
                  <a:cubicBezTo>
                    <a:pt x="699" y="144"/>
                    <a:pt x="680" y="68"/>
                    <a:pt x="642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2" name="Google Shape;11742;p89"/>
          <p:cNvGrpSpPr/>
          <p:nvPr/>
        </p:nvGrpSpPr>
        <p:grpSpPr>
          <a:xfrm>
            <a:off x="3084386" y="3389340"/>
            <a:ext cx="353880" cy="330745"/>
            <a:chOff x="3084386" y="3389340"/>
            <a:chExt cx="353880" cy="330745"/>
          </a:xfrm>
        </p:grpSpPr>
        <p:sp>
          <p:nvSpPr>
            <p:cNvPr id="11743" name="Google Shape;11743;p89"/>
            <p:cNvSpPr/>
            <p:nvPr/>
          </p:nvSpPr>
          <p:spPr>
            <a:xfrm>
              <a:off x="3084386" y="3458430"/>
              <a:ext cx="353880" cy="261655"/>
            </a:xfrm>
            <a:custGeom>
              <a:avLst/>
              <a:gdLst/>
              <a:ahLst/>
              <a:cxnLst/>
              <a:rect l="l" t="t" r="r" b="b"/>
              <a:pathLst>
                <a:path w="13476" h="9964" extrusionOk="0">
                  <a:moveTo>
                    <a:pt x="1024" y="1"/>
                  </a:moveTo>
                  <a:cubicBezTo>
                    <a:pt x="459" y="1"/>
                    <a:pt x="0" y="451"/>
                    <a:pt x="0" y="1015"/>
                  </a:cubicBezTo>
                  <a:lnTo>
                    <a:pt x="0" y="8949"/>
                  </a:lnTo>
                  <a:cubicBezTo>
                    <a:pt x="0" y="9514"/>
                    <a:pt x="459" y="9964"/>
                    <a:pt x="1024" y="9964"/>
                  </a:cubicBezTo>
                  <a:lnTo>
                    <a:pt x="12461" y="9964"/>
                  </a:lnTo>
                  <a:cubicBezTo>
                    <a:pt x="13025" y="9964"/>
                    <a:pt x="13475" y="9514"/>
                    <a:pt x="13475" y="8949"/>
                  </a:cubicBezTo>
                  <a:lnTo>
                    <a:pt x="13475" y="1015"/>
                  </a:lnTo>
                  <a:cubicBezTo>
                    <a:pt x="13475" y="451"/>
                    <a:pt x="13025" y="1"/>
                    <a:pt x="12461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89"/>
            <p:cNvSpPr/>
            <p:nvPr/>
          </p:nvSpPr>
          <p:spPr>
            <a:xfrm>
              <a:off x="3084386" y="3458430"/>
              <a:ext cx="176940" cy="261655"/>
            </a:xfrm>
            <a:custGeom>
              <a:avLst/>
              <a:gdLst/>
              <a:ahLst/>
              <a:cxnLst/>
              <a:rect l="l" t="t" r="r" b="b"/>
              <a:pathLst>
                <a:path w="6738" h="9964" extrusionOk="0">
                  <a:moveTo>
                    <a:pt x="995" y="1"/>
                  </a:moveTo>
                  <a:cubicBezTo>
                    <a:pt x="440" y="1"/>
                    <a:pt x="0" y="460"/>
                    <a:pt x="0" y="1015"/>
                  </a:cubicBezTo>
                  <a:lnTo>
                    <a:pt x="0" y="8949"/>
                  </a:lnTo>
                  <a:cubicBezTo>
                    <a:pt x="0" y="9504"/>
                    <a:pt x="440" y="9964"/>
                    <a:pt x="995" y="9964"/>
                  </a:cubicBezTo>
                  <a:lnTo>
                    <a:pt x="6738" y="9964"/>
                  </a:lnTo>
                  <a:lnTo>
                    <a:pt x="6738" y="1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89"/>
            <p:cNvSpPr/>
            <p:nvPr/>
          </p:nvSpPr>
          <p:spPr>
            <a:xfrm>
              <a:off x="3115031" y="3489102"/>
              <a:ext cx="292825" cy="200574"/>
            </a:xfrm>
            <a:custGeom>
              <a:avLst/>
              <a:gdLst/>
              <a:ahLst/>
              <a:cxnLst/>
              <a:rect l="l" t="t" r="r" b="b"/>
              <a:pathLst>
                <a:path w="11151" h="7638" extrusionOk="0">
                  <a:moveTo>
                    <a:pt x="278" y="1"/>
                  </a:moveTo>
                  <a:cubicBezTo>
                    <a:pt x="125" y="1"/>
                    <a:pt x="10" y="115"/>
                    <a:pt x="10" y="269"/>
                  </a:cubicBezTo>
                  <a:lnTo>
                    <a:pt x="10" y="7360"/>
                  </a:lnTo>
                  <a:cubicBezTo>
                    <a:pt x="1" y="7513"/>
                    <a:pt x="125" y="7628"/>
                    <a:pt x="278" y="7638"/>
                  </a:cubicBezTo>
                  <a:lnTo>
                    <a:pt x="10873" y="7638"/>
                  </a:lnTo>
                  <a:cubicBezTo>
                    <a:pt x="11026" y="7638"/>
                    <a:pt x="11150" y="7513"/>
                    <a:pt x="11141" y="7360"/>
                  </a:cubicBezTo>
                  <a:lnTo>
                    <a:pt x="11141" y="269"/>
                  </a:lnTo>
                  <a:cubicBezTo>
                    <a:pt x="11141" y="115"/>
                    <a:pt x="11026" y="1"/>
                    <a:pt x="1087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89"/>
            <p:cNvSpPr/>
            <p:nvPr/>
          </p:nvSpPr>
          <p:spPr>
            <a:xfrm>
              <a:off x="3115031" y="3489102"/>
              <a:ext cx="146294" cy="200338"/>
            </a:xfrm>
            <a:custGeom>
              <a:avLst/>
              <a:gdLst/>
              <a:ahLst/>
              <a:cxnLst/>
              <a:rect l="l" t="t" r="r" b="b"/>
              <a:pathLst>
                <a:path w="5571" h="7629" extrusionOk="0">
                  <a:moveTo>
                    <a:pt x="269" y="1"/>
                  </a:moveTo>
                  <a:cubicBezTo>
                    <a:pt x="125" y="1"/>
                    <a:pt x="1" y="125"/>
                    <a:pt x="10" y="269"/>
                  </a:cubicBezTo>
                  <a:lnTo>
                    <a:pt x="10" y="7360"/>
                  </a:lnTo>
                  <a:cubicBezTo>
                    <a:pt x="1" y="7504"/>
                    <a:pt x="125" y="7628"/>
                    <a:pt x="269" y="7628"/>
                  </a:cubicBezTo>
                  <a:lnTo>
                    <a:pt x="5571" y="7628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89"/>
            <p:cNvSpPr/>
            <p:nvPr/>
          </p:nvSpPr>
          <p:spPr>
            <a:xfrm>
              <a:off x="3191947" y="3389340"/>
              <a:ext cx="138994" cy="115885"/>
            </a:xfrm>
            <a:custGeom>
              <a:avLst/>
              <a:gdLst/>
              <a:ahLst/>
              <a:cxnLst/>
              <a:rect l="l" t="t" r="r" b="b"/>
              <a:pathLst>
                <a:path w="5293" h="4413" extrusionOk="0">
                  <a:moveTo>
                    <a:pt x="2249" y="0"/>
                  </a:moveTo>
                  <a:cubicBezTo>
                    <a:pt x="1646" y="0"/>
                    <a:pt x="1168" y="479"/>
                    <a:pt x="1168" y="1072"/>
                  </a:cubicBezTo>
                  <a:lnTo>
                    <a:pt x="1168" y="1579"/>
                  </a:lnTo>
                  <a:cubicBezTo>
                    <a:pt x="1168" y="1838"/>
                    <a:pt x="957" y="2048"/>
                    <a:pt x="699" y="2048"/>
                  </a:cubicBezTo>
                  <a:lnTo>
                    <a:pt x="498" y="2048"/>
                  </a:lnTo>
                  <a:cubicBezTo>
                    <a:pt x="220" y="2048"/>
                    <a:pt x="0" y="2268"/>
                    <a:pt x="0" y="2536"/>
                  </a:cubicBezTo>
                  <a:lnTo>
                    <a:pt x="0" y="3914"/>
                  </a:lnTo>
                  <a:cubicBezTo>
                    <a:pt x="0" y="4192"/>
                    <a:pt x="220" y="4412"/>
                    <a:pt x="498" y="4412"/>
                  </a:cubicBezTo>
                  <a:lnTo>
                    <a:pt x="4795" y="4412"/>
                  </a:lnTo>
                  <a:cubicBezTo>
                    <a:pt x="5072" y="4412"/>
                    <a:pt x="5293" y="4192"/>
                    <a:pt x="5293" y="3914"/>
                  </a:cubicBezTo>
                  <a:lnTo>
                    <a:pt x="5293" y="2536"/>
                  </a:lnTo>
                  <a:cubicBezTo>
                    <a:pt x="5293" y="2268"/>
                    <a:pt x="5072" y="2048"/>
                    <a:pt x="4795" y="2048"/>
                  </a:cubicBezTo>
                  <a:lnTo>
                    <a:pt x="4594" y="2048"/>
                  </a:lnTo>
                  <a:cubicBezTo>
                    <a:pt x="4336" y="2048"/>
                    <a:pt x="4125" y="1838"/>
                    <a:pt x="4125" y="1579"/>
                  </a:cubicBezTo>
                  <a:lnTo>
                    <a:pt x="4125" y="1072"/>
                  </a:lnTo>
                  <a:cubicBezTo>
                    <a:pt x="4125" y="479"/>
                    <a:pt x="3637" y="0"/>
                    <a:pt x="30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89"/>
            <p:cNvSpPr/>
            <p:nvPr/>
          </p:nvSpPr>
          <p:spPr>
            <a:xfrm>
              <a:off x="3223091" y="3538103"/>
              <a:ext cx="137261" cy="97792"/>
            </a:xfrm>
            <a:custGeom>
              <a:avLst/>
              <a:gdLst/>
              <a:ahLst/>
              <a:cxnLst/>
              <a:rect l="l" t="t" r="r" b="b"/>
              <a:pathLst>
                <a:path w="5227" h="3724" extrusionOk="0">
                  <a:moveTo>
                    <a:pt x="4623" y="1"/>
                  </a:moveTo>
                  <a:lnTo>
                    <a:pt x="4604" y="10"/>
                  </a:lnTo>
                  <a:lnTo>
                    <a:pt x="4020" y="297"/>
                  </a:lnTo>
                  <a:cubicBezTo>
                    <a:pt x="3915" y="355"/>
                    <a:pt x="3867" y="479"/>
                    <a:pt x="3915" y="594"/>
                  </a:cubicBezTo>
                  <a:cubicBezTo>
                    <a:pt x="3950" y="672"/>
                    <a:pt x="4032" y="718"/>
                    <a:pt x="4119" y="718"/>
                  </a:cubicBezTo>
                  <a:cubicBezTo>
                    <a:pt x="4150" y="718"/>
                    <a:pt x="4182" y="712"/>
                    <a:pt x="4212" y="699"/>
                  </a:cubicBezTo>
                  <a:lnTo>
                    <a:pt x="4365" y="623"/>
                  </a:lnTo>
                  <a:lnTo>
                    <a:pt x="4365" y="623"/>
                  </a:lnTo>
                  <a:cubicBezTo>
                    <a:pt x="4078" y="1580"/>
                    <a:pt x="3580" y="2298"/>
                    <a:pt x="2882" y="2738"/>
                  </a:cubicBezTo>
                  <a:cubicBezTo>
                    <a:pt x="2181" y="3183"/>
                    <a:pt x="1189" y="3280"/>
                    <a:pt x="523" y="3280"/>
                  </a:cubicBezTo>
                  <a:cubicBezTo>
                    <a:pt x="416" y="3280"/>
                    <a:pt x="318" y="3278"/>
                    <a:pt x="231" y="3274"/>
                  </a:cubicBezTo>
                  <a:cubicBezTo>
                    <a:pt x="225" y="3273"/>
                    <a:pt x="220" y="3273"/>
                    <a:pt x="215" y="3273"/>
                  </a:cubicBezTo>
                  <a:cubicBezTo>
                    <a:pt x="97" y="3273"/>
                    <a:pt x="1" y="3375"/>
                    <a:pt x="1" y="3494"/>
                  </a:cubicBezTo>
                  <a:cubicBezTo>
                    <a:pt x="1" y="3609"/>
                    <a:pt x="97" y="3704"/>
                    <a:pt x="211" y="3714"/>
                  </a:cubicBezTo>
                  <a:cubicBezTo>
                    <a:pt x="432" y="3714"/>
                    <a:pt x="738" y="3724"/>
                    <a:pt x="872" y="3724"/>
                  </a:cubicBezTo>
                  <a:cubicBezTo>
                    <a:pt x="889" y="3724"/>
                    <a:pt x="906" y="3724"/>
                    <a:pt x="923" y="3724"/>
                  </a:cubicBezTo>
                  <a:cubicBezTo>
                    <a:pt x="1691" y="3724"/>
                    <a:pt x="2456" y="3514"/>
                    <a:pt x="3111" y="3111"/>
                  </a:cubicBezTo>
                  <a:cubicBezTo>
                    <a:pt x="3886" y="2623"/>
                    <a:pt x="4442" y="1848"/>
                    <a:pt x="4767" y="824"/>
                  </a:cubicBezTo>
                  <a:lnTo>
                    <a:pt x="4796" y="891"/>
                  </a:lnTo>
                  <a:cubicBezTo>
                    <a:pt x="4834" y="967"/>
                    <a:pt x="4910" y="1010"/>
                    <a:pt x="4988" y="1010"/>
                  </a:cubicBezTo>
                  <a:cubicBezTo>
                    <a:pt x="5027" y="1010"/>
                    <a:pt x="5067" y="999"/>
                    <a:pt x="5102" y="977"/>
                  </a:cubicBezTo>
                  <a:cubicBezTo>
                    <a:pt x="5198" y="910"/>
                    <a:pt x="5226" y="776"/>
                    <a:pt x="5159" y="671"/>
                  </a:cubicBezTo>
                  <a:lnTo>
                    <a:pt x="4872" y="96"/>
                  </a:lnTo>
                  <a:lnTo>
                    <a:pt x="4863" y="77"/>
                  </a:lnTo>
                  <a:cubicBezTo>
                    <a:pt x="4843" y="58"/>
                    <a:pt x="4834" y="49"/>
                    <a:pt x="4824" y="39"/>
                  </a:cubicBezTo>
                  <a:lnTo>
                    <a:pt x="4796" y="20"/>
                  </a:lnTo>
                  <a:lnTo>
                    <a:pt x="4767" y="10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89"/>
            <p:cNvSpPr/>
            <p:nvPr/>
          </p:nvSpPr>
          <p:spPr>
            <a:xfrm>
              <a:off x="3182651" y="3610475"/>
              <a:ext cx="40467" cy="34532"/>
            </a:xfrm>
            <a:custGeom>
              <a:avLst/>
              <a:gdLst/>
              <a:ahLst/>
              <a:cxnLst/>
              <a:rect l="l" t="t" r="r" b="b"/>
              <a:pathLst>
                <a:path w="1541" h="1315" extrusionOk="0">
                  <a:moveTo>
                    <a:pt x="660" y="1"/>
                  </a:moveTo>
                  <a:cubicBezTo>
                    <a:pt x="297" y="1"/>
                    <a:pt x="0" y="288"/>
                    <a:pt x="0" y="652"/>
                  </a:cubicBezTo>
                  <a:cubicBezTo>
                    <a:pt x="0" y="1053"/>
                    <a:pt x="324" y="1314"/>
                    <a:pt x="664" y="1314"/>
                  </a:cubicBezTo>
                  <a:cubicBezTo>
                    <a:pt x="826" y="1314"/>
                    <a:pt x="993" y="1254"/>
                    <a:pt x="1129" y="1121"/>
                  </a:cubicBezTo>
                  <a:cubicBezTo>
                    <a:pt x="1541" y="709"/>
                    <a:pt x="1244" y="1"/>
                    <a:pt x="660" y="1"/>
                  </a:cubicBez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89"/>
            <p:cNvSpPr/>
            <p:nvPr/>
          </p:nvSpPr>
          <p:spPr>
            <a:xfrm>
              <a:off x="3145729" y="3529489"/>
              <a:ext cx="39495" cy="35005"/>
            </a:xfrm>
            <a:custGeom>
              <a:avLst/>
              <a:gdLst/>
              <a:ahLst/>
              <a:cxnLst/>
              <a:rect l="l" t="t" r="r" b="b"/>
              <a:pathLst>
                <a:path w="1504" h="1333" extrusionOk="0">
                  <a:moveTo>
                    <a:pt x="313" y="1"/>
                  </a:moveTo>
                  <a:cubicBezTo>
                    <a:pt x="143" y="1"/>
                    <a:pt x="0" y="222"/>
                    <a:pt x="162" y="377"/>
                  </a:cubicBezTo>
                  <a:lnTo>
                    <a:pt x="439" y="664"/>
                  </a:lnTo>
                  <a:lnTo>
                    <a:pt x="162" y="951"/>
                  </a:lnTo>
                  <a:cubicBezTo>
                    <a:pt x="66" y="1037"/>
                    <a:pt x="66" y="1181"/>
                    <a:pt x="162" y="1267"/>
                  </a:cubicBezTo>
                  <a:cubicBezTo>
                    <a:pt x="200" y="1305"/>
                    <a:pt x="255" y="1324"/>
                    <a:pt x="311" y="1324"/>
                  </a:cubicBezTo>
                  <a:cubicBezTo>
                    <a:pt x="368" y="1324"/>
                    <a:pt x="425" y="1305"/>
                    <a:pt x="468" y="1267"/>
                  </a:cubicBezTo>
                  <a:lnTo>
                    <a:pt x="755" y="980"/>
                  </a:lnTo>
                  <a:lnTo>
                    <a:pt x="1033" y="1267"/>
                  </a:lnTo>
                  <a:cubicBezTo>
                    <a:pt x="1081" y="1313"/>
                    <a:pt x="1134" y="1332"/>
                    <a:pt x="1186" y="1332"/>
                  </a:cubicBezTo>
                  <a:cubicBezTo>
                    <a:pt x="1357" y="1332"/>
                    <a:pt x="1504" y="1113"/>
                    <a:pt x="1349" y="951"/>
                  </a:cubicBezTo>
                  <a:lnTo>
                    <a:pt x="1062" y="673"/>
                  </a:lnTo>
                  <a:lnTo>
                    <a:pt x="1349" y="386"/>
                  </a:lnTo>
                  <a:cubicBezTo>
                    <a:pt x="1504" y="224"/>
                    <a:pt x="1357" y="5"/>
                    <a:pt x="1186" y="5"/>
                  </a:cubicBezTo>
                  <a:cubicBezTo>
                    <a:pt x="1134" y="5"/>
                    <a:pt x="1081" y="24"/>
                    <a:pt x="1033" y="70"/>
                  </a:cubicBezTo>
                  <a:lnTo>
                    <a:pt x="755" y="357"/>
                  </a:lnTo>
                  <a:lnTo>
                    <a:pt x="468" y="70"/>
                  </a:lnTo>
                  <a:cubicBezTo>
                    <a:pt x="419" y="21"/>
                    <a:pt x="365" y="1"/>
                    <a:pt x="31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89"/>
            <p:cNvSpPr/>
            <p:nvPr/>
          </p:nvSpPr>
          <p:spPr>
            <a:xfrm>
              <a:off x="3345252" y="3621741"/>
              <a:ext cx="39521" cy="34978"/>
            </a:xfrm>
            <a:custGeom>
              <a:avLst/>
              <a:gdLst/>
              <a:ahLst/>
              <a:cxnLst/>
              <a:rect l="l" t="t" r="r" b="b"/>
              <a:pathLst>
                <a:path w="1505" h="1332" extrusionOk="0">
                  <a:moveTo>
                    <a:pt x="318" y="0"/>
                  </a:moveTo>
                  <a:cubicBezTo>
                    <a:pt x="149" y="0"/>
                    <a:pt x="1" y="222"/>
                    <a:pt x="163" y="376"/>
                  </a:cubicBezTo>
                  <a:lnTo>
                    <a:pt x="440" y="673"/>
                  </a:lnTo>
                  <a:lnTo>
                    <a:pt x="163" y="950"/>
                  </a:lnTo>
                  <a:cubicBezTo>
                    <a:pt x="1" y="1112"/>
                    <a:pt x="145" y="1331"/>
                    <a:pt x="316" y="1331"/>
                  </a:cubicBezTo>
                  <a:cubicBezTo>
                    <a:pt x="367" y="1331"/>
                    <a:pt x="421" y="1312"/>
                    <a:pt x="469" y="1266"/>
                  </a:cubicBezTo>
                  <a:lnTo>
                    <a:pt x="756" y="979"/>
                  </a:lnTo>
                  <a:lnTo>
                    <a:pt x="1034" y="1266"/>
                  </a:lnTo>
                  <a:cubicBezTo>
                    <a:pt x="1082" y="1312"/>
                    <a:pt x="1135" y="1331"/>
                    <a:pt x="1186" y="1331"/>
                  </a:cubicBezTo>
                  <a:cubicBezTo>
                    <a:pt x="1358" y="1331"/>
                    <a:pt x="1504" y="1112"/>
                    <a:pt x="1349" y="950"/>
                  </a:cubicBezTo>
                  <a:lnTo>
                    <a:pt x="1062" y="673"/>
                  </a:lnTo>
                  <a:lnTo>
                    <a:pt x="1349" y="385"/>
                  </a:lnTo>
                  <a:cubicBezTo>
                    <a:pt x="1503" y="225"/>
                    <a:pt x="1361" y="8"/>
                    <a:pt x="1191" y="8"/>
                  </a:cubicBezTo>
                  <a:cubicBezTo>
                    <a:pt x="1139" y="8"/>
                    <a:pt x="1084" y="29"/>
                    <a:pt x="1034" y="79"/>
                  </a:cubicBezTo>
                  <a:lnTo>
                    <a:pt x="756" y="357"/>
                  </a:lnTo>
                  <a:lnTo>
                    <a:pt x="469" y="70"/>
                  </a:lnTo>
                  <a:cubicBezTo>
                    <a:pt x="422" y="21"/>
                    <a:pt x="369" y="0"/>
                    <a:pt x="31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89"/>
            <p:cNvSpPr/>
            <p:nvPr/>
          </p:nvSpPr>
          <p:spPr>
            <a:xfrm>
              <a:off x="3245491" y="3544930"/>
              <a:ext cx="39705" cy="34873"/>
            </a:xfrm>
            <a:custGeom>
              <a:avLst/>
              <a:gdLst/>
              <a:ahLst/>
              <a:cxnLst/>
              <a:rect l="l" t="t" r="r" b="b"/>
              <a:pathLst>
                <a:path w="1512" h="1328" extrusionOk="0">
                  <a:moveTo>
                    <a:pt x="320" y="1"/>
                  </a:moveTo>
                  <a:cubicBezTo>
                    <a:pt x="150" y="1"/>
                    <a:pt x="0" y="220"/>
                    <a:pt x="162" y="382"/>
                  </a:cubicBezTo>
                  <a:lnTo>
                    <a:pt x="449" y="669"/>
                  </a:lnTo>
                  <a:lnTo>
                    <a:pt x="162" y="947"/>
                  </a:lnTo>
                  <a:cubicBezTo>
                    <a:pt x="76" y="1033"/>
                    <a:pt x="76" y="1176"/>
                    <a:pt x="162" y="1262"/>
                  </a:cubicBezTo>
                  <a:cubicBezTo>
                    <a:pt x="205" y="1301"/>
                    <a:pt x="260" y="1320"/>
                    <a:pt x="315" y="1320"/>
                  </a:cubicBezTo>
                  <a:cubicBezTo>
                    <a:pt x="371" y="1320"/>
                    <a:pt x="426" y="1301"/>
                    <a:pt x="469" y="1262"/>
                  </a:cubicBezTo>
                  <a:lnTo>
                    <a:pt x="756" y="975"/>
                  </a:lnTo>
                  <a:lnTo>
                    <a:pt x="1043" y="1262"/>
                  </a:lnTo>
                  <a:cubicBezTo>
                    <a:pt x="1089" y="1309"/>
                    <a:pt x="1141" y="1328"/>
                    <a:pt x="1192" y="1328"/>
                  </a:cubicBezTo>
                  <a:cubicBezTo>
                    <a:pt x="1361" y="1328"/>
                    <a:pt x="1511" y="1109"/>
                    <a:pt x="1349" y="947"/>
                  </a:cubicBezTo>
                  <a:lnTo>
                    <a:pt x="1062" y="669"/>
                  </a:lnTo>
                  <a:lnTo>
                    <a:pt x="1349" y="382"/>
                  </a:lnTo>
                  <a:cubicBezTo>
                    <a:pt x="1511" y="220"/>
                    <a:pt x="1361" y="1"/>
                    <a:pt x="1192" y="1"/>
                  </a:cubicBezTo>
                  <a:cubicBezTo>
                    <a:pt x="1141" y="1"/>
                    <a:pt x="1089" y="20"/>
                    <a:pt x="1043" y="66"/>
                  </a:cubicBezTo>
                  <a:lnTo>
                    <a:pt x="756" y="353"/>
                  </a:lnTo>
                  <a:lnTo>
                    <a:pt x="469" y="66"/>
                  </a:lnTo>
                  <a:cubicBezTo>
                    <a:pt x="423" y="20"/>
                    <a:pt x="370" y="1"/>
                    <a:pt x="32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89"/>
            <p:cNvSpPr/>
            <p:nvPr/>
          </p:nvSpPr>
          <p:spPr>
            <a:xfrm>
              <a:off x="3191947" y="3389340"/>
              <a:ext cx="69642" cy="115885"/>
            </a:xfrm>
            <a:custGeom>
              <a:avLst/>
              <a:gdLst/>
              <a:ahLst/>
              <a:cxnLst/>
              <a:rect l="l" t="t" r="r" b="b"/>
              <a:pathLst>
                <a:path w="2652" h="4413" extrusionOk="0">
                  <a:moveTo>
                    <a:pt x="2249" y="0"/>
                  </a:moveTo>
                  <a:cubicBezTo>
                    <a:pt x="1646" y="0"/>
                    <a:pt x="1168" y="479"/>
                    <a:pt x="1168" y="1072"/>
                  </a:cubicBezTo>
                  <a:lnTo>
                    <a:pt x="1168" y="1579"/>
                  </a:lnTo>
                  <a:cubicBezTo>
                    <a:pt x="1168" y="1838"/>
                    <a:pt x="957" y="2048"/>
                    <a:pt x="699" y="2048"/>
                  </a:cubicBezTo>
                  <a:lnTo>
                    <a:pt x="498" y="2048"/>
                  </a:lnTo>
                  <a:cubicBezTo>
                    <a:pt x="220" y="2048"/>
                    <a:pt x="0" y="2268"/>
                    <a:pt x="0" y="2536"/>
                  </a:cubicBezTo>
                  <a:lnTo>
                    <a:pt x="0" y="3914"/>
                  </a:lnTo>
                  <a:cubicBezTo>
                    <a:pt x="0" y="4192"/>
                    <a:pt x="220" y="4412"/>
                    <a:pt x="498" y="4412"/>
                  </a:cubicBezTo>
                  <a:lnTo>
                    <a:pt x="2651" y="4412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89"/>
            <p:cNvSpPr/>
            <p:nvPr/>
          </p:nvSpPr>
          <p:spPr>
            <a:xfrm>
              <a:off x="3240449" y="3450683"/>
              <a:ext cx="36711" cy="31670"/>
            </a:xfrm>
            <a:custGeom>
              <a:avLst/>
              <a:gdLst/>
              <a:ahLst/>
              <a:cxnLst/>
              <a:rect l="l" t="t" r="r" b="b"/>
              <a:pathLst>
                <a:path w="1398" h="1206" extrusionOk="0">
                  <a:moveTo>
                    <a:pt x="798" y="1"/>
                  </a:moveTo>
                  <a:cubicBezTo>
                    <a:pt x="650" y="1"/>
                    <a:pt x="498" y="57"/>
                    <a:pt x="374" y="181"/>
                  </a:cubicBezTo>
                  <a:cubicBezTo>
                    <a:pt x="0" y="554"/>
                    <a:pt x="268" y="1205"/>
                    <a:pt x="795" y="1205"/>
                  </a:cubicBezTo>
                  <a:cubicBezTo>
                    <a:pt x="1130" y="1205"/>
                    <a:pt x="1398" y="937"/>
                    <a:pt x="1398" y="602"/>
                  </a:cubicBezTo>
                  <a:cubicBezTo>
                    <a:pt x="1398" y="241"/>
                    <a:pt x="1106" y="1"/>
                    <a:pt x="7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5" name="Google Shape;11755;p89"/>
          <p:cNvGrpSpPr/>
          <p:nvPr/>
        </p:nvGrpSpPr>
        <p:grpSpPr>
          <a:xfrm>
            <a:off x="863499" y="1970906"/>
            <a:ext cx="347078" cy="364016"/>
            <a:chOff x="863499" y="1970906"/>
            <a:chExt cx="347078" cy="364016"/>
          </a:xfrm>
        </p:grpSpPr>
        <p:sp>
          <p:nvSpPr>
            <p:cNvPr id="11756" name="Google Shape;11756;p89"/>
            <p:cNvSpPr/>
            <p:nvPr/>
          </p:nvSpPr>
          <p:spPr>
            <a:xfrm>
              <a:off x="984872" y="1970906"/>
              <a:ext cx="225705" cy="173447"/>
            </a:xfrm>
            <a:custGeom>
              <a:avLst/>
              <a:gdLst/>
              <a:ahLst/>
              <a:cxnLst/>
              <a:rect l="l" t="t" r="r" b="b"/>
              <a:pathLst>
                <a:path w="8595" h="6605" extrusionOk="0">
                  <a:moveTo>
                    <a:pt x="4796" y="1"/>
                  </a:moveTo>
                  <a:cubicBezTo>
                    <a:pt x="4748" y="1"/>
                    <a:pt x="4709" y="20"/>
                    <a:pt x="4681" y="58"/>
                  </a:cubicBezTo>
                  <a:lnTo>
                    <a:pt x="1" y="6604"/>
                  </a:lnTo>
                  <a:lnTo>
                    <a:pt x="3972" y="6604"/>
                  </a:lnTo>
                  <a:lnTo>
                    <a:pt x="8528" y="230"/>
                  </a:lnTo>
                  <a:cubicBezTo>
                    <a:pt x="8595" y="135"/>
                    <a:pt x="8518" y="1"/>
                    <a:pt x="840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89"/>
            <p:cNvSpPr/>
            <p:nvPr/>
          </p:nvSpPr>
          <p:spPr>
            <a:xfrm>
              <a:off x="1020822" y="1970906"/>
              <a:ext cx="159871" cy="173447"/>
            </a:xfrm>
            <a:custGeom>
              <a:avLst/>
              <a:gdLst/>
              <a:ahLst/>
              <a:cxnLst/>
              <a:rect l="l" t="t" r="r" b="b"/>
              <a:pathLst>
                <a:path w="6088" h="6605" extrusionOk="0">
                  <a:moveTo>
                    <a:pt x="4728" y="1"/>
                  </a:moveTo>
                  <a:lnTo>
                    <a:pt x="0" y="6604"/>
                  </a:lnTo>
                  <a:lnTo>
                    <a:pt x="1369" y="6604"/>
                  </a:lnTo>
                  <a:lnTo>
                    <a:pt x="6087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89"/>
            <p:cNvSpPr/>
            <p:nvPr/>
          </p:nvSpPr>
          <p:spPr>
            <a:xfrm>
              <a:off x="1056746" y="1970906"/>
              <a:ext cx="153831" cy="173447"/>
            </a:xfrm>
            <a:custGeom>
              <a:avLst/>
              <a:gdLst/>
              <a:ahLst/>
              <a:cxnLst/>
              <a:rect l="l" t="t" r="r" b="b"/>
              <a:pathLst>
                <a:path w="5858" h="6605" extrusionOk="0">
                  <a:moveTo>
                    <a:pt x="4719" y="1"/>
                  </a:moveTo>
                  <a:lnTo>
                    <a:pt x="1" y="6604"/>
                  </a:lnTo>
                  <a:lnTo>
                    <a:pt x="1235" y="6604"/>
                  </a:lnTo>
                  <a:lnTo>
                    <a:pt x="5791" y="230"/>
                  </a:lnTo>
                  <a:cubicBezTo>
                    <a:pt x="5858" y="135"/>
                    <a:pt x="5791" y="1"/>
                    <a:pt x="5676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89"/>
            <p:cNvSpPr/>
            <p:nvPr/>
          </p:nvSpPr>
          <p:spPr>
            <a:xfrm>
              <a:off x="863499" y="1970906"/>
              <a:ext cx="225967" cy="173447"/>
            </a:xfrm>
            <a:custGeom>
              <a:avLst/>
              <a:gdLst/>
              <a:ahLst/>
              <a:cxnLst/>
              <a:rect l="l" t="t" r="r" b="b"/>
              <a:pathLst>
                <a:path w="8605" h="6605" extrusionOk="0">
                  <a:moveTo>
                    <a:pt x="192" y="1"/>
                  </a:moveTo>
                  <a:cubicBezTo>
                    <a:pt x="77" y="1"/>
                    <a:pt x="0" y="135"/>
                    <a:pt x="77" y="230"/>
                  </a:cubicBezTo>
                  <a:lnTo>
                    <a:pt x="4632" y="6604"/>
                  </a:lnTo>
                  <a:lnTo>
                    <a:pt x="8604" y="6604"/>
                  </a:lnTo>
                  <a:lnTo>
                    <a:pt x="3924" y="58"/>
                  </a:lnTo>
                  <a:cubicBezTo>
                    <a:pt x="3895" y="20"/>
                    <a:pt x="3848" y="1"/>
                    <a:pt x="3800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89"/>
            <p:cNvSpPr/>
            <p:nvPr/>
          </p:nvSpPr>
          <p:spPr>
            <a:xfrm>
              <a:off x="895405" y="1970906"/>
              <a:ext cx="159871" cy="173447"/>
            </a:xfrm>
            <a:custGeom>
              <a:avLst/>
              <a:gdLst/>
              <a:ahLst/>
              <a:cxnLst/>
              <a:rect l="l" t="t" r="r" b="b"/>
              <a:pathLst>
                <a:path w="6088" h="6605" extrusionOk="0">
                  <a:moveTo>
                    <a:pt x="1" y="1"/>
                  </a:moveTo>
                  <a:lnTo>
                    <a:pt x="4719" y="6604"/>
                  </a:lnTo>
                  <a:lnTo>
                    <a:pt x="6088" y="6604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89"/>
            <p:cNvSpPr/>
            <p:nvPr/>
          </p:nvSpPr>
          <p:spPr>
            <a:xfrm>
              <a:off x="863499" y="1970906"/>
              <a:ext cx="155827" cy="173185"/>
            </a:xfrm>
            <a:custGeom>
              <a:avLst/>
              <a:gdLst/>
              <a:ahLst/>
              <a:cxnLst/>
              <a:rect l="l" t="t" r="r" b="b"/>
              <a:pathLst>
                <a:path w="5934" h="6595" extrusionOk="0">
                  <a:moveTo>
                    <a:pt x="192" y="1"/>
                  </a:moveTo>
                  <a:cubicBezTo>
                    <a:pt x="77" y="1"/>
                    <a:pt x="0" y="135"/>
                    <a:pt x="77" y="230"/>
                  </a:cubicBezTo>
                  <a:lnTo>
                    <a:pt x="4632" y="6595"/>
                  </a:lnTo>
                  <a:lnTo>
                    <a:pt x="5934" y="6595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89"/>
            <p:cNvSpPr/>
            <p:nvPr/>
          </p:nvSpPr>
          <p:spPr>
            <a:xfrm>
              <a:off x="1073080" y="2094302"/>
              <a:ext cx="35714" cy="49789"/>
            </a:xfrm>
            <a:custGeom>
              <a:avLst/>
              <a:gdLst/>
              <a:ahLst/>
              <a:cxnLst/>
              <a:rect l="l" t="t" r="r" b="b"/>
              <a:pathLst>
                <a:path w="1360" h="1896" extrusionOk="0">
                  <a:moveTo>
                    <a:pt x="738" y="1"/>
                  </a:moveTo>
                  <a:lnTo>
                    <a:pt x="1" y="1034"/>
                  </a:lnTo>
                  <a:lnTo>
                    <a:pt x="613" y="1896"/>
                  </a:lnTo>
                  <a:lnTo>
                    <a:pt x="1130" y="1187"/>
                  </a:lnTo>
                  <a:lnTo>
                    <a:pt x="1360" y="862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3" name="Google Shape;11763;p89"/>
            <p:cNvSpPr/>
            <p:nvPr/>
          </p:nvSpPr>
          <p:spPr>
            <a:xfrm>
              <a:off x="1054987" y="2069171"/>
              <a:ext cx="37473" cy="52310"/>
            </a:xfrm>
            <a:custGeom>
              <a:avLst/>
              <a:gdLst/>
              <a:ahLst/>
              <a:cxnLst/>
              <a:rect l="l" t="t" r="r" b="b"/>
              <a:pathLst>
                <a:path w="1427" h="1992" extrusionOk="0">
                  <a:moveTo>
                    <a:pt x="747" y="1"/>
                  </a:moveTo>
                  <a:lnTo>
                    <a:pt x="1" y="1034"/>
                  </a:lnTo>
                  <a:lnTo>
                    <a:pt x="690" y="1991"/>
                  </a:lnTo>
                  <a:lnTo>
                    <a:pt x="1427" y="958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4" name="Google Shape;11764;p89"/>
            <p:cNvSpPr/>
            <p:nvPr/>
          </p:nvSpPr>
          <p:spPr>
            <a:xfrm>
              <a:off x="1037156" y="2044040"/>
              <a:ext cx="37473" cy="52310"/>
            </a:xfrm>
            <a:custGeom>
              <a:avLst/>
              <a:gdLst/>
              <a:ahLst/>
              <a:cxnLst/>
              <a:rect l="l" t="t" r="r" b="b"/>
              <a:pathLst>
                <a:path w="1427" h="1992" extrusionOk="0">
                  <a:moveTo>
                    <a:pt x="737" y="1"/>
                  </a:moveTo>
                  <a:lnTo>
                    <a:pt x="0" y="1034"/>
                  </a:lnTo>
                  <a:lnTo>
                    <a:pt x="680" y="1991"/>
                  </a:lnTo>
                  <a:lnTo>
                    <a:pt x="1426" y="95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89"/>
            <p:cNvSpPr/>
            <p:nvPr/>
          </p:nvSpPr>
          <p:spPr>
            <a:xfrm>
              <a:off x="924317" y="2114890"/>
              <a:ext cx="225442" cy="220033"/>
            </a:xfrm>
            <a:custGeom>
              <a:avLst/>
              <a:gdLst/>
              <a:ahLst/>
              <a:cxnLst/>
              <a:rect l="l" t="t" r="r" b="b"/>
              <a:pathLst>
                <a:path w="8585" h="8379" extrusionOk="0">
                  <a:moveTo>
                    <a:pt x="4293" y="0"/>
                  </a:moveTo>
                  <a:cubicBezTo>
                    <a:pt x="4122" y="0"/>
                    <a:pt x="3952" y="65"/>
                    <a:pt x="3819" y="193"/>
                  </a:cubicBezTo>
                  <a:cubicBezTo>
                    <a:pt x="3689" y="323"/>
                    <a:pt x="3514" y="391"/>
                    <a:pt x="3340" y="391"/>
                  </a:cubicBezTo>
                  <a:cubicBezTo>
                    <a:pt x="3259" y="391"/>
                    <a:pt x="3177" y="376"/>
                    <a:pt x="3101" y="346"/>
                  </a:cubicBezTo>
                  <a:cubicBezTo>
                    <a:pt x="3020" y="315"/>
                    <a:pt x="2937" y="301"/>
                    <a:pt x="2855" y="301"/>
                  </a:cubicBezTo>
                  <a:cubicBezTo>
                    <a:pt x="2581" y="301"/>
                    <a:pt x="2324" y="465"/>
                    <a:pt x="2221" y="738"/>
                  </a:cubicBezTo>
                  <a:cubicBezTo>
                    <a:pt x="2125" y="987"/>
                    <a:pt x="1886" y="1159"/>
                    <a:pt x="1627" y="1169"/>
                  </a:cubicBezTo>
                  <a:cubicBezTo>
                    <a:pt x="1245" y="1188"/>
                    <a:pt x="957" y="1514"/>
                    <a:pt x="986" y="1887"/>
                  </a:cubicBezTo>
                  <a:cubicBezTo>
                    <a:pt x="996" y="2155"/>
                    <a:pt x="852" y="2404"/>
                    <a:pt x="613" y="2528"/>
                  </a:cubicBezTo>
                  <a:cubicBezTo>
                    <a:pt x="278" y="2700"/>
                    <a:pt x="144" y="3102"/>
                    <a:pt x="316" y="3437"/>
                  </a:cubicBezTo>
                  <a:cubicBezTo>
                    <a:pt x="441" y="3676"/>
                    <a:pt x="402" y="3963"/>
                    <a:pt x="240" y="4174"/>
                  </a:cubicBezTo>
                  <a:cubicBezTo>
                    <a:pt x="0" y="4461"/>
                    <a:pt x="48" y="4892"/>
                    <a:pt x="345" y="5131"/>
                  </a:cubicBezTo>
                  <a:cubicBezTo>
                    <a:pt x="546" y="5294"/>
                    <a:pt x="632" y="5571"/>
                    <a:pt x="565" y="5830"/>
                  </a:cubicBezTo>
                  <a:cubicBezTo>
                    <a:pt x="469" y="6193"/>
                    <a:pt x="689" y="6557"/>
                    <a:pt x="1044" y="6662"/>
                  </a:cubicBezTo>
                  <a:cubicBezTo>
                    <a:pt x="1302" y="6729"/>
                    <a:pt x="1493" y="6940"/>
                    <a:pt x="1541" y="7208"/>
                  </a:cubicBezTo>
                  <a:cubicBezTo>
                    <a:pt x="1593" y="7545"/>
                    <a:pt x="1879" y="7781"/>
                    <a:pt x="2209" y="7781"/>
                  </a:cubicBezTo>
                  <a:cubicBezTo>
                    <a:pt x="2245" y="7781"/>
                    <a:pt x="2280" y="7778"/>
                    <a:pt x="2316" y="7772"/>
                  </a:cubicBezTo>
                  <a:cubicBezTo>
                    <a:pt x="2349" y="7768"/>
                    <a:pt x="2382" y="7765"/>
                    <a:pt x="2415" y="7765"/>
                  </a:cubicBezTo>
                  <a:cubicBezTo>
                    <a:pt x="2641" y="7765"/>
                    <a:pt x="2861" y="7877"/>
                    <a:pt x="2986" y="8069"/>
                  </a:cubicBezTo>
                  <a:cubicBezTo>
                    <a:pt x="3120" y="8270"/>
                    <a:pt x="3336" y="8378"/>
                    <a:pt x="3556" y="8378"/>
                  </a:cubicBezTo>
                  <a:cubicBezTo>
                    <a:pt x="3682" y="8378"/>
                    <a:pt x="3809" y="8343"/>
                    <a:pt x="3924" y="8270"/>
                  </a:cubicBezTo>
                  <a:cubicBezTo>
                    <a:pt x="4039" y="8198"/>
                    <a:pt x="4168" y="8162"/>
                    <a:pt x="4296" y="8162"/>
                  </a:cubicBezTo>
                  <a:cubicBezTo>
                    <a:pt x="4424" y="8162"/>
                    <a:pt x="4551" y="8198"/>
                    <a:pt x="4661" y="8270"/>
                  </a:cubicBezTo>
                  <a:cubicBezTo>
                    <a:pt x="4776" y="8343"/>
                    <a:pt x="4904" y="8378"/>
                    <a:pt x="5031" y="8378"/>
                  </a:cubicBezTo>
                  <a:cubicBezTo>
                    <a:pt x="5254" y="8378"/>
                    <a:pt x="5471" y="8270"/>
                    <a:pt x="5599" y="8069"/>
                  </a:cubicBezTo>
                  <a:cubicBezTo>
                    <a:pt x="5733" y="7877"/>
                    <a:pt x="5946" y="7765"/>
                    <a:pt x="6177" y="7765"/>
                  </a:cubicBezTo>
                  <a:cubicBezTo>
                    <a:pt x="6210" y="7765"/>
                    <a:pt x="6244" y="7768"/>
                    <a:pt x="6278" y="7772"/>
                  </a:cubicBezTo>
                  <a:cubicBezTo>
                    <a:pt x="6314" y="7778"/>
                    <a:pt x="6349" y="7781"/>
                    <a:pt x="6383" y="7781"/>
                  </a:cubicBezTo>
                  <a:cubicBezTo>
                    <a:pt x="6706" y="7781"/>
                    <a:pt x="6993" y="7545"/>
                    <a:pt x="7054" y="7208"/>
                  </a:cubicBezTo>
                  <a:cubicBezTo>
                    <a:pt x="7102" y="6949"/>
                    <a:pt x="7293" y="6739"/>
                    <a:pt x="7542" y="6672"/>
                  </a:cubicBezTo>
                  <a:cubicBezTo>
                    <a:pt x="7905" y="6576"/>
                    <a:pt x="8116" y="6203"/>
                    <a:pt x="8020" y="5839"/>
                  </a:cubicBezTo>
                  <a:cubicBezTo>
                    <a:pt x="7953" y="5581"/>
                    <a:pt x="8039" y="5313"/>
                    <a:pt x="8250" y="5141"/>
                  </a:cubicBezTo>
                  <a:cubicBezTo>
                    <a:pt x="8547" y="4901"/>
                    <a:pt x="8585" y="4471"/>
                    <a:pt x="8355" y="4184"/>
                  </a:cubicBezTo>
                  <a:cubicBezTo>
                    <a:pt x="8183" y="3973"/>
                    <a:pt x="8154" y="3686"/>
                    <a:pt x="8279" y="3447"/>
                  </a:cubicBezTo>
                  <a:cubicBezTo>
                    <a:pt x="8441" y="3112"/>
                    <a:pt x="8307" y="2710"/>
                    <a:pt x="7982" y="2538"/>
                  </a:cubicBezTo>
                  <a:cubicBezTo>
                    <a:pt x="7743" y="2413"/>
                    <a:pt x="7599" y="2164"/>
                    <a:pt x="7609" y="1896"/>
                  </a:cubicBezTo>
                  <a:cubicBezTo>
                    <a:pt x="7628" y="1523"/>
                    <a:pt x="7341" y="1198"/>
                    <a:pt x="6968" y="1179"/>
                  </a:cubicBezTo>
                  <a:cubicBezTo>
                    <a:pt x="6700" y="1169"/>
                    <a:pt x="6470" y="997"/>
                    <a:pt x="6374" y="748"/>
                  </a:cubicBezTo>
                  <a:cubicBezTo>
                    <a:pt x="6264" y="475"/>
                    <a:pt x="6005" y="310"/>
                    <a:pt x="5735" y="310"/>
                  </a:cubicBezTo>
                  <a:cubicBezTo>
                    <a:pt x="5654" y="310"/>
                    <a:pt x="5573" y="325"/>
                    <a:pt x="5494" y="356"/>
                  </a:cubicBezTo>
                  <a:cubicBezTo>
                    <a:pt x="5414" y="386"/>
                    <a:pt x="5332" y="401"/>
                    <a:pt x="5251" y="401"/>
                  </a:cubicBezTo>
                  <a:cubicBezTo>
                    <a:pt x="5077" y="401"/>
                    <a:pt x="4906" y="333"/>
                    <a:pt x="4776" y="202"/>
                  </a:cubicBezTo>
                  <a:cubicBezTo>
                    <a:pt x="4641" y="67"/>
                    <a:pt x="4467" y="0"/>
                    <a:pt x="4293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89"/>
            <p:cNvSpPr/>
            <p:nvPr/>
          </p:nvSpPr>
          <p:spPr>
            <a:xfrm>
              <a:off x="1020822" y="2115100"/>
              <a:ext cx="128937" cy="219822"/>
            </a:xfrm>
            <a:custGeom>
              <a:avLst/>
              <a:gdLst/>
              <a:ahLst/>
              <a:cxnLst/>
              <a:rect l="l" t="t" r="r" b="b"/>
              <a:pathLst>
                <a:path w="4910" h="8371" extrusionOk="0">
                  <a:moveTo>
                    <a:pt x="622" y="1"/>
                  </a:moveTo>
                  <a:cubicBezTo>
                    <a:pt x="450" y="1"/>
                    <a:pt x="278" y="65"/>
                    <a:pt x="144" y="194"/>
                  </a:cubicBezTo>
                  <a:cubicBezTo>
                    <a:pt x="96" y="242"/>
                    <a:pt x="48" y="281"/>
                    <a:pt x="0" y="309"/>
                  </a:cubicBezTo>
                  <a:cubicBezTo>
                    <a:pt x="101" y="365"/>
                    <a:pt x="214" y="395"/>
                    <a:pt x="327" y="395"/>
                  </a:cubicBezTo>
                  <a:cubicBezTo>
                    <a:pt x="408" y="395"/>
                    <a:pt x="489" y="379"/>
                    <a:pt x="565" y="348"/>
                  </a:cubicBezTo>
                  <a:cubicBezTo>
                    <a:pt x="643" y="320"/>
                    <a:pt x="722" y="307"/>
                    <a:pt x="800" y="307"/>
                  </a:cubicBezTo>
                  <a:cubicBezTo>
                    <a:pt x="1076" y="307"/>
                    <a:pt x="1333" y="471"/>
                    <a:pt x="1445" y="740"/>
                  </a:cubicBezTo>
                  <a:cubicBezTo>
                    <a:pt x="1541" y="989"/>
                    <a:pt x="1771" y="1161"/>
                    <a:pt x="2039" y="1171"/>
                  </a:cubicBezTo>
                  <a:cubicBezTo>
                    <a:pt x="2412" y="1190"/>
                    <a:pt x="2699" y="1515"/>
                    <a:pt x="2680" y="1888"/>
                  </a:cubicBezTo>
                  <a:cubicBezTo>
                    <a:pt x="2670" y="2156"/>
                    <a:pt x="2814" y="2405"/>
                    <a:pt x="3053" y="2520"/>
                  </a:cubicBezTo>
                  <a:cubicBezTo>
                    <a:pt x="3388" y="2692"/>
                    <a:pt x="3522" y="3104"/>
                    <a:pt x="3350" y="3439"/>
                  </a:cubicBezTo>
                  <a:cubicBezTo>
                    <a:pt x="3226" y="3678"/>
                    <a:pt x="3264" y="3955"/>
                    <a:pt x="3427" y="4166"/>
                  </a:cubicBezTo>
                  <a:cubicBezTo>
                    <a:pt x="3666" y="4463"/>
                    <a:pt x="3618" y="4893"/>
                    <a:pt x="3331" y="5123"/>
                  </a:cubicBezTo>
                  <a:cubicBezTo>
                    <a:pt x="3120" y="5295"/>
                    <a:pt x="3034" y="5573"/>
                    <a:pt x="3101" y="5831"/>
                  </a:cubicBezTo>
                  <a:cubicBezTo>
                    <a:pt x="3197" y="6185"/>
                    <a:pt x="2977" y="6559"/>
                    <a:pt x="2623" y="6654"/>
                  </a:cubicBezTo>
                  <a:cubicBezTo>
                    <a:pt x="2364" y="6721"/>
                    <a:pt x="2163" y="6932"/>
                    <a:pt x="2125" y="7200"/>
                  </a:cubicBezTo>
                  <a:cubicBezTo>
                    <a:pt x="2064" y="7537"/>
                    <a:pt x="1777" y="7773"/>
                    <a:pt x="1447" y="7773"/>
                  </a:cubicBezTo>
                  <a:cubicBezTo>
                    <a:pt x="1412" y="7773"/>
                    <a:pt x="1376" y="7770"/>
                    <a:pt x="1340" y="7764"/>
                  </a:cubicBezTo>
                  <a:cubicBezTo>
                    <a:pt x="1307" y="7760"/>
                    <a:pt x="1274" y="7757"/>
                    <a:pt x="1241" y="7757"/>
                  </a:cubicBezTo>
                  <a:cubicBezTo>
                    <a:pt x="1015" y="7757"/>
                    <a:pt x="796" y="7869"/>
                    <a:pt x="670" y="8061"/>
                  </a:cubicBezTo>
                  <a:cubicBezTo>
                    <a:pt x="651" y="8099"/>
                    <a:pt x="622" y="8128"/>
                    <a:pt x="603" y="8157"/>
                  </a:cubicBezTo>
                  <a:cubicBezTo>
                    <a:pt x="617" y="8156"/>
                    <a:pt x="630" y="8155"/>
                    <a:pt x="644" y="8155"/>
                  </a:cubicBezTo>
                  <a:cubicBezTo>
                    <a:pt x="764" y="8155"/>
                    <a:pt x="883" y="8193"/>
                    <a:pt x="986" y="8262"/>
                  </a:cubicBezTo>
                  <a:cubicBezTo>
                    <a:pt x="1101" y="8335"/>
                    <a:pt x="1229" y="8370"/>
                    <a:pt x="1356" y="8370"/>
                  </a:cubicBezTo>
                  <a:cubicBezTo>
                    <a:pt x="1579" y="8370"/>
                    <a:pt x="1796" y="8262"/>
                    <a:pt x="1924" y="8061"/>
                  </a:cubicBezTo>
                  <a:cubicBezTo>
                    <a:pt x="2058" y="7869"/>
                    <a:pt x="2271" y="7757"/>
                    <a:pt x="2502" y="7757"/>
                  </a:cubicBezTo>
                  <a:cubicBezTo>
                    <a:pt x="2535" y="7757"/>
                    <a:pt x="2569" y="7760"/>
                    <a:pt x="2603" y="7764"/>
                  </a:cubicBezTo>
                  <a:cubicBezTo>
                    <a:pt x="2639" y="7770"/>
                    <a:pt x="2674" y="7773"/>
                    <a:pt x="2708" y="7773"/>
                  </a:cubicBezTo>
                  <a:cubicBezTo>
                    <a:pt x="3031" y="7773"/>
                    <a:pt x="3318" y="7537"/>
                    <a:pt x="3379" y="7200"/>
                  </a:cubicBezTo>
                  <a:cubicBezTo>
                    <a:pt x="3417" y="6932"/>
                    <a:pt x="3608" y="6721"/>
                    <a:pt x="3867" y="6654"/>
                  </a:cubicBezTo>
                  <a:cubicBezTo>
                    <a:pt x="4230" y="6549"/>
                    <a:pt x="4441" y="6185"/>
                    <a:pt x="4345" y="5822"/>
                  </a:cubicBezTo>
                  <a:cubicBezTo>
                    <a:pt x="4278" y="5563"/>
                    <a:pt x="4364" y="5286"/>
                    <a:pt x="4575" y="5123"/>
                  </a:cubicBezTo>
                  <a:cubicBezTo>
                    <a:pt x="4862" y="4884"/>
                    <a:pt x="4910" y="4463"/>
                    <a:pt x="4680" y="4166"/>
                  </a:cubicBezTo>
                  <a:cubicBezTo>
                    <a:pt x="4508" y="3955"/>
                    <a:pt x="4479" y="3678"/>
                    <a:pt x="4604" y="3439"/>
                  </a:cubicBezTo>
                  <a:cubicBezTo>
                    <a:pt x="4766" y="3104"/>
                    <a:pt x="4632" y="2692"/>
                    <a:pt x="4307" y="2520"/>
                  </a:cubicBezTo>
                  <a:cubicBezTo>
                    <a:pt x="4068" y="2405"/>
                    <a:pt x="3924" y="2156"/>
                    <a:pt x="3934" y="1888"/>
                  </a:cubicBezTo>
                  <a:cubicBezTo>
                    <a:pt x="3953" y="1506"/>
                    <a:pt x="3666" y="1190"/>
                    <a:pt x="3293" y="1171"/>
                  </a:cubicBezTo>
                  <a:cubicBezTo>
                    <a:pt x="3025" y="1151"/>
                    <a:pt x="2795" y="989"/>
                    <a:pt x="2699" y="740"/>
                  </a:cubicBezTo>
                  <a:cubicBezTo>
                    <a:pt x="2588" y="473"/>
                    <a:pt x="2333" y="303"/>
                    <a:pt x="2058" y="303"/>
                  </a:cubicBezTo>
                  <a:cubicBezTo>
                    <a:pt x="1979" y="303"/>
                    <a:pt x="1898" y="317"/>
                    <a:pt x="1819" y="348"/>
                  </a:cubicBezTo>
                  <a:cubicBezTo>
                    <a:pt x="1739" y="378"/>
                    <a:pt x="1657" y="393"/>
                    <a:pt x="1576" y="393"/>
                  </a:cubicBezTo>
                  <a:cubicBezTo>
                    <a:pt x="1402" y="393"/>
                    <a:pt x="1231" y="325"/>
                    <a:pt x="1101" y="194"/>
                  </a:cubicBezTo>
                  <a:cubicBezTo>
                    <a:pt x="967" y="65"/>
                    <a:pt x="795" y="1"/>
                    <a:pt x="622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89"/>
            <p:cNvSpPr/>
            <p:nvPr/>
          </p:nvSpPr>
          <p:spPr>
            <a:xfrm>
              <a:off x="953964" y="2141806"/>
              <a:ext cx="166147" cy="166147"/>
            </a:xfrm>
            <a:custGeom>
              <a:avLst/>
              <a:gdLst/>
              <a:ahLst/>
              <a:cxnLst/>
              <a:rect l="l" t="t" r="r" b="b"/>
              <a:pathLst>
                <a:path w="6327" h="6327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cubicBezTo>
                    <a:pt x="1" y="4910"/>
                    <a:pt x="1417" y="6326"/>
                    <a:pt x="3168" y="6326"/>
                  </a:cubicBezTo>
                  <a:cubicBezTo>
                    <a:pt x="4910" y="6326"/>
                    <a:pt x="6327" y="4910"/>
                    <a:pt x="6327" y="3168"/>
                  </a:cubicBezTo>
                  <a:cubicBezTo>
                    <a:pt x="6327" y="1417"/>
                    <a:pt x="4910" y="0"/>
                    <a:pt x="3168" y="0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89"/>
            <p:cNvSpPr/>
            <p:nvPr/>
          </p:nvSpPr>
          <p:spPr>
            <a:xfrm>
              <a:off x="1020560" y="2141806"/>
              <a:ext cx="104068" cy="166252"/>
            </a:xfrm>
            <a:custGeom>
              <a:avLst/>
              <a:gdLst/>
              <a:ahLst/>
              <a:cxnLst/>
              <a:rect l="l" t="t" r="r" b="b"/>
              <a:pathLst>
                <a:path w="3963" h="6331" extrusionOk="0">
                  <a:moveTo>
                    <a:pt x="632" y="0"/>
                  </a:moveTo>
                  <a:cubicBezTo>
                    <a:pt x="422" y="0"/>
                    <a:pt x="211" y="20"/>
                    <a:pt x="1" y="67"/>
                  </a:cubicBezTo>
                  <a:cubicBezTo>
                    <a:pt x="1475" y="364"/>
                    <a:pt x="2537" y="1656"/>
                    <a:pt x="2537" y="3168"/>
                  </a:cubicBezTo>
                  <a:cubicBezTo>
                    <a:pt x="2537" y="4671"/>
                    <a:pt x="1475" y="5963"/>
                    <a:pt x="1" y="6269"/>
                  </a:cubicBezTo>
                  <a:cubicBezTo>
                    <a:pt x="210" y="6310"/>
                    <a:pt x="419" y="6330"/>
                    <a:pt x="624" y="6330"/>
                  </a:cubicBezTo>
                  <a:cubicBezTo>
                    <a:pt x="2218" y="6330"/>
                    <a:pt x="3610" y="5129"/>
                    <a:pt x="3772" y="3484"/>
                  </a:cubicBezTo>
                  <a:cubicBezTo>
                    <a:pt x="3963" y="1618"/>
                    <a:pt x="2499" y="0"/>
                    <a:pt x="63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89"/>
            <p:cNvSpPr/>
            <p:nvPr/>
          </p:nvSpPr>
          <p:spPr>
            <a:xfrm>
              <a:off x="1020560" y="2187551"/>
              <a:ext cx="20378" cy="74657"/>
            </a:xfrm>
            <a:custGeom>
              <a:avLst/>
              <a:gdLst/>
              <a:ahLst/>
              <a:cxnLst/>
              <a:rect l="l" t="t" r="r" b="b"/>
              <a:pathLst>
                <a:path w="776" h="2843" extrusionOk="0">
                  <a:moveTo>
                    <a:pt x="594" y="0"/>
                  </a:moveTo>
                  <a:cubicBezTo>
                    <a:pt x="556" y="0"/>
                    <a:pt x="518" y="10"/>
                    <a:pt x="489" y="48"/>
                  </a:cubicBezTo>
                  <a:lnTo>
                    <a:pt x="87" y="431"/>
                  </a:lnTo>
                  <a:cubicBezTo>
                    <a:pt x="30" y="469"/>
                    <a:pt x="1" y="527"/>
                    <a:pt x="1" y="594"/>
                  </a:cubicBezTo>
                  <a:cubicBezTo>
                    <a:pt x="1" y="680"/>
                    <a:pt x="58" y="747"/>
                    <a:pt x="144" y="756"/>
                  </a:cubicBezTo>
                  <a:cubicBezTo>
                    <a:pt x="173" y="756"/>
                    <a:pt x="202" y="747"/>
                    <a:pt x="230" y="718"/>
                  </a:cubicBezTo>
                  <a:lnTo>
                    <a:pt x="364" y="546"/>
                  </a:lnTo>
                  <a:lnTo>
                    <a:pt x="364" y="2709"/>
                  </a:lnTo>
                  <a:cubicBezTo>
                    <a:pt x="364" y="2795"/>
                    <a:pt x="470" y="2843"/>
                    <a:pt x="575" y="2843"/>
                  </a:cubicBezTo>
                  <a:cubicBezTo>
                    <a:pt x="671" y="2843"/>
                    <a:pt x="776" y="2795"/>
                    <a:pt x="776" y="2709"/>
                  </a:cubicBezTo>
                  <a:lnTo>
                    <a:pt x="776" y="134"/>
                  </a:lnTo>
                  <a:cubicBezTo>
                    <a:pt x="776" y="48"/>
                    <a:pt x="680" y="0"/>
                    <a:pt x="594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0" name="Google Shape;11770;p89"/>
          <p:cNvGrpSpPr/>
          <p:nvPr/>
        </p:nvGrpSpPr>
        <p:grpSpPr>
          <a:xfrm>
            <a:off x="1749879" y="1970906"/>
            <a:ext cx="364436" cy="364174"/>
            <a:chOff x="1749879" y="1970906"/>
            <a:chExt cx="364436" cy="364174"/>
          </a:xfrm>
        </p:grpSpPr>
        <p:sp>
          <p:nvSpPr>
            <p:cNvPr id="11771" name="Google Shape;11771;p89"/>
            <p:cNvSpPr/>
            <p:nvPr/>
          </p:nvSpPr>
          <p:spPr>
            <a:xfrm>
              <a:off x="1750141" y="1970906"/>
              <a:ext cx="276124" cy="181982"/>
            </a:xfrm>
            <a:custGeom>
              <a:avLst/>
              <a:gdLst/>
              <a:ahLst/>
              <a:cxnLst/>
              <a:rect l="l" t="t" r="r" b="b"/>
              <a:pathLst>
                <a:path w="10515" h="693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2460" y="6930"/>
                  </a:lnTo>
                  <a:cubicBezTo>
                    <a:pt x="2709" y="6930"/>
                    <a:pt x="2910" y="6729"/>
                    <a:pt x="2910" y="6480"/>
                  </a:cubicBezTo>
                  <a:lnTo>
                    <a:pt x="2910" y="6039"/>
                  </a:lnTo>
                  <a:cubicBezTo>
                    <a:pt x="2910" y="5848"/>
                    <a:pt x="2824" y="5657"/>
                    <a:pt x="2680" y="5532"/>
                  </a:cubicBezTo>
                  <a:cubicBezTo>
                    <a:pt x="1790" y="4805"/>
                    <a:pt x="2307" y="3360"/>
                    <a:pt x="3455" y="3350"/>
                  </a:cubicBezTo>
                  <a:cubicBezTo>
                    <a:pt x="4604" y="3350"/>
                    <a:pt x="5140" y="4786"/>
                    <a:pt x="4259" y="5523"/>
                  </a:cubicBezTo>
                  <a:cubicBezTo>
                    <a:pt x="4106" y="5647"/>
                    <a:pt x="4020" y="5839"/>
                    <a:pt x="4020" y="6030"/>
                  </a:cubicBezTo>
                  <a:lnTo>
                    <a:pt x="4020" y="6489"/>
                  </a:lnTo>
                  <a:cubicBezTo>
                    <a:pt x="4020" y="6729"/>
                    <a:pt x="4221" y="6930"/>
                    <a:pt x="4470" y="6930"/>
                  </a:cubicBezTo>
                  <a:lnTo>
                    <a:pt x="6929" y="6930"/>
                  </a:lnTo>
                  <a:lnTo>
                    <a:pt x="6929" y="4470"/>
                  </a:lnTo>
                  <a:cubicBezTo>
                    <a:pt x="6929" y="4221"/>
                    <a:pt x="7130" y="4030"/>
                    <a:pt x="7379" y="4030"/>
                  </a:cubicBezTo>
                  <a:lnTo>
                    <a:pt x="7838" y="4030"/>
                  </a:lnTo>
                  <a:cubicBezTo>
                    <a:pt x="7848" y="4029"/>
                    <a:pt x="7858" y="4029"/>
                    <a:pt x="7867" y="4029"/>
                  </a:cubicBezTo>
                  <a:cubicBezTo>
                    <a:pt x="8048" y="4029"/>
                    <a:pt x="8218" y="4114"/>
                    <a:pt x="8336" y="4259"/>
                  </a:cubicBezTo>
                  <a:cubicBezTo>
                    <a:pt x="8594" y="4564"/>
                    <a:pt x="8935" y="4700"/>
                    <a:pt x="9270" y="4700"/>
                  </a:cubicBezTo>
                  <a:cubicBezTo>
                    <a:pt x="9903" y="4700"/>
                    <a:pt x="10515" y="4213"/>
                    <a:pt x="10509" y="3456"/>
                  </a:cubicBezTo>
                  <a:cubicBezTo>
                    <a:pt x="10509" y="2711"/>
                    <a:pt x="9902" y="2236"/>
                    <a:pt x="9277" y="2236"/>
                  </a:cubicBezTo>
                  <a:cubicBezTo>
                    <a:pt x="8937" y="2236"/>
                    <a:pt x="8592" y="2377"/>
                    <a:pt x="8336" y="2690"/>
                  </a:cubicBezTo>
                  <a:cubicBezTo>
                    <a:pt x="8202" y="2833"/>
                    <a:pt x="8020" y="2910"/>
                    <a:pt x="7829" y="2910"/>
                  </a:cubicBezTo>
                  <a:lnTo>
                    <a:pt x="7379" y="2910"/>
                  </a:lnTo>
                  <a:cubicBezTo>
                    <a:pt x="7130" y="2910"/>
                    <a:pt x="6929" y="2709"/>
                    <a:pt x="6929" y="2460"/>
                  </a:cubicBezTo>
                  <a:lnTo>
                    <a:pt x="6929" y="221"/>
                  </a:lnTo>
                  <a:cubicBezTo>
                    <a:pt x="6929" y="106"/>
                    <a:pt x="6834" y="1"/>
                    <a:pt x="670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89"/>
            <p:cNvSpPr/>
            <p:nvPr/>
          </p:nvSpPr>
          <p:spPr>
            <a:xfrm>
              <a:off x="1932097" y="1970906"/>
              <a:ext cx="182218" cy="275966"/>
            </a:xfrm>
            <a:custGeom>
              <a:avLst/>
              <a:gdLst/>
              <a:ahLst/>
              <a:cxnLst/>
              <a:rect l="l" t="t" r="r" b="b"/>
              <a:pathLst>
                <a:path w="6939" h="10509" extrusionOk="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1091" y="2910"/>
                    <a:pt x="1273" y="2833"/>
                    <a:pt x="1407" y="2690"/>
                  </a:cubicBezTo>
                  <a:cubicBezTo>
                    <a:pt x="1663" y="2377"/>
                    <a:pt x="2008" y="2236"/>
                    <a:pt x="2348" y="2236"/>
                  </a:cubicBezTo>
                  <a:cubicBezTo>
                    <a:pt x="2973" y="2236"/>
                    <a:pt x="3580" y="2711"/>
                    <a:pt x="3580" y="3456"/>
                  </a:cubicBezTo>
                  <a:cubicBezTo>
                    <a:pt x="3586" y="4213"/>
                    <a:pt x="2974" y="4700"/>
                    <a:pt x="2341" y="4700"/>
                  </a:cubicBezTo>
                  <a:cubicBezTo>
                    <a:pt x="2006" y="4700"/>
                    <a:pt x="1665" y="4564"/>
                    <a:pt x="1407" y="4259"/>
                  </a:cubicBezTo>
                  <a:cubicBezTo>
                    <a:pt x="1289" y="4114"/>
                    <a:pt x="1119" y="4029"/>
                    <a:pt x="938" y="4029"/>
                  </a:cubicBezTo>
                  <a:cubicBezTo>
                    <a:pt x="929" y="4029"/>
                    <a:pt x="919" y="4029"/>
                    <a:pt x="909" y="4030"/>
                  </a:cubicBezTo>
                  <a:lnTo>
                    <a:pt x="450" y="4030"/>
                  </a:lnTo>
                  <a:cubicBezTo>
                    <a:pt x="201" y="4030"/>
                    <a:pt x="0" y="4221"/>
                    <a:pt x="0" y="4470"/>
                  </a:cubicBezTo>
                  <a:lnTo>
                    <a:pt x="0" y="6930"/>
                  </a:lnTo>
                  <a:lnTo>
                    <a:pt x="2469" y="6930"/>
                  </a:lnTo>
                  <a:cubicBezTo>
                    <a:pt x="2718" y="6930"/>
                    <a:pt x="2919" y="7130"/>
                    <a:pt x="2919" y="7379"/>
                  </a:cubicBezTo>
                  <a:lnTo>
                    <a:pt x="2919" y="7839"/>
                  </a:lnTo>
                  <a:cubicBezTo>
                    <a:pt x="2919" y="8030"/>
                    <a:pt x="2833" y="8212"/>
                    <a:pt x="2680" y="8346"/>
                  </a:cubicBezTo>
                  <a:cubicBezTo>
                    <a:pt x="1802" y="9080"/>
                    <a:pt x="2322" y="10509"/>
                    <a:pt x="3472" y="10509"/>
                  </a:cubicBezTo>
                  <a:cubicBezTo>
                    <a:pt x="3476" y="10509"/>
                    <a:pt x="3480" y="10509"/>
                    <a:pt x="3484" y="10509"/>
                  </a:cubicBezTo>
                  <a:cubicBezTo>
                    <a:pt x="4632" y="10509"/>
                    <a:pt x="5140" y="9064"/>
                    <a:pt x="4259" y="8336"/>
                  </a:cubicBezTo>
                  <a:cubicBezTo>
                    <a:pt x="4106" y="8202"/>
                    <a:pt x="4029" y="8021"/>
                    <a:pt x="4029" y="7829"/>
                  </a:cubicBezTo>
                  <a:lnTo>
                    <a:pt x="4029" y="7379"/>
                  </a:lnTo>
                  <a:cubicBezTo>
                    <a:pt x="4029" y="7130"/>
                    <a:pt x="4230" y="6930"/>
                    <a:pt x="4479" y="6930"/>
                  </a:cubicBezTo>
                  <a:lnTo>
                    <a:pt x="6709" y="6930"/>
                  </a:lnTo>
                  <a:cubicBezTo>
                    <a:pt x="6833" y="6930"/>
                    <a:pt x="6939" y="6834"/>
                    <a:pt x="6939" y="6709"/>
                  </a:cubicBezTo>
                  <a:lnTo>
                    <a:pt x="6939" y="891"/>
                  </a:lnTo>
                  <a:cubicBezTo>
                    <a:pt x="6939" y="403"/>
                    <a:pt x="6537" y="1"/>
                    <a:pt x="6039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89"/>
            <p:cNvSpPr/>
            <p:nvPr/>
          </p:nvSpPr>
          <p:spPr>
            <a:xfrm>
              <a:off x="1838086" y="2152862"/>
              <a:ext cx="276229" cy="182218"/>
            </a:xfrm>
            <a:custGeom>
              <a:avLst/>
              <a:gdLst/>
              <a:ahLst/>
              <a:cxnLst/>
              <a:rect l="l" t="t" r="r" b="b"/>
              <a:pathLst>
                <a:path w="10519" h="6939" extrusionOk="0">
                  <a:moveTo>
                    <a:pt x="3580" y="1"/>
                  </a:moveTo>
                  <a:lnTo>
                    <a:pt x="3580" y="2460"/>
                  </a:lnTo>
                  <a:cubicBezTo>
                    <a:pt x="3580" y="2709"/>
                    <a:pt x="3379" y="2910"/>
                    <a:pt x="3140" y="2910"/>
                  </a:cubicBezTo>
                  <a:lnTo>
                    <a:pt x="2681" y="2910"/>
                  </a:lnTo>
                  <a:cubicBezTo>
                    <a:pt x="2489" y="2910"/>
                    <a:pt x="2298" y="2824"/>
                    <a:pt x="2173" y="2680"/>
                  </a:cubicBezTo>
                  <a:cubicBezTo>
                    <a:pt x="1918" y="2375"/>
                    <a:pt x="1579" y="2239"/>
                    <a:pt x="1245" y="2239"/>
                  </a:cubicBezTo>
                  <a:cubicBezTo>
                    <a:pt x="614" y="2239"/>
                    <a:pt x="1" y="2724"/>
                    <a:pt x="1" y="3475"/>
                  </a:cubicBezTo>
                  <a:cubicBezTo>
                    <a:pt x="7" y="4221"/>
                    <a:pt x="620" y="4700"/>
                    <a:pt x="1248" y="4700"/>
                  </a:cubicBezTo>
                  <a:cubicBezTo>
                    <a:pt x="1586" y="4700"/>
                    <a:pt x="1928" y="4561"/>
                    <a:pt x="2183" y="4250"/>
                  </a:cubicBezTo>
                  <a:cubicBezTo>
                    <a:pt x="2301" y="4113"/>
                    <a:pt x="2480" y="4029"/>
                    <a:pt x="2661" y="4029"/>
                  </a:cubicBezTo>
                  <a:cubicBezTo>
                    <a:pt x="2671" y="4029"/>
                    <a:pt x="2681" y="4029"/>
                    <a:pt x="2690" y="4030"/>
                  </a:cubicBezTo>
                  <a:lnTo>
                    <a:pt x="3140" y="4030"/>
                  </a:lnTo>
                  <a:cubicBezTo>
                    <a:pt x="3379" y="4030"/>
                    <a:pt x="3580" y="4231"/>
                    <a:pt x="3580" y="4479"/>
                  </a:cubicBezTo>
                  <a:lnTo>
                    <a:pt x="3580" y="6709"/>
                  </a:lnTo>
                  <a:cubicBezTo>
                    <a:pt x="3580" y="6834"/>
                    <a:pt x="3686" y="6939"/>
                    <a:pt x="3800" y="6939"/>
                  </a:cubicBezTo>
                  <a:lnTo>
                    <a:pt x="9619" y="6939"/>
                  </a:lnTo>
                  <a:cubicBezTo>
                    <a:pt x="10117" y="6939"/>
                    <a:pt x="10519" y="6537"/>
                    <a:pt x="10519" y="6039"/>
                  </a:cubicBezTo>
                  <a:lnTo>
                    <a:pt x="10519" y="230"/>
                  </a:lnTo>
                  <a:cubicBezTo>
                    <a:pt x="10519" y="106"/>
                    <a:pt x="10413" y="1"/>
                    <a:pt x="10289" y="1"/>
                  </a:cubicBezTo>
                  <a:lnTo>
                    <a:pt x="8059" y="1"/>
                  </a:lnTo>
                  <a:cubicBezTo>
                    <a:pt x="7810" y="1"/>
                    <a:pt x="7609" y="201"/>
                    <a:pt x="7609" y="450"/>
                  </a:cubicBezTo>
                  <a:lnTo>
                    <a:pt x="7609" y="900"/>
                  </a:lnTo>
                  <a:cubicBezTo>
                    <a:pt x="7600" y="1092"/>
                    <a:pt x="7686" y="1273"/>
                    <a:pt x="7829" y="1407"/>
                  </a:cubicBezTo>
                  <a:cubicBezTo>
                    <a:pt x="8720" y="2135"/>
                    <a:pt x="8203" y="3580"/>
                    <a:pt x="7054" y="3580"/>
                  </a:cubicBezTo>
                  <a:cubicBezTo>
                    <a:pt x="7050" y="3580"/>
                    <a:pt x="7047" y="3580"/>
                    <a:pt x="7043" y="3580"/>
                  </a:cubicBezTo>
                  <a:cubicBezTo>
                    <a:pt x="5902" y="3580"/>
                    <a:pt x="5382" y="2151"/>
                    <a:pt x="6260" y="1417"/>
                  </a:cubicBezTo>
                  <a:cubicBezTo>
                    <a:pt x="6404" y="1283"/>
                    <a:pt x="6490" y="1101"/>
                    <a:pt x="6490" y="910"/>
                  </a:cubicBezTo>
                  <a:lnTo>
                    <a:pt x="6490" y="450"/>
                  </a:lnTo>
                  <a:cubicBezTo>
                    <a:pt x="6490" y="201"/>
                    <a:pt x="6289" y="1"/>
                    <a:pt x="6040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89"/>
            <p:cNvSpPr/>
            <p:nvPr/>
          </p:nvSpPr>
          <p:spPr>
            <a:xfrm>
              <a:off x="1749879" y="2058877"/>
              <a:ext cx="182244" cy="276203"/>
            </a:xfrm>
            <a:custGeom>
              <a:avLst/>
              <a:gdLst/>
              <a:ahLst/>
              <a:cxnLst/>
              <a:rect l="l" t="t" r="r" b="b"/>
              <a:pathLst>
                <a:path w="6940" h="10518" extrusionOk="0">
                  <a:moveTo>
                    <a:pt x="3465" y="0"/>
                  </a:moveTo>
                  <a:cubicBezTo>
                    <a:pt x="2317" y="10"/>
                    <a:pt x="1810" y="1455"/>
                    <a:pt x="2700" y="2182"/>
                  </a:cubicBezTo>
                  <a:cubicBezTo>
                    <a:pt x="2843" y="2307"/>
                    <a:pt x="2920" y="2498"/>
                    <a:pt x="2920" y="2689"/>
                  </a:cubicBezTo>
                  <a:lnTo>
                    <a:pt x="2920" y="3139"/>
                  </a:lnTo>
                  <a:cubicBezTo>
                    <a:pt x="2920" y="3379"/>
                    <a:pt x="2719" y="3580"/>
                    <a:pt x="2470" y="3580"/>
                  </a:cubicBezTo>
                  <a:lnTo>
                    <a:pt x="231" y="3580"/>
                  </a:lnTo>
                  <a:cubicBezTo>
                    <a:pt x="106" y="3580"/>
                    <a:pt x="1" y="3685"/>
                    <a:pt x="1" y="3809"/>
                  </a:cubicBezTo>
                  <a:lnTo>
                    <a:pt x="1" y="9618"/>
                  </a:lnTo>
                  <a:cubicBezTo>
                    <a:pt x="1" y="10116"/>
                    <a:pt x="403" y="10518"/>
                    <a:pt x="900" y="10518"/>
                  </a:cubicBezTo>
                  <a:lnTo>
                    <a:pt x="6710" y="10518"/>
                  </a:lnTo>
                  <a:cubicBezTo>
                    <a:pt x="6834" y="10518"/>
                    <a:pt x="6939" y="10413"/>
                    <a:pt x="6939" y="10288"/>
                  </a:cubicBezTo>
                  <a:lnTo>
                    <a:pt x="6939" y="8058"/>
                  </a:lnTo>
                  <a:cubicBezTo>
                    <a:pt x="6939" y="7810"/>
                    <a:pt x="6738" y="7609"/>
                    <a:pt x="6489" y="7609"/>
                  </a:cubicBezTo>
                  <a:lnTo>
                    <a:pt x="6040" y="7609"/>
                  </a:lnTo>
                  <a:cubicBezTo>
                    <a:pt x="6030" y="7608"/>
                    <a:pt x="6020" y="7608"/>
                    <a:pt x="6011" y="7608"/>
                  </a:cubicBezTo>
                  <a:cubicBezTo>
                    <a:pt x="5830" y="7608"/>
                    <a:pt x="5660" y="7692"/>
                    <a:pt x="5542" y="7829"/>
                  </a:cubicBezTo>
                  <a:cubicBezTo>
                    <a:pt x="5284" y="8140"/>
                    <a:pt x="4939" y="8279"/>
                    <a:pt x="4600" y="8279"/>
                  </a:cubicBezTo>
                  <a:cubicBezTo>
                    <a:pt x="3970" y="8279"/>
                    <a:pt x="3360" y="7800"/>
                    <a:pt x="3360" y="7054"/>
                  </a:cubicBezTo>
                  <a:cubicBezTo>
                    <a:pt x="3354" y="6303"/>
                    <a:pt x="3965" y="5818"/>
                    <a:pt x="4597" y="5818"/>
                  </a:cubicBezTo>
                  <a:cubicBezTo>
                    <a:pt x="4933" y="5818"/>
                    <a:pt x="5274" y="5954"/>
                    <a:pt x="5532" y="6259"/>
                  </a:cubicBezTo>
                  <a:cubicBezTo>
                    <a:pt x="5657" y="6403"/>
                    <a:pt x="5839" y="6489"/>
                    <a:pt x="6040" y="6489"/>
                  </a:cubicBezTo>
                  <a:lnTo>
                    <a:pt x="6499" y="6489"/>
                  </a:lnTo>
                  <a:cubicBezTo>
                    <a:pt x="6738" y="6489"/>
                    <a:pt x="6939" y="6288"/>
                    <a:pt x="6939" y="6039"/>
                  </a:cubicBezTo>
                  <a:lnTo>
                    <a:pt x="6939" y="3580"/>
                  </a:lnTo>
                  <a:lnTo>
                    <a:pt x="4480" y="3580"/>
                  </a:lnTo>
                  <a:cubicBezTo>
                    <a:pt x="4231" y="3580"/>
                    <a:pt x="4030" y="3379"/>
                    <a:pt x="4030" y="3139"/>
                  </a:cubicBezTo>
                  <a:lnTo>
                    <a:pt x="4030" y="2680"/>
                  </a:lnTo>
                  <a:cubicBezTo>
                    <a:pt x="4030" y="2489"/>
                    <a:pt x="4116" y="2297"/>
                    <a:pt x="4269" y="2173"/>
                  </a:cubicBezTo>
                  <a:cubicBezTo>
                    <a:pt x="5150" y="1436"/>
                    <a:pt x="4623" y="0"/>
                    <a:pt x="3465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89"/>
            <p:cNvSpPr/>
            <p:nvPr/>
          </p:nvSpPr>
          <p:spPr>
            <a:xfrm>
              <a:off x="1750141" y="2152862"/>
              <a:ext cx="41228" cy="182218"/>
            </a:xfrm>
            <a:custGeom>
              <a:avLst/>
              <a:gdLst/>
              <a:ahLst/>
              <a:cxnLst/>
              <a:rect l="l" t="t" r="r" b="b"/>
              <a:pathLst>
                <a:path w="1570" h="6939" extrusionOk="0">
                  <a:moveTo>
                    <a:pt x="221" y="1"/>
                  </a:moveTo>
                  <a:cubicBezTo>
                    <a:pt x="96" y="1"/>
                    <a:pt x="0" y="106"/>
                    <a:pt x="0" y="230"/>
                  </a:cubicBezTo>
                  <a:lnTo>
                    <a:pt x="0" y="6039"/>
                  </a:lnTo>
                  <a:cubicBezTo>
                    <a:pt x="0" y="6537"/>
                    <a:pt x="402" y="6939"/>
                    <a:pt x="900" y="6939"/>
                  </a:cubicBezTo>
                  <a:lnTo>
                    <a:pt x="1570" y="6939"/>
                  </a:lnTo>
                  <a:cubicBezTo>
                    <a:pt x="1072" y="6939"/>
                    <a:pt x="670" y="6537"/>
                    <a:pt x="670" y="6039"/>
                  </a:cubicBezTo>
                  <a:lnTo>
                    <a:pt x="670" y="230"/>
                  </a:lnTo>
                  <a:cubicBezTo>
                    <a:pt x="670" y="106"/>
                    <a:pt x="776" y="1"/>
                    <a:pt x="90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89"/>
            <p:cNvSpPr/>
            <p:nvPr/>
          </p:nvSpPr>
          <p:spPr>
            <a:xfrm>
              <a:off x="1796832" y="2059035"/>
              <a:ext cx="50340" cy="93853"/>
            </a:xfrm>
            <a:custGeom>
              <a:avLst/>
              <a:gdLst/>
              <a:ahLst/>
              <a:cxnLst/>
              <a:rect l="l" t="t" r="r" b="b"/>
              <a:pathLst>
                <a:path w="1917" h="3574" extrusionOk="0">
                  <a:moveTo>
                    <a:pt x="1675" y="0"/>
                  </a:moveTo>
                  <a:cubicBezTo>
                    <a:pt x="582" y="0"/>
                    <a:pt x="1" y="1426"/>
                    <a:pt x="912" y="2176"/>
                  </a:cubicBezTo>
                  <a:cubicBezTo>
                    <a:pt x="1055" y="2301"/>
                    <a:pt x="1132" y="2492"/>
                    <a:pt x="1132" y="2683"/>
                  </a:cubicBezTo>
                  <a:lnTo>
                    <a:pt x="1132" y="3133"/>
                  </a:lnTo>
                  <a:cubicBezTo>
                    <a:pt x="1132" y="3373"/>
                    <a:pt x="931" y="3574"/>
                    <a:pt x="682" y="3574"/>
                  </a:cubicBezTo>
                  <a:lnTo>
                    <a:pt x="1132" y="3574"/>
                  </a:lnTo>
                  <a:cubicBezTo>
                    <a:pt x="1381" y="3574"/>
                    <a:pt x="1582" y="3373"/>
                    <a:pt x="1582" y="3133"/>
                  </a:cubicBezTo>
                  <a:lnTo>
                    <a:pt x="1582" y="2683"/>
                  </a:lnTo>
                  <a:cubicBezTo>
                    <a:pt x="1582" y="2492"/>
                    <a:pt x="1495" y="2301"/>
                    <a:pt x="1352" y="2176"/>
                  </a:cubicBezTo>
                  <a:cubicBezTo>
                    <a:pt x="548" y="1516"/>
                    <a:pt x="892" y="214"/>
                    <a:pt x="1917" y="23"/>
                  </a:cubicBezTo>
                  <a:cubicBezTo>
                    <a:pt x="1834" y="8"/>
                    <a:pt x="1753" y="0"/>
                    <a:pt x="167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89"/>
            <p:cNvSpPr/>
            <p:nvPr/>
          </p:nvSpPr>
          <p:spPr>
            <a:xfrm>
              <a:off x="1750141" y="1970906"/>
              <a:ext cx="41228" cy="181982"/>
            </a:xfrm>
            <a:custGeom>
              <a:avLst/>
              <a:gdLst/>
              <a:ahLst/>
              <a:cxnLst/>
              <a:rect l="l" t="t" r="r" b="b"/>
              <a:pathLst>
                <a:path w="1570" h="693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900" y="6930"/>
                  </a:lnTo>
                  <a:cubicBezTo>
                    <a:pt x="776" y="6930"/>
                    <a:pt x="670" y="6834"/>
                    <a:pt x="670" y="6709"/>
                  </a:cubicBezTo>
                  <a:lnTo>
                    <a:pt x="670" y="900"/>
                  </a:lnTo>
                  <a:cubicBezTo>
                    <a:pt x="670" y="403"/>
                    <a:pt x="1072" y="1"/>
                    <a:pt x="15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89"/>
            <p:cNvSpPr/>
            <p:nvPr/>
          </p:nvSpPr>
          <p:spPr>
            <a:xfrm>
              <a:off x="1999953" y="2029518"/>
              <a:ext cx="41990" cy="64678"/>
            </a:xfrm>
            <a:custGeom>
              <a:avLst/>
              <a:gdLst/>
              <a:ahLst/>
              <a:cxnLst/>
              <a:rect l="l" t="t" r="r" b="b"/>
              <a:pathLst>
                <a:path w="1599" h="2463" extrusionOk="0">
                  <a:moveTo>
                    <a:pt x="256" y="0"/>
                  </a:moveTo>
                  <a:cubicBezTo>
                    <a:pt x="171" y="0"/>
                    <a:pt x="86" y="9"/>
                    <a:pt x="0" y="27"/>
                  </a:cubicBezTo>
                  <a:cubicBezTo>
                    <a:pt x="574" y="133"/>
                    <a:pt x="1005" y="640"/>
                    <a:pt x="1005" y="1233"/>
                  </a:cubicBezTo>
                  <a:cubicBezTo>
                    <a:pt x="1005" y="1826"/>
                    <a:pt x="594" y="2334"/>
                    <a:pt x="10" y="2449"/>
                  </a:cubicBezTo>
                  <a:lnTo>
                    <a:pt x="0" y="2449"/>
                  </a:lnTo>
                  <a:cubicBezTo>
                    <a:pt x="77" y="2458"/>
                    <a:pt x="153" y="2463"/>
                    <a:pt x="230" y="2463"/>
                  </a:cubicBezTo>
                  <a:cubicBezTo>
                    <a:pt x="307" y="2463"/>
                    <a:pt x="383" y="2458"/>
                    <a:pt x="460" y="2449"/>
                  </a:cubicBezTo>
                  <a:cubicBezTo>
                    <a:pt x="1139" y="2334"/>
                    <a:pt x="1599" y="1683"/>
                    <a:pt x="1465" y="1003"/>
                  </a:cubicBezTo>
                  <a:cubicBezTo>
                    <a:pt x="1356" y="411"/>
                    <a:pt x="832" y="0"/>
                    <a:pt x="25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89"/>
            <p:cNvSpPr/>
            <p:nvPr/>
          </p:nvSpPr>
          <p:spPr>
            <a:xfrm>
              <a:off x="1932097" y="1970906"/>
              <a:ext cx="23634" cy="76443"/>
            </a:xfrm>
            <a:custGeom>
              <a:avLst/>
              <a:gdLst/>
              <a:ahLst/>
              <a:cxnLst/>
              <a:rect l="l" t="t" r="r" b="b"/>
              <a:pathLst>
                <a:path w="900" h="2911" extrusionOk="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651" y="2910"/>
                    <a:pt x="450" y="2709"/>
                    <a:pt x="450" y="2460"/>
                  </a:cubicBezTo>
                  <a:lnTo>
                    <a:pt x="450" y="221"/>
                  </a:lnTo>
                  <a:cubicBezTo>
                    <a:pt x="450" y="96"/>
                    <a:pt x="546" y="1"/>
                    <a:pt x="670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89"/>
            <p:cNvSpPr/>
            <p:nvPr/>
          </p:nvSpPr>
          <p:spPr>
            <a:xfrm>
              <a:off x="1932097" y="2076708"/>
              <a:ext cx="23634" cy="76180"/>
            </a:xfrm>
            <a:custGeom>
              <a:avLst/>
              <a:gdLst/>
              <a:ahLst/>
              <a:cxnLst/>
              <a:rect l="l" t="t" r="r" b="b"/>
              <a:pathLst>
                <a:path w="900" h="2901" extrusionOk="0">
                  <a:moveTo>
                    <a:pt x="450" y="1"/>
                  </a:moveTo>
                  <a:cubicBezTo>
                    <a:pt x="201" y="1"/>
                    <a:pt x="0" y="202"/>
                    <a:pt x="0" y="441"/>
                  </a:cubicBezTo>
                  <a:lnTo>
                    <a:pt x="0" y="2901"/>
                  </a:lnTo>
                  <a:lnTo>
                    <a:pt x="450" y="2901"/>
                  </a:lnTo>
                  <a:lnTo>
                    <a:pt x="450" y="441"/>
                  </a:lnTo>
                  <a:cubicBezTo>
                    <a:pt x="450" y="192"/>
                    <a:pt x="651" y="1"/>
                    <a:pt x="900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89"/>
            <p:cNvSpPr/>
            <p:nvPr/>
          </p:nvSpPr>
          <p:spPr>
            <a:xfrm>
              <a:off x="1981860" y="2152862"/>
              <a:ext cx="47268" cy="94011"/>
            </a:xfrm>
            <a:custGeom>
              <a:avLst/>
              <a:gdLst/>
              <a:ahLst/>
              <a:cxnLst/>
              <a:rect l="l" t="t" r="r" b="b"/>
              <a:pathLst>
                <a:path w="1800" h="3580" extrusionOk="0">
                  <a:moveTo>
                    <a:pt x="565" y="1"/>
                  </a:moveTo>
                  <a:cubicBezTo>
                    <a:pt x="814" y="1"/>
                    <a:pt x="1015" y="201"/>
                    <a:pt x="1015" y="450"/>
                  </a:cubicBezTo>
                  <a:lnTo>
                    <a:pt x="1015" y="910"/>
                  </a:lnTo>
                  <a:cubicBezTo>
                    <a:pt x="1015" y="1101"/>
                    <a:pt x="929" y="1283"/>
                    <a:pt x="785" y="1417"/>
                  </a:cubicBezTo>
                  <a:cubicBezTo>
                    <a:pt x="0" y="2068"/>
                    <a:pt x="316" y="3331"/>
                    <a:pt x="1311" y="3551"/>
                  </a:cubicBezTo>
                  <a:cubicBezTo>
                    <a:pt x="1393" y="3570"/>
                    <a:pt x="1474" y="3580"/>
                    <a:pt x="1555" y="3580"/>
                  </a:cubicBezTo>
                  <a:cubicBezTo>
                    <a:pt x="1637" y="3580"/>
                    <a:pt x="1718" y="3570"/>
                    <a:pt x="1799" y="3551"/>
                  </a:cubicBezTo>
                  <a:lnTo>
                    <a:pt x="1761" y="3551"/>
                  </a:lnTo>
                  <a:cubicBezTo>
                    <a:pt x="766" y="3331"/>
                    <a:pt x="450" y="2068"/>
                    <a:pt x="1235" y="1417"/>
                  </a:cubicBezTo>
                  <a:cubicBezTo>
                    <a:pt x="1378" y="1283"/>
                    <a:pt x="1464" y="1101"/>
                    <a:pt x="1464" y="910"/>
                  </a:cubicBezTo>
                  <a:lnTo>
                    <a:pt x="1464" y="450"/>
                  </a:lnTo>
                  <a:cubicBezTo>
                    <a:pt x="1464" y="201"/>
                    <a:pt x="1263" y="1"/>
                    <a:pt x="1015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89"/>
            <p:cNvSpPr/>
            <p:nvPr/>
          </p:nvSpPr>
          <p:spPr>
            <a:xfrm>
              <a:off x="1920542" y="2152862"/>
              <a:ext cx="23398" cy="76417"/>
            </a:xfrm>
            <a:custGeom>
              <a:avLst/>
              <a:gdLst/>
              <a:ahLst/>
              <a:cxnLst/>
              <a:rect l="l" t="t" r="r" b="b"/>
              <a:pathLst>
                <a:path w="891" h="2910" extrusionOk="0">
                  <a:moveTo>
                    <a:pt x="440" y="1"/>
                  </a:moveTo>
                  <a:lnTo>
                    <a:pt x="440" y="2460"/>
                  </a:lnTo>
                  <a:cubicBezTo>
                    <a:pt x="440" y="2709"/>
                    <a:pt x="239" y="2910"/>
                    <a:pt x="0" y="2910"/>
                  </a:cubicBezTo>
                  <a:lnTo>
                    <a:pt x="440" y="2910"/>
                  </a:lnTo>
                  <a:cubicBezTo>
                    <a:pt x="689" y="2910"/>
                    <a:pt x="890" y="2709"/>
                    <a:pt x="890" y="2460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89"/>
            <p:cNvSpPr/>
            <p:nvPr/>
          </p:nvSpPr>
          <p:spPr>
            <a:xfrm>
              <a:off x="1834068" y="2211605"/>
              <a:ext cx="42252" cy="64888"/>
            </a:xfrm>
            <a:custGeom>
              <a:avLst/>
              <a:gdLst/>
              <a:ahLst/>
              <a:cxnLst/>
              <a:rect l="l" t="t" r="r" b="b"/>
              <a:pathLst>
                <a:path w="1609" h="2471" extrusionOk="0">
                  <a:moveTo>
                    <a:pt x="1371" y="1"/>
                  </a:moveTo>
                  <a:cubicBezTo>
                    <a:pt x="1295" y="1"/>
                    <a:pt x="1221" y="8"/>
                    <a:pt x="1149" y="22"/>
                  </a:cubicBezTo>
                  <a:cubicBezTo>
                    <a:pt x="460" y="137"/>
                    <a:pt x="1" y="788"/>
                    <a:pt x="135" y="1467"/>
                  </a:cubicBezTo>
                  <a:cubicBezTo>
                    <a:pt x="243" y="2060"/>
                    <a:pt x="767" y="2471"/>
                    <a:pt x="1350" y="2471"/>
                  </a:cubicBezTo>
                  <a:cubicBezTo>
                    <a:pt x="1435" y="2471"/>
                    <a:pt x="1522" y="2462"/>
                    <a:pt x="1609" y="2443"/>
                  </a:cubicBezTo>
                  <a:cubicBezTo>
                    <a:pt x="929" y="2309"/>
                    <a:pt x="489" y="1649"/>
                    <a:pt x="633" y="970"/>
                  </a:cubicBezTo>
                  <a:cubicBezTo>
                    <a:pt x="738" y="491"/>
                    <a:pt x="1121" y="118"/>
                    <a:pt x="1599" y="22"/>
                  </a:cubicBezTo>
                  <a:cubicBezTo>
                    <a:pt x="1523" y="8"/>
                    <a:pt x="1446" y="1"/>
                    <a:pt x="1371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89"/>
            <p:cNvSpPr/>
            <p:nvPr/>
          </p:nvSpPr>
          <p:spPr>
            <a:xfrm>
              <a:off x="1920542" y="2258663"/>
              <a:ext cx="29175" cy="76417"/>
            </a:xfrm>
            <a:custGeom>
              <a:avLst/>
              <a:gdLst/>
              <a:ahLst/>
              <a:cxnLst/>
              <a:rect l="l" t="t" r="r" b="b"/>
              <a:pathLst>
                <a:path w="1111" h="2910" extrusionOk="0">
                  <a:moveTo>
                    <a:pt x="0" y="1"/>
                  </a:moveTo>
                  <a:cubicBezTo>
                    <a:pt x="239" y="1"/>
                    <a:pt x="440" y="202"/>
                    <a:pt x="440" y="450"/>
                  </a:cubicBezTo>
                  <a:lnTo>
                    <a:pt x="440" y="2680"/>
                  </a:lnTo>
                  <a:cubicBezTo>
                    <a:pt x="440" y="2805"/>
                    <a:pt x="546" y="2910"/>
                    <a:pt x="670" y="2910"/>
                  </a:cubicBezTo>
                  <a:lnTo>
                    <a:pt x="1110" y="2910"/>
                  </a:lnTo>
                  <a:cubicBezTo>
                    <a:pt x="986" y="2910"/>
                    <a:pt x="890" y="2805"/>
                    <a:pt x="890" y="2680"/>
                  </a:cubicBezTo>
                  <a:lnTo>
                    <a:pt x="890" y="450"/>
                  </a:lnTo>
                  <a:cubicBezTo>
                    <a:pt x="890" y="202"/>
                    <a:pt x="689" y="1"/>
                    <a:pt x="44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5" name="Google Shape;11785;p89"/>
          <p:cNvGrpSpPr/>
          <p:nvPr/>
        </p:nvGrpSpPr>
        <p:grpSpPr>
          <a:xfrm>
            <a:off x="2186425" y="1976158"/>
            <a:ext cx="396106" cy="353985"/>
            <a:chOff x="2186425" y="1976158"/>
            <a:chExt cx="396106" cy="353985"/>
          </a:xfrm>
        </p:grpSpPr>
        <p:sp>
          <p:nvSpPr>
            <p:cNvPr id="11786" name="Google Shape;11786;p89"/>
            <p:cNvSpPr/>
            <p:nvPr/>
          </p:nvSpPr>
          <p:spPr>
            <a:xfrm>
              <a:off x="2256277" y="2024949"/>
              <a:ext cx="255379" cy="255352"/>
            </a:xfrm>
            <a:custGeom>
              <a:avLst/>
              <a:gdLst/>
              <a:ahLst/>
              <a:cxnLst/>
              <a:rect l="l" t="t" r="r" b="b"/>
              <a:pathLst>
                <a:path w="9725" h="9724" extrusionOk="0">
                  <a:moveTo>
                    <a:pt x="4863" y="0"/>
                  </a:moveTo>
                  <a:cubicBezTo>
                    <a:pt x="2183" y="0"/>
                    <a:pt x="1" y="2182"/>
                    <a:pt x="1" y="4862"/>
                  </a:cubicBezTo>
                  <a:cubicBezTo>
                    <a:pt x="1" y="7551"/>
                    <a:pt x="2183" y="9724"/>
                    <a:pt x="4863" y="9724"/>
                  </a:cubicBezTo>
                  <a:cubicBezTo>
                    <a:pt x="7552" y="9724"/>
                    <a:pt x="9724" y="7551"/>
                    <a:pt x="9724" y="4862"/>
                  </a:cubicBezTo>
                  <a:cubicBezTo>
                    <a:pt x="9724" y="2182"/>
                    <a:pt x="7552" y="0"/>
                    <a:pt x="4863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89"/>
            <p:cNvSpPr/>
            <p:nvPr/>
          </p:nvSpPr>
          <p:spPr>
            <a:xfrm>
              <a:off x="2230909" y="2027706"/>
              <a:ext cx="243036" cy="252700"/>
            </a:xfrm>
            <a:custGeom>
              <a:avLst/>
              <a:gdLst/>
              <a:ahLst/>
              <a:cxnLst/>
              <a:rect l="l" t="t" r="r" b="b"/>
              <a:pathLst>
                <a:path w="9255" h="9623" extrusionOk="0">
                  <a:moveTo>
                    <a:pt x="4843" y="1"/>
                  </a:moveTo>
                  <a:lnTo>
                    <a:pt x="4843" y="1"/>
                  </a:lnTo>
                  <a:cubicBezTo>
                    <a:pt x="1656" y="661"/>
                    <a:pt x="0" y="4202"/>
                    <a:pt x="1541" y="7063"/>
                  </a:cubicBezTo>
                  <a:cubicBezTo>
                    <a:pt x="2439" y="8731"/>
                    <a:pt x="4128" y="9622"/>
                    <a:pt x="5836" y="9622"/>
                  </a:cubicBezTo>
                  <a:cubicBezTo>
                    <a:pt x="7059" y="9622"/>
                    <a:pt x="8293" y="9166"/>
                    <a:pt x="9255" y="8212"/>
                  </a:cubicBezTo>
                  <a:lnTo>
                    <a:pt x="9255" y="8212"/>
                  </a:lnTo>
                  <a:cubicBezTo>
                    <a:pt x="8929" y="8279"/>
                    <a:pt x="8594" y="8308"/>
                    <a:pt x="8260" y="8308"/>
                  </a:cubicBezTo>
                  <a:cubicBezTo>
                    <a:pt x="6288" y="8308"/>
                    <a:pt x="4518" y="7121"/>
                    <a:pt x="3771" y="5302"/>
                  </a:cubicBezTo>
                  <a:cubicBezTo>
                    <a:pt x="3015" y="3484"/>
                    <a:pt x="3436" y="1388"/>
                    <a:pt x="484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89"/>
            <p:cNvSpPr/>
            <p:nvPr/>
          </p:nvSpPr>
          <p:spPr>
            <a:xfrm>
              <a:off x="2309322" y="2026210"/>
              <a:ext cx="202570" cy="252332"/>
            </a:xfrm>
            <a:custGeom>
              <a:avLst/>
              <a:gdLst/>
              <a:ahLst/>
              <a:cxnLst/>
              <a:rect l="l" t="t" r="r" b="b"/>
              <a:pathLst>
                <a:path w="7714" h="9609" extrusionOk="0">
                  <a:moveTo>
                    <a:pt x="3551" y="0"/>
                  </a:moveTo>
                  <a:lnTo>
                    <a:pt x="3886" y="402"/>
                  </a:lnTo>
                  <a:cubicBezTo>
                    <a:pt x="3924" y="450"/>
                    <a:pt x="3934" y="517"/>
                    <a:pt x="3905" y="574"/>
                  </a:cubicBezTo>
                  <a:lnTo>
                    <a:pt x="3685" y="1101"/>
                  </a:lnTo>
                  <a:cubicBezTo>
                    <a:pt x="3669" y="1133"/>
                    <a:pt x="3640" y="1150"/>
                    <a:pt x="3611" y="1150"/>
                  </a:cubicBezTo>
                  <a:cubicBezTo>
                    <a:pt x="3589" y="1150"/>
                    <a:pt x="3567" y="1141"/>
                    <a:pt x="3551" y="1120"/>
                  </a:cubicBezTo>
                  <a:lnTo>
                    <a:pt x="3340" y="823"/>
                  </a:lnTo>
                  <a:cubicBezTo>
                    <a:pt x="3315" y="781"/>
                    <a:pt x="3269" y="754"/>
                    <a:pt x="3219" y="754"/>
                  </a:cubicBezTo>
                  <a:cubicBezTo>
                    <a:pt x="3212" y="754"/>
                    <a:pt x="3204" y="755"/>
                    <a:pt x="3197" y="756"/>
                  </a:cubicBezTo>
                  <a:lnTo>
                    <a:pt x="2967" y="766"/>
                  </a:lnTo>
                  <a:cubicBezTo>
                    <a:pt x="2891" y="766"/>
                    <a:pt x="2814" y="814"/>
                    <a:pt x="2766" y="881"/>
                  </a:cubicBezTo>
                  <a:lnTo>
                    <a:pt x="2144" y="1818"/>
                  </a:lnTo>
                  <a:cubicBezTo>
                    <a:pt x="2087" y="1905"/>
                    <a:pt x="2134" y="2019"/>
                    <a:pt x="2240" y="2039"/>
                  </a:cubicBezTo>
                  <a:lnTo>
                    <a:pt x="2527" y="2096"/>
                  </a:lnTo>
                  <a:cubicBezTo>
                    <a:pt x="2539" y="2098"/>
                    <a:pt x="2552" y="2100"/>
                    <a:pt x="2564" y="2100"/>
                  </a:cubicBezTo>
                  <a:cubicBezTo>
                    <a:pt x="2647" y="2100"/>
                    <a:pt x="2723" y="2046"/>
                    <a:pt x="2757" y="1972"/>
                  </a:cubicBezTo>
                  <a:lnTo>
                    <a:pt x="2900" y="1589"/>
                  </a:lnTo>
                  <a:cubicBezTo>
                    <a:pt x="2922" y="1528"/>
                    <a:pt x="2977" y="1492"/>
                    <a:pt x="3034" y="1492"/>
                  </a:cubicBezTo>
                  <a:cubicBezTo>
                    <a:pt x="3075" y="1492"/>
                    <a:pt x="3117" y="1510"/>
                    <a:pt x="3149" y="1550"/>
                  </a:cubicBezTo>
                  <a:lnTo>
                    <a:pt x="3273" y="1713"/>
                  </a:lnTo>
                  <a:lnTo>
                    <a:pt x="3206" y="2220"/>
                  </a:lnTo>
                  <a:cubicBezTo>
                    <a:pt x="3197" y="2259"/>
                    <a:pt x="3168" y="2278"/>
                    <a:pt x="3139" y="2287"/>
                  </a:cubicBezTo>
                  <a:lnTo>
                    <a:pt x="2489" y="2383"/>
                  </a:lnTo>
                  <a:cubicBezTo>
                    <a:pt x="2460" y="2383"/>
                    <a:pt x="2431" y="2402"/>
                    <a:pt x="2412" y="2412"/>
                  </a:cubicBezTo>
                  <a:lnTo>
                    <a:pt x="1761" y="2890"/>
                  </a:lnTo>
                  <a:cubicBezTo>
                    <a:pt x="1694" y="2938"/>
                    <a:pt x="1646" y="3015"/>
                    <a:pt x="1627" y="3091"/>
                  </a:cubicBezTo>
                  <a:lnTo>
                    <a:pt x="1570" y="3350"/>
                  </a:lnTo>
                  <a:cubicBezTo>
                    <a:pt x="1552" y="3430"/>
                    <a:pt x="1485" y="3485"/>
                    <a:pt x="1407" y="3485"/>
                  </a:cubicBezTo>
                  <a:cubicBezTo>
                    <a:pt x="1401" y="3485"/>
                    <a:pt x="1394" y="3484"/>
                    <a:pt x="1388" y="3484"/>
                  </a:cubicBezTo>
                  <a:lnTo>
                    <a:pt x="1091" y="3445"/>
                  </a:lnTo>
                  <a:cubicBezTo>
                    <a:pt x="1085" y="3445"/>
                    <a:pt x="1078" y="3444"/>
                    <a:pt x="1072" y="3444"/>
                  </a:cubicBezTo>
                  <a:cubicBezTo>
                    <a:pt x="1002" y="3444"/>
                    <a:pt x="937" y="3489"/>
                    <a:pt x="919" y="3551"/>
                  </a:cubicBezTo>
                  <a:lnTo>
                    <a:pt x="756" y="3991"/>
                  </a:lnTo>
                  <a:cubicBezTo>
                    <a:pt x="718" y="4087"/>
                    <a:pt x="766" y="4182"/>
                    <a:pt x="862" y="4211"/>
                  </a:cubicBezTo>
                  <a:lnTo>
                    <a:pt x="1235" y="4316"/>
                  </a:lnTo>
                  <a:cubicBezTo>
                    <a:pt x="1252" y="4322"/>
                    <a:pt x="1270" y="4325"/>
                    <a:pt x="1287" y="4325"/>
                  </a:cubicBezTo>
                  <a:cubicBezTo>
                    <a:pt x="1360" y="4325"/>
                    <a:pt x="1434" y="4280"/>
                    <a:pt x="1465" y="4211"/>
                  </a:cubicBezTo>
                  <a:lnTo>
                    <a:pt x="1704" y="3685"/>
                  </a:lnTo>
                  <a:cubicBezTo>
                    <a:pt x="1742" y="3599"/>
                    <a:pt x="1819" y="3532"/>
                    <a:pt x="1905" y="3503"/>
                  </a:cubicBezTo>
                  <a:lnTo>
                    <a:pt x="2307" y="3378"/>
                  </a:lnTo>
                  <a:lnTo>
                    <a:pt x="2833" y="4010"/>
                  </a:lnTo>
                  <a:lnTo>
                    <a:pt x="2785" y="4154"/>
                  </a:lnTo>
                  <a:cubicBezTo>
                    <a:pt x="2747" y="4249"/>
                    <a:pt x="2795" y="4345"/>
                    <a:pt x="2891" y="4374"/>
                  </a:cubicBezTo>
                  <a:cubicBezTo>
                    <a:pt x="2910" y="4383"/>
                    <a:pt x="2929" y="4383"/>
                    <a:pt x="2948" y="4383"/>
                  </a:cubicBezTo>
                  <a:cubicBezTo>
                    <a:pt x="3015" y="4383"/>
                    <a:pt x="3082" y="4335"/>
                    <a:pt x="3111" y="4268"/>
                  </a:cubicBezTo>
                  <a:lnTo>
                    <a:pt x="3159" y="4115"/>
                  </a:lnTo>
                  <a:cubicBezTo>
                    <a:pt x="3197" y="4000"/>
                    <a:pt x="3178" y="3886"/>
                    <a:pt x="3101" y="3790"/>
                  </a:cubicBezTo>
                  <a:lnTo>
                    <a:pt x="2661" y="3244"/>
                  </a:lnTo>
                  <a:lnTo>
                    <a:pt x="2776" y="3216"/>
                  </a:lnTo>
                  <a:lnTo>
                    <a:pt x="3159" y="3455"/>
                  </a:lnTo>
                  <a:cubicBezTo>
                    <a:pt x="3235" y="3503"/>
                    <a:pt x="3292" y="3579"/>
                    <a:pt x="3312" y="3675"/>
                  </a:cubicBezTo>
                  <a:lnTo>
                    <a:pt x="3398" y="4087"/>
                  </a:lnTo>
                  <a:cubicBezTo>
                    <a:pt x="3407" y="4163"/>
                    <a:pt x="3484" y="4221"/>
                    <a:pt x="3570" y="4221"/>
                  </a:cubicBezTo>
                  <a:lnTo>
                    <a:pt x="3599" y="4221"/>
                  </a:lnTo>
                  <a:cubicBezTo>
                    <a:pt x="3694" y="4201"/>
                    <a:pt x="3752" y="4106"/>
                    <a:pt x="3733" y="4020"/>
                  </a:cubicBezTo>
                  <a:lnTo>
                    <a:pt x="3694" y="3780"/>
                  </a:lnTo>
                  <a:cubicBezTo>
                    <a:pt x="3675" y="3704"/>
                    <a:pt x="3733" y="3627"/>
                    <a:pt x="3809" y="3618"/>
                  </a:cubicBezTo>
                  <a:cubicBezTo>
                    <a:pt x="3876" y="3599"/>
                    <a:pt x="3924" y="3551"/>
                    <a:pt x="3934" y="3493"/>
                  </a:cubicBezTo>
                  <a:lnTo>
                    <a:pt x="4010" y="3082"/>
                  </a:lnTo>
                  <a:cubicBezTo>
                    <a:pt x="4037" y="3012"/>
                    <a:pt x="4095" y="2966"/>
                    <a:pt x="4163" y="2966"/>
                  </a:cubicBezTo>
                  <a:cubicBezTo>
                    <a:pt x="4170" y="2966"/>
                    <a:pt x="4176" y="2966"/>
                    <a:pt x="4183" y="2967"/>
                  </a:cubicBezTo>
                  <a:lnTo>
                    <a:pt x="4269" y="2967"/>
                  </a:lnTo>
                  <a:cubicBezTo>
                    <a:pt x="4277" y="2969"/>
                    <a:pt x="4286" y="2969"/>
                    <a:pt x="4294" y="2969"/>
                  </a:cubicBezTo>
                  <a:cubicBezTo>
                    <a:pt x="4333" y="2969"/>
                    <a:pt x="4371" y="2952"/>
                    <a:pt x="4403" y="2929"/>
                  </a:cubicBezTo>
                  <a:cubicBezTo>
                    <a:pt x="4431" y="2890"/>
                    <a:pt x="4470" y="2871"/>
                    <a:pt x="4517" y="2871"/>
                  </a:cubicBezTo>
                  <a:lnTo>
                    <a:pt x="4785" y="2900"/>
                  </a:lnTo>
                  <a:cubicBezTo>
                    <a:pt x="4833" y="2919"/>
                    <a:pt x="4881" y="2957"/>
                    <a:pt x="4891" y="3015"/>
                  </a:cubicBezTo>
                  <a:lnTo>
                    <a:pt x="4919" y="3130"/>
                  </a:lnTo>
                  <a:cubicBezTo>
                    <a:pt x="4939" y="3216"/>
                    <a:pt x="4881" y="3302"/>
                    <a:pt x="4795" y="3321"/>
                  </a:cubicBezTo>
                  <a:lnTo>
                    <a:pt x="4039" y="3551"/>
                  </a:lnTo>
                  <a:cubicBezTo>
                    <a:pt x="3953" y="3570"/>
                    <a:pt x="3924" y="3675"/>
                    <a:pt x="3982" y="3742"/>
                  </a:cubicBezTo>
                  <a:lnTo>
                    <a:pt x="4049" y="3828"/>
                  </a:lnTo>
                  <a:cubicBezTo>
                    <a:pt x="4087" y="3857"/>
                    <a:pt x="4125" y="3876"/>
                    <a:pt x="4173" y="3876"/>
                  </a:cubicBezTo>
                  <a:lnTo>
                    <a:pt x="4613" y="3838"/>
                  </a:lnTo>
                  <a:cubicBezTo>
                    <a:pt x="4619" y="3837"/>
                    <a:pt x="4626" y="3837"/>
                    <a:pt x="4632" y="3837"/>
                  </a:cubicBezTo>
                  <a:cubicBezTo>
                    <a:pt x="4710" y="3837"/>
                    <a:pt x="4777" y="3892"/>
                    <a:pt x="4795" y="3972"/>
                  </a:cubicBezTo>
                  <a:lnTo>
                    <a:pt x="4814" y="4087"/>
                  </a:lnTo>
                  <a:cubicBezTo>
                    <a:pt x="4852" y="4278"/>
                    <a:pt x="4709" y="4469"/>
                    <a:pt x="4508" y="4479"/>
                  </a:cubicBezTo>
                  <a:lnTo>
                    <a:pt x="3666" y="4546"/>
                  </a:lnTo>
                  <a:cubicBezTo>
                    <a:pt x="3570" y="4556"/>
                    <a:pt x="3503" y="4651"/>
                    <a:pt x="3532" y="4747"/>
                  </a:cubicBezTo>
                  <a:cubicBezTo>
                    <a:pt x="3565" y="4845"/>
                    <a:pt x="3485" y="4937"/>
                    <a:pt x="3389" y="4937"/>
                  </a:cubicBezTo>
                  <a:cubicBezTo>
                    <a:pt x="3373" y="4937"/>
                    <a:pt x="3357" y="4934"/>
                    <a:pt x="3340" y="4929"/>
                  </a:cubicBezTo>
                  <a:lnTo>
                    <a:pt x="2718" y="4728"/>
                  </a:lnTo>
                  <a:cubicBezTo>
                    <a:pt x="2632" y="4699"/>
                    <a:pt x="2575" y="4623"/>
                    <a:pt x="2556" y="4536"/>
                  </a:cubicBezTo>
                  <a:cubicBezTo>
                    <a:pt x="2536" y="4422"/>
                    <a:pt x="2441" y="4335"/>
                    <a:pt x="2316" y="4335"/>
                  </a:cubicBezTo>
                  <a:lnTo>
                    <a:pt x="1723" y="4345"/>
                  </a:lnTo>
                  <a:cubicBezTo>
                    <a:pt x="1503" y="4355"/>
                    <a:pt x="1292" y="4402"/>
                    <a:pt x="1101" y="4489"/>
                  </a:cubicBezTo>
                  <a:lnTo>
                    <a:pt x="890" y="4584"/>
                  </a:lnTo>
                  <a:cubicBezTo>
                    <a:pt x="775" y="4632"/>
                    <a:pt x="689" y="4747"/>
                    <a:pt x="689" y="4871"/>
                  </a:cubicBezTo>
                  <a:lnTo>
                    <a:pt x="680" y="5044"/>
                  </a:lnTo>
                  <a:lnTo>
                    <a:pt x="86" y="5733"/>
                  </a:lnTo>
                  <a:cubicBezTo>
                    <a:pt x="29" y="5790"/>
                    <a:pt x="0" y="5867"/>
                    <a:pt x="0" y="5953"/>
                  </a:cubicBezTo>
                  <a:lnTo>
                    <a:pt x="0" y="6690"/>
                  </a:lnTo>
                  <a:cubicBezTo>
                    <a:pt x="0" y="6824"/>
                    <a:pt x="58" y="6948"/>
                    <a:pt x="153" y="7044"/>
                  </a:cubicBezTo>
                  <a:lnTo>
                    <a:pt x="689" y="7561"/>
                  </a:lnTo>
                  <a:cubicBezTo>
                    <a:pt x="766" y="7637"/>
                    <a:pt x="871" y="7685"/>
                    <a:pt x="996" y="7695"/>
                  </a:cubicBezTo>
                  <a:lnTo>
                    <a:pt x="2565" y="7838"/>
                  </a:lnTo>
                  <a:cubicBezTo>
                    <a:pt x="2670" y="7838"/>
                    <a:pt x="2737" y="7934"/>
                    <a:pt x="2728" y="8030"/>
                  </a:cubicBezTo>
                  <a:lnTo>
                    <a:pt x="2718" y="8106"/>
                  </a:lnTo>
                  <a:cubicBezTo>
                    <a:pt x="2699" y="8221"/>
                    <a:pt x="2757" y="8345"/>
                    <a:pt x="2852" y="8412"/>
                  </a:cubicBezTo>
                  <a:lnTo>
                    <a:pt x="3235" y="8699"/>
                  </a:lnTo>
                  <a:lnTo>
                    <a:pt x="3178" y="8891"/>
                  </a:lnTo>
                  <a:cubicBezTo>
                    <a:pt x="3139" y="9025"/>
                    <a:pt x="3178" y="9168"/>
                    <a:pt x="3283" y="9255"/>
                  </a:cubicBezTo>
                  <a:lnTo>
                    <a:pt x="3694" y="9609"/>
                  </a:lnTo>
                  <a:cubicBezTo>
                    <a:pt x="4096" y="9542"/>
                    <a:pt x="4489" y="9417"/>
                    <a:pt x="4862" y="9255"/>
                  </a:cubicBezTo>
                  <a:lnTo>
                    <a:pt x="5503" y="8479"/>
                  </a:lnTo>
                  <a:cubicBezTo>
                    <a:pt x="5599" y="8355"/>
                    <a:pt x="5685" y="8221"/>
                    <a:pt x="5752" y="8077"/>
                  </a:cubicBezTo>
                  <a:lnTo>
                    <a:pt x="6470" y="6422"/>
                  </a:lnTo>
                  <a:cubicBezTo>
                    <a:pt x="6546" y="6249"/>
                    <a:pt x="6422" y="6049"/>
                    <a:pt x="6231" y="6039"/>
                  </a:cubicBezTo>
                  <a:cubicBezTo>
                    <a:pt x="6020" y="6039"/>
                    <a:pt x="5829" y="5953"/>
                    <a:pt x="5695" y="5790"/>
                  </a:cubicBezTo>
                  <a:lnTo>
                    <a:pt x="4977" y="4938"/>
                  </a:lnTo>
                  <a:cubicBezTo>
                    <a:pt x="4864" y="4805"/>
                    <a:pt x="4979" y="4650"/>
                    <a:pt x="5109" y="4650"/>
                  </a:cubicBezTo>
                  <a:cubicBezTo>
                    <a:pt x="5156" y="4650"/>
                    <a:pt x="5204" y="4670"/>
                    <a:pt x="5245" y="4718"/>
                  </a:cubicBezTo>
                  <a:lnTo>
                    <a:pt x="5963" y="5570"/>
                  </a:lnTo>
                  <a:cubicBezTo>
                    <a:pt x="6020" y="5637"/>
                    <a:pt x="6116" y="5685"/>
                    <a:pt x="6211" y="5685"/>
                  </a:cubicBezTo>
                  <a:cubicBezTo>
                    <a:pt x="6317" y="5685"/>
                    <a:pt x="6422" y="5618"/>
                    <a:pt x="6470" y="5522"/>
                  </a:cubicBezTo>
                  <a:lnTo>
                    <a:pt x="6881" y="4709"/>
                  </a:lnTo>
                  <a:cubicBezTo>
                    <a:pt x="6920" y="4632"/>
                    <a:pt x="6900" y="4536"/>
                    <a:pt x="6833" y="4489"/>
                  </a:cubicBezTo>
                  <a:lnTo>
                    <a:pt x="6709" y="4412"/>
                  </a:lnTo>
                  <a:cubicBezTo>
                    <a:pt x="6671" y="4374"/>
                    <a:pt x="6652" y="4316"/>
                    <a:pt x="6680" y="4268"/>
                  </a:cubicBezTo>
                  <a:lnTo>
                    <a:pt x="6747" y="4182"/>
                  </a:lnTo>
                  <a:cubicBezTo>
                    <a:pt x="6808" y="4078"/>
                    <a:pt x="6918" y="4024"/>
                    <a:pt x="7031" y="4024"/>
                  </a:cubicBezTo>
                  <a:cubicBezTo>
                    <a:pt x="7114" y="4024"/>
                    <a:pt x="7199" y="4054"/>
                    <a:pt x="7264" y="4115"/>
                  </a:cubicBezTo>
                  <a:lnTo>
                    <a:pt x="7714" y="4565"/>
                  </a:lnTo>
                  <a:cubicBezTo>
                    <a:pt x="7695" y="4364"/>
                    <a:pt x="7676" y="4163"/>
                    <a:pt x="7637" y="3972"/>
                  </a:cubicBezTo>
                  <a:cubicBezTo>
                    <a:pt x="7274" y="1905"/>
                    <a:pt x="5628" y="306"/>
                    <a:pt x="3551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89"/>
            <p:cNvSpPr/>
            <p:nvPr/>
          </p:nvSpPr>
          <p:spPr>
            <a:xfrm>
              <a:off x="2339468" y="2073189"/>
              <a:ext cx="16360" cy="26181"/>
            </a:xfrm>
            <a:custGeom>
              <a:avLst/>
              <a:gdLst/>
              <a:ahLst/>
              <a:cxnLst/>
              <a:rect l="l" t="t" r="r" b="b"/>
              <a:pathLst>
                <a:path w="623" h="997" extrusionOk="0">
                  <a:moveTo>
                    <a:pt x="441" y="1"/>
                  </a:moveTo>
                  <a:cubicBezTo>
                    <a:pt x="345" y="1"/>
                    <a:pt x="269" y="77"/>
                    <a:pt x="269" y="173"/>
                  </a:cubicBezTo>
                  <a:lnTo>
                    <a:pt x="269" y="546"/>
                  </a:lnTo>
                  <a:lnTo>
                    <a:pt x="116" y="699"/>
                  </a:lnTo>
                  <a:cubicBezTo>
                    <a:pt x="1" y="805"/>
                    <a:pt x="77" y="996"/>
                    <a:pt x="230" y="996"/>
                  </a:cubicBezTo>
                  <a:cubicBezTo>
                    <a:pt x="278" y="996"/>
                    <a:pt x="326" y="977"/>
                    <a:pt x="355" y="948"/>
                  </a:cubicBezTo>
                  <a:lnTo>
                    <a:pt x="565" y="747"/>
                  </a:lnTo>
                  <a:cubicBezTo>
                    <a:pt x="604" y="719"/>
                    <a:pt x="623" y="671"/>
                    <a:pt x="623" y="623"/>
                  </a:cubicBezTo>
                  <a:lnTo>
                    <a:pt x="613" y="173"/>
                  </a:lnTo>
                  <a:cubicBezTo>
                    <a:pt x="613" y="77"/>
                    <a:pt x="537" y="1"/>
                    <a:pt x="441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89"/>
            <p:cNvSpPr/>
            <p:nvPr/>
          </p:nvSpPr>
          <p:spPr>
            <a:xfrm>
              <a:off x="2309322" y="2158901"/>
              <a:ext cx="146531" cy="119641"/>
            </a:xfrm>
            <a:custGeom>
              <a:avLst/>
              <a:gdLst/>
              <a:ahLst/>
              <a:cxnLst/>
              <a:rect l="l" t="t" r="r" b="b"/>
              <a:pathLst>
                <a:path w="5580" h="4556" extrusionOk="0">
                  <a:moveTo>
                    <a:pt x="670" y="0"/>
                  </a:moveTo>
                  <a:lnTo>
                    <a:pt x="77" y="670"/>
                  </a:lnTo>
                  <a:cubicBezTo>
                    <a:pt x="29" y="737"/>
                    <a:pt x="0" y="814"/>
                    <a:pt x="0" y="890"/>
                  </a:cubicBezTo>
                  <a:lnTo>
                    <a:pt x="0" y="1627"/>
                  </a:lnTo>
                  <a:cubicBezTo>
                    <a:pt x="0" y="1761"/>
                    <a:pt x="58" y="1895"/>
                    <a:pt x="153" y="1991"/>
                  </a:cubicBezTo>
                  <a:lnTo>
                    <a:pt x="680" y="2498"/>
                  </a:lnTo>
                  <a:cubicBezTo>
                    <a:pt x="766" y="2575"/>
                    <a:pt x="871" y="2622"/>
                    <a:pt x="986" y="2642"/>
                  </a:cubicBezTo>
                  <a:lnTo>
                    <a:pt x="2565" y="2785"/>
                  </a:lnTo>
                  <a:cubicBezTo>
                    <a:pt x="2670" y="2785"/>
                    <a:pt x="2737" y="2881"/>
                    <a:pt x="2728" y="2977"/>
                  </a:cubicBezTo>
                  <a:lnTo>
                    <a:pt x="2718" y="3053"/>
                  </a:lnTo>
                  <a:cubicBezTo>
                    <a:pt x="2699" y="3168"/>
                    <a:pt x="2757" y="3292"/>
                    <a:pt x="2852" y="3359"/>
                  </a:cubicBezTo>
                  <a:lnTo>
                    <a:pt x="3235" y="3646"/>
                  </a:lnTo>
                  <a:lnTo>
                    <a:pt x="3178" y="3838"/>
                  </a:lnTo>
                  <a:cubicBezTo>
                    <a:pt x="3139" y="3972"/>
                    <a:pt x="3178" y="4115"/>
                    <a:pt x="3283" y="4202"/>
                  </a:cubicBezTo>
                  <a:lnTo>
                    <a:pt x="3694" y="4556"/>
                  </a:lnTo>
                  <a:lnTo>
                    <a:pt x="3704" y="4556"/>
                  </a:lnTo>
                  <a:cubicBezTo>
                    <a:pt x="3991" y="4508"/>
                    <a:pt x="4278" y="4422"/>
                    <a:pt x="4556" y="4316"/>
                  </a:cubicBezTo>
                  <a:lnTo>
                    <a:pt x="4623" y="4297"/>
                  </a:lnTo>
                  <a:cubicBezTo>
                    <a:pt x="4690" y="4269"/>
                    <a:pt x="4747" y="4249"/>
                    <a:pt x="4805" y="4221"/>
                  </a:cubicBezTo>
                  <a:lnTo>
                    <a:pt x="4862" y="4192"/>
                  </a:lnTo>
                  <a:lnTo>
                    <a:pt x="5503" y="3426"/>
                  </a:lnTo>
                  <a:cubicBezTo>
                    <a:pt x="5532" y="3388"/>
                    <a:pt x="5561" y="3350"/>
                    <a:pt x="5580" y="3312"/>
                  </a:cubicBezTo>
                  <a:lnTo>
                    <a:pt x="5274" y="3312"/>
                  </a:lnTo>
                  <a:cubicBezTo>
                    <a:pt x="3187" y="3312"/>
                    <a:pt x="1331" y="1981"/>
                    <a:pt x="670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89"/>
            <p:cNvSpPr/>
            <p:nvPr/>
          </p:nvSpPr>
          <p:spPr>
            <a:xfrm>
              <a:off x="2236765" y="2073740"/>
              <a:ext cx="345765" cy="256403"/>
            </a:xfrm>
            <a:custGeom>
              <a:avLst/>
              <a:gdLst/>
              <a:ahLst/>
              <a:cxnLst/>
              <a:rect l="l" t="t" r="r" b="b"/>
              <a:pathLst>
                <a:path w="13167" h="9764" extrusionOk="0">
                  <a:moveTo>
                    <a:pt x="11542" y="0"/>
                  </a:moveTo>
                  <a:cubicBezTo>
                    <a:pt x="11407" y="0"/>
                    <a:pt x="11274" y="126"/>
                    <a:pt x="11338" y="286"/>
                  </a:cubicBezTo>
                  <a:cubicBezTo>
                    <a:pt x="12697" y="3148"/>
                    <a:pt x="11740" y="6574"/>
                    <a:pt x="9089" y="8306"/>
                  </a:cubicBezTo>
                  <a:cubicBezTo>
                    <a:pt x="8022" y="9007"/>
                    <a:pt x="6813" y="9347"/>
                    <a:pt x="5613" y="9347"/>
                  </a:cubicBezTo>
                  <a:cubicBezTo>
                    <a:pt x="3834" y="9347"/>
                    <a:pt x="2076" y="8600"/>
                    <a:pt x="830" y="7177"/>
                  </a:cubicBezTo>
                  <a:lnTo>
                    <a:pt x="830" y="7177"/>
                  </a:lnTo>
                  <a:lnTo>
                    <a:pt x="1567" y="7416"/>
                  </a:lnTo>
                  <a:cubicBezTo>
                    <a:pt x="1599" y="7429"/>
                    <a:pt x="1629" y="7435"/>
                    <a:pt x="1656" y="7435"/>
                  </a:cubicBezTo>
                  <a:cubicBezTo>
                    <a:pt x="1872" y="7435"/>
                    <a:pt x="1955" y="7082"/>
                    <a:pt x="1701" y="7014"/>
                  </a:cubicBezTo>
                  <a:lnTo>
                    <a:pt x="294" y="6545"/>
                  </a:lnTo>
                  <a:cubicBezTo>
                    <a:pt x="272" y="6538"/>
                    <a:pt x="249" y="6535"/>
                    <a:pt x="228" y="6535"/>
                  </a:cubicBezTo>
                  <a:cubicBezTo>
                    <a:pt x="102" y="6535"/>
                    <a:pt x="0" y="6645"/>
                    <a:pt x="17" y="6784"/>
                  </a:cubicBezTo>
                  <a:lnTo>
                    <a:pt x="256" y="8421"/>
                  </a:lnTo>
                  <a:cubicBezTo>
                    <a:pt x="275" y="8526"/>
                    <a:pt x="361" y="8603"/>
                    <a:pt x="466" y="8603"/>
                  </a:cubicBezTo>
                  <a:lnTo>
                    <a:pt x="495" y="8603"/>
                  </a:lnTo>
                  <a:cubicBezTo>
                    <a:pt x="610" y="8583"/>
                    <a:pt x="696" y="8478"/>
                    <a:pt x="677" y="8363"/>
                  </a:cubicBezTo>
                  <a:lnTo>
                    <a:pt x="553" y="7492"/>
                  </a:lnTo>
                  <a:lnTo>
                    <a:pt x="553" y="7492"/>
                  </a:lnTo>
                  <a:cubicBezTo>
                    <a:pt x="1880" y="8985"/>
                    <a:pt x="3736" y="9764"/>
                    <a:pt x="5614" y="9764"/>
                  </a:cubicBezTo>
                  <a:cubicBezTo>
                    <a:pt x="6903" y="9764"/>
                    <a:pt x="8202" y="9397"/>
                    <a:pt x="9348" y="8641"/>
                  </a:cubicBezTo>
                  <a:cubicBezTo>
                    <a:pt x="12152" y="6794"/>
                    <a:pt x="13166" y="3157"/>
                    <a:pt x="11731" y="114"/>
                  </a:cubicBezTo>
                  <a:lnTo>
                    <a:pt x="11721" y="104"/>
                  </a:lnTo>
                  <a:cubicBezTo>
                    <a:pt x="11677" y="31"/>
                    <a:pt x="11609" y="0"/>
                    <a:pt x="1154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89"/>
            <p:cNvSpPr/>
            <p:nvPr/>
          </p:nvSpPr>
          <p:spPr>
            <a:xfrm>
              <a:off x="2186425" y="1976158"/>
              <a:ext cx="344820" cy="255510"/>
            </a:xfrm>
            <a:custGeom>
              <a:avLst/>
              <a:gdLst/>
              <a:ahLst/>
              <a:cxnLst/>
              <a:rect l="l" t="t" r="r" b="b"/>
              <a:pathLst>
                <a:path w="13131" h="9730" extrusionOk="0">
                  <a:moveTo>
                    <a:pt x="7544" y="0"/>
                  </a:moveTo>
                  <a:cubicBezTo>
                    <a:pt x="6257" y="0"/>
                    <a:pt x="4960" y="367"/>
                    <a:pt x="3819" y="1121"/>
                  </a:cubicBezTo>
                  <a:cubicBezTo>
                    <a:pt x="1024" y="2968"/>
                    <a:pt x="0" y="6586"/>
                    <a:pt x="1417" y="9620"/>
                  </a:cubicBezTo>
                  <a:cubicBezTo>
                    <a:pt x="1459" y="9697"/>
                    <a:pt x="1526" y="9730"/>
                    <a:pt x="1593" y="9730"/>
                  </a:cubicBezTo>
                  <a:cubicBezTo>
                    <a:pt x="1725" y="9730"/>
                    <a:pt x="1857" y="9603"/>
                    <a:pt x="1800" y="9438"/>
                  </a:cubicBezTo>
                  <a:cubicBezTo>
                    <a:pt x="1388" y="8586"/>
                    <a:pt x="1178" y="7658"/>
                    <a:pt x="1187" y="6720"/>
                  </a:cubicBezTo>
                  <a:cubicBezTo>
                    <a:pt x="1187" y="4079"/>
                    <a:pt x="2824" y="1715"/>
                    <a:pt x="5302" y="786"/>
                  </a:cubicBezTo>
                  <a:cubicBezTo>
                    <a:pt x="6026" y="514"/>
                    <a:pt x="6777" y="383"/>
                    <a:pt x="7521" y="383"/>
                  </a:cubicBezTo>
                  <a:cubicBezTo>
                    <a:pt x="9317" y="383"/>
                    <a:pt x="11073" y="1149"/>
                    <a:pt x="12298" y="2557"/>
                  </a:cubicBezTo>
                  <a:lnTo>
                    <a:pt x="11571" y="2318"/>
                  </a:lnTo>
                  <a:cubicBezTo>
                    <a:pt x="11549" y="2312"/>
                    <a:pt x="11529" y="2309"/>
                    <a:pt x="11509" y="2309"/>
                  </a:cubicBezTo>
                  <a:cubicBezTo>
                    <a:pt x="11294" y="2309"/>
                    <a:pt x="11209" y="2623"/>
                    <a:pt x="11437" y="2720"/>
                  </a:cubicBezTo>
                  <a:lnTo>
                    <a:pt x="12844" y="3179"/>
                  </a:lnTo>
                  <a:cubicBezTo>
                    <a:pt x="12863" y="3189"/>
                    <a:pt x="12882" y="3198"/>
                    <a:pt x="12911" y="3198"/>
                  </a:cubicBezTo>
                  <a:cubicBezTo>
                    <a:pt x="13035" y="3189"/>
                    <a:pt x="13131" y="3083"/>
                    <a:pt x="13121" y="2959"/>
                  </a:cubicBezTo>
                  <a:lnTo>
                    <a:pt x="12882" y="1313"/>
                  </a:lnTo>
                  <a:cubicBezTo>
                    <a:pt x="12869" y="1181"/>
                    <a:pt x="12773" y="1121"/>
                    <a:pt x="12676" y="1121"/>
                  </a:cubicBezTo>
                  <a:cubicBezTo>
                    <a:pt x="12554" y="1121"/>
                    <a:pt x="12429" y="1215"/>
                    <a:pt x="12461" y="1380"/>
                  </a:cubicBezTo>
                  <a:lnTo>
                    <a:pt x="12576" y="2241"/>
                  </a:lnTo>
                  <a:cubicBezTo>
                    <a:pt x="11251" y="769"/>
                    <a:pt x="9407" y="0"/>
                    <a:pt x="7544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3" name="Google Shape;11793;p89"/>
          <p:cNvGrpSpPr/>
          <p:nvPr/>
        </p:nvGrpSpPr>
        <p:grpSpPr>
          <a:xfrm>
            <a:off x="2659157" y="2017412"/>
            <a:ext cx="319190" cy="271240"/>
            <a:chOff x="2659157" y="2017412"/>
            <a:chExt cx="319190" cy="271240"/>
          </a:xfrm>
        </p:grpSpPr>
        <p:sp>
          <p:nvSpPr>
            <p:cNvPr id="11794" name="Google Shape;11794;p89"/>
            <p:cNvSpPr/>
            <p:nvPr/>
          </p:nvSpPr>
          <p:spPr>
            <a:xfrm>
              <a:off x="2808183" y="2086765"/>
              <a:ext cx="164125" cy="149314"/>
            </a:xfrm>
            <a:custGeom>
              <a:avLst/>
              <a:gdLst/>
              <a:ahLst/>
              <a:cxnLst/>
              <a:rect l="l" t="t" r="r" b="b"/>
              <a:pathLst>
                <a:path w="6250" h="5686" extrusionOk="0">
                  <a:moveTo>
                    <a:pt x="3934" y="1"/>
                  </a:moveTo>
                  <a:lnTo>
                    <a:pt x="2728" y="919"/>
                  </a:lnTo>
                  <a:lnTo>
                    <a:pt x="1733" y="584"/>
                  </a:lnTo>
                  <a:lnTo>
                    <a:pt x="0" y="1991"/>
                  </a:lnTo>
                  <a:lnTo>
                    <a:pt x="2670" y="5685"/>
                  </a:lnTo>
                  <a:lnTo>
                    <a:pt x="6250" y="3140"/>
                  </a:lnTo>
                  <a:lnTo>
                    <a:pt x="3934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89"/>
            <p:cNvSpPr/>
            <p:nvPr/>
          </p:nvSpPr>
          <p:spPr>
            <a:xfrm>
              <a:off x="2881816" y="2017412"/>
              <a:ext cx="96532" cy="177334"/>
            </a:xfrm>
            <a:custGeom>
              <a:avLst/>
              <a:gdLst/>
              <a:ahLst/>
              <a:cxnLst/>
              <a:rect l="l" t="t" r="r" b="b"/>
              <a:pathLst>
                <a:path w="3676" h="6753" extrusionOk="0">
                  <a:moveTo>
                    <a:pt x="3675" y="0"/>
                  </a:moveTo>
                  <a:lnTo>
                    <a:pt x="106" y="2536"/>
                  </a:lnTo>
                  <a:cubicBezTo>
                    <a:pt x="10" y="2594"/>
                    <a:pt x="0" y="2718"/>
                    <a:pt x="58" y="2804"/>
                  </a:cubicBezTo>
                  <a:lnTo>
                    <a:pt x="3063" y="6680"/>
                  </a:lnTo>
                  <a:cubicBezTo>
                    <a:pt x="3101" y="6729"/>
                    <a:pt x="3153" y="6753"/>
                    <a:pt x="3208" y="6753"/>
                  </a:cubicBezTo>
                  <a:cubicBezTo>
                    <a:pt x="3250" y="6753"/>
                    <a:pt x="3293" y="6738"/>
                    <a:pt x="3331" y="6709"/>
                  </a:cubicBezTo>
                  <a:lnTo>
                    <a:pt x="3675" y="6441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89"/>
            <p:cNvSpPr/>
            <p:nvPr/>
          </p:nvSpPr>
          <p:spPr>
            <a:xfrm>
              <a:off x="2947650" y="2150603"/>
              <a:ext cx="30698" cy="44196"/>
            </a:xfrm>
            <a:custGeom>
              <a:avLst/>
              <a:gdLst/>
              <a:ahLst/>
              <a:cxnLst/>
              <a:rect l="l" t="t" r="r" b="b"/>
              <a:pathLst>
                <a:path w="1169" h="1683" extrusionOk="0">
                  <a:moveTo>
                    <a:pt x="1168" y="0"/>
                  </a:moveTo>
                  <a:lnTo>
                    <a:pt x="1" y="890"/>
                  </a:lnTo>
                  <a:lnTo>
                    <a:pt x="556" y="1608"/>
                  </a:lnTo>
                  <a:cubicBezTo>
                    <a:pt x="595" y="1658"/>
                    <a:pt x="650" y="1683"/>
                    <a:pt x="707" y="1683"/>
                  </a:cubicBezTo>
                  <a:cubicBezTo>
                    <a:pt x="747" y="1683"/>
                    <a:pt x="788" y="1670"/>
                    <a:pt x="824" y="1646"/>
                  </a:cubicBezTo>
                  <a:lnTo>
                    <a:pt x="1168" y="136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89"/>
            <p:cNvSpPr/>
            <p:nvPr/>
          </p:nvSpPr>
          <p:spPr>
            <a:xfrm>
              <a:off x="2818976" y="2136029"/>
              <a:ext cx="124682" cy="83034"/>
            </a:xfrm>
            <a:custGeom>
              <a:avLst/>
              <a:gdLst/>
              <a:ahLst/>
              <a:cxnLst/>
              <a:rect l="l" t="t" r="r" b="b"/>
              <a:pathLst>
                <a:path w="4748" h="3162" extrusionOk="0">
                  <a:moveTo>
                    <a:pt x="546" y="0"/>
                  </a:moveTo>
                  <a:lnTo>
                    <a:pt x="1" y="1005"/>
                  </a:lnTo>
                  <a:lnTo>
                    <a:pt x="3829" y="3092"/>
                  </a:lnTo>
                  <a:cubicBezTo>
                    <a:pt x="3916" y="3139"/>
                    <a:pt x="4009" y="3162"/>
                    <a:pt x="4101" y="3162"/>
                  </a:cubicBezTo>
                  <a:cubicBezTo>
                    <a:pt x="4303" y="3162"/>
                    <a:pt x="4499" y="3053"/>
                    <a:pt x="4604" y="2862"/>
                  </a:cubicBezTo>
                  <a:cubicBezTo>
                    <a:pt x="4748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89"/>
            <p:cNvSpPr/>
            <p:nvPr/>
          </p:nvSpPr>
          <p:spPr>
            <a:xfrm>
              <a:off x="2867741" y="2177730"/>
              <a:ext cx="73160" cy="41360"/>
            </a:xfrm>
            <a:custGeom>
              <a:avLst/>
              <a:gdLst/>
              <a:ahLst/>
              <a:cxnLst/>
              <a:rect l="l" t="t" r="r" b="b"/>
              <a:pathLst>
                <a:path w="2786" h="1575" extrusionOk="0">
                  <a:moveTo>
                    <a:pt x="240" y="1"/>
                  </a:moveTo>
                  <a:lnTo>
                    <a:pt x="1" y="432"/>
                  </a:lnTo>
                  <a:lnTo>
                    <a:pt x="1972" y="1504"/>
                  </a:lnTo>
                  <a:cubicBezTo>
                    <a:pt x="2058" y="1552"/>
                    <a:pt x="2152" y="1575"/>
                    <a:pt x="2244" y="1575"/>
                  </a:cubicBezTo>
                  <a:cubicBezTo>
                    <a:pt x="2478" y="1575"/>
                    <a:pt x="2703" y="1428"/>
                    <a:pt x="2785" y="1188"/>
                  </a:cubicBezTo>
                  <a:lnTo>
                    <a:pt x="2785" y="1188"/>
                  </a:lnTo>
                  <a:cubicBezTo>
                    <a:pt x="2729" y="1205"/>
                    <a:pt x="2672" y="1214"/>
                    <a:pt x="2615" y="1214"/>
                  </a:cubicBezTo>
                  <a:cubicBezTo>
                    <a:pt x="2517" y="1214"/>
                    <a:pt x="2421" y="1188"/>
                    <a:pt x="2336" y="1140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89"/>
            <p:cNvSpPr/>
            <p:nvPr/>
          </p:nvSpPr>
          <p:spPr>
            <a:xfrm>
              <a:off x="2795867" y="2157641"/>
              <a:ext cx="124919" cy="82798"/>
            </a:xfrm>
            <a:custGeom>
              <a:avLst/>
              <a:gdLst/>
              <a:ahLst/>
              <a:cxnLst/>
              <a:rect l="l" t="t" r="r" b="b"/>
              <a:pathLst>
                <a:path w="4757" h="3153" extrusionOk="0">
                  <a:moveTo>
                    <a:pt x="546" y="0"/>
                  </a:moveTo>
                  <a:lnTo>
                    <a:pt x="0" y="996"/>
                  </a:lnTo>
                  <a:lnTo>
                    <a:pt x="3829" y="3082"/>
                  </a:lnTo>
                  <a:cubicBezTo>
                    <a:pt x="3916" y="3130"/>
                    <a:pt x="4010" y="3153"/>
                    <a:pt x="4102" y="3153"/>
                  </a:cubicBezTo>
                  <a:cubicBezTo>
                    <a:pt x="4304" y="3153"/>
                    <a:pt x="4499" y="3046"/>
                    <a:pt x="4604" y="2862"/>
                  </a:cubicBezTo>
                  <a:cubicBezTo>
                    <a:pt x="4757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89"/>
            <p:cNvSpPr/>
            <p:nvPr/>
          </p:nvSpPr>
          <p:spPr>
            <a:xfrm>
              <a:off x="2852667" y="2204620"/>
              <a:ext cx="65099" cy="35845"/>
            </a:xfrm>
            <a:custGeom>
              <a:avLst/>
              <a:gdLst/>
              <a:ahLst/>
              <a:cxnLst/>
              <a:rect l="l" t="t" r="r" b="b"/>
              <a:pathLst>
                <a:path w="2479" h="1365" extrusionOk="0">
                  <a:moveTo>
                    <a:pt x="220" y="1"/>
                  </a:moveTo>
                  <a:lnTo>
                    <a:pt x="0" y="384"/>
                  </a:lnTo>
                  <a:lnTo>
                    <a:pt x="1666" y="1293"/>
                  </a:lnTo>
                  <a:cubicBezTo>
                    <a:pt x="1752" y="1342"/>
                    <a:pt x="1845" y="1364"/>
                    <a:pt x="1937" y="1364"/>
                  </a:cubicBezTo>
                  <a:cubicBezTo>
                    <a:pt x="2171" y="1364"/>
                    <a:pt x="2397" y="1218"/>
                    <a:pt x="2479" y="977"/>
                  </a:cubicBezTo>
                  <a:lnTo>
                    <a:pt x="2479" y="977"/>
                  </a:lnTo>
                  <a:cubicBezTo>
                    <a:pt x="2405" y="1012"/>
                    <a:pt x="2325" y="1029"/>
                    <a:pt x="2245" y="1029"/>
                  </a:cubicBezTo>
                  <a:cubicBezTo>
                    <a:pt x="2150" y="1029"/>
                    <a:pt x="2055" y="1005"/>
                    <a:pt x="1972" y="958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89"/>
            <p:cNvSpPr/>
            <p:nvPr/>
          </p:nvSpPr>
          <p:spPr>
            <a:xfrm>
              <a:off x="2772732" y="2178990"/>
              <a:ext cx="124945" cy="83060"/>
            </a:xfrm>
            <a:custGeom>
              <a:avLst/>
              <a:gdLst/>
              <a:ahLst/>
              <a:cxnLst/>
              <a:rect l="l" t="t" r="r" b="b"/>
              <a:pathLst>
                <a:path w="4758" h="3163" extrusionOk="0">
                  <a:moveTo>
                    <a:pt x="546" y="1"/>
                  </a:moveTo>
                  <a:lnTo>
                    <a:pt x="1" y="1006"/>
                  </a:lnTo>
                  <a:lnTo>
                    <a:pt x="3829" y="3092"/>
                  </a:lnTo>
                  <a:cubicBezTo>
                    <a:pt x="3916" y="3140"/>
                    <a:pt x="4009" y="3163"/>
                    <a:pt x="4101" y="3163"/>
                  </a:cubicBezTo>
                  <a:cubicBezTo>
                    <a:pt x="4303" y="3163"/>
                    <a:pt x="4499" y="3053"/>
                    <a:pt x="4604" y="2862"/>
                  </a:cubicBezTo>
                  <a:cubicBezTo>
                    <a:pt x="4757" y="2585"/>
                    <a:pt x="4652" y="2240"/>
                    <a:pt x="4375" y="209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89"/>
            <p:cNvSpPr/>
            <p:nvPr/>
          </p:nvSpPr>
          <p:spPr>
            <a:xfrm>
              <a:off x="2837594" y="2231011"/>
              <a:ext cx="56800" cy="31013"/>
            </a:xfrm>
            <a:custGeom>
              <a:avLst/>
              <a:gdLst/>
              <a:ahLst/>
              <a:cxnLst/>
              <a:rect l="l" t="t" r="r" b="b"/>
              <a:pathLst>
                <a:path w="2163" h="1181" extrusionOk="0">
                  <a:moveTo>
                    <a:pt x="211" y="1"/>
                  </a:moveTo>
                  <a:lnTo>
                    <a:pt x="0" y="365"/>
                  </a:lnTo>
                  <a:lnTo>
                    <a:pt x="1359" y="1111"/>
                  </a:lnTo>
                  <a:cubicBezTo>
                    <a:pt x="1445" y="1158"/>
                    <a:pt x="1539" y="1181"/>
                    <a:pt x="1631" y="1181"/>
                  </a:cubicBezTo>
                  <a:cubicBezTo>
                    <a:pt x="1856" y="1181"/>
                    <a:pt x="2075" y="1048"/>
                    <a:pt x="2163" y="824"/>
                  </a:cubicBezTo>
                  <a:lnTo>
                    <a:pt x="2163" y="824"/>
                  </a:lnTo>
                  <a:cubicBezTo>
                    <a:pt x="2092" y="853"/>
                    <a:pt x="2019" y="868"/>
                    <a:pt x="1946" y="868"/>
                  </a:cubicBezTo>
                  <a:cubicBezTo>
                    <a:pt x="1853" y="868"/>
                    <a:pt x="1761" y="844"/>
                    <a:pt x="1675" y="795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89"/>
            <p:cNvSpPr/>
            <p:nvPr/>
          </p:nvSpPr>
          <p:spPr>
            <a:xfrm>
              <a:off x="2749623" y="2200602"/>
              <a:ext cx="124919" cy="82955"/>
            </a:xfrm>
            <a:custGeom>
              <a:avLst/>
              <a:gdLst/>
              <a:ahLst/>
              <a:cxnLst/>
              <a:rect l="l" t="t" r="r" b="b"/>
              <a:pathLst>
                <a:path w="4757" h="3159" extrusionOk="0">
                  <a:moveTo>
                    <a:pt x="546" y="1"/>
                  </a:moveTo>
                  <a:lnTo>
                    <a:pt x="0" y="996"/>
                  </a:lnTo>
                  <a:lnTo>
                    <a:pt x="3829" y="3092"/>
                  </a:lnTo>
                  <a:cubicBezTo>
                    <a:pt x="3915" y="3137"/>
                    <a:pt x="4008" y="3158"/>
                    <a:pt x="4100" y="3158"/>
                  </a:cubicBezTo>
                  <a:cubicBezTo>
                    <a:pt x="4302" y="3158"/>
                    <a:pt x="4498" y="3053"/>
                    <a:pt x="4604" y="2862"/>
                  </a:cubicBezTo>
                  <a:cubicBezTo>
                    <a:pt x="4757" y="2585"/>
                    <a:pt x="4652" y="2240"/>
                    <a:pt x="4374" y="208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89"/>
            <p:cNvSpPr/>
            <p:nvPr/>
          </p:nvSpPr>
          <p:spPr>
            <a:xfrm>
              <a:off x="2822495" y="2255906"/>
              <a:ext cx="49054" cy="27494"/>
            </a:xfrm>
            <a:custGeom>
              <a:avLst/>
              <a:gdLst/>
              <a:ahLst/>
              <a:cxnLst/>
              <a:rect l="l" t="t" r="r" b="b"/>
              <a:pathLst>
                <a:path w="1868" h="1047" extrusionOk="0">
                  <a:moveTo>
                    <a:pt x="240" y="0"/>
                  </a:moveTo>
                  <a:lnTo>
                    <a:pt x="1" y="402"/>
                  </a:lnTo>
                  <a:lnTo>
                    <a:pt x="1054" y="976"/>
                  </a:lnTo>
                  <a:cubicBezTo>
                    <a:pt x="1140" y="1024"/>
                    <a:pt x="1234" y="1047"/>
                    <a:pt x="1326" y="1047"/>
                  </a:cubicBezTo>
                  <a:cubicBezTo>
                    <a:pt x="1528" y="1047"/>
                    <a:pt x="1724" y="938"/>
                    <a:pt x="1829" y="747"/>
                  </a:cubicBezTo>
                  <a:cubicBezTo>
                    <a:pt x="1848" y="728"/>
                    <a:pt x="1857" y="699"/>
                    <a:pt x="1867" y="670"/>
                  </a:cubicBezTo>
                  <a:lnTo>
                    <a:pt x="1867" y="670"/>
                  </a:lnTo>
                  <a:cubicBezTo>
                    <a:pt x="1801" y="695"/>
                    <a:pt x="1732" y="707"/>
                    <a:pt x="1663" y="707"/>
                  </a:cubicBezTo>
                  <a:cubicBezTo>
                    <a:pt x="1572" y="707"/>
                    <a:pt x="1480" y="685"/>
                    <a:pt x="1398" y="642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89"/>
            <p:cNvSpPr/>
            <p:nvPr/>
          </p:nvSpPr>
          <p:spPr>
            <a:xfrm>
              <a:off x="2673968" y="2097059"/>
              <a:ext cx="159109" cy="144036"/>
            </a:xfrm>
            <a:custGeom>
              <a:avLst/>
              <a:gdLst/>
              <a:ahLst/>
              <a:cxnLst/>
              <a:rect l="l" t="t" r="r" b="b"/>
              <a:pathLst>
                <a:path w="6059" h="5485" extrusionOk="0">
                  <a:moveTo>
                    <a:pt x="1896" y="1"/>
                  </a:moveTo>
                  <a:lnTo>
                    <a:pt x="1" y="3418"/>
                  </a:lnTo>
                  <a:lnTo>
                    <a:pt x="3877" y="5485"/>
                  </a:lnTo>
                  <a:lnTo>
                    <a:pt x="6059" y="1484"/>
                  </a:lnTo>
                  <a:lnTo>
                    <a:pt x="4145" y="680"/>
                  </a:lnTo>
                  <a:cubicBezTo>
                    <a:pt x="4106" y="661"/>
                    <a:pt x="4078" y="661"/>
                    <a:pt x="4039" y="661"/>
                  </a:cubicBezTo>
                  <a:lnTo>
                    <a:pt x="3274" y="757"/>
                  </a:lnTo>
                  <a:cubicBezTo>
                    <a:pt x="3226" y="757"/>
                    <a:pt x="3188" y="747"/>
                    <a:pt x="3149" y="728"/>
                  </a:cubicBezTo>
                  <a:lnTo>
                    <a:pt x="189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89"/>
            <p:cNvSpPr/>
            <p:nvPr/>
          </p:nvSpPr>
          <p:spPr>
            <a:xfrm>
              <a:off x="2659157" y="2039261"/>
              <a:ext cx="98528" cy="170191"/>
            </a:xfrm>
            <a:custGeom>
              <a:avLst/>
              <a:gdLst/>
              <a:ahLst/>
              <a:cxnLst/>
              <a:rect l="l" t="t" r="r" b="b"/>
              <a:pathLst>
                <a:path w="3752" h="6481" extrusionOk="0">
                  <a:moveTo>
                    <a:pt x="0" y="1"/>
                  </a:moveTo>
                  <a:lnTo>
                    <a:pt x="0" y="5810"/>
                  </a:lnTo>
                  <a:lnTo>
                    <a:pt x="1101" y="6451"/>
                  </a:lnTo>
                  <a:cubicBezTo>
                    <a:pt x="1133" y="6471"/>
                    <a:pt x="1170" y="6480"/>
                    <a:pt x="1207" y="6480"/>
                  </a:cubicBezTo>
                  <a:cubicBezTo>
                    <a:pt x="1279" y="6480"/>
                    <a:pt x="1350" y="6444"/>
                    <a:pt x="1388" y="6375"/>
                  </a:cubicBezTo>
                  <a:lnTo>
                    <a:pt x="3694" y="2384"/>
                  </a:lnTo>
                  <a:cubicBezTo>
                    <a:pt x="3752" y="2288"/>
                    <a:pt x="3713" y="2154"/>
                    <a:pt x="3618" y="20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89"/>
            <p:cNvSpPr/>
            <p:nvPr/>
          </p:nvSpPr>
          <p:spPr>
            <a:xfrm>
              <a:off x="2659157" y="2039261"/>
              <a:ext cx="75918" cy="159109"/>
            </a:xfrm>
            <a:custGeom>
              <a:avLst/>
              <a:gdLst/>
              <a:ahLst/>
              <a:cxnLst/>
              <a:rect l="l" t="t" r="r" b="b"/>
              <a:pathLst>
                <a:path w="2891" h="6059" extrusionOk="0">
                  <a:moveTo>
                    <a:pt x="0" y="1"/>
                  </a:moveTo>
                  <a:lnTo>
                    <a:pt x="0" y="5810"/>
                  </a:lnTo>
                  <a:lnTo>
                    <a:pt x="431" y="6059"/>
                  </a:lnTo>
                  <a:lnTo>
                    <a:pt x="2890" y="1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89"/>
            <p:cNvSpPr/>
            <p:nvPr/>
          </p:nvSpPr>
          <p:spPr>
            <a:xfrm>
              <a:off x="2659157" y="2159138"/>
              <a:ext cx="47268" cy="50314"/>
            </a:xfrm>
            <a:custGeom>
              <a:avLst/>
              <a:gdLst/>
              <a:ahLst/>
              <a:cxnLst/>
              <a:rect l="l" t="t" r="r" b="b"/>
              <a:pathLst>
                <a:path w="1800" h="1916" extrusionOk="0">
                  <a:moveTo>
                    <a:pt x="0" y="1"/>
                  </a:moveTo>
                  <a:lnTo>
                    <a:pt x="0" y="1245"/>
                  </a:lnTo>
                  <a:lnTo>
                    <a:pt x="1101" y="1886"/>
                  </a:lnTo>
                  <a:cubicBezTo>
                    <a:pt x="1133" y="1906"/>
                    <a:pt x="1170" y="1915"/>
                    <a:pt x="1207" y="1915"/>
                  </a:cubicBezTo>
                  <a:cubicBezTo>
                    <a:pt x="1279" y="1915"/>
                    <a:pt x="1350" y="1879"/>
                    <a:pt x="1388" y="1810"/>
                  </a:cubicBezTo>
                  <a:lnTo>
                    <a:pt x="1799" y="10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89"/>
            <p:cNvSpPr/>
            <p:nvPr/>
          </p:nvSpPr>
          <p:spPr>
            <a:xfrm>
              <a:off x="2659157" y="2159138"/>
              <a:ext cx="24894" cy="39232"/>
            </a:xfrm>
            <a:custGeom>
              <a:avLst/>
              <a:gdLst/>
              <a:ahLst/>
              <a:cxnLst/>
              <a:rect l="l" t="t" r="r" b="b"/>
              <a:pathLst>
                <a:path w="948" h="1494" extrusionOk="0">
                  <a:moveTo>
                    <a:pt x="0" y="1"/>
                  </a:moveTo>
                  <a:lnTo>
                    <a:pt x="0" y="1245"/>
                  </a:lnTo>
                  <a:lnTo>
                    <a:pt x="431" y="1494"/>
                  </a:lnTo>
                  <a:lnTo>
                    <a:pt x="948" y="5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89"/>
            <p:cNvSpPr/>
            <p:nvPr/>
          </p:nvSpPr>
          <p:spPr>
            <a:xfrm>
              <a:off x="2706898" y="2179463"/>
              <a:ext cx="67121" cy="53859"/>
            </a:xfrm>
            <a:custGeom>
              <a:avLst/>
              <a:gdLst/>
              <a:ahLst/>
              <a:cxnLst/>
              <a:rect l="l" t="t" r="r" b="b"/>
              <a:pathLst>
                <a:path w="2556" h="2051" extrusionOk="0">
                  <a:moveTo>
                    <a:pt x="1902" y="1"/>
                  </a:moveTo>
                  <a:cubicBezTo>
                    <a:pt x="1788" y="1"/>
                    <a:pt x="1672" y="35"/>
                    <a:pt x="1570" y="107"/>
                  </a:cubicBezTo>
                  <a:lnTo>
                    <a:pt x="316" y="1016"/>
                  </a:lnTo>
                  <a:cubicBezTo>
                    <a:pt x="58" y="1198"/>
                    <a:pt x="1" y="1562"/>
                    <a:pt x="192" y="1811"/>
                  </a:cubicBezTo>
                  <a:cubicBezTo>
                    <a:pt x="302" y="1968"/>
                    <a:pt x="477" y="2051"/>
                    <a:pt x="654" y="2051"/>
                  </a:cubicBezTo>
                  <a:cubicBezTo>
                    <a:pt x="769" y="2051"/>
                    <a:pt x="885" y="2016"/>
                    <a:pt x="986" y="1945"/>
                  </a:cubicBezTo>
                  <a:lnTo>
                    <a:pt x="2240" y="1045"/>
                  </a:lnTo>
                  <a:cubicBezTo>
                    <a:pt x="2508" y="854"/>
                    <a:pt x="2556" y="490"/>
                    <a:pt x="2364" y="232"/>
                  </a:cubicBezTo>
                  <a:cubicBezTo>
                    <a:pt x="2249" y="81"/>
                    <a:pt x="2077" y="1"/>
                    <a:pt x="1902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89"/>
            <p:cNvSpPr/>
            <p:nvPr/>
          </p:nvSpPr>
          <p:spPr>
            <a:xfrm>
              <a:off x="2710154" y="2180513"/>
              <a:ext cx="63864" cy="52914"/>
            </a:xfrm>
            <a:custGeom>
              <a:avLst/>
              <a:gdLst/>
              <a:ahLst/>
              <a:cxnLst/>
              <a:rect l="l" t="t" r="r" b="b"/>
              <a:pathLst>
                <a:path w="2432" h="2015" extrusionOk="0">
                  <a:moveTo>
                    <a:pt x="2001" y="0"/>
                  </a:moveTo>
                  <a:lnTo>
                    <a:pt x="2001" y="0"/>
                  </a:lnTo>
                  <a:cubicBezTo>
                    <a:pt x="2097" y="249"/>
                    <a:pt x="2011" y="527"/>
                    <a:pt x="1800" y="680"/>
                  </a:cubicBezTo>
                  <a:lnTo>
                    <a:pt x="546" y="1589"/>
                  </a:lnTo>
                  <a:cubicBezTo>
                    <a:pt x="445" y="1661"/>
                    <a:pt x="329" y="1699"/>
                    <a:pt x="211" y="1699"/>
                  </a:cubicBezTo>
                  <a:cubicBezTo>
                    <a:pt x="141" y="1699"/>
                    <a:pt x="69" y="1685"/>
                    <a:pt x="1" y="1656"/>
                  </a:cubicBezTo>
                  <a:lnTo>
                    <a:pt x="1" y="1656"/>
                  </a:lnTo>
                  <a:cubicBezTo>
                    <a:pt x="89" y="1883"/>
                    <a:pt x="303" y="2015"/>
                    <a:pt x="525" y="2015"/>
                  </a:cubicBezTo>
                  <a:cubicBezTo>
                    <a:pt x="640" y="2015"/>
                    <a:pt x="758" y="1980"/>
                    <a:pt x="862" y="1905"/>
                  </a:cubicBezTo>
                  <a:lnTo>
                    <a:pt x="2116" y="1005"/>
                  </a:lnTo>
                  <a:cubicBezTo>
                    <a:pt x="2384" y="814"/>
                    <a:pt x="2432" y="440"/>
                    <a:pt x="2240" y="192"/>
                  </a:cubicBezTo>
                  <a:cubicBezTo>
                    <a:pt x="2173" y="106"/>
                    <a:pt x="2097" y="39"/>
                    <a:pt x="2001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89"/>
            <p:cNvSpPr/>
            <p:nvPr/>
          </p:nvSpPr>
          <p:spPr>
            <a:xfrm>
              <a:off x="2732528" y="2203254"/>
              <a:ext cx="59847" cy="48528"/>
            </a:xfrm>
            <a:custGeom>
              <a:avLst/>
              <a:gdLst/>
              <a:ahLst/>
              <a:cxnLst/>
              <a:rect l="l" t="t" r="r" b="b"/>
              <a:pathLst>
                <a:path w="2279" h="1848" extrusionOk="0">
                  <a:moveTo>
                    <a:pt x="1629" y="1"/>
                  </a:moveTo>
                  <a:cubicBezTo>
                    <a:pt x="1512" y="1"/>
                    <a:pt x="1394" y="37"/>
                    <a:pt x="1293" y="110"/>
                  </a:cubicBezTo>
                  <a:lnTo>
                    <a:pt x="326" y="809"/>
                  </a:lnTo>
                  <a:cubicBezTo>
                    <a:pt x="68" y="1000"/>
                    <a:pt x="1" y="1364"/>
                    <a:pt x="192" y="1623"/>
                  </a:cubicBezTo>
                  <a:cubicBezTo>
                    <a:pt x="306" y="1770"/>
                    <a:pt x="473" y="1847"/>
                    <a:pt x="643" y="1847"/>
                  </a:cubicBezTo>
                  <a:cubicBezTo>
                    <a:pt x="759" y="1847"/>
                    <a:pt x="876" y="1811"/>
                    <a:pt x="977" y="1737"/>
                  </a:cubicBezTo>
                  <a:lnTo>
                    <a:pt x="1963" y="1039"/>
                  </a:lnTo>
                  <a:cubicBezTo>
                    <a:pt x="2221" y="847"/>
                    <a:pt x="2278" y="484"/>
                    <a:pt x="2077" y="225"/>
                  </a:cubicBezTo>
                  <a:cubicBezTo>
                    <a:pt x="1969" y="77"/>
                    <a:pt x="1801" y="1"/>
                    <a:pt x="1629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89"/>
            <p:cNvSpPr/>
            <p:nvPr/>
          </p:nvSpPr>
          <p:spPr>
            <a:xfrm>
              <a:off x="2735810" y="2204384"/>
              <a:ext cx="56564" cy="47399"/>
            </a:xfrm>
            <a:custGeom>
              <a:avLst/>
              <a:gdLst/>
              <a:ahLst/>
              <a:cxnLst/>
              <a:rect l="l" t="t" r="r" b="b"/>
              <a:pathLst>
                <a:path w="2154" h="1805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809" y="240"/>
                    <a:pt x="1732" y="517"/>
                    <a:pt x="1522" y="670"/>
                  </a:cubicBezTo>
                  <a:lnTo>
                    <a:pt x="546" y="1379"/>
                  </a:lnTo>
                  <a:cubicBezTo>
                    <a:pt x="444" y="1450"/>
                    <a:pt x="328" y="1488"/>
                    <a:pt x="211" y="1488"/>
                  </a:cubicBezTo>
                  <a:cubicBezTo>
                    <a:pt x="140" y="1488"/>
                    <a:pt x="69" y="1474"/>
                    <a:pt x="0" y="1446"/>
                  </a:cubicBezTo>
                  <a:lnTo>
                    <a:pt x="0" y="1446"/>
                  </a:lnTo>
                  <a:cubicBezTo>
                    <a:pt x="19" y="1493"/>
                    <a:pt x="38" y="1541"/>
                    <a:pt x="67" y="1580"/>
                  </a:cubicBezTo>
                  <a:cubicBezTo>
                    <a:pt x="181" y="1727"/>
                    <a:pt x="348" y="1804"/>
                    <a:pt x="520" y="1804"/>
                  </a:cubicBezTo>
                  <a:cubicBezTo>
                    <a:pt x="637" y="1804"/>
                    <a:pt x="756" y="1768"/>
                    <a:pt x="861" y="1694"/>
                  </a:cubicBezTo>
                  <a:lnTo>
                    <a:pt x="1838" y="996"/>
                  </a:lnTo>
                  <a:cubicBezTo>
                    <a:pt x="2096" y="804"/>
                    <a:pt x="2153" y="441"/>
                    <a:pt x="1952" y="182"/>
                  </a:cubicBezTo>
                  <a:cubicBezTo>
                    <a:pt x="1895" y="106"/>
                    <a:pt x="1809" y="39"/>
                    <a:pt x="1713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89"/>
            <p:cNvSpPr/>
            <p:nvPr/>
          </p:nvSpPr>
          <p:spPr>
            <a:xfrm>
              <a:off x="2758158" y="2226967"/>
              <a:ext cx="52310" cy="43303"/>
            </a:xfrm>
            <a:custGeom>
              <a:avLst/>
              <a:gdLst/>
              <a:ahLst/>
              <a:cxnLst/>
              <a:rect l="l" t="t" r="r" b="b"/>
              <a:pathLst>
                <a:path w="1992" h="1649" extrusionOk="0">
                  <a:moveTo>
                    <a:pt x="1340" y="1"/>
                  </a:moveTo>
                  <a:cubicBezTo>
                    <a:pt x="1227" y="1"/>
                    <a:pt x="1114" y="35"/>
                    <a:pt x="1015" y="107"/>
                  </a:cubicBezTo>
                  <a:lnTo>
                    <a:pt x="317" y="614"/>
                  </a:lnTo>
                  <a:cubicBezTo>
                    <a:pt x="58" y="796"/>
                    <a:pt x="1" y="1160"/>
                    <a:pt x="183" y="1409"/>
                  </a:cubicBezTo>
                  <a:cubicBezTo>
                    <a:pt x="299" y="1566"/>
                    <a:pt x="475" y="1648"/>
                    <a:pt x="652" y="1648"/>
                  </a:cubicBezTo>
                  <a:cubicBezTo>
                    <a:pt x="766" y="1648"/>
                    <a:pt x="879" y="1614"/>
                    <a:pt x="977" y="1543"/>
                  </a:cubicBezTo>
                  <a:lnTo>
                    <a:pt x="1676" y="1035"/>
                  </a:lnTo>
                  <a:cubicBezTo>
                    <a:pt x="1944" y="844"/>
                    <a:pt x="1991" y="480"/>
                    <a:pt x="1800" y="231"/>
                  </a:cubicBezTo>
                  <a:cubicBezTo>
                    <a:pt x="1684" y="81"/>
                    <a:pt x="1513" y="1"/>
                    <a:pt x="1340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89"/>
            <p:cNvSpPr/>
            <p:nvPr/>
          </p:nvSpPr>
          <p:spPr>
            <a:xfrm>
              <a:off x="2761178" y="2228018"/>
              <a:ext cx="49290" cy="42252"/>
            </a:xfrm>
            <a:custGeom>
              <a:avLst/>
              <a:gdLst/>
              <a:ahLst/>
              <a:cxnLst/>
              <a:rect l="l" t="t" r="r" b="b"/>
              <a:pathLst>
                <a:path w="1877" h="1609" extrusionOk="0">
                  <a:moveTo>
                    <a:pt x="1417" y="0"/>
                  </a:moveTo>
                  <a:cubicBezTo>
                    <a:pt x="1503" y="230"/>
                    <a:pt x="1417" y="498"/>
                    <a:pt x="1216" y="651"/>
                  </a:cubicBezTo>
                  <a:lnTo>
                    <a:pt x="517" y="1148"/>
                  </a:lnTo>
                  <a:cubicBezTo>
                    <a:pt x="419" y="1222"/>
                    <a:pt x="305" y="1261"/>
                    <a:pt x="190" y="1261"/>
                  </a:cubicBezTo>
                  <a:cubicBezTo>
                    <a:pt x="126" y="1261"/>
                    <a:pt x="62" y="1249"/>
                    <a:pt x="1" y="1225"/>
                  </a:cubicBezTo>
                  <a:lnTo>
                    <a:pt x="1" y="1225"/>
                  </a:lnTo>
                  <a:cubicBezTo>
                    <a:pt x="20" y="1273"/>
                    <a:pt x="39" y="1321"/>
                    <a:pt x="68" y="1369"/>
                  </a:cubicBezTo>
                  <a:cubicBezTo>
                    <a:pt x="184" y="1526"/>
                    <a:pt x="360" y="1608"/>
                    <a:pt x="539" y="1608"/>
                  </a:cubicBezTo>
                  <a:cubicBezTo>
                    <a:pt x="654" y="1608"/>
                    <a:pt x="770" y="1574"/>
                    <a:pt x="872" y="1503"/>
                  </a:cubicBezTo>
                  <a:lnTo>
                    <a:pt x="1561" y="995"/>
                  </a:lnTo>
                  <a:cubicBezTo>
                    <a:pt x="1829" y="804"/>
                    <a:pt x="1876" y="440"/>
                    <a:pt x="1685" y="182"/>
                  </a:cubicBezTo>
                  <a:cubicBezTo>
                    <a:pt x="1618" y="96"/>
                    <a:pt x="1522" y="29"/>
                    <a:pt x="1417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89"/>
            <p:cNvSpPr/>
            <p:nvPr/>
          </p:nvSpPr>
          <p:spPr>
            <a:xfrm>
              <a:off x="2783814" y="2250706"/>
              <a:ext cx="45010" cy="37919"/>
            </a:xfrm>
            <a:custGeom>
              <a:avLst/>
              <a:gdLst/>
              <a:ahLst/>
              <a:cxnLst/>
              <a:rect l="l" t="t" r="r" b="b"/>
              <a:pathLst>
                <a:path w="1714" h="1444" extrusionOk="0">
                  <a:moveTo>
                    <a:pt x="1057" y="0"/>
                  </a:moveTo>
                  <a:cubicBezTo>
                    <a:pt x="942" y="0"/>
                    <a:pt x="826" y="34"/>
                    <a:pt x="727" y="103"/>
                  </a:cubicBezTo>
                  <a:lnTo>
                    <a:pt x="316" y="409"/>
                  </a:lnTo>
                  <a:cubicBezTo>
                    <a:pt x="57" y="600"/>
                    <a:pt x="0" y="954"/>
                    <a:pt x="182" y="1203"/>
                  </a:cubicBezTo>
                  <a:cubicBezTo>
                    <a:pt x="298" y="1360"/>
                    <a:pt x="475" y="1443"/>
                    <a:pt x="651" y="1443"/>
                  </a:cubicBezTo>
                  <a:cubicBezTo>
                    <a:pt x="765" y="1443"/>
                    <a:pt x="879" y="1409"/>
                    <a:pt x="976" y="1337"/>
                  </a:cubicBezTo>
                  <a:lnTo>
                    <a:pt x="1397" y="1031"/>
                  </a:lnTo>
                  <a:cubicBezTo>
                    <a:pt x="1656" y="849"/>
                    <a:pt x="1713" y="485"/>
                    <a:pt x="1512" y="227"/>
                  </a:cubicBezTo>
                  <a:cubicBezTo>
                    <a:pt x="1403" y="77"/>
                    <a:pt x="1231" y="0"/>
                    <a:pt x="1057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89"/>
            <p:cNvSpPr/>
            <p:nvPr/>
          </p:nvSpPr>
          <p:spPr>
            <a:xfrm>
              <a:off x="2786807" y="2251888"/>
              <a:ext cx="42016" cy="36764"/>
            </a:xfrm>
            <a:custGeom>
              <a:avLst/>
              <a:gdLst/>
              <a:ahLst/>
              <a:cxnLst/>
              <a:rect l="l" t="t" r="r" b="b"/>
              <a:pathLst>
                <a:path w="1600" h="1400" extrusionOk="0">
                  <a:moveTo>
                    <a:pt x="1149" y="0"/>
                  </a:moveTo>
                  <a:lnTo>
                    <a:pt x="1149" y="0"/>
                  </a:lnTo>
                  <a:cubicBezTo>
                    <a:pt x="1245" y="239"/>
                    <a:pt x="1168" y="517"/>
                    <a:pt x="958" y="661"/>
                  </a:cubicBezTo>
                  <a:lnTo>
                    <a:pt x="537" y="967"/>
                  </a:lnTo>
                  <a:cubicBezTo>
                    <a:pt x="442" y="1038"/>
                    <a:pt x="329" y="1072"/>
                    <a:pt x="213" y="1072"/>
                  </a:cubicBezTo>
                  <a:cubicBezTo>
                    <a:pt x="142" y="1072"/>
                    <a:pt x="70" y="1059"/>
                    <a:pt x="1" y="1034"/>
                  </a:cubicBezTo>
                  <a:lnTo>
                    <a:pt x="1" y="1034"/>
                  </a:lnTo>
                  <a:cubicBezTo>
                    <a:pt x="90" y="1263"/>
                    <a:pt x="311" y="1400"/>
                    <a:pt x="537" y="1400"/>
                  </a:cubicBezTo>
                  <a:cubicBezTo>
                    <a:pt x="650" y="1400"/>
                    <a:pt x="763" y="1366"/>
                    <a:pt x="862" y="1292"/>
                  </a:cubicBezTo>
                  <a:lnTo>
                    <a:pt x="1283" y="986"/>
                  </a:lnTo>
                  <a:cubicBezTo>
                    <a:pt x="1542" y="804"/>
                    <a:pt x="1599" y="431"/>
                    <a:pt x="1398" y="182"/>
                  </a:cubicBezTo>
                  <a:cubicBezTo>
                    <a:pt x="1331" y="96"/>
                    <a:pt x="1255" y="38"/>
                    <a:pt x="1149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89"/>
            <p:cNvSpPr/>
            <p:nvPr/>
          </p:nvSpPr>
          <p:spPr>
            <a:xfrm>
              <a:off x="2788829" y="2102101"/>
              <a:ext cx="64862" cy="99788"/>
            </a:xfrm>
            <a:custGeom>
              <a:avLst/>
              <a:gdLst/>
              <a:ahLst/>
              <a:cxnLst/>
              <a:rect l="l" t="t" r="r" b="b"/>
              <a:pathLst>
                <a:path w="2470" h="3800" extrusionOk="0">
                  <a:moveTo>
                    <a:pt x="527" y="0"/>
                  </a:moveTo>
                  <a:cubicBezTo>
                    <a:pt x="441" y="0"/>
                    <a:pt x="364" y="58"/>
                    <a:pt x="345" y="144"/>
                  </a:cubicBezTo>
                  <a:lnTo>
                    <a:pt x="0" y="1522"/>
                  </a:lnTo>
                  <a:lnTo>
                    <a:pt x="0" y="3034"/>
                  </a:lnTo>
                  <a:cubicBezTo>
                    <a:pt x="0" y="3455"/>
                    <a:pt x="345" y="3800"/>
                    <a:pt x="766" y="3800"/>
                  </a:cubicBezTo>
                  <a:cubicBezTo>
                    <a:pt x="1178" y="3800"/>
                    <a:pt x="1522" y="3455"/>
                    <a:pt x="1522" y="3034"/>
                  </a:cubicBezTo>
                  <a:lnTo>
                    <a:pt x="1522" y="1895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89"/>
            <p:cNvSpPr/>
            <p:nvPr/>
          </p:nvSpPr>
          <p:spPr>
            <a:xfrm>
              <a:off x="2788829" y="2102101"/>
              <a:ext cx="27415" cy="99788"/>
            </a:xfrm>
            <a:custGeom>
              <a:avLst/>
              <a:gdLst/>
              <a:ahLst/>
              <a:cxnLst/>
              <a:rect l="l" t="t" r="r" b="b"/>
              <a:pathLst>
                <a:path w="1044" h="3800" extrusionOk="0">
                  <a:moveTo>
                    <a:pt x="527" y="0"/>
                  </a:moveTo>
                  <a:cubicBezTo>
                    <a:pt x="441" y="0"/>
                    <a:pt x="364" y="58"/>
                    <a:pt x="335" y="144"/>
                  </a:cubicBezTo>
                  <a:lnTo>
                    <a:pt x="0" y="1512"/>
                  </a:lnTo>
                  <a:lnTo>
                    <a:pt x="0" y="3034"/>
                  </a:lnTo>
                  <a:cubicBezTo>
                    <a:pt x="0" y="3455"/>
                    <a:pt x="335" y="3800"/>
                    <a:pt x="756" y="3800"/>
                  </a:cubicBezTo>
                  <a:cubicBezTo>
                    <a:pt x="852" y="3800"/>
                    <a:pt x="948" y="3781"/>
                    <a:pt x="1044" y="3742"/>
                  </a:cubicBezTo>
                  <a:cubicBezTo>
                    <a:pt x="756" y="3627"/>
                    <a:pt x="565" y="3350"/>
                    <a:pt x="565" y="3034"/>
                  </a:cubicBezTo>
                  <a:lnTo>
                    <a:pt x="565" y="152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0" name="Google Shape;11820;p89"/>
          <p:cNvGrpSpPr/>
          <p:nvPr/>
        </p:nvGrpSpPr>
        <p:grpSpPr>
          <a:xfrm>
            <a:off x="3111775" y="1993516"/>
            <a:ext cx="318928" cy="319217"/>
            <a:chOff x="3111775" y="1993516"/>
            <a:chExt cx="318928" cy="319217"/>
          </a:xfrm>
        </p:grpSpPr>
        <p:sp>
          <p:nvSpPr>
            <p:cNvPr id="11821" name="Google Shape;11821;p89"/>
            <p:cNvSpPr/>
            <p:nvPr/>
          </p:nvSpPr>
          <p:spPr>
            <a:xfrm>
              <a:off x="3204263" y="2013894"/>
              <a:ext cx="154067" cy="140964"/>
            </a:xfrm>
            <a:custGeom>
              <a:avLst/>
              <a:gdLst/>
              <a:ahLst/>
              <a:cxnLst/>
              <a:rect l="l" t="t" r="r" b="b"/>
              <a:pathLst>
                <a:path w="5867" h="5368" extrusionOk="0">
                  <a:moveTo>
                    <a:pt x="584" y="0"/>
                  </a:moveTo>
                  <a:cubicBezTo>
                    <a:pt x="268" y="0"/>
                    <a:pt x="0" y="268"/>
                    <a:pt x="0" y="594"/>
                  </a:cubicBezTo>
                  <a:lnTo>
                    <a:pt x="0" y="3713"/>
                  </a:lnTo>
                  <a:cubicBezTo>
                    <a:pt x="0" y="4039"/>
                    <a:pt x="268" y="4307"/>
                    <a:pt x="584" y="4307"/>
                  </a:cubicBezTo>
                  <a:lnTo>
                    <a:pt x="2153" y="4307"/>
                  </a:lnTo>
                  <a:lnTo>
                    <a:pt x="3723" y="5350"/>
                  </a:lnTo>
                  <a:cubicBezTo>
                    <a:pt x="3740" y="5362"/>
                    <a:pt x="3758" y="5367"/>
                    <a:pt x="3777" y="5367"/>
                  </a:cubicBezTo>
                  <a:cubicBezTo>
                    <a:pt x="3831" y="5367"/>
                    <a:pt x="3883" y="5319"/>
                    <a:pt x="3876" y="5254"/>
                  </a:cubicBezTo>
                  <a:lnTo>
                    <a:pt x="3713" y="4307"/>
                  </a:lnTo>
                  <a:lnTo>
                    <a:pt x="5283" y="4307"/>
                  </a:lnTo>
                  <a:cubicBezTo>
                    <a:pt x="5599" y="4307"/>
                    <a:pt x="5867" y="4039"/>
                    <a:pt x="5867" y="3713"/>
                  </a:cubicBezTo>
                  <a:lnTo>
                    <a:pt x="5867" y="594"/>
                  </a:lnTo>
                  <a:cubicBezTo>
                    <a:pt x="5867" y="268"/>
                    <a:pt x="5608" y="0"/>
                    <a:pt x="528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89"/>
            <p:cNvSpPr/>
            <p:nvPr/>
          </p:nvSpPr>
          <p:spPr>
            <a:xfrm>
              <a:off x="3204263" y="2013894"/>
              <a:ext cx="143773" cy="102808"/>
            </a:xfrm>
            <a:custGeom>
              <a:avLst/>
              <a:gdLst/>
              <a:ahLst/>
              <a:cxnLst/>
              <a:rect l="l" t="t" r="r" b="b"/>
              <a:pathLst>
                <a:path w="5475" h="3915" extrusionOk="0">
                  <a:moveTo>
                    <a:pt x="584" y="0"/>
                  </a:moveTo>
                  <a:cubicBezTo>
                    <a:pt x="259" y="0"/>
                    <a:pt x="0" y="268"/>
                    <a:pt x="0" y="594"/>
                  </a:cubicBezTo>
                  <a:lnTo>
                    <a:pt x="0" y="3723"/>
                  </a:lnTo>
                  <a:cubicBezTo>
                    <a:pt x="0" y="3780"/>
                    <a:pt x="10" y="3847"/>
                    <a:pt x="38" y="3914"/>
                  </a:cubicBezTo>
                  <a:lnTo>
                    <a:pt x="4498" y="3914"/>
                  </a:lnTo>
                  <a:cubicBezTo>
                    <a:pt x="5034" y="3914"/>
                    <a:pt x="5474" y="3474"/>
                    <a:pt x="5474" y="2938"/>
                  </a:cubicBezTo>
                  <a:lnTo>
                    <a:pt x="5474" y="38"/>
                  </a:lnTo>
                  <a:cubicBezTo>
                    <a:pt x="5417" y="19"/>
                    <a:pt x="5350" y="0"/>
                    <a:pt x="528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89"/>
            <p:cNvSpPr/>
            <p:nvPr/>
          </p:nvSpPr>
          <p:spPr>
            <a:xfrm>
              <a:off x="3112773" y="2137788"/>
              <a:ext cx="112865" cy="113102"/>
            </a:xfrm>
            <a:custGeom>
              <a:avLst/>
              <a:gdLst/>
              <a:ahLst/>
              <a:cxnLst/>
              <a:rect l="l" t="t" r="r" b="b"/>
              <a:pathLst>
                <a:path w="4298" h="4307" extrusionOk="0">
                  <a:moveTo>
                    <a:pt x="2144" y="0"/>
                  </a:moveTo>
                  <a:cubicBezTo>
                    <a:pt x="1206" y="0"/>
                    <a:pt x="508" y="756"/>
                    <a:pt x="441" y="1675"/>
                  </a:cubicBezTo>
                  <a:cubicBezTo>
                    <a:pt x="383" y="2345"/>
                    <a:pt x="249" y="2996"/>
                    <a:pt x="39" y="3637"/>
                  </a:cubicBezTo>
                  <a:cubicBezTo>
                    <a:pt x="1" y="3752"/>
                    <a:pt x="48" y="3886"/>
                    <a:pt x="163" y="3934"/>
                  </a:cubicBezTo>
                  <a:cubicBezTo>
                    <a:pt x="556" y="4116"/>
                    <a:pt x="986" y="4240"/>
                    <a:pt x="1417" y="4307"/>
                  </a:cubicBezTo>
                  <a:lnTo>
                    <a:pt x="2872" y="4307"/>
                  </a:lnTo>
                  <a:cubicBezTo>
                    <a:pt x="3302" y="4240"/>
                    <a:pt x="3723" y="4125"/>
                    <a:pt x="4116" y="3943"/>
                  </a:cubicBezTo>
                  <a:cubicBezTo>
                    <a:pt x="4240" y="3895"/>
                    <a:pt x="4298" y="3752"/>
                    <a:pt x="4240" y="3637"/>
                  </a:cubicBezTo>
                  <a:cubicBezTo>
                    <a:pt x="4039" y="2996"/>
                    <a:pt x="3905" y="2345"/>
                    <a:pt x="3848" y="1675"/>
                  </a:cubicBezTo>
                  <a:cubicBezTo>
                    <a:pt x="3781" y="756"/>
                    <a:pt x="3082" y="0"/>
                    <a:pt x="21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89"/>
            <p:cNvSpPr/>
            <p:nvPr/>
          </p:nvSpPr>
          <p:spPr>
            <a:xfrm>
              <a:off x="3143182" y="2138025"/>
              <a:ext cx="82220" cy="112865"/>
            </a:xfrm>
            <a:custGeom>
              <a:avLst/>
              <a:gdLst/>
              <a:ahLst/>
              <a:cxnLst/>
              <a:rect l="l" t="t" r="r" b="b"/>
              <a:pathLst>
                <a:path w="3131" h="4298" extrusionOk="0">
                  <a:moveTo>
                    <a:pt x="977" y="1"/>
                  </a:moveTo>
                  <a:cubicBezTo>
                    <a:pt x="259" y="1"/>
                    <a:pt x="1" y="987"/>
                    <a:pt x="613" y="1350"/>
                  </a:cubicBezTo>
                  <a:cubicBezTo>
                    <a:pt x="632" y="1360"/>
                    <a:pt x="651" y="1379"/>
                    <a:pt x="680" y="1389"/>
                  </a:cubicBezTo>
                  <a:lnTo>
                    <a:pt x="1226" y="4298"/>
                  </a:lnTo>
                  <a:lnTo>
                    <a:pt x="1714" y="4298"/>
                  </a:lnTo>
                  <a:cubicBezTo>
                    <a:pt x="2144" y="4231"/>
                    <a:pt x="2565" y="4116"/>
                    <a:pt x="2958" y="3934"/>
                  </a:cubicBezTo>
                  <a:cubicBezTo>
                    <a:pt x="3073" y="3877"/>
                    <a:pt x="3130" y="3743"/>
                    <a:pt x="3082" y="3628"/>
                  </a:cubicBezTo>
                  <a:cubicBezTo>
                    <a:pt x="2872" y="2996"/>
                    <a:pt x="2738" y="2336"/>
                    <a:pt x="2680" y="1676"/>
                  </a:cubicBezTo>
                  <a:cubicBezTo>
                    <a:pt x="2613" y="757"/>
                    <a:pt x="1924" y="1"/>
                    <a:pt x="97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89"/>
            <p:cNvSpPr/>
            <p:nvPr/>
          </p:nvSpPr>
          <p:spPr>
            <a:xfrm>
              <a:off x="3111775" y="2223238"/>
              <a:ext cx="113102" cy="89231"/>
            </a:xfrm>
            <a:custGeom>
              <a:avLst/>
              <a:gdLst/>
              <a:ahLst/>
              <a:cxnLst/>
              <a:rect l="l" t="t" r="r" b="b"/>
              <a:pathLst>
                <a:path w="4307" h="3398" extrusionOk="0">
                  <a:moveTo>
                    <a:pt x="1436" y="0"/>
                  </a:moveTo>
                  <a:lnTo>
                    <a:pt x="1436" y="718"/>
                  </a:lnTo>
                  <a:cubicBezTo>
                    <a:pt x="1436" y="890"/>
                    <a:pt x="1331" y="1062"/>
                    <a:pt x="1168" y="1139"/>
                  </a:cubicBezTo>
                  <a:lnTo>
                    <a:pt x="402" y="1531"/>
                  </a:lnTo>
                  <a:cubicBezTo>
                    <a:pt x="153" y="1646"/>
                    <a:pt x="0" y="1895"/>
                    <a:pt x="0" y="2173"/>
                  </a:cubicBezTo>
                  <a:lnTo>
                    <a:pt x="0" y="3158"/>
                  </a:lnTo>
                  <a:cubicBezTo>
                    <a:pt x="0" y="3283"/>
                    <a:pt x="115" y="3398"/>
                    <a:pt x="240" y="3398"/>
                  </a:cubicBezTo>
                  <a:lnTo>
                    <a:pt x="4068" y="3398"/>
                  </a:lnTo>
                  <a:cubicBezTo>
                    <a:pt x="4202" y="3398"/>
                    <a:pt x="4307" y="3283"/>
                    <a:pt x="4307" y="3158"/>
                  </a:cubicBezTo>
                  <a:lnTo>
                    <a:pt x="4307" y="2173"/>
                  </a:lnTo>
                  <a:cubicBezTo>
                    <a:pt x="4307" y="1895"/>
                    <a:pt x="4154" y="1646"/>
                    <a:pt x="3905" y="1531"/>
                  </a:cubicBezTo>
                  <a:lnTo>
                    <a:pt x="3139" y="1139"/>
                  </a:lnTo>
                  <a:cubicBezTo>
                    <a:pt x="2977" y="1062"/>
                    <a:pt x="2871" y="890"/>
                    <a:pt x="2871" y="718"/>
                  </a:cubicBezTo>
                  <a:lnTo>
                    <a:pt x="2871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89"/>
            <p:cNvSpPr/>
            <p:nvPr/>
          </p:nvSpPr>
          <p:spPr>
            <a:xfrm>
              <a:off x="3149222" y="2223238"/>
              <a:ext cx="38208" cy="25157"/>
            </a:xfrm>
            <a:custGeom>
              <a:avLst/>
              <a:gdLst/>
              <a:ahLst/>
              <a:cxnLst/>
              <a:rect l="l" t="t" r="r" b="b"/>
              <a:pathLst>
                <a:path w="1455" h="958" extrusionOk="0">
                  <a:moveTo>
                    <a:pt x="10" y="0"/>
                  </a:moveTo>
                  <a:lnTo>
                    <a:pt x="10" y="718"/>
                  </a:lnTo>
                  <a:cubicBezTo>
                    <a:pt x="10" y="747"/>
                    <a:pt x="0" y="785"/>
                    <a:pt x="0" y="814"/>
                  </a:cubicBezTo>
                  <a:cubicBezTo>
                    <a:pt x="230" y="909"/>
                    <a:pt x="479" y="957"/>
                    <a:pt x="728" y="957"/>
                  </a:cubicBezTo>
                  <a:cubicBezTo>
                    <a:pt x="976" y="957"/>
                    <a:pt x="1225" y="909"/>
                    <a:pt x="1455" y="814"/>
                  </a:cubicBezTo>
                  <a:cubicBezTo>
                    <a:pt x="1455" y="785"/>
                    <a:pt x="1445" y="747"/>
                    <a:pt x="1445" y="718"/>
                  </a:cubicBezTo>
                  <a:lnTo>
                    <a:pt x="1445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89"/>
            <p:cNvSpPr/>
            <p:nvPr/>
          </p:nvSpPr>
          <p:spPr>
            <a:xfrm>
              <a:off x="3112011" y="2256142"/>
              <a:ext cx="113128" cy="56328"/>
            </a:xfrm>
            <a:custGeom>
              <a:avLst/>
              <a:gdLst/>
              <a:ahLst/>
              <a:cxnLst/>
              <a:rect l="l" t="t" r="r" b="b"/>
              <a:pathLst>
                <a:path w="4308" h="2145" extrusionOk="0">
                  <a:moveTo>
                    <a:pt x="939" y="1"/>
                  </a:moveTo>
                  <a:lnTo>
                    <a:pt x="393" y="278"/>
                  </a:lnTo>
                  <a:cubicBezTo>
                    <a:pt x="154" y="393"/>
                    <a:pt x="1" y="642"/>
                    <a:pt x="1" y="920"/>
                  </a:cubicBezTo>
                  <a:lnTo>
                    <a:pt x="1" y="1905"/>
                  </a:lnTo>
                  <a:cubicBezTo>
                    <a:pt x="1" y="2030"/>
                    <a:pt x="106" y="2145"/>
                    <a:pt x="240" y="2145"/>
                  </a:cubicBezTo>
                  <a:lnTo>
                    <a:pt x="4068" y="2145"/>
                  </a:lnTo>
                  <a:cubicBezTo>
                    <a:pt x="4193" y="2145"/>
                    <a:pt x="4307" y="2030"/>
                    <a:pt x="4307" y="1905"/>
                  </a:cubicBezTo>
                  <a:lnTo>
                    <a:pt x="4307" y="920"/>
                  </a:lnTo>
                  <a:cubicBezTo>
                    <a:pt x="4298" y="642"/>
                    <a:pt x="4145" y="393"/>
                    <a:pt x="3896" y="278"/>
                  </a:cubicBezTo>
                  <a:lnTo>
                    <a:pt x="3350" y="1"/>
                  </a:lnTo>
                  <a:cubicBezTo>
                    <a:pt x="3068" y="436"/>
                    <a:pt x="2609" y="654"/>
                    <a:pt x="2148" y="654"/>
                  </a:cubicBezTo>
                  <a:cubicBezTo>
                    <a:pt x="1688" y="654"/>
                    <a:pt x="1226" y="436"/>
                    <a:pt x="93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89"/>
            <p:cNvSpPr/>
            <p:nvPr/>
          </p:nvSpPr>
          <p:spPr>
            <a:xfrm>
              <a:off x="3130629" y="2174106"/>
              <a:ext cx="75419" cy="61711"/>
            </a:xfrm>
            <a:custGeom>
              <a:avLst/>
              <a:gdLst/>
              <a:ahLst/>
              <a:cxnLst/>
              <a:rect l="l" t="t" r="r" b="b"/>
              <a:pathLst>
                <a:path w="2872" h="2350" extrusionOk="0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14" y="302"/>
                    <a:pt x="699" y="445"/>
                    <a:pt x="565" y="570"/>
                  </a:cubicBezTo>
                  <a:cubicBezTo>
                    <a:pt x="440" y="684"/>
                    <a:pt x="297" y="780"/>
                    <a:pt x="144" y="857"/>
                  </a:cubicBezTo>
                  <a:cubicBezTo>
                    <a:pt x="48" y="905"/>
                    <a:pt x="0" y="1000"/>
                    <a:pt x="19" y="1106"/>
                  </a:cubicBezTo>
                  <a:cubicBezTo>
                    <a:pt x="105" y="1814"/>
                    <a:pt x="718" y="2350"/>
                    <a:pt x="1436" y="2350"/>
                  </a:cubicBezTo>
                  <a:cubicBezTo>
                    <a:pt x="2182" y="2350"/>
                    <a:pt x="2804" y="1775"/>
                    <a:pt x="2871" y="1029"/>
                  </a:cubicBezTo>
                  <a:cubicBezTo>
                    <a:pt x="2871" y="96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89"/>
            <p:cNvSpPr/>
            <p:nvPr/>
          </p:nvSpPr>
          <p:spPr>
            <a:xfrm>
              <a:off x="3130629" y="2174106"/>
              <a:ext cx="75419" cy="61212"/>
            </a:xfrm>
            <a:custGeom>
              <a:avLst/>
              <a:gdLst/>
              <a:ahLst/>
              <a:cxnLst/>
              <a:rect l="l" t="t" r="r" b="b"/>
              <a:pathLst>
                <a:path w="2872" h="2331" extrusionOk="0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33" y="254"/>
                    <a:pt x="766" y="359"/>
                    <a:pt x="670" y="455"/>
                  </a:cubicBezTo>
                  <a:cubicBezTo>
                    <a:pt x="641" y="493"/>
                    <a:pt x="603" y="531"/>
                    <a:pt x="565" y="570"/>
                  </a:cubicBezTo>
                  <a:cubicBezTo>
                    <a:pt x="440" y="675"/>
                    <a:pt x="297" y="771"/>
                    <a:pt x="144" y="857"/>
                  </a:cubicBezTo>
                  <a:cubicBezTo>
                    <a:pt x="48" y="895"/>
                    <a:pt x="0" y="1000"/>
                    <a:pt x="10" y="1106"/>
                  </a:cubicBezTo>
                  <a:cubicBezTo>
                    <a:pt x="96" y="1728"/>
                    <a:pt x="584" y="2235"/>
                    <a:pt x="1215" y="2331"/>
                  </a:cubicBezTo>
                  <a:cubicBezTo>
                    <a:pt x="890" y="2130"/>
                    <a:pt x="699" y="1775"/>
                    <a:pt x="718" y="1393"/>
                  </a:cubicBezTo>
                  <a:lnTo>
                    <a:pt x="718" y="1048"/>
                  </a:lnTo>
                  <a:cubicBezTo>
                    <a:pt x="775" y="1010"/>
                    <a:pt x="823" y="972"/>
                    <a:pt x="881" y="924"/>
                  </a:cubicBezTo>
                  <a:cubicBezTo>
                    <a:pt x="1014" y="809"/>
                    <a:pt x="1129" y="665"/>
                    <a:pt x="1225" y="522"/>
                  </a:cubicBezTo>
                  <a:cubicBezTo>
                    <a:pt x="1684" y="665"/>
                    <a:pt x="2106" y="895"/>
                    <a:pt x="2469" y="1201"/>
                  </a:cubicBezTo>
                  <a:cubicBezTo>
                    <a:pt x="2517" y="1240"/>
                    <a:pt x="2632" y="1345"/>
                    <a:pt x="2756" y="1460"/>
                  </a:cubicBezTo>
                  <a:cubicBezTo>
                    <a:pt x="2814" y="1326"/>
                    <a:pt x="2852" y="1182"/>
                    <a:pt x="2862" y="1029"/>
                  </a:cubicBezTo>
                  <a:cubicBezTo>
                    <a:pt x="2871" y="95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89"/>
            <p:cNvSpPr/>
            <p:nvPr/>
          </p:nvSpPr>
          <p:spPr>
            <a:xfrm>
              <a:off x="3111775" y="2268957"/>
              <a:ext cx="25157" cy="43513"/>
            </a:xfrm>
            <a:custGeom>
              <a:avLst/>
              <a:gdLst/>
              <a:ahLst/>
              <a:cxnLst/>
              <a:rect l="l" t="t" r="r" b="b"/>
              <a:pathLst>
                <a:path w="958" h="1657" extrusionOk="0">
                  <a:moveTo>
                    <a:pt x="153" y="1"/>
                  </a:moveTo>
                  <a:cubicBezTo>
                    <a:pt x="58" y="125"/>
                    <a:pt x="0" y="279"/>
                    <a:pt x="0" y="432"/>
                  </a:cubicBezTo>
                  <a:lnTo>
                    <a:pt x="0" y="1417"/>
                  </a:lnTo>
                  <a:cubicBezTo>
                    <a:pt x="0" y="1551"/>
                    <a:pt x="115" y="1657"/>
                    <a:pt x="240" y="1657"/>
                  </a:cubicBezTo>
                  <a:lnTo>
                    <a:pt x="957" y="1657"/>
                  </a:lnTo>
                  <a:lnTo>
                    <a:pt x="957" y="881"/>
                  </a:lnTo>
                  <a:cubicBezTo>
                    <a:pt x="957" y="738"/>
                    <a:pt x="890" y="594"/>
                    <a:pt x="785" y="508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89"/>
            <p:cNvSpPr/>
            <p:nvPr/>
          </p:nvSpPr>
          <p:spPr>
            <a:xfrm>
              <a:off x="3199720" y="2268957"/>
              <a:ext cx="25157" cy="43513"/>
            </a:xfrm>
            <a:custGeom>
              <a:avLst/>
              <a:gdLst/>
              <a:ahLst/>
              <a:cxnLst/>
              <a:rect l="l" t="t" r="r" b="b"/>
              <a:pathLst>
                <a:path w="958" h="1657" extrusionOk="0">
                  <a:moveTo>
                    <a:pt x="814" y="1"/>
                  </a:moveTo>
                  <a:lnTo>
                    <a:pt x="183" y="508"/>
                  </a:lnTo>
                  <a:cubicBezTo>
                    <a:pt x="68" y="594"/>
                    <a:pt x="1" y="738"/>
                    <a:pt x="1" y="881"/>
                  </a:cubicBezTo>
                  <a:lnTo>
                    <a:pt x="1" y="1657"/>
                  </a:lnTo>
                  <a:lnTo>
                    <a:pt x="719" y="1657"/>
                  </a:lnTo>
                  <a:cubicBezTo>
                    <a:pt x="853" y="1657"/>
                    <a:pt x="958" y="1551"/>
                    <a:pt x="958" y="1417"/>
                  </a:cubicBezTo>
                  <a:lnTo>
                    <a:pt x="958" y="432"/>
                  </a:lnTo>
                  <a:cubicBezTo>
                    <a:pt x="958" y="279"/>
                    <a:pt x="900" y="125"/>
                    <a:pt x="8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89"/>
            <p:cNvSpPr/>
            <p:nvPr/>
          </p:nvSpPr>
          <p:spPr>
            <a:xfrm>
              <a:off x="3325636" y="2149343"/>
              <a:ext cx="30934" cy="67882"/>
            </a:xfrm>
            <a:custGeom>
              <a:avLst/>
              <a:gdLst/>
              <a:ahLst/>
              <a:cxnLst/>
              <a:rect l="l" t="t" r="r" b="b"/>
              <a:pathLst>
                <a:path w="1178" h="2585" extrusionOk="0">
                  <a:moveTo>
                    <a:pt x="699" y="1"/>
                  </a:moveTo>
                  <a:cubicBezTo>
                    <a:pt x="316" y="1"/>
                    <a:pt x="1" y="316"/>
                    <a:pt x="1" y="699"/>
                  </a:cubicBezTo>
                  <a:lnTo>
                    <a:pt x="1" y="862"/>
                  </a:lnTo>
                  <a:cubicBezTo>
                    <a:pt x="1" y="1063"/>
                    <a:pt x="29" y="1273"/>
                    <a:pt x="96" y="1465"/>
                  </a:cubicBezTo>
                  <a:lnTo>
                    <a:pt x="470" y="2585"/>
                  </a:lnTo>
                  <a:lnTo>
                    <a:pt x="1178" y="2585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89"/>
            <p:cNvSpPr/>
            <p:nvPr/>
          </p:nvSpPr>
          <p:spPr>
            <a:xfrm>
              <a:off x="3337952" y="2143067"/>
              <a:ext cx="73922" cy="73896"/>
            </a:xfrm>
            <a:custGeom>
              <a:avLst/>
              <a:gdLst/>
              <a:ahLst/>
              <a:cxnLst/>
              <a:rect l="l" t="t" r="r" b="b"/>
              <a:pathLst>
                <a:path w="2815" h="2814" extrusionOk="0">
                  <a:moveTo>
                    <a:pt x="709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967"/>
                    <a:pt x="211" y="1177"/>
                    <a:pt x="469" y="1177"/>
                  </a:cubicBezTo>
                  <a:lnTo>
                    <a:pt x="2345" y="2814"/>
                  </a:lnTo>
                  <a:lnTo>
                    <a:pt x="2747" y="1426"/>
                  </a:lnTo>
                  <a:cubicBezTo>
                    <a:pt x="2795" y="1254"/>
                    <a:pt x="2814" y="1082"/>
                    <a:pt x="2814" y="909"/>
                  </a:cubicBezTo>
                  <a:lnTo>
                    <a:pt x="2814" y="469"/>
                  </a:lnTo>
                  <a:cubicBezTo>
                    <a:pt x="2814" y="211"/>
                    <a:pt x="2604" y="0"/>
                    <a:pt x="234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89"/>
            <p:cNvSpPr/>
            <p:nvPr/>
          </p:nvSpPr>
          <p:spPr>
            <a:xfrm>
              <a:off x="3350268" y="2235554"/>
              <a:ext cx="36974" cy="27153"/>
            </a:xfrm>
            <a:custGeom>
              <a:avLst/>
              <a:gdLst/>
              <a:ahLst/>
              <a:cxnLst/>
              <a:rect l="l" t="t" r="r" b="b"/>
              <a:pathLst>
                <a:path w="1408" h="1034" extrusionOk="0">
                  <a:moveTo>
                    <a:pt x="0" y="0"/>
                  </a:moveTo>
                  <a:lnTo>
                    <a:pt x="0" y="1034"/>
                  </a:lnTo>
                  <a:lnTo>
                    <a:pt x="1407" y="1034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89"/>
            <p:cNvSpPr/>
            <p:nvPr/>
          </p:nvSpPr>
          <p:spPr>
            <a:xfrm>
              <a:off x="3350268" y="2235554"/>
              <a:ext cx="36974" cy="14916"/>
            </a:xfrm>
            <a:custGeom>
              <a:avLst/>
              <a:gdLst/>
              <a:ahLst/>
              <a:cxnLst/>
              <a:rect l="l" t="t" r="r" b="b"/>
              <a:pathLst>
                <a:path w="1408" h="568" extrusionOk="0">
                  <a:moveTo>
                    <a:pt x="0" y="0"/>
                  </a:moveTo>
                  <a:lnTo>
                    <a:pt x="0" y="431"/>
                  </a:lnTo>
                  <a:cubicBezTo>
                    <a:pt x="225" y="522"/>
                    <a:pt x="465" y="567"/>
                    <a:pt x="704" y="567"/>
                  </a:cubicBezTo>
                  <a:cubicBezTo>
                    <a:pt x="943" y="567"/>
                    <a:pt x="1182" y="522"/>
                    <a:pt x="1407" y="431"/>
                  </a:cubicBezTo>
                  <a:lnTo>
                    <a:pt x="1407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89"/>
            <p:cNvSpPr/>
            <p:nvPr/>
          </p:nvSpPr>
          <p:spPr>
            <a:xfrm>
              <a:off x="3307044" y="2250365"/>
              <a:ext cx="123658" cy="62367"/>
            </a:xfrm>
            <a:custGeom>
              <a:avLst/>
              <a:gdLst/>
              <a:ahLst/>
              <a:cxnLst/>
              <a:rect l="l" t="t" r="r" b="b"/>
              <a:pathLst>
                <a:path w="4709" h="2375" extrusionOk="0">
                  <a:moveTo>
                    <a:pt x="1646" y="1"/>
                  </a:moveTo>
                  <a:lnTo>
                    <a:pt x="517" y="326"/>
                  </a:lnTo>
                  <a:cubicBezTo>
                    <a:pt x="211" y="412"/>
                    <a:pt x="0" y="690"/>
                    <a:pt x="0" y="1006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40" y="2374"/>
                  </a:cubicBezTo>
                  <a:lnTo>
                    <a:pt x="4470" y="2374"/>
                  </a:lnTo>
                  <a:cubicBezTo>
                    <a:pt x="4594" y="2374"/>
                    <a:pt x="4709" y="2269"/>
                    <a:pt x="4709" y="2135"/>
                  </a:cubicBezTo>
                  <a:lnTo>
                    <a:pt x="4709" y="1006"/>
                  </a:lnTo>
                  <a:cubicBezTo>
                    <a:pt x="4709" y="690"/>
                    <a:pt x="4489" y="412"/>
                    <a:pt x="4183" y="326"/>
                  </a:cubicBezTo>
                  <a:lnTo>
                    <a:pt x="3053" y="1"/>
                  </a:lnTo>
                  <a:lnTo>
                    <a:pt x="2355" y="470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89"/>
            <p:cNvSpPr/>
            <p:nvPr/>
          </p:nvSpPr>
          <p:spPr>
            <a:xfrm>
              <a:off x="3362584" y="2262681"/>
              <a:ext cx="12342" cy="49789"/>
            </a:xfrm>
            <a:custGeom>
              <a:avLst/>
              <a:gdLst/>
              <a:ahLst/>
              <a:cxnLst/>
              <a:rect l="l" t="t" r="r" b="b"/>
              <a:pathLst>
                <a:path w="470" h="1896" extrusionOk="0">
                  <a:moveTo>
                    <a:pt x="115" y="1"/>
                  </a:moveTo>
                  <a:lnTo>
                    <a:pt x="0" y="1896"/>
                  </a:lnTo>
                  <a:lnTo>
                    <a:pt x="469" y="1896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89"/>
            <p:cNvSpPr/>
            <p:nvPr/>
          </p:nvSpPr>
          <p:spPr>
            <a:xfrm>
              <a:off x="3331676" y="2173948"/>
              <a:ext cx="74158" cy="67646"/>
            </a:xfrm>
            <a:custGeom>
              <a:avLst/>
              <a:gdLst/>
              <a:ahLst/>
              <a:cxnLst/>
              <a:rect l="l" t="t" r="r" b="b"/>
              <a:pathLst>
                <a:path w="2824" h="2576" extrusionOk="0">
                  <a:moveTo>
                    <a:pt x="878" y="0"/>
                  </a:moveTo>
                  <a:cubicBezTo>
                    <a:pt x="764" y="0"/>
                    <a:pt x="653" y="48"/>
                    <a:pt x="565" y="135"/>
                  </a:cubicBezTo>
                  <a:lnTo>
                    <a:pt x="144" y="556"/>
                  </a:lnTo>
                  <a:cubicBezTo>
                    <a:pt x="58" y="652"/>
                    <a:pt x="0" y="767"/>
                    <a:pt x="0" y="891"/>
                  </a:cubicBezTo>
                  <a:lnTo>
                    <a:pt x="0" y="1169"/>
                  </a:lnTo>
                  <a:cubicBezTo>
                    <a:pt x="0" y="1944"/>
                    <a:pt x="632" y="2576"/>
                    <a:pt x="1417" y="2576"/>
                  </a:cubicBezTo>
                  <a:cubicBezTo>
                    <a:pt x="2192" y="2576"/>
                    <a:pt x="2824" y="1944"/>
                    <a:pt x="2824" y="1169"/>
                  </a:cubicBezTo>
                  <a:lnTo>
                    <a:pt x="2824" y="872"/>
                  </a:lnTo>
                  <a:cubicBezTo>
                    <a:pt x="2824" y="738"/>
                    <a:pt x="2776" y="623"/>
                    <a:pt x="2690" y="537"/>
                  </a:cubicBezTo>
                  <a:cubicBezTo>
                    <a:pt x="2326" y="183"/>
                    <a:pt x="1656" y="21"/>
                    <a:pt x="909" y="1"/>
                  </a:cubicBezTo>
                  <a:cubicBezTo>
                    <a:pt x="899" y="1"/>
                    <a:pt x="889" y="0"/>
                    <a:pt x="87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89"/>
            <p:cNvSpPr/>
            <p:nvPr/>
          </p:nvSpPr>
          <p:spPr>
            <a:xfrm>
              <a:off x="3331676" y="2173975"/>
              <a:ext cx="73896" cy="66123"/>
            </a:xfrm>
            <a:custGeom>
              <a:avLst/>
              <a:gdLst/>
              <a:ahLst/>
              <a:cxnLst/>
              <a:rect l="l" t="t" r="r" b="b"/>
              <a:pathLst>
                <a:path w="2814" h="2518" extrusionOk="0">
                  <a:moveTo>
                    <a:pt x="909" y="0"/>
                  </a:moveTo>
                  <a:cubicBezTo>
                    <a:pt x="785" y="0"/>
                    <a:pt x="661" y="48"/>
                    <a:pt x="565" y="134"/>
                  </a:cubicBezTo>
                  <a:lnTo>
                    <a:pt x="144" y="565"/>
                  </a:lnTo>
                  <a:cubicBezTo>
                    <a:pt x="58" y="651"/>
                    <a:pt x="0" y="766"/>
                    <a:pt x="0" y="890"/>
                  </a:cubicBezTo>
                  <a:lnTo>
                    <a:pt x="0" y="1168"/>
                  </a:lnTo>
                  <a:cubicBezTo>
                    <a:pt x="0" y="1800"/>
                    <a:pt x="421" y="2345"/>
                    <a:pt x="1024" y="2517"/>
                  </a:cubicBezTo>
                  <a:cubicBezTo>
                    <a:pt x="823" y="2269"/>
                    <a:pt x="708" y="1962"/>
                    <a:pt x="708" y="1637"/>
                  </a:cubicBezTo>
                  <a:lnTo>
                    <a:pt x="708" y="957"/>
                  </a:lnTo>
                  <a:cubicBezTo>
                    <a:pt x="708" y="692"/>
                    <a:pt x="919" y="487"/>
                    <a:pt x="1172" y="487"/>
                  </a:cubicBezTo>
                  <a:cubicBezTo>
                    <a:pt x="1184" y="487"/>
                    <a:pt x="1195" y="488"/>
                    <a:pt x="1206" y="489"/>
                  </a:cubicBezTo>
                  <a:cubicBezTo>
                    <a:pt x="1685" y="517"/>
                    <a:pt x="2383" y="594"/>
                    <a:pt x="2814" y="804"/>
                  </a:cubicBezTo>
                  <a:cubicBezTo>
                    <a:pt x="2804" y="699"/>
                    <a:pt x="2757" y="613"/>
                    <a:pt x="2690" y="536"/>
                  </a:cubicBezTo>
                  <a:cubicBezTo>
                    <a:pt x="2326" y="182"/>
                    <a:pt x="1656" y="20"/>
                    <a:pt x="90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89"/>
            <p:cNvSpPr/>
            <p:nvPr/>
          </p:nvSpPr>
          <p:spPr>
            <a:xfrm>
              <a:off x="3307281" y="2266200"/>
              <a:ext cx="24921" cy="46533"/>
            </a:xfrm>
            <a:custGeom>
              <a:avLst/>
              <a:gdLst/>
              <a:ahLst/>
              <a:cxnLst/>
              <a:rect l="l" t="t" r="r" b="b"/>
              <a:pathLst>
                <a:path w="949" h="1772" extrusionOk="0">
                  <a:moveTo>
                    <a:pt x="125" y="1"/>
                  </a:moveTo>
                  <a:cubicBezTo>
                    <a:pt x="49" y="125"/>
                    <a:pt x="1" y="259"/>
                    <a:pt x="1" y="403"/>
                  </a:cubicBezTo>
                  <a:lnTo>
                    <a:pt x="1" y="1532"/>
                  </a:lnTo>
                  <a:cubicBezTo>
                    <a:pt x="1" y="1666"/>
                    <a:pt x="106" y="1771"/>
                    <a:pt x="240" y="1771"/>
                  </a:cubicBezTo>
                  <a:lnTo>
                    <a:pt x="948" y="1771"/>
                  </a:lnTo>
                  <a:lnTo>
                    <a:pt x="948" y="1101"/>
                  </a:lnTo>
                  <a:lnTo>
                    <a:pt x="929" y="1101"/>
                  </a:lnTo>
                  <a:cubicBezTo>
                    <a:pt x="929" y="910"/>
                    <a:pt x="862" y="738"/>
                    <a:pt x="728" y="60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89"/>
            <p:cNvSpPr/>
            <p:nvPr/>
          </p:nvSpPr>
          <p:spPr>
            <a:xfrm>
              <a:off x="3405545" y="2266200"/>
              <a:ext cx="24658" cy="46533"/>
            </a:xfrm>
            <a:custGeom>
              <a:avLst/>
              <a:gdLst/>
              <a:ahLst/>
              <a:cxnLst/>
              <a:rect l="l" t="t" r="r" b="b"/>
              <a:pathLst>
                <a:path w="939" h="1772" extrusionOk="0">
                  <a:moveTo>
                    <a:pt x="814" y="1"/>
                  </a:moveTo>
                  <a:lnTo>
                    <a:pt x="211" y="604"/>
                  </a:lnTo>
                  <a:cubicBezTo>
                    <a:pt x="78" y="738"/>
                    <a:pt x="11" y="910"/>
                    <a:pt x="11" y="1101"/>
                  </a:cubicBezTo>
                  <a:lnTo>
                    <a:pt x="1" y="1101"/>
                  </a:lnTo>
                  <a:lnTo>
                    <a:pt x="1" y="1771"/>
                  </a:lnTo>
                  <a:lnTo>
                    <a:pt x="700" y="1771"/>
                  </a:lnTo>
                  <a:cubicBezTo>
                    <a:pt x="834" y="1771"/>
                    <a:pt x="939" y="1666"/>
                    <a:pt x="939" y="1532"/>
                  </a:cubicBezTo>
                  <a:lnTo>
                    <a:pt x="939" y="403"/>
                  </a:lnTo>
                  <a:cubicBezTo>
                    <a:pt x="939" y="259"/>
                    <a:pt x="891" y="125"/>
                    <a:pt x="814" y="1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89"/>
            <p:cNvSpPr/>
            <p:nvPr/>
          </p:nvSpPr>
          <p:spPr>
            <a:xfrm>
              <a:off x="3362584" y="2262681"/>
              <a:ext cx="12342" cy="12342"/>
            </a:xfrm>
            <a:custGeom>
              <a:avLst/>
              <a:gdLst/>
              <a:ahLst/>
              <a:cxnLst/>
              <a:rect l="l" t="t" r="r" b="b"/>
              <a:pathLst>
                <a:path w="470" h="470" extrusionOk="0">
                  <a:moveTo>
                    <a:pt x="0" y="1"/>
                  </a:moveTo>
                  <a:lnTo>
                    <a:pt x="0" y="374"/>
                  </a:lnTo>
                  <a:cubicBezTo>
                    <a:pt x="0" y="431"/>
                    <a:pt x="39" y="470"/>
                    <a:pt x="96" y="470"/>
                  </a:cubicBezTo>
                  <a:lnTo>
                    <a:pt x="374" y="470"/>
                  </a:lnTo>
                  <a:cubicBezTo>
                    <a:pt x="422" y="470"/>
                    <a:pt x="469" y="431"/>
                    <a:pt x="469" y="374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89"/>
            <p:cNvSpPr/>
            <p:nvPr/>
          </p:nvSpPr>
          <p:spPr>
            <a:xfrm>
              <a:off x="3343493" y="2245481"/>
              <a:ext cx="25393" cy="25971"/>
            </a:xfrm>
            <a:custGeom>
              <a:avLst/>
              <a:gdLst/>
              <a:ahLst/>
              <a:cxnLst/>
              <a:rect l="l" t="t" r="r" b="b"/>
              <a:pathLst>
                <a:path w="967" h="989" extrusionOk="0">
                  <a:moveTo>
                    <a:pt x="221" y="0"/>
                  </a:moveTo>
                  <a:cubicBezTo>
                    <a:pt x="190" y="0"/>
                    <a:pt x="160" y="15"/>
                    <a:pt x="144" y="43"/>
                  </a:cubicBezTo>
                  <a:lnTo>
                    <a:pt x="0" y="263"/>
                  </a:lnTo>
                  <a:lnTo>
                    <a:pt x="354" y="914"/>
                  </a:lnTo>
                  <a:cubicBezTo>
                    <a:pt x="378" y="963"/>
                    <a:pt x="430" y="988"/>
                    <a:pt x="481" y="988"/>
                  </a:cubicBezTo>
                  <a:cubicBezTo>
                    <a:pt x="510" y="988"/>
                    <a:pt x="540" y="980"/>
                    <a:pt x="565" y="962"/>
                  </a:cubicBezTo>
                  <a:lnTo>
                    <a:pt x="967" y="656"/>
                  </a:lnTo>
                  <a:lnTo>
                    <a:pt x="287" y="24"/>
                  </a:lnTo>
                  <a:cubicBezTo>
                    <a:pt x="267" y="8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89"/>
            <p:cNvSpPr/>
            <p:nvPr/>
          </p:nvSpPr>
          <p:spPr>
            <a:xfrm>
              <a:off x="3368860" y="2245559"/>
              <a:ext cx="25420" cy="26076"/>
            </a:xfrm>
            <a:custGeom>
              <a:avLst/>
              <a:gdLst/>
              <a:ahLst/>
              <a:cxnLst/>
              <a:rect l="l" t="t" r="r" b="b"/>
              <a:pathLst>
                <a:path w="968" h="993" extrusionOk="0">
                  <a:moveTo>
                    <a:pt x="748" y="0"/>
                  </a:moveTo>
                  <a:cubicBezTo>
                    <a:pt x="725" y="0"/>
                    <a:pt x="701" y="10"/>
                    <a:pt x="680" y="31"/>
                  </a:cubicBezTo>
                  <a:lnTo>
                    <a:pt x="1" y="653"/>
                  </a:lnTo>
                  <a:lnTo>
                    <a:pt x="393" y="959"/>
                  </a:lnTo>
                  <a:cubicBezTo>
                    <a:pt x="419" y="982"/>
                    <a:pt x="452" y="992"/>
                    <a:pt x="484" y="992"/>
                  </a:cubicBezTo>
                  <a:cubicBezTo>
                    <a:pt x="534" y="992"/>
                    <a:pt x="584" y="967"/>
                    <a:pt x="613" y="921"/>
                  </a:cubicBezTo>
                  <a:lnTo>
                    <a:pt x="967" y="260"/>
                  </a:lnTo>
                  <a:lnTo>
                    <a:pt x="824" y="50"/>
                  </a:lnTo>
                  <a:cubicBezTo>
                    <a:pt x="807" y="17"/>
                    <a:pt x="779" y="0"/>
                    <a:pt x="748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89"/>
            <p:cNvSpPr/>
            <p:nvPr/>
          </p:nvSpPr>
          <p:spPr>
            <a:xfrm>
              <a:off x="3163297" y="1993516"/>
              <a:ext cx="174419" cy="150233"/>
            </a:xfrm>
            <a:custGeom>
              <a:avLst/>
              <a:gdLst/>
              <a:ahLst/>
              <a:cxnLst/>
              <a:rect l="l" t="t" r="r" b="b"/>
              <a:pathLst>
                <a:path w="6642" h="5721" extrusionOk="0">
                  <a:moveTo>
                    <a:pt x="584" y="1"/>
                  </a:moveTo>
                  <a:cubicBezTo>
                    <a:pt x="259" y="1"/>
                    <a:pt x="0" y="259"/>
                    <a:pt x="0" y="585"/>
                  </a:cubicBezTo>
                  <a:lnTo>
                    <a:pt x="0" y="3714"/>
                  </a:lnTo>
                  <a:cubicBezTo>
                    <a:pt x="0" y="4040"/>
                    <a:pt x="259" y="4298"/>
                    <a:pt x="584" y="4298"/>
                  </a:cubicBezTo>
                  <a:lnTo>
                    <a:pt x="2737" y="4298"/>
                  </a:lnTo>
                  <a:lnTo>
                    <a:pt x="2412" y="5600"/>
                  </a:lnTo>
                  <a:cubicBezTo>
                    <a:pt x="2397" y="5666"/>
                    <a:pt x="2450" y="5721"/>
                    <a:pt x="2511" y="5721"/>
                  </a:cubicBezTo>
                  <a:cubicBezTo>
                    <a:pt x="2529" y="5721"/>
                    <a:pt x="2547" y="5716"/>
                    <a:pt x="2565" y="5705"/>
                  </a:cubicBezTo>
                  <a:lnTo>
                    <a:pt x="4489" y="4298"/>
                  </a:lnTo>
                  <a:lnTo>
                    <a:pt x="6049" y="4298"/>
                  </a:lnTo>
                  <a:cubicBezTo>
                    <a:pt x="6374" y="4288"/>
                    <a:pt x="6642" y="4030"/>
                    <a:pt x="6642" y="3705"/>
                  </a:cubicBezTo>
                  <a:lnTo>
                    <a:pt x="6642" y="585"/>
                  </a:lnTo>
                  <a:cubicBezTo>
                    <a:pt x="6642" y="259"/>
                    <a:pt x="6384" y="1"/>
                    <a:pt x="605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89"/>
            <p:cNvSpPr/>
            <p:nvPr/>
          </p:nvSpPr>
          <p:spPr>
            <a:xfrm>
              <a:off x="3192446" y="2019172"/>
              <a:ext cx="28912" cy="10320"/>
            </a:xfrm>
            <a:custGeom>
              <a:avLst/>
              <a:gdLst/>
              <a:ahLst/>
              <a:cxnLst/>
              <a:rect l="l" t="t" r="r" b="b"/>
              <a:pathLst>
                <a:path w="1101" h="393" extrusionOk="0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3" y="393"/>
                  </a:lnTo>
                  <a:cubicBezTo>
                    <a:pt x="1101" y="393"/>
                    <a:pt x="1101" y="0"/>
                    <a:pt x="8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89"/>
            <p:cNvSpPr/>
            <p:nvPr/>
          </p:nvSpPr>
          <p:spPr>
            <a:xfrm>
              <a:off x="3228133" y="2019172"/>
              <a:ext cx="80434" cy="10320"/>
            </a:xfrm>
            <a:custGeom>
              <a:avLst/>
              <a:gdLst/>
              <a:ahLst/>
              <a:cxnLst/>
              <a:rect l="l" t="t" r="r" b="b"/>
              <a:pathLst>
                <a:path w="3063" h="393" extrusionOk="0">
                  <a:moveTo>
                    <a:pt x="268" y="0"/>
                  </a:moveTo>
                  <a:cubicBezTo>
                    <a:pt x="0" y="0"/>
                    <a:pt x="0" y="393"/>
                    <a:pt x="268" y="393"/>
                  </a:cubicBezTo>
                  <a:lnTo>
                    <a:pt x="2804" y="393"/>
                  </a:lnTo>
                  <a:cubicBezTo>
                    <a:pt x="3063" y="393"/>
                    <a:pt x="3063" y="0"/>
                    <a:pt x="280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89"/>
            <p:cNvSpPr/>
            <p:nvPr/>
          </p:nvSpPr>
          <p:spPr>
            <a:xfrm>
              <a:off x="3192183" y="2044802"/>
              <a:ext cx="116384" cy="10320"/>
            </a:xfrm>
            <a:custGeom>
              <a:avLst/>
              <a:gdLst/>
              <a:ahLst/>
              <a:cxnLst/>
              <a:rect l="l" t="t" r="r" b="b"/>
              <a:pathLst>
                <a:path w="4432" h="393" extrusionOk="0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4173" y="393"/>
                  </a:lnTo>
                  <a:cubicBezTo>
                    <a:pt x="4432" y="393"/>
                    <a:pt x="4432" y="0"/>
                    <a:pt x="4173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89"/>
            <p:cNvSpPr/>
            <p:nvPr/>
          </p:nvSpPr>
          <p:spPr>
            <a:xfrm>
              <a:off x="3192183" y="2070431"/>
              <a:ext cx="80461" cy="10320"/>
            </a:xfrm>
            <a:custGeom>
              <a:avLst/>
              <a:gdLst/>
              <a:ahLst/>
              <a:cxnLst/>
              <a:rect l="l" t="t" r="r" b="b"/>
              <a:pathLst>
                <a:path w="3064" h="393" extrusionOk="0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2805" y="393"/>
                  </a:lnTo>
                  <a:cubicBezTo>
                    <a:pt x="3063" y="393"/>
                    <a:pt x="3063" y="0"/>
                    <a:pt x="2805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89"/>
            <p:cNvSpPr/>
            <p:nvPr/>
          </p:nvSpPr>
          <p:spPr>
            <a:xfrm>
              <a:off x="3279655" y="2070431"/>
              <a:ext cx="28912" cy="10320"/>
            </a:xfrm>
            <a:custGeom>
              <a:avLst/>
              <a:gdLst/>
              <a:ahLst/>
              <a:cxnLst/>
              <a:rect l="l" t="t" r="r" b="b"/>
              <a:pathLst>
                <a:path w="1101" h="393" extrusionOk="0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2" y="393"/>
                  </a:lnTo>
                  <a:cubicBezTo>
                    <a:pt x="1101" y="393"/>
                    <a:pt x="1101" y="0"/>
                    <a:pt x="842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1" name="Google Shape;11851;p89"/>
          <p:cNvGrpSpPr/>
          <p:nvPr/>
        </p:nvGrpSpPr>
        <p:grpSpPr>
          <a:xfrm>
            <a:off x="4023785" y="1970407"/>
            <a:ext cx="288807" cy="355377"/>
            <a:chOff x="4023785" y="1970407"/>
            <a:chExt cx="288807" cy="355377"/>
          </a:xfrm>
        </p:grpSpPr>
        <p:sp>
          <p:nvSpPr>
            <p:cNvPr id="11852" name="Google Shape;11852;p89"/>
            <p:cNvSpPr/>
            <p:nvPr/>
          </p:nvSpPr>
          <p:spPr>
            <a:xfrm>
              <a:off x="4062492" y="2036766"/>
              <a:ext cx="31197" cy="34191"/>
            </a:xfrm>
            <a:custGeom>
              <a:avLst/>
              <a:gdLst/>
              <a:ahLst/>
              <a:cxnLst/>
              <a:rect l="l" t="t" r="r" b="b"/>
              <a:pathLst>
                <a:path w="1188" h="1302" extrusionOk="0">
                  <a:moveTo>
                    <a:pt x="565" y="0"/>
                  </a:moveTo>
                  <a:lnTo>
                    <a:pt x="1" y="421"/>
                  </a:lnTo>
                  <a:lnTo>
                    <a:pt x="613" y="1302"/>
                  </a:lnTo>
                  <a:cubicBezTo>
                    <a:pt x="795" y="1158"/>
                    <a:pt x="986" y="1015"/>
                    <a:pt x="1187" y="890"/>
                  </a:cubicBezTo>
                  <a:lnTo>
                    <a:pt x="565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89"/>
            <p:cNvSpPr/>
            <p:nvPr/>
          </p:nvSpPr>
          <p:spPr>
            <a:xfrm>
              <a:off x="4242452" y="2036766"/>
              <a:ext cx="31433" cy="34191"/>
            </a:xfrm>
            <a:custGeom>
              <a:avLst/>
              <a:gdLst/>
              <a:ahLst/>
              <a:cxnLst/>
              <a:rect l="l" t="t" r="r" b="b"/>
              <a:pathLst>
                <a:path w="1197" h="1302" extrusionOk="0">
                  <a:moveTo>
                    <a:pt x="622" y="0"/>
                  </a:moveTo>
                  <a:lnTo>
                    <a:pt x="0" y="890"/>
                  </a:lnTo>
                  <a:cubicBezTo>
                    <a:pt x="201" y="1015"/>
                    <a:pt x="392" y="1158"/>
                    <a:pt x="574" y="1302"/>
                  </a:cubicBezTo>
                  <a:lnTo>
                    <a:pt x="1196" y="42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89"/>
            <p:cNvSpPr/>
            <p:nvPr/>
          </p:nvSpPr>
          <p:spPr>
            <a:xfrm>
              <a:off x="4152222" y="2009613"/>
              <a:ext cx="31932" cy="32457"/>
            </a:xfrm>
            <a:custGeom>
              <a:avLst/>
              <a:gdLst/>
              <a:ahLst/>
              <a:cxnLst/>
              <a:rect l="l" t="t" r="r" b="b"/>
              <a:pathLst>
                <a:path w="1216" h="1236" extrusionOk="0">
                  <a:moveTo>
                    <a:pt x="0" y="0"/>
                  </a:moveTo>
                  <a:lnTo>
                    <a:pt x="0" y="1235"/>
                  </a:lnTo>
                  <a:cubicBezTo>
                    <a:pt x="201" y="1206"/>
                    <a:pt x="405" y="1192"/>
                    <a:pt x="608" y="1192"/>
                  </a:cubicBezTo>
                  <a:cubicBezTo>
                    <a:pt x="811" y="1192"/>
                    <a:pt x="1015" y="1206"/>
                    <a:pt x="1216" y="1235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89"/>
            <p:cNvSpPr/>
            <p:nvPr/>
          </p:nvSpPr>
          <p:spPr>
            <a:xfrm>
              <a:off x="4152222" y="2009613"/>
              <a:ext cx="21376" cy="32457"/>
            </a:xfrm>
            <a:custGeom>
              <a:avLst/>
              <a:gdLst/>
              <a:ahLst/>
              <a:cxnLst/>
              <a:rect l="l" t="t" r="r" b="b"/>
              <a:pathLst>
                <a:path w="814" h="1236" extrusionOk="0">
                  <a:moveTo>
                    <a:pt x="0" y="0"/>
                  </a:moveTo>
                  <a:lnTo>
                    <a:pt x="0" y="1235"/>
                  </a:lnTo>
                  <a:cubicBezTo>
                    <a:pt x="201" y="1206"/>
                    <a:pt x="402" y="1187"/>
                    <a:pt x="603" y="1187"/>
                  </a:cubicBezTo>
                  <a:lnTo>
                    <a:pt x="814" y="1187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89"/>
            <p:cNvSpPr/>
            <p:nvPr/>
          </p:nvSpPr>
          <p:spPr>
            <a:xfrm>
              <a:off x="4023785" y="2036766"/>
              <a:ext cx="288807" cy="288781"/>
            </a:xfrm>
            <a:custGeom>
              <a:avLst/>
              <a:gdLst/>
              <a:ahLst/>
              <a:cxnLst/>
              <a:rect l="l" t="t" r="r" b="b"/>
              <a:pathLst>
                <a:path w="10998" h="10997" extrusionOk="0">
                  <a:moveTo>
                    <a:pt x="5494" y="0"/>
                  </a:moveTo>
                  <a:cubicBezTo>
                    <a:pt x="2460" y="0"/>
                    <a:pt x="1" y="2460"/>
                    <a:pt x="1" y="5493"/>
                  </a:cubicBezTo>
                  <a:cubicBezTo>
                    <a:pt x="1" y="8537"/>
                    <a:pt x="2460" y="10996"/>
                    <a:pt x="5494" y="10996"/>
                  </a:cubicBezTo>
                  <a:cubicBezTo>
                    <a:pt x="8538" y="10996"/>
                    <a:pt x="10997" y="8537"/>
                    <a:pt x="10997" y="5493"/>
                  </a:cubicBezTo>
                  <a:cubicBezTo>
                    <a:pt x="10997" y="2460"/>
                    <a:pt x="8538" y="0"/>
                    <a:pt x="5494" y="0"/>
                  </a:cubicBez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89"/>
            <p:cNvSpPr/>
            <p:nvPr/>
          </p:nvSpPr>
          <p:spPr>
            <a:xfrm>
              <a:off x="4030087" y="2037002"/>
              <a:ext cx="151048" cy="288781"/>
            </a:xfrm>
            <a:custGeom>
              <a:avLst/>
              <a:gdLst/>
              <a:ahLst/>
              <a:cxnLst/>
              <a:rect l="l" t="t" r="r" b="b"/>
              <a:pathLst>
                <a:path w="5752" h="10997" extrusionOk="0">
                  <a:moveTo>
                    <a:pt x="5264" y="1"/>
                  </a:moveTo>
                  <a:cubicBezTo>
                    <a:pt x="2316" y="125"/>
                    <a:pt x="0" y="2546"/>
                    <a:pt x="0" y="5494"/>
                  </a:cubicBezTo>
                  <a:cubicBezTo>
                    <a:pt x="0" y="8442"/>
                    <a:pt x="2316" y="10863"/>
                    <a:pt x="5264" y="10997"/>
                  </a:cubicBezTo>
                  <a:cubicBezTo>
                    <a:pt x="5360" y="10987"/>
                    <a:pt x="5465" y="10987"/>
                    <a:pt x="5560" y="10987"/>
                  </a:cubicBezTo>
                  <a:cubicBezTo>
                    <a:pt x="2728" y="10729"/>
                    <a:pt x="555" y="8355"/>
                    <a:pt x="555" y="5513"/>
                  </a:cubicBezTo>
                  <a:cubicBezTo>
                    <a:pt x="555" y="2594"/>
                    <a:pt x="2833" y="182"/>
                    <a:pt x="5752" y="20"/>
                  </a:cubicBezTo>
                  <a:cubicBezTo>
                    <a:pt x="5589" y="1"/>
                    <a:pt x="5427" y="1"/>
                    <a:pt x="5264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89"/>
            <p:cNvSpPr/>
            <p:nvPr/>
          </p:nvSpPr>
          <p:spPr>
            <a:xfrm>
              <a:off x="4037624" y="2060111"/>
              <a:ext cx="251597" cy="242065"/>
            </a:xfrm>
            <a:custGeom>
              <a:avLst/>
              <a:gdLst/>
              <a:ahLst/>
              <a:cxnLst/>
              <a:rect l="l" t="t" r="r" b="b"/>
              <a:pathLst>
                <a:path w="9581" h="9218" extrusionOk="0">
                  <a:moveTo>
                    <a:pt x="4968" y="1"/>
                  </a:moveTo>
                  <a:cubicBezTo>
                    <a:pt x="3771" y="1"/>
                    <a:pt x="2595" y="469"/>
                    <a:pt x="1713" y="1351"/>
                  </a:cubicBezTo>
                  <a:cubicBezTo>
                    <a:pt x="393" y="2671"/>
                    <a:pt x="0" y="4652"/>
                    <a:pt x="718" y="6375"/>
                  </a:cubicBezTo>
                  <a:cubicBezTo>
                    <a:pt x="1426" y="8098"/>
                    <a:pt x="3111" y="9217"/>
                    <a:pt x="4967" y="9217"/>
                  </a:cubicBezTo>
                  <a:cubicBezTo>
                    <a:pt x="7513" y="9217"/>
                    <a:pt x="9571" y="7150"/>
                    <a:pt x="9580" y="4614"/>
                  </a:cubicBezTo>
                  <a:cubicBezTo>
                    <a:pt x="9580" y="2748"/>
                    <a:pt x="8451" y="1063"/>
                    <a:pt x="6738" y="355"/>
                  </a:cubicBezTo>
                  <a:cubicBezTo>
                    <a:pt x="6165" y="117"/>
                    <a:pt x="5564" y="1"/>
                    <a:pt x="496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89"/>
            <p:cNvSpPr/>
            <p:nvPr/>
          </p:nvSpPr>
          <p:spPr>
            <a:xfrm>
              <a:off x="4049940" y="2060137"/>
              <a:ext cx="125418" cy="242038"/>
            </a:xfrm>
            <a:custGeom>
              <a:avLst/>
              <a:gdLst/>
              <a:ahLst/>
              <a:cxnLst/>
              <a:rect l="l" t="t" r="r" b="b"/>
              <a:pathLst>
                <a:path w="4776" h="9217" extrusionOk="0">
                  <a:moveTo>
                    <a:pt x="4498" y="0"/>
                  </a:moveTo>
                  <a:cubicBezTo>
                    <a:pt x="2000" y="58"/>
                    <a:pt x="0" y="2106"/>
                    <a:pt x="0" y="4603"/>
                  </a:cubicBezTo>
                  <a:cubicBezTo>
                    <a:pt x="0" y="7111"/>
                    <a:pt x="2000" y="9159"/>
                    <a:pt x="4498" y="9216"/>
                  </a:cubicBezTo>
                  <a:cubicBezTo>
                    <a:pt x="4594" y="9216"/>
                    <a:pt x="4680" y="9216"/>
                    <a:pt x="4776" y="9207"/>
                  </a:cubicBezTo>
                  <a:cubicBezTo>
                    <a:pt x="2345" y="9054"/>
                    <a:pt x="450" y="7044"/>
                    <a:pt x="440" y="4613"/>
                  </a:cubicBezTo>
                  <a:cubicBezTo>
                    <a:pt x="450" y="2173"/>
                    <a:pt x="2345" y="153"/>
                    <a:pt x="4776" y="10"/>
                  </a:cubicBezTo>
                  <a:cubicBezTo>
                    <a:pt x="4680" y="10"/>
                    <a:pt x="4594" y="0"/>
                    <a:pt x="4498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89"/>
            <p:cNvSpPr/>
            <p:nvPr/>
          </p:nvSpPr>
          <p:spPr>
            <a:xfrm>
              <a:off x="4054194" y="2076340"/>
              <a:ext cx="217932" cy="209739"/>
            </a:xfrm>
            <a:custGeom>
              <a:avLst/>
              <a:gdLst/>
              <a:ahLst/>
              <a:cxnLst/>
              <a:rect l="l" t="t" r="r" b="b"/>
              <a:pathLst>
                <a:path w="8299" h="7987" extrusionOk="0">
                  <a:moveTo>
                    <a:pt x="4310" y="0"/>
                  </a:moveTo>
                  <a:cubicBezTo>
                    <a:pt x="3269" y="0"/>
                    <a:pt x="2246" y="404"/>
                    <a:pt x="1484" y="1173"/>
                  </a:cubicBezTo>
                  <a:cubicBezTo>
                    <a:pt x="345" y="2312"/>
                    <a:pt x="1" y="4025"/>
                    <a:pt x="623" y="5518"/>
                  </a:cubicBezTo>
                  <a:cubicBezTo>
                    <a:pt x="1235" y="7011"/>
                    <a:pt x="2690" y="7987"/>
                    <a:pt x="4308" y="7987"/>
                  </a:cubicBezTo>
                  <a:cubicBezTo>
                    <a:pt x="6509" y="7977"/>
                    <a:pt x="8298" y="6197"/>
                    <a:pt x="8298" y="3996"/>
                  </a:cubicBezTo>
                  <a:cubicBezTo>
                    <a:pt x="8298" y="2379"/>
                    <a:pt x="7332" y="924"/>
                    <a:pt x="5839" y="302"/>
                  </a:cubicBezTo>
                  <a:cubicBezTo>
                    <a:pt x="5345" y="99"/>
                    <a:pt x="4825" y="0"/>
                    <a:pt x="4310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89"/>
            <p:cNvSpPr/>
            <p:nvPr/>
          </p:nvSpPr>
          <p:spPr>
            <a:xfrm>
              <a:off x="4062492" y="2076340"/>
              <a:ext cx="118144" cy="209607"/>
            </a:xfrm>
            <a:custGeom>
              <a:avLst/>
              <a:gdLst/>
              <a:ahLst/>
              <a:cxnLst/>
              <a:rect l="l" t="t" r="r" b="b"/>
              <a:pathLst>
                <a:path w="4499" h="7982" extrusionOk="0">
                  <a:moveTo>
                    <a:pt x="3984" y="1"/>
                  </a:moveTo>
                  <a:cubicBezTo>
                    <a:pt x="1819" y="1"/>
                    <a:pt x="1" y="1760"/>
                    <a:pt x="1" y="3996"/>
                  </a:cubicBezTo>
                  <a:cubicBezTo>
                    <a:pt x="1" y="6223"/>
                    <a:pt x="1819" y="7982"/>
                    <a:pt x="3983" y="7982"/>
                  </a:cubicBezTo>
                  <a:cubicBezTo>
                    <a:pt x="4153" y="7982"/>
                    <a:pt x="4325" y="7971"/>
                    <a:pt x="4499" y="7948"/>
                  </a:cubicBezTo>
                  <a:cubicBezTo>
                    <a:pt x="2508" y="7700"/>
                    <a:pt x="1015" y="5996"/>
                    <a:pt x="1006" y="3996"/>
                  </a:cubicBezTo>
                  <a:cubicBezTo>
                    <a:pt x="1015" y="1986"/>
                    <a:pt x="2508" y="292"/>
                    <a:pt x="4499" y="34"/>
                  </a:cubicBezTo>
                  <a:cubicBezTo>
                    <a:pt x="4325" y="12"/>
                    <a:pt x="4153" y="1"/>
                    <a:pt x="3984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89"/>
            <p:cNvSpPr/>
            <p:nvPr/>
          </p:nvSpPr>
          <p:spPr>
            <a:xfrm>
              <a:off x="4162516" y="2109821"/>
              <a:ext cx="11344" cy="74736"/>
            </a:xfrm>
            <a:custGeom>
              <a:avLst/>
              <a:gdLst/>
              <a:ahLst/>
              <a:cxnLst/>
              <a:rect l="l" t="t" r="r" b="b"/>
              <a:pathLst>
                <a:path w="432" h="2846" extrusionOk="0">
                  <a:moveTo>
                    <a:pt x="216" y="1"/>
                  </a:moveTo>
                  <a:cubicBezTo>
                    <a:pt x="108" y="1"/>
                    <a:pt x="1" y="75"/>
                    <a:pt x="10" y="223"/>
                  </a:cubicBezTo>
                  <a:lnTo>
                    <a:pt x="10" y="2635"/>
                  </a:lnTo>
                  <a:cubicBezTo>
                    <a:pt x="10" y="2750"/>
                    <a:pt x="106" y="2845"/>
                    <a:pt x="211" y="2845"/>
                  </a:cubicBezTo>
                  <a:cubicBezTo>
                    <a:pt x="326" y="2836"/>
                    <a:pt x="422" y="2750"/>
                    <a:pt x="422" y="2635"/>
                  </a:cubicBezTo>
                  <a:lnTo>
                    <a:pt x="422" y="223"/>
                  </a:lnTo>
                  <a:cubicBezTo>
                    <a:pt x="431" y="75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89"/>
            <p:cNvSpPr/>
            <p:nvPr/>
          </p:nvSpPr>
          <p:spPr>
            <a:xfrm>
              <a:off x="4245970" y="2009561"/>
              <a:ext cx="55803" cy="47294"/>
            </a:xfrm>
            <a:custGeom>
              <a:avLst/>
              <a:gdLst/>
              <a:ahLst/>
              <a:cxnLst/>
              <a:rect l="l" t="t" r="r" b="b"/>
              <a:pathLst>
                <a:path w="2125" h="1801" extrusionOk="0">
                  <a:moveTo>
                    <a:pt x="584" y="1"/>
                  </a:moveTo>
                  <a:cubicBezTo>
                    <a:pt x="494" y="1"/>
                    <a:pt x="403" y="41"/>
                    <a:pt x="345" y="117"/>
                  </a:cubicBezTo>
                  <a:lnTo>
                    <a:pt x="96" y="462"/>
                  </a:lnTo>
                  <a:cubicBezTo>
                    <a:pt x="0" y="596"/>
                    <a:pt x="29" y="778"/>
                    <a:pt x="163" y="864"/>
                  </a:cubicBezTo>
                  <a:lnTo>
                    <a:pt x="1378" y="1744"/>
                  </a:lnTo>
                  <a:cubicBezTo>
                    <a:pt x="1431" y="1782"/>
                    <a:pt x="1490" y="1801"/>
                    <a:pt x="1549" y="1801"/>
                  </a:cubicBezTo>
                  <a:cubicBezTo>
                    <a:pt x="1637" y="1801"/>
                    <a:pt x="1722" y="1758"/>
                    <a:pt x="1780" y="1677"/>
                  </a:cubicBezTo>
                  <a:lnTo>
                    <a:pt x="2029" y="1333"/>
                  </a:lnTo>
                  <a:cubicBezTo>
                    <a:pt x="2125" y="1199"/>
                    <a:pt x="2096" y="1026"/>
                    <a:pt x="1962" y="931"/>
                  </a:cubicBezTo>
                  <a:lnTo>
                    <a:pt x="747" y="50"/>
                  </a:lnTo>
                  <a:cubicBezTo>
                    <a:pt x="698" y="17"/>
                    <a:pt x="641" y="1"/>
                    <a:pt x="584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89"/>
            <p:cNvSpPr/>
            <p:nvPr/>
          </p:nvSpPr>
          <p:spPr>
            <a:xfrm>
              <a:off x="4034604" y="2009561"/>
              <a:ext cx="55829" cy="47294"/>
            </a:xfrm>
            <a:custGeom>
              <a:avLst/>
              <a:gdLst/>
              <a:ahLst/>
              <a:cxnLst/>
              <a:rect l="l" t="t" r="r" b="b"/>
              <a:pathLst>
                <a:path w="2126" h="1801" extrusionOk="0">
                  <a:moveTo>
                    <a:pt x="1545" y="1"/>
                  </a:moveTo>
                  <a:cubicBezTo>
                    <a:pt x="1488" y="1"/>
                    <a:pt x="1430" y="17"/>
                    <a:pt x="1379" y="50"/>
                  </a:cubicBezTo>
                  <a:lnTo>
                    <a:pt x="163" y="931"/>
                  </a:lnTo>
                  <a:cubicBezTo>
                    <a:pt x="29" y="1026"/>
                    <a:pt x="0" y="1199"/>
                    <a:pt x="96" y="1333"/>
                  </a:cubicBezTo>
                  <a:lnTo>
                    <a:pt x="345" y="1677"/>
                  </a:lnTo>
                  <a:cubicBezTo>
                    <a:pt x="403" y="1758"/>
                    <a:pt x="492" y="1801"/>
                    <a:pt x="581" y="1801"/>
                  </a:cubicBezTo>
                  <a:cubicBezTo>
                    <a:pt x="639" y="1801"/>
                    <a:pt x="698" y="1782"/>
                    <a:pt x="747" y="1744"/>
                  </a:cubicBezTo>
                  <a:lnTo>
                    <a:pt x="1962" y="864"/>
                  </a:lnTo>
                  <a:cubicBezTo>
                    <a:pt x="2096" y="778"/>
                    <a:pt x="2125" y="596"/>
                    <a:pt x="2029" y="462"/>
                  </a:cubicBezTo>
                  <a:lnTo>
                    <a:pt x="1780" y="117"/>
                  </a:lnTo>
                  <a:cubicBezTo>
                    <a:pt x="1722" y="41"/>
                    <a:pt x="1635" y="1"/>
                    <a:pt x="154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89"/>
            <p:cNvSpPr/>
            <p:nvPr/>
          </p:nvSpPr>
          <p:spPr>
            <a:xfrm>
              <a:off x="4133368" y="1970407"/>
              <a:ext cx="69642" cy="41753"/>
            </a:xfrm>
            <a:custGeom>
              <a:avLst/>
              <a:gdLst/>
              <a:ahLst/>
              <a:cxnLst/>
              <a:rect l="l" t="t" r="r" b="b"/>
              <a:pathLst>
                <a:path w="2652" h="1590" extrusionOk="0">
                  <a:moveTo>
                    <a:pt x="336" y="1"/>
                  </a:moveTo>
                  <a:cubicBezTo>
                    <a:pt x="154" y="1"/>
                    <a:pt x="1" y="144"/>
                    <a:pt x="1" y="335"/>
                  </a:cubicBezTo>
                  <a:lnTo>
                    <a:pt x="1" y="1254"/>
                  </a:lnTo>
                  <a:cubicBezTo>
                    <a:pt x="1" y="1446"/>
                    <a:pt x="154" y="1589"/>
                    <a:pt x="336" y="1589"/>
                  </a:cubicBezTo>
                  <a:lnTo>
                    <a:pt x="2317" y="1589"/>
                  </a:lnTo>
                  <a:cubicBezTo>
                    <a:pt x="2498" y="1589"/>
                    <a:pt x="2652" y="1446"/>
                    <a:pt x="2652" y="1254"/>
                  </a:cubicBezTo>
                  <a:lnTo>
                    <a:pt x="2652" y="335"/>
                  </a:lnTo>
                  <a:cubicBezTo>
                    <a:pt x="2652" y="144"/>
                    <a:pt x="2498" y="1"/>
                    <a:pt x="231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6" name="Google Shape;11866;p89"/>
            <p:cNvSpPr/>
            <p:nvPr/>
          </p:nvSpPr>
          <p:spPr>
            <a:xfrm>
              <a:off x="4245970" y="2009561"/>
              <a:ext cx="49526" cy="47294"/>
            </a:xfrm>
            <a:custGeom>
              <a:avLst/>
              <a:gdLst/>
              <a:ahLst/>
              <a:cxnLst/>
              <a:rect l="l" t="t" r="r" b="b"/>
              <a:pathLst>
                <a:path w="1886" h="1801" extrusionOk="0">
                  <a:moveTo>
                    <a:pt x="580" y="1"/>
                  </a:moveTo>
                  <a:cubicBezTo>
                    <a:pt x="491" y="1"/>
                    <a:pt x="403" y="41"/>
                    <a:pt x="345" y="117"/>
                  </a:cubicBezTo>
                  <a:lnTo>
                    <a:pt x="96" y="462"/>
                  </a:lnTo>
                  <a:cubicBezTo>
                    <a:pt x="0" y="596"/>
                    <a:pt x="29" y="778"/>
                    <a:pt x="163" y="873"/>
                  </a:cubicBezTo>
                  <a:lnTo>
                    <a:pt x="1378" y="1744"/>
                  </a:lnTo>
                  <a:cubicBezTo>
                    <a:pt x="1428" y="1782"/>
                    <a:pt x="1486" y="1801"/>
                    <a:pt x="1544" y="1801"/>
                  </a:cubicBezTo>
                  <a:cubicBezTo>
                    <a:pt x="1633" y="1801"/>
                    <a:pt x="1722" y="1758"/>
                    <a:pt x="1780" y="1677"/>
                  </a:cubicBezTo>
                  <a:lnTo>
                    <a:pt x="1885" y="1524"/>
                  </a:lnTo>
                  <a:lnTo>
                    <a:pt x="976" y="873"/>
                  </a:lnTo>
                  <a:cubicBezTo>
                    <a:pt x="842" y="778"/>
                    <a:pt x="814" y="596"/>
                    <a:pt x="909" y="462"/>
                  </a:cubicBezTo>
                  <a:lnTo>
                    <a:pt x="1053" y="270"/>
                  </a:lnTo>
                  <a:lnTo>
                    <a:pt x="747" y="50"/>
                  </a:lnTo>
                  <a:cubicBezTo>
                    <a:pt x="695" y="17"/>
                    <a:pt x="637" y="1"/>
                    <a:pt x="580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89"/>
            <p:cNvSpPr/>
            <p:nvPr/>
          </p:nvSpPr>
          <p:spPr>
            <a:xfrm>
              <a:off x="4034604" y="2009561"/>
              <a:ext cx="49789" cy="47294"/>
            </a:xfrm>
            <a:custGeom>
              <a:avLst/>
              <a:gdLst/>
              <a:ahLst/>
              <a:cxnLst/>
              <a:rect l="l" t="t" r="r" b="b"/>
              <a:pathLst>
                <a:path w="1896" h="1801" extrusionOk="0">
                  <a:moveTo>
                    <a:pt x="1541" y="1"/>
                  </a:moveTo>
                  <a:cubicBezTo>
                    <a:pt x="1484" y="1"/>
                    <a:pt x="1427" y="17"/>
                    <a:pt x="1379" y="50"/>
                  </a:cubicBezTo>
                  <a:lnTo>
                    <a:pt x="163" y="931"/>
                  </a:lnTo>
                  <a:cubicBezTo>
                    <a:pt x="29" y="1026"/>
                    <a:pt x="0" y="1208"/>
                    <a:pt x="96" y="1333"/>
                  </a:cubicBezTo>
                  <a:lnTo>
                    <a:pt x="345" y="1677"/>
                  </a:lnTo>
                  <a:cubicBezTo>
                    <a:pt x="403" y="1758"/>
                    <a:pt x="488" y="1801"/>
                    <a:pt x="577" y="1801"/>
                  </a:cubicBezTo>
                  <a:cubicBezTo>
                    <a:pt x="635" y="1801"/>
                    <a:pt x="694" y="1782"/>
                    <a:pt x="747" y="1744"/>
                  </a:cubicBezTo>
                  <a:lnTo>
                    <a:pt x="1053" y="1524"/>
                  </a:lnTo>
                  <a:lnTo>
                    <a:pt x="910" y="1333"/>
                  </a:lnTo>
                  <a:cubicBezTo>
                    <a:pt x="823" y="1208"/>
                    <a:pt x="852" y="1026"/>
                    <a:pt x="977" y="931"/>
                  </a:cubicBezTo>
                  <a:lnTo>
                    <a:pt x="1895" y="270"/>
                  </a:lnTo>
                  <a:lnTo>
                    <a:pt x="1780" y="117"/>
                  </a:lnTo>
                  <a:cubicBezTo>
                    <a:pt x="1722" y="41"/>
                    <a:pt x="1631" y="1"/>
                    <a:pt x="154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89"/>
            <p:cNvSpPr/>
            <p:nvPr/>
          </p:nvSpPr>
          <p:spPr>
            <a:xfrm>
              <a:off x="4133368" y="1970407"/>
              <a:ext cx="30435" cy="41990"/>
            </a:xfrm>
            <a:custGeom>
              <a:avLst/>
              <a:gdLst/>
              <a:ahLst/>
              <a:cxnLst/>
              <a:rect l="l" t="t" r="r" b="b"/>
              <a:pathLst>
                <a:path w="1159" h="1599" extrusionOk="0">
                  <a:moveTo>
                    <a:pt x="336" y="1"/>
                  </a:moveTo>
                  <a:cubicBezTo>
                    <a:pt x="154" y="1"/>
                    <a:pt x="1" y="144"/>
                    <a:pt x="1" y="335"/>
                  </a:cubicBezTo>
                  <a:lnTo>
                    <a:pt x="1" y="1254"/>
                  </a:lnTo>
                  <a:cubicBezTo>
                    <a:pt x="1" y="1446"/>
                    <a:pt x="154" y="1589"/>
                    <a:pt x="336" y="1599"/>
                  </a:cubicBezTo>
                  <a:lnTo>
                    <a:pt x="1159" y="1599"/>
                  </a:lnTo>
                  <a:cubicBezTo>
                    <a:pt x="967" y="1589"/>
                    <a:pt x="824" y="1446"/>
                    <a:pt x="814" y="1254"/>
                  </a:cubicBezTo>
                  <a:lnTo>
                    <a:pt x="814" y="335"/>
                  </a:lnTo>
                  <a:cubicBezTo>
                    <a:pt x="824" y="144"/>
                    <a:pt x="967" y="1"/>
                    <a:pt x="115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89"/>
            <p:cNvSpPr/>
            <p:nvPr/>
          </p:nvSpPr>
          <p:spPr>
            <a:xfrm>
              <a:off x="4049178" y="2070930"/>
              <a:ext cx="229224" cy="220426"/>
            </a:xfrm>
            <a:custGeom>
              <a:avLst/>
              <a:gdLst/>
              <a:ahLst/>
              <a:cxnLst/>
              <a:rect l="l" t="t" r="r" b="b"/>
              <a:pathLst>
                <a:path w="8729" h="8394" extrusionOk="0">
                  <a:moveTo>
                    <a:pt x="4728" y="403"/>
                  </a:moveTo>
                  <a:cubicBezTo>
                    <a:pt x="5255" y="431"/>
                    <a:pt x="5771" y="575"/>
                    <a:pt x="6240" y="814"/>
                  </a:cubicBezTo>
                  <a:lnTo>
                    <a:pt x="6078" y="1092"/>
                  </a:lnTo>
                  <a:cubicBezTo>
                    <a:pt x="5986" y="1255"/>
                    <a:pt x="6122" y="1400"/>
                    <a:pt x="6263" y="1400"/>
                  </a:cubicBezTo>
                  <a:cubicBezTo>
                    <a:pt x="6329" y="1400"/>
                    <a:pt x="6396" y="1369"/>
                    <a:pt x="6441" y="1293"/>
                  </a:cubicBezTo>
                  <a:lnTo>
                    <a:pt x="6594" y="1015"/>
                  </a:lnTo>
                  <a:cubicBezTo>
                    <a:pt x="7035" y="1302"/>
                    <a:pt x="7417" y="1675"/>
                    <a:pt x="7705" y="2116"/>
                  </a:cubicBezTo>
                  <a:lnTo>
                    <a:pt x="7427" y="2278"/>
                  </a:lnTo>
                  <a:cubicBezTo>
                    <a:pt x="7224" y="2392"/>
                    <a:pt x="7338" y="2671"/>
                    <a:pt x="7523" y="2671"/>
                  </a:cubicBezTo>
                  <a:cubicBezTo>
                    <a:pt x="7556" y="2671"/>
                    <a:pt x="7592" y="2662"/>
                    <a:pt x="7628" y="2642"/>
                  </a:cubicBezTo>
                  <a:lnTo>
                    <a:pt x="7906" y="2479"/>
                  </a:lnTo>
                  <a:cubicBezTo>
                    <a:pt x="8145" y="2948"/>
                    <a:pt x="8288" y="3465"/>
                    <a:pt x="8317" y="3991"/>
                  </a:cubicBezTo>
                  <a:lnTo>
                    <a:pt x="7992" y="3991"/>
                  </a:lnTo>
                  <a:cubicBezTo>
                    <a:pt x="7743" y="4011"/>
                    <a:pt x="7743" y="4374"/>
                    <a:pt x="7992" y="4393"/>
                  </a:cubicBezTo>
                  <a:lnTo>
                    <a:pt x="8317" y="4393"/>
                  </a:lnTo>
                  <a:cubicBezTo>
                    <a:pt x="8288" y="4920"/>
                    <a:pt x="8145" y="5437"/>
                    <a:pt x="7906" y="5905"/>
                  </a:cubicBezTo>
                  <a:lnTo>
                    <a:pt x="7628" y="5743"/>
                  </a:lnTo>
                  <a:cubicBezTo>
                    <a:pt x="7592" y="5722"/>
                    <a:pt x="7556" y="5714"/>
                    <a:pt x="7523" y="5714"/>
                  </a:cubicBezTo>
                  <a:cubicBezTo>
                    <a:pt x="7338" y="5714"/>
                    <a:pt x="7224" y="5993"/>
                    <a:pt x="7427" y="6106"/>
                  </a:cubicBezTo>
                  <a:lnTo>
                    <a:pt x="7705" y="6260"/>
                  </a:lnTo>
                  <a:cubicBezTo>
                    <a:pt x="7417" y="6709"/>
                    <a:pt x="7044" y="7083"/>
                    <a:pt x="6604" y="7370"/>
                  </a:cubicBezTo>
                  <a:lnTo>
                    <a:pt x="6594" y="7370"/>
                  </a:lnTo>
                  <a:lnTo>
                    <a:pt x="6441" y="7092"/>
                  </a:lnTo>
                  <a:cubicBezTo>
                    <a:pt x="6396" y="7016"/>
                    <a:pt x="6329" y="6985"/>
                    <a:pt x="6263" y="6985"/>
                  </a:cubicBezTo>
                  <a:cubicBezTo>
                    <a:pt x="6122" y="6985"/>
                    <a:pt x="5986" y="7130"/>
                    <a:pt x="6078" y="7293"/>
                  </a:cubicBezTo>
                  <a:lnTo>
                    <a:pt x="6240" y="7571"/>
                  </a:lnTo>
                  <a:cubicBezTo>
                    <a:pt x="5771" y="7810"/>
                    <a:pt x="5255" y="7953"/>
                    <a:pt x="4728" y="7982"/>
                  </a:cubicBezTo>
                  <a:lnTo>
                    <a:pt x="4728" y="7657"/>
                  </a:lnTo>
                  <a:cubicBezTo>
                    <a:pt x="4719" y="7532"/>
                    <a:pt x="4623" y="7470"/>
                    <a:pt x="4527" y="7470"/>
                  </a:cubicBezTo>
                  <a:cubicBezTo>
                    <a:pt x="4432" y="7470"/>
                    <a:pt x="4336" y="7532"/>
                    <a:pt x="4326" y="7657"/>
                  </a:cubicBezTo>
                  <a:lnTo>
                    <a:pt x="4326" y="7982"/>
                  </a:lnTo>
                  <a:cubicBezTo>
                    <a:pt x="3800" y="7953"/>
                    <a:pt x="3283" y="7810"/>
                    <a:pt x="2814" y="7571"/>
                  </a:cubicBezTo>
                  <a:lnTo>
                    <a:pt x="2977" y="7293"/>
                  </a:lnTo>
                  <a:cubicBezTo>
                    <a:pt x="3068" y="7130"/>
                    <a:pt x="2928" y="6985"/>
                    <a:pt x="2787" y="6985"/>
                  </a:cubicBezTo>
                  <a:cubicBezTo>
                    <a:pt x="2722" y="6985"/>
                    <a:pt x="2656" y="7016"/>
                    <a:pt x="2613" y="7092"/>
                  </a:cubicBezTo>
                  <a:lnTo>
                    <a:pt x="2460" y="7370"/>
                  </a:lnTo>
                  <a:cubicBezTo>
                    <a:pt x="2010" y="7083"/>
                    <a:pt x="1637" y="6709"/>
                    <a:pt x="1350" y="6260"/>
                  </a:cubicBezTo>
                  <a:lnTo>
                    <a:pt x="1627" y="6106"/>
                  </a:lnTo>
                  <a:cubicBezTo>
                    <a:pt x="1830" y="5993"/>
                    <a:pt x="1716" y="5714"/>
                    <a:pt x="1531" y="5714"/>
                  </a:cubicBezTo>
                  <a:cubicBezTo>
                    <a:pt x="1498" y="5714"/>
                    <a:pt x="1463" y="5722"/>
                    <a:pt x="1426" y="5743"/>
                  </a:cubicBezTo>
                  <a:lnTo>
                    <a:pt x="1149" y="5905"/>
                  </a:lnTo>
                  <a:cubicBezTo>
                    <a:pt x="910" y="5437"/>
                    <a:pt x="766" y="4920"/>
                    <a:pt x="737" y="4393"/>
                  </a:cubicBezTo>
                  <a:lnTo>
                    <a:pt x="1063" y="4393"/>
                  </a:lnTo>
                  <a:cubicBezTo>
                    <a:pt x="1072" y="4394"/>
                    <a:pt x="1081" y="4395"/>
                    <a:pt x="1089" y="4395"/>
                  </a:cubicBezTo>
                  <a:cubicBezTo>
                    <a:pt x="1351" y="4395"/>
                    <a:pt x="1351" y="3990"/>
                    <a:pt x="1089" y="3990"/>
                  </a:cubicBezTo>
                  <a:cubicBezTo>
                    <a:pt x="1081" y="3990"/>
                    <a:pt x="1072" y="3991"/>
                    <a:pt x="1063" y="3991"/>
                  </a:cubicBezTo>
                  <a:lnTo>
                    <a:pt x="737" y="3991"/>
                  </a:lnTo>
                  <a:cubicBezTo>
                    <a:pt x="766" y="3465"/>
                    <a:pt x="910" y="2948"/>
                    <a:pt x="1149" y="2479"/>
                  </a:cubicBezTo>
                  <a:lnTo>
                    <a:pt x="1426" y="2642"/>
                  </a:lnTo>
                  <a:cubicBezTo>
                    <a:pt x="1463" y="2662"/>
                    <a:pt x="1498" y="2671"/>
                    <a:pt x="1531" y="2671"/>
                  </a:cubicBezTo>
                  <a:cubicBezTo>
                    <a:pt x="1716" y="2671"/>
                    <a:pt x="1830" y="2392"/>
                    <a:pt x="1627" y="2278"/>
                  </a:cubicBezTo>
                  <a:lnTo>
                    <a:pt x="1350" y="2116"/>
                  </a:lnTo>
                  <a:cubicBezTo>
                    <a:pt x="1637" y="1675"/>
                    <a:pt x="2010" y="1302"/>
                    <a:pt x="2460" y="1015"/>
                  </a:cubicBezTo>
                  <a:lnTo>
                    <a:pt x="2613" y="1293"/>
                  </a:lnTo>
                  <a:cubicBezTo>
                    <a:pt x="2656" y="1369"/>
                    <a:pt x="2722" y="1400"/>
                    <a:pt x="2787" y="1400"/>
                  </a:cubicBezTo>
                  <a:cubicBezTo>
                    <a:pt x="2928" y="1400"/>
                    <a:pt x="3068" y="1255"/>
                    <a:pt x="2977" y="1092"/>
                  </a:cubicBezTo>
                  <a:lnTo>
                    <a:pt x="2814" y="814"/>
                  </a:lnTo>
                  <a:cubicBezTo>
                    <a:pt x="3283" y="575"/>
                    <a:pt x="3800" y="431"/>
                    <a:pt x="4326" y="403"/>
                  </a:cubicBezTo>
                  <a:lnTo>
                    <a:pt x="4326" y="728"/>
                  </a:lnTo>
                  <a:cubicBezTo>
                    <a:pt x="4312" y="876"/>
                    <a:pt x="4420" y="950"/>
                    <a:pt x="4527" y="950"/>
                  </a:cubicBezTo>
                  <a:cubicBezTo>
                    <a:pt x="4635" y="950"/>
                    <a:pt x="4743" y="876"/>
                    <a:pt x="4728" y="728"/>
                  </a:cubicBezTo>
                  <a:lnTo>
                    <a:pt x="4728" y="403"/>
                  </a:lnTo>
                  <a:close/>
                  <a:moveTo>
                    <a:pt x="4527" y="1"/>
                  </a:moveTo>
                  <a:cubicBezTo>
                    <a:pt x="2833" y="1"/>
                    <a:pt x="1302" y="1025"/>
                    <a:pt x="651" y="2594"/>
                  </a:cubicBezTo>
                  <a:cubicBezTo>
                    <a:pt x="0" y="4164"/>
                    <a:pt x="364" y="5963"/>
                    <a:pt x="1560" y="7169"/>
                  </a:cubicBezTo>
                  <a:cubicBezTo>
                    <a:pt x="2368" y="7970"/>
                    <a:pt x="3441" y="8393"/>
                    <a:pt x="4533" y="8393"/>
                  </a:cubicBezTo>
                  <a:cubicBezTo>
                    <a:pt x="5072" y="8393"/>
                    <a:pt x="5616" y="8290"/>
                    <a:pt x="6135" y="8078"/>
                  </a:cubicBezTo>
                  <a:cubicBezTo>
                    <a:pt x="7705" y="7427"/>
                    <a:pt x="8729" y="5896"/>
                    <a:pt x="8729" y="4192"/>
                  </a:cubicBezTo>
                  <a:cubicBezTo>
                    <a:pt x="8729" y="1876"/>
                    <a:pt x="6843" y="1"/>
                    <a:pt x="4527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89"/>
            <p:cNvSpPr/>
            <p:nvPr/>
          </p:nvSpPr>
          <p:spPr>
            <a:xfrm>
              <a:off x="4153719" y="2166674"/>
              <a:ext cx="28676" cy="28939"/>
            </a:xfrm>
            <a:custGeom>
              <a:avLst/>
              <a:gdLst/>
              <a:ahLst/>
              <a:cxnLst/>
              <a:rect l="l" t="t" r="r" b="b"/>
              <a:pathLst>
                <a:path w="1092" h="1102" extrusionOk="0">
                  <a:moveTo>
                    <a:pt x="546" y="1"/>
                  </a:moveTo>
                  <a:cubicBezTo>
                    <a:pt x="250" y="1"/>
                    <a:pt x="1" y="250"/>
                    <a:pt x="1" y="546"/>
                  </a:cubicBezTo>
                  <a:cubicBezTo>
                    <a:pt x="1" y="853"/>
                    <a:pt x="250" y="1101"/>
                    <a:pt x="546" y="1101"/>
                  </a:cubicBezTo>
                  <a:cubicBezTo>
                    <a:pt x="852" y="1101"/>
                    <a:pt x="1092" y="853"/>
                    <a:pt x="1092" y="546"/>
                  </a:cubicBezTo>
                  <a:cubicBezTo>
                    <a:pt x="1092" y="250"/>
                    <a:pt x="852" y="1"/>
                    <a:pt x="54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89"/>
            <p:cNvSpPr/>
            <p:nvPr/>
          </p:nvSpPr>
          <p:spPr>
            <a:xfrm>
              <a:off x="4153982" y="2166832"/>
              <a:ext cx="23398" cy="28833"/>
            </a:xfrm>
            <a:custGeom>
              <a:avLst/>
              <a:gdLst/>
              <a:ahLst/>
              <a:cxnLst/>
              <a:rect l="l" t="t" r="r" b="b"/>
              <a:pathLst>
                <a:path w="891" h="1098" extrusionOk="0">
                  <a:moveTo>
                    <a:pt x="544" y="0"/>
                  </a:moveTo>
                  <a:cubicBezTo>
                    <a:pt x="264" y="0"/>
                    <a:pt x="0" y="221"/>
                    <a:pt x="0" y="550"/>
                  </a:cubicBezTo>
                  <a:cubicBezTo>
                    <a:pt x="0" y="874"/>
                    <a:pt x="267" y="1098"/>
                    <a:pt x="548" y="1098"/>
                  </a:cubicBezTo>
                  <a:cubicBezTo>
                    <a:pt x="666" y="1098"/>
                    <a:pt x="786" y="1059"/>
                    <a:pt x="890" y="971"/>
                  </a:cubicBezTo>
                  <a:cubicBezTo>
                    <a:pt x="766" y="866"/>
                    <a:pt x="699" y="703"/>
                    <a:pt x="699" y="550"/>
                  </a:cubicBezTo>
                  <a:cubicBezTo>
                    <a:pt x="699" y="387"/>
                    <a:pt x="775" y="234"/>
                    <a:pt x="890" y="129"/>
                  </a:cubicBezTo>
                  <a:cubicBezTo>
                    <a:pt x="785" y="40"/>
                    <a:pt x="663" y="0"/>
                    <a:pt x="5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2" name="Google Shape;11872;p89"/>
          <p:cNvGrpSpPr/>
          <p:nvPr/>
        </p:nvGrpSpPr>
        <p:grpSpPr>
          <a:xfrm>
            <a:off x="3544540" y="3380963"/>
            <a:ext cx="320188" cy="319269"/>
            <a:chOff x="3544540" y="3380963"/>
            <a:chExt cx="320188" cy="319269"/>
          </a:xfrm>
        </p:grpSpPr>
        <p:sp>
          <p:nvSpPr>
            <p:cNvPr id="11873" name="Google Shape;11873;p89"/>
            <p:cNvSpPr/>
            <p:nvPr/>
          </p:nvSpPr>
          <p:spPr>
            <a:xfrm>
              <a:off x="3636528" y="3558218"/>
              <a:ext cx="51023" cy="51049"/>
            </a:xfrm>
            <a:custGeom>
              <a:avLst/>
              <a:gdLst/>
              <a:ahLst/>
              <a:cxnLst/>
              <a:rect l="l" t="t" r="r" b="b"/>
              <a:pathLst>
                <a:path w="1943" h="1944" extrusionOk="0">
                  <a:moveTo>
                    <a:pt x="1196" y="0"/>
                  </a:moveTo>
                  <a:lnTo>
                    <a:pt x="0" y="1197"/>
                  </a:lnTo>
                  <a:cubicBezTo>
                    <a:pt x="86" y="1216"/>
                    <a:pt x="172" y="1254"/>
                    <a:pt x="239" y="1321"/>
                  </a:cubicBezTo>
                  <a:lnTo>
                    <a:pt x="622" y="1704"/>
                  </a:lnTo>
                  <a:cubicBezTo>
                    <a:pt x="689" y="1771"/>
                    <a:pt x="727" y="1857"/>
                    <a:pt x="747" y="1943"/>
                  </a:cubicBezTo>
                  <a:lnTo>
                    <a:pt x="1943" y="747"/>
                  </a:lnTo>
                  <a:cubicBezTo>
                    <a:pt x="1656" y="536"/>
                    <a:pt x="1407" y="287"/>
                    <a:pt x="119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89"/>
            <p:cNvSpPr/>
            <p:nvPr/>
          </p:nvSpPr>
          <p:spPr>
            <a:xfrm>
              <a:off x="3636765" y="3558454"/>
              <a:ext cx="40992" cy="50813"/>
            </a:xfrm>
            <a:custGeom>
              <a:avLst/>
              <a:gdLst/>
              <a:ahLst/>
              <a:cxnLst/>
              <a:rect l="l" t="t" r="r" b="b"/>
              <a:pathLst>
                <a:path w="1561" h="1935" extrusionOk="0">
                  <a:moveTo>
                    <a:pt x="1197" y="1"/>
                  </a:moveTo>
                  <a:lnTo>
                    <a:pt x="1" y="1197"/>
                  </a:lnTo>
                  <a:cubicBezTo>
                    <a:pt x="87" y="1207"/>
                    <a:pt x="173" y="1245"/>
                    <a:pt x="240" y="1312"/>
                  </a:cubicBezTo>
                  <a:lnTo>
                    <a:pt x="623" y="1695"/>
                  </a:lnTo>
                  <a:cubicBezTo>
                    <a:pt x="690" y="1762"/>
                    <a:pt x="728" y="1848"/>
                    <a:pt x="747" y="1934"/>
                  </a:cubicBezTo>
                  <a:lnTo>
                    <a:pt x="1197" y="1484"/>
                  </a:lnTo>
                  <a:lnTo>
                    <a:pt x="1034" y="1312"/>
                  </a:lnTo>
                  <a:lnTo>
                    <a:pt x="1015" y="1312"/>
                  </a:lnTo>
                  <a:cubicBezTo>
                    <a:pt x="910" y="1216"/>
                    <a:pt x="910" y="1063"/>
                    <a:pt x="1015" y="968"/>
                  </a:cubicBezTo>
                  <a:lnTo>
                    <a:pt x="1561" y="412"/>
                  </a:lnTo>
                  <a:cubicBezTo>
                    <a:pt x="1427" y="288"/>
                    <a:pt x="1312" y="145"/>
                    <a:pt x="1197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89"/>
            <p:cNvSpPr/>
            <p:nvPr/>
          </p:nvSpPr>
          <p:spPr>
            <a:xfrm>
              <a:off x="3632248" y="3380963"/>
              <a:ext cx="232480" cy="221897"/>
            </a:xfrm>
            <a:custGeom>
              <a:avLst/>
              <a:gdLst/>
              <a:ahLst/>
              <a:cxnLst/>
              <a:rect l="l" t="t" r="r" b="b"/>
              <a:pathLst>
                <a:path w="8853" h="8450" extrusionOk="0">
                  <a:moveTo>
                    <a:pt x="4639" y="0"/>
                  </a:moveTo>
                  <a:cubicBezTo>
                    <a:pt x="3537" y="0"/>
                    <a:pt x="2454" y="430"/>
                    <a:pt x="1646" y="1238"/>
                  </a:cubicBezTo>
                  <a:cubicBezTo>
                    <a:pt x="0" y="2894"/>
                    <a:pt x="0" y="5564"/>
                    <a:pt x="1646" y="7210"/>
                  </a:cubicBezTo>
                  <a:cubicBezTo>
                    <a:pt x="2452" y="8022"/>
                    <a:pt x="3532" y="8450"/>
                    <a:pt x="4631" y="8450"/>
                  </a:cubicBezTo>
                  <a:cubicBezTo>
                    <a:pt x="5176" y="8450"/>
                    <a:pt x="5726" y="8344"/>
                    <a:pt x="6250" y="8128"/>
                  </a:cubicBezTo>
                  <a:cubicBezTo>
                    <a:pt x="7829" y="7478"/>
                    <a:pt x="8853" y="5937"/>
                    <a:pt x="8853" y="4224"/>
                  </a:cubicBezTo>
                  <a:cubicBezTo>
                    <a:pt x="8853" y="2520"/>
                    <a:pt x="7829" y="980"/>
                    <a:pt x="6250" y="319"/>
                  </a:cubicBezTo>
                  <a:cubicBezTo>
                    <a:pt x="5729" y="104"/>
                    <a:pt x="5182" y="0"/>
                    <a:pt x="463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89"/>
            <p:cNvSpPr/>
            <p:nvPr/>
          </p:nvSpPr>
          <p:spPr>
            <a:xfrm>
              <a:off x="3627731" y="3381094"/>
              <a:ext cx="135738" cy="221792"/>
            </a:xfrm>
            <a:custGeom>
              <a:avLst/>
              <a:gdLst/>
              <a:ahLst/>
              <a:cxnLst/>
              <a:rect l="l" t="t" r="r" b="b"/>
              <a:pathLst>
                <a:path w="5169" h="8446" extrusionOk="0">
                  <a:moveTo>
                    <a:pt x="4787" y="0"/>
                  </a:moveTo>
                  <a:cubicBezTo>
                    <a:pt x="2484" y="0"/>
                    <a:pt x="574" y="1869"/>
                    <a:pt x="574" y="4219"/>
                  </a:cubicBezTo>
                  <a:cubicBezTo>
                    <a:pt x="574" y="6574"/>
                    <a:pt x="2492" y="8445"/>
                    <a:pt x="4802" y="8445"/>
                  </a:cubicBezTo>
                  <a:cubicBezTo>
                    <a:pt x="4923" y="8445"/>
                    <a:pt x="5045" y="8440"/>
                    <a:pt x="5168" y="8430"/>
                  </a:cubicBezTo>
                  <a:cubicBezTo>
                    <a:pt x="4173" y="8344"/>
                    <a:pt x="3244" y="7913"/>
                    <a:pt x="2546" y="7205"/>
                  </a:cubicBezTo>
                  <a:cubicBezTo>
                    <a:pt x="0" y="4669"/>
                    <a:pt x="1589" y="314"/>
                    <a:pt x="5168" y="17"/>
                  </a:cubicBezTo>
                  <a:cubicBezTo>
                    <a:pt x="5040" y="6"/>
                    <a:pt x="4913" y="0"/>
                    <a:pt x="478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89"/>
            <p:cNvSpPr/>
            <p:nvPr/>
          </p:nvSpPr>
          <p:spPr>
            <a:xfrm>
              <a:off x="3664154" y="3402050"/>
              <a:ext cx="188258" cy="179723"/>
            </a:xfrm>
            <a:custGeom>
              <a:avLst/>
              <a:gdLst/>
              <a:ahLst/>
              <a:cxnLst/>
              <a:rect l="l" t="t" r="r" b="b"/>
              <a:pathLst>
                <a:path w="7169" h="6844" extrusionOk="0">
                  <a:moveTo>
                    <a:pt x="3443" y="0"/>
                  </a:moveTo>
                  <a:cubicBezTo>
                    <a:pt x="1686" y="0"/>
                    <a:pt x="1" y="1362"/>
                    <a:pt x="1" y="3421"/>
                  </a:cubicBezTo>
                  <a:cubicBezTo>
                    <a:pt x="1" y="4809"/>
                    <a:pt x="833" y="6053"/>
                    <a:pt x="2106" y="6579"/>
                  </a:cubicBezTo>
                  <a:cubicBezTo>
                    <a:pt x="2532" y="6757"/>
                    <a:pt x="2978" y="6843"/>
                    <a:pt x="3419" y="6843"/>
                  </a:cubicBezTo>
                  <a:cubicBezTo>
                    <a:pt x="4308" y="6843"/>
                    <a:pt x="5180" y="6494"/>
                    <a:pt x="5839" y="5842"/>
                  </a:cubicBezTo>
                  <a:cubicBezTo>
                    <a:pt x="7169" y="4502"/>
                    <a:pt x="7169" y="2339"/>
                    <a:pt x="5839" y="1009"/>
                  </a:cubicBezTo>
                  <a:cubicBezTo>
                    <a:pt x="5142" y="312"/>
                    <a:pt x="4284" y="0"/>
                    <a:pt x="3443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89"/>
            <p:cNvSpPr/>
            <p:nvPr/>
          </p:nvSpPr>
          <p:spPr>
            <a:xfrm>
              <a:off x="3656381" y="3402102"/>
              <a:ext cx="107088" cy="179540"/>
            </a:xfrm>
            <a:custGeom>
              <a:avLst/>
              <a:gdLst/>
              <a:ahLst/>
              <a:cxnLst/>
              <a:rect l="l" t="t" r="r" b="b"/>
              <a:pathLst>
                <a:path w="4078" h="6837" extrusionOk="0">
                  <a:moveTo>
                    <a:pt x="3703" y="1"/>
                  </a:moveTo>
                  <a:cubicBezTo>
                    <a:pt x="1844" y="1"/>
                    <a:pt x="287" y="1516"/>
                    <a:pt x="287" y="3419"/>
                  </a:cubicBezTo>
                  <a:cubicBezTo>
                    <a:pt x="287" y="5330"/>
                    <a:pt x="1843" y="6837"/>
                    <a:pt x="3701" y="6837"/>
                  </a:cubicBezTo>
                  <a:cubicBezTo>
                    <a:pt x="3825" y="6837"/>
                    <a:pt x="3951" y="6830"/>
                    <a:pt x="4077" y="6816"/>
                  </a:cubicBezTo>
                  <a:cubicBezTo>
                    <a:pt x="3302" y="6740"/>
                    <a:pt x="2584" y="6395"/>
                    <a:pt x="2029" y="5840"/>
                  </a:cubicBezTo>
                  <a:cubicBezTo>
                    <a:pt x="0" y="3811"/>
                    <a:pt x="1225" y="328"/>
                    <a:pt x="4077" y="21"/>
                  </a:cubicBezTo>
                  <a:cubicBezTo>
                    <a:pt x="3951" y="8"/>
                    <a:pt x="3826" y="1"/>
                    <a:pt x="370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89"/>
            <p:cNvSpPr/>
            <p:nvPr/>
          </p:nvSpPr>
          <p:spPr>
            <a:xfrm>
              <a:off x="3729252" y="3437579"/>
              <a:ext cx="49290" cy="49027"/>
            </a:xfrm>
            <a:custGeom>
              <a:avLst/>
              <a:gdLst/>
              <a:ahLst/>
              <a:cxnLst/>
              <a:rect l="l" t="t" r="r" b="b"/>
              <a:pathLst>
                <a:path w="1877" h="1867" extrusionOk="0">
                  <a:moveTo>
                    <a:pt x="938" y="1"/>
                  </a:moveTo>
                  <a:cubicBezTo>
                    <a:pt x="422" y="1"/>
                    <a:pt x="0" y="422"/>
                    <a:pt x="0" y="939"/>
                  </a:cubicBezTo>
                  <a:cubicBezTo>
                    <a:pt x="0" y="1455"/>
                    <a:pt x="422" y="1867"/>
                    <a:pt x="938" y="1867"/>
                  </a:cubicBezTo>
                  <a:cubicBezTo>
                    <a:pt x="1455" y="1867"/>
                    <a:pt x="1876" y="1455"/>
                    <a:pt x="1876" y="939"/>
                  </a:cubicBezTo>
                  <a:cubicBezTo>
                    <a:pt x="1876" y="422"/>
                    <a:pt x="1455" y="1"/>
                    <a:pt x="938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89"/>
            <p:cNvSpPr/>
            <p:nvPr/>
          </p:nvSpPr>
          <p:spPr>
            <a:xfrm>
              <a:off x="3729252" y="3437658"/>
              <a:ext cx="34217" cy="49132"/>
            </a:xfrm>
            <a:custGeom>
              <a:avLst/>
              <a:gdLst/>
              <a:ahLst/>
              <a:cxnLst/>
              <a:rect l="l" t="t" r="r" b="b"/>
              <a:pathLst>
                <a:path w="1303" h="1871" extrusionOk="0">
                  <a:moveTo>
                    <a:pt x="940" y="0"/>
                  </a:moveTo>
                  <a:cubicBezTo>
                    <a:pt x="446" y="0"/>
                    <a:pt x="0" y="397"/>
                    <a:pt x="0" y="936"/>
                  </a:cubicBezTo>
                  <a:cubicBezTo>
                    <a:pt x="0" y="1474"/>
                    <a:pt x="446" y="1871"/>
                    <a:pt x="940" y="1871"/>
                  </a:cubicBezTo>
                  <a:cubicBezTo>
                    <a:pt x="1059" y="1871"/>
                    <a:pt x="1182" y="1847"/>
                    <a:pt x="1302" y="1797"/>
                  </a:cubicBezTo>
                  <a:cubicBezTo>
                    <a:pt x="958" y="1644"/>
                    <a:pt x="737" y="1309"/>
                    <a:pt x="737" y="936"/>
                  </a:cubicBezTo>
                  <a:cubicBezTo>
                    <a:pt x="737" y="562"/>
                    <a:pt x="958" y="218"/>
                    <a:pt x="1302" y="74"/>
                  </a:cubicBezTo>
                  <a:cubicBezTo>
                    <a:pt x="1182" y="24"/>
                    <a:pt x="1059" y="0"/>
                    <a:pt x="94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89"/>
            <p:cNvSpPr/>
            <p:nvPr/>
          </p:nvSpPr>
          <p:spPr>
            <a:xfrm>
              <a:off x="3713680" y="3486581"/>
              <a:ext cx="80434" cy="51548"/>
            </a:xfrm>
            <a:custGeom>
              <a:avLst/>
              <a:gdLst/>
              <a:ahLst/>
              <a:cxnLst/>
              <a:rect l="l" t="t" r="r" b="b"/>
              <a:pathLst>
                <a:path w="3063" h="1963" extrusionOk="0">
                  <a:moveTo>
                    <a:pt x="1005" y="1"/>
                  </a:moveTo>
                  <a:cubicBezTo>
                    <a:pt x="450" y="10"/>
                    <a:pt x="0" y="451"/>
                    <a:pt x="0" y="1006"/>
                  </a:cubicBezTo>
                  <a:lnTo>
                    <a:pt x="0" y="1790"/>
                  </a:lnTo>
                  <a:cubicBezTo>
                    <a:pt x="0" y="1886"/>
                    <a:pt x="77" y="1963"/>
                    <a:pt x="172" y="1963"/>
                  </a:cubicBezTo>
                  <a:lnTo>
                    <a:pt x="2890" y="1963"/>
                  </a:lnTo>
                  <a:cubicBezTo>
                    <a:pt x="2986" y="1963"/>
                    <a:pt x="3063" y="1886"/>
                    <a:pt x="3063" y="1790"/>
                  </a:cubicBezTo>
                  <a:lnTo>
                    <a:pt x="3063" y="1006"/>
                  </a:lnTo>
                  <a:cubicBezTo>
                    <a:pt x="3063" y="451"/>
                    <a:pt x="2613" y="10"/>
                    <a:pt x="205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89"/>
            <p:cNvSpPr/>
            <p:nvPr/>
          </p:nvSpPr>
          <p:spPr>
            <a:xfrm>
              <a:off x="3713680" y="3486581"/>
              <a:ext cx="45745" cy="51548"/>
            </a:xfrm>
            <a:custGeom>
              <a:avLst/>
              <a:gdLst/>
              <a:ahLst/>
              <a:cxnLst/>
              <a:rect l="l" t="t" r="r" b="b"/>
              <a:pathLst>
                <a:path w="1742" h="1963" extrusionOk="0">
                  <a:moveTo>
                    <a:pt x="1005" y="1"/>
                  </a:moveTo>
                  <a:cubicBezTo>
                    <a:pt x="450" y="10"/>
                    <a:pt x="0" y="451"/>
                    <a:pt x="0" y="1006"/>
                  </a:cubicBezTo>
                  <a:lnTo>
                    <a:pt x="0" y="1790"/>
                  </a:lnTo>
                  <a:cubicBezTo>
                    <a:pt x="0" y="1886"/>
                    <a:pt x="77" y="1963"/>
                    <a:pt x="172" y="1963"/>
                  </a:cubicBezTo>
                  <a:lnTo>
                    <a:pt x="909" y="1963"/>
                  </a:lnTo>
                  <a:cubicBezTo>
                    <a:pt x="814" y="1963"/>
                    <a:pt x="737" y="1886"/>
                    <a:pt x="737" y="1790"/>
                  </a:cubicBezTo>
                  <a:lnTo>
                    <a:pt x="737" y="1006"/>
                  </a:lnTo>
                  <a:cubicBezTo>
                    <a:pt x="737" y="451"/>
                    <a:pt x="1187" y="10"/>
                    <a:pt x="174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89"/>
            <p:cNvSpPr/>
            <p:nvPr/>
          </p:nvSpPr>
          <p:spPr>
            <a:xfrm>
              <a:off x="3728990" y="3507274"/>
              <a:ext cx="9847" cy="30856"/>
            </a:xfrm>
            <a:custGeom>
              <a:avLst/>
              <a:gdLst/>
              <a:ahLst/>
              <a:cxnLst/>
              <a:rect l="l" t="t" r="r" b="b"/>
              <a:pathLst>
                <a:path w="375" h="1175" extrusionOk="0">
                  <a:moveTo>
                    <a:pt x="188" y="0"/>
                  </a:moveTo>
                  <a:cubicBezTo>
                    <a:pt x="94" y="0"/>
                    <a:pt x="1" y="60"/>
                    <a:pt x="1" y="179"/>
                  </a:cubicBezTo>
                  <a:lnTo>
                    <a:pt x="1" y="1175"/>
                  </a:lnTo>
                  <a:lnTo>
                    <a:pt x="374" y="1175"/>
                  </a:lnTo>
                  <a:lnTo>
                    <a:pt x="374" y="179"/>
                  </a:lnTo>
                  <a:cubicBezTo>
                    <a:pt x="374" y="60"/>
                    <a:pt x="281" y="0"/>
                    <a:pt x="18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89"/>
            <p:cNvSpPr/>
            <p:nvPr/>
          </p:nvSpPr>
          <p:spPr>
            <a:xfrm>
              <a:off x="3768958" y="3507274"/>
              <a:ext cx="9821" cy="30856"/>
            </a:xfrm>
            <a:custGeom>
              <a:avLst/>
              <a:gdLst/>
              <a:ahLst/>
              <a:cxnLst/>
              <a:rect l="l" t="t" r="r" b="b"/>
              <a:pathLst>
                <a:path w="374" h="1175" extrusionOk="0">
                  <a:moveTo>
                    <a:pt x="187" y="0"/>
                  </a:moveTo>
                  <a:cubicBezTo>
                    <a:pt x="94" y="0"/>
                    <a:pt x="1" y="60"/>
                    <a:pt x="1" y="179"/>
                  </a:cubicBezTo>
                  <a:lnTo>
                    <a:pt x="1" y="1175"/>
                  </a:lnTo>
                  <a:lnTo>
                    <a:pt x="374" y="1175"/>
                  </a:lnTo>
                  <a:lnTo>
                    <a:pt x="374" y="179"/>
                  </a:lnTo>
                  <a:cubicBezTo>
                    <a:pt x="374" y="60"/>
                    <a:pt x="281" y="0"/>
                    <a:pt x="1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89"/>
            <p:cNvSpPr/>
            <p:nvPr/>
          </p:nvSpPr>
          <p:spPr>
            <a:xfrm>
              <a:off x="3544540" y="3586342"/>
              <a:ext cx="116384" cy="113890"/>
            </a:xfrm>
            <a:custGeom>
              <a:avLst/>
              <a:gdLst/>
              <a:ahLst/>
              <a:cxnLst/>
              <a:rect l="l" t="t" r="r" b="b"/>
              <a:pathLst>
                <a:path w="4432" h="4337" extrusionOk="0">
                  <a:moveTo>
                    <a:pt x="3517" y="0"/>
                  </a:moveTo>
                  <a:cubicBezTo>
                    <a:pt x="3391" y="0"/>
                    <a:pt x="3265" y="48"/>
                    <a:pt x="3168" y="145"/>
                  </a:cubicBezTo>
                  <a:lnTo>
                    <a:pt x="192" y="3121"/>
                  </a:lnTo>
                  <a:cubicBezTo>
                    <a:pt x="0" y="3313"/>
                    <a:pt x="0" y="3619"/>
                    <a:pt x="192" y="3810"/>
                  </a:cubicBezTo>
                  <a:lnTo>
                    <a:pt x="575" y="4193"/>
                  </a:lnTo>
                  <a:cubicBezTo>
                    <a:pt x="670" y="4289"/>
                    <a:pt x="795" y="4337"/>
                    <a:pt x="919" y="4337"/>
                  </a:cubicBezTo>
                  <a:cubicBezTo>
                    <a:pt x="1043" y="4337"/>
                    <a:pt x="1168" y="4289"/>
                    <a:pt x="1264" y="4193"/>
                  </a:cubicBezTo>
                  <a:lnTo>
                    <a:pt x="4240" y="1207"/>
                  </a:lnTo>
                  <a:cubicBezTo>
                    <a:pt x="4431" y="1016"/>
                    <a:pt x="4431" y="709"/>
                    <a:pt x="4240" y="528"/>
                  </a:cubicBezTo>
                  <a:lnTo>
                    <a:pt x="3857" y="135"/>
                  </a:lnTo>
                  <a:cubicBezTo>
                    <a:pt x="3763" y="45"/>
                    <a:pt x="3640" y="0"/>
                    <a:pt x="351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89"/>
            <p:cNvSpPr/>
            <p:nvPr/>
          </p:nvSpPr>
          <p:spPr>
            <a:xfrm>
              <a:off x="3544540" y="3586369"/>
              <a:ext cx="101810" cy="113863"/>
            </a:xfrm>
            <a:custGeom>
              <a:avLst/>
              <a:gdLst/>
              <a:ahLst/>
              <a:cxnLst/>
              <a:rect l="l" t="t" r="r" b="b"/>
              <a:pathLst>
                <a:path w="3877" h="4336" extrusionOk="0">
                  <a:moveTo>
                    <a:pt x="3513" y="0"/>
                  </a:moveTo>
                  <a:cubicBezTo>
                    <a:pt x="3388" y="0"/>
                    <a:pt x="3264" y="48"/>
                    <a:pt x="3168" y="144"/>
                  </a:cubicBezTo>
                  <a:lnTo>
                    <a:pt x="192" y="3120"/>
                  </a:lnTo>
                  <a:cubicBezTo>
                    <a:pt x="0" y="3312"/>
                    <a:pt x="0" y="3618"/>
                    <a:pt x="192" y="3809"/>
                  </a:cubicBezTo>
                  <a:lnTo>
                    <a:pt x="575" y="4192"/>
                  </a:lnTo>
                  <a:cubicBezTo>
                    <a:pt x="670" y="4288"/>
                    <a:pt x="795" y="4336"/>
                    <a:pt x="919" y="4336"/>
                  </a:cubicBezTo>
                  <a:cubicBezTo>
                    <a:pt x="1043" y="4336"/>
                    <a:pt x="1168" y="4288"/>
                    <a:pt x="1264" y="4192"/>
                  </a:cubicBezTo>
                  <a:lnTo>
                    <a:pt x="1283" y="4163"/>
                  </a:lnTo>
                  <a:lnTo>
                    <a:pt x="919" y="3809"/>
                  </a:lnTo>
                  <a:cubicBezTo>
                    <a:pt x="728" y="3618"/>
                    <a:pt x="728" y="3312"/>
                    <a:pt x="919" y="3120"/>
                  </a:cubicBezTo>
                  <a:lnTo>
                    <a:pt x="3876" y="163"/>
                  </a:lnTo>
                  <a:lnTo>
                    <a:pt x="3857" y="144"/>
                  </a:lnTo>
                  <a:cubicBezTo>
                    <a:pt x="3761" y="48"/>
                    <a:pt x="3637" y="0"/>
                    <a:pt x="351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89"/>
            <p:cNvSpPr/>
            <p:nvPr/>
          </p:nvSpPr>
          <p:spPr>
            <a:xfrm>
              <a:off x="3618409" y="3586106"/>
              <a:ext cx="42515" cy="41491"/>
            </a:xfrm>
            <a:custGeom>
              <a:avLst/>
              <a:gdLst/>
              <a:ahLst/>
              <a:cxnLst/>
              <a:rect l="l" t="t" r="r" b="b"/>
              <a:pathLst>
                <a:path w="1619" h="1580" extrusionOk="0">
                  <a:moveTo>
                    <a:pt x="700" y="1"/>
                  </a:moveTo>
                  <a:cubicBezTo>
                    <a:pt x="575" y="1"/>
                    <a:pt x="451" y="49"/>
                    <a:pt x="355" y="144"/>
                  </a:cubicBezTo>
                  <a:lnTo>
                    <a:pt x="1" y="508"/>
                  </a:lnTo>
                  <a:lnTo>
                    <a:pt x="1073" y="1580"/>
                  </a:lnTo>
                  <a:lnTo>
                    <a:pt x="1437" y="1226"/>
                  </a:lnTo>
                  <a:cubicBezTo>
                    <a:pt x="1618" y="1034"/>
                    <a:pt x="1618" y="728"/>
                    <a:pt x="1437" y="537"/>
                  </a:cubicBezTo>
                  <a:lnTo>
                    <a:pt x="1044" y="144"/>
                  </a:lnTo>
                  <a:cubicBezTo>
                    <a:pt x="948" y="49"/>
                    <a:pt x="824" y="1"/>
                    <a:pt x="70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89"/>
            <p:cNvSpPr/>
            <p:nvPr/>
          </p:nvSpPr>
          <p:spPr>
            <a:xfrm>
              <a:off x="3618409" y="3586106"/>
              <a:ext cx="27941" cy="22899"/>
            </a:xfrm>
            <a:custGeom>
              <a:avLst/>
              <a:gdLst/>
              <a:ahLst/>
              <a:cxnLst/>
              <a:rect l="l" t="t" r="r" b="b"/>
              <a:pathLst>
                <a:path w="1064" h="872" extrusionOk="0">
                  <a:moveTo>
                    <a:pt x="652" y="1"/>
                  </a:moveTo>
                  <a:lnTo>
                    <a:pt x="604" y="10"/>
                  </a:lnTo>
                  <a:cubicBezTo>
                    <a:pt x="508" y="29"/>
                    <a:pt x="422" y="77"/>
                    <a:pt x="355" y="144"/>
                  </a:cubicBezTo>
                  <a:lnTo>
                    <a:pt x="87" y="412"/>
                  </a:lnTo>
                  <a:lnTo>
                    <a:pt x="1" y="498"/>
                  </a:lnTo>
                  <a:lnTo>
                    <a:pt x="374" y="872"/>
                  </a:lnTo>
                  <a:lnTo>
                    <a:pt x="1063" y="173"/>
                  </a:lnTo>
                  <a:lnTo>
                    <a:pt x="1044" y="144"/>
                  </a:lnTo>
                  <a:lnTo>
                    <a:pt x="1015" y="116"/>
                  </a:lnTo>
                  <a:lnTo>
                    <a:pt x="996" y="106"/>
                  </a:lnTo>
                  <a:cubicBezTo>
                    <a:pt x="910" y="39"/>
                    <a:pt x="805" y="10"/>
                    <a:pt x="70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9" name="Google Shape;11889;p89"/>
          <p:cNvGrpSpPr/>
          <p:nvPr/>
        </p:nvGrpSpPr>
        <p:grpSpPr>
          <a:xfrm>
            <a:off x="3944637" y="3354834"/>
            <a:ext cx="415696" cy="371605"/>
            <a:chOff x="3944637" y="3354834"/>
            <a:chExt cx="415696" cy="371605"/>
          </a:xfrm>
        </p:grpSpPr>
        <p:sp>
          <p:nvSpPr>
            <p:cNvPr id="11890" name="Google Shape;11890;p89"/>
            <p:cNvSpPr/>
            <p:nvPr/>
          </p:nvSpPr>
          <p:spPr>
            <a:xfrm>
              <a:off x="4069031" y="3391598"/>
              <a:ext cx="126941" cy="126941"/>
            </a:xfrm>
            <a:custGeom>
              <a:avLst/>
              <a:gdLst/>
              <a:ahLst/>
              <a:cxnLst/>
              <a:rect l="l" t="t" r="r" b="b"/>
              <a:pathLst>
                <a:path w="4834" h="4834" extrusionOk="0">
                  <a:moveTo>
                    <a:pt x="2422" y="0"/>
                  </a:moveTo>
                  <a:cubicBezTo>
                    <a:pt x="1092" y="0"/>
                    <a:pt x="10" y="1072"/>
                    <a:pt x="1" y="2412"/>
                  </a:cubicBezTo>
                  <a:cubicBezTo>
                    <a:pt x="1" y="3742"/>
                    <a:pt x="1072" y="4824"/>
                    <a:pt x="2412" y="4833"/>
                  </a:cubicBezTo>
                  <a:cubicBezTo>
                    <a:pt x="3743" y="4833"/>
                    <a:pt x="4824" y="3752"/>
                    <a:pt x="4834" y="2422"/>
                  </a:cubicBezTo>
                  <a:cubicBezTo>
                    <a:pt x="4834" y="1091"/>
                    <a:pt x="3752" y="10"/>
                    <a:pt x="242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89"/>
            <p:cNvSpPr/>
            <p:nvPr/>
          </p:nvSpPr>
          <p:spPr>
            <a:xfrm>
              <a:off x="4068768" y="3391546"/>
              <a:ext cx="71926" cy="126731"/>
            </a:xfrm>
            <a:custGeom>
              <a:avLst/>
              <a:gdLst/>
              <a:ahLst/>
              <a:cxnLst/>
              <a:rect l="l" t="t" r="r" b="b"/>
              <a:pathLst>
                <a:path w="2739" h="4826" extrusionOk="0">
                  <a:moveTo>
                    <a:pt x="2416" y="0"/>
                  </a:moveTo>
                  <a:cubicBezTo>
                    <a:pt x="1106" y="0"/>
                    <a:pt x="1" y="1059"/>
                    <a:pt x="1" y="2404"/>
                  </a:cubicBezTo>
                  <a:cubicBezTo>
                    <a:pt x="1" y="3755"/>
                    <a:pt x="1099" y="4826"/>
                    <a:pt x="2413" y="4826"/>
                  </a:cubicBezTo>
                  <a:cubicBezTo>
                    <a:pt x="2514" y="4826"/>
                    <a:pt x="2616" y="4820"/>
                    <a:pt x="2719" y="4807"/>
                  </a:cubicBezTo>
                  <a:cubicBezTo>
                    <a:pt x="1523" y="4644"/>
                    <a:pt x="623" y="3620"/>
                    <a:pt x="623" y="2404"/>
                  </a:cubicBezTo>
                  <a:cubicBezTo>
                    <a:pt x="633" y="1199"/>
                    <a:pt x="1532" y="175"/>
                    <a:pt x="2738" y="21"/>
                  </a:cubicBezTo>
                  <a:cubicBezTo>
                    <a:pt x="2630" y="7"/>
                    <a:pt x="2522" y="0"/>
                    <a:pt x="241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89"/>
            <p:cNvSpPr/>
            <p:nvPr/>
          </p:nvSpPr>
          <p:spPr>
            <a:xfrm>
              <a:off x="4089382" y="3411950"/>
              <a:ext cx="86238" cy="86238"/>
            </a:xfrm>
            <a:custGeom>
              <a:avLst/>
              <a:gdLst/>
              <a:ahLst/>
              <a:cxnLst/>
              <a:rect l="l" t="t" r="r" b="b"/>
              <a:pathLst>
                <a:path w="3284" h="3284" extrusionOk="0">
                  <a:moveTo>
                    <a:pt x="1647" y="0"/>
                  </a:moveTo>
                  <a:cubicBezTo>
                    <a:pt x="738" y="0"/>
                    <a:pt x="1" y="728"/>
                    <a:pt x="1" y="1637"/>
                  </a:cubicBezTo>
                  <a:cubicBezTo>
                    <a:pt x="1" y="2546"/>
                    <a:pt x="728" y="3283"/>
                    <a:pt x="1637" y="3283"/>
                  </a:cubicBezTo>
                  <a:cubicBezTo>
                    <a:pt x="2546" y="3283"/>
                    <a:pt x="3283" y="2556"/>
                    <a:pt x="3283" y="1647"/>
                  </a:cubicBezTo>
                  <a:cubicBezTo>
                    <a:pt x="3283" y="737"/>
                    <a:pt x="2556" y="0"/>
                    <a:pt x="1647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89"/>
            <p:cNvSpPr/>
            <p:nvPr/>
          </p:nvSpPr>
          <p:spPr>
            <a:xfrm>
              <a:off x="4088909" y="3411792"/>
              <a:ext cx="51785" cy="86212"/>
            </a:xfrm>
            <a:custGeom>
              <a:avLst/>
              <a:gdLst/>
              <a:ahLst/>
              <a:cxnLst/>
              <a:rect l="l" t="t" r="r" b="b"/>
              <a:pathLst>
                <a:path w="1972" h="3283" extrusionOk="0">
                  <a:moveTo>
                    <a:pt x="1636" y="1"/>
                  </a:moveTo>
                  <a:cubicBezTo>
                    <a:pt x="757" y="1"/>
                    <a:pt x="9" y="715"/>
                    <a:pt x="9" y="1633"/>
                  </a:cubicBezTo>
                  <a:cubicBezTo>
                    <a:pt x="1" y="2565"/>
                    <a:pt x="755" y="3283"/>
                    <a:pt x="1639" y="3283"/>
                  </a:cubicBezTo>
                  <a:cubicBezTo>
                    <a:pt x="1745" y="3283"/>
                    <a:pt x="1853" y="3272"/>
                    <a:pt x="1962" y="3251"/>
                  </a:cubicBezTo>
                  <a:cubicBezTo>
                    <a:pt x="1196" y="3098"/>
                    <a:pt x="641" y="2418"/>
                    <a:pt x="650" y="1643"/>
                  </a:cubicBezTo>
                  <a:cubicBezTo>
                    <a:pt x="650" y="858"/>
                    <a:pt x="1205" y="179"/>
                    <a:pt x="1971" y="35"/>
                  </a:cubicBezTo>
                  <a:cubicBezTo>
                    <a:pt x="1858" y="12"/>
                    <a:pt x="1746" y="1"/>
                    <a:pt x="163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89"/>
            <p:cNvSpPr/>
            <p:nvPr/>
          </p:nvSpPr>
          <p:spPr>
            <a:xfrm>
              <a:off x="4114776" y="3426025"/>
              <a:ext cx="34453" cy="59085"/>
            </a:xfrm>
            <a:custGeom>
              <a:avLst/>
              <a:gdLst/>
              <a:ahLst/>
              <a:cxnLst/>
              <a:rect l="l" t="t" r="r" b="b"/>
              <a:pathLst>
                <a:path w="1312" h="2250" extrusionOk="0">
                  <a:moveTo>
                    <a:pt x="622" y="441"/>
                  </a:moveTo>
                  <a:lnTo>
                    <a:pt x="622" y="862"/>
                  </a:lnTo>
                  <a:cubicBezTo>
                    <a:pt x="450" y="795"/>
                    <a:pt x="402" y="737"/>
                    <a:pt x="402" y="642"/>
                  </a:cubicBezTo>
                  <a:cubicBezTo>
                    <a:pt x="402" y="517"/>
                    <a:pt x="498" y="469"/>
                    <a:pt x="622" y="441"/>
                  </a:cubicBezTo>
                  <a:close/>
                  <a:moveTo>
                    <a:pt x="756" y="1292"/>
                  </a:moveTo>
                  <a:cubicBezTo>
                    <a:pt x="926" y="1368"/>
                    <a:pt x="966" y="1443"/>
                    <a:pt x="967" y="1545"/>
                  </a:cubicBezTo>
                  <a:lnTo>
                    <a:pt x="967" y="1545"/>
                  </a:lnTo>
                  <a:cubicBezTo>
                    <a:pt x="965" y="1659"/>
                    <a:pt x="879" y="1761"/>
                    <a:pt x="756" y="1771"/>
                  </a:cubicBezTo>
                  <a:lnTo>
                    <a:pt x="756" y="1292"/>
                  </a:lnTo>
                  <a:close/>
                  <a:moveTo>
                    <a:pt x="689" y="0"/>
                  </a:moveTo>
                  <a:cubicBezTo>
                    <a:pt x="642" y="0"/>
                    <a:pt x="594" y="20"/>
                    <a:pt x="594" y="67"/>
                  </a:cubicBezTo>
                  <a:lnTo>
                    <a:pt x="594" y="144"/>
                  </a:lnTo>
                  <a:cubicBezTo>
                    <a:pt x="278" y="182"/>
                    <a:pt x="58" y="355"/>
                    <a:pt x="58" y="680"/>
                  </a:cubicBezTo>
                  <a:cubicBezTo>
                    <a:pt x="58" y="1024"/>
                    <a:pt x="326" y="1130"/>
                    <a:pt x="594" y="1225"/>
                  </a:cubicBezTo>
                  <a:lnTo>
                    <a:pt x="594" y="1780"/>
                  </a:lnTo>
                  <a:cubicBezTo>
                    <a:pt x="460" y="1752"/>
                    <a:pt x="335" y="1694"/>
                    <a:pt x="240" y="1599"/>
                  </a:cubicBezTo>
                  <a:cubicBezTo>
                    <a:pt x="218" y="1581"/>
                    <a:pt x="191" y="1572"/>
                    <a:pt x="164" y="1572"/>
                  </a:cubicBezTo>
                  <a:cubicBezTo>
                    <a:pt x="119" y="1572"/>
                    <a:pt x="76" y="1595"/>
                    <a:pt x="58" y="1637"/>
                  </a:cubicBezTo>
                  <a:cubicBezTo>
                    <a:pt x="0" y="1704"/>
                    <a:pt x="0" y="1809"/>
                    <a:pt x="58" y="1876"/>
                  </a:cubicBezTo>
                  <a:cubicBezTo>
                    <a:pt x="184" y="2021"/>
                    <a:pt x="371" y="2097"/>
                    <a:pt x="560" y="2097"/>
                  </a:cubicBezTo>
                  <a:cubicBezTo>
                    <a:pt x="571" y="2097"/>
                    <a:pt x="582" y="2097"/>
                    <a:pt x="594" y="2096"/>
                  </a:cubicBezTo>
                  <a:lnTo>
                    <a:pt x="594" y="2182"/>
                  </a:lnTo>
                  <a:cubicBezTo>
                    <a:pt x="594" y="2221"/>
                    <a:pt x="642" y="2249"/>
                    <a:pt x="689" y="2249"/>
                  </a:cubicBezTo>
                  <a:cubicBezTo>
                    <a:pt x="728" y="2249"/>
                    <a:pt x="776" y="2221"/>
                    <a:pt x="776" y="2182"/>
                  </a:cubicBezTo>
                  <a:lnTo>
                    <a:pt x="776" y="2096"/>
                  </a:lnTo>
                  <a:cubicBezTo>
                    <a:pt x="1082" y="2077"/>
                    <a:pt x="1311" y="1819"/>
                    <a:pt x="1302" y="1513"/>
                  </a:cubicBezTo>
                  <a:cubicBezTo>
                    <a:pt x="1302" y="1178"/>
                    <a:pt x="1091" y="1034"/>
                    <a:pt x="785" y="929"/>
                  </a:cubicBezTo>
                  <a:lnTo>
                    <a:pt x="785" y="450"/>
                  </a:lnTo>
                  <a:cubicBezTo>
                    <a:pt x="881" y="460"/>
                    <a:pt x="967" y="489"/>
                    <a:pt x="1044" y="536"/>
                  </a:cubicBezTo>
                  <a:cubicBezTo>
                    <a:pt x="1064" y="548"/>
                    <a:pt x="1085" y="554"/>
                    <a:pt x="1106" y="554"/>
                  </a:cubicBezTo>
                  <a:cubicBezTo>
                    <a:pt x="1153" y="554"/>
                    <a:pt x="1196" y="525"/>
                    <a:pt x="1216" y="479"/>
                  </a:cubicBezTo>
                  <a:cubicBezTo>
                    <a:pt x="1264" y="412"/>
                    <a:pt x="1264" y="316"/>
                    <a:pt x="1206" y="259"/>
                  </a:cubicBezTo>
                  <a:cubicBezTo>
                    <a:pt x="1082" y="173"/>
                    <a:pt x="929" y="134"/>
                    <a:pt x="785" y="13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89"/>
            <p:cNvSpPr/>
            <p:nvPr/>
          </p:nvSpPr>
          <p:spPr>
            <a:xfrm>
              <a:off x="4167296" y="3354913"/>
              <a:ext cx="126941" cy="126678"/>
            </a:xfrm>
            <a:custGeom>
              <a:avLst/>
              <a:gdLst/>
              <a:ahLst/>
              <a:cxnLst/>
              <a:rect l="l" t="t" r="r" b="b"/>
              <a:pathLst>
                <a:path w="4834" h="4824" extrusionOk="0">
                  <a:moveTo>
                    <a:pt x="2422" y="0"/>
                  </a:moveTo>
                  <a:cubicBezTo>
                    <a:pt x="1092" y="0"/>
                    <a:pt x="10" y="1072"/>
                    <a:pt x="10" y="2412"/>
                  </a:cubicBezTo>
                  <a:cubicBezTo>
                    <a:pt x="1" y="3742"/>
                    <a:pt x="1082" y="4823"/>
                    <a:pt x="2412" y="4823"/>
                  </a:cubicBezTo>
                  <a:cubicBezTo>
                    <a:pt x="2418" y="4823"/>
                    <a:pt x="2424" y="4824"/>
                    <a:pt x="2430" y="4824"/>
                  </a:cubicBezTo>
                  <a:cubicBezTo>
                    <a:pt x="3752" y="4824"/>
                    <a:pt x="4824" y="3746"/>
                    <a:pt x="4834" y="2421"/>
                  </a:cubicBezTo>
                  <a:cubicBezTo>
                    <a:pt x="4834" y="1091"/>
                    <a:pt x="3762" y="10"/>
                    <a:pt x="242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89"/>
            <p:cNvSpPr/>
            <p:nvPr/>
          </p:nvSpPr>
          <p:spPr>
            <a:xfrm>
              <a:off x="4167033" y="3354834"/>
              <a:ext cx="71926" cy="126757"/>
            </a:xfrm>
            <a:custGeom>
              <a:avLst/>
              <a:gdLst/>
              <a:ahLst/>
              <a:cxnLst/>
              <a:rect l="l" t="t" r="r" b="b"/>
              <a:pathLst>
                <a:path w="2739" h="4827" extrusionOk="0">
                  <a:moveTo>
                    <a:pt x="2416" y="1"/>
                  </a:moveTo>
                  <a:cubicBezTo>
                    <a:pt x="1108" y="1"/>
                    <a:pt x="10" y="1060"/>
                    <a:pt x="1" y="2405"/>
                  </a:cubicBezTo>
                  <a:cubicBezTo>
                    <a:pt x="1" y="3756"/>
                    <a:pt x="1107" y="4827"/>
                    <a:pt x="2422" y="4827"/>
                  </a:cubicBezTo>
                  <a:cubicBezTo>
                    <a:pt x="2523" y="4827"/>
                    <a:pt x="2626" y="4820"/>
                    <a:pt x="2728" y="4807"/>
                  </a:cubicBezTo>
                  <a:cubicBezTo>
                    <a:pt x="1523" y="4645"/>
                    <a:pt x="623" y="3621"/>
                    <a:pt x="633" y="2405"/>
                  </a:cubicBezTo>
                  <a:cubicBezTo>
                    <a:pt x="633" y="1190"/>
                    <a:pt x="1532" y="175"/>
                    <a:pt x="2738" y="22"/>
                  </a:cubicBezTo>
                  <a:cubicBezTo>
                    <a:pt x="2630" y="8"/>
                    <a:pt x="2522" y="1"/>
                    <a:pt x="241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89"/>
            <p:cNvSpPr/>
            <p:nvPr/>
          </p:nvSpPr>
          <p:spPr>
            <a:xfrm>
              <a:off x="4187647" y="3375264"/>
              <a:ext cx="86238" cy="86212"/>
            </a:xfrm>
            <a:custGeom>
              <a:avLst/>
              <a:gdLst/>
              <a:ahLst/>
              <a:cxnLst/>
              <a:rect l="l" t="t" r="r" b="b"/>
              <a:pathLst>
                <a:path w="3284" h="3283" extrusionOk="0">
                  <a:moveTo>
                    <a:pt x="1629" y="0"/>
                  </a:moveTo>
                  <a:cubicBezTo>
                    <a:pt x="728" y="0"/>
                    <a:pt x="1" y="733"/>
                    <a:pt x="1" y="1637"/>
                  </a:cubicBezTo>
                  <a:cubicBezTo>
                    <a:pt x="1" y="2536"/>
                    <a:pt x="728" y="3273"/>
                    <a:pt x="1637" y="3283"/>
                  </a:cubicBezTo>
                  <a:cubicBezTo>
                    <a:pt x="2546" y="3283"/>
                    <a:pt x="3283" y="2546"/>
                    <a:pt x="3283" y="1646"/>
                  </a:cubicBezTo>
                  <a:cubicBezTo>
                    <a:pt x="3283" y="737"/>
                    <a:pt x="2556" y="0"/>
                    <a:pt x="1647" y="0"/>
                  </a:cubicBezTo>
                  <a:cubicBezTo>
                    <a:pt x="1641" y="0"/>
                    <a:pt x="1635" y="0"/>
                    <a:pt x="1629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89"/>
            <p:cNvSpPr/>
            <p:nvPr/>
          </p:nvSpPr>
          <p:spPr>
            <a:xfrm>
              <a:off x="4187174" y="3375107"/>
              <a:ext cx="51785" cy="86212"/>
            </a:xfrm>
            <a:custGeom>
              <a:avLst/>
              <a:gdLst/>
              <a:ahLst/>
              <a:cxnLst/>
              <a:rect l="l" t="t" r="r" b="b"/>
              <a:pathLst>
                <a:path w="1972" h="3283" extrusionOk="0">
                  <a:moveTo>
                    <a:pt x="1636" y="0"/>
                  </a:moveTo>
                  <a:cubicBezTo>
                    <a:pt x="757" y="0"/>
                    <a:pt x="9" y="715"/>
                    <a:pt x="9" y="1633"/>
                  </a:cubicBezTo>
                  <a:cubicBezTo>
                    <a:pt x="1" y="2565"/>
                    <a:pt x="755" y="3282"/>
                    <a:pt x="1639" y="3282"/>
                  </a:cubicBezTo>
                  <a:cubicBezTo>
                    <a:pt x="1745" y="3282"/>
                    <a:pt x="1853" y="3272"/>
                    <a:pt x="1961" y="3251"/>
                  </a:cubicBezTo>
                  <a:cubicBezTo>
                    <a:pt x="1196" y="3097"/>
                    <a:pt x="650" y="2418"/>
                    <a:pt x="650" y="1633"/>
                  </a:cubicBezTo>
                  <a:cubicBezTo>
                    <a:pt x="650" y="858"/>
                    <a:pt x="1205" y="178"/>
                    <a:pt x="1971" y="35"/>
                  </a:cubicBezTo>
                  <a:cubicBezTo>
                    <a:pt x="1858" y="11"/>
                    <a:pt x="1746" y="0"/>
                    <a:pt x="163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89"/>
            <p:cNvSpPr/>
            <p:nvPr/>
          </p:nvSpPr>
          <p:spPr>
            <a:xfrm>
              <a:off x="4213040" y="3389340"/>
              <a:ext cx="34453" cy="59085"/>
            </a:xfrm>
            <a:custGeom>
              <a:avLst/>
              <a:gdLst/>
              <a:ahLst/>
              <a:cxnLst/>
              <a:rect l="l" t="t" r="r" b="b"/>
              <a:pathLst>
                <a:path w="1312" h="2250" extrusionOk="0">
                  <a:moveTo>
                    <a:pt x="622" y="440"/>
                  </a:moveTo>
                  <a:lnTo>
                    <a:pt x="622" y="861"/>
                  </a:lnTo>
                  <a:cubicBezTo>
                    <a:pt x="450" y="794"/>
                    <a:pt x="402" y="737"/>
                    <a:pt x="402" y="632"/>
                  </a:cubicBezTo>
                  <a:cubicBezTo>
                    <a:pt x="402" y="517"/>
                    <a:pt x="508" y="460"/>
                    <a:pt x="622" y="440"/>
                  </a:cubicBezTo>
                  <a:close/>
                  <a:moveTo>
                    <a:pt x="766" y="1292"/>
                  </a:moveTo>
                  <a:cubicBezTo>
                    <a:pt x="938" y="1369"/>
                    <a:pt x="967" y="1445"/>
                    <a:pt x="967" y="1541"/>
                  </a:cubicBezTo>
                  <a:cubicBezTo>
                    <a:pt x="967" y="1665"/>
                    <a:pt x="881" y="1761"/>
                    <a:pt x="766" y="1771"/>
                  </a:cubicBezTo>
                  <a:lnTo>
                    <a:pt x="766" y="1292"/>
                  </a:lnTo>
                  <a:close/>
                  <a:moveTo>
                    <a:pt x="689" y="0"/>
                  </a:moveTo>
                  <a:cubicBezTo>
                    <a:pt x="651" y="0"/>
                    <a:pt x="603" y="29"/>
                    <a:pt x="603" y="67"/>
                  </a:cubicBezTo>
                  <a:lnTo>
                    <a:pt x="603" y="144"/>
                  </a:lnTo>
                  <a:cubicBezTo>
                    <a:pt x="278" y="182"/>
                    <a:pt x="67" y="354"/>
                    <a:pt x="67" y="680"/>
                  </a:cubicBezTo>
                  <a:cubicBezTo>
                    <a:pt x="67" y="1024"/>
                    <a:pt x="335" y="1129"/>
                    <a:pt x="594" y="1235"/>
                  </a:cubicBezTo>
                  <a:lnTo>
                    <a:pt x="594" y="1780"/>
                  </a:lnTo>
                  <a:cubicBezTo>
                    <a:pt x="460" y="1761"/>
                    <a:pt x="345" y="1694"/>
                    <a:pt x="249" y="1598"/>
                  </a:cubicBezTo>
                  <a:cubicBezTo>
                    <a:pt x="224" y="1580"/>
                    <a:pt x="196" y="1572"/>
                    <a:pt x="169" y="1572"/>
                  </a:cubicBezTo>
                  <a:cubicBezTo>
                    <a:pt x="124" y="1572"/>
                    <a:pt x="82" y="1595"/>
                    <a:pt x="58" y="1637"/>
                  </a:cubicBezTo>
                  <a:cubicBezTo>
                    <a:pt x="0" y="1713"/>
                    <a:pt x="0" y="1809"/>
                    <a:pt x="58" y="1876"/>
                  </a:cubicBezTo>
                  <a:cubicBezTo>
                    <a:pt x="201" y="2029"/>
                    <a:pt x="393" y="2106"/>
                    <a:pt x="594" y="2106"/>
                  </a:cubicBezTo>
                  <a:lnTo>
                    <a:pt x="594" y="2173"/>
                  </a:lnTo>
                  <a:cubicBezTo>
                    <a:pt x="594" y="2211"/>
                    <a:pt x="651" y="2249"/>
                    <a:pt x="689" y="2249"/>
                  </a:cubicBezTo>
                  <a:cubicBezTo>
                    <a:pt x="728" y="2249"/>
                    <a:pt x="785" y="2220"/>
                    <a:pt x="785" y="2173"/>
                  </a:cubicBezTo>
                  <a:lnTo>
                    <a:pt x="785" y="2096"/>
                  </a:lnTo>
                  <a:cubicBezTo>
                    <a:pt x="1082" y="2067"/>
                    <a:pt x="1311" y="1819"/>
                    <a:pt x="1302" y="1512"/>
                  </a:cubicBezTo>
                  <a:cubicBezTo>
                    <a:pt x="1302" y="1158"/>
                    <a:pt x="1082" y="1034"/>
                    <a:pt x="785" y="919"/>
                  </a:cubicBezTo>
                  <a:lnTo>
                    <a:pt x="785" y="440"/>
                  </a:lnTo>
                  <a:cubicBezTo>
                    <a:pt x="967" y="460"/>
                    <a:pt x="1034" y="546"/>
                    <a:pt x="1110" y="546"/>
                  </a:cubicBezTo>
                  <a:cubicBezTo>
                    <a:pt x="1187" y="546"/>
                    <a:pt x="1225" y="479"/>
                    <a:pt x="1244" y="412"/>
                  </a:cubicBezTo>
                  <a:cubicBezTo>
                    <a:pt x="1283" y="297"/>
                    <a:pt x="1206" y="230"/>
                    <a:pt x="1091" y="192"/>
                  </a:cubicBezTo>
                  <a:cubicBezTo>
                    <a:pt x="986" y="153"/>
                    <a:pt x="890" y="144"/>
                    <a:pt x="785" y="14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89"/>
            <p:cNvSpPr/>
            <p:nvPr/>
          </p:nvSpPr>
          <p:spPr>
            <a:xfrm>
              <a:off x="3944637" y="3566017"/>
              <a:ext cx="142513" cy="160422"/>
            </a:xfrm>
            <a:custGeom>
              <a:avLst/>
              <a:gdLst/>
              <a:ahLst/>
              <a:cxnLst/>
              <a:rect l="l" t="t" r="r" b="b"/>
              <a:pathLst>
                <a:path w="5427" h="6109" extrusionOk="0">
                  <a:moveTo>
                    <a:pt x="3618" y="0"/>
                  </a:moveTo>
                  <a:lnTo>
                    <a:pt x="259" y="1254"/>
                  </a:lnTo>
                  <a:cubicBezTo>
                    <a:pt x="96" y="1311"/>
                    <a:pt x="0" y="1503"/>
                    <a:pt x="67" y="1675"/>
                  </a:cubicBezTo>
                  <a:lnTo>
                    <a:pt x="1646" y="5895"/>
                  </a:lnTo>
                  <a:cubicBezTo>
                    <a:pt x="1691" y="6022"/>
                    <a:pt x="1817" y="6108"/>
                    <a:pt x="1953" y="6108"/>
                  </a:cubicBezTo>
                  <a:cubicBezTo>
                    <a:pt x="1991" y="6108"/>
                    <a:pt x="2030" y="6101"/>
                    <a:pt x="2067" y="6087"/>
                  </a:cubicBezTo>
                  <a:lnTo>
                    <a:pt x="5427" y="4833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89"/>
            <p:cNvSpPr/>
            <p:nvPr/>
          </p:nvSpPr>
          <p:spPr>
            <a:xfrm>
              <a:off x="3983843" y="3674313"/>
              <a:ext cx="103307" cy="52126"/>
            </a:xfrm>
            <a:custGeom>
              <a:avLst/>
              <a:gdLst/>
              <a:ahLst/>
              <a:cxnLst/>
              <a:rect l="l" t="t" r="r" b="b"/>
              <a:pathLst>
                <a:path w="3934" h="1985" extrusionOk="0">
                  <a:moveTo>
                    <a:pt x="3675" y="1"/>
                  </a:moveTo>
                  <a:lnTo>
                    <a:pt x="3608" y="30"/>
                  </a:lnTo>
                  <a:lnTo>
                    <a:pt x="0" y="1379"/>
                  </a:lnTo>
                  <a:lnTo>
                    <a:pt x="153" y="1771"/>
                  </a:lnTo>
                  <a:cubicBezTo>
                    <a:pt x="198" y="1898"/>
                    <a:pt x="324" y="1984"/>
                    <a:pt x="460" y="1984"/>
                  </a:cubicBezTo>
                  <a:cubicBezTo>
                    <a:pt x="498" y="1984"/>
                    <a:pt x="537" y="1977"/>
                    <a:pt x="574" y="1963"/>
                  </a:cubicBezTo>
                  <a:lnTo>
                    <a:pt x="3934" y="709"/>
                  </a:lnTo>
                  <a:lnTo>
                    <a:pt x="3675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89"/>
            <p:cNvSpPr/>
            <p:nvPr/>
          </p:nvSpPr>
          <p:spPr>
            <a:xfrm>
              <a:off x="4082843" y="3493513"/>
              <a:ext cx="277489" cy="171294"/>
            </a:xfrm>
            <a:custGeom>
              <a:avLst/>
              <a:gdLst/>
              <a:ahLst/>
              <a:cxnLst/>
              <a:rect l="l" t="t" r="r" b="b"/>
              <a:pathLst>
                <a:path w="10567" h="6523" extrusionOk="0">
                  <a:moveTo>
                    <a:pt x="9408" y="0"/>
                  </a:moveTo>
                  <a:cubicBezTo>
                    <a:pt x="8987" y="0"/>
                    <a:pt x="8645" y="338"/>
                    <a:pt x="8605" y="378"/>
                  </a:cubicBezTo>
                  <a:lnTo>
                    <a:pt x="5829" y="2658"/>
                  </a:lnTo>
                  <a:lnTo>
                    <a:pt x="5829" y="2658"/>
                  </a:lnTo>
                  <a:cubicBezTo>
                    <a:pt x="5822" y="2578"/>
                    <a:pt x="5743" y="1881"/>
                    <a:pt x="4958" y="1881"/>
                  </a:cubicBezTo>
                  <a:cubicBezTo>
                    <a:pt x="4190" y="1877"/>
                    <a:pt x="3644" y="1871"/>
                    <a:pt x="3240" y="1871"/>
                  </a:cubicBezTo>
                  <a:cubicBezTo>
                    <a:pt x="2431" y="1871"/>
                    <a:pt x="2186" y="1897"/>
                    <a:pt x="1848" y="2024"/>
                  </a:cubicBezTo>
                  <a:lnTo>
                    <a:pt x="1" y="2780"/>
                  </a:lnTo>
                  <a:lnTo>
                    <a:pt x="1398" y="6522"/>
                  </a:lnTo>
                  <a:cubicBezTo>
                    <a:pt x="2489" y="6070"/>
                    <a:pt x="2444" y="6005"/>
                    <a:pt x="3480" y="6005"/>
                  </a:cubicBezTo>
                  <a:cubicBezTo>
                    <a:pt x="3825" y="6005"/>
                    <a:pt x="4291" y="6013"/>
                    <a:pt x="4958" y="6015"/>
                  </a:cubicBezTo>
                  <a:cubicBezTo>
                    <a:pt x="5552" y="5996"/>
                    <a:pt x="6116" y="5728"/>
                    <a:pt x="6518" y="5288"/>
                  </a:cubicBezTo>
                  <a:lnTo>
                    <a:pt x="9935" y="1632"/>
                  </a:lnTo>
                  <a:cubicBezTo>
                    <a:pt x="10050" y="1507"/>
                    <a:pt x="10567" y="828"/>
                    <a:pt x="9983" y="244"/>
                  </a:cubicBezTo>
                  <a:cubicBezTo>
                    <a:pt x="9788" y="64"/>
                    <a:pt x="9591" y="0"/>
                    <a:pt x="9408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89"/>
            <p:cNvSpPr/>
            <p:nvPr/>
          </p:nvSpPr>
          <p:spPr>
            <a:xfrm>
              <a:off x="4082843" y="3558454"/>
              <a:ext cx="56328" cy="106353"/>
            </a:xfrm>
            <a:custGeom>
              <a:avLst/>
              <a:gdLst/>
              <a:ahLst/>
              <a:cxnLst/>
              <a:rect l="l" t="t" r="r" b="b"/>
              <a:pathLst>
                <a:path w="2145" h="4050" extrusionOk="0">
                  <a:moveTo>
                    <a:pt x="747" y="1"/>
                  </a:moveTo>
                  <a:lnTo>
                    <a:pt x="1" y="307"/>
                  </a:lnTo>
                  <a:lnTo>
                    <a:pt x="1398" y="4049"/>
                  </a:lnTo>
                  <a:lnTo>
                    <a:pt x="2145" y="3743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89"/>
            <p:cNvSpPr/>
            <p:nvPr/>
          </p:nvSpPr>
          <p:spPr>
            <a:xfrm>
              <a:off x="4155977" y="3543880"/>
              <a:ext cx="79962" cy="50944"/>
            </a:xfrm>
            <a:custGeom>
              <a:avLst/>
              <a:gdLst/>
              <a:ahLst/>
              <a:cxnLst/>
              <a:rect l="l" t="t" r="r" b="b"/>
              <a:pathLst>
                <a:path w="3045" h="1940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2556" y="336"/>
                    <a:pt x="2633" y="929"/>
                    <a:pt x="2422" y="1235"/>
                  </a:cubicBezTo>
                  <a:cubicBezTo>
                    <a:pt x="2290" y="1419"/>
                    <a:pt x="2118" y="1458"/>
                    <a:pt x="1670" y="1458"/>
                  </a:cubicBezTo>
                  <a:cubicBezTo>
                    <a:pt x="1370" y="1458"/>
                    <a:pt x="945" y="1440"/>
                    <a:pt x="326" y="1436"/>
                  </a:cubicBezTo>
                  <a:cubicBezTo>
                    <a:pt x="1" y="1436"/>
                    <a:pt x="1" y="1924"/>
                    <a:pt x="326" y="1924"/>
                  </a:cubicBezTo>
                  <a:cubicBezTo>
                    <a:pt x="837" y="1924"/>
                    <a:pt x="1239" y="1939"/>
                    <a:pt x="1562" y="1939"/>
                  </a:cubicBezTo>
                  <a:cubicBezTo>
                    <a:pt x="2219" y="1939"/>
                    <a:pt x="2551" y="1879"/>
                    <a:pt x="2815" y="1513"/>
                  </a:cubicBezTo>
                  <a:cubicBezTo>
                    <a:pt x="2958" y="1274"/>
                    <a:pt x="3044" y="1006"/>
                    <a:pt x="3044" y="738"/>
                  </a:cubicBezTo>
                  <a:cubicBezTo>
                    <a:pt x="3035" y="642"/>
                    <a:pt x="2958" y="154"/>
                    <a:pt x="248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89"/>
            <p:cNvSpPr/>
            <p:nvPr/>
          </p:nvSpPr>
          <p:spPr>
            <a:xfrm>
              <a:off x="4038359" y="3553701"/>
              <a:ext cx="86500" cy="139756"/>
            </a:xfrm>
            <a:custGeom>
              <a:avLst/>
              <a:gdLst/>
              <a:ahLst/>
              <a:cxnLst/>
              <a:rect l="l" t="t" r="r" b="b"/>
              <a:pathLst>
                <a:path w="3294" h="5322" extrusionOk="0">
                  <a:moveTo>
                    <a:pt x="1358" y="0"/>
                  </a:moveTo>
                  <a:cubicBezTo>
                    <a:pt x="1324" y="0"/>
                    <a:pt x="1289" y="6"/>
                    <a:pt x="1255" y="19"/>
                  </a:cubicBezTo>
                  <a:lnTo>
                    <a:pt x="1" y="488"/>
                  </a:lnTo>
                  <a:lnTo>
                    <a:pt x="1800" y="5321"/>
                  </a:lnTo>
                  <a:lnTo>
                    <a:pt x="3063" y="4852"/>
                  </a:lnTo>
                  <a:cubicBezTo>
                    <a:pt x="3217" y="4795"/>
                    <a:pt x="3293" y="4623"/>
                    <a:pt x="3236" y="4479"/>
                  </a:cubicBezTo>
                  <a:lnTo>
                    <a:pt x="1628" y="192"/>
                  </a:lnTo>
                  <a:cubicBezTo>
                    <a:pt x="1583" y="73"/>
                    <a:pt x="1476" y="0"/>
                    <a:pt x="1358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89"/>
            <p:cNvSpPr/>
            <p:nvPr/>
          </p:nvSpPr>
          <p:spPr>
            <a:xfrm>
              <a:off x="4078826" y="3658741"/>
              <a:ext cx="46034" cy="34716"/>
            </a:xfrm>
            <a:custGeom>
              <a:avLst/>
              <a:gdLst/>
              <a:ahLst/>
              <a:cxnLst/>
              <a:rect l="l" t="t" r="r" b="b"/>
              <a:pathLst>
                <a:path w="1753" h="1322" extrusionOk="0">
                  <a:moveTo>
                    <a:pt x="1513" y="0"/>
                  </a:moveTo>
                  <a:cubicBezTo>
                    <a:pt x="1484" y="48"/>
                    <a:pt x="1436" y="77"/>
                    <a:pt x="1379" y="96"/>
                  </a:cubicBezTo>
                  <a:lnTo>
                    <a:pt x="1" y="613"/>
                  </a:lnTo>
                  <a:lnTo>
                    <a:pt x="259" y="1321"/>
                  </a:lnTo>
                  <a:lnTo>
                    <a:pt x="1522" y="852"/>
                  </a:lnTo>
                  <a:cubicBezTo>
                    <a:pt x="1676" y="795"/>
                    <a:pt x="1752" y="623"/>
                    <a:pt x="1695" y="479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7" name="Google Shape;11907;p89"/>
          <p:cNvGrpSpPr/>
          <p:nvPr/>
        </p:nvGrpSpPr>
        <p:grpSpPr>
          <a:xfrm>
            <a:off x="1314619" y="3821527"/>
            <a:ext cx="346317" cy="332136"/>
            <a:chOff x="1314619" y="3821527"/>
            <a:chExt cx="346317" cy="332136"/>
          </a:xfrm>
        </p:grpSpPr>
        <p:sp>
          <p:nvSpPr>
            <p:cNvPr id="11908" name="Google Shape;11908;p89"/>
            <p:cNvSpPr/>
            <p:nvPr/>
          </p:nvSpPr>
          <p:spPr>
            <a:xfrm>
              <a:off x="1426198" y="4020893"/>
              <a:ext cx="9060" cy="19117"/>
            </a:xfrm>
            <a:custGeom>
              <a:avLst/>
              <a:gdLst/>
              <a:ahLst/>
              <a:cxnLst/>
              <a:rect l="l" t="t" r="r" b="b"/>
              <a:pathLst>
                <a:path w="345" h="728" extrusionOk="0">
                  <a:moveTo>
                    <a:pt x="307" y="0"/>
                  </a:moveTo>
                  <a:lnTo>
                    <a:pt x="0" y="306"/>
                  </a:lnTo>
                  <a:cubicBezTo>
                    <a:pt x="96" y="450"/>
                    <a:pt x="220" y="594"/>
                    <a:pt x="345" y="728"/>
                  </a:cubicBezTo>
                  <a:cubicBezTo>
                    <a:pt x="316" y="479"/>
                    <a:pt x="297" y="239"/>
                    <a:pt x="307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89"/>
            <p:cNvSpPr/>
            <p:nvPr/>
          </p:nvSpPr>
          <p:spPr>
            <a:xfrm>
              <a:off x="1435231" y="3843218"/>
              <a:ext cx="225705" cy="237495"/>
            </a:xfrm>
            <a:custGeom>
              <a:avLst/>
              <a:gdLst/>
              <a:ahLst/>
              <a:cxnLst/>
              <a:rect l="l" t="t" r="r" b="b"/>
              <a:pathLst>
                <a:path w="8595" h="9044" extrusionOk="0">
                  <a:moveTo>
                    <a:pt x="7494" y="0"/>
                  </a:moveTo>
                  <a:cubicBezTo>
                    <a:pt x="7494" y="0"/>
                    <a:pt x="7810" y="2106"/>
                    <a:pt x="6700" y="3206"/>
                  </a:cubicBezTo>
                  <a:lnTo>
                    <a:pt x="3207" y="6709"/>
                  </a:lnTo>
                  <a:cubicBezTo>
                    <a:pt x="2508" y="7408"/>
                    <a:pt x="1403" y="7536"/>
                    <a:pt x="690" y="7536"/>
                  </a:cubicBezTo>
                  <a:cubicBezTo>
                    <a:pt x="281" y="7536"/>
                    <a:pt x="1" y="7494"/>
                    <a:pt x="1" y="7494"/>
                  </a:cubicBezTo>
                  <a:lnTo>
                    <a:pt x="1" y="7494"/>
                  </a:lnTo>
                  <a:cubicBezTo>
                    <a:pt x="345" y="7838"/>
                    <a:pt x="776" y="8087"/>
                    <a:pt x="1245" y="8221"/>
                  </a:cubicBezTo>
                  <a:lnTo>
                    <a:pt x="2068" y="9044"/>
                  </a:lnTo>
                  <a:cubicBezTo>
                    <a:pt x="2767" y="8594"/>
                    <a:pt x="3408" y="8077"/>
                    <a:pt x="4001" y="7494"/>
                  </a:cubicBezTo>
                  <a:lnTo>
                    <a:pt x="7494" y="4000"/>
                  </a:lnTo>
                  <a:cubicBezTo>
                    <a:pt x="8595" y="2890"/>
                    <a:pt x="8595" y="1101"/>
                    <a:pt x="7494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89"/>
            <p:cNvSpPr/>
            <p:nvPr/>
          </p:nvSpPr>
          <p:spPr>
            <a:xfrm>
              <a:off x="1414381" y="3821527"/>
              <a:ext cx="238021" cy="230195"/>
            </a:xfrm>
            <a:custGeom>
              <a:avLst/>
              <a:gdLst/>
              <a:ahLst/>
              <a:cxnLst/>
              <a:rect l="l" t="t" r="r" b="b"/>
              <a:pathLst>
                <a:path w="9064" h="8766" extrusionOk="0">
                  <a:moveTo>
                    <a:pt x="6287" y="1439"/>
                  </a:moveTo>
                  <a:cubicBezTo>
                    <a:pt x="6642" y="1439"/>
                    <a:pt x="6996" y="1573"/>
                    <a:pt x="7264" y="1840"/>
                  </a:cubicBezTo>
                  <a:cubicBezTo>
                    <a:pt x="7810" y="2386"/>
                    <a:pt x="7810" y="3266"/>
                    <a:pt x="7264" y="3802"/>
                  </a:cubicBezTo>
                  <a:lnTo>
                    <a:pt x="5513" y="5554"/>
                  </a:lnTo>
                  <a:lnTo>
                    <a:pt x="5149" y="5649"/>
                  </a:lnTo>
                  <a:lnTo>
                    <a:pt x="3867" y="7200"/>
                  </a:lnTo>
                  <a:lnTo>
                    <a:pt x="3771" y="7305"/>
                  </a:lnTo>
                  <a:cubicBezTo>
                    <a:pt x="3498" y="7573"/>
                    <a:pt x="3144" y="7707"/>
                    <a:pt x="2790" y="7707"/>
                  </a:cubicBezTo>
                  <a:cubicBezTo>
                    <a:pt x="2436" y="7707"/>
                    <a:pt x="2082" y="7573"/>
                    <a:pt x="1809" y="7305"/>
                  </a:cubicBezTo>
                  <a:cubicBezTo>
                    <a:pt x="1264" y="6760"/>
                    <a:pt x="1264" y="5879"/>
                    <a:pt x="1809" y="5343"/>
                  </a:cubicBezTo>
                  <a:lnTo>
                    <a:pt x="5302" y="1840"/>
                  </a:lnTo>
                  <a:cubicBezTo>
                    <a:pt x="5575" y="1573"/>
                    <a:pt x="5932" y="1439"/>
                    <a:pt x="6287" y="1439"/>
                  </a:cubicBezTo>
                  <a:close/>
                  <a:moveTo>
                    <a:pt x="6285" y="1"/>
                  </a:moveTo>
                  <a:cubicBezTo>
                    <a:pt x="5561" y="1"/>
                    <a:pt x="4838" y="276"/>
                    <a:pt x="4288" y="826"/>
                  </a:cubicBezTo>
                  <a:lnTo>
                    <a:pt x="795" y="4319"/>
                  </a:lnTo>
                  <a:lnTo>
                    <a:pt x="0" y="6760"/>
                  </a:lnTo>
                  <a:cubicBezTo>
                    <a:pt x="58" y="7162"/>
                    <a:pt x="211" y="7554"/>
                    <a:pt x="441" y="7889"/>
                  </a:cubicBezTo>
                  <a:lnTo>
                    <a:pt x="479" y="7851"/>
                  </a:lnTo>
                  <a:cubicBezTo>
                    <a:pt x="556" y="8023"/>
                    <a:pt x="661" y="8186"/>
                    <a:pt x="795" y="8320"/>
                  </a:cubicBezTo>
                  <a:cubicBezTo>
                    <a:pt x="1094" y="8619"/>
                    <a:pt x="1515" y="8766"/>
                    <a:pt x="1977" y="8766"/>
                  </a:cubicBezTo>
                  <a:cubicBezTo>
                    <a:pt x="2107" y="8766"/>
                    <a:pt x="2240" y="8754"/>
                    <a:pt x="2374" y="8731"/>
                  </a:cubicBezTo>
                  <a:cubicBezTo>
                    <a:pt x="3073" y="8588"/>
                    <a:pt x="3704" y="8233"/>
                    <a:pt x="4202" y="7726"/>
                  </a:cubicBezTo>
                  <a:lnTo>
                    <a:pt x="7695" y="4233"/>
                  </a:lnTo>
                  <a:cubicBezTo>
                    <a:pt x="8805" y="3132"/>
                    <a:pt x="9064" y="1601"/>
                    <a:pt x="8288" y="826"/>
                  </a:cubicBezTo>
                  <a:cubicBezTo>
                    <a:pt x="7733" y="276"/>
                    <a:pt x="7008" y="1"/>
                    <a:pt x="6285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89"/>
            <p:cNvSpPr/>
            <p:nvPr/>
          </p:nvSpPr>
          <p:spPr>
            <a:xfrm>
              <a:off x="1536280" y="3935180"/>
              <a:ext cx="22872" cy="55330"/>
            </a:xfrm>
            <a:custGeom>
              <a:avLst/>
              <a:gdLst/>
              <a:ahLst/>
              <a:cxnLst/>
              <a:rect l="l" t="t" r="r" b="b"/>
              <a:pathLst>
                <a:path w="871" h="2107" extrusionOk="0">
                  <a:moveTo>
                    <a:pt x="153" y="1"/>
                  </a:moveTo>
                  <a:cubicBezTo>
                    <a:pt x="249" y="709"/>
                    <a:pt x="191" y="1417"/>
                    <a:pt x="0" y="2106"/>
                  </a:cubicBezTo>
                  <a:lnTo>
                    <a:pt x="871" y="1235"/>
                  </a:lnTo>
                  <a:cubicBezTo>
                    <a:pt x="747" y="766"/>
                    <a:pt x="498" y="345"/>
                    <a:pt x="153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89"/>
            <p:cNvSpPr/>
            <p:nvPr/>
          </p:nvSpPr>
          <p:spPr>
            <a:xfrm>
              <a:off x="1343505" y="4079453"/>
              <a:ext cx="153831" cy="74211"/>
            </a:xfrm>
            <a:custGeom>
              <a:avLst/>
              <a:gdLst/>
              <a:ahLst/>
              <a:cxnLst/>
              <a:rect l="l" t="t" r="r" b="b"/>
              <a:pathLst>
                <a:path w="5858" h="2826" extrusionOk="0">
                  <a:moveTo>
                    <a:pt x="4422" y="0"/>
                  </a:moveTo>
                  <a:lnTo>
                    <a:pt x="3216" y="1206"/>
                  </a:lnTo>
                  <a:cubicBezTo>
                    <a:pt x="2509" y="1914"/>
                    <a:pt x="1397" y="2042"/>
                    <a:pt x="683" y="2042"/>
                  </a:cubicBezTo>
                  <a:cubicBezTo>
                    <a:pt x="278" y="2042"/>
                    <a:pt x="1" y="2000"/>
                    <a:pt x="1" y="2000"/>
                  </a:cubicBezTo>
                  <a:lnTo>
                    <a:pt x="1" y="2000"/>
                  </a:lnTo>
                  <a:cubicBezTo>
                    <a:pt x="556" y="2551"/>
                    <a:pt x="1278" y="2826"/>
                    <a:pt x="2001" y="2826"/>
                  </a:cubicBezTo>
                  <a:cubicBezTo>
                    <a:pt x="2723" y="2826"/>
                    <a:pt x="3446" y="2551"/>
                    <a:pt x="4001" y="2000"/>
                  </a:cubicBezTo>
                  <a:lnTo>
                    <a:pt x="5858" y="134"/>
                  </a:lnTo>
                  <a:lnTo>
                    <a:pt x="4422" y="0"/>
                  </a:ln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89"/>
            <p:cNvSpPr/>
            <p:nvPr/>
          </p:nvSpPr>
          <p:spPr>
            <a:xfrm>
              <a:off x="1459627" y="4036465"/>
              <a:ext cx="84216" cy="47005"/>
            </a:xfrm>
            <a:custGeom>
              <a:avLst/>
              <a:gdLst/>
              <a:ahLst/>
              <a:cxnLst/>
              <a:rect l="l" t="t" r="r" b="b"/>
              <a:pathLst>
                <a:path w="3207" h="1790" extrusionOk="0">
                  <a:moveTo>
                    <a:pt x="3206" y="1"/>
                  </a:moveTo>
                  <a:lnTo>
                    <a:pt x="3063" y="135"/>
                  </a:lnTo>
                  <a:cubicBezTo>
                    <a:pt x="2529" y="669"/>
                    <a:pt x="1811" y="963"/>
                    <a:pt x="1068" y="963"/>
                  </a:cubicBezTo>
                  <a:cubicBezTo>
                    <a:pt x="945" y="963"/>
                    <a:pt x="822" y="955"/>
                    <a:pt x="699" y="938"/>
                  </a:cubicBezTo>
                  <a:lnTo>
                    <a:pt x="0" y="1637"/>
                  </a:lnTo>
                  <a:cubicBezTo>
                    <a:pt x="350" y="1737"/>
                    <a:pt x="711" y="1789"/>
                    <a:pt x="1071" y="1789"/>
                  </a:cubicBezTo>
                  <a:cubicBezTo>
                    <a:pt x="1193" y="1789"/>
                    <a:pt x="1315" y="1783"/>
                    <a:pt x="1436" y="1771"/>
                  </a:cubicBezTo>
                  <a:lnTo>
                    <a:pt x="3072" y="135"/>
                  </a:lnTo>
                  <a:cubicBezTo>
                    <a:pt x="3120" y="96"/>
                    <a:pt x="3158" y="48"/>
                    <a:pt x="3206" y="1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89"/>
            <p:cNvSpPr/>
            <p:nvPr/>
          </p:nvSpPr>
          <p:spPr>
            <a:xfrm>
              <a:off x="1314619" y="3913516"/>
              <a:ext cx="239019" cy="230195"/>
            </a:xfrm>
            <a:custGeom>
              <a:avLst/>
              <a:gdLst/>
              <a:ahLst/>
              <a:cxnLst/>
              <a:rect l="l" t="t" r="r" b="b"/>
              <a:pathLst>
                <a:path w="9102" h="8766" extrusionOk="0">
                  <a:moveTo>
                    <a:pt x="6599" y="0"/>
                  </a:moveTo>
                  <a:cubicBezTo>
                    <a:pt x="5876" y="0"/>
                    <a:pt x="5154" y="275"/>
                    <a:pt x="4603" y="826"/>
                  </a:cubicBezTo>
                  <a:lnTo>
                    <a:pt x="1101" y="4319"/>
                  </a:lnTo>
                  <a:cubicBezTo>
                    <a:pt x="0" y="5419"/>
                    <a:pt x="0" y="7209"/>
                    <a:pt x="1101" y="8319"/>
                  </a:cubicBezTo>
                  <a:cubicBezTo>
                    <a:pt x="1407" y="8618"/>
                    <a:pt x="1824" y="8765"/>
                    <a:pt x="2289" y="8765"/>
                  </a:cubicBezTo>
                  <a:cubicBezTo>
                    <a:pt x="2419" y="8765"/>
                    <a:pt x="2553" y="8754"/>
                    <a:pt x="2689" y="8731"/>
                  </a:cubicBezTo>
                  <a:cubicBezTo>
                    <a:pt x="3378" y="8587"/>
                    <a:pt x="4020" y="8233"/>
                    <a:pt x="4508" y="7726"/>
                  </a:cubicBezTo>
                  <a:lnTo>
                    <a:pt x="5838" y="6396"/>
                  </a:lnTo>
                  <a:cubicBezTo>
                    <a:pt x="5838" y="6396"/>
                    <a:pt x="5687" y="6189"/>
                    <a:pt x="5304" y="6189"/>
                  </a:cubicBezTo>
                  <a:cubicBezTo>
                    <a:pt x="5267" y="6189"/>
                    <a:pt x="5228" y="6190"/>
                    <a:pt x="5187" y="6195"/>
                  </a:cubicBezTo>
                  <a:lnTo>
                    <a:pt x="4087" y="7295"/>
                  </a:lnTo>
                  <a:cubicBezTo>
                    <a:pt x="3814" y="7568"/>
                    <a:pt x="3457" y="7704"/>
                    <a:pt x="3102" y="7704"/>
                  </a:cubicBezTo>
                  <a:cubicBezTo>
                    <a:pt x="2747" y="7704"/>
                    <a:pt x="2393" y="7568"/>
                    <a:pt x="2125" y="7295"/>
                  </a:cubicBezTo>
                  <a:cubicBezTo>
                    <a:pt x="1579" y="6759"/>
                    <a:pt x="1579" y="5879"/>
                    <a:pt x="2125" y="5333"/>
                  </a:cubicBezTo>
                  <a:lnTo>
                    <a:pt x="5618" y="1840"/>
                  </a:lnTo>
                  <a:cubicBezTo>
                    <a:pt x="5884" y="1575"/>
                    <a:pt x="6235" y="1440"/>
                    <a:pt x="6588" y="1440"/>
                  </a:cubicBezTo>
                  <a:cubicBezTo>
                    <a:pt x="6922" y="1440"/>
                    <a:pt x="7257" y="1560"/>
                    <a:pt x="7522" y="1802"/>
                  </a:cubicBezTo>
                  <a:cubicBezTo>
                    <a:pt x="8068" y="2290"/>
                    <a:pt x="8135" y="3132"/>
                    <a:pt x="7666" y="3706"/>
                  </a:cubicBezTo>
                  <a:lnTo>
                    <a:pt x="9015" y="2357"/>
                  </a:lnTo>
                  <a:cubicBezTo>
                    <a:pt x="9101" y="1764"/>
                    <a:pt x="8977" y="1209"/>
                    <a:pt x="8594" y="826"/>
                  </a:cubicBezTo>
                  <a:cubicBezTo>
                    <a:pt x="8044" y="275"/>
                    <a:pt x="7321" y="0"/>
                    <a:pt x="6599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89"/>
            <p:cNvSpPr/>
            <p:nvPr/>
          </p:nvSpPr>
          <p:spPr>
            <a:xfrm>
              <a:off x="1450830" y="4059075"/>
              <a:ext cx="36948" cy="22400"/>
            </a:xfrm>
            <a:custGeom>
              <a:avLst/>
              <a:gdLst/>
              <a:ahLst/>
              <a:cxnLst/>
              <a:rect l="l" t="t" r="r" b="b"/>
              <a:pathLst>
                <a:path w="1407" h="853" extrusionOk="0">
                  <a:moveTo>
                    <a:pt x="651" y="1"/>
                  </a:moveTo>
                  <a:lnTo>
                    <a:pt x="0" y="652"/>
                  </a:lnTo>
                  <a:cubicBezTo>
                    <a:pt x="211" y="738"/>
                    <a:pt x="431" y="805"/>
                    <a:pt x="651" y="853"/>
                  </a:cubicBezTo>
                  <a:lnTo>
                    <a:pt x="1407" y="97"/>
                  </a:lnTo>
                  <a:cubicBezTo>
                    <a:pt x="1149" y="97"/>
                    <a:pt x="900" y="68"/>
                    <a:pt x="651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6" name="Google Shape;11916;p89"/>
          <p:cNvGrpSpPr/>
          <p:nvPr/>
        </p:nvGrpSpPr>
        <p:grpSpPr>
          <a:xfrm>
            <a:off x="1751139" y="3790934"/>
            <a:ext cx="386258" cy="380507"/>
            <a:chOff x="1751139" y="3790934"/>
            <a:chExt cx="386258" cy="380507"/>
          </a:xfrm>
        </p:grpSpPr>
        <p:sp>
          <p:nvSpPr>
            <p:cNvPr id="11917" name="Google Shape;11917;p89"/>
            <p:cNvSpPr/>
            <p:nvPr/>
          </p:nvSpPr>
          <p:spPr>
            <a:xfrm>
              <a:off x="1751139" y="3913069"/>
              <a:ext cx="195059" cy="195296"/>
            </a:xfrm>
            <a:custGeom>
              <a:avLst/>
              <a:gdLst/>
              <a:ahLst/>
              <a:cxnLst/>
              <a:rect l="l" t="t" r="r" b="b"/>
              <a:pathLst>
                <a:path w="7428" h="7437" extrusionOk="0">
                  <a:moveTo>
                    <a:pt x="4910" y="1"/>
                  </a:moveTo>
                  <a:cubicBezTo>
                    <a:pt x="3781" y="1"/>
                    <a:pt x="3322" y="1446"/>
                    <a:pt x="4240" y="2096"/>
                  </a:cubicBezTo>
                  <a:lnTo>
                    <a:pt x="4240" y="2613"/>
                  </a:lnTo>
                  <a:lnTo>
                    <a:pt x="2393" y="2613"/>
                  </a:lnTo>
                  <a:lnTo>
                    <a:pt x="2393" y="4240"/>
                  </a:lnTo>
                  <a:lnTo>
                    <a:pt x="2097" y="4240"/>
                  </a:lnTo>
                  <a:cubicBezTo>
                    <a:pt x="1856" y="3900"/>
                    <a:pt x="1506" y="3748"/>
                    <a:pt x="1161" y="3748"/>
                  </a:cubicBezTo>
                  <a:cubicBezTo>
                    <a:pt x="574" y="3748"/>
                    <a:pt x="1" y="4189"/>
                    <a:pt x="1" y="4901"/>
                  </a:cubicBezTo>
                  <a:cubicBezTo>
                    <a:pt x="1" y="5612"/>
                    <a:pt x="574" y="6054"/>
                    <a:pt x="1161" y="6054"/>
                  </a:cubicBezTo>
                  <a:cubicBezTo>
                    <a:pt x="1506" y="6054"/>
                    <a:pt x="1856" y="5901"/>
                    <a:pt x="2097" y="5561"/>
                  </a:cubicBezTo>
                  <a:lnTo>
                    <a:pt x="2393" y="5561"/>
                  </a:lnTo>
                  <a:lnTo>
                    <a:pt x="2393" y="6929"/>
                  </a:lnTo>
                  <a:cubicBezTo>
                    <a:pt x="2422" y="7207"/>
                    <a:pt x="2652" y="7418"/>
                    <a:pt x="2920" y="7437"/>
                  </a:cubicBezTo>
                  <a:lnTo>
                    <a:pt x="7427" y="7437"/>
                  </a:lnTo>
                  <a:lnTo>
                    <a:pt x="7427" y="5255"/>
                  </a:lnTo>
                  <a:lnTo>
                    <a:pt x="6662" y="5255"/>
                  </a:lnTo>
                  <a:lnTo>
                    <a:pt x="6547" y="5408"/>
                  </a:lnTo>
                  <a:cubicBezTo>
                    <a:pt x="6375" y="5627"/>
                    <a:pt x="6127" y="5732"/>
                    <a:pt x="5882" y="5732"/>
                  </a:cubicBezTo>
                  <a:cubicBezTo>
                    <a:pt x="5581" y="5732"/>
                    <a:pt x="5283" y="5574"/>
                    <a:pt x="5130" y="5274"/>
                  </a:cubicBezTo>
                  <a:cubicBezTo>
                    <a:pt x="4853" y="4719"/>
                    <a:pt x="5255" y="4068"/>
                    <a:pt x="5877" y="4058"/>
                  </a:cubicBezTo>
                  <a:cubicBezTo>
                    <a:pt x="6135" y="4058"/>
                    <a:pt x="6384" y="4183"/>
                    <a:pt x="6547" y="4393"/>
                  </a:cubicBezTo>
                  <a:lnTo>
                    <a:pt x="6671" y="4546"/>
                  </a:lnTo>
                  <a:lnTo>
                    <a:pt x="7427" y="4546"/>
                  </a:lnTo>
                  <a:lnTo>
                    <a:pt x="7427" y="2613"/>
                  </a:lnTo>
                  <a:lnTo>
                    <a:pt x="5571" y="2613"/>
                  </a:lnTo>
                  <a:lnTo>
                    <a:pt x="5571" y="2096"/>
                  </a:lnTo>
                  <a:cubicBezTo>
                    <a:pt x="6489" y="1446"/>
                    <a:pt x="6030" y="1"/>
                    <a:pt x="4910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89"/>
            <p:cNvSpPr/>
            <p:nvPr/>
          </p:nvSpPr>
          <p:spPr>
            <a:xfrm>
              <a:off x="1837902" y="3913122"/>
              <a:ext cx="46979" cy="68591"/>
            </a:xfrm>
            <a:custGeom>
              <a:avLst/>
              <a:gdLst/>
              <a:ahLst/>
              <a:cxnLst/>
              <a:rect l="l" t="t" r="r" b="b"/>
              <a:pathLst>
                <a:path w="1789" h="2612" extrusionOk="0">
                  <a:moveTo>
                    <a:pt x="1579" y="0"/>
                  </a:moveTo>
                  <a:cubicBezTo>
                    <a:pt x="512" y="0"/>
                    <a:pt x="0" y="1428"/>
                    <a:pt x="936" y="2094"/>
                  </a:cubicBezTo>
                  <a:lnTo>
                    <a:pt x="936" y="2611"/>
                  </a:lnTo>
                  <a:lnTo>
                    <a:pt x="1310" y="2611"/>
                  </a:lnTo>
                  <a:lnTo>
                    <a:pt x="1310" y="2094"/>
                  </a:lnTo>
                  <a:cubicBezTo>
                    <a:pt x="1003" y="1874"/>
                    <a:pt x="821" y="1520"/>
                    <a:pt x="821" y="1147"/>
                  </a:cubicBezTo>
                  <a:cubicBezTo>
                    <a:pt x="821" y="582"/>
                    <a:pt x="1233" y="104"/>
                    <a:pt x="1788" y="18"/>
                  </a:cubicBezTo>
                  <a:cubicBezTo>
                    <a:pt x="1716" y="6"/>
                    <a:pt x="1647" y="0"/>
                    <a:pt x="1579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89"/>
            <p:cNvSpPr/>
            <p:nvPr/>
          </p:nvSpPr>
          <p:spPr>
            <a:xfrm>
              <a:off x="1752137" y="4011597"/>
              <a:ext cx="34217" cy="60319"/>
            </a:xfrm>
            <a:custGeom>
              <a:avLst/>
              <a:gdLst/>
              <a:ahLst/>
              <a:cxnLst/>
              <a:rect l="l" t="t" r="r" b="b"/>
              <a:pathLst>
                <a:path w="1303" h="2297" extrusionOk="0">
                  <a:moveTo>
                    <a:pt x="1121" y="0"/>
                  </a:moveTo>
                  <a:cubicBezTo>
                    <a:pt x="499" y="19"/>
                    <a:pt x="1" y="526"/>
                    <a:pt x="1" y="1149"/>
                  </a:cubicBezTo>
                  <a:cubicBezTo>
                    <a:pt x="1" y="1771"/>
                    <a:pt x="499" y="2278"/>
                    <a:pt x="1121" y="2297"/>
                  </a:cubicBezTo>
                  <a:cubicBezTo>
                    <a:pt x="1178" y="2297"/>
                    <a:pt x="1245" y="2297"/>
                    <a:pt x="1303" y="2287"/>
                  </a:cubicBezTo>
                  <a:cubicBezTo>
                    <a:pt x="20" y="2067"/>
                    <a:pt x="20" y="230"/>
                    <a:pt x="1303" y="10"/>
                  </a:cubicBezTo>
                  <a:cubicBezTo>
                    <a:pt x="1245" y="0"/>
                    <a:pt x="1178" y="0"/>
                    <a:pt x="1121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89"/>
            <p:cNvSpPr/>
            <p:nvPr/>
          </p:nvSpPr>
          <p:spPr>
            <a:xfrm>
              <a:off x="1813480" y="3981687"/>
              <a:ext cx="9821" cy="42751"/>
            </a:xfrm>
            <a:custGeom>
              <a:avLst/>
              <a:gdLst/>
              <a:ahLst/>
              <a:cxnLst/>
              <a:rect l="l" t="t" r="r" b="b"/>
              <a:pathLst>
                <a:path w="374" h="1628" extrusionOk="0">
                  <a:moveTo>
                    <a:pt x="0" y="0"/>
                  </a:moveTo>
                  <a:lnTo>
                    <a:pt x="0" y="1436"/>
                  </a:lnTo>
                  <a:lnTo>
                    <a:pt x="0" y="1541"/>
                  </a:lnTo>
                  <a:lnTo>
                    <a:pt x="0" y="1627"/>
                  </a:lnTo>
                  <a:lnTo>
                    <a:pt x="373" y="1627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89"/>
            <p:cNvSpPr/>
            <p:nvPr/>
          </p:nvSpPr>
          <p:spPr>
            <a:xfrm>
              <a:off x="1813480" y="4059075"/>
              <a:ext cx="9821" cy="48030"/>
            </a:xfrm>
            <a:custGeom>
              <a:avLst/>
              <a:gdLst/>
              <a:ahLst/>
              <a:cxnLst/>
              <a:rect l="l" t="t" r="r" b="b"/>
              <a:pathLst>
                <a:path w="374" h="1829" extrusionOk="0">
                  <a:moveTo>
                    <a:pt x="0" y="1"/>
                  </a:moveTo>
                  <a:lnTo>
                    <a:pt x="0" y="1197"/>
                  </a:lnTo>
                  <a:cubicBezTo>
                    <a:pt x="10" y="1599"/>
                    <a:pt x="192" y="1762"/>
                    <a:pt x="373" y="1829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89"/>
            <p:cNvSpPr/>
            <p:nvPr/>
          </p:nvSpPr>
          <p:spPr>
            <a:xfrm>
              <a:off x="1939870" y="3853748"/>
              <a:ext cx="197528" cy="191042"/>
            </a:xfrm>
            <a:custGeom>
              <a:avLst/>
              <a:gdLst/>
              <a:ahLst/>
              <a:cxnLst/>
              <a:rect l="l" t="t" r="r" b="b"/>
              <a:pathLst>
                <a:path w="7522" h="7275" extrusionOk="0">
                  <a:moveTo>
                    <a:pt x="1" y="1"/>
                  </a:moveTo>
                  <a:lnTo>
                    <a:pt x="1" y="2011"/>
                  </a:lnTo>
                  <a:lnTo>
                    <a:pt x="642" y="2011"/>
                  </a:lnTo>
                  <a:lnTo>
                    <a:pt x="728" y="1896"/>
                  </a:lnTo>
                  <a:cubicBezTo>
                    <a:pt x="922" y="1639"/>
                    <a:pt x="1193" y="1525"/>
                    <a:pt x="1460" y="1525"/>
                  </a:cubicBezTo>
                  <a:cubicBezTo>
                    <a:pt x="1929" y="1525"/>
                    <a:pt x="2384" y="1880"/>
                    <a:pt x="2384" y="2441"/>
                  </a:cubicBezTo>
                  <a:cubicBezTo>
                    <a:pt x="2384" y="3010"/>
                    <a:pt x="1928" y="3367"/>
                    <a:pt x="1458" y="3367"/>
                  </a:cubicBezTo>
                  <a:cubicBezTo>
                    <a:pt x="1192" y="3367"/>
                    <a:pt x="922" y="3253"/>
                    <a:pt x="728" y="2996"/>
                  </a:cubicBezTo>
                  <a:lnTo>
                    <a:pt x="642" y="2882"/>
                  </a:lnTo>
                  <a:lnTo>
                    <a:pt x="1" y="2882"/>
                  </a:lnTo>
                  <a:lnTo>
                    <a:pt x="1" y="4872"/>
                  </a:lnTo>
                  <a:lnTo>
                    <a:pt x="1848" y="4872"/>
                  </a:lnTo>
                  <a:lnTo>
                    <a:pt x="1848" y="5293"/>
                  </a:lnTo>
                  <a:cubicBezTo>
                    <a:pt x="948" y="5877"/>
                    <a:pt x="1360" y="7274"/>
                    <a:pt x="2432" y="7274"/>
                  </a:cubicBezTo>
                  <a:cubicBezTo>
                    <a:pt x="3504" y="7274"/>
                    <a:pt x="3915" y="5877"/>
                    <a:pt x="3016" y="5293"/>
                  </a:cubicBezTo>
                  <a:lnTo>
                    <a:pt x="3016" y="4872"/>
                  </a:lnTo>
                  <a:lnTo>
                    <a:pt x="4872" y="4872"/>
                  </a:lnTo>
                  <a:lnTo>
                    <a:pt x="4872" y="3025"/>
                  </a:lnTo>
                  <a:lnTo>
                    <a:pt x="5284" y="3025"/>
                  </a:lnTo>
                  <a:cubicBezTo>
                    <a:pt x="5496" y="3357"/>
                    <a:pt x="5843" y="3520"/>
                    <a:pt x="6189" y="3520"/>
                  </a:cubicBezTo>
                  <a:cubicBezTo>
                    <a:pt x="6561" y="3520"/>
                    <a:pt x="6932" y="3331"/>
                    <a:pt x="7131" y="2958"/>
                  </a:cubicBezTo>
                  <a:cubicBezTo>
                    <a:pt x="7521" y="2244"/>
                    <a:pt x="7012" y="1369"/>
                    <a:pt x="6197" y="1369"/>
                  </a:cubicBezTo>
                  <a:cubicBezTo>
                    <a:pt x="6192" y="1369"/>
                    <a:pt x="6188" y="1369"/>
                    <a:pt x="6183" y="1370"/>
                  </a:cubicBezTo>
                  <a:lnTo>
                    <a:pt x="6193" y="1370"/>
                  </a:lnTo>
                  <a:cubicBezTo>
                    <a:pt x="5829" y="1370"/>
                    <a:pt x="5485" y="1551"/>
                    <a:pt x="5284" y="1858"/>
                  </a:cubicBezTo>
                  <a:lnTo>
                    <a:pt x="4872" y="1858"/>
                  </a:lnTo>
                  <a:lnTo>
                    <a:pt x="4872" y="700"/>
                  </a:lnTo>
                  <a:cubicBezTo>
                    <a:pt x="4872" y="154"/>
                    <a:pt x="4547" y="30"/>
                    <a:pt x="433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89"/>
            <p:cNvSpPr/>
            <p:nvPr/>
          </p:nvSpPr>
          <p:spPr>
            <a:xfrm>
              <a:off x="1981098" y="3893217"/>
              <a:ext cx="29674" cy="49290"/>
            </a:xfrm>
            <a:custGeom>
              <a:avLst/>
              <a:gdLst/>
              <a:ahLst/>
              <a:cxnLst/>
              <a:rect l="l" t="t" r="r" b="b"/>
              <a:pathLst>
                <a:path w="1130" h="1877" extrusionOk="0">
                  <a:moveTo>
                    <a:pt x="182" y="1"/>
                  </a:moveTo>
                  <a:cubicBezTo>
                    <a:pt x="125" y="1"/>
                    <a:pt x="58" y="1"/>
                    <a:pt x="0" y="20"/>
                  </a:cubicBezTo>
                  <a:cubicBezTo>
                    <a:pt x="996" y="230"/>
                    <a:pt x="996" y="1647"/>
                    <a:pt x="0" y="1857"/>
                  </a:cubicBezTo>
                  <a:cubicBezTo>
                    <a:pt x="58" y="1876"/>
                    <a:pt x="125" y="1876"/>
                    <a:pt x="182" y="1876"/>
                  </a:cubicBezTo>
                  <a:cubicBezTo>
                    <a:pt x="709" y="1876"/>
                    <a:pt x="1130" y="1455"/>
                    <a:pt x="1130" y="938"/>
                  </a:cubicBezTo>
                  <a:cubicBezTo>
                    <a:pt x="1130" y="422"/>
                    <a:pt x="709" y="1"/>
                    <a:pt x="182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89"/>
            <p:cNvSpPr/>
            <p:nvPr/>
          </p:nvSpPr>
          <p:spPr>
            <a:xfrm>
              <a:off x="1879052" y="3981687"/>
              <a:ext cx="188783" cy="189755"/>
            </a:xfrm>
            <a:custGeom>
              <a:avLst/>
              <a:gdLst/>
              <a:ahLst/>
              <a:cxnLst/>
              <a:rect l="l" t="t" r="r" b="b"/>
              <a:pathLst>
                <a:path w="7189" h="7226" extrusionOk="0">
                  <a:moveTo>
                    <a:pt x="2384" y="0"/>
                  </a:moveTo>
                  <a:lnTo>
                    <a:pt x="2384" y="1847"/>
                  </a:lnTo>
                  <a:lnTo>
                    <a:pt x="1963" y="1847"/>
                  </a:lnTo>
                  <a:cubicBezTo>
                    <a:pt x="1771" y="1541"/>
                    <a:pt x="1427" y="1359"/>
                    <a:pt x="1063" y="1359"/>
                  </a:cubicBezTo>
                  <a:cubicBezTo>
                    <a:pt x="479" y="1359"/>
                    <a:pt x="1" y="1838"/>
                    <a:pt x="1" y="2422"/>
                  </a:cubicBezTo>
                  <a:cubicBezTo>
                    <a:pt x="1" y="3015"/>
                    <a:pt x="479" y="3493"/>
                    <a:pt x="1063" y="3493"/>
                  </a:cubicBezTo>
                  <a:cubicBezTo>
                    <a:pt x="1427" y="3493"/>
                    <a:pt x="1771" y="3312"/>
                    <a:pt x="1963" y="3005"/>
                  </a:cubicBezTo>
                  <a:lnTo>
                    <a:pt x="2384" y="3005"/>
                  </a:lnTo>
                  <a:lnTo>
                    <a:pt x="2384" y="4824"/>
                  </a:lnTo>
                  <a:lnTo>
                    <a:pt x="4231" y="4824"/>
                  </a:lnTo>
                  <a:lnTo>
                    <a:pt x="4231" y="5245"/>
                  </a:lnTo>
                  <a:cubicBezTo>
                    <a:pt x="3322" y="5829"/>
                    <a:pt x="3743" y="7226"/>
                    <a:pt x="4815" y="7226"/>
                  </a:cubicBezTo>
                  <a:cubicBezTo>
                    <a:pt x="5887" y="7226"/>
                    <a:pt x="6298" y="5829"/>
                    <a:pt x="5399" y="5245"/>
                  </a:cubicBezTo>
                  <a:lnTo>
                    <a:pt x="5399" y="4824"/>
                  </a:lnTo>
                  <a:lnTo>
                    <a:pt x="6652" y="4824"/>
                  </a:lnTo>
                  <a:cubicBezTo>
                    <a:pt x="6872" y="4795"/>
                    <a:pt x="7179" y="4671"/>
                    <a:pt x="7188" y="4154"/>
                  </a:cubicBezTo>
                  <a:lnTo>
                    <a:pt x="7188" y="0"/>
                  </a:lnTo>
                  <a:lnTo>
                    <a:pt x="5245" y="0"/>
                  </a:lnTo>
                  <a:lnTo>
                    <a:pt x="5245" y="641"/>
                  </a:lnTo>
                  <a:lnTo>
                    <a:pt x="5370" y="737"/>
                  </a:lnTo>
                  <a:cubicBezTo>
                    <a:pt x="6069" y="1264"/>
                    <a:pt x="5695" y="2383"/>
                    <a:pt x="4815" y="2383"/>
                  </a:cubicBezTo>
                  <a:cubicBezTo>
                    <a:pt x="3934" y="2383"/>
                    <a:pt x="3552" y="1264"/>
                    <a:pt x="4260" y="737"/>
                  </a:cubicBezTo>
                  <a:lnTo>
                    <a:pt x="4384" y="641"/>
                  </a:lnTo>
                  <a:lnTo>
                    <a:pt x="4384" y="0"/>
                  </a:ln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89"/>
            <p:cNvSpPr/>
            <p:nvPr/>
          </p:nvSpPr>
          <p:spPr>
            <a:xfrm>
              <a:off x="1878815" y="4016875"/>
              <a:ext cx="33193" cy="56564"/>
            </a:xfrm>
            <a:custGeom>
              <a:avLst/>
              <a:gdLst/>
              <a:ahLst/>
              <a:cxnLst/>
              <a:rect l="l" t="t" r="r" b="b"/>
              <a:pathLst>
                <a:path w="1264" h="2154" extrusionOk="0">
                  <a:moveTo>
                    <a:pt x="1072" y="0"/>
                  </a:moveTo>
                  <a:cubicBezTo>
                    <a:pt x="479" y="0"/>
                    <a:pt x="0" y="479"/>
                    <a:pt x="0" y="1072"/>
                  </a:cubicBezTo>
                  <a:cubicBezTo>
                    <a:pt x="0" y="1665"/>
                    <a:pt x="479" y="2153"/>
                    <a:pt x="1072" y="2153"/>
                  </a:cubicBezTo>
                  <a:cubicBezTo>
                    <a:pt x="1139" y="2153"/>
                    <a:pt x="1197" y="2144"/>
                    <a:pt x="1264" y="2134"/>
                  </a:cubicBezTo>
                  <a:cubicBezTo>
                    <a:pt x="747" y="2039"/>
                    <a:pt x="374" y="1598"/>
                    <a:pt x="374" y="1072"/>
                  </a:cubicBezTo>
                  <a:cubicBezTo>
                    <a:pt x="374" y="555"/>
                    <a:pt x="747" y="105"/>
                    <a:pt x="1264" y="19"/>
                  </a:cubicBezTo>
                  <a:cubicBezTo>
                    <a:pt x="1197" y="0"/>
                    <a:pt x="1139" y="0"/>
                    <a:pt x="107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89"/>
            <p:cNvSpPr/>
            <p:nvPr/>
          </p:nvSpPr>
          <p:spPr>
            <a:xfrm>
              <a:off x="1941130" y="3981687"/>
              <a:ext cx="8324" cy="48266"/>
            </a:xfrm>
            <a:custGeom>
              <a:avLst/>
              <a:gdLst/>
              <a:ahLst/>
              <a:cxnLst/>
              <a:rect l="l" t="t" r="r" b="b"/>
              <a:pathLst>
                <a:path w="317" h="1838" extrusionOk="0">
                  <a:moveTo>
                    <a:pt x="1" y="0"/>
                  </a:moveTo>
                  <a:lnTo>
                    <a:pt x="1" y="1838"/>
                  </a:lnTo>
                  <a:lnTo>
                    <a:pt x="317" y="183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89"/>
            <p:cNvSpPr/>
            <p:nvPr/>
          </p:nvSpPr>
          <p:spPr>
            <a:xfrm>
              <a:off x="1941130" y="4060598"/>
              <a:ext cx="8324" cy="47767"/>
            </a:xfrm>
            <a:custGeom>
              <a:avLst/>
              <a:gdLst/>
              <a:ahLst/>
              <a:cxnLst/>
              <a:rect l="l" t="t" r="r" b="b"/>
              <a:pathLst>
                <a:path w="317" h="1819" extrusionOk="0">
                  <a:moveTo>
                    <a:pt x="1" y="0"/>
                  </a:moveTo>
                  <a:lnTo>
                    <a:pt x="1" y="1819"/>
                  </a:lnTo>
                  <a:lnTo>
                    <a:pt x="317" y="181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89"/>
            <p:cNvSpPr/>
            <p:nvPr/>
          </p:nvSpPr>
          <p:spPr>
            <a:xfrm>
              <a:off x="1966261" y="4108339"/>
              <a:ext cx="44012" cy="62551"/>
            </a:xfrm>
            <a:custGeom>
              <a:avLst/>
              <a:gdLst/>
              <a:ahLst/>
              <a:cxnLst/>
              <a:rect l="l" t="t" r="r" b="b"/>
              <a:pathLst>
                <a:path w="1676" h="2382" extrusionOk="0">
                  <a:moveTo>
                    <a:pt x="910" y="1"/>
                  </a:moveTo>
                  <a:lnTo>
                    <a:pt x="910" y="412"/>
                  </a:lnTo>
                  <a:cubicBezTo>
                    <a:pt x="1" y="1015"/>
                    <a:pt x="472" y="2381"/>
                    <a:pt x="1480" y="2381"/>
                  </a:cubicBezTo>
                  <a:cubicBezTo>
                    <a:pt x="1543" y="2381"/>
                    <a:pt x="1608" y="2376"/>
                    <a:pt x="1676" y="2365"/>
                  </a:cubicBezTo>
                  <a:cubicBezTo>
                    <a:pt x="1168" y="2269"/>
                    <a:pt x="795" y="1829"/>
                    <a:pt x="795" y="1312"/>
                  </a:cubicBezTo>
                  <a:cubicBezTo>
                    <a:pt x="795" y="948"/>
                    <a:pt x="977" y="604"/>
                    <a:pt x="1283" y="412"/>
                  </a:cubicBezTo>
                  <a:lnTo>
                    <a:pt x="12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89"/>
            <p:cNvSpPr/>
            <p:nvPr/>
          </p:nvSpPr>
          <p:spPr>
            <a:xfrm>
              <a:off x="1813480" y="3790934"/>
              <a:ext cx="197738" cy="190779"/>
            </a:xfrm>
            <a:custGeom>
              <a:avLst/>
              <a:gdLst/>
              <a:ahLst/>
              <a:cxnLst/>
              <a:rect l="l" t="t" r="r" b="b"/>
              <a:pathLst>
                <a:path w="7530" h="7265" extrusionOk="0">
                  <a:moveTo>
                    <a:pt x="2441" y="0"/>
                  </a:moveTo>
                  <a:cubicBezTo>
                    <a:pt x="1369" y="0"/>
                    <a:pt x="957" y="1398"/>
                    <a:pt x="1857" y="1981"/>
                  </a:cubicBezTo>
                  <a:lnTo>
                    <a:pt x="1857" y="2393"/>
                  </a:lnTo>
                  <a:lnTo>
                    <a:pt x="536" y="2393"/>
                  </a:lnTo>
                  <a:cubicBezTo>
                    <a:pt x="335" y="2422"/>
                    <a:pt x="38" y="2537"/>
                    <a:pt x="0" y="2977"/>
                  </a:cubicBezTo>
                  <a:lnTo>
                    <a:pt x="0" y="7264"/>
                  </a:lnTo>
                  <a:lnTo>
                    <a:pt x="2010" y="7264"/>
                  </a:lnTo>
                  <a:lnTo>
                    <a:pt x="2010" y="6633"/>
                  </a:lnTo>
                  <a:lnTo>
                    <a:pt x="1885" y="6537"/>
                  </a:lnTo>
                  <a:cubicBezTo>
                    <a:pt x="1187" y="6001"/>
                    <a:pt x="1560" y="4881"/>
                    <a:pt x="2441" y="4881"/>
                  </a:cubicBezTo>
                  <a:cubicBezTo>
                    <a:pt x="3321" y="4881"/>
                    <a:pt x="3704" y="6001"/>
                    <a:pt x="2996" y="6537"/>
                  </a:cubicBezTo>
                  <a:lnTo>
                    <a:pt x="2871" y="6633"/>
                  </a:lnTo>
                  <a:lnTo>
                    <a:pt x="2871" y="7264"/>
                  </a:lnTo>
                  <a:lnTo>
                    <a:pt x="4881" y="7264"/>
                  </a:lnTo>
                  <a:lnTo>
                    <a:pt x="4881" y="5417"/>
                  </a:lnTo>
                  <a:lnTo>
                    <a:pt x="5292" y="5417"/>
                  </a:lnTo>
                  <a:cubicBezTo>
                    <a:pt x="5504" y="5749"/>
                    <a:pt x="5849" y="5912"/>
                    <a:pt x="6194" y="5912"/>
                  </a:cubicBezTo>
                  <a:cubicBezTo>
                    <a:pt x="6565" y="5912"/>
                    <a:pt x="6936" y="5723"/>
                    <a:pt x="7140" y="5350"/>
                  </a:cubicBezTo>
                  <a:cubicBezTo>
                    <a:pt x="7530" y="4636"/>
                    <a:pt x="7011" y="3761"/>
                    <a:pt x="6205" y="3761"/>
                  </a:cubicBezTo>
                  <a:cubicBezTo>
                    <a:pt x="6201" y="3761"/>
                    <a:pt x="6196" y="3761"/>
                    <a:pt x="6192" y="3762"/>
                  </a:cubicBezTo>
                  <a:cubicBezTo>
                    <a:pt x="5828" y="3762"/>
                    <a:pt x="5484" y="3943"/>
                    <a:pt x="5292" y="4250"/>
                  </a:cubicBezTo>
                  <a:lnTo>
                    <a:pt x="4871" y="4250"/>
                  </a:lnTo>
                  <a:lnTo>
                    <a:pt x="4871" y="2393"/>
                  </a:lnTo>
                  <a:lnTo>
                    <a:pt x="3024" y="2393"/>
                  </a:lnTo>
                  <a:lnTo>
                    <a:pt x="3024" y="1981"/>
                  </a:lnTo>
                  <a:cubicBezTo>
                    <a:pt x="3924" y="1398"/>
                    <a:pt x="3512" y="0"/>
                    <a:pt x="244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89"/>
            <p:cNvSpPr/>
            <p:nvPr/>
          </p:nvSpPr>
          <p:spPr>
            <a:xfrm>
              <a:off x="1813480" y="3790934"/>
              <a:ext cx="197738" cy="190779"/>
            </a:xfrm>
            <a:custGeom>
              <a:avLst/>
              <a:gdLst/>
              <a:ahLst/>
              <a:cxnLst/>
              <a:rect l="l" t="t" r="r" b="b"/>
              <a:pathLst>
                <a:path w="7530" h="7265" extrusionOk="0">
                  <a:moveTo>
                    <a:pt x="2441" y="0"/>
                  </a:moveTo>
                  <a:cubicBezTo>
                    <a:pt x="1369" y="0"/>
                    <a:pt x="957" y="1398"/>
                    <a:pt x="1857" y="1981"/>
                  </a:cubicBezTo>
                  <a:lnTo>
                    <a:pt x="1857" y="2393"/>
                  </a:lnTo>
                  <a:lnTo>
                    <a:pt x="536" y="2393"/>
                  </a:lnTo>
                  <a:cubicBezTo>
                    <a:pt x="335" y="2422"/>
                    <a:pt x="38" y="2537"/>
                    <a:pt x="0" y="2977"/>
                  </a:cubicBezTo>
                  <a:lnTo>
                    <a:pt x="0" y="7264"/>
                  </a:lnTo>
                  <a:lnTo>
                    <a:pt x="2010" y="7264"/>
                  </a:lnTo>
                  <a:lnTo>
                    <a:pt x="2010" y="6633"/>
                  </a:lnTo>
                  <a:lnTo>
                    <a:pt x="1885" y="6537"/>
                  </a:lnTo>
                  <a:cubicBezTo>
                    <a:pt x="1187" y="6001"/>
                    <a:pt x="1560" y="4881"/>
                    <a:pt x="2441" y="4881"/>
                  </a:cubicBezTo>
                  <a:cubicBezTo>
                    <a:pt x="3321" y="4881"/>
                    <a:pt x="3704" y="6001"/>
                    <a:pt x="2996" y="6537"/>
                  </a:cubicBezTo>
                  <a:lnTo>
                    <a:pt x="2871" y="6633"/>
                  </a:lnTo>
                  <a:lnTo>
                    <a:pt x="2871" y="7264"/>
                  </a:lnTo>
                  <a:lnTo>
                    <a:pt x="4881" y="7264"/>
                  </a:lnTo>
                  <a:lnTo>
                    <a:pt x="4881" y="5417"/>
                  </a:lnTo>
                  <a:lnTo>
                    <a:pt x="5292" y="5417"/>
                  </a:lnTo>
                  <a:cubicBezTo>
                    <a:pt x="5504" y="5749"/>
                    <a:pt x="5849" y="5912"/>
                    <a:pt x="6194" y="5912"/>
                  </a:cubicBezTo>
                  <a:cubicBezTo>
                    <a:pt x="6565" y="5912"/>
                    <a:pt x="6936" y="5723"/>
                    <a:pt x="7140" y="5350"/>
                  </a:cubicBezTo>
                  <a:cubicBezTo>
                    <a:pt x="7530" y="4636"/>
                    <a:pt x="7011" y="3761"/>
                    <a:pt x="6205" y="3761"/>
                  </a:cubicBezTo>
                  <a:cubicBezTo>
                    <a:pt x="6201" y="3761"/>
                    <a:pt x="6196" y="3761"/>
                    <a:pt x="6192" y="3762"/>
                  </a:cubicBezTo>
                  <a:cubicBezTo>
                    <a:pt x="5828" y="3762"/>
                    <a:pt x="5484" y="3943"/>
                    <a:pt x="5292" y="4250"/>
                  </a:cubicBezTo>
                  <a:lnTo>
                    <a:pt x="4871" y="4250"/>
                  </a:lnTo>
                  <a:lnTo>
                    <a:pt x="4871" y="2393"/>
                  </a:lnTo>
                  <a:lnTo>
                    <a:pt x="3024" y="2393"/>
                  </a:lnTo>
                  <a:lnTo>
                    <a:pt x="3024" y="1981"/>
                  </a:lnTo>
                  <a:cubicBezTo>
                    <a:pt x="3924" y="1398"/>
                    <a:pt x="3512" y="0"/>
                    <a:pt x="244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89"/>
            <p:cNvSpPr/>
            <p:nvPr/>
          </p:nvSpPr>
          <p:spPr>
            <a:xfrm>
              <a:off x="1838349" y="3791249"/>
              <a:ext cx="44012" cy="62525"/>
            </a:xfrm>
            <a:custGeom>
              <a:avLst/>
              <a:gdLst/>
              <a:ahLst/>
              <a:cxnLst/>
              <a:rect l="l" t="t" r="r" b="b"/>
              <a:pathLst>
                <a:path w="1676" h="2381" extrusionOk="0">
                  <a:moveTo>
                    <a:pt x="1479" y="0"/>
                  </a:moveTo>
                  <a:cubicBezTo>
                    <a:pt x="472" y="0"/>
                    <a:pt x="0" y="1366"/>
                    <a:pt x="910" y="1969"/>
                  </a:cubicBezTo>
                  <a:lnTo>
                    <a:pt x="910" y="2381"/>
                  </a:lnTo>
                  <a:lnTo>
                    <a:pt x="1283" y="2381"/>
                  </a:lnTo>
                  <a:lnTo>
                    <a:pt x="1283" y="1969"/>
                  </a:lnTo>
                  <a:cubicBezTo>
                    <a:pt x="470" y="1434"/>
                    <a:pt x="718" y="189"/>
                    <a:pt x="1675" y="17"/>
                  </a:cubicBezTo>
                  <a:cubicBezTo>
                    <a:pt x="1608" y="6"/>
                    <a:pt x="1543" y="0"/>
                    <a:pt x="1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89"/>
            <p:cNvSpPr/>
            <p:nvPr/>
          </p:nvSpPr>
          <p:spPr>
            <a:xfrm>
              <a:off x="1813480" y="3854772"/>
              <a:ext cx="9821" cy="126941"/>
            </a:xfrm>
            <a:custGeom>
              <a:avLst/>
              <a:gdLst/>
              <a:ahLst/>
              <a:cxnLst/>
              <a:rect l="l" t="t" r="r" b="b"/>
              <a:pathLst>
                <a:path w="374" h="4834" extrusionOk="0">
                  <a:moveTo>
                    <a:pt x="373" y="0"/>
                  </a:moveTo>
                  <a:cubicBezTo>
                    <a:pt x="201" y="67"/>
                    <a:pt x="29" y="211"/>
                    <a:pt x="0" y="546"/>
                  </a:cubicBezTo>
                  <a:lnTo>
                    <a:pt x="0" y="4833"/>
                  </a:lnTo>
                  <a:lnTo>
                    <a:pt x="373" y="483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3" name="Google Shape;11933;p89"/>
            <p:cNvSpPr/>
            <p:nvPr/>
          </p:nvSpPr>
          <p:spPr>
            <a:xfrm>
              <a:off x="1940894" y="3853748"/>
              <a:ext cx="8823" cy="48791"/>
            </a:xfrm>
            <a:custGeom>
              <a:avLst/>
              <a:gdLst/>
              <a:ahLst/>
              <a:cxnLst/>
              <a:rect l="l" t="t" r="r" b="b"/>
              <a:pathLst>
                <a:path w="336" h="1858" extrusionOk="0">
                  <a:moveTo>
                    <a:pt x="0" y="1"/>
                  </a:moveTo>
                  <a:lnTo>
                    <a:pt x="0" y="1858"/>
                  </a:lnTo>
                  <a:lnTo>
                    <a:pt x="335" y="1858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4" name="Google Shape;11934;p89"/>
            <p:cNvSpPr/>
            <p:nvPr/>
          </p:nvSpPr>
          <p:spPr>
            <a:xfrm>
              <a:off x="1940894" y="3933184"/>
              <a:ext cx="8823" cy="48528"/>
            </a:xfrm>
            <a:custGeom>
              <a:avLst/>
              <a:gdLst/>
              <a:ahLst/>
              <a:cxnLst/>
              <a:rect l="l" t="t" r="r" b="b"/>
              <a:pathLst>
                <a:path w="33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335" y="18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5" name="Google Shape;11935;p89"/>
          <p:cNvGrpSpPr/>
          <p:nvPr/>
        </p:nvGrpSpPr>
        <p:grpSpPr>
          <a:xfrm>
            <a:off x="2189681" y="3821606"/>
            <a:ext cx="395607" cy="318928"/>
            <a:chOff x="2189681" y="3821606"/>
            <a:chExt cx="395607" cy="318928"/>
          </a:xfrm>
        </p:grpSpPr>
        <p:sp>
          <p:nvSpPr>
            <p:cNvPr id="11936" name="Google Shape;11936;p89"/>
            <p:cNvSpPr/>
            <p:nvPr/>
          </p:nvSpPr>
          <p:spPr>
            <a:xfrm>
              <a:off x="2189681" y="3846973"/>
              <a:ext cx="395607" cy="293561"/>
            </a:xfrm>
            <a:custGeom>
              <a:avLst/>
              <a:gdLst/>
              <a:ahLst/>
              <a:cxnLst/>
              <a:rect l="l" t="t" r="r" b="b"/>
              <a:pathLst>
                <a:path w="15065" h="11179" extrusionOk="0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10451"/>
                  </a:lnTo>
                  <a:cubicBezTo>
                    <a:pt x="1" y="10853"/>
                    <a:pt x="326" y="11179"/>
                    <a:pt x="728" y="11179"/>
                  </a:cubicBezTo>
                  <a:lnTo>
                    <a:pt x="14337" y="11179"/>
                  </a:lnTo>
                  <a:cubicBezTo>
                    <a:pt x="14739" y="11179"/>
                    <a:pt x="15064" y="10853"/>
                    <a:pt x="15064" y="10451"/>
                  </a:cubicBezTo>
                  <a:lnTo>
                    <a:pt x="15064" y="728"/>
                  </a:lnTo>
                  <a:cubicBezTo>
                    <a:pt x="15064" y="326"/>
                    <a:pt x="14739" y="1"/>
                    <a:pt x="1433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89"/>
            <p:cNvSpPr/>
            <p:nvPr/>
          </p:nvSpPr>
          <p:spPr>
            <a:xfrm>
              <a:off x="2189681" y="3846973"/>
              <a:ext cx="395607" cy="38235"/>
            </a:xfrm>
            <a:custGeom>
              <a:avLst/>
              <a:gdLst/>
              <a:ahLst/>
              <a:cxnLst/>
              <a:rect l="l" t="t" r="r" b="b"/>
              <a:pathLst>
                <a:path w="15065" h="1456" extrusionOk="0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1455"/>
                  </a:lnTo>
                  <a:lnTo>
                    <a:pt x="15064" y="1455"/>
                  </a:lnTo>
                  <a:lnTo>
                    <a:pt x="15064" y="728"/>
                  </a:lnTo>
                  <a:cubicBezTo>
                    <a:pt x="15064" y="326"/>
                    <a:pt x="14739" y="1"/>
                    <a:pt x="14337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89"/>
            <p:cNvSpPr/>
            <p:nvPr/>
          </p:nvSpPr>
          <p:spPr>
            <a:xfrm>
              <a:off x="2215075" y="3847235"/>
              <a:ext cx="51286" cy="25393"/>
            </a:xfrm>
            <a:custGeom>
              <a:avLst/>
              <a:gdLst/>
              <a:ahLst/>
              <a:cxnLst/>
              <a:rect l="l" t="t" r="r" b="b"/>
              <a:pathLst>
                <a:path w="1953" h="967" extrusionOk="0">
                  <a:moveTo>
                    <a:pt x="10" y="0"/>
                  </a:moveTo>
                  <a:lnTo>
                    <a:pt x="10" y="239"/>
                  </a:lnTo>
                  <a:cubicBezTo>
                    <a:pt x="0" y="641"/>
                    <a:pt x="335" y="967"/>
                    <a:pt x="737" y="967"/>
                  </a:cubicBezTo>
                  <a:lnTo>
                    <a:pt x="1225" y="967"/>
                  </a:lnTo>
                  <a:cubicBezTo>
                    <a:pt x="1627" y="967"/>
                    <a:pt x="1953" y="641"/>
                    <a:pt x="1953" y="239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89"/>
            <p:cNvSpPr/>
            <p:nvPr/>
          </p:nvSpPr>
          <p:spPr>
            <a:xfrm>
              <a:off x="2508609" y="3847235"/>
              <a:ext cx="51286" cy="25393"/>
            </a:xfrm>
            <a:custGeom>
              <a:avLst/>
              <a:gdLst/>
              <a:ahLst/>
              <a:cxnLst/>
              <a:rect l="l" t="t" r="r" b="b"/>
              <a:pathLst>
                <a:path w="1953" h="967" extrusionOk="0">
                  <a:moveTo>
                    <a:pt x="10" y="0"/>
                  </a:moveTo>
                  <a:lnTo>
                    <a:pt x="10" y="239"/>
                  </a:lnTo>
                  <a:cubicBezTo>
                    <a:pt x="1" y="641"/>
                    <a:pt x="336" y="967"/>
                    <a:pt x="737" y="967"/>
                  </a:cubicBezTo>
                  <a:lnTo>
                    <a:pt x="1226" y="967"/>
                  </a:lnTo>
                  <a:cubicBezTo>
                    <a:pt x="1628" y="967"/>
                    <a:pt x="1953" y="641"/>
                    <a:pt x="1953" y="239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89"/>
            <p:cNvSpPr/>
            <p:nvPr/>
          </p:nvSpPr>
          <p:spPr>
            <a:xfrm>
              <a:off x="2228152" y="3821606"/>
              <a:ext cx="25393" cy="38208"/>
            </a:xfrm>
            <a:custGeom>
              <a:avLst/>
              <a:gdLst/>
              <a:ahLst/>
              <a:cxnLst/>
              <a:rect l="l" t="t" r="r" b="b"/>
              <a:pathLst>
                <a:path w="967" h="1455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1215"/>
                  </a:lnTo>
                  <a:cubicBezTo>
                    <a:pt x="0" y="1349"/>
                    <a:pt x="105" y="1455"/>
                    <a:pt x="239" y="1455"/>
                  </a:cubicBezTo>
                  <a:lnTo>
                    <a:pt x="727" y="1455"/>
                  </a:lnTo>
                  <a:cubicBezTo>
                    <a:pt x="861" y="1455"/>
                    <a:pt x="967" y="1340"/>
                    <a:pt x="967" y="1206"/>
                  </a:cubicBezTo>
                  <a:lnTo>
                    <a:pt x="967" y="239"/>
                  </a:lnTo>
                  <a:cubicBezTo>
                    <a:pt x="967" y="105"/>
                    <a:pt x="852" y="0"/>
                    <a:pt x="72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89"/>
            <p:cNvSpPr/>
            <p:nvPr/>
          </p:nvSpPr>
          <p:spPr>
            <a:xfrm>
              <a:off x="2228152" y="3821842"/>
              <a:ext cx="25393" cy="18881"/>
            </a:xfrm>
            <a:custGeom>
              <a:avLst/>
              <a:gdLst/>
              <a:ahLst/>
              <a:cxnLst/>
              <a:rect l="l" t="t" r="r" b="b"/>
              <a:pathLst>
                <a:path w="967" h="719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727" y="718"/>
                  </a:lnTo>
                  <a:cubicBezTo>
                    <a:pt x="852" y="718"/>
                    <a:pt x="967" y="613"/>
                    <a:pt x="967" y="479"/>
                  </a:cubicBezTo>
                  <a:lnTo>
                    <a:pt x="967" y="240"/>
                  </a:lnTo>
                  <a:cubicBezTo>
                    <a:pt x="967" y="106"/>
                    <a:pt x="852" y="1"/>
                    <a:pt x="72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89"/>
            <p:cNvSpPr/>
            <p:nvPr/>
          </p:nvSpPr>
          <p:spPr>
            <a:xfrm>
              <a:off x="2521686" y="3821606"/>
              <a:ext cx="25393" cy="38208"/>
            </a:xfrm>
            <a:custGeom>
              <a:avLst/>
              <a:gdLst/>
              <a:ahLst/>
              <a:cxnLst/>
              <a:rect l="l" t="t" r="r" b="b"/>
              <a:pathLst>
                <a:path w="967" h="1455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1215"/>
                  </a:lnTo>
                  <a:cubicBezTo>
                    <a:pt x="0" y="1349"/>
                    <a:pt x="105" y="1455"/>
                    <a:pt x="239" y="1455"/>
                  </a:cubicBezTo>
                  <a:lnTo>
                    <a:pt x="728" y="1455"/>
                  </a:lnTo>
                  <a:cubicBezTo>
                    <a:pt x="862" y="1455"/>
                    <a:pt x="967" y="1340"/>
                    <a:pt x="967" y="1206"/>
                  </a:cubicBezTo>
                  <a:lnTo>
                    <a:pt x="967" y="239"/>
                  </a:lnTo>
                  <a:cubicBezTo>
                    <a:pt x="967" y="105"/>
                    <a:pt x="852" y="0"/>
                    <a:pt x="72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89"/>
            <p:cNvSpPr/>
            <p:nvPr/>
          </p:nvSpPr>
          <p:spPr>
            <a:xfrm>
              <a:off x="2521686" y="3821842"/>
              <a:ext cx="25393" cy="18881"/>
            </a:xfrm>
            <a:custGeom>
              <a:avLst/>
              <a:gdLst/>
              <a:ahLst/>
              <a:cxnLst/>
              <a:rect l="l" t="t" r="r" b="b"/>
              <a:pathLst>
                <a:path w="967" h="719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728" y="718"/>
                  </a:lnTo>
                  <a:cubicBezTo>
                    <a:pt x="852" y="718"/>
                    <a:pt x="967" y="613"/>
                    <a:pt x="967" y="479"/>
                  </a:cubicBezTo>
                  <a:lnTo>
                    <a:pt x="967" y="240"/>
                  </a:lnTo>
                  <a:cubicBezTo>
                    <a:pt x="967" y="106"/>
                    <a:pt x="852" y="1"/>
                    <a:pt x="72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89"/>
            <p:cNvSpPr/>
            <p:nvPr/>
          </p:nvSpPr>
          <p:spPr>
            <a:xfrm>
              <a:off x="2189681" y="3885418"/>
              <a:ext cx="395607" cy="12605"/>
            </a:xfrm>
            <a:custGeom>
              <a:avLst/>
              <a:gdLst/>
              <a:ahLst/>
              <a:cxnLst/>
              <a:rect l="l" t="t" r="r" b="b"/>
              <a:pathLst>
                <a:path w="15065" h="480" extrusionOk="0">
                  <a:moveTo>
                    <a:pt x="1" y="1"/>
                  </a:moveTo>
                  <a:lnTo>
                    <a:pt x="1" y="479"/>
                  </a:lnTo>
                  <a:lnTo>
                    <a:pt x="15064" y="479"/>
                  </a:lnTo>
                  <a:lnTo>
                    <a:pt x="15064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89"/>
            <p:cNvSpPr/>
            <p:nvPr/>
          </p:nvSpPr>
          <p:spPr>
            <a:xfrm>
              <a:off x="2228152" y="3923888"/>
              <a:ext cx="51023" cy="25157"/>
            </a:xfrm>
            <a:custGeom>
              <a:avLst/>
              <a:gdLst/>
              <a:ahLst/>
              <a:cxnLst/>
              <a:rect l="l" t="t" r="r" b="b"/>
              <a:pathLst>
                <a:path w="1943" h="958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18"/>
                  </a:lnTo>
                  <a:cubicBezTo>
                    <a:pt x="0" y="852"/>
                    <a:pt x="105" y="957"/>
                    <a:pt x="239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89"/>
            <p:cNvSpPr/>
            <p:nvPr/>
          </p:nvSpPr>
          <p:spPr>
            <a:xfrm>
              <a:off x="2228152" y="3974885"/>
              <a:ext cx="51023" cy="25420"/>
            </a:xfrm>
            <a:custGeom>
              <a:avLst/>
              <a:gdLst/>
              <a:ahLst/>
              <a:cxnLst/>
              <a:rect l="l" t="t" r="r" b="b"/>
              <a:pathLst>
                <a:path w="1943" h="968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53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89"/>
            <p:cNvSpPr/>
            <p:nvPr/>
          </p:nvSpPr>
          <p:spPr>
            <a:xfrm>
              <a:off x="2228152" y="4025672"/>
              <a:ext cx="51023" cy="25656"/>
            </a:xfrm>
            <a:custGeom>
              <a:avLst/>
              <a:gdLst/>
              <a:ahLst/>
              <a:cxnLst/>
              <a:rect l="l" t="t" r="r" b="b"/>
              <a:pathLst>
                <a:path w="1943" h="977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37"/>
                  </a:lnTo>
                  <a:cubicBezTo>
                    <a:pt x="0" y="861"/>
                    <a:pt x="105" y="976"/>
                    <a:pt x="239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89"/>
            <p:cNvSpPr/>
            <p:nvPr/>
          </p:nvSpPr>
          <p:spPr>
            <a:xfrm>
              <a:off x="2317357" y="4025672"/>
              <a:ext cx="51049" cy="25656"/>
            </a:xfrm>
            <a:custGeom>
              <a:avLst/>
              <a:gdLst/>
              <a:ahLst/>
              <a:cxnLst/>
              <a:rect l="l" t="t" r="r" b="b"/>
              <a:pathLst>
                <a:path w="1944" h="977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37"/>
                  </a:lnTo>
                  <a:cubicBezTo>
                    <a:pt x="1" y="861"/>
                    <a:pt x="106" y="976"/>
                    <a:pt x="240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89"/>
            <p:cNvSpPr/>
            <p:nvPr/>
          </p:nvSpPr>
          <p:spPr>
            <a:xfrm>
              <a:off x="2406825" y="4025672"/>
              <a:ext cx="50787" cy="25656"/>
            </a:xfrm>
            <a:custGeom>
              <a:avLst/>
              <a:gdLst/>
              <a:ahLst/>
              <a:cxnLst/>
              <a:rect l="l" t="t" r="r" b="b"/>
              <a:pathLst>
                <a:path w="1934" h="977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37"/>
                  </a:lnTo>
                  <a:cubicBezTo>
                    <a:pt x="1" y="861"/>
                    <a:pt x="106" y="976"/>
                    <a:pt x="240" y="976"/>
                  </a:cubicBezTo>
                  <a:lnTo>
                    <a:pt x="1695" y="976"/>
                  </a:lnTo>
                  <a:cubicBezTo>
                    <a:pt x="1829" y="976"/>
                    <a:pt x="1934" y="861"/>
                    <a:pt x="1934" y="727"/>
                  </a:cubicBezTo>
                  <a:lnTo>
                    <a:pt x="1934" y="239"/>
                  </a:lnTo>
                  <a:cubicBezTo>
                    <a:pt x="1934" y="105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89"/>
            <p:cNvSpPr/>
            <p:nvPr/>
          </p:nvSpPr>
          <p:spPr>
            <a:xfrm>
              <a:off x="2317357" y="3974885"/>
              <a:ext cx="51049" cy="25420"/>
            </a:xfrm>
            <a:custGeom>
              <a:avLst/>
              <a:gdLst/>
              <a:ahLst/>
              <a:cxnLst/>
              <a:rect l="l" t="t" r="r" b="b"/>
              <a:pathLst>
                <a:path w="1944" h="968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3"/>
                    <a:pt x="106" y="967"/>
                    <a:pt x="240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89"/>
            <p:cNvSpPr/>
            <p:nvPr/>
          </p:nvSpPr>
          <p:spPr>
            <a:xfrm>
              <a:off x="2228152" y="4076932"/>
              <a:ext cx="51023" cy="25393"/>
            </a:xfrm>
            <a:custGeom>
              <a:avLst/>
              <a:gdLst/>
              <a:ahLst/>
              <a:cxnLst/>
              <a:rect l="l" t="t" r="r" b="b"/>
              <a:pathLst>
                <a:path w="1943" h="967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62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89"/>
            <p:cNvSpPr/>
            <p:nvPr/>
          </p:nvSpPr>
          <p:spPr>
            <a:xfrm>
              <a:off x="2317357" y="3923888"/>
              <a:ext cx="51049" cy="25157"/>
            </a:xfrm>
            <a:custGeom>
              <a:avLst/>
              <a:gdLst/>
              <a:ahLst/>
              <a:cxnLst/>
              <a:rect l="l" t="t" r="r" b="b"/>
              <a:pathLst>
                <a:path w="1944" h="958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18"/>
                  </a:lnTo>
                  <a:cubicBezTo>
                    <a:pt x="1" y="852"/>
                    <a:pt x="106" y="957"/>
                    <a:pt x="240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89"/>
            <p:cNvSpPr/>
            <p:nvPr/>
          </p:nvSpPr>
          <p:spPr>
            <a:xfrm>
              <a:off x="2317357" y="4076932"/>
              <a:ext cx="51049" cy="25393"/>
            </a:xfrm>
            <a:custGeom>
              <a:avLst/>
              <a:gdLst/>
              <a:ahLst/>
              <a:cxnLst/>
              <a:rect l="l" t="t" r="r" b="b"/>
              <a:pathLst>
                <a:path w="1944" h="96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62"/>
                    <a:pt x="106" y="967"/>
                    <a:pt x="240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89"/>
            <p:cNvSpPr/>
            <p:nvPr/>
          </p:nvSpPr>
          <p:spPr>
            <a:xfrm>
              <a:off x="2496057" y="4025672"/>
              <a:ext cx="51023" cy="25656"/>
            </a:xfrm>
            <a:custGeom>
              <a:avLst/>
              <a:gdLst/>
              <a:ahLst/>
              <a:cxnLst/>
              <a:rect l="l" t="t" r="r" b="b"/>
              <a:pathLst>
                <a:path w="1943" h="977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37"/>
                  </a:lnTo>
                  <a:cubicBezTo>
                    <a:pt x="0" y="861"/>
                    <a:pt x="105" y="976"/>
                    <a:pt x="239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89"/>
            <p:cNvSpPr/>
            <p:nvPr/>
          </p:nvSpPr>
          <p:spPr>
            <a:xfrm>
              <a:off x="2496057" y="3923888"/>
              <a:ext cx="51023" cy="25157"/>
            </a:xfrm>
            <a:custGeom>
              <a:avLst/>
              <a:gdLst/>
              <a:ahLst/>
              <a:cxnLst/>
              <a:rect l="l" t="t" r="r" b="b"/>
              <a:pathLst>
                <a:path w="1943" h="958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18"/>
                  </a:lnTo>
                  <a:cubicBezTo>
                    <a:pt x="0" y="852"/>
                    <a:pt x="105" y="957"/>
                    <a:pt x="239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89"/>
            <p:cNvSpPr/>
            <p:nvPr/>
          </p:nvSpPr>
          <p:spPr>
            <a:xfrm>
              <a:off x="2496057" y="4076932"/>
              <a:ext cx="51023" cy="25393"/>
            </a:xfrm>
            <a:custGeom>
              <a:avLst/>
              <a:gdLst/>
              <a:ahLst/>
              <a:cxnLst/>
              <a:rect l="l" t="t" r="r" b="b"/>
              <a:pathLst>
                <a:path w="1943" h="967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62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89"/>
            <p:cNvSpPr/>
            <p:nvPr/>
          </p:nvSpPr>
          <p:spPr>
            <a:xfrm>
              <a:off x="2406825" y="3974885"/>
              <a:ext cx="50787" cy="25420"/>
            </a:xfrm>
            <a:custGeom>
              <a:avLst/>
              <a:gdLst/>
              <a:ahLst/>
              <a:cxnLst/>
              <a:rect l="l" t="t" r="r" b="b"/>
              <a:pathLst>
                <a:path w="1934" h="968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3"/>
                    <a:pt x="106" y="967"/>
                    <a:pt x="240" y="967"/>
                  </a:cubicBezTo>
                  <a:lnTo>
                    <a:pt x="1695" y="967"/>
                  </a:lnTo>
                  <a:cubicBezTo>
                    <a:pt x="1829" y="967"/>
                    <a:pt x="1934" y="853"/>
                    <a:pt x="1934" y="728"/>
                  </a:cubicBezTo>
                  <a:lnTo>
                    <a:pt x="1934" y="240"/>
                  </a:lnTo>
                  <a:cubicBezTo>
                    <a:pt x="1934" y="106"/>
                    <a:pt x="1829" y="1"/>
                    <a:pt x="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89"/>
            <p:cNvSpPr/>
            <p:nvPr/>
          </p:nvSpPr>
          <p:spPr>
            <a:xfrm>
              <a:off x="2406825" y="3923888"/>
              <a:ext cx="50787" cy="25157"/>
            </a:xfrm>
            <a:custGeom>
              <a:avLst/>
              <a:gdLst/>
              <a:ahLst/>
              <a:cxnLst/>
              <a:rect l="l" t="t" r="r" b="b"/>
              <a:pathLst>
                <a:path w="1934" h="958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18"/>
                  </a:lnTo>
                  <a:cubicBezTo>
                    <a:pt x="1" y="852"/>
                    <a:pt x="106" y="957"/>
                    <a:pt x="240" y="957"/>
                  </a:cubicBezTo>
                  <a:lnTo>
                    <a:pt x="1695" y="957"/>
                  </a:lnTo>
                  <a:cubicBezTo>
                    <a:pt x="1829" y="957"/>
                    <a:pt x="1934" y="852"/>
                    <a:pt x="1934" y="718"/>
                  </a:cubicBezTo>
                  <a:lnTo>
                    <a:pt x="1934" y="239"/>
                  </a:lnTo>
                  <a:cubicBezTo>
                    <a:pt x="1934" y="105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89"/>
            <p:cNvSpPr/>
            <p:nvPr/>
          </p:nvSpPr>
          <p:spPr>
            <a:xfrm>
              <a:off x="2496057" y="3974885"/>
              <a:ext cx="51023" cy="25420"/>
            </a:xfrm>
            <a:custGeom>
              <a:avLst/>
              <a:gdLst/>
              <a:ahLst/>
              <a:cxnLst/>
              <a:rect l="l" t="t" r="r" b="b"/>
              <a:pathLst>
                <a:path w="1943" h="968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53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89"/>
            <p:cNvSpPr/>
            <p:nvPr/>
          </p:nvSpPr>
          <p:spPr>
            <a:xfrm>
              <a:off x="2406825" y="4076932"/>
              <a:ext cx="50787" cy="25393"/>
            </a:xfrm>
            <a:custGeom>
              <a:avLst/>
              <a:gdLst/>
              <a:ahLst/>
              <a:cxnLst/>
              <a:rect l="l" t="t" r="r" b="b"/>
              <a:pathLst>
                <a:path w="1934" h="96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62"/>
                    <a:pt x="106" y="967"/>
                    <a:pt x="240" y="967"/>
                  </a:cubicBezTo>
                  <a:lnTo>
                    <a:pt x="1695" y="967"/>
                  </a:lnTo>
                  <a:cubicBezTo>
                    <a:pt x="1829" y="967"/>
                    <a:pt x="1934" y="862"/>
                    <a:pt x="1934" y="728"/>
                  </a:cubicBezTo>
                  <a:lnTo>
                    <a:pt x="1934" y="240"/>
                  </a:lnTo>
                  <a:cubicBezTo>
                    <a:pt x="1934" y="106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89"/>
            <p:cNvSpPr/>
            <p:nvPr/>
          </p:nvSpPr>
          <p:spPr>
            <a:xfrm>
              <a:off x="2493168" y="3968137"/>
              <a:ext cx="56538" cy="38445"/>
            </a:xfrm>
            <a:custGeom>
              <a:avLst/>
              <a:gdLst/>
              <a:ahLst/>
              <a:cxnLst/>
              <a:rect l="l" t="t" r="r" b="b"/>
              <a:pathLst>
                <a:path w="2153" h="1464" extrusionOk="0">
                  <a:moveTo>
                    <a:pt x="1806" y="0"/>
                  </a:moveTo>
                  <a:cubicBezTo>
                    <a:pt x="1750" y="0"/>
                    <a:pt x="1692" y="23"/>
                    <a:pt x="1641" y="76"/>
                  </a:cubicBezTo>
                  <a:lnTo>
                    <a:pt x="837" y="880"/>
                  </a:lnTo>
                  <a:lnTo>
                    <a:pt x="522" y="564"/>
                  </a:lnTo>
                  <a:cubicBezTo>
                    <a:pt x="468" y="511"/>
                    <a:pt x="409" y="488"/>
                    <a:pt x="351" y="488"/>
                  </a:cubicBezTo>
                  <a:cubicBezTo>
                    <a:pt x="163" y="488"/>
                    <a:pt x="1" y="732"/>
                    <a:pt x="177" y="909"/>
                  </a:cubicBezTo>
                  <a:lnTo>
                    <a:pt x="665" y="1397"/>
                  </a:lnTo>
                  <a:cubicBezTo>
                    <a:pt x="713" y="1435"/>
                    <a:pt x="770" y="1464"/>
                    <a:pt x="837" y="1464"/>
                  </a:cubicBezTo>
                  <a:cubicBezTo>
                    <a:pt x="904" y="1464"/>
                    <a:pt x="962" y="1435"/>
                    <a:pt x="1010" y="1397"/>
                  </a:cubicBezTo>
                  <a:lnTo>
                    <a:pt x="1976" y="421"/>
                  </a:lnTo>
                  <a:cubicBezTo>
                    <a:pt x="2153" y="244"/>
                    <a:pt x="1991" y="0"/>
                    <a:pt x="180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89"/>
            <p:cNvSpPr/>
            <p:nvPr/>
          </p:nvSpPr>
          <p:spPr>
            <a:xfrm>
              <a:off x="2314495" y="3968137"/>
              <a:ext cx="56590" cy="38445"/>
            </a:xfrm>
            <a:custGeom>
              <a:avLst/>
              <a:gdLst/>
              <a:ahLst/>
              <a:cxnLst/>
              <a:rect l="l" t="t" r="r" b="b"/>
              <a:pathLst>
                <a:path w="2155" h="1464" extrusionOk="0">
                  <a:moveTo>
                    <a:pt x="1810" y="0"/>
                  </a:moveTo>
                  <a:cubicBezTo>
                    <a:pt x="1753" y="0"/>
                    <a:pt x="1694" y="23"/>
                    <a:pt x="164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1"/>
                    <a:pt x="408" y="488"/>
                    <a:pt x="351" y="488"/>
                  </a:cubicBezTo>
                  <a:cubicBezTo>
                    <a:pt x="162" y="488"/>
                    <a:pt x="0" y="732"/>
                    <a:pt x="177" y="909"/>
                  </a:cubicBezTo>
                  <a:lnTo>
                    <a:pt x="665" y="1397"/>
                  </a:lnTo>
                  <a:cubicBezTo>
                    <a:pt x="712" y="1435"/>
                    <a:pt x="770" y="1464"/>
                    <a:pt x="837" y="1464"/>
                  </a:cubicBezTo>
                  <a:cubicBezTo>
                    <a:pt x="904" y="1464"/>
                    <a:pt x="961" y="1435"/>
                    <a:pt x="1009" y="1397"/>
                  </a:cubicBezTo>
                  <a:lnTo>
                    <a:pt x="1985" y="421"/>
                  </a:lnTo>
                  <a:cubicBezTo>
                    <a:pt x="2154" y="244"/>
                    <a:pt x="1996" y="0"/>
                    <a:pt x="1810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89"/>
            <p:cNvSpPr/>
            <p:nvPr/>
          </p:nvSpPr>
          <p:spPr>
            <a:xfrm>
              <a:off x="2403963" y="4019160"/>
              <a:ext cx="56538" cy="38445"/>
            </a:xfrm>
            <a:custGeom>
              <a:avLst/>
              <a:gdLst/>
              <a:ahLst/>
              <a:cxnLst/>
              <a:rect l="l" t="t" r="r" b="b"/>
              <a:pathLst>
                <a:path w="2153" h="1464" extrusionOk="0">
                  <a:moveTo>
                    <a:pt x="1801" y="0"/>
                  </a:moveTo>
                  <a:cubicBezTo>
                    <a:pt x="1744" y="0"/>
                    <a:pt x="1685" y="22"/>
                    <a:pt x="163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0"/>
                    <a:pt x="408" y="488"/>
                    <a:pt x="351" y="488"/>
                  </a:cubicBezTo>
                  <a:cubicBezTo>
                    <a:pt x="162" y="488"/>
                    <a:pt x="0" y="732"/>
                    <a:pt x="177" y="908"/>
                  </a:cubicBezTo>
                  <a:lnTo>
                    <a:pt x="665" y="1396"/>
                  </a:lnTo>
                  <a:cubicBezTo>
                    <a:pt x="703" y="1435"/>
                    <a:pt x="770" y="1463"/>
                    <a:pt x="837" y="1463"/>
                  </a:cubicBezTo>
                  <a:cubicBezTo>
                    <a:pt x="894" y="1463"/>
                    <a:pt x="961" y="1444"/>
                    <a:pt x="1000" y="1396"/>
                  </a:cubicBezTo>
                  <a:lnTo>
                    <a:pt x="1976" y="420"/>
                  </a:lnTo>
                  <a:cubicBezTo>
                    <a:pt x="2152" y="244"/>
                    <a:pt x="1990" y="0"/>
                    <a:pt x="1801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89"/>
            <p:cNvSpPr/>
            <p:nvPr/>
          </p:nvSpPr>
          <p:spPr>
            <a:xfrm>
              <a:off x="2225263" y="4070157"/>
              <a:ext cx="56538" cy="38471"/>
            </a:xfrm>
            <a:custGeom>
              <a:avLst/>
              <a:gdLst/>
              <a:ahLst/>
              <a:cxnLst/>
              <a:rect l="l" t="t" r="r" b="b"/>
              <a:pathLst>
                <a:path w="2153" h="1465" extrusionOk="0">
                  <a:moveTo>
                    <a:pt x="1802" y="1"/>
                  </a:moveTo>
                  <a:cubicBezTo>
                    <a:pt x="1745" y="1"/>
                    <a:pt x="1685" y="23"/>
                    <a:pt x="1632" y="77"/>
                  </a:cubicBezTo>
                  <a:lnTo>
                    <a:pt x="837" y="880"/>
                  </a:lnTo>
                  <a:lnTo>
                    <a:pt x="522" y="565"/>
                  </a:lnTo>
                  <a:cubicBezTo>
                    <a:pt x="468" y="511"/>
                    <a:pt x="409" y="489"/>
                    <a:pt x="352" y="489"/>
                  </a:cubicBezTo>
                  <a:cubicBezTo>
                    <a:pt x="163" y="489"/>
                    <a:pt x="1" y="733"/>
                    <a:pt x="177" y="909"/>
                  </a:cubicBezTo>
                  <a:lnTo>
                    <a:pt x="665" y="1397"/>
                  </a:lnTo>
                  <a:cubicBezTo>
                    <a:pt x="703" y="1445"/>
                    <a:pt x="770" y="1464"/>
                    <a:pt x="837" y="1464"/>
                  </a:cubicBezTo>
                  <a:cubicBezTo>
                    <a:pt x="895" y="1464"/>
                    <a:pt x="962" y="1445"/>
                    <a:pt x="1000" y="1397"/>
                  </a:cubicBezTo>
                  <a:lnTo>
                    <a:pt x="1976" y="421"/>
                  </a:lnTo>
                  <a:cubicBezTo>
                    <a:pt x="2153" y="245"/>
                    <a:pt x="1991" y="1"/>
                    <a:pt x="1802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89"/>
            <p:cNvSpPr/>
            <p:nvPr/>
          </p:nvSpPr>
          <p:spPr>
            <a:xfrm>
              <a:off x="2403963" y="3917113"/>
              <a:ext cx="56538" cy="38445"/>
            </a:xfrm>
            <a:custGeom>
              <a:avLst/>
              <a:gdLst/>
              <a:ahLst/>
              <a:cxnLst/>
              <a:rect l="l" t="t" r="r" b="b"/>
              <a:pathLst>
                <a:path w="2153" h="1464" extrusionOk="0">
                  <a:moveTo>
                    <a:pt x="1801" y="1"/>
                  </a:moveTo>
                  <a:cubicBezTo>
                    <a:pt x="1744" y="1"/>
                    <a:pt x="1685" y="23"/>
                    <a:pt x="163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1"/>
                    <a:pt x="408" y="489"/>
                    <a:pt x="351" y="489"/>
                  </a:cubicBezTo>
                  <a:cubicBezTo>
                    <a:pt x="162" y="489"/>
                    <a:pt x="0" y="733"/>
                    <a:pt x="177" y="909"/>
                  </a:cubicBezTo>
                  <a:lnTo>
                    <a:pt x="665" y="1387"/>
                  </a:lnTo>
                  <a:cubicBezTo>
                    <a:pt x="703" y="1435"/>
                    <a:pt x="770" y="1464"/>
                    <a:pt x="837" y="1464"/>
                  </a:cubicBezTo>
                  <a:cubicBezTo>
                    <a:pt x="894" y="1464"/>
                    <a:pt x="961" y="1435"/>
                    <a:pt x="1000" y="1387"/>
                  </a:cubicBezTo>
                  <a:lnTo>
                    <a:pt x="1976" y="421"/>
                  </a:lnTo>
                  <a:cubicBezTo>
                    <a:pt x="2152" y="244"/>
                    <a:pt x="1990" y="1"/>
                    <a:pt x="1801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66" name="Google Shape;11966;p89"/>
          <p:cNvSpPr/>
          <p:nvPr/>
        </p:nvSpPr>
        <p:spPr>
          <a:xfrm>
            <a:off x="1288464" y="2040049"/>
            <a:ext cx="62341" cy="140885"/>
          </a:xfrm>
          <a:custGeom>
            <a:avLst/>
            <a:gdLst/>
            <a:ahLst/>
            <a:cxnLst/>
            <a:rect l="l" t="t" r="r" b="b"/>
            <a:pathLst>
              <a:path w="2374" h="5365" extrusionOk="0">
                <a:moveTo>
                  <a:pt x="2068" y="1"/>
                </a:moveTo>
                <a:cubicBezTo>
                  <a:pt x="1979" y="1"/>
                  <a:pt x="1890" y="49"/>
                  <a:pt x="1848" y="162"/>
                </a:cubicBezTo>
                <a:lnTo>
                  <a:pt x="49" y="5043"/>
                </a:lnTo>
                <a:cubicBezTo>
                  <a:pt x="1" y="5167"/>
                  <a:pt x="58" y="5301"/>
                  <a:pt x="192" y="5349"/>
                </a:cubicBezTo>
                <a:cubicBezTo>
                  <a:pt x="220" y="5360"/>
                  <a:pt x="247" y="5365"/>
                  <a:pt x="275" y="5365"/>
                </a:cubicBezTo>
                <a:cubicBezTo>
                  <a:pt x="371" y="5365"/>
                  <a:pt x="461" y="5303"/>
                  <a:pt x="498" y="5206"/>
                </a:cubicBezTo>
                <a:lnTo>
                  <a:pt x="2307" y="325"/>
                </a:lnTo>
                <a:cubicBezTo>
                  <a:pt x="2373" y="138"/>
                  <a:pt x="2220" y="1"/>
                  <a:pt x="2068" y="1"/>
                </a:cubicBezTo>
                <a:close/>
              </a:path>
            </a:pathLst>
          </a:custGeom>
          <a:solidFill>
            <a:srgbClr val="E2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67" name="Google Shape;11967;p89"/>
          <p:cNvGrpSpPr/>
          <p:nvPr/>
        </p:nvGrpSpPr>
        <p:grpSpPr>
          <a:xfrm>
            <a:off x="1277409" y="1961347"/>
            <a:ext cx="420475" cy="383055"/>
            <a:chOff x="1277409" y="1961347"/>
            <a:chExt cx="420475" cy="383055"/>
          </a:xfrm>
        </p:grpSpPr>
        <p:sp>
          <p:nvSpPr>
            <p:cNvPr id="11968" name="Google Shape;11968;p89"/>
            <p:cNvSpPr/>
            <p:nvPr/>
          </p:nvSpPr>
          <p:spPr>
            <a:xfrm>
              <a:off x="1293244" y="2187288"/>
              <a:ext cx="108848" cy="47531"/>
            </a:xfrm>
            <a:custGeom>
              <a:avLst/>
              <a:gdLst/>
              <a:ahLst/>
              <a:cxnLst/>
              <a:rect l="l" t="t" r="r" b="b"/>
              <a:pathLst>
                <a:path w="4145" h="1810" extrusionOk="0">
                  <a:moveTo>
                    <a:pt x="1" y="1"/>
                  </a:moveTo>
                  <a:cubicBezTo>
                    <a:pt x="144" y="1034"/>
                    <a:pt x="1025" y="1809"/>
                    <a:pt x="2077" y="1809"/>
                  </a:cubicBezTo>
                  <a:cubicBezTo>
                    <a:pt x="3120" y="1809"/>
                    <a:pt x="4011" y="1034"/>
                    <a:pt x="414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89"/>
            <p:cNvSpPr/>
            <p:nvPr/>
          </p:nvSpPr>
          <p:spPr>
            <a:xfrm>
              <a:off x="1349650" y="2040049"/>
              <a:ext cx="63129" cy="140832"/>
            </a:xfrm>
            <a:custGeom>
              <a:avLst/>
              <a:gdLst/>
              <a:ahLst/>
              <a:cxnLst/>
              <a:rect l="l" t="t" r="r" b="b"/>
              <a:pathLst>
                <a:path w="2404" h="5363" extrusionOk="0">
                  <a:moveTo>
                    <a:pt x="307" y="1"/>
                  </a:moveTo>
                  <a:cubicBezTo>
                    <a:pt x="156" y="1"/>
                    <a:pt x="1" y="138"/>
                    <a:pt x="73" y="325"/>
                  </a:cubicBezTo>
                  <a:lnTo>
                    <a:pt x="1882" y="5206"/>
                  </a:lnTo>
                  <a:cubicBezTo>
                    <a:pt x="1921" y="5315"/>
                    <a:pt x="2008" y="5362"/>
                    <a:pt x="2097" y="5362"/>
                  </a:cubicBezTo>
                  <a:cubicBezTo>
                    <a:pt x="2248" y="5362"/>
                    <a:pt x="2404" y="5226"/>
                    <a:pt x="2331" y="5033"/>
                  </a:cubicBezTo>
                  <a:lnTo>
                    <a:pt x="523" y="162"/>
                  </a:lnTo>
                  <a:cubicBezTo>
                    <a:pt x="484" y="49"/>
                    <a:pt x="396" y="1"/>
                    <a:pt x="3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89"/>
            <p:cNvSpPr/>
            <p:nvPr/>
          </p:nvSpPr>
          <p:spPr>
            <a:xfrm>
              <a:off x="1562907" y="2041493"/>
              <a:ext cx="62499" cy="139441"/>
            </a:xfrm>
            <a:custGeom>
              <a:avLst/>
              <a:gdLst/>
              <a:ahLst/>
              <a:cxnLst/>
              <a:rect l="l" t="t" r="r" b="b"/>
              <a:pathLst>
                <a:path w="2380" h="5310" extrusionOk="0">
                  <a:moveTo>
                    <a:pt x="2073" y="1"/>
                  </a:moveTo>
                  <a:cubicBezTo>
                    <a:pt x="1986" y="1"/>
                    <a:pt x="1899" y="47"/>
                    <a:pt x="1857" y="155"/>
                  </a:cubicBezTo>
                  <a:lnTo>
                    <a:pt x="48" y="4978"/>
                  </a:lnTo>
                  <a:cubicBezTo>
                    <a:pt x="1" y="5103"/>
                    <a:pt x="68" y="5246"/>
                    <a:pt x="192" y="5294"/>
                  </a:cubicBezTo>
                  <a:cubicBezTo>
                    <a:pt x="219" y="5305"/>
                    <a:pt x="248" y="5310"/>
                    <a:pt x="276" y="5310"/>
                  </a:cubicBezTo>
                  <a:cubicBezTo>
                    <a:pt x="375" y="5310"/>
                    <a:pt x="468" y="5248"/>
                    <a:pt x="498" y="5151"/>
                  </a:cubicBezTo>
                  <a:lnTo>
                    <a:pt x="2307" y="327"/>
                  </a:lnTo>
                  <a:cubicBezTo>
                    <a:pt x="2380" y="139"/>
                    <a:pt x="2225" y="1"/>
                    <a:pt x="207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89"/>
            <p:cNvSpPr/>
            <p:nvPr/>
          </p:nvSpPr>
          <p:spPr>
            <a:xfrm>
              <a:off x="1624330" y="2041493"/>
              <a:ext cx="62919" cy="139309"/>
            </a:xfrm>
            <a:custGeom>
              <a:avLst/>
              <a:gdLst/>
              <a:ahLst/>
              <a:cxnLst/>
              <a:rect l="l" t="t" r="r" b="b"/>
              <a:pathLst>
                <a:path w="2396" h="5305" extrusionOk="0">
                  <a:moveTo>
                    <a:pt x="307" y="1"/>
                  </a:moveTo>
                  <a:cubicBezTo>
                    <a:pt x="155" y="1"/>
                    <a:pt x="0" y="139"/>
                    <a:pt x="73" y="327"/>
                  </a:cubicBezTo>
                  <a:lnTo>
                    <a:pt x="1872" y="5151"/>
                  </a:lnTo>
                  <a:cubicBezTo>
                    <a:pt x="1914" y="5259"/>
                    <a:pt x="2001" y="5305"/>
                    <a:pt x="2089" y="5305"/>
                  </a:cubicBezTo>
                  <a:cubicBezTo>
                    <a:pt x="2241" y="5305"/>
                    <a:pt x="2395" y="5167"/>
                    <a:pt x="2322" y="4978"/>
                  </a:cubicBezTo>
                  <a:lnTo>
                    <a:pt x="523" y="155"/>
                  </a:lnTo>
                  <a:cubicBezTo>
                    <a:pt x="481" y="47"/>
                    <a:pt x="394" y="1"/>
                    <a:pt x="3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89"/>
            <p:cNvSpPr/>
            <p:nvPr/>
          </p:nvSpPr>
          <p:spPr>
            <a:xfrm>
              <a:off x="1351725" y="2013106"/>
              <a:ext cx="129357" cy="40257"/>
            </a:xfrm>
            <a:custGeom>
              <a:avLst/>
              <a:gdLst/>
              <a:ahLst/>
              <a:cxnLst/>
              <a:rect l="l" t="t" r="r" b="b"/>
              <a:pathLst>
                <a:path w="4926" h="1533" extrusionOk="0">
                  <a:moveTo>
                    <a:pt x="4587" y="0"/>
                  </a:moveTo>
                  <a:cubicBezTo>
                    <a:pt x="4563" y="0"/>
                    <a:pt x="4538" y="4"/>
                    <a:pt x="4511" y="11"/>
                  </a:cubicBezTo>
                  <a:cubicBezTo>
                    <a:pt x="1334" y="882"/>
                    <a:pt x="1114" y="968"/>
                    <a:pt x="310" y="1045"/>
                  </a:cubicBezTo>
                  <a:cubicBezTo>
                    <a:pt x="0" y="1063"/>
                    <a:pt x="12" y="1524"/>
                    <a:pt x="320" y="1524"/>
                  </a:cubicBezTo>
                  <a:cubicBezTo>
                    <a:pt x="326" y="1524"/>
                    <a:pt x="332" y="1524"/>
                    <a:pt x="338" y="1523"/>
                  </a:cubicBezTo>
                  <a:lnTo>
                    <a:pt x="358" y="1533"/>
                  </a:lnTo>
                  <a:cubicBezTo>
                    <a:pt x="1200" y="1447"/>
                    <a:pt x="1439" y="1351"/>
                    <a:pt x="4645" y="470"/>
                  </a:cubicBezTo>
                  <a:cubicBezTo>
                    <a:pt x="4925" y="392"/>
                    <a:pt x="4845" y="0"/>
                    <a:pt x="4587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89"/>
            <p:cNvSpPr/>
            <p:nvPr/>
          </p:nvSpPr>
          <p:spPr>
            <a:xfrm>
              <a:off x="1491191" y="2012344"/>
              <a:ext cx="133900" cy="41281"/>
            </a:xfrm>
            <a:custGeom>
              <a:avLst/>
              <a:gdLst/>
              <a:ahLst/>
              <a:cxnLst/>
              <a:rect l="l" t="t" r="r" b="b"/>
              <a:pathLst>
                <a:path w="5099" h="1572" extrusionOk="0">
                  <a:moveTo>
                    <a:pt x="341" y="1"/>
                  </a:moveTo>
                  <a:cubicBezTo>
                    <a:pt x="82" y="1"/>
                    <a:pt x="1" y="401"/>
                    <a:pt x="282" y="480"/>
                  </a:cubicBezTo>
                  <a:cubicBezTo>
                    <a:pt x="3631" y="1389"/>
                    <a:pt x="3861" y="1495"/>
                    <a:pt x="4741" y="1571"/>
                  </a:cubicBezTo>
                  <a:lnTo>
                    <a:pt x="4760" y="1571"/>
                  </a:lnTo>
                  <a:lnTo>
                    <a:pt x="4760" y="1562"/>
                  </a:lnTo>
                  <a:cubicBezTo>
                    <a:pt x="4767" y="1562"/>
                    <a:pt x="4773" y="1562"/>
                    <a:pt x="4779" y="1562"/>
                  </a:cubicBezTo>
                  <a:cubicBezTo>
                    <a:pt x="5077" y="1562"/>
                    <a:pt x="5099" y="1102"/>
                    <a:pt x="4780" y="1083"/>
                  </a:cubicBezTo>
                  <a:cubicBezTo>
                    <a:pt x="3957" y="1016"/>
                    <a:pt x="3765" y="930"/>
                    <a:pt x="415" y="11"/>
                  </a:cubicBezTo>
                  <a:cubicBezTo>
                    <a:pt x="389" y="4"/>
                    <a:pt x="364" y="1"/>
                    <a:pt x="341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89"/>
            <p:cNvSpPr/>
            <p:nvPr/>
          </p:nvSpPr>
          <p:spPr>
            <a:xfrm>
              <a:off x="1474700" y="1961347"/>
              <a:ext cx="25157" cy="32195"/>
            </a:xfrm>
            <a:custGeom>
              <a:avLst/>
              <a:gdLst/>
              <a:ahLst/>
              <a:cxnLst/>
              <a:rect l="l" t="t" r="r" b="b"/>
              <a:pathLst>
                <a:path w="958" h="1226" extrusionOk="0">
                  <a:moveTo>
                    <a:pt x="335" y="1"/>
                  </a:moveTo>
                  <a:cubicBezTo>
                    <a:pt x="153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9"/>
                    <a:pt x="307" y="1102"/>
                    <a:pt x="479" y="1102"/>
                  </a:cubicBezTo>
                  <a:cubicBezTo>
                    <a:pt x="642" y="1102"/>
                    <a:pt x="804" y="1140"/>
                    <a:pt x="957" y="1226"/>
                  </a:cubicBezTo>
                  <a:lnTo>
                    <a:pt x="957" y="336"/>
                  </a:lnTo>
                  <a:cubicBezTo>
                    <a:pt x="957" y="154"/>
                    <a:pt x="804" y="1"/>
                    <a:pt x="62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89"/>
            <p:cNvSpPr/>
            <p:nvPr/>
          </p:nvSpPr>
          <p:spPr>
            <a:xfrm>
              <a:off x="1474700" y="2036503"/>
              <a:ext cx="24894" cy="259633"/>
            </a:xfrm>
            <a:custGeom>
              <a:avLst/>
              <a:gdLst/>
              <a:ahLst/>
              <a:cxnLst/>
              <a:rect l="l" t="t" r="r" b="b"/>
              <a:pathLst>
                <a:path w="948" h="9887" extrusionOk="0">
                  <a:moveTo>
                    <a:pt x="0" y="0"/>
                  </a:moveTo>
                  <a:lnTo>
                    <a:pt x="0" y="9887"/>
                  </a:lnTo>
                  <a:lnTo>
                    <a:pt x="948" y="9887"/>
                  </a:lnTo>
                  <a:lnTo>
                    <a:pt x="948" y="0"/>
                  </a:lnTo>
                  <a:cubicBezTo>
                    <a:pt x="799" y="82"/>
                    <a:pt x="637" y="123"/>
                    <a:pt x="474" y="123"/>
                  </a:cubicBezTo>
                  <a:cubicBezTo>
                    <a:pt x="311" y="123"/>
                    <a:pt x="149" y="82"/>
                    <a:pt x="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89"/>
            <p:cNvSpPr/>
            <p:nvPr/>
          </p:nvSpPr>
          <p:spPr>
            <a:xfrm>
              <a:off x="1474700" y="1961347"/>
              <a:ext cx="20877" cy="32195"/>
            </a:xfrm>
            <a:custGeom>
              <a:avLst/>
              <a:gdLst/>
              <a:ahLst/>
              <a:cxnLst/>
              <a:rect l="l" t="t" r="r" b="b"/>
              <a:pathLst>
                <a:path w="795" h="1226" extrusionOk="0">
                  <a:moveTo>
                    <a:pt x="326" y="1"/>
                  </a:moveTo>
                  <a:cubicBezTo>
                    <a:pt x="144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0"/>
                    <a:pt x="309" y="1097"/>
                    <a:pt x="475" y="1097"/>
                  </a:cubicBezTo>
                  <a:cubicBezTo>
                    <a:pt x="531" y="1097"/>
                    <a:pt x="587" y="1102"/>
                    <a:pt x="642" y="1111"/>
                  </a:cubicBezTo>
                  <a:lnTo>
                    <a:pt x="642" y="326"/>
                  </a:lnTo>
                  <a:cubicBezTo>
                    <a:pt x="642" y="221"/>
                    <a:pt x="699" y="116"/>
                    <a:pt x="795" y="58"/>
                  </a:cubicBezTo>
                  <a:cubicBezTo>
                    <a:pt x="737" y="20"/>
                    <a:pt x="680" y="1"/>
                    <a:pt x="62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89"/>
            <p:cNvSpPr/>
            <p:nvPr/>
          </p:nvSpPr>
          <p:spPr>
            <a:xfrm>
              <a:off x="1474700" y="2036503"/>
              <a:ext cx="16596" cy="259633"/>
            </a:xfrm>
            <a:custGeom>
              <a:avLst/>
              <a:gdLst/>
              <a:ahLst/>
              <a:cxnLst/>
              <a:rect l="l" t="t" r="r" b="b"/>
              <a:pathLst>
                <a:path w="632" h="9887" extrusionOk="0">
                  <a:moveTo>
                    <a:pt x="0" y="0"/>
                  </a:moveTo>
                  <a:lnTo>
                    <a:pt x="0" y="9887"/>
                  </a:lnTo>
                  <a:lnTo>
                    <a:pt x="632" y="9887"/>
                  </a:lnTo>
                  <a:lnTo>
                    <a:pt x="632" y="115"/>
                  </a:lnTo>
                  <a:cubicBezTo>
                    <a:pt x="584" y="115"/>
                    <a:pt x="527" y="125"/>
                    <a:pt x="479" y="125"/>
                  </a:cubicBezTo>
                  <a:cubicBezTo>
                    <a:pt x="307" y="125"/>
                    <a:pt x="144" y="77"/>
                    <a:pt x="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89"/>
            <p:cNvSpPr/>
            <p:nvPr/>
          </p:nvSpPr>
          <p:spPr>
            <a:xfrm>
              <a:off x="1551852" y="2161921"/>
              <a:ext cx="145796" cy="25393"/>
            </a:xfrm>
            <a:custGeom>
              <a:avLst/>
              <a:gdLst/>
              <a:ahLst/>
              <a:cxnLst/>
              <a:rect l="l" t="t" r="r" b="b"/>
              <a:pathLst>
                <a:path w="5552" h="967" extrusionOk="0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89"/>
            <p:cNvSpPr/>
            <p:nvPr/>
          </p:nvSpPr>
          <p:spPr>
            <a:xfrm>
              <a:off x="1551852" y="2166175"/>
              <a:ext cx="146032" cy="21139"/>
            </a:xfrm>
            <a:custGeom>
              <a:avLst/>
              <a:gdLst/>
              <a:ahLst/>
              <a:cxnLst/>
              <a:rect l="l" t="t" r="r" b="b"/>
              <a:pathLst>
                <a:path w="5561" h="805" extrusionOk="0">
                  <a:moveTo>
                    <a:pt x="87" y="1"/>
                  </a:moveTo>
                  <a:cubicBezTo>
                    <a:pt x="29" y="68"/>
                    <a:pt x="0" y="154"/>
                    <a:pt x="0" y="240"/>
                  </a:cubicBezTo>
                  <a:lnTo>
                    <a:pt x="0" y="393"/>
                  </a:lnTo>
                  <a:cubicBezTo>
                    <a:pt x="0" y="623"/>
                    <a:pt x="182" y="805"/>
                    <a:pt x="412" y="805"/>
                  </a:cubicBezTo>
                  <a:lnTo>
                    <a:pt x="5149" y="805"/>
                  </a:lnTo>
                  <a:cubicBezTo>
                    <a:pt x="5379" y="805"/>
                    <a:pt x="5561" y="623"/>
                    <a:pt x="5561" y="393"/>
                  </a:cubicBezTo>
                  <a:lnTo>
                    <a:pt x="5561" y="240"/>
                  </a:lnTo>
                  <a:cubicBezTo>
                    <a:pt x="5561" y="154"/>
                    <a:pt x="5532" y="68"/>
                    <a:pt x="5475" y="1"/>
                  </a:cubicBezTo>
                  <a:cubicBezTo>
                    <a:pt x="5398" y="96"/>
                    <a:pt x="5283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96"/>
                    <a:pt x="8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89"/>
            <p:cNvSpPr/>
            <p:nvPr/>
          </p:nvSpPr>
          <p:spPr>
            <a:xfrm>
              <a:off x="1572965" y="2187288"/>
              <a:ext cx="108848" cy="47531"/>
            </a:xfrm>
            <a:custGeom>
              <a:avLst/>
              <a:gdLst/>
              <a:ahLst/>
              <a:cxnLst/>
              <a:rect l="l" t="t" r="r" b="b"/>
              <a:pathLst>
                <a:path w="4145" h="1810" extrusionOk="0">
                  <a:moveTo>
                    <a:pt x="0" y="1"/>
                  </a:moveTo>
                  <a:cubicBezTo>
                    <a:pt x="144" y="1034"/>
                    <a:pt x="1024" y="1809"/>
                    <a:pt x="2077" y="1809"/>
                  </a:cubicBezTo>
                  <a:cubicBezTo>
                    <a:pt x="3120" y="1809"/>
                    <a:pt x="4010" y="1034"/>
                    <a:pt x="4144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89"/>
            <p:cNvSpPr/>
            <p:nvPr/>
          </p:nvSpPr>
          <p:spPr>
            <a:xfrm>
              <a:off x="1293244" y="2187288"/>
              <a:ext cx="67121" cy="47531"/>
            </a:xfrm>
            <a:custGeom>
              <a:avLst/>
              <a:gdLst/>
              <a:ahLst/>
              <a:cxnLst/>
              <a:rect l="l" t="t" r="r" b="b"/>
              <a:pathLst>
                <a:path w="2556" h="1810" extrusionOk="0">
                  <a:moveTo>
                    <a:pt x="1" y="1"/>
                  </a:moveTo>
                  <a:cubicBezTo>
                    <a:pt x="149" y="1059"/>
                    <a:pt x="1048" y="1810"/>
                    <a:pt x="2067" y="1810"/>
                  </a:cubicBezTo>
                  <a:cubicBezTo>
                    <a:pt x="2228" y="1810"/>
                    <a:pt x="2392" y="1791"/>
                    <a:pt x="2556" y="1752"/>
                  </a:cubicBezTo>
                  <a:cubicBezTo>
                    <a:pt x="1714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89"/>
            <p:cNvSpPr/>
            <p:nvPr/>
          </p:nvSpPr>
          <p:spPr>
            <a:xfrm>
              <a:off x="1572965" y="2187288"/>
              <a:ext cx="67121" cy="47531"/>
            </a:xfrm>
            <a:custGeom>
              <a:avLst/>
              <a:gdLst/>
              <a:ahLst/>
              <a:cxnLst/>
              <a:rect l="l" t="t" r="r" b="b"/>
              <a:pathLst>
                <a:path w="2556" h="1810" extrusionOk="0">
                  <a:moveTo>
                    <a:pt x="0" y="1"/>
                  </a:moveTo>
                  <a:cubicBezTo>
                    <a:pt x="141" y="1059"/>
                    <a:pt x="1045" y="1810"/>
                    <a:pt x="2066" y="1810"/>
                  </a:cubicBezTo>
                  <a:cubicBezTo>
                    <a:pt x="2227" y="1810"/>
                    <a:pt x="2391" y="1791"/>
                    <a:pt x="2556" y="1752"/>
                  </a:cubicBezTo>
                  <a:cubicBezTo>
                    <a:pt x="1713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89"/>
            <p:cNvSpPr/>
            <p:nvPr/>
          </p:nvSpPr>
          <p:spPr>
            <a:xfrm>
              <a:off x="1333211" y="2029466"/>
              <a:ext cx="34191" cy="33954"/>
            </a:xfrm>
            <a:custGeom>
              <a:avLst/>
              <a:gdLst/>
              <a:ahLst/>
              <a:cxnLst/>
              <a:rect l="l" t="t" r="r" b="b"/>
              <a:pathLst>
                <a:path w="1302" h="1293" extrusionOk="0">
                  <a:moveTo>
                    <a:pt x="651" y="1"/>
                  </a:moveTo>
                  <a:cubicBezTo>
                    <a:pt x="297" y="1"/>
                    <a:pt x="0" y="288"/>
                    <a:pt x="0" y="651"/>
                  </a:cubicBezTo>
                  <a:cubicBezTo>
                    <a:pt x="0" y="1005"/>
                    <a:pt x="297" y="1293"/>
                    <a:pt x="651" y="1293"/>
                  </a:cubicBezTo>
                  <a:cubicBezTo>
                    <a:pt x="1005" y="1293"/>
                    <a:pt x="1302" y="1005"/>
                    <a:pt x="1302" y="651"/>
                  </a:cubicBezTo>
                  <a:cubicBezTo>
                    <a:pt x="1302" y="288"/>
                    <a:pt x="1005" y="1"/>
                    <a:pt x="65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89"/>
            <p:cNvSpPr/>
            <p:nvPr/>
          </p:nvSpPr>
          <p:spPr>
            <a:xfrm>
              <a:off x="1607891" y="2029466"/>
              <a:ext cx="33954" cy="33954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642" y="1"/>
                  </a:moveTo>
                  <a:cubicBezTo>
                    <a:pt x="288" y="1"/>
                    <a:pt x="1" y="288"/>
                    <a:pt x="1" y="651"/>
                  </a:cubicBezTo>
                  <a:cubicBezTo>
                    <a:pt x="1" y="1005"/>
                    <a:pt x="288" y="1293"/>
                    <a:pt x="642" y="1293"/>
                  </a:cubicBezTo>
                  <a:cubicBezTo>
                    <a:pt x="1005" y="1293"/>
                    <a:pt x="1293" y="1005"/>
                    <a:pt x="1293" y="651"/>
                  </a:cubicBezTo>
                  <a:cubicBezTo>
                    <a:pt x="1293" y="288"/>
                    <a:pt x="1005" y="1"/>
                    <a:pt x="642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89"/>
            <p:cNvSpPr/>
            <p:nvPr/>
          </p:nvSpPr>
          <p:spPr>
            <a:xfrm>
              <a:off x="1428456" y="2293589"/>
              <a:ext cx="117382" cy="27941"/>
            </a:xfrm>
            <a:custGeom>
              <a:avLst/>
              <a:gdLst/>
              <a:ahLst/>
              <a:cxnLst/>
              <a:rect l="l" t="t" r="r" b="b"/>
              <a:pathLst>
                <a:path w="4470" h="1064" extrusionOk="0">
                  <a:moveTo>
                    <a:pt x="402" y="1"/>
                  </a:moveTo>
                  <a:cubicBezTo>
                    <a:pt x="182" y="1"/>
                    <a:pt x="0" y="183"/>
                    <a:pt x="0" y="403"/>
                  </a:cubicBezTo>
                  <a:lnTo>
                    <a:pt x="0" y="1063"/>
                  </a:lnTo>
                  <a:lnTo>
                    <a:pt x="4470" y="1063"/>
                  </a:lnTo>
                  <a:lnTo>
                    <a:pt x="4470" y="403"/>
                  </a:lnTo>
                  <a:cubicBezTo>
                    <a:pt x="4470" y="183"/>
                    <a:pt x="4288" y="1"/>
                    <a:pt x="4068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89"/>
            <p:cNvSpPr/>
            <p:nvPr/>
          </p:nvSpPr>
          <p:spPr>
            <a:xfrm>
              <a:off x="1428456" y="2302150"/>
              <a:ext cx="117382" cy="19380"/>
            </a:xfrm>
            <a:custGeom>
              <a:avLst/>
              <a:gdLst/>
              <a:ahLst/>
              <a:cxnLst/>
              <a:rect l="l" t="t" r="r" b="b"/>
              <a:pathLst>
                <a:path w="4470" h="738" extrusionOk="0">
                  <a:moveTo>
                    <a:pt x="10" y="0"/>
                  </a:moveTo>
                  <a:cubicBezTo>
                    <a:pt x="0" y="19"/>
                    <a:pt x="0" y="48"/>
                    <a:pt x="0" y="77"/>
                  </a:cubicBezTo>
                  <a:lnTo>
                    <a:pt x="0" y="737"/>
                  </a:lnTo>
                  <a:lnTo>
                    <a:pt x="4470" y="737"/>
                  </a:lnTo>
                  <a:lnTo>
                    <a:pt x="4470" y="77"/>
                  </a:lnTo>
                  <a:cubicBezTo>
                    <a:pt x="4470" y="48"/>
                    <a:pt x="4470" y="19"/>
                    <a:pt x="4460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89"/>
            <p:cNvSpPr/>
            <p:nvPr/>
          </p:nvSpPr>
          <p:spPr>
            <a:xfrm>
              <a:off x="1414381" y="2318982"/>
              <a:ext cx="146032" cy="25420"/>
            </a:xfrm>
            <a:custGeom>
              <a:avLst/>
              <a:gdLst/>
              <a:ahLst/>
              <a:cxnLst/>
              <a:rect l="l" t="t" r="r" b="b"/>
              <a:pathLst>
                <a:path w="5561" h="968" extrusionOk="0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61" y="565"/>
                  </a:cubicBezTo>
                  <a:lnTo>
                    <a:pt x="556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89"/>
            <p:cNvSpPr/>
            <p:nvPr/>
          </p:nvSpPr>
          <p:spPr>
            <a:xfrm>
              <a:off x="1414381" y="2323263"/>
              <a:ext cx="146032" cy="21139"/>
            </a:xfrm>
            <a:custGeom>
              <a:avLst/>
              <a:gdLst/>
              <a:ahLst/>
              <a:cxnLst/>
              <a:rect l="l" t="t" r="r" b="b"/>
              <a:pathLst>
                <a:path w="5561" h="805" extrusionOk="0">
                  <a:moveTo>
                    <a:pt x="87" y="0"/>
                  </a:moveTo>
                  <a:cubicBezTo>
                    <a:pt x="29" y="67"/>
                    <a:pt x="0" y="153"/>
                    <a:pt x="0" y="239"/>
                  </a:cubicBezTo>
                  <a:lnTo>
                    <a:pt x="0" y="393"/>
                  </a:lnTo>
                  <a:cubicBezTo>
                    <a:pt x="0" y="622"/>
                    <a:pt x="182" y="804"/>
                    <a:pt x="412" y="804"/>
                  </a:cubicBezTo>
                  <a:lnTo>
                    <a:pt x="5149" y="804"/>
                  </a:lnTo>
                  <a:cubicBezTo>
                    <a:pt x="5379" y="804"/>
                    <a:pt x="5561" y="622"/>
                    <a:pt x="5561" y="393"/>
                  </a:cubicBezTo>
                  <a:lnTo>
                    <a:pt x="5561" y="239"/>
                  </a:lnTo>
                  <a:cubicBezTo>
                    <a:pt x="5561" y="153"/>
                    <a:pt x="5532" y="67"/>
                    <a:pt x="5475" y="0"/>
                  </a:cubicBezTo>
                  <a:cubicBezTo>
                    <a:pt x="5398" y="105"/>
                    <a:pt x="5274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105"/>
                    <a:pt x="87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89"/>
            <p:cNvSpPr/>
            <p:nvPr/>
          </p:nvSpPr>
          <p:spPr>
            <a:xfrm>
              <a:off x="1462384" y="1990260"/>
              <a:ext cx="49526" cy="49526"/>
            </a:xfrm>
            <a:custGeom>
              <a:avLst/>
              <a:gdLst/>
              <a:ahLst/>
              <a:cxnLst/>
              <a:rect l="l" t="t" r="r" b="b"/>
              <a:pathLst>
                <a:path w="1886" h="1886" extrusionOk="0">
                  <a:moveTo>
                    <a:pt x="938" y="1"/>
                  </a:moveTo>
                  <a:cubicBezTo>
                    <a:pt x="421" y="1"/>
                    <a:pt x="0" y="422"/>
                    <a:pt x="0" y="938"/>
                  </a:cubicBezTo>
                  <a:cubicBezTo>
                    <a:pt x="0" y="1465"/>
                    <a:pt x="421" y="1886"/>
                    <a:pt x="938" y="1886"/>
                  </a:cubicBezTo>
                  <a:cubicBezTo>
                    <a:pt x="1465" y="1886"/>
                    <a:pt x="1886" y="1465"/>
                    <a:pt x="1886" y="938"/>
                  </a:cubicBezTo>
                  <a:cubicBezTo>
                    <a:pt x="1886" y="422"/>
                    <a:pt x="1465" y="1"/>
                    <a:pt x="93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89"/>
            <p:cNvSpPr/>
            <p:nvPr/>
          </p:nvSpPr>
          <p:spPr>
            <a:xfrm>
              <a:off x="1333211" y="2029571"/>
              <a:ext cx="29674" cy="33980"/>
            </a:xfrm>
            <a:custGeom>
              <a:avLst/>
              <a:gdLst/>
              <a:ahLst/>
              <a:cxnLst/>
              <a:rect l="l" t="t" r="r" b="b"/>
              <a:pathLst>
                <a:path w="1130" h="1294" extrusionOk="0">
                  <a:moveTo>
                    <a:pt x="654" y="1"/>
                  </a:moveTo>
                  <a:cubicBezTo>
                    <a:pt x="322" y="1"/>
                    <a:pt x="0" y="255"/>
                    <a:pt x="0" y="647"/>
                  </a:cubicBezTo>
                  <a:cubicBezTo>
                    <a:pt x="0" y="1040"/>
                    <a:pt x="322" y="1294"/>
                    <a:pt x="654" y="1294"/>
                  </a:cubicBezTo>
                  <a:cubicBezTo>
                    <a:pt x="824" y="1294"/>
                    <a:pt x="997" y="1227"/>
                    <a:pt x="1130" y="1078"/>
                  </a:cubicBezTo>
                  <a:cubicBezTo>
                    <a:pt x="1024" y="963"/>
                    <a:pt x="967" y="810"/>
                    <a:pt x="967" y="647"/>
                  </a:cubicBezTo>
                  <a:cubicBezTo>
                    <a:pt x="967" y="485"/>
                    <a:pt x="1024" y="331"/>
                    <a:pt x="1130" y="217"/>
                  </a:cubicBezTo>
                  <a:cubicBezTo>
                    <a:pt x="997" y="67"/>
                    <a:pt x="824" y="1"/>
                    <a:pt x="654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89"/>
            <p:cNvSpPr/>
            <p:nvPr/>
          </p:nvSpPr>
          <p:spPr>
            <a:xfrm>
              <a:off x="1607891" y="2029571"/>
              <a:ext cx="29674" cy="33980"/>
            </a:xfrm>
            <a:custGeom>
              <a:avLst/>
              <a:gdLst/>
              <a:ahLst/>
              <a:cxnLst/>
              <a:rect l="l" t="t" r="r" b="b"/>
              <a:pathLst>
                <a:path w="1130" h="1294" extrusionOk="0">
                  <a:moveTo>
                    <a:pt x="650" y="1"/>
                  </a:moveTo>
                  <a:cubicBezTo>
                    <a:pt x="319" y="1"/>
                    <a:pt x="1" y="255"/>
                    <a:pt x="1" y="647"/>
                  </a:cubicBezTo>
                  <a:cubicBezTo>
                    <a:pt x="1" y="1040"/>
                    <a:pt x="319" y="1294"/>
                    <a:pt x="650" y="1294"/>
                  </a:cubicBezTo>
                  <a:cubicBezTo>
                    <a:pt x="820" y="1294"/>
                    <a:pt x="994" y="1227"/>
                    <a:pt x="1130" y="1078"/>
                  </a:cubicBezTo>
                  <a:cubicBezTo>
                    <a:pt x="1025" y="963"/>
                    <a:pt x="967" y="810"/>
                    <a:pt x="967" y="647"/>
                  </a:cubicBezTo>
                  <a:cubicBezTo>
                    <a:pt x="967" y="485"/>
                    <a:pt x="1025" y="331"/>
                    <a:pt x="1130" y="217"/>
                  </a:cubicBezTo>
                  <a:cubicBezTo>
                    <a:pt x="994" y="67"/>
                    <a:pt x="820" y="1"/>
                    <a:pt x="65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89"/>
            <p:cNvSpPr/>
            <p:nvPr/>
          </p:nvSpPr>
          <p:spPr>
            <a:xfrm>
              <a:off x="1462384" y="1990286"/>
              <a:ext cx="37473" cy="49763"/>
            </a:xfrm>
            <a:custGeom>
              <a:avLst/>
              <a:gdLst/>
              <a:ahLst/>
              <a:cxnLst/>
              <a:rect l="l" t="t" r="r" b="b"/>
              <a:pathLst>
                <a:path w="1427" h="1895" extrusionOk="0">
                  <a:moveTo>
                    <a:pt x="948" y="1"/>
                  </a:moveTo>
                  <a:cubicBezTo>
                    <a:pt x="454" y="1"/>
                    <a:pt x="0" y="397"/>
                    <a:pt x="0" y="947"/>
                  </a:cubicBezTo>
                  <a:cubicBezTo>
                    <a:pt x="0" y="1502"/>
                    <a:pt x="451" y="1895"/>
                    <a:pt x="944" y="1895"/>
                  </a:cubicBezTo>
                  <a:cubicBezTo>
                    <a:pt x="1105" y="1895"/>
                    <a:pt x="1271" y="1853"/>
                    <a:pt x="1426" y="1760"/>
                  </a:cubicBezTo>
                  <a:cubicBezTo>
                    <a:pt x="1139" y="1588"/>
                    <a:pt x="967" y="1282"/>
                    <a:pt x="967" y="947"/>
                  </a:cubicBezTo>
                  <a:cubicBezTo>
                    <a:pt x="967" y="612"/>
                    <a:pt x="1139" y="306"/>
                    <a:pt x="1426" y="134"/>
                  </a:cubicBezTo>
                  <a:cubicBezTo>
                    <a:pt x="1272" y="42"/>
                    <a:pt x="1108" y="1"/>
                    <a:pt x="94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89"/>
            <p:cNvSpPr/>
            <p:nvPr/>
          </p:nvSpPr>
          <p:spPr>
            <a:xfrm>
              <a:off x="1277409" y="2161921"/>
              <a:ext cx="145796" cy="25393"/>
            </a:xfrm>
            <a:custGeom>
              <a:avLst/>
              <a:gdLst/>
              <a:ahLst/>
              <a:cxnLst/>
              <a:rect l="l" t="t" r="r" b="b"/>
              <a:pathLst>
                <a:path w="5552" h="967" extrusionOk="0">
                  <a:moveTo>
                    <a:pt x="403" y="0"/>
                  </a:moveTo>
                  <a:cubicBezTo>
                    <a:pt x="182" y="0"/>
                    <a:pt x="1" y="182"/>
                    <a:pt x="1" y="402"/>
                  </a:cubicBezTo>
                  <a:lnTo>
                    <a:pt x="1" y="565"/>
                  </a:lnTo>
                  <a:cubicBezTo>
                    <a:pt x="1" y="785"/>
                    <a:pt x="182" y="967"/>
                    <a:pt x="403" y="967"/>
                  </a:cubicBezTo>
                  <a:lnTo>
                    <a:pt x="5149" y="967"/>
                  </a:lnTo>
                  <a:cubicBezTo>
                    <a:pt x="5370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70" y="0"/>
                    <a:pt x="514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4" name="Google Shape;11994;p89"/>
            <p:cNvSpPr/>
            <p:nvPr/>
          </p:nvSpPr>
          <p:spPr>
            <a:xfrm>
              <a:off x="1277409" y="2166175"/>
              <a:ext cx="145796" cy="21139"/>
            </a:xfrm>
            <a:custGeom>
              <a:avLst/>
              <a:gdLst/>
              <a:ahLst/>
              <a:cxnLst/>
              <a:rect l="l" t="t" r="r" b="b"/>
              <a:pathLst>
                <a:path w="5552" h="805" extrusionOk="0">
                  <a:moveTo>
                    <a:pt x="77" y="1"/>
                  </a:moveTo>
                  <a:cubicBezTo>
                    <a:pt x="29" y="68"/>
                    <a:pt x="1" y="154"/>
                    <a:pt x="1" y="240"/>
                  </a:cubicBezTo>
                  <a:lnTo>
                    <a:pt x="1" y="393"/>
                  </a:lnTo>
                  <a:cubicBezTo>
                    <a:pt x="1" y="623"/>
                    <a:pt x="182" y="805"/>
                    <a:pt x="403" y="805"/>
                  </a:cubicBezTo>
                  <a:lnTo>
                    <a:pt x="5149" y="805"/>
                  </a:lnTo>
                  <a:cubicBezTo>
                    <a:pt x="5370" y="805"/>
                    <a:pt x="5551" y="623"/>
                    <a:pt x="5551" y="393"/>
                  </a:cubicBezTo>
                  <a:lnTo>
                    <a:pt x="5551" y="240"/>
                  </a:lnTo>
                  <a:cubicBezTo>
                    <a:pt x="5551" y="154"/>
                    <a:pt x="5523" y="68"/>
                    <a:pt x="5475" y="1"/>
                  </a:cubicBezTo>
                  <a:cubicBezTo>
                    <a:pt x="5398" y="96"/>
                    <a:pt x="5274" y="163"/>
                    <a:pt x="5149" y="163"/>
                  </a:cubicBezTo>
                  <a:lnTo>
                    <a:pt x="403" y="163"/>
                  </a:lnTo>
                  <a:cubicBezTo>
                    <a:pt x="278" y="163"/>
                    <a:pt x="154" y="96"/>
                    <a:pt x="7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5" name="Google Shape;11995;p89"/>
          <p:cNvGrpSpPr/>
          <p:nvPr/>
        </p:nvGrpSpPr>
        <p:grpSpPr>
          <a:xfrm>
            <a:off x="2215075" y="2432819"/>
            <a:ext cx="380008" cy="351648"/>
            <a:chOff x="2215075" y="2432819"/>
            <a:chExt cx="380008" cy="351648"/>
          </a:xfrm>
        </p:grpSpPr>
        <p:sp>
          <p:nvSpPr>
            <p:cNvPr id="11996" name="Google Shape;11996;p89"/>
            <p:cNvSpPr/>
            <p:nvPr/>
          </p:nvSpPr>
          <p:spPr>
            <a:xfrm>
              <a:off x="2339311" y="2615536"/>
              <a:ext cx="124499" cy="104725"/>
            </a:xfrm>
            <a:custGeom>
              <a:avLst/>
              <a:gdLst/>
              <a:ahLst/>
              <a:cxnLst/>
              <a:rect l="l" t="t" r="r" b="b"/>
              <a:pathLst>
                <a:path w="4741" h="3988" extrusionOk="0">
                  <a:moveTo>
                    <a:pt x="2371" y="0"/>
                  </a:moveTo>
                  <a:cubicBezTo>
                    <a:pt x="2246" y="0"/>
                    <a:pt x="2141" y="96"/>
                    <a:pt x="2141" y="230"/>
                  </a:cubicBezTo>
                  <a:lnTo>
                    <a:pt x="2141" y="2441"/>
                  </a:lnTo>
                  <a:lnTo>
                    <a:pt x="227" y="3551"/>
                  </a:lnTo>
                  <a:cubicBezTo>
                    <a:pt x="1" y="3680"/>
                    <a:pt x="129" y="3987"/>
                    <a:pt x="336" y="3987"/>
                  </a:cubicBezTo>
                  <a:cubicBezTo>
                    <a:pt x="374" y="3987"/>
                    <a:pt x="415" y="3977"/>
                    <a:pt x="457" y="3953"/>
                  </a:cubicBezTo>
                  <a:lnTo>
                    <a:pt x="2371" y="2843"/>
                  </a:lnTo>
                  <a:lnTo>
                    <a:pt x="4285" y="3953"/>
                  </a:lnTo>
                  <a:cubicBezTo>
                    <a:pt x="4326" y="3977"/>
                    <a:pt x="4367" y="3987"/>
                    <a:pt x="4405" y="3987"/>
                  </a:cubicBezTo>
                  <a:cubicBezTo>
                    <a:pt x="4612" y="3987"/>
                    <a:pt x="4741" y="3680"/>
                    <a:pt x="4514" y="3551"/>
                  </a:cubicBezTo>
                  <a:lnTo>
                    <a:pt x="2600" y="2441"/>
                  </a:lnTo>
                  <a:lnTo>
                    <a:pt x="2600" y="230"/>
                  </a:lnTo>
                  <a:cubicBezTo>
                    <a:pt x="2600" y="96"/>
                    <a:pt x="2495" y="0"/>
                    <a:pt x="237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89"/>
            <p:cNvSpPr/>
            <p:nvPr/>
          </p:nvSpPr>
          <p:spPr>
            <a:xfrm>
              <a:off x="2472659" y="2719841"/>
              <a:ext cx="122424" cy="64626"/>
            </a:xfrm>
            <a:custGeom>
              <a:avLst/>
              <a:gdLst/>
              <a:ahLst/>
              <a:cxnLst/>
              <a:rect l="l" t="t" r="r" b="b"/>
              <a:pathLst>
                <a:path w="4662" h="2461" extrusionOk="0">
                  <a:moveTo>
                    <a:pt x="1772" y="0"/>
                  </a:moveTo>
                  <a:lnTo>
                    <a:pt x="709" y="431"/>
                  </a:lnTo>
                  <a:cubicBezTo>
                    <a:pt x="613" y="469"/>
                    <a:pt x="508" y="526"/>
                    <a:pt x="422" y="593"/>
                  </a:cubicBezTo>
                  <a:lnTo>
                    <a:pt x="403" y="613"/>
                  </a:lnTo>
                  <a:lnTo>
                    <a:pt x="384" y="632"/>
                  </a:lnTo>
                  <a:lnTo>
                    <a:pt x="374" y="641"/>
                  </a:lnTo>
                  <a:lnTo>
                    <a:pt x="346" y="660"/>
                  </a:lnTo>
                  <a:cubicBezTo>
                    <a:pt x="154" y="852"/>
                    <a:pt x="39" y="1101"/>
                    <a:pt x="1" y="1359"/>
                  </a:cubicBezTo>
                  <a:lnTo>
                    <a:pt x="1" y="1407"/>
                  </a:lnTo>
                  <a:lnTo>
                    <a:pt x="1" y="1426"/>
                  </a:lnTo>
                  <a:lnTo>
                    <a:pt x="1" y="1455"/>
                  </a:lnTo>
                  <a:lnTo>
                    <a:pt x="1" y="1483"/>
                  </a:lnTo>
                  <a:lnTo>
                    <a:pt x="1" y="1493"/>
                  </a:lnTo>
                  <a:lnTo>
                    <a:pt x="1" y="1550"/>
                  </a:lnTo>
                  <a:lnTo>
                    <a:pt x="1" y="1713"/>
                  </a:lnTo>
                  <a:lnTo>
                    <a:pt x="1" y="2239"/>
                  </a:lnTo>
                  <a:cubicBezTo>
                    <a:pt x="10" y="2367"/>
                    <a:pt x="115" y="2460"/>
                    <a:pt x="241" y="2460"/>
                  </a:cubicBezTo>
                  <a:cubicBezTo>
                    <a:pt x="247" y="2460"/>
                    <a:pt x="253" y="2460"/>
                    <a:pt x="259" y="2460"/>
                  </a:cubicBezTo>
                  <a:lnTo>
                    <a:pt x="4403" y="2460"/>
                  </a:lnTo>
                  <a:cubicBezTo>
                    <a:pt x="4410" y="2460"/>
                    <a:pt x="4416" y="2460"/>
                    <a:pt x="4422" y="2460"/>
                  </a:cubicBezTo>
                  <a:cubicBezTo>
                    <a:pt x="4548" y="2460"/>
                    <a:pt x="4653" y="2367"/>
                    <a:pt x="4662" y="2239"/>
                  </a:cubicBezTo>
                  <a:lnTo>
                    <a:pt x="4662" y="1723"/>
                  </a:lnTo>
                  <a:lnTo>
                    <a:pt x="4662" y="1550"/>
                  </a:lnTo>
                  <a:lnTo>
                    <a:pt x="4623" y="1550"/>
                  </a:lnTo>
                  <a:lnTo>
                    <a:pt x="4623" y="1493"/>
                  </a:lnTo>
                  <a:lnTo>
                    <a:pt x="4623" y="1483"/>
                  </a:lnTo>
                  <a:lnTo>
                    <a:pt x="4623" y="1455"/>
                  </a:lnTo>
                  <a:lnTo>
                    <a:pt x="4623" y="1426"/>
                  </a:lnTo>
                  <a:lnTo>
                    <a:pt x="4623" y="1407"/>
                  </a:lnTo>
                  <a:lnTo>
                    <a:pt x="4623" y="1359"/>
                  </a:lnTo>
                  <a:cubicBezTo>
                    <a:pt x="4585" y="1101"/>
                    <a:pt x="4470" y="852"/>
                    <a:pt x="4279" y="660"/>
                  </a:cubicBezTo>
                  <a:lnTo>
                    <a:pt x="4250" y="641"/>
                  </a:lnTo>
                  <a:lnTo>
                    <a:pt x="4241" y="632"/>
                  </a:lnTo>
                  <a:lnTo>
                    <a:pt x="4221" y="613"/>
                  </a:lnTo>
                  <a:lnTo>
                    <a:pt x="4193" y="593"/>
                  </a:lnTo>
                  <a:cubicBezTo>
                    <a:pt x="4116" y="526"/>
                    <a:pt x="4011" y="469"/>
                    <a:pt x="3906" y="431"/>
                  </a:cubicBezTo>
                  <a:lnTo>
                    <a:pt x="2853" y="0"/>
                  </a:lnTo>
                  <a:lnTo>
                    <a:pt x="2585" y="278"/>
                  </a:lnTo>
                  <a:lnTo>
                    <a:pt x="2307" y="546"/>
                  </a:lnTo>
                  <a:lnTo>
                    <a:pt x="2039" y="278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89"/>
            <p:cNvSpPr/>
            <p:nvPr/>
          </p:nvSpPr>
          <p:spPr>
            <a:xfrm>
              <a:off x="2471162" y="2720078"/>
              <a:ext cx="50052" cy="64390"/>
            </a:xfrm>
            <a:custGeom>
              <a:avLst/>
              <a:gdLst/>
              <a:ahLst/>
              <a:cxnLst/>
              <a:rect l="l" t="t" r="r" b="b"/>
              <a:pathLst>
                <a:path w="1906" h="2452" extrusionOk="0">
                  <a:moveTo>
                    <a:pt x="1809" y="1"/>
                  </a:moveTo>
                  <a:lnTo>
                    <a:pt x="757" y="412"/>
                  </a:lnTo>
                  <a:cubicBezTo>
                    <a:pt x="297" y="594"/>
                    <a:pt x="1" y="1044"/>
                    <a:pt x="20" y="1541"/>
                  </a:cubicBezTo>
                  <a:lnTo>
                    <a:pt x="20" y="2230"/>
                  </a:lnTo>
                  <a:cubicBezTo>
                    <a:pt x="29" y="2358"/>
                    <a:pt x="134" y="2451"/>
                    <a:pt x="260" y="2451"/>
                  </a:cubicBezTo>
                  <a:cubicBezTo>
                    <a:pt x="266" y="2451"/>
                    <a:pt x="272" y="2451"/>
                    <a:pt x="278" y="2451"/>
                  </a:cubicBezTo>
                  <a:lnTo>
                    <a:pt x="336" y="2451"/>
                  </a:lnTo>
                  <a:lnTo>
                    <a:pt x="336" y="1541"/>
                  </a:lnTo>
                  <a:cubicBezTo>
                    <a:pt x="316" y="1053"/>
                    <a:pt x="604" y="594"/>
                    <a:pt x="1063" y="412"/>
                  </a:cubicBezTo>
                  <a:lnTo>
                    <a:pt x="1905" y="87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89"/>
            <p:cNvSpPr/>
            <p:nvPr/>
          </p:nvSpPr>
          <p:spPr>
            <a:xfrm>
              <a:off x="2494035" y="2618294"/>
              <a:ext cx="77178" cy="54805"/>
            </a:xfrm>
            <a:custGeom>
              <a:avLst/>
              <a:gdLst/>
              <a:ahLst/>
              <a:cxnLst/>
              <a:rect l="l" t="t" r="r" b="b"/>
              <a:pathLst>
                <a:path w="2939" h="2087" extrusionOk="0">
                  <a:moveTo>
                    <a:pt x="2594" y="1800"/>
                  </a:moveTo>
                  <a:lnTo>
                    <a:pt x="2584" y="1809"/>
                  </a:lnTo>
                  <a:lnTo>
                    <a:pt x="2556" y="1829"/>
                  </a:lnTo>
                  <a:lnTo>
                    <a:pt x="2594" y="1800"/>
                  </a:lnTo>
                  <a:close/>
                  <a:moveTo>
                    <a:pt x="1417" y="1"/>
                  </a:moveTo>
                  <a:cubicBezTo>
                    <a:pt x="63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0" y="2087"/>
                    <a:pt x="316" y="2049"/>
                    <a:pt x="355" y="1896"/>
                  </a:cubicBezTo>
                  <a:cubicBezTo>
                    <a:pt x="374" y="1876"/>
                    <a:pt x="383" y="1867"/>
                    <a:pt x="393" y="1848"/>
                  </a:cubicBezTo>
                  <a:cubicBezTo>
                    <a:pt x="575" y="1848"/>
                    <a:pt x="1426" y="1829"/>
                    <a:pt x="1915" y="1245"/>
                  </a:cubicBezTo>
                  <a:cubicBezTo>
                    <a:pt x="2020" y="1532"/>
                    <a:pt x="2249" y="1762"/>
                    <a:pt x="2546" y="1848"/>
                  </a:cubicBezTo>
                  <a:cubicBezTo>
                    <a:pt x="2556" y="1867"/>
                    <a:pt x="2565" y="1886"/>
                    <a:pt x="2584" y="1896"/>
                  </a:cubicBezTo>
                  <a:cubicBezTo>
                    <a:pt x="2623" y="2058"/>
                    <a:pt x="2939" y="2087"/>
                    <a:pt x="2939" y="2087"/>
                  </a:cubicBezTo>
                  <a:lnTo>
                    <a:pt x="2939" y="1417"/>
                  </a:lnTo>
                  <a:cubicBezTo>
                    <a:pt x="2939" y="642"/>
                    <a:pt x="2316" y="10"/>
                    <a:pt x="15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89"/>
            <p:cNvSpPr/>
            <p:nvPr/>
          </p:nvSpPr>
          <p:spPr>
            <a:xfrm>
              <a:off x="2494035" y="2618294"/>
              <a:ext cx="41990" cy="54805"/>
            </a:xfrm>
            <a:custGeom>
              <a:avLst/>
              <a:gdLst/>
              <a:ahLst/>
              <a:cxnLst/>
              <a:rect l="l" t="t" r="r" b="b"/>
              <a:pathLst>
                <a:path w="1599" h="2087" extrusionOk="0">
                  <a:moveTo>
                    <a:pt x="1417" y="1"/>
                  </a:moveTo>
                  <a:cubicBezTo>
                    <a:pt x="64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87" y="2077"/>
                    <a:pt x="173" y="2049"/>
                    <a:pt x="249" y="2010"/>
                  </a:cubicBezTo>
                  <a:lnTo>
                    <a:pt x="249" y="1781"/>
                  </a:lnTo>
                  <a:lnTo>
                    <a:pt x="249" y="1417"/>
                  </a:lnTo>
                  <a:cubicBezTo>
                    <a:pt x="249" y="661"/>
                    <a:pt x="843" y="39"/>
                    <a:pt x="159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89"/>
            <p:cNvSpPr/>
            <p:nvPr/>
          </p:nvSpPr>
          <p:spPr>
            <a:xfrm>
              <a:off x="2560893" y="2667321"/>
              <a:ext cx="16859" cy="22794"/>
            </a:xfrm>
            <a:custGeom>
              <a:avLst/>
              <a:gdLst/>
              <a:ahLst/>
              <a:cxnLst/>
              <a:rect l="l" t="t" r="r" b="b"/>
              <a:pathLst>
                <a:path w="642" h="868" extrusionOk="0">
                  <a:moveTo>
                    <a:pt x="174" y="0"/>
                  </a:moveTo>
                  <a:cubicBezTo>
                    <a:pt x="81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96"/>
                    <a:pt x="85" y="867"/>
                    <a:pt x="181" y="867"/>
                  </a:cubicBezTo>
                  <a:cubicBezTo>
                    <a:pt x="197" y="867"/>
                    <a:pt x="214" y="865"/>
                    <a:pt x="230" y="861"/>
                  </a:cubicBezTo>
                  <a:cubicBezTo>
                    <a:pt x="268" y="852"/>
                    <a:pt x="297" y="832"/>
                    <a:pt x="335" y="813"/>
                  </a:cubicBezTo>
                  <a:cubicBezTo>
                    <a:pt x="364" y="785"/>
                    <a:pt x="393" y="756"/>
                    <a:pt x="431" y="727"/>
                  </a:cubicBezTo>
                  <a:cubicBezTo>
                    <a:pt x="641" y="488"/>
                    <a:pt x="536" y="105"/>
                    <a:pt x="230" y="9"/>
                  </a:cubicBezTo>
                  <a:cubicBezTo>
                    <a:pt x="211" y="3"/>
                    <a:pt x="192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89"/>
            <p:cNvSpPr/>
            <p:nvPr/>
          </p:nvSpPr>
          <p:spPr>
            <a:xfrm>
              <a:off x="2487758" y="2667295"/>
              <a:ext cx="17095" cy="22899"/>
            </a:xfrm>
            <a:custGeom>
              <a:avLst/>
              <a:gdLst/>
              <a:ahLst/>
              <a:cxnLst/>
              <a:rect l="l" t="t" r="r" b="b"/>
              <a:pathLst>
                <a:path w="651" h="872" extrusionOk="0">
                  <a:moveTo>
                    <a:pt x="469" y="1"/>
                  </a:moveTo>
                  <a:cubicBezTo>
                    <a:pt x="450" y="1"/>
                    <a:pt x="431" y="4"/>
                    <a:pt x="412" y="10"/>
                  </a:cubicBezTo>
                  <a:cubicBezTo>
                    <a:pt x="0" y="144"/>
                    <a:pt x="0" y="728"/>
                    <a:pt x="412" y="862"/>
                  </a:cubicBezTo>
                  <a:cubicBezTo>
                    <a:pt x="432" y="868"/>
                    <a:pt x="452" y="871"/>
                    <a:pt x="471" y="871"/>
                  </a:cubicBezTo>
                  <a:cubicBezTo>
                    <a:pt x="571" y="871"/>
                    <a:pt x="651" y="794"/>
                    <a:pt x="651" y="690"/>
                  </a:cubicBezTo>
                  <a:lnTo>
                    <a:pt x="651" y="183"/>
                  </a:lnTo>
                  <a:cubicBezTo>
                    <a:pt x="651" y="125"/>
                    <a:pt x="622" y="68"/>
                    <a:pt x="574" y="39"/>
                  </a:cubicBezTo>
                  <a:cubicBezTo>
                    <a:pt x="543" y="14"/>
                    <a:pt x="506" y="1"/>
                    <a:pt x="469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89"/>
            <p:cNvSpPr/>
            <p:nvPr/>
          </p:nvSpPr>
          <p:spPr>
            <a:xfrm>
              <a:off x="2518666" y="2707184"/>
              <a:ext cx="28413" cy="32536"/>
            </a:xfrm>
            <a:custGeom>
              <a:avLst/>
              <a:gdLst/>
              <a:ahLst/>
              <a:cxnLst/>
              <a:rect l="l" t="t" r="r" b="b"/>
              <a:pathLst>
                <a:path w="1082" h="1239" extrusionOk="0">
                  <a:moveTo>
                    <a:pt x="188" y="1"/>
                  </a:moveTo>
                  <a:cubicBezTo>
                    <a:pt x="87" y="1"/>
                    <a:pt x="0" y="80"/>
                    <a:pt x="0" y="176"/>
                  </a:cubicBezTo>
                  <a:lnTo>
                    <a:pt x="0" y="702"/>
                  </a:lnTo>
                  <a:cubicBezTo>
                    <a:pt x="0" y="750"/>
                    <a:pt x="20" y="798"/>
                    <a:pt x="58" y="836"/>
                  </a:cubicBezTo>
                  <a:lnTo>
                    <a:pt x="412" y="1190"/>
                  </a:lnTo>
                  <a:cubicBezTo>
                    <a:pt x="441" y="1219"/>
                    <a:pt x="488" y="1238"/>
                    <a:pt x="536" y="1238"/>
                  </a:cubicBezTo>
                  <a:cubicBezTo>
                    <a:pt x="575" y="1238"/>
                    <a:pt x="622" y="1219"/>
                    <a:pt x="661" y="1181"/>
                  </a:cubicBezTo>
                  <a:lnTo>
                    <a:pt x="1024" y="798"/>
                  </a:lnTo>
                  <a:cubicBezTo>
                    <a:pt x="1063" y="769"/>
                    <a:pt x="1072" y="721"/>
                    <a:pt x="1082" y="683"/>
                  </a:cubicBezTo>
                  <a:lnTo>
                    <a:pt x="1082" y="185"/>
                  </a:lnTo>
                  <a:cubicBezTo>
                    <a:pt x="1082" y="137"/>
                    <a:pt x="1063" y="90"/>
                    <a:pt x="1024" y="61"/>
                  </a:cubicBezTo>
                  <a:cubicBezTo>
                    <a:pt x="996" y="23"/>
                    <a:pt x="948" y="4"/>
                    <a:pt x="900" y="4"/>
                  </a:cubicBezTo>
                  <a:lnTo>
                    <a:pt x="862" y="4"/>
                  </a:lnTo>
                  <a:cubicBezTo>
                    <a:pt x="785" y="23"/>
                    <a:pt x="718" y="32"/>
                    <a:pt x="651" y="32"/>
                  </a:cubicBezTo>
                  <a:lnTo>
                    <a:pt x="431" y="32"/>
                  </a:lnTo>
                  <a:cubicBezTo>
                    <a:pt x="364" y="32"/>
                    <a:pt x="287" y="23"/>
                    <a:pt x="220" y="4"/>
                  </a:cubicBezTo>
                  <a:cubicBezTo>
                    <a:pt x="210" y="2"/>
                    <a:pt x="199" y="1"/>
                    <a:pt x="188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89"/>
            <p:cNvSpPr/>
            <p:nvPr/>
          </p:nvSpPr>
          <p:spPr>
            <a:xfrm>
              <a:off x="2518404" y="2707446"/>
              <a:ext cx="17384" cy="32510"/>
            </a:xfrm>
            <a:custGeom>
              <a:avLst/>
              <a:gdLst/>
              <a:ahLst/>
              <a:cxnLst/>
              <a:rect l="l" t="t" r="r" b="b"/>
              <a:pathLst>
                <a:path w="662" h="1238" extrusionOk="0">
                  <a:moveTo>
                    <a:pt x="182" y="0"/>
                  </a:moveTo>
                  <a:cubicBezTo>
                    <a:pt x="89" y="0"/>
                    <a:pt x="10" y="80"/>
                    <a:pt x="10" y="175"/>
                  </a:cubicBezTo>
                  <a:lnTo>
                    <a:pt x="10" y="702"/>
                  </a:lnTo>
                  <a:cubicBezTo>
                    <a:pt x="1" y="750"/>
                    <a:pt x="20" y="797"/>
                    <a:pt x="58" y="836"/>
                  </a:cubicBezTo>
                  <a:lnTo>
                    <a:pt x="422" y="1180"/>
                  </a:lnTo>
                  <a:cubicBezTo>
                    <a:pt x="451" y="1218"/>
                    <a:pt x="498" y="1238"/>
                    <a:pt x="537" y="1238"/>
                  </a:cubicBezTo>
                  <a:cubicBezTo>
                    <a:pt x="585" y="1238"/>
                    <a:pt x="632" y="1209"/>
                    <a:pt x="661" y="1180"/>
                  </a:cubicBezTo>
                  <a:cubicBezTo>
                    <a:pt x="632" y="1171"/>
                    <a:pt x="604" y="1152"/>
                    <a:pt x="585" y="1132"/>
                  </a:cubicBezTo>
                  <a:lnTo>
                    <a:pt x="221" y="778"/>
                  </a:lnTo>
                  <a:cubicBezTo>
                    <a:pt x="183" y="740"/>
                    <a:pt x="163" y="692"/>
                    <a:pt x="163" y="644"/>
                  </a:cubicBezTo>
                  <a:lnTo>
                    <a:pt x="163" y="118"/>
                  </a:lnTo>
                  <a:cubicBezTo>
                    <a:pt x="173" y="80"/>
                    <a:pt x="183" y="32"/>
                    <a:pt x="211" y="3"/>
                  </a:cubicBezTo>
                  <a:cubicBezTo>
                    <a:pt x="201" y="1"/>
                    <a:pt x="192" y="0"/>
                    <a:pt x="182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89"/>
            <p:cNvSpPr/>
            <p:nvPr/>
          </p:nvSpPr>
          <p:spPr>
            <a:xfrm>
              <a:off x="2502333" y="2650357"/>
              <a:ext cx="60844" cy="65230"/>
            </a:xfrm>
            <a:custGeom>
              <a:avLst/>
              <a:gdLst/>
              <a:ahLst/>
              <a:cxnLst/>
              <a:rect l="l" t="t" r="r" b="b"/>
              <a:pathLst>
                <a:path w="2317" h="2484" extrusionOk="0">
                  <a:moveTo>
                    <a:pt x="1594" y="0"/>
                  </a:moveTo>
                  <a:cubicBezTo>
                    <a:pt x="1582" y="0"/>
                    <a:pt x="1570" y="5"/>
                    <a:pt x="1560" y="14"/>
                  </a:cubicBezTo>
                  <a:cubicBezTo>
                    <a:pt x="1311" y="206"/>
                    <a:pt x="1024" y="340"/>
                    <a:pt x="728" y="426"/>
                  </a:cubicBezTo>
                  <a:cubicBezTo>
                    <a:pt x="632" y="454"/>
                    <a:pt x="536" y="474"/>
                    <a:pt x="441" y="493"/>
                  </a:cubicBezTo>
                  <a:cubicBezTo>
                    <a:pt x="354" y="512"/>
                    <a:pt x="259" y="521"/>
                    <a:pt x="163" y="531"/>
                  </a:cubicBezTo>
                  <a:cubicBezTo>
                    <a:pt x="77" y="531"/>
                    <a:pt x="0" y="617"/>
                    <a:pt x="0" y="703"/>
                  </a:cubicBezTo>
                  <a:lnTo>
                    <a:pt x="0" y="1431"/>
                  </a:lnTo>
                  <a:cubicBezTo>
                    <a:pt x="0" y="2014"/>
                    <a:pt x="469" y="2483"/>
                    <a:pt x="1053" y="2483"/>
                  </a:cubicBezTo>
                  <a:lnTo>
                    <a:pt x="1264" y="2483"/>
                  </a:lnTo>
                  <a:cubicBezTo>
                    <a:pt x="1847" y="2483"/>
                    <a:pt x="2316" y="2014"/>
                    <a:pt x="2316" y="1431"/>
                  </a:cubicBezTo>
                  <a:lnTo>
                    <a:pt x="2316" y="675"/>
                  </a:lnTo>
                  <a:cubicBezTo>
                    <a:pt x="2316" y="608"/>
                    <a:pt x="2278" y="541"/>
                    <a:pt x="2201" y="512"/>
                  </a:cubicBezTo>
                  <a:cubicBezTo>
                    <a:pt x="2182" y="502"/>
                    <a:pt x="2163" y="493"/>
                    <a:pt x="2144" y="483"/>
                  </a:cubicBezTo>
                  <a:cubicBezTo>
                    <a:pt x="1933" y="407"/>
                    <a:pt x="1771" y="253"/>
                    <a:pt x="1666" y="52"/>
                  </a:cubicBezTo>
                  <a:lnTo>
                    <a:pt x="1656" y="43"/>
                  </a:lnTo>
                  <a:cubicBezTo>
                    <a:pt x="1643" y="17"/>
                    <a:pt x="1618" y="0"/>
                    <a:pt x="159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89"/>
            <p:cNvSpPr/>
            <p:nvPr/>
          </p:nvSpPr>
          <p:spPr>
            <a:xfrm>
              <a:off x="2502569" y="2650331"/>
              <a:ext cx="44012" cy="65256"/>
            </a:xfrm>
            <a:custGeom>
              <a:avLst/>
              <a:gdLst/>
              <a:ahLst/>
              <a:cxnLst/>
              <a:rect l="l" t="t" r="r" b="b"/>
              <a:pathLst>
                <a:path w="1676" h="2485" extrusionOk="0">
                  <a:moveTo>
                    <a:pt x="1596" y="1"/>
                  </a:moveTo>
                  <a:cubicBezTo>
                    <a:pt x="1583" y="1"/>
                    <a:pt x="1571" y="5"/>
                    <a:pt x="1561" y="15"/>
                  </a:cubicBezTo>
                  <a:cubicBezTo>
                    <a:pt x="1312" y="207"/>
                    <a:pt x="1025" y="341"/>
                    <a:pt x="719" y="427"/>
                  </a:cubicBezTo>
                  <a:cubicBezTo>
                    <a:pt x="633" y="455"/>
                    <a:pt x="537" y="475"/>
                    <a:pt x="441" y="494"/>
                  </a:cubicBezTo>
                  <a:cubicBezTo>
                    <a:pt x="345" y="513"/>
                    <a:pt x="259" y="522"/>
                    <a:pt x="164" y="532"/>
                  </a:cubicBezTo>
                  <a:cubicBezTo>
                    <a:pt x="68" y="532"/>
                    <a:pt x="1" y="609"/>
                    <a:pt x="1" y="704"/>
                  </a:cubicBezTo>
                  <a:lnTo>
                    <a:pt x="1" y="1432"/>
                  </a:lnTo>
                  <a:cubicBezTo>
                    <a:pt x="1" y="2015"/>
                    <a:pt x="470" y="2484"/>
                    <a:pt x="1044" y="2484"/>
                  </a:cubicBezTo>
                  <a:lnTo>
                    <a:pt x="1264" y="2484"/>
                  </a:lnTo>
                  <a:cubicBezTo>
                    <a:pt x="680" y="2484"/>
                    <a:pt x="211" y="2015"/>
                    <a:pt x="211" y="1432"/>
                  </a:cubicBezTo>
                  <a:lnTo>
                    <a:pt x="211" y="704"/>
                  </a:lnTo>
                  <a:cubicBezTo>
                    <a:pt x="211" y="618"/>
                    <a:pt x="278" y="532"/>
                    <a:pt x="374" y="532"/>
                  </a:cubicBezTo>
                  <a:cubicBezTo>
                    <a:pt x="470" y="522"/>
                    <a:pt x="566" y="513"/>
                    <a:pt x="652" y="494"/>
                  </a:cubicBezTo>
                  <a:cubicBezTo>
                    <a:pt x="747" y="475"/>
                    <a:pt x="843" y="455"/>
                    <a:pt x="939" y="427"/>
                  </a:cubicBezTo>
                  <a:cubicBezTo>
                    <a:pt x="1197" y="350"/>
                    <a:pt x="1446" y="235"/>
                    <a:pt x="1676" y="82"/>
                  </a:cubicBezTo>
                  <a:lnTo>
                    <a:pt x="1666" y="53"/>
                  </a:lnTo>
                  <a:lnTo>
                    <a:pt x="1657" y="34"/>
                  </a:lnTo>
                  <a:cubicBezTo>
                    <a:pt x="1644" y="16"/>
                    <a:pt x="1619" y="1"/>
                    <a:pt x="1596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89"/>
            <p:cNvSpPr/>
            <p:nvPr/>
          </p:nvSpPr>
          <p:spPr>
            <a:xfrm>
              <a:off x="2345009" y="2534367"/>
              <a:ext cx="122162" cy="64363"/>
            </a:xfrm>
            <a:custGeom>
              <a:avLst/>
              <a:gdLst/>
              <a:ahLst/>
              <a:cxnLst/>
              <a:rect l="l" t="t" r="r" b="b"/>
              <a:pathLst>
                <a:path w="4652" h="2451" extrusionOk="0">
                  <a:moveTo>
                    <a:pt x="1771" y="0"/>
                  </a:moveTo>
                  <a:lnTo>
                    <a:pt x="708" y="421"/>
                  </a:lnTo>
                  <a:cubicBezTo>
                    <a:pt x="603" y="460"/>
                    <a:pt x="508" y="517"/>
                    <a:pt x="421" y="594"/>
                  </a:cubicBezTo>
                  <a:lnTo>
                    <a:pt x="402" y="613"/>
                  </a:lnTo>
                  <a:lnTo>
                    <a:pt x="383" y="622"/>
                  </a:lnTo>
                  <a:lnTo>
                    <a:pt x="374" y="632"/>
                  </a:lnTo>
                  <a:lnTo>
                    <a:pt x="345" y="661"/>
                  </a:lnTo>
                  <a:cubicBezTo>
                    <a:pt x="153" y="842"/>
                    <a:pt x="29" y="1091"/>
                    <a:pt x="0" y="1359"/>
                  </a:cubicBezTo>
                  <a:lnTo>
                    <a:pt x="0" y="1407"/>
                  </a:lnTo>
                  <a:lnTo>
                    <a:pt x="0" y="1417"/>
                  </a:lnTo>
                  <a:lnTo>
                    <a:pt x="0" y="1455"/>
                  </a:lnTo>
                  <a:lnTo>
                    <a:pt x="0" y="1484"/>
                  </a:lnTo>
                  <a:lnTo>
                    <a:pt x="0" y="1541"/>
                  </a:lnTo>
                  <a:lnTo>
                    <a:pt x="0" y="1713"/>
                  </a:lnTo>
                  <a:lnTo>
                    <a:pt x="0" y="2230"/>
                  </a:lnTo>
                  <a:cubicBezTo>
                    <a:pt x="0" y="2358"/>
                    <a:pt x="113" y="2451"/>
                    <a:pt x="240" y="2451"/>
                  </a:cubicBezTo>
                  <a:cubicBezTo>
                    <a:pt x="246" y="2451"/>
                    <a:pt x="253" y="2451"/>
                    <a:pt x="259" y="2450"/>
                  </a:cubicBezTo>
                  <a:lnTo>
                    <a:pt x="4403" y="2450"/>
                  </a:lnTo>
                  <a:cubicBezTo>
                    <a:pt x="4408" y="2451"/>
                    <a:pt x="4414" y="2451"/>
                    <a:pt x="4420" y="2451"/>
                  </a:cubicBezTo>
                  <a:cubicBezTo>
                    <a:pt x="4538" y="2451"/>
                    <a:pt x="4651" y="2358"/>
                    <a:pt x="4651" y="2230"/>
                  </a:cubicBezTo>
                  <a:lnTo>
                    <a:pt x="4651" y="1713"/>
                  </a:lnTo>
                  <a:lnTo>
                    <a:pt x="4651" y="1541"/>
                  </a:lnTo>
                  <a:lnTo>
                    <a:pt x="4613" y="1541"/>
                  </a:lnTo>
                  <a:lnTo>
                    <a:pt x="4613" y="1493"/>
                  </a:lnTo>
                  <a:lnTo>
                    <a:pt x="4613" y="1484"/>
                  </a:lnTo>
                  <a:lnTo>
                    <a:pt x="4613" y="1455"/>
                  </a:lnTo>
                  <a:lnTo>
                    <a:pt x="4613" y="1417"/>
                  </a:lnTo>
                  <a:lnTo>
                    <a:pt x="4613" y="1407"/>
                  </a:lnTo>
                  <a:lnTo>
                    <a:pt x="4613" y="1359"/>
                  </a:lnTo>
                  <a:cubicBezTo>
                    <a:pt x="4584" y="1091"/>
                    <a:pt x="4460" y="842"/>
                    <a:pt x="4269" y="661"/>
                  </a:cubicBezTo>
                  <a:lnTo>
                    <a:pt x="4249" y="632"/>
                  </a:lnTo>
                  <a:lnTo>
                    <a:pt x="4230" y="622"/>
                  </a:lnTo>
                  <a:lnTo>
                    <a:pt x="4221" y="613"/>
                  </a:lnTo>
                  <a:lnTo>
                    <a:pt x="4192" y="594"/>
                  </a:lnTo>
                  <a:cubicBezTo>
                    <a:pt x="4106" y="517"/>
                    <a:pt x="4010" y="460"/>
                    <a:pt x="3905" y="421"/>
                  </a:cubicBezTo>
                  <a:lnTo>
                    <a:pt x="2843" y="0"/>
                  </a:lnTo>
                  <a:lnTo>
                    <a:pt x="2584" y="278"/>
                  </a:lnTo>
                  <a:lnTo>
                    <a:pt x="2307" y="536"/>
                  </a:lnTo>
                  <a:lnTo>
                    <a:pt x="2039" y="27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89"/>
            <p:cNvSpPr/>
            <p:nvPr/>
          </p:nvSpPr>
          <p:spPr>
            <a:xfrm>
              <a:off x="2343486" y="2534367"/>
              <a:ext cx="49789" cy="64416"/>
            </a:xfrm>
            <a:custGeom>
              <a:avLst/>
              <a:gdLst/>
              <a:ahLst/>
              <a:cxnLst/>
              <a:rect l="l" t="t" r="r" b="b"/>
              <a:pathLst>
                <a:path w="1896" h="2453" extrusionOk="0">
                  <a:moveTo>
                    <a:pt x="1810" y="0"/>
                  </a:moveTo>
                  <a:lnTo>
                    <a:pt x="747" y="412"/>
                  </a:lnTo>
                  <a:cubicBezTo>
                    <a:pt x="298" y="603"/>
                    <a:pt x="1" y="1053"/>
                    <a:pt x="20" y="1541"/>
                  </a:cubicBezTo>
                  <a:lnTo>
                    <a:pt x="20" y="2230"/>
                  </a:lnTo>
                  <a:cubicBezTo>
                    <a:pt x="29" y="2353"/>
                    <a:pt x="127" y="2452"/>
                    <a:pt x="247" y="2452"/>
                  </a:cubicBezTo>
                  <a:cubicBezTo>
                    <a:pt x="257" y="2452"/>
                    <a:pt x="268" y="2452"/>
                    <a:pt x="278" y="2450"/>
                  </a:cubicBezTo>
                  <a:lnTo>
                    <a:pt x="336" y="2450"/>
                  </a:lnTo>
                  <a:lnTo>
                    <a:pt x="336" y="1541"/>
                  </a:lnTo>
                  <a:cubicBezTo>
                    <a:pt x="317" y="1053"/>
                    <a:pt x="604" y="603"/>
                    <a:pt x="1063" y="412"/>
                  </a:cubicBezTo>
                  <a:lnTo>
                    <a:pt x="1896" y="86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89"/>
            <p:cNvSpPr/>
            <p:nvPr/>
          </p:nvSpPr>
          <p:spPr>
            <a:xfrm>
              <a:off x="2366122" y="2432819"/>
              <a:ext cx="77414" cy="54831"/>
            </a:xfrm>
            <a:custGeom>
              <a:avLst/>
              <a:gdLst/>
              <a:ahLst/>
              <a:cxnLst/>
              <a:rect l="l" t="t" r="r" b="b"/>
              <a:pathLst>
                <a:path w="2948" h="2088" extrusionOk="0">
                  <a:moveTo>
                    <a:pt x="2603" y="1800"/>
                  </a:moveTo>
                  <a:lnTo>
                    <a:pt x="2594" y="1810"/>
                  </a:lnTo>
                  <a:lnTo>
                    <a:pt x="2594" y="1810"/>
                  </a:lnTo>
                  <a:lnTo>
                    <a:pt x="2594" y="1810"/>
                  </a:lnTo>
                  <a:lnTo>
                    <a:pt x="2565" y="1829"/>
                  </a:lnTo>
                  <a:lnTo>
                    <a:pt x="2565" y="1819"/>
                  </a:lnTo>
                  <a:lnTo>
                    <a:pt x="2603" y="1800"/>
                  </a:lnTo>
                  <a:close/>
                  <a:moveTo>
                    <a:pt x="1417" y="1"/>
                  </a:moveTo>
                  <a:cubicBezTo>
                    <a:pt x="641" y="1"/>
                    <a:pt x="10" y="632"/>
                    <a:pt x="0" y="1417"/>
                  </a:cubicBezTo>
                  <a:lnTo>
                    <a:pt x="0" y="2078"/>
                  </a:lnTo>
                  <a:cubicBezTo>
                    <a:pt x="0" y="2078"/>
                    <a:pt x="326" y="2049"/>
                    <a:pt x="364" y="1896"/>
                  </a:cubicBezTo>
                  <a:cubicBezTo>
                    <a:pt x="373" y="1877"/>
                    <a:pt x="393" y="1857"/>
                    <a:pt x="393" y="1838"/>
                  </a:cubicBezTo>
                  <a:cubicBezTo>
                    <a:pt x="574" y="1838"/>
                    <a:pt x="1436" y="1829"/>
                    <a:pt x="1924" y="1245"/>
                  </a:cubicBezTo>
                  <a:cubicBezTo>
                    <a:pt x="2029" y="1532"/>
                    <a:pt x="2259" y="1752"/>
                    <a:pt x="2555" y="1838"/>
                  </a:cubicBezTo>
                  <a:cubicBezTo>
                    <a:pt x="2565" y="1857"/>
                    <a:pt x="2575" y="1877"/>
                    <a:pt x="2584" y="1896"/>
                  </a:cubicBezTo>
                  <a:cubicBezTo>
                    <a:pt x="2632" y="2049"/>
                    <a:pt x="2948" y="2087"/>
                    <a:pt x="2948" y="2087"/>
                  </a:cubicBezTo>
                  <a:lnTo>
                    <a:pt x="2948" y="1417"/>
                  </a:lnTo>
                  <a:cubicBezTo>
                    <a:pt x="2948" y="642"/>
                    <a:pt x="2316" y="1"/>
                    <a:pt x="154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89"/>
            <p:cNvSpPr/>
            <p:nvPr/>
          </p:nvSpPr>
          <p:spPr>
            <a:xfrm>
              <a:off x="2366358" y="2433082"/>
              <a:ext cx="41990" cy="54568"/>
            </a:xfrm>
            <a:custGeom>
              <a:avLst/>
              <a:gdLst/>
              <a:ahLst/>
              <a:cxnLst/>
              <a:rect l="l" t="t" r="r" b="b"/>
              <a:pathLst>
                <a:path w="1599" h="2078" extrusionOk="0">
                  <a:moveTo>
                    <a:pt x="1417" y="0"/>
                  </a:moveTo>
                  <a:cubicBezTo>
                    <a:pt x="632" y="0"/>
                    <a:pt x="1" y="632"/>
                    <a:pt x="1" y="1407"/>
                  </a:cubicBezTo>
                  <a:lnTo>
                    <a:pt x="1" y="2077"/>
                  </a:lnTo>
                  <a:cubicBezTo>
                    <a:pt x="87" y="2068"/>
                    <a:pt x="173" y="2048"/>
                    <a:pt x="250" y="2010"/>
                  </a:cubicBezTo>
                  <a:lnTo>
                    <a:pt x="250" y="1780"/>
                  </a:lnTo>
                  <a:lnTo>
                    <a:pt x="250" y="1771"/>
                  </a:lnTo>
                  <a:lnTo>
                    <a:pt x="250" y="1407"/>
                  </a:lnTo>
                  <a:cubicBezTo>
                    <a:pt x="250" y="651"/>
                    <a:pt x="843" y="29"/>
                    <a:pt x="159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89"/>
            <p:cNvSpPr/>
            <p:nvPr/>
          </p:nvSpPr>
          <p:spPr>
            <a:xfrm>
              <a:off x="2433216" y="2481847"/>
              <a:ext cx="16859" cy="22610"/>
            </a:xfrm>
            <a:custGeom>
              <a:avLst/>
              <a:gdLst/>
              <a:ahLst/>
              <a:cxnLst/>
              <a:rect l="l" t="t" r="r" b="b"/>
              <a:pathLst>
                <a:path w="642" h="861" extrusionOk="0">
                  <a:moveTo>
                    <a:pt x="174" y="0"/>
                  </a:moveTo>
                  <a:cubicBezTo>
                    <a:pt x="81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85"/>
                    <a:pt x="81" y="861"/>
                    <a:pt x="174" y="861"/>
                  </a:cubicBezTo>
                  <a:cubicBezTo>
                    <a:pt x="192" y="861"/>
                    <a:pt x="211" y="858"/>
                    <a:pt x="230" y="852"/>
                  </a:cubicBezTo>
                  <a:cubicBezTo>
                    <a:pt x="268" y="842"/>
                    <a:pt x="297" y="833"/>
                    <a:pt x="326" y="813"/>
                  </a:cubicBezTo>
                  <a:cubicBezTo>
                    <a:pt x="364" y="775"/>
                    <a:pt x="393" y="746"/>
                    <a:pt x="431" y="727"/>
                  </a:cubicBezTo>
                  <a:cubicBezTo>
                    <a:pt x="642" y="488"/>
                    <a:pt x="536" y="105"/>
                    <a:pt x="230" y="10"/>
                  </a:cubicBezTo>
                  <a:cubicBezTo>
                    <a:pt x="211" y="3"/>
                    <a:pt x="193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89"/>
            <p:cNvSpPr/>
            <p:nvPr/>
          </p:nvSpPr>
          <p:spPr>
            <a:xfrm>
              <a:off x="2360082" y="2481821"/>
              <a:ext cx="16859" cy="22636"/>
            </a:xfrm>
            <a:custGeom>
              <a:avLst/>
              <a:gdLst/>
              <a:ahLst/>
              <a:cxnLst/>
              <a:rect l="l" t="t" r="r" b="b"/>
              <a:pathLst>
                <a:path w="642" h="862" extrusionOk="0">
                  <a:moveTo>
                    <a:pt x="473" y="1"/>
                  </a:moveTo>
                  <a:cubicBezTo>
                    <a:pt x="453" y="1"/>
                    <a:pt x="432" y="4"/>
                    <a:pt x="412" y="11"/>
                  </a:cubicBezTo>
                  <a:cubicBezTo>
                    <a:pt x="1" y="135"/>
                    <a:pt x="1" y="728"/>
                    <a:pt x="412" y="853"/>
                  </a:cubicBezTo>
                  <a:cubicBezTo>
                    <a:pt x="431" y="859"/>
                    <a:pt x="450" y="862"/>
                    <a:pt x="468" y="862"/>
                  </a:cubicBezTo>
                  <a:cubicBezTo>
                    <a:pt x="561" y="862"/>
                    <a:pt x="642" y="786"/>
                    <a:pt x="642" y="690"/>
                  </a:cubicBezTo>
                  <a:lnTo>
                    <a:pt x="642" y="173"/>
                  </a:lnTo>
                  <a:cubicBezTo>
                    <a:pt x="642" y="116"/>
                    <a:pt x="613" y="68"/>
                    <a:pt x="575" y="30"/>
                  </a:cubicBezTo>
                  <a:cubicBezTo>
                    <a:pt x="544" y="11"/>
                    <a:pt x="509" y="1"/>
                    <a:pt x="473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89"/>
            <p:cNvSpPr/>
            <p:nvPr/>
          </p:nvSpPr>
          <p:spPr>
            <a:xfrm>
              <a:off x="2390754" y="2521657"/>
              <a:ext cx="28413" cy="32326"/>
            </a:xfrm>
            <a:custGeom>
              <a:avLst/>
              <a:gdLst/>
              <a:ahLst/>
              <a:cxnLst/>
              <a:rect l="l" t="t" r="r" b="b"/>
              <a:pathLst>
                <a:path w="1082" h="1231" extrusionOk="0">
                  <a:moveTo>
                    <a:pt x="179" y="0"/>
                  </a:moveTo>
                  <a:cubicBezTo>
                    <a:pt x="89" y="0"/>
                    <a:pt x="10" y="78"/>
                    <a:pt x="10" y="178"/>
                  </a:cubicBezTo>
                  <a:lnTo>
                    <a:pt x="10" y="695"/>
                  </a:lnTo>
                  <a:cubicBezTo>
                    <a:pt x="0" y="752"/>
                    <a:pt x="19" y="800"/>
                    <a:pt x="58" y="838"/>
                  </a:cubicBezTo>
                  <a:lnTo>
                    <a:pt x="421" y="1183"/>
                  </a:lnTo>
                  <a:cubicBezTo>
                    <a:pt x="450" y="1221"/>
                    <a:pt x="488" y="1231"/>
                    <a:pt x="536" y="1231"/>
                  </a:cubicBezTo>
                  <a:cubicBezTo>
                    <a:pt x="584" y="1231"/>
                    <a:pt x="632" y="1212"/>
                    <a:pt x="660" y="1183"/>
                  </a:cubicBezTo>
                  <a:lnTo>
                    <a:pt x="1034" y="800"/>
                  </a:lnTo>
                  <a:cubicBezTo>
                    <a:pt x="1062" y="762"/>
                    <a:pt x="1082" y="723"/>
                    <a:pt x="1082" y="676"/>
                  </a:cubicBezTo>
                  <a:lnTo>
                    <a:pt x="1082" y="187"/>
                  </a:lnTo>
                  <a:cubicBezTo>
                    <a:pt x="1082" y="140"/>
                    <a:pt x="1062" y="92"/>
                    <a:pt x="1034" y="54"/>
                  </a:cubicBezTo>
                  <a:cubicBezTo>
                    <a:pt x="995" y="25"/>
                    <a:pt x="948" y="6"/>
                    <a:pt x="900" y="6"/>
                  </a:cubicBezTo>
                  <a:lnTo>
                    <a:pt x="861" y="6"/>
                  </a:lnTo>
                  <a:cubicBezTo>
                    <a:pt x="812" y="20"/>
                    <a:pt x="763" y="29"/>
                    <a:pt x="714" y="29"/>
                  </a:cubicBezTo>
                  <a:cubicBezTo>
                    <a:pt x="696" y="29"/>
                    <a:pt x="678" y="27"/>
                    <a:pt x="660" y="25"/>
                  </a:cubicBezTo>
                  <a:lnTo>
                    <a:pt x="440" y="25"/>
                  </a:lnTo>
                  <a:cubicBezTo>
                    <a:pt x="420" y="27"/>
                    <a:pt x="400" y="29"/>
                    <a:pt x="380" y="29"/>
                  </a:cubicBezTo>
                  <a:cubicBezTo>
                    <a:pt x="327" y="29"/>
                    <a:pt x="276" y="20"/>
                    <a:pt x="220" y="6"/>
                  </a:cubicBezTo>
                  <a:cubicBezTo>
                    <a:pt x="206" y="2"/>
                    <a:pt x="193" y="0"/>
                    <a:pt x="179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89"/>
            <p:cNvSpPr/>
            <p:nvPr/>
          </p:nvSpPr>
          <p:spPr>
            <a:xfrm>
              <a:off x="2390754" y="2521972"/>
              <a:ext cx="17358" cy="32274"/>
            </a:xfrm>
            <a:custGeom>
              <a:avLst/>
              <a:gdLst/>
              <a:ahLst/>
              <a:cxnLst/>
              <a:rect l="l" t="t" r="r" b="b"/>
              <a:pathLst>
                <a:path w="661" h="1229" extrusionOk="0">
                  <a:moveTo>
                    <a:pt x="178" y="0"/>
                  </a:moveTo>
                  <a:cubicBezTo>
                    <a:pt x="85" y="0"/>
                    <a:pt x="0" y="72"/>
                    <a:pt x="0" y="175"/>
                  </a:cubicBezTo>
                  <a:lnTo>
                    <a:pt x="0" y="692"/>
                  </a:lnTo>
                  <a:cubicBezTo>
                    <a:pt x="0" y="750"/>
                    <a:pt x="19" y="798"/>
                    <a:pt x="58" y="836"/>
                  </a:cubicBezTo>
                  <a:lnTo>
                    <a:pt x="421" y="1180"/>
                  </a:lnTo>
                  <a:cubicBezTo>
                    <a:pt x="450" y="1209"/>
                    <a:pt x="488" y="1228"/>
                    <a:pt x="536" y="1228"/>
                  </a:cubicBezTo>
                  <a:cubicBezTo>
                    <a:pt x="584" y="1228"/>
                    <a:pt x="632" y="1209"/>
                    <a:pt x="660" y="1180"/>
                  </a:cubicBezTo>
                  <a:cubicBezTo>
                    <a:pt x="632" y="1171"/>
                    <a:pt x="603" y="1152"/>
                    <a:pt x="574" y="1123"/>
                  </a:cubicBezTo>
                  <a:lnTo>
                    <a:pt x="220" y="778"/>
                  </a:lnTo>
                  <a:cubicBezTo>
                    <a:pt x="182" y="740"/>
                    <a:pt x="163" y="692"/>
                    <a:pt x="163" y="635"/>
                  </a:cubicBezTo>
                  <a:lnTo>
                    <a:pt x="163" y="118"/>
                  </a:lnTo>
                  <a:cubicBezTo>
                    <a:pt x="163" y="70"/>
                    <a:pt x="182" y="32"/>
                    <a:pt x="211" y="3"/>
                  </a:cubicBezTo>
                  <a:cubicBezTo>
                    <a:pt x="200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89"/>
            <p:cNvSpPr/>
            <p:nvPr/>
          </p:nvSpPr>
          <p:spPr>
            <a:xfrm>
              <a:off x="2374657" y="2464804"/>
              <a:ext cx="60844" cy="65309"/>
            </a:xfrm>
            <a:custGeom>
              <a:avLst/>
              <a:gdLst/>
              <a:ahLst/>
              <a:cxnLst/>
              <a:rect l="l" t="t" r="r" b="b"/>
              <a:pathLst>
                <a:path w="2317" h="2487" extrusionOk="0">
                  <a:moveTo>
                    <a:pt x="1601" y="1"/>
                  </a:moveTo>
                  <a:cubicBezTo>
                    <a:pt x="1586" y="1"/>
                    <a:pt x="1572" y="6"/>
                    <a:pt x="1561" y="17"/>
                  </a:cubicBezTo>
                  <a:cubicBezTo>
                    <a:pt x="1312" y="199"/>
                    <a:pt x="1025" y="343"/>
                    <a:pt x="728" y="429"/>
                  </a:cubicBezTo>
                  <a:cubicBezTo>
                    <a:pt x="632" y="458"/>
                    <a:pt x="537" y="477"/>
                    <a:pt x="441" y="496"/>
                  </a:cubicBezTo>
                  <a:cubicBezTo>
                    <a:pt x="355" y="515"/>
                    <a:pt x="259" y="525"/>
                    <a:pt x="163" y="525"/>
                  </a:cubicBezTo>
                  <a:cubicBezTo>
                    <a:pt x="68" y="534"/>
                    <a:pt x="1" y="611"/>
                    <a:pt x="1" y="706"/>
                  </a:cubicBezTo>
                  <a:lnTo>
                    <a:pt x="1" y="1434"/>
                  </a:lnTo>
                  <a:cubicBezTo>
                    <a:pt x="1" y="2018"/>
                    <a:pt x="470" y="2486"/>
                    <a:pt x="1053" y="2486"/>
                  </a:cubicBezTo>
                  <a:lnTo>
                    <a:pt x="1264" y="2486"/>
                  </a:lnTo>
                  <a:cubicBezTo>
                    <a:pt x="1848" y="2486"/>
                    <a:pt x="2317" y="2018"/>
                    <a:pt x="2317" y="1434"/>
                  </a:cubicBezTo>
                  <a:lnTo>
                    <a:pt x="2317" y="678"/>
                  </a:lnTo>
                  <a:cubicBezTo>
                    <a:pt x="2317" y="601"/>
                    <a:pt x="2269" y="534"/>
                    <a:pt x="2202" y="505"/>
                  </a:cubicBezTo>
                  <a:cubicBezTo>
                    <a:pt x="2183" y="505"/>
                    <a:pt x="2163" y="496"/>
                    <a:pt x="2144" y="486"/>
                  </a:cubicBezTo>
                  <a:cubicBezTo>
                    <a:pt x="1934" y="400"/>
                    <a:pt x="1762" y="247"/>
                    <a:pt x="1666" y="56"/>
                  </a:cubicBezTo>
                  <a:lnTo>
                    <a:pt x="1656" y="36"/>
                  </a:lnTo>
                  <a:cubicBezTo>
                    <a:pt x="1645" y="13"/>
                    <a:pt x="1623" y="1"/>
                    <a:pt x="1601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89"/>
            <p:cNvSpPr/>
            <p:nvPr/>
          </p:nvSpPr>
          <p:spPr>
            <a:xfrm>
              <a:off x="2374657" y="2464620"/>
              <a:ext cx="44248" cy="65230"/>
            </a:xfrm>
            <a:custGeom>
              <a:avLst/>
              <a:gdLst/>
              <a:ahLst/>
              <a:cxnLst/>
              <a:rect l="l" t="t" r="r" b="b"/>
              <a:pathLst>
                <a:path w="1685" h="2484" extrusionOk="0">
                  <a:moveTo>
                    <a:pt x="1605" y="1"/>
                  </a:moveTo>
                  <a:cubicBezTo>
                    <a:pt x="1592" y="1"/>
                    <a:pt x="1580" y="5"/>
                    <a:pt x="1570" y="15"/>
                  </a:cubicBezTo>
                  <a:cubicBezTo>
                    <a:pt x="1312" y="206"/>
                    <a:pt x="1034" y="340"/>
                    <a:pt x="728" y="426"/>
                  </a:cubicBezTo>
                  <a:cubicBezTo>
                    <a:pt x="632" y="455"/>
                    <a:pt x="546" y="474"/>
                    <a:pt x="450" y="493"/>
                  </a:cubicBezTo>
                  <a:cubicBezTo>
                    <a:pt x="355" y="512"/>
                    <a:pt x="259" y="522"/>
                    <a:pt x="173" y="532"/>
                  </a:cubicBezTo>
                  <a:cubicBezTo>
                    <a:pt x="77" y="532"/>
                    <a:pt x="1" y="618"/>
                    <a:pt x="1" y="704"/>
                  </a:cubicBezTo>
                  <a:lnTo>
                    <a:pt x="1" y="1431"/>
                  </a:lnTo>
                  <a:cubicBezTo>
                    <a:pt x="1" y="2015"/>
                    <a:pt x="470" y="2484"/>
                    <a:pt x="1053" y="2484"/>
                  </a:cubicBezTo>
                  <a:lnTo>
                    <a:pt x="1264" y="2484"/>
                  </a:lnTo>
                  <a:cubicBezTo>
                    <a:pt x="690" y="2484"/>
                    <a:pt x="221" y="2015"/>
                    <a:pt x="211" y="1441"/>
                  </a:cubicBezTo>
                  <a:lnTo>
                    <a:pt x="211" y="713"/>
                  </a:lnTo>
                  <a:cubicBezTo>
                    <a:pt x="211" y="618"/>
                    <a:pt x="288" y="541"/>
                    <a:pt x="383" y="532"/>
                  </a:cubicBezTo>
                  <a:cubicBezTo>
                    <a:pt x="470" y="522"/>
                    <a:pt x="565" y="512"/>
                    <a:pt x="661" y="493"/>
                  </a:cubicBezTo>
                  <a:cubicBezTo>
                    <a:pt x="757" y="474"/>
                    <a:pt x="852" y="455"/>
                    <a:pt x="938" y="426"/>
                  </a:cubicBezTo>
                  <a:cubicBezTo>
                    <a:pt x="1206" y="350"/>
                    <a:pt x="1455" y="235"/>
                    <a:pt x="1685" y="82"/>
                  </a:cubicBezTo>
                  <a:lnTo>
                    <a:pt x="1666" y="53"/>
                  </a:lnTo>
                  <a:lnTo>
                    <a:pt x="1656" y="34"/>
                  </a:lnTo>
                  <a:cubicBezTo>
                    <a:pt x="1650" y="15"/>
                    <a:pt x="1628" y="1"/>
                    <a:pt x="1605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89"/>
            <p:cNvSpPr/>
            <p:nvPr/>
          </p:nvSpPr>
          <p:spPr>
            <a:xfrm>
              <a:off x="2216072" y="2719579"/>
              <a:ext cx="122424" cy="64888"/>
            </a:xfrm>
            <a:custGeom>
              <a:avLst/>
              <a:gdLst/>
              <a:ahLst/>
              <a:cxnLst/>
              <a:rect l="l" t="t" r="r" b="b"/>
              <a:pathLst>
                <a:path w="4662" h="2471" extrusionOk="0">
                  <a:moveTo>
                    <a:pt x="1771" y="0"/>
                  </a:moveTo>
                  <a:lnTo>
                    <a:pt x="709" y="431"/>
                  </a:lnTo>
                  <a:cubicBezTo>
                    <a:pt x="604" y="469"/>
                    <a:pt x="508" y="527"/>
                    <a:pt x="422" y="594"/>
                  </a:cubicBezTo>
                  <a:lnTo>
                    <a:pt x="403" y="613"/>
                  </a:lnTo>
                  <a:lnTo>
                    <a:pt x="384" y="632"/>
                  </a:lnTo>
                  <a:lnTo>
                    <a:pt x="374" y="642"/>
                  </a:lnTo>
                  <a:lnTo>
                    <a:pt x="345" y="661"/>
                  </a:lnTo>
                  <a:cubicBezTo>
                    <a:pt x="154" y="852"/>
                    <a:pt x="39" y="1091"/>
                    <a:pt x="1" y="1359"/>
                  </a:cubicBezTo>
                  <a:lnTo>
                    <a:pt x="1" y="1407"/>
                  </a:lnTo>
                  <a:lnTo>
                    <a:pt x="1" y="1417"/>
                  </a:lnTo>
                  <a:lnTo>
                    <a:pt x="1" y="1455"/>
                  </a:lnTo>
                  <a:lnTo>
                    <a:pt x="1" y="1484"/>
                  </a:lnTo>
                  <a:lnTo>
                    <a:pt x="1" y="1493"/>
                  </a:lnTo>
                  <a:lnTo>
                    <a:pt x="1" y="1551"/>
                  </a:lnTo>
                  <a:lnTo>
                    <a:pt x="1" y="1714"/>
                  </a:lnTo>
                  <a:lnTo>
                    <a:pt x="1" y="2249"/>
                  </a:lnTo>
                  <a:cubicBezTo>
                    <a:pt x="1" y="2377"/>
                    <a:pt x="114" y="2470"/>
                    <a:pt x="241" y="2470"/>
                  </a:cubicBezTo>
                  <a:cubicBezTo>
                    <a:pt x="247" y="2470"/>
                    <a:pt x="253" y="2470"/>
                    <a:pt x="259" y="2470"/>
                  </a:cubicBezTo>
                  <a:lnTo>
                    <a:pt x="4403" y="2470"/>
                  </a:lnTo>
                  <a:cubicBezTo>
                    <a:pt x="4409" y="2470"/>
                    <a:pt x="4415" y="2470"/>
                    <a:pt x="4421" y="2470"/>
                  </a:cubicBezTo>
                  <a:cubicBezTo>
                    <a:pt x="4547" y="2470"/>
                    <a:pt x="4652" y="2377"/>
                    <a:pt x="4661" y="2249"/>
                  </a:cubicBezTo>
                  <a:lnTo>
                    <a:pt x="4661" y="1733"/>
                  </a:lnTo>
                  <a:lnTo>
                    <a:pt x="4661" y="1560"/>
                  </a:lnTo>
                  <a:lnTo>
                    <a:pt x="4642" y="1560"/>
                  </a:lnTo>
                  <a:lnTo>
                    <a:pt x="4642" y="1503"/>
                  </a:lnTo>
                  <a:lnTo>
                    <a:pt x="4642" y="1493"/>
                  </a:lnTo>
                  <a:lnTo>
                    <a:pt x="4642" y="1465"/>
                  </a:lnTo>
                  <a:lnTo>
                    <a:pt x="4642" y="1436"/>
                  </a:lnTo>
                  <a:lnTo>
                    <a:pt x="4642" y="1417"/>
                  </a:lnTo>
                  <a:lnTo>
                    <a:pt x="4642" y="1369"/>
                  </a:lnTo>
                  <a:cubicBezTo>
                    <a:pt x="4604" y="1111"/>
                    <a:pt x="4489" y="862"/>
                    <a:pt x="4298" y="670"/>
                  </a:cubicBezTo>
                  <a:lnTo>
                    <a:pt x="4269" y="651"/>
                  </a:lnTo>
                  <a:lnTo>
                    <a:pt x="4260" y="642"/>
                  </a:lnTo>
                  <a:lnTo>
                    <a:pt x="4240" y="623"/>
                  </a:lnTo>
                  <a:lnTo>
                    <a:pt x="4221" y="603"/>
                  </a:lnTo>
                  <a:cubicBezTo>
                    <a:pt x="4135" y="536"/>
                    <a:pt x="4030" y="479"/>
                    <a:pt x="3934" y="441"/>
                  </a:cubicBezTo>
                  <a:lnTo>
                    <a:pt x="2872" y="10"/>
                  </a:lnTo>
                  <a:lnTo>
                    <a:pt x="2604" y="288"/>
                  </a:lnTo>
                  <a:lnTo>
                    <a:pt x="2336" y="556"/>
                  </a:lnTo>
                  <a:lnTo>
                    <a:pt x="2039" y="27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89"/>
            <p:cNvSpPr/>
            <p:nvPr/>
          </p:nvSpPr>
          <p:spPr>
            <a:xfrm>
              <a:off x="2215075" y="2720078"/>
              <a:ext cx="50025" cy="64390"/>
            </a:xfrm>
            <a:custGeom>
              <a:avLst/>
              <a:gdLst/>
              <a:ahLst/>
              <a:cxnLst/>
              <a:rect l="l" t="t" r="r" b="b"/>
              <a:pathLst>
                <a:path w="1905" h="2452" extrusionOk="0">
                  <a:moveTo>
                    <a:pt x="1809" y="1"/>
                  </a:moveTo>
                  <a:lnTo>
                    <a:pt x="756" y="412"/>
                  </a:lnTo>
                  <a:cubicBezTo>
                    <a:pt x="297" y="594"/>
                    <a:pt x="0" y="1044"/>
                    <a:pt x="29" y="1541"/>
                  </a:cubicBezTo>
                  <a:lnTo>
                    <a:pt x="29" y="2230"/>
                  </a:lnTo>
                  <a:cubicBezTo>
                    <a:pt x="29" y="2358"/>
                    <a:pt x="134" y="2451"/>
                    <a:pt x="260" y="2451"/>
                  </a:cubicBezTo>
                  <a:cubicBezTo>
                    <a:pt x="266" y="2451"/>
                    <a:pt x="272" y="2451"/>
                    <a:pt x="278" y="2451"/>
                  </a:cubicBezTo>
                  <a:lnTo>
                    <a:pt x="335" y="2451"/>
                  </a:lnTo>
                  <a:lnTo>
                    <a:pt x="335" y="1541"/>
                  </a:lnTo>
                  <a:cubicBezTo>
                    <a:pt x="316" y="1053"/>
                    <a:pt x="603" y="594"/>
                    <a:pt x="1063" y="412"/>
                  </a:cubicBezTo>
                  <a:lnTo>
                    <a:pt x="1905" y="87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89"/>
            <p:cNvSpPr/>
            <p:nvPr/>
          </p:nvSpPr>
          <p:spPr>
            <a:xfrm>
              <a:off x="2237947" y="2618294"/>
              <a:ext cx="77178" cy="54805"/>
            </a:xfrm>
            <a:custGeom>
              <a:avLst/>
              <a:gdLst/>
              <a:ahLst/>
              <a:cxnLst/>
              <a:rect l="l" t="t" r="r" b="b"/>
              <a:pathLst>
                <a:path w="2939" h="2087" extrusionOk="0">
                  <a:moveTo>
                    <a:pt x="2594" y="1800"/>
                  </a:moveTo>
                  <a:lnTo>
                    <a:pt x="2584" y="1809"/>
                  </a:lnTo>
                  <a:lnTo>
                    <a:pt x="2556" y="1829"/>
                  </a:lnTo>
                  <a:lnTo>
                    <a:pt x="2594" y="1800"/>
                  </a:lnTo>
                  <a:close/>
                  <a:moveTo>
                    <a:pt x="2594" y="1800"/>
                  </a:moveTo>
                  <a:lnTo>
                    <a:pt x="2584" y="1819"/>
                  </a:lnTo>
                  <a:lnTo>
                    <a:pt x="2579" y="1830"/>
                  </a:lnTo>
                  <a:lnTo>
                    <a:pt x="2594" y="1800"/>
                  </a:lnTo>
                  <a:close/>
                  <a:moveTo>
                    <a:pt x="1417" y="1"/>
                  </a:moveTo>
                  <a:cubicBezTo>
                    <a:pt x="63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0" y="2087"/>
                    <a:pt x="316" y="2049"/>
                    <a:pt x="354" y="1896"/>
                  </a:cubicBezTo>
                  <a:cubicBezTo>
                    <a:pt x="374" y="1876"/>
                    <a:pt x="383" y="1867"/>
                    <a:pt x="393" y="1848"/>
                  </a:cubicBezTo>
                  <a:cubicBezTo>
                    <a:pt x="575" y="1848"/>
                    <a:pt x="1426" y="1829"/>
                    <a:pt x="1914" y="1245"/>
                  </a:cubicBezTo>
                  <a:cubicBezTo>
                    <a:pt x="2020" y="1532"/>
                    <a:pt x="2249" y="1762"/>
                    <a:pt x="2546" y="1848"/>
                  </a:cubicBezTo>
                  <a:cubicBezTo>
                    <a:pt x="2556" y="1867"/>
                    <a:pt x="2565" y="1886"/>
                    <a:pt x="2584" y="1896"/>
                  </a:cubicBezTo>
                  <a:cubicBezTo>
                    <a:pt x="2623" y="2058"/>
                    <a:pt x="2938" y="2087"/>
                    <a:pt x="2938" y="2087"/>
                  </a:cubicBezTo>
                  <a:lnTo>
                    <a:pt x="2938" y="1417"/>
                  </a:lnTo>
                  <a:cubicBezTo>
                    <a:pt x="2938" y="642"/>
                    <a:pt x="2316" y="10"/>
                    <a:pt x="15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89"/>
            <p:cNvSpPr/>
            <p:nvPr/>
          </p:nvSpPr>
          <p:spPr>
            <a:xfrm>
              <a:off x="2237947" y="2618294"/>
              <a:ext cx="41990" cy="54805"/>
            </a:xfrm>
            <a:custGeom>
              <a:avLst/>
              <a:gdLst/>
              <a:ahLst/>
              <a:cxnLst/>
              <a:rect l="l" t="t" r="r" b="b"/>
              <a:pathLst>
                <a:path w="1599" h="2087" extrusionOk="0">
                  <a:moveTo>
                    <a:pt x="1417" y="1"/>
                  </a:moveTo>
                  <a:cubicBezTo>
                    <a:pt x="64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86" y="2077"/>
                    <a:pt x="173" y="2049"/>
                    <a:pt x="249" y="2010"/>
                  </a:cubicBezTo>
                  <a:lnTo>
                    <a:pt x="249" y="1781"/>
                  </a:lnTo>
                  <a:lnTo>
                    <a:pt x="249" y="1417"/>
                  </a:lnTo>
                  <a:cubicBezTo>
                    <a:pt x="249" y="661"/>
                    <a:pt x="843" y="39"/>
                    <a:pt x="159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89"/>
            <p:cNvSpPr/>
            <p:nvPr/>
          </p:nvSpPr>
          <p:spPr>
            <a:xfrm>
              <a:off x="2304805" y="2667321"/>
              <a:ext cx="16859" cy="22794"/>
            </a:xfrm>
            <a:custGeom>
              <a:avLst/>
              <a:gdLst/>
              <a:ahLst/>
              <a:cxnLst/>
              <a:rect l="l" t="t" r="r" b="b"/>
              <a:pathLst>
                <a:path w="642" h="868" extrusionOk="0">
                  <a:moveTo>
                    <a:pt x="174" y="0"/>
                  </a:moveTo>
                  <a:cubicBezTo>
                    <a:pt x="80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96"/>
                    <a:pt x="85" y="867"/>
                    <a:pt x="181" y="867"/>
                  </a:cubicBezTo>
                  <a:cubicBezTo>
                    <a:pt x="197" y="867"/>
                    <a:pt x="213" y="865"/>
                    <a:pt x="230" y="861"/>
                  </a:cubicBezTo>
                  <a:cubicBezTo>
                    <a:pt x="268" y="852"/>
                    <a:pt x="297" y="832"/>
                    <a:pt x="335" y="813"/>
                  </a:cubicBezTo>
                  <a:cubicBezTo>
                    <a:pt x="364" y="785"/>
                    <a:pt x="392" y="756"/>
                    <a:pt x="431" y="727"/>
                  </a:cubicBezTo>
                  <a:cubicBezTo>
                    <a:pt x="641" y="488"/>
                    <a:pt x="536" y="105"/>
                    <a:pt x="230" y="9"/>
                  </a:cubicBezTo>
                  <a:cubicBezTo>
                    <a:pt x="211" y="3"/>
                    <a:pt x="192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89"/>
            <p:cNvSpPr/>
            <p:nvPr/>
          </p:nvSpPr>
          <p:spPr>
            <a:xfrm>
              <a:off x="2231671" y="2667295"/>
              <a:ext cx="17095" cy="22899"/>
            </a:xfrm>
            <a:custGeom>
              <a:avLst/>
              <a:gdLst/>
              <a:ahLst/>
              <a:cxnLst/>
              <a:rect l="l" t="t" r="r" b="b"/>
              <a:pathLst>
                <a:path w="651" h="872" extrusionOk="0">
                  <a:moveTo>
                    <a:pt x="472" y="1"/>
                  </a:moveTo>
                  <a:cubicBezTo>
                    <a:pt x="454" y="1"/>
                    <a:pt x="437" y="4"/>
                    <a:pt x="421" y="10"/>
                  </a:cubicBezTo>
                  <a:cubicBezTo>
                    <a:pt x="0" y="144"/>
                    <a:pt x="0" y="728"/>
                    <a:pt x="421" y="862"/>
                  </a:cubicBezTo>
                  <a:cubicBezTo>
                    <a:pt x="440" y="868"/>
                    <a:pt x="459" y="871"/>
                    <a:pt x="477" y="871"/>
                  </a:cubicBezTo>
                  <a:cubicBezTo>
                    <a:pt x="570" y="871"/>
                    <a:pt x="651" y="794"/>
                    <a:pt x="651" y="690"/>
                  </a:cubicBezTo>
                  <a:lnTo>
                    <a:pt x="651" y="183"/>
                  </a:lnTo>
                  <a:cubicBezTo>
                    <a:pt x="651" y="125"/>
                    <a:pt x="622" y="68"/>
                    <a:pt x="574" y="39"/>
                  </a:cubicBezTo>
                  <a:cubicBezTo>
                    <a:pt x="542" y="14"/>
                    <a:pt x="506" y="1"/>
                    <a:pt x="472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89"/>
            <p:cNvSpPr/>
            <p:nvPr/>
          </p:nvSpPr>
          <p:spPr>
            <a:xfrm>
              <a:off x="2262579" y="2707184"/>
              <a:ext cx="28413" cy="32536"/>
            </a:xfrm>
            <a:custGeom>
              <a:avLst/>
              <a:gdLst/>
              <a:ahLst/>
              <a:cxnLst/>
              <a:rect l="l" t="t" r="r" b="b"/>
              <a:pathLst>
                <a:path w="1082" h="1239" extrusionOk="0">
                  <a:moveTo>
                    <a:pt x="188" y="1"/>
                  </a:moveTo>
                  <a:cubicBezTo>
                    <a:pt x="87" y="1"/>
                    <a:pt x="0" y="80"/>
                    <a:pt x="0" y="176"/>
                  </a:cubicBezTo>
                  <a:lnTo>
                    <a:pt x="0" y="702"/>
                  </a:lnTo>
                  <a:cubicBezTo>
                    <a:pt x="0" y="750"/>
                    <a:pt x="19" y="798"/>
                    <a:pt x="58" y="836"/>
                  </a:cubicBezTo>
                  <a:lnTo>
                    <a:pt x="412" y="1190"/>
                  </a:lnTo>
                  <a:cubicBezTo>
                    <a:pt x="440" y="1219"/>
                    <a:pt x="488" y="1238"/>
                    <a:pt x="536" y="1238"/>
                  </a:cubicBezTo>
                  <a:cubicBezTo>
                    <a:pt x="574" y="1238"/>
                    <a:pt x="622" y="1219"/>
                    <a:pt x="661" y="1181"/>
                  </a:cubicBezTo>
                  <a:lnTo>
                    <a:pt x="1024" y="798"/>
                  </a:lnTo>
                  <a:cubicBezTo>
                    <a:pt x="1063" y="769"/>
                    <a:pt x="1072" y="721"/>
                    <a:pt x="1082" y="683"/>
                  </a:cubicBezTo>
                  <a:lnTo>
                    <a:pt x="1082" y="185"/>
                  </a:lnTo>
                  <a:cubicBezTo>
                    <a:pt x="1082" y="137"/>
                    <a:pt x="1063" y="90"/>
                    <a:pt x="1024" y="61"/>
                  </a:cubicBezTo>
                  <a:cubicBezTo>
                    <a:pt x="996" y="23"/>
                    <a:pt x="948" y="4"/>
                    <a:pt x="900" y="4"/>
                  </a:cubicBezTo>
                  <a:lnTo>
                    <a:pt x="862" y="4"/>
                  </a:lnTo>
                  <a:cubicBezTo>
                    <a:pt x="785" y="23"/>
                    <a:pt x="718" y="32"/>
                    <a:pt x="651" y="32"/>
                  </a:cubicBezTo>
                  <a:lnTo>
                    <a:pt x="431" y="32"/>
                  </a:lnTo>
                  <a:cubicBezTo>
                    <a:pt x="364" y="32"/>
                    <a:pt x="287" y="23"/>
                    <a:pt x="220" y="4"/>
                  </a:cubicBezTo>
                  <a:cubicBezTo>
                    <a:pt x="209" y="2"/>
                    <a:pt x="199" y="1"/>
                    <a:pt x="188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89"/>
            <p:cNvSpPr/>
            <p:nvPr/>
          </p:nvSpPr>
          <p:spPr>
            <a:xfrm>
              <a:off x="2262316" y="2707446"/>
              <a:ext cx="17384" cy="32510"/>
            </a:xfrm>
            <a:custGeom>
              <a:avLst/>
              <a:gdLst/>
              <a:ahLst/>
              <a:cxnLst/>
              <a:rect l="l" t="t" r="r" b="b"/>
              <a:pathLst>
                <a:path w="662" h="1238" extrusionOk="0">
                  <a:moveTo>
                    <a:pt x="182" y="0"/>
                  </a:moveTo>
                  <a:cubicBezTo>
                    <a:pt x="89" y="0"/>
                    <a:pt x="10" y="80"/>
                    <a:pt x="10" y="175"/>
                  </a:cubicBezTo>
                  <a:lnTo>
                    <a:pt x="10" y="702"/>
                  </a:lnTo>
                  <a:cubicBezTo>
                    <a:pt x="1" y="750"/>
                    <a:pt x="20" y="797"/>
                    <a:pt x="58" y="836"/>
                  </a:cubicBezTo>
                  <a:lnTo>
                    <a:pt x="422" y="1180"/>
                  </a:lnTo>
                  <a:cubicBezTo>
                    <a:pt x="450" y="1218"/>
                    <a:pt x="498" y="1238"/>
                    <a:pt x="537" y="1238"/>
                  </a:cubicBezTo>
                  <a:cubicBezTo>
                    <a:pt x="584" y="1238"/>
                    <a:pt x="632" y="1209"/>
                    <a:pt x="661" y="1180"/>
                  </a:cubicBezTo>
                  <a:cubicBezTo>
                    <a:pt x="632" y="1171"/>
                    <a:pt x="604" y="1152"/>
                    <a:pt x="584" y="1132"/>
                  </a:cubicBezTo>
                  <a:lnTo>
                    <a:pt x="221" y="778"/>
                  </a:lnTo>
                  <a:cubicBezTo>
                    <a:pt x="182" y="740"/>
                    <a:pt x="163" y="692"/>
                    <a:pt x="173" y="644"/>
                  </a:cubicBezTo>
                  <a:lnTo>
                    <a:pt x="173" y="118"/>
                  </a:lnTo>
                  <a:cubicBezTo>
                    <a:pt x="173" y="80"/>
                    <a:pt x="182" y="32"/>
                    <a:pt x="211" y="3"/>
                  </a:cubicBezTo>
                  <a:cubicBezTo>
                    <a:pt x="201" y="1"/>
                    <a:pt x="191" y="0"/>
                    <a:pt x="182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89"/>
            <p:cNvSpPr/>
            <p:nvPr/>
          </p:nvSpPr>
          <p:spPr>
            <a:xfrm>
              <a:off x="2246245" y="2650357"/>
              <a:ext cx="60844" cy="65230"/>
            </a:xfrm>
            <a:custGeom>
              <a:avLst/>
              <a:gdLst/>
              <a:ahLst/>
              <a:cxnLst/>
              <a:rect l="l" t="t" r="r" b="b"/>
              <a:pathLst>
                <a:path w="2317" h="2484" extrusionOk="0">
                  <a:moveTo>
                    <a:pt x="1598" y="0"/>
                  </a:moveTo>
                  <a:cubicBezTo>
                    <a:pt x="1586" y="0"/>
                    <a:pt x="1573" y="5"/>
                    <a:pt x="1560" y="14"/>
                  </a:cubicBezTo>
                  <a:cubicBezTo>
                    <a:pt x="1311" y="206"/>
                    <a:pt x="1024" y="340"/>
                    <a:pt x="727" y="426"/>
                  </a:cubicBezTo>
                  <a:cubicBezTo>
                    <a:pt x="632" y="454"/>
                    <a:pt x="536" y="474"/>
                    <a:pt x="450" y="493"/>
                  </a:cubicBezTo>
                  <a:cubicBezTo>
                    <a:pt x="354" y="512"/>
                    <a:pt x="259" y="521"/>
                    <a:pt x="163" y="531"/>
                  </a:cubicBezTo>
                  <a:cubicBezTo>
                    <a:pt x="77" y="531"/>
                    <a:pt x="0" y="617"/>
                    <a:pt x="0" y="703"/>
                  </a:cubicBezTo>
                  <a:lnTo>
                    <a:pt x="0" y="1431"/>
                  </a:lnTo>
                  <a:cubicBezTo>
                    <a:pt x="0" y="2014"/>
                    <a:pt x="469" y="2483"/>
                    <a:pt x="1053" y="2483"/>
                  </a:cubicBezTo>
                  <a:lnTo>
                    <a:pt x="1273" y="2483"/>
                  </a:lnTo>
                  <a:cubicBezTo>
                    <a:pt x="1847" y="2483"/>
                    <a:pt x="2316" y="2014"/>
                    <a:pt x="2316" y="1431"/>
                  </a:cubicBezTo>
                  <a:lnTo>
                    <a:pt x="2316" y="675"/>
                  </a:lnTo>
                  <a:cubicBezTo>
                    <a:pt x="2316" y="608"/>
                    <a:pt x="2278" y="541"/>
                    <a:pt x="2211" y="512"/>
                  </a:cubicBezTo>
                  <a:cubicBezTo>
                    <a:pt x="2182" y="502"/>
                    <a:pt x="2163" y="493"/>
                    <a:pt x="2144" y="483"/>
                  </a:cubicBezTo>
                  <a:cubicBezTo>
                    <a:pt x="1933" y="407"/>
                    <a:pt x="1771" y="253"/>
                    <a:pt x="1665" y="52"/>
                  </a:cubicBezTo>
                  <a:lnTo>
                    <a:pt x="1656" y="43"/>
                  </a:lnTo>
                  <a:cubicBezTo>
                    <a:pt x="1643" y="17"/>
                    <a:pt x="1622" y="0"/>
                    <a:pt x="1598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89"/>
            <p:cNvSpPr/>
            <p:nvPr/>
          </p:nvSpPr>
          <p:spPr>
            <a:xfrm>
              <a:off x="2246482" y="2650331"/>
              <a:ext cx="44012" cy="65256"/>
            </a:xfrm>
            <a:custGeom>
              <a:avLst/>
              <a:gdLst/>
              <a:ahLst/>
              <a:cxnLst/>
              <a:rect l="l" t="t" r="r" b="b"/>
              <a:pathLst>
                <a:path w="1676" h="2485" extrusionOk="0">
                  <a:moveTo>
                    <a:pt x="1595" y="1"/>
                  </a:moveTo>
                  <a:cubicBezTo>
                    <a:pt x="1583" y="1"/>
                    <a:pt x="1571" y="5"/>
                    <a:pt x="1561" y="15"/>
                  </a:cubicBezTo>
                  <a:cubicBezTo>
                    <a:pt x="1312" y="207"/>
                    <a:pt x="1025" y="341"/>
                    <a:pt x="718" y="427"/>
                  </a:cubicBezTo>
                  <a:cubicBezTo>
                    <a:pt x="632" y="455"/>
                    <a:pt x="537" y="475"/>
                    <a:pt x="441" y="494"/>
                  </a:cubicBezTo>
                  <a:cubicBezTo>
                    <a:pt x="345" y="513"/>
                    <a:pt x="259" y="522"/>
                    <a:pt x="163" y="532"/>
                  </a:cubicBezTo>
                  <a:cubicBezTo>
                    <a:pt x="68" y="532"/>
                    <a:pt x="1" y="609"/>
                    <a:pt x="1" y="704"/>
                  </a:cubicBezTo>
                  <a:lnTo>
                    <a:pt x="1" y="1432"/>
                  </a:lnTo>
                  <a:cubicBezTo>
                    <a:pt x="1" y="2015"/>
                    <a:pt x="470" y="2484"/>
                    <a:pt x="1044" y="2484"/>
                  </a:cubicBezTo>
                  <a:lnTo>
                    <a:pt x="1264" y="2484"/>
                  </a:lnTo>
                  <a:cubicBezTo>
                    <a:pt x="680" y="2484"/>
                    <a:pt x="211" y="2015"/>
                    <a:pt x="211" y="1432"/>
                  </a:cubicBezTo>
                  <a:lnTo>
                    <a:pt x="211" y="704"/>
                  </a:lnTo>
                  <a:cubicBezTo>
                    <a:pt x="211" y="618"/>
                    <a:pt x="278" y="532"/>
                    <a:pt x="374" y="532"/>
                  </a:cubicBezTo>
                  <a:cubicBezTo>
                    <a:pt x="470" y="522"/>
                    <a:pt x="565" y="513"/>
                    <a:pt x="652" y="494"/>
                  </a:cubicBezTo>
                  <a:cubicBezTo>
                    <a:pt x="747" y="475"/>
                    <a:pt x="843" y="455"/>
                    <a:pt x="929" y="427"/>
                  </a:cubicBezTo>
                  <a:cubicBezTo>
                    <a:pt x="1197" y="350"/>
                    <a:pt x="1446" y="235"/>
                    <a:pt x="1676" y="82"/>
                  </a:cubicBezTo>
                  <a:lnTo>
                    <a:pt x="1656" y="53"/>
                  </a:lnTo>
                  <a:lnTo>
                    <a:pt x="1647" y="34"/>
                  </a:lnTo>
                  <a:cubicBezTo>
                    <a:pt x="1641" y="16"/>
                    <a:pt x="1618" y="1"/>
                    <a:pt x="1595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7" name="Google Shape;12027;p89"/>
          <p:cNvGrpSpPr/>
          <p:nvPr/>
        </p:nvGrpSpPr>
        <p:grpSpPr>
          <a:xfrm>
            <a:off x="2661416" y="2422342"/>
            <a:ext cx="344059" cy="340671"/>
            <a:chOff x="2661416" y="2422342"/>
            <a:chExt cx="344059" cy="340671"/>
          </a:xfrm>
        </p:grpSpPr>
        <p:sp>
          <p:nvSpPr>
            <p:cNvPr id="12028" name="Google Shape;12028;p89"/>
            <p:cNvSpPr/>
            <p:nvPr/>
          </p:nvSpPr>
          <p:spPr>
            <a:xfrm>
              <a:off x="2906947" y="2604481"/>
              <a:ext cx="39994" cy="39469"/>
            </a:xfrm>
            <a:custGeom>
              <a:avLst/>
              <a:gdLst/>
              <a:ahLst/>
              <a:cxnLst/>
              <a:rect l="l" t="t" r="r" b="b"/>
              <a:pathLst>
                <a:path w="1523" h="1503" extrusionOk="0">
                  <a:moveTo>
                    <a:pt x="0" y="0"/>
                  </a:moveTo>
                  <a:lnTo>
                    <a:pt x="977" y="1503"/>
                  </a:lnTo>
                  <a:lnTo>
                    <a:pt x="1522" y="1503"/>
                  </a:lnTo>
                  <a:cubicBezTo>
                    <a:pt x="1513" y="670"/>
                    <a:pt x="833" y="0"/>
                    <a:pt x="0" y="0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89"/>
            <p:cNvSpPr/>
            <p:nvPr/>
          </p:nvSpPr>
          <p:spPr>
            <a:xfrm>
              <a:off x="2866979" y="2604481"/>
              <a:ext cx="65624" cy="39469"/>
            </a:xfrm>
            <a:custGeom>
              <a:avLst/>
              <a:gdLst/>
              <a:ahLst/>
              <a:cxnLst/>
              <a:rect l="l" t="t" r="r" b="b"/>
              <a:pathLst>
                <a:path w="2499" h="1503" extrusionOk="0">
                  <a:moveTo>
                    <a:pt x="1505" y="0"/>
                  </a:moveTo>
                  <a:cubicBezTo>
                    <a:pt x="680" y="0"/>
                    <a:pt x="10" y="667"/>
                    <a:pt x="1" y="1503"/>
                  </a:cubicBezTo>
                  <a:lnTo>
                    <a:pt x="2499" y="1503"/>
                  </a:lnTo>
                  <a:cubicBezTo>
                    <a:pt x="2499" y="670"/>
                    <a:pt x="2049" y="0"/>
                    <a:pt x="1522" y="0"/>
                  </a:cubicBezTo>
                  <a:cubicBezTo>
                    <a:pt x="1517" y="0"/>
                    <a:pt x="1511" y="0"/>
                    <a:pt x="1505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89"/>
            <p:cNvSpPr/>
            <p:nvPr/>
          </p:nvSpPr>
          <p:spPr>
            <a:xfrm>
              <a:off x="2906448" y="2539146"/>
              <a:ext cx="21638" cy="43487"/>
            </a:xfrm>
            <a:custGeom>
              <a:avLst/>
              <a:gdLst/>
              <a:ahLst/>
              <a:cxnLst/>
              <a:rect l="l" t="t" r="r" b="b"/>
              <a:pathLst>
                <a:path w="824" h="1656" extrusionOk="0">
                  <a:moveTo>
                    <a:pt x="0" y="0"/>
                  </a:moveTo>
                  <a:lnTo>
                    <a:pt x="0" y="1656"/>
                  </a:lnTo>
                  <a:cubicBezTo>
                    <a:pt x="460" y="1656"/>
                    <a:pt x="823" y="1282"/>
                    <a:pt x="823" y="833"/>
                  </a:cubicBezTo>
                  <a:cubicBezTo>
                    <a:pt x="823" y="373"/>
                    <a:pt x="460" y="0"/>
                    <a:pt x="0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89"/>
            <p:cNvSpPr/>
            <p:nvPr/>
          </p:nvSpPr>
          <p:spPr>
            <a:xfrm>
              <a:off x="2759681" y="2604481"/>
              <a:ext cx="39968" cy="39469"/>
            </a:xfrm>
            <a:custGeom>
              <a:avLst/>
              <a:gdLst/>
              <a:ahLst/>
              <a:cxnLst/>
              <a:rect l="l" t="t" r="r" b="b"/>
              <a:pathLst>
                <a:path w="1522" h="1503" extrusionOk="0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lnTo>
                    <a:pt x="967" y="1503"/>
                  </a:lnTo>
                  <a:lnTo>
                    <a:pt x="1522" y="1503"/>
                  </a:lnTo>
                  <a:cubicBezTo>
                    <a:pt x="1512" y="667"/>
                    <a:pt x="842" y="0"/>
                    <a:pt x="18" y="0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89"/>
            <p:cNvSpPr/>
            <p:nvPr/>
          </p:nvSpPr>
          <p:spPr>
            <a:xfrm>
              <a:off x="2719713" y="2604481"/>
              <a:ext cx="65361" cy="39469"/>
            </a:xfrm>
            <a:custGeom>
              <a:avLst/>
              <a:gdLst/>
              <a:ahLst/>
              <a:cxnLst/>
              <a:rect l="l" t="t" r="r" b="b"/>
              <a:pathLst>
                <a:path w="2489" h="1503" extrusionOk="0">
                  <a:moveTo>
                    <a:pt x="1505" y="0"/>
                  </a:moveTo>
                  <a:cubicBezTo>
                    <a:pt x="680" y="0"/>
                    <a:pt x="10" y="667"/>
                    <a:pt x="1" y="1503"/>
                  </a:cubicBezTo>
                  <a:lnTo>
                    <a:pt x="2489" y="1503"/>
                  </a:lnTo>
                  <a:cubicBezTo>
                    <a:pt x="2489" y="670"/>
                    <a:pt x="2049" y="0"/>
                    <a:pt x="1522" y="0"/>
                  </a:cubicBezTo>
                  <a:cubicBezTo>
                    <a:pt x="1516" y="0"/>
                    <a:pt x="1511" y="0"/>
                    <a:pt x="1505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89"/>
            <p:cNvSpPr/>
            <p:nvPr/>
          </p:nvSpPr>
          <p:spPr>
            <a:xfrm>
              <a:off x="2759182" y="2539146"/>
              <a:ext cx="21875" cy="43487"/>
            </a:xfrm>
            <a:custGeom>
              <a:avLst/>
              <a:gdLst/>
              <a:ahLst/>
              <a:cxnLst/>
              <a:rect l="l" t="t" r="r" b="b"/>
              <a:pathLst>
                <a:path w="833" h="1656" extrusionOk="0">
                  <a:moveTo>
                    <a:pt x="0" y="0"/>
                  </a:moveTo>
                  <a:lnTo>
                    <a:pt x="0" y="1656"/>
                  </a:lnTo>
                  <a:cubicBezTo>
                    <a:pt x="460" y="1656"/>
                    <a:pt x="833" y="1282"/>
                    <a:pt x="833" y="833"/>
                  </a:cubicBezTo>
                  <a:cubicBezTo>
                    <a:pt x="833" y="373"/>
                    <a:pt x="460" y="0"/>
                    <a:pt x="0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89"/>
            <p:cNvSpPr/>
            <p:nvPr/>
          </p:nvSpPr>
          <p:spPr>
            <a:xfrm>
              <a:off x="2833314" y="2606477"/>
              <a:ext cx="53544" cy="53570"/>
            </a:xfrm>
            <a:custGeom>
              <a:avLst/>
              <a:gdLst/>
              <a:ahLst/>
              <a:cxnLst/>
              <a:rect l="l" t="t" r="r" b="b"/>
              <a:pathLst>
                <a:path w="2039" h="2040" extrusionOk="0">
                  <a:moveTo>
                    <a:pt x="0" y="1"/>
                  </a:moveTo>
                  <a:lnTo>
                    <a:pt x="1216" y="2039"/>
                  </a:lnTo>
                  <a:lnTo>
                    <a:pt x="2039" y="2039"/>
                  </a:lnTo>
                  <a:cubicBezTo>
                    <a:pt x="2039" y="910"/>
                    <a:pt x="1130" y="1"/>
                    <a:pt x="0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89"/>
            <p:cNvSpPr/>
            <p:nvPr/>
          </p:nvSpPr>
          <p:spPr>
            <a:xfrm>
              <a:off x="2779770" y="2606477"/>
              <a:ext cx="85476" cy="53570"/>
            </a:xfrm>
            <a:custGeom>
              <a:avLst/>
              <a:gdLst/>
              <a:ahLst/>
              <a:cxnLst/>
              <a:rect l="l" t="t" r="r" b="b"/>
              <a:pathLst>
                <a:path w="3255" h="2040" extrusionOk="0">
                  <a:moveTo>
                    <a:pt x="2039" y="1"/>
                  </a:moveTo>
                  <a:cubicBezTo>
                    <a:pt x="910" y="1"/>
                    <a:pt x="1" y="910"/>
                    <a:pt x="1" y="2039"/>
                  </a:cubicBezTo>
                  <a:lnTo>
                    <a:pt x="3255" y="2039"/>
                  </a:lnTo>
                  <a:cubicBezTo>
                    <a:pt x="3255" y="910"/>
                    <a:pt x="2709" y="1"/>
                    <a:pt x="203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89"/>
            <p:cNvSpPr/>
            <p:nvPr/>
          </p:nvSpPr>
          <p:spPr>
            <a:xfrm>
              <a:off x="2833813" y="2525570"/>
              <a:ext cx="29437" cy="59085"/>
            </a:xfrm>
            <a:custGeom>
              <a:avLst/>
              <a:gdLst/>
              <a:ahLst/>
              <a:cxnLst/>
              <a:rect l="l" t="t" r="r" b="b"/>
              <a:pathLst>
                <a:path w="1121" h="2250" extrusionOk="0">
                  <a:moveTo>
                    <a:pt x="1" y="0"/>
                  </a:moveTo>
                  <a:lnTo>
                    <a:pt x="1" y="2249"/>
                  </a:lnTo>
                  <a:cubicBezTo>
                    <a:pt x="623" y="2249"/>
                    <a:pt x="1120" y="1742"/>
                    <a:pt x="1120" y="1120"/>
                  </a:cubicBezTo>
                  <a:cubicBezTo>
                    <a:pt x="1120" y="498"/>
                    <a:pt x="623" y="0"/>
                    <a:pt x="1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89"/>
            <p:cNvSpPr/>
            <p:nvPr/>
          </p:nvSpPr>
          <p:spPr>
            <a:xfrm>
              <a:off x="2803404" y="2525570"/>
              <a:ext cx="45010" cy="59085"/>
            </a:xfrm>
            <a:custGeom>
              <a:avLst/>
              <a:gdLst/>
              <a:ahLst/>
              <a:cxnLst/>
              <a:rect l="l" t="t" r="r" b="b"/>
              <a:pathLst>
                <a:path w="1714" h="2250" extrusionOk="0">
                  <a:moveTo>
                    <a:pt x="1130" y="0"/>
                  </a:moveTo>
                  <a:cubicBezTo>
                    <a:pt x="508" y="0"/>
                    <a:pt x="1" y="498"/>
                    <a:pt x="1" y="1120"/>
                  </a:cubicBezTo>
                  <a:cubicBezTo>
                    <a:pt x="1" y="1742"/>
                    <a:pt x="508" y="2249"/>
                    <a:pt x="1130" y="2249"/>
                  </a:cubicBezTo>
                  <a:lnTo>
                    <a:pt x="1159" y="2249"/>
                  </a:lnTo>
                  <a:cubicBezTo>
                    <a:pt x="1465" y="2230"/>
                    <a:pt x="1714" y="1732"/>
                    <a:pt x="1714" y="1120"/>
                  </a:cubicBezTo>
                  <a:cubicBezTo>
                    <a:pt x="1714" y="507"/>
                    <a:pt x="1465" y="10"/>
                    <a:pt x="115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89"/>
            <p:cNvSpPr/>
            <p:nvPr/>
          </p:nvSpPr>
          <p:spPr>
            <a:xfrm>
              <a:off x="2737570" y="2539146"/>
              <a:ext cx="28912" cy="43487"/>
            </a:xfrm>
            <a:custGeom>
              <a:avLst/>
              <a:gdLst/>
              <a:ahLst/>
              <a:cxnLst/>
              <a:rect l="l" t="t" r="r" b="b"/>
              <a:pathLst>
                <a:path w="1101" h="1656" extrusionOk="0">
                  <a:moveTo>
                    <a:pt x="823" y="0"/>
                  </a:moveTo>
                  <a:cubicBezTo>
                    <a:pt x="364" y="0"/>
                    <a:pt x="0" y="373"/>
                    <a:pt x="0" y="833"/>
                  </a:cubicBezTo>
                  <a:cubicBezTo>
                    <a:pt x="0" y="1282"/>
                    <a:pt x="364" y="1656"/>
                    <a:pt x="823" y="1656"/>
                  </a:cubicBezTo>
                  <a:cubicBezTo>
                    <a:pt x="986" y="1656"/>
                    <a:pt x="1101" y="1292"/>
                    <a:pt x="1101" y="833"/>
                  </a:cubicBezTo>
                  <a:cubicBezTo>
                    <a:pt x="1101" y="373"/>
                    <a:pt x="976" y="0"/>
                    <a:pt x="823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89"/>
            <p:cNvSpPr/>
            <p:nvPr/>
          </p:nvSpPr>
          <p:spPr>
            <a:xfrm>
              <a:off x="2884573" y="2539146"/>
              <a:ext cx="29175" cy="43487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833" y="0"/>
                  </a:moveTo>
                  <a:cubicBezTo>
                    <a:pt x="374" y="0"/>
                    <a:pt x="1" y="373"/>
                    <a:pt x="1" y="833"/>
                  </a:cubicBezTo>
                  <a:cubicBezTo>
                    <a:pt x="1" y="1282"/>
                    <a:pt x="374" y="1656"/>
                    <a:pt x="833" y="1656"/>
                  </a:cubicBezTo>
                  <a:cubicBezTo>
                    <a:pt x="986" y="1656"/>
                    <a:pt x="1111" y="1292"/>
                    <a:pt x="1111" y="833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89"/>
            <p:cNvSpPr/>
            <p:nvPr/>
          </p:nvSpPr>
          <p:spPr>
            <a:xfrm>
              <a:off x="2661416" y="2422342"/>
              <a:ext cx="344059" cy="340671"/>
            </a:xfrm>
            <a:custGeom>
              <a:avLst/>
              <a:gdLst/>
              <a:ahLst/>
              <a:cxnLst/>
              <a:rect l="l" t="t" r="r" b="b"/>
              <a:pathLst>
                <a:path w="13102" h="12973" extrusionOk="0">
                  <a:moveTo>
                    <a:pt x="6757" y="1127"/>
                  </a:moveTo>
                  <a:cubicBezTo>
                    <a:pt x="9551" y="1232"/>
                    <a:pt x="11800" y="3481"/>
                    <a:pt x="11906" y="6276"/>
                  </a:cubicBezTo>
                  <a:lnTo>
                    <a:pt x="11418" y="6276"/>
                  </a:lnTo>
                  <a:cubicBezTo>
                    <a:pt x="11140" y="6276"/>
                    <a:pt x="11140" y="6687"/>
                    <a:pt x="11418" y="6687"/>
                  </a:cubicBezTo>
                  <a:lnTo>
                    <a:pt x="11906" y="6687"/>
                  </a:lnTo>
                  <a:cubicBezTo>
                    <a:pt x="11800" y="9492"/>
                    <a:pt x="9551" y="11741"/>
                    <a:pt x="6757" y="11846"/>
                  </a:cubicBezTo>
                  <a:lnTo>
                    <a:pt x="6757" y="11358"/>
                  </a:lnTo>
                  <a:cubicBezTo>
                    <a:pt x="6757" y="11219"/>
                    <a:pt x="6652" y="11150"/>
                    <a:pt x="6546" y="11150"/>
                  </a:cubicBezTo>
                  <a:cubicBezTo>
                    <a:pt x="6441" y="11150"/>
                    <a:pt x="6336" y="11219"/>
                    <a:pt x="6336" y="11358"/>
                  </a:cubicBezTo>
                  <a:lnTo>
                    <a:pt x="6336" y="11846"/>
                  </a:lnTo>
                  <a:cubicBezTo>
                    <a:pt x="3541" y="11741"/>
                    <a:pt x="1292" y="9492"/>
                    <a:pt x="1187" y="6697"/>
                  </a:cubicBezTo>
                  <a:lnTo>
                    <a:pt x="1675" y="6697"/>
                  </a:lnTo>
                  <a:cubicBezTo>
                    <a:pt x="1953" y="6697"/>
                    <a:pt x="1953" y="6285"/>
                    <a:pt x="1675" y="6285"/>
                  </a:cubicBezTo>
                  <a:lnTo>
                    <a:pt x="1187" y="6285"/>
                  </a:lnTo>
                  <a:cubicBezTo>
                    <a:pt x="1292" y="3481"/>
                    <a:pt x="3541" y="1232"/>
                    <a:pt x="6336" y="1127"/>
                  </a:cubicBezTo>
                  <a:lnTo>
                    <a:pt x="6336" y="1615"/>
                  </a:lnTo>
                  <a:cubicBezTo>
                    <a:pt x="6336" y="1754"/>
                    <a:pt x="6441" y="1823"/>
                    <a:pt x="6546" y="1823"/>
                  </a:cubicBezTo>
                  <a:cubicBezTo>
                    <a:pt x="6652" y="1823"/>
                    <a:pt x="6757" y="1754"/>
                    <a:pt x="6757" y="1615"/>
                  </a:cubicBezTo>
                  <a:lnTo>
                    <a:pt x="6757" y="1127"/>
                  </a:lnTo>
                  <a:close/>
                  <a:moveTo>
                    <a:pt x="6546" y="0"/>
                  </a:moveTo>
                  <a:cubicBezTo>
                    <a:pt x="6441" y="0"/>
                    <a:pt x="6336" y="70"/>
                    <a:pt x="6336" y="208"/>
                  </a:cubicBezTo>
                  <a:lnTo>
                    <a:pt x="6336" y="716"/>
                  </a:lnTo>
                  <a:cubicBezTo>
                    <a:pt x="3312" y="821"/>
                    <a:pt x="881" y="3252"/>
                    <a:pt x="775" y="6285"/>
                  </a:cubicBezTo>
                  <a:lnTo>
                    <a:pt x="278" y="6285"/>
                  </a:lnTo>
                  <a:cubicBezTo>
                    <a:pt x="0" y="6285"/>
                    <a:pt x="0" y="6697"/>
                    <a:pt x="278" y="6697"/>
                  </a:cubicBezTo>
                  <a:lnTo>
                    <a:pt x="775" y="6697"/>
                  </a:lnTo>
                  <a:cubicBezTo>
                    <a:pt x="890" y="9721"/>
                    <a:pt x="3312" y="12152"/>
                    <a:pt x="6345" y="12267"/>
                  </a:cubicBezTo>
                  <a:lnTo>
                    <a:pt x="6345" y="12765"/>
                  </a:lnTo>
                  <a:cubicBezTo>
                    <a:pt x="6345" y="12903"/>
                    <a:pt x="6448" y="12973"/>
                    <a:pt x="6551" y="12973"/>
                  </a:cubicBezTo>
                  <a:cubicBezTo>
                    <a:pt x="6654" y="12973"/>
                    <a:pt x="6757" y="12903"/>
                    <a:pt x="6757" y="12765"/>
                  </a:cubicBezTo>
                  <a:lnTo>
                    <a:pt x="6757" y="12267"/>
                  </a:lnTo>
                  <a:cubicBezTo>
                    <a:pt x="9791" y="12152"/>
                    <a:pt x="12212" y="9721"/>
                    <a:pt x="12327" y="6697"/>
                  </a:cubicBezTo>
                  <a:lnTo>
                    <a:pt x="12834" y="6697"/>
                  </a:lnTo>
                  <a:cubicBezTo>
                    <a:pt x="13099" y="6697"/>
                    <a:pt x="13102" y="6285"/>
                    <a:pt x="12843" y="6285"/>
                  </a:cubicBezTo>
                  <a:cubicBezTo>
                    <a:pt x="12840" y="6285"/>
                    <a:pt x="12837" y="6285"/>
                    <a:pt x="12834" y="6285"/>
                  </a:cubicBezTo>
                  <a:lnTo>
                    <a:pt x="12317" y="6285"/>
                  </a:lnTo>
                  <a:cubicBezTo>
                    <a:pt x="12212" y="3252"/>
                    <a:pt x="9781" y="821"/>
                    <a:pt x="6757" y="716"/>
                  </a:cubicBezTo>
                  <a:lnTo>
                    <a:pt x="6757" y="208"/>
                  </a:lnTo>
                  <a:cubicBezTo>
                    <a:pt x="6757" y="70"/>
                    <a:pt x="6652" y="0"/>
                    <a:pt x="654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1" name="Google Shape;12041;p89"/>
          <p:cNvGrpSpPr/>
          <p:nvPr/>
        </p:nvGrpSpPr>
        <p:grpSpPr>
          <a:xfrm>
            <a:off x="4066510" y="2422342"/>
            <a:ext cx="206876" cy="348470"/>
            <a:chOff x="4066510" y="2422342"/>
            <a:chExt cx="206876" cy="348470"/>
          </a:xfrm>
        </p:grpSpPr>
        <p:sp>
          <p:nvSpPr>
            <p:cNvPr id="12042" name="Google Shape;12042;p89"/>
            <p:cNvSpPr/>
            <p:nvPr/>
          </p:nvSpPr>
          <p:spPr>
            <a:xfrm>
              <a:off x="4093662" y="2737934"/>
              <a:ext cx="152334" cy="11082"/>
            </a:xfrm>
            <a:custGeom>
              <a:avLst/>
              <a:gdLst/>
              <a:ahLst/>
              <a:cxnLst/>
              <a:rect l="l" t="t" r="r" b="b"/>
              <a:pathLst>
                <a:path w="5801" h="422" extrusionOk="0">
                  <a:moveTo>
                    <a:pt x="0" y="0"/>
                  </a:moveTo>
                  <a:lnTo>
                    <a:pt x="0" y="421"/>
                  </a:lnTo>
                  <a:lnTo>
                    <a:pt x="5800" y="421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3" name="Google Shape;12043;p89"/>
            <p:cNvSpPr/>
            <p:nvPr/>
          </p:nvSpPr>
          <p:spPr>
            <a:xfrm>
              <a:off x="4164538" y="2422342"/>
              <a:ext cx="10819" cy="348286"/>
            </a:xfrm>
            <a:custGeom>
              <a:avLst/>
              <a:gdLst/>
              <a:ahLst/>
              <a:cxnLst/>
              <a:rect l="l" t="t" r="r" b="b"/>
              <a:pathLst>
                <a:path w="412" h="13263" extrusionOk="0">
                  <a:moveTo>
                    <a:pt x="206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13061"/>
                  </a:lnTo>
                  <a:cubicBezTo>
                    <a:pt x="0" y="13176"/>
                    <a:pt x="86" y="13262"/>
                    <a:pt x="201" y="13262"/>
                  </a:cubicBezTo>
                  <a:cubicBezTo>
                    <a:pt x="316" y="13262"/>
                    <a:pt x="412" y="13176"/>
                    <a:pt x="412" y="13061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89"/>
            <p:cNvSpPr/>
            <p:nvPr/>
          </p:nvSpPr>
          <p:spPr>
            <a:xfrm>
              <a:off x="4082344" y="2645657"/>
              <a:ext cx="33823" cy="125155"/>
            </a:xfrm>
            <a:custGeom>
              <a:avLst/>
              <a:gdLst/>
              <a:ahLst/>
              <a:cxnLst/>
              <a:rect l="l" t="t" r="r" b="b"/>
              <a:pathLst>
                <a:path w="1288" h="4766" extrusionOk="0">
                  <a:moveTo>
                    <a:pt x="1051" y="0"/>
                  </a:moveTo>
                  <a:cubicBezTo>
                    <a:pt x="962" y="0"/>
                    <a:pt x="873" y="54"/>
                    <a:pt x="853" y="174"/>
                  </a:cubicBezTo>
                  <a:lnTo>
                    <a:pt x="20" y="4519"/>
                  </a:lnTo>
                  <a:cubicBezTo>
                    <a:pt x="1" y="4634"/>
                    <a:pt x="77" y="4739"/>
                    <a:pt x="183" y="4758"/>
                  </a:cubicBezTo>
                  <a:cubicBezTo>
                    <a:pt x="192" y="4763"/>
                    <a:pt x="199" y="4765"/>
                    <a:pt x="207" y="4765"/>
                  </a:cubicBezTo>
                  <a:cubicBezTo>
                    <a:pt x="214" y="4765"/>
                    <a:pt x="221" y="4763"/>
                    <a:pt x="230" y="4758"/>
                  </a:cubicBezTo>
                  <a:cubicBezTo>
                    <a:pt x="326" y="4758"/>
                    <a:pt x="403" y="4691"/>
                    <a:pt x="431" y="4605"/>
                  </a:cubicBezTo>
                  <a:lnTo>
                    <a:pt x="1254" y="251"/>
                  </a:lnTo>
                  <a:cubicBezTo>
                    <a:pt x="1287" y="93"/>
                    <a:pt x="1169" y="0"/>
                    <a:pt x="105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89"/>
            <p:cNvSpPr/>
            <p:nvPr/>
          </p:nvSpPr>
          <p:spPr>
            <a:xfrm>
              <a:off x="4223623" y="2645578"/>
              <a:ext cx="33665" cy="125050"/>
            </a:xfrm>
            <a:custGeom>
              <a:avLst/>
              <a:gdLst/>
              <a:ahLst/>
              <a:cxnLst/>
              <a:rect l="l" t="t" r="r" b="b"/>
              <a:pathLst>
                <a:path w="1282" h="4762" extrusionOk="0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861" y="4599"/>
                  </a:lnTo>
                  <a:cubicBezTo>
                    <a:pt x="880" y="4694"/>
                    <a:pt x="966" y="4761"/>
                    <a:pt x="1062" y="4761"/>
                  </a:cubicBezTo>
                  <a:lnTo>
                    <a:pt x="1100" y="4761"/>
                  </a:lnTo>
                  <a:cubicBezTo>
                    <a:pt x="1215" y="4732"/>
                    <a:pt x="1282" y="4627"/>
                    <a:pt x="1263" y="4522"/>
                  </a:cubicBez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89"/>
            <p:cNvSpPr/>
            <p:nvPr/>
          </p:nvSpPr>
          <p:spPr>
            <a:xfrm>
              <a:off x="4164538" y="2645447"/>
              <a:ext cx="10819" cy="21875"/>
            </a:xfrm>
            <a:custGeom>
              <a:avLst/>
              <a:gdLst/>
              <a:ahLst/>
              <a:cxnLst/>
              <a:rect l="l" t="t" r="r" b="b"/>
              <a:pathLst>
                <a:path w="412" h="833" extrusionOk="0">
                  <a:moveTo>
                    <a:pt x="0" y="0"/>
                  </a:moveTo>
                  <a:lnTo>
                    <a:pt x="0" y="833"/>
                  </a:lnTo>
                  <a:lnTo>
                    <a:pt x="412" y="833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89"/>
            <p:cNvSpPr/>
            <p:nvPr/>
          </p:nvSpPr>
          <p:spPr>
            <a:xfrm>
              <a:off x="4101462" y="2645604"/>
              <a:ext cx="14601" cy="21717"/>
            </a:xfrm>
            <a:custGeom>
              <a:avLst/>
              <a:gdLst/>
              <a:ahLst/>
              <a:cxnLst/>
              <a:rect l="l" t="t" r="r" b="b"/>
              <a:pathLst>
                <a:path w="556" h="827" extrusionOk="0">
                  <a:moveTo>
                    <a:pt x="325" y="1"/>
                  </a:moveTo>
                  <a:cubicBezTo>
                    <a:pt x="226" y="1"/>
                    <a:pt x="141" y="65"/>
                    <a:pt x="125" y="166"/>
                  </a:cubicBezTo>
                  <a:lnTo>
                    <a:pt x="0" y="827"/>
                  </a:lnTo>
                  <a:lnTo>
                    <a:pt x="421" y="827"/>
                  </a:lnTo>
                  <a:lnTo>
                    <a:pt x="536" y="243"/>
                  </a:lnTo>
                  <a:cubicBezTo>
                    <a:pt x="555" y="128"/>
                    <a:pt x="479" y="23"/>
                    <a:pt x="364" y="4"/>
                  </a:cubicBezTo>
                  <a:cubicBezTo>
                    <a:pt x="351" y="2"/>
                    <a:pt x="338" y="1"/>
                    <a:pt x="325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89"/>
            <p:cNvSpPr/>
            <p:nvPr/>
          </p:nvSpPr>
          <p:spPr>
            <a:xfrm>
              <a:off x="4223623" y="2645578"/>
              <a:ext cx="14811" cy="21743"/>
            </a:xfrm>
            <a:custGeom>
              <a:avLst/>
              <a:gdLst/>
              <a:ahLst/>
              <a:cxnLst/>
              <a:rect l="l" t="t" r="r" b="b"/>
              <a:pathLst>
                <a:path w="564" h="828" extrusionOk="0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143" y="828"/>
                  </a:lnTo>
                  <a:lnTo>
                    <a:pt x="564" y="828"/>
                  </a:ln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89"/>
            <p:cNvSpPr/>
            <p:nvPr/>
          </p:nvSpPr>
          <p:spPr>
            <a:xfrm>
              <a:off x="4077329" y="2460471"/>
              <a:ext cx="185002" cy="196057"/>
            </a:xfrm>
            <a:custGeom>
              <a:avLst/>
              <a:gdLst/>
              <a:ahLst/>
              <a:cxnLst/>
              <a:rect l="l" t="t" r="r" b="b"/>
              <a:pathLst>
                <a:path w="7045" h="7466" extrusionOk="0">
                  <a:moveTo>
                    <a:pt x="0" y="1"/>
                  </a:moveTo>
                  <a:lnTo>
                    <a:pt x="0" y="7255"/>
                  </a:lnTo>
                  <a:cubicBezTo>
                    <a:pt x="0" y="7370"/>
                    <a:pt x="96" y="7465"/>
                    <a:pt x="211" y="7465"/>
                  </a:cubicBezTo>
                  <a:lnTo>
                    <a:pt x="6843" y="7465"/>
                  </a:lnTo>
                  <a:cubicBezTo>
                    <a:pt x="6958" y="7465"/>
                    <a:pt x="7044" y="7370"/>
                    <a:pt x="7044" y="7255"/>
                  </a:cubicBezTo>
                  <a:lnTo>
                    <a:pt x="7044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89"/>
            <p:cNvSpPr/>
            <p:nvPr/>
          </p:nvSpPr>
          <p:spPr>
            <a:xfrm>
              <a:off x="4077329" y="2460471"/>
              <a:ext cx="185002" cy="16360"/>
            </a:xfrm>
            <a:custGeom>
              <a:avLst/>
              <a:gdLst/>
              <a:ahLst/>
              <a:cxnLst/>
              <a:rect l="l" t="t" r="r" b="b"/>
              <a:pathLst>
                <a:path w="7045" h="623" extrusionOk="0">
                  <a:moveTo>
                    <a:pt x="0" y="1"/>
                  </a:moveTo>
                  <a:lnTo>
                    <a:pt x="0" y="623"/>
                  </a:lnTo>
                  <a:lnTo>
                    <a:pt x="7044" y="623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89"/>
            <p:cNvSpPr/>
            <p:nvPr/>
          </p:nvSpPr>
          <p:spPr>
            <a:xfrm>
              <a:off x="4066510" y="2444137"/>
              <a:ext cx="206876" cy="21901"/>
            </a:xfrm>
            <a:custGeom>
              <a:avLst/>
              <a:gdLst/>
              <a:ahLst/>
              <a:cxnLst/>
              <a:rect l="l" t="t" r="r" b="b"/>
              <a:pathLst>
                <a:path w="7878" h="834" extrusionOk="0">
                  <a:moveTo>
                    <a:pt x="211" y="0"/>
                  </a:moveTo>
                  <a:cubicBezTo>
                    <a:pt x="97" y="0"/>
                    <a:pt x="1" y="96"/>
                    <a:pt x="1" y="211"/>
                  </a:cubicBezTo>
                  <a:lnTo>
                    <a:pt x="1" y="623"/>
                  </a:lnTo>
                  <a:cubicBezTo>
                    <a:pt x="1" y="737"/>
                    <a:pt x="97" y="833"/>
                    <a:pt x="211" y="833"/>
                  </a:cubicBezTo>
                  <a:lnTo>
                    <a:pt x="7667" y="833"/>
                  </a:lnTo>
                  <a:cubicBezTo>
                    <a:pt x="7781" y="833"/>
                    <a:pt x="7877" y="737"/>
                    <a:pt x="7877" y="623"/>
                  </a:cubicBezTo>
                  <a:lnTo>
                    <a:pt x="7877" y="211"/>
                  </a:lnTo>
                  <a:cubicBezTo>
                    <a:pt x="7877" y="96"/>
                    <a:pt x="7781" y="0"/>
                    <a:pt x="7667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89"/>
            <p:cNvSpPr/>
            <p:nvPr/>
          </p:nvSpPr>
          <p:spPr>
            <a:xfrm>
              <a:off x="4094161" y="2508186"/>
              <a:ext cx="148185" cy="106563"/>
            </a:xfrm>
            <a:custGeom>
              <a:avLst/>
              <a:gdLst/>
              <a:ahLst/>
              <a:cxnLst/>
              <a:rect l="l" t="t" r="r" b="b"/>
              <a:pathLst>
                <a:path w="5643" h="4058" extrusionOk="0">
                  <a:moveTo>
                    <a:pt x="4309" y="1"/>
                  </a:moveTo>
                  <a:cubicBezTo>
                    <a:pt x="3969" y="1"/>
                    <a:pt x="3972" y="519"/>
                    <a:pt x="4318" y="519"/>
                  </a:cubicBezTo>
                  <a:cubicBezTo>
                    <a:pt x="4324" y="519"/>
                    <a:pt x="4330" y="519"/>
                    <a:pt x="4336" y="519"/>
                  </a:cubicBezTo>
                  <a:lnTo>
                    <a:pt x="4738" y="519"/>
                  </a:lnTo>
                  <a:lnTo>
                    <a:pt x="2987" y="2280"/>
                  </a:lnTo>
                  <a:lnTo>
                    <a:pt x="2594" y="1887"/>
                  </a:lnTo>
                  <a:cubicBezTo>
                    <a:pt x="2503" y="1796"/>
                    <a:pt x="2384" y="1751"/>
                    <a:pt x="2264" y="1751"/>
                  </a:cubicBezTo>
                  <a:cubicBezTo>
                    <a:pt x="2144" y="1751"/>
                    <a:pt x="2025" y="1796"/>
                    <a:pt x="1934" y="1887"/>
                  </a:cubicBezTo>
                  <a:lnTo>
                    <a:pt x="211" y="3600"/>
                  </a:lnTo>
                  <a:cubicBezTo>
                    <a:pt x="0" y="3782"/>
                    <a:pt x="182" y="4058"/>
                    <a:pt x="390" y="4058"/>
                  </a:cubicBezTo>
                  <a:cubicBezTo>
                    <a:pt x="456" y="4058"/>
                    <a:pt x="525" y="4031"/>
                    <a:pt x="584" y="3964"/>
                  </a:cubicBezTo>
                  <a:lnTo>
                    <a:pt x="2259" y="2280"/>
                  </a:lnTo>
                  <a:lnTo>
                    <a:pt x="2661" y="2672"/>
                  </a:lnTo>
                  <a:cubicBezTo>
                    <a:pt x="2752" y="2763"/>
                    <a:pt x="2872" y="2808"/>
                    <a:pt x="2991" y="2808"/>
                  </a:cubicBezTo>
                  <a:cubicBezTo>
                    <a:pt x="3111" y="2808"/>
                    <a:pt x="3231" y="2763"/>
                    <a:pt x="3321" y="2672"/>
                  </a:cubicBezTo>
                  <a:lnTo>
                    <a:pt x="5111" y="882"/>
                  </a:lnTo>
                  <a:lnTo>
                    <a:pt x="5111" y="1294"/>
                  </a:lnTo>
                  <a:cubicBezTo>
                    <a:pt x="5097" y="1476"/>
                    <a:pt x="5233" y="1567"/>
                    <a:pt x="5370" y="1567"/>
                  </a:cubicBezTo>
                  <a:cubicBezTo>
                    <a:pt x="5506" y="1567"/>
                    <a:pt x="5642" y="1476"/>
                    <a:pt x="5628" y="1294"/>
                  </a:cubicBezTo>
                  <a:lnTo>
                    <a:pt x="5628" y="260"/>
                  </a:lnTo>
                  <a:cubicBezTo>
                    <a:pt x="5628" y="117"/>
                    <a:pt x="5513" y="2"/>
                    <a:pt x="5370" y="2"/>
                  </a:cubicBezTo>
                  <a:lnTo>
                    <a:pt x="4336" y="2"/>
                  </a:lnTo>
                  <a:cubicBezTo>
                    <a:pt x="4327" y="1"/>
                    <a:pt x="4318" y="1"/>
                    <a:pt x="4309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89"/>
            <p:cNvSpPr/>
            <p:nvPr/>
          </p:nvSpPr>
          <p:spPr>
            <a:xfrm>
              <a:off x="4066510" y="2454930"/>
              <a:ext cx="206876" cy="11108"/>
            </a:xfrm>
            <a:custGeom>
              <a:avLst/>
              <a:gdLst/>
              <a:ahLst/>
              <a:cxnLst/>
              <a:rect l="l" t="t" r="r" b="b"/>
              <a:pathLst>
                <a:path w="7878" h="423" extrusionOk="0">
                  <a:moveTo>
                    <a:pt x="211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26"/>
                    <a:pt x="97" y="422"/>
                    <a:pt x="211" y="422"/>
                  </a:cubicBezTo>
                  <a:lnTo>
                    <a:pt x="7667" y="422"/>
                  </a:lnTo>
                  <a:cubicBezTo>
                    <a:pt x="7781" y="422"/>
                    <a:pt x="7877" y="326"/>
                    <a:pt x="7877" y="212"/>
                  </a:cubicBezTo>
                  <a:cubicBezTo>
                    <a:pt x="7877" y="97"/>
                    <a:pt x="7781" y="1"/>
                    <a:pt x="76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4" name="Google Shape;12054;p89"/>
          <p:cNvSpPr/>
          <p:nvPr/>
        </p:nvSpPr>
        <p:spPr>
          <a:xfrm>
            <a:off x="2958206" y="3891720"/>
            <a:ext cx="28440" cy="133453"/>
          </a:xfrm>
          <a:custGeom>
            <a:avLst/>
            <a:gdLst/>
            <a:ahLst/>
            <a:cxnLst/>
            <a:rect l="l" t="t" r="r" b="b"/>
            <a:pathLst>
              <a:path w="1083" h="5082" extrusionOk="0">
                <a:moveTo>
                  <a:pt x="1" y="0"/>
                </a:moveTo>
                <a:lnTo>
                  <a:pt x="1" y="5082"/>
                </a:lnTo>
                <a:lnTo>
                  <a:pt x="1082" y="5082"/>
                </a:lnTo>
                <a:lnTo>
                  <a:pt x="1082" y="0"/>
                </a:lnTo>
                <a:close/>
              </a:path>
            </a:pathLst>
          </a:custGeom>
          <a:solidFill>
            <a:srgbClr val="C6CF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55" name="Google Shape;12055;p89"/>
          <p:cNvGrpSpPr/>
          <p:nvPr/>
        </p:nvGrpSpPr>
        <p:grpSpPr>
          <a:xfrm>
            <a:off x="2617693" y="3817325"/>
            <a:ext cx="420475" cy="326491"/>
            <a:chOff x="2617693" y="3817325"/>
            <a:chExt cx="420475" cy="326491"/>
          </a:xfrm>
        </p:grpSpPr>
        <p:sp>
          <p:nvSpPr>
            <p:cNvPr id="12056" name="Google Shape;12056;p89"/>
            <p:cNvSpPr/>
            <p:nvPr/>
          </p:nvSpPr>
          <p:spPr>
            <a:xfrm>
              <a:off x="2688542" y="3845712"/>
              <a:ext cx="337047" cy="217170"/>
            </a:xfrm>
            <a:custGeom>
              <a:avLst/>
              <a:gdLst/>
              <a:ahLst/>
              <a:cxnLst/>
              <a:rect l="l" t="t" r="r" b="b"/>
              <a:pathLst>
                <a:path w="12835" h="8270" extrusionOk="0">
                  <a:moveTo>
                    <a:pt x="12835" y="1"/>
                  </a:moveTo>
                  <a:lnTo>
                    <a:pt x="1" y="10"/>
                  </a:lnTo>
                  <a:lnTo>
                    <a:pt x="1" y="5284"/>
                  </a:lnTo>
                  <a:lnTo>
                    <a:pt x="900" y="5284"/>
                  </a:lnTo>
                  <a:lnTo>
                    <a:pt x="900" y="5867"/>
                  </a:lnTo>
                  <a:lnTo>
                    <a:pt x="1140" y="5944"/>
                  </a:lnTo>
                  <a:cubicBezTo>
                    <a:pt x="1274" y="5982"/>
                    <a:pt x="1417" y="6040"/>
                    <a:pt x="1542" y="6116"/>
                  </a:cubicBezTo>
                  <a:lnTo>
                    <a:pt x="1771" y="6231"/>
                  </a:lnTo>
                  <a:lnTo>
                    <a:pt x="2183" y="5819"/>
                  </a:lnTo>
                  <a:lnTo>
                    <a:pt x="2843" y="6480"/>
                  </a:lnTo>
                  <a:lnTo>
                    <a:pt x="2432" y="6891"/>
                  </a:lnTo>
                  <a:lnTo>
                    <a:pt x="2547" y="7121"/>
                  </a:lnTo>
                  <a:cubicBezTo>
                    <a:pt x="2623" y="7245"/>
                    <a:pt x="2681" y="7379"/>
                    <a:pt x="2719" y="7523"/>
                  </a:cubicBezTo>
                  <a:lnTo>
                    <a:pt x="2795" y="7762"/>
                  </a:lnTo>
                  <a:lnTo>
                    <a:pt x="3379" y="7762"/>
                  </a:lnTo>
                  <a:lnTo>
                    <a:pt x="3379" y="8269"/>
                  </a:lnTo>
                  <a:lnTo>
                    <a:pt x="12835" y="8269"/>
                  </a:lnTo>
                  <a:lnTo>
                    <a:pt x="12835" y="1"/>
                  </a:ln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89"/>
            <p:cNvSpPr/>
            <p:nvPr/>
          </p:nvSpPr>
          <p:spPr>
            <a:xfrm>
              <a:off x="2734786" y="4063119"/>
              <a:ext cx="57089" cy="27153"/>
            </a:xfrm>
            <a:custGeom>
              <a:avLst/>
              <a:gdLst/>
              <a:ahLst/>
              <a:cxnLst/>
              <a:rect l="l" t="t" r="r" b="b"/>
              <a:pathLst>
                <a:path w="2174" h="1034" extrusionOk="0">
                  <a:moveTo>
                    <a:pt x="1235" y="0"/>
                  </a:moveTo>
                  <a:lnTo>
                    <a:pt x="1235" y="38"/>
                  </a:lnTo>
                  <a:lnTo>
                    <a:pt x="479" y="38"/>
                  </a:lnTo>
                  <a:lnTo>
                    <a:pt x="479" y="48"/>
                  </a:lnTo>
                  <a:cubicBezTo>
                    <a:pt x="460" y="431"/>
                    <a:pt x="288" y="775"/>
                    <a:pt x="1" y="1034"/>
                  </a:cubicBezTo>
                  <a:lnTo>
                    <a:pt x="1379" y="1034"/>
                  </a:lnTo>
                  <a:cubicBezTo>
                    <a:pt x="1446" y="890"/>
                    <a:pt x="1494" y="747"/>
                    <a:pt x="1532" y="593"/>
                  </a:cubicBezTo>
                  <a:lnTo>
                    <a:pt x="2173" y="593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89"/>
            <p:cNvSpPr/>
            <p:nvPr/>
          </p:nvSpPr>
          <p:spPr>
            <a:xfrm>
              <a:off x="2747864" y="3991981"/>
              <a:ext cx="44012" cy="70902"/>
            </a:xfrm>
            <a:custGeom>
              <a:avLst/>
              <a:gdLst/>
              <a:ahLst/>
              <a:cxnLst/>
              <a:rect l="l" t="t" r="r" b="b"/>
              <a:pathLst>
                <a:path w="1676" h="2700" extrusionOk="0">
                  <a:moveTo>
                    <a:pt x="307" y="1"/>
                  </a:moveTo>
                  <a:lnTo>
                    <a:pt x="0" y="307"/>
                  </a:lnTo>
                  <a:lnTo>
                    <a:pt x="594" y="910"/>
                  </a:lnTo>
                  <a:lnTo>
                    <a:pt x="182" y="1321"/>
                  </a:lnTo>
                  <a:lnTo>
                    <a:pt x="297" y="1551"/>
                  </a:lnTo>
                  <a:cubicBezTo>
                    <a:pt x="364" y="1675"/>
                    <a:pt x="422" y="1819"/>
                    <a:pt x="469" y="1963"/>
                  </a:cubicBezTo>
                  <a:lnTo>
                    <a:pt x="546" y="2202"/>
                  </a:lnTo>
                  <a:lnTo>
                    <a:pt x="1130" y="2202"/>
                  </a:lnTo>
                  <a:lnTo>
                    <a:pt x="1130" y="2699"/>
                  </a:lnTo>
                  <a:lnTo>
                    <a:pt x="1675" y="2699"/>
                  </a:lnTo>
                  <a:lnTo>
                    <a:pt x="1675" y="2030"/>
                  </a:lnTo>
                  <a:lnTo>
                    <a:pt x="1034" y="2030"/>
                  </a:lnTo>
                  <a:cubicBezTo>
                    <a:pt x="977" y="1790"/>
                    <a:pt x="881" y="1561"/>
                    <a:pt x="757" y="1360"/>
                  </a:cubicBezTo>
                  <a:lnTo>
                    <a:pt x="1206" y="910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89"/>
            <p:cNvSpPr/>
            <p:nvPr/>
          </p:nvSpPr>
          <p:spPr>
            <a:xfrm>
              <a:off x="2692823" y="3979927"/>
              <a:ext cx="49027" cy="29411"/>
            </a:xfrm>
            <a:custGeom>
              <a:avLst/>
              <a:gdLst/>
              <a:ahLst/>
              <a:cxnLst/>
              <a:rect l="l" t="t" r="r" b="b"/>
              <a:pathLst>
                <a:path w="1867" h="1120" extrusionOk="0">
                  <a:moveTo>
                    <a:pt x="1" y="0"/>
                  </a:moveTo>
                  <a:lnTo>
                    <a:pt x="1" y="163"/>
                  </a:lnTo>
                  <a:lnTo>
                    <a:pt x="737" y="163"/>
                  </a:lnTo>
                  <a:lnTo>
                    <a:pt x="737" y="756"/>
                  </a:lnTo>
                  <a:lnTo>
                    <a:pt x="977" y="833"/>
                  </a:lnTo>
                  <a:cubicBezTo>
                    <a:pt x="1111" y="871"/>
                    <a:pt x="1254" y="929"/>
                    <a:pt x="1379" y="996"/>
                  </a:cubicBezTo>
                  <a:lnTo>
                    <a:pt x="1608" y="1120"/>
                  </a:lnTo>
                  <a:lnTo>
                    <a:pt x="1867" y="862"/>
                  </a:lnTo>
                  <a:cubicBezTo>
                    <a:pt x="1675" y="766"/>
                    <a:pt x="1484" y="689"/>
                    <a:pt x="1283" y="632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89"/>
            <p:cNvSpPr/>
            <p:nvPr/>
          </p:nvSpPr>
          <p:spPr>
            <a:xfrm>
              <a:off x="2688542" y="3845975"/>
              <a:ext cx="11344" cy="133979"/>
            </a:xfrm>
            <a:custGeom>
              <a:avLst/>
              <a:gdLst/>
              <a:ahLst/>
              <a:cxnLst/>
              <a:rect l="l" t="t" r="r" b="b"/>
              <a:pathLst>
                <a:path w="432" h="5102" extrusionOk="0">
                  <a:moveTo>
                    <a:pt x="1" y="0"/>
                  </a:moveTo>
                  <a:lnTo>
                    <a:pt x="1" y="5101"/>
                  </a:lnTo>
                  <a:lnTo>
                    <a:pt x="432" y="5101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89"/>
            <p:cNvSpPr/>
            <p:nvPr/>
          </p:nvSpPr>
          <p:spPr>
            <a:xfrm>
              <a:off x="2688542" y="3844977"/>
              <a:ext cx="337047" cy="11082"/>
            </a:xfrm>
            <a:custGeom>
              <a:avLst/>
              <a:gdLst/>
              <a:ahLst/>
              <a:cxnLst/>
              <a:rect l="l" t="t" r="r" b="b"/>
              <a:pathLst>
                <a:path w="12835" h="422" extrusionOk="0">
                  <a:moveTo>
                    <a:pt x="1" y="0"/>
                  </a:moveTo>
                  <a:lnTo>
                    <a:pt x="1" y="421"/>
                  </a:lnTo>
                  <a:lnTo>
                    <a:pt x="12835" y="421"/>
                  </a:lnTo>
                  <a:lnTo>
                    <a:pt x="12835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89"/>
            <p:cNvSpPr/>
            <p:nvPr/>
          </p:nvSpPr>
          <p:spPr>
            <a:xfrm>
              <a:off x="2723232" y="4061596"/>
              <a:ext cx="314936" cy="29936"/>
            </a:xfrm>
            <a:custGeom>
              <a:avLst/>
              <a:gdLst/>
              <a:ahLst/>
              <a:cxnLst/>
              <a:rect l="l" t="t" r="r" b="b"/>
              <a:pathLst>
                <a:path w="11993" h="1140" extrusionOk="0">
                  <a:moveTo>
                    <a:pt x="1675" y="1"/>
                  </a:moveTo>
                  <a:cubicBezTo>
                    <a:pt x="1647" y="1"/>
                    <a:pt x="1628" y="20"/>
                    <a:pt x="1628" y="39"/>
                  </a:cubicBezTo>
                  <a:lnTo>
                    <a:pt x="546" y="39"/>
                  </a:lnTo>
                  <a:cubicBezTo>
                    <a:pt x="517" y="39"/>
                    <a:pt x="498" y="68"/>
                    <a:pt x="498" y="96"/>
                  </a:cubicBezTo>
                  <a:lnTo>
                    <a:pt x="498" y="163"/>
                  </a:lnTo>
                  <a:lnTo>
                    <a:pt x="498" y="202"/>
                  </a:lnTo>
                  <a:lnTo>
                    <a:pt x="498" y="221"/>
                  </a:lnTo>
                  <a:lnTo>
                    <a:pt x="498" y="240"/>
                  </a:lnTo>
                  <a:cubicBezTo>
                    <a:pt x="460" y="565"/>
                    <a:pt x="297" y="852"/>
                    <a:pt x="39" y="1044"/>
                  </a:cubicBezTo>
                  <a:cubicBezTo>
                    <a:pt x="1" y="1072"/>
                    <a:pt x="20" y="1139"/>
                    <a:pt x="68" y="1139"/>
                  </a:cubicBezTo>
                  <a:lnTo>
                    <a:pt x="11935" y="1139"/>
                  </a:lnTo>
                  <a:cubicBezTo>
                    <a:pt x="11963" y="1139"/>
                    <a:pt x="11992" y="1111"/>
                    <a:pt x="11992" y="1082"/>
                  </a:cubicBezTo>
                  <a:lnTo>
                    <a:pt x="11992" y="48"/>
                  </a:lnTo>
                  <a:cubicBezTo>
                    <a:pt x="11983" y="20"/>
                    <a:pt x="11963" y="1"/>
                    <a:pt x="11935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89"/>
            <p:cNvSpPr/>
            <p:nvPr/>
          </p:nvSpPr>
          <p:spPr>
            <a:xfrm>
              <a:off x="2676226" y="3817325"/>
              <a:ext cx="361679" cy="29936"/>
            </a:xfrm>
            <a:custGeom>
              <a:avLst/>
              <a:gdLst/>
              <a:ahLst/>
              <a:cxnLst/>
              <a:rect l="l" t="t" r="r" b="b"/>
              <a:pathLst>
                <a:path w="13773" h="1140" extrusionOk="0">
                  <a:moveTo>
                    <a:pt x="49" y="0"/>
                  </a:moveTo>
                  <a:cubicBezTo>
                    <a:pt x="20" y="0"/>
                    <a:pt x="1" y="19"/>
                    <a:pt x="1" y="48"/>
                  </a:cubicBezTo>
                  <a:lnTo>
                    <a:pt x="1" y="1082"/>
                  </a:lnTo>
                  <a:cubicBezTo>
                    <a:pt x="1" y="1110"/>
                    <a:pt x="20" y="1139"/>
                    <a:pt x="49" y="1139"/>
                  </a:cubicBezTo>
                  <a:lnTo>
                    <a:pt x="13725" y="1139"/>
                  </a:lnTo>
                  <a:cubicBezTo>
                    <a:pt x="13753" y="1139"/>
                    <a:pt x="13773" y="1110"/>
                    <a:pt x="13773" y="1082"/>
                  </a:cubicBezTo>
                  <a:lnTo>
                    <a:pt x="13773" y="48"/>
                  </a:lnTo>
                  <a:cubicBezTo>
                    <a:pt x="13773" y="19"/>
                    <a:pt x="13753" y="0"/>
                    <a:pt x="13725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89"/>
            <p:cNvSpPr/>
            <p:nvPr/>
          </p:nvSpPr>
          <p:spPr>
            <a:xfrm>
              <a:off x="2812463" y="3959051"/>
              <a:ext cx="28413" cy="66123"/>
            </a:xfrm>
            <a:custGeom>
              <a:avLst/>
              <a:gdLst/>
              <a:ahLst/>
              <a:cxnLst/>
              <a:rect l="l" t="t" r="r" b="b"/>
              <a:pathLst>
                <a:path w="1082" h="2518" extrusionOk="0">
                  <a:moveTo>
                    <a:pt x="0" y="1"/>
                  </a:moveTo>
                  <a:lnTo>
                    <a:pt x="0" y="2518"/>
                  </a:lnTo>
                  <a:lnTo>
                    <a:pt x="1081" y="2518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89"/>
            <p:cNvSpPr/>
            <p:nvPr/>
          </p:nvSpPr>
          <p:spPr>
            <a:xfrm>
              <a:off x="2860966" y="3930664"/>
              <a:ext cx="28413" cy="94510"/>
            </a:xfrm>
            <a:custGeom>
              <a:avLst/>
              <a:gdLst/>
              <a:ahLst/>
              <a:cxnLst/>
              <a:rect l="l" t="t" r="r" b="b"/>
              <a:pathLst>
                <a:path w="1082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1082" y="3599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89"/>
            <p:cNvSpPr/>
            <p:nvPr/>
          </p:nvSpPr>
          <p:spPr>
            <a:xfrm>
              <a:off x="2908207" y="3947759"/>
              <a:ext cx="28413" cy="77414"/>
            </a:xfrm>
            <a:custGeom>
              <a:avLst/>
              <a:gdLst/>
              <a:ahLst/>
              <a:cxnLst/>
              <a:rect l="l" t="t" r="r" b="b"/>
              <a:pathLst>
                <a:path w="1082" h="2948" extrusionOk="0">
                  <a:moveTo>
                    <a:pt x="0" y="0"/>
                  </a:moveTo>
                  <a:lnTo>
                    <a:pt x="0" y="2948"/>
                  </a:lnTo>
                  <a:lnTo>
                    <a:pt x="1082" y="294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89"/>
            <p:cNvSpPr/>
            <p:nvPr/>
          </p:nvSpPr>
          <p:spPr>
            <a:xfrm>
              <a:off x="2716693" y="3882161"/>
              <a:ext cx="54069" cy="13603"/>
            </a:xfrm>
            <a:custGeom>
              <a:avLst/>
              <a:gdLst/>
              <a:ahLst/>
              <a:cxnLst/>
              <a:rect l="l" t="t" r="r" b="b"/>
              <a:pathLst>
                <a:path w="2059" h="518" extrusionOk="0">
                  <a:moveTo>
                    <a:pt x="345" y="0"/>
                  </a:moveTo>
                  <a:cubicBezTo>
                    <a:pt x="1" y="0"/>
                    <a:pt x="1" y="517"/>
                    <a:pt x="345" y="517"/>
                  </a:cubicBezTo>
                  <a:lnTo>
                    <a:pt x="1714" y="517"/>
                  </a:lnTo>
                  <a:cubicBezTo>
                    <a:pt x="2058" y="517"/>
                    <a:pt x="2058" y="0"/>
                    <a:pt x="1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89"/>
            <p:cNvSpPr/>
            <p:nvPr/>
          </p:nvSpPr>
          <p:spPr>
            <a:xfrm>
              <a:off x="2716693" y="3904771"/>
              <a:ext cx="73659" cy="13340"/>
            </a:xfrm>
            <a:custGeom>
              <a:avLst/>
              <a:gdLst/>
              <a:ahLst/>
              <a:cxnLst/>
              <a:rect l="l" t="t" r="r" b="b"/>
              <a:pathLst>
                <a:path w="2805" h="508" extrusionOk="0">
                  <a:moveTo>
                    <a:pt x="345" y="1"/>
                  </a:moveTo>
                  <a:cubicBezTo>
                    <a:pt x="1" y="1"/>
                    <a:pt x="1" y="508"/>
                    <a:pt x="345" y="508"/>
                  </a:cubicBezTo>
                  <a:lnTo>
                    <a:pt x="2470" y="508"/>
                  </a:lnTo>
                  <a:cubicBezTo>
                    <a:pt x="2805" y="50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89"/>
            <p:cNvSpPr/>
            <p:nvPr/>
          </p:nvSpPr>
          <p:spPr>
            <a:xfrm>
              <a:off x="2716693" y="392714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7"/>
                    <a:pt x="345" y="517"/>
                  </a:cubicBezTo>
                  <a:lnTo>
                    <a:pt x="2470" y="517"/>
                  </a:lnTo>
                  <a:cubicBezTo>
                    <a:pt x="2805" y="517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89"/>
            <p:cNvSpPr/>
            <p:nvPr/>
          </p:nvSpPr>
          <p:spPr>
            <a:xfrm>
              <a:off x="2716693" y="394975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8"/>
                    <a:pt x="345" y="518"/>
                  </a:cubicBezTo>
                  <a:lnTo>
                    <a:pt x="2470" y="518"/>
                  </a:lnTo>
                  <a:cubicBezTo>
                    <a:pt x="2805" y="51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89"/>
            <p:cNvSpPr/>
            <p:nvPr/>
          </p:nvSpPr>
          <p:spPr>
            <a:xfrm>
              <a:off x="2617693" y="3979428"/>
              <a:ext cx="164125" cy="164388"/>
            </a:xfrm>
            <a:custGeom>
              <a:avLst/>
              <a:gdLst/>
              <a:ahLst/>
              <a:cxnLst/>
              <a:rect l="l" t="t" r="r" b="b"/>
              <a:pathLst>
                <a:path w="6250" h="6260" extrusionOk="0">
                  <a:moveTo>
                    <a:pt x="3302" y="1866"/>
                  </a:moveTo>
                  <a:lnTo>
                    <a:pt x="3331" y="1876"/>
                  </a:lnTo>
                  <a:lnTo>
                    <a:pt x="3359" y="1876"/>
                  </a:lnTo>
                  <a:lnTo>
                    <a:pt x="3388" y="1885"/>
                  </a:lnTo>
                  <a:lnTo>
                    <a:pt x="3417" y="1895"/>
                  </a:lnTo>
                  <a:lnTo>
                    <a:pt x="3445" y="1905"/>
                  </a:lnTo>
                  <a:lnTo>
                    <a:pt x="3474" y="1905"/>
                  </a:lnTo>
                  <a:lnTo>
                    <a:pt x="3503" y="1924"/>
                  </a:lnTo>
                  <a:lnTo>
                    <a:pt x="3532" y="1933"/>
                  </a:lnTo>
                  <a:lnTo>
                    <a:pt x="3560" y="1943"/>
                  </a:lnTo>
                  <a:lnTo>
                    <a:pt x="3589" y="1952"/>
                  </a:lnTo>
                  <a:lnTo>
                    <a:pt x="3618" y="1972"/>
                  </a:lnTo>
                  <a:lnTo>
                    <a:pt x="3646" y="1981"/>
                  </a:lnTo>
                  <a:lnTo>
                    <a:pt x="3675" y="1991"/>
                  </a:lnTo>
                  <a:lnTo>
                    <a:pt x="3704" y="2010"/>
                  </a:lnTo>
                  <a:lnTo>
                    <a:pt x="3732" y="2019"/>
                  </a:lnTo>
                  <a:lnTo>
                    <a:pt x="3752" y="2039"/>
                  </a:lnTo>
                  <a:lnTo>
                    <a:pt x="3780" y="2058"/>
                  </a:lnTo>
                  <a:lnTo>
                    <a:pt x="3799" y="2067"/>
                  </a:lnTo>
                  <a:lnTo>
                    <a:pt x="3819" y="2086"/>
                  </a:lnTo>
                  <a:lnTo>
                    <a:pt x="3828" y="2086"/>
                  </a:lnTo>
                  <a:lnTo>
                    <a:pt x="3847" y="2096"/>
                  </a:lnTo>
                  <a:lnTo>
                    <a:pt x="3866" y="2115"/>
                  </a:lnTo>
                  <a:lnTo>
                    <a:pt x="3876" y="2115"/>
                  </a:lnTo>
                  <a:lnTo>
                    <a:pt x="3895" y="2125"/>
                  </a:lnTo>
                  <a:lnTo>
                    <a:pt x="3924" y="2153"/>
                  </a:lnTo>
                  <a:lnTo>
                    <a:pt x="3953" y="2182"/>
                  </a:lnTo>
                  <a:lnTo>
                    <a:pt x="3981" y="2211"/>
                  </a:lnTo>
                  <a:lnTo>
                    <a:pt x="3991" y="2220"/>
                  </a:lnTo>
                  <a:lnTo>
                    <a:pt x="4000" y="2230"/>
                  </a:lnTo>
                  <a:lnTo>
                    <a:pt x="4020" y="2249"/>
                  </a:lnTo>
                  <a:lnTo>
                    <a:pt x="4039" y="2268"/>
                  </a:lnTo>
                  <a:lnTo>
                    <a:pt x="4039" y="2278"/>
                  </a:lnTo>
                  <a:lnTo>
                    <a:pt x="4058" y="2297"/>
                  </a:lnTo>
                  <a:lnTo>
                    <a:pt x="4077" y="2316"/>
                  </a:lnTo>
                  <a:lnTo>
                    <a:pt x="4077" y="2326"/>
                  </a:lnTo>
                  <a:lnTo>
                    <a:pt x="4096" y="2345"/>
                  </a:lnTo>
                  <a:lnTo>
                    <a:pt x="4115" y="2364"/>
                  </a:lnTo>
                  <a:lnTo>
                    <a:pt x="4134" y="2393"/>
                  </a:lnTo>
                  <a:lnTo>
                    <a:pt x="4144" y="2421"/>
                  </a:lnTo>
                  <a:lnTo>
                    <a:pt x="4163" y="2441"/>
                  </a:lnTo>
                  <a:lnTo>
                    <a:pt x="4182" y="2469"/>
                  </a:lnTo>
                  <a:lnTo>
                    <a:pt x="4201" y="2498"/>
                  </a:lnTo>
                  <a:lnTo>
                    <a:pt x="4211" y="2527"/>
                  </a:lnTo>
                  <a:lnTo>
                    <a:pt x="4230" y="2555"/>
                  </a:lnTo>
                  <a:lnTo>
                    <a:pt x="4240" y="2575"/>
                  </a:lnTo>
                  <a:lnTo>
                    <a:pt x="4249" y="2603"/>
                  </a:lnTo>
                  <a:lnTo>
                    <a:pt x="4268" y="2632"/>
                  </a:lnTo>
                  <a:lnTo>
                    <a:pt x="4278" y="2661"/>
                  </a:lnTo>
                  <a:lnTo>
                    <a:pt x="4288" y="2689"/>
                  </a:lnTo>
                  <a:lnTo>
                    <a:pt x="4297" y="2728"/>
                  </a:lnTo>
                  <a:lnTo>
                    <a:pt x="4307" y="2747"/>
                  </a:lnTo>
                  <a:lnTo>
                    <a:pt x="4316" y="2775"/>
                  </a:lnTo>
                  <a:lnTo>
                    <a:pt x="4316" y="2785"/>
                  </a:lnTo>
                  <a:lnTo>
                    <a:pt x="4316" y="2814"/>
                  </a:lnTo>
                  <a:lnTo>
                    <a:pt x="4326" y="2842"/>
                  </a:lnTo>
                  <a:lnTo>
                    <a:pt x="4326" y="2852"/>
                  </a:lnTo>
                  <a:lnTo>
                    <a:pt x="4326" y="2871"/>
                  </a:lnTo>
                  <a:cubicBezTo>
                    <a:pt x="4326" y="2881"/>
                    <a:pt x="4326" y="2890"/>
                    <a:pt x="4326" y="2900"/>
                  </a:cubicBezTo>
                  <a:lnTo>
                    <a:pt x="4326" y="2909"/>
                  </a:lnTo>
                  <a:lnTo>
                    <a:pt x="4326" y="2929"/>
                  </a:lnTo>
                  <a:cubicBezTo>
                    <a:pt x="4326" y="2948"/>
                    <a:pt x="4326" y="2967"/>
                    <a:pt x="4335" y="2986"/>
                  </a:cubicBezTo>
                  <a:lnTo>
                    <a:pt x="4335" y="2996"/>
                  </a:lnTo>
                  <a:lnTo>
                    <a:pt x="4335" y="3024"/>
                  </a:lnTo>
                  <a:lnTo>
                    <a:pt x="4335" y="3034"/>
                  </a:lnTo>
                  <a:cubicBezTo>
                    <a:pt x="4422" y="3072"/>
                    <a:pt x="4431" y="3101"/>
                    <a:pt x="4431" y="3130"/>
                  </a:cubicBezTo>
                  <a:lnTo>
                    <a:pt x="4422" y="3130"/>
                  </a:lnTo>
                  <a:lnTo>
                    <a:pt x="4422" y="3206"/>
                  </a:lnTo>
                  <a:lnTo>
                    <a:pt x="4422" y="3225"/>
                  </a:lnTo>
                  <a:lnTo>
                    <a:pt x="4422" y="3283"/>
                  </a:lnTo>
                  <a:lnTo>
                    <a:pt x="4422" y="3302"/>
                  </a:lnTo>
                  <a:cubicBezTo>
                    <a:pt x="4422" y="3321"/>
                    <a:pt x="4422" y="3350"/>
                    <a:pt x="4412" y="3369"/>
                  </a:cubicBezTo>
                  <a:lnTo>
                    <a:pt x="4412" y="3378"/>
                  </a:lnTo>
                  <a:cubicBezTo>
                    <a:pt x="4412" y="3407"/>
                    <a:pt x="4402" y="3426"/>
                    <a:pt x="4402" y="3455"/>
                  </a:cubicBezTo>
                  <a:lnTo>
                    <a:pt x="4402" y="3465"/>
                  </a:lnTo>
                  <a:cubicBezTo>
                    <a:pt x="4402" y="3484"/>
                    <a:pt x="4383" y="3503"/>
                    <a:pt x="4383" y="3532"/>
                  </a:cubicBezTo>
                  <a:lnTo>
                    <a:pt x="4374" y="3551"/>
                  </a:lnTo>
                  <a:cubicBezTo>
                    <a:pt x="4364" y="3570"/>
                    <a:pt x="4364" y="3589"/>
                    <a:pt x="4355" y="3608"/>
                  </a:cubicBezTo>
                  <a:lnTo>
                    <a:pt x="4355" y="3618"/>
                  </a:lnTo>
                  <a:cubicBezTo>
                    <a:pt x="4335" y="3666"/>
                    <a:pt x="4307" y="3713"/>
                    <a:pt x="4288" y="3761"/>
                  </a:cubicBezTo>
                  <a:lnTo>
                    <a:pt x="4288" y="3771"/>
                  </a:lnTo>
                  <a:lnTo>
                    <a:pt x="4249" y="3828"/>
                  </a:lnTo>
                  <a:lnTo>
                    <a:pt x="4240" y="3838"/>
                  </a:lnTo>
                  <a:cubicBezTo>
                    <a:pt x="4201" y="3905"/>
                    <a:pt x="4154" y="3962"/>
                    <a:pt x="4096" y="4020"/>
                  </a:cubicBezTo>
                  <a:cubicBezTo>
                    <a:pt x="4048" y="4077"/>
                    <a:pt x="3981" y="4125"/>
                    <a:pt x="3924" y="4173"/>
                  </a:cubicBezTo>
                  <a:lnTo>
                    <a:pt x="3895" y="4192"/>
                  </a:lnTo>
                  <a:lnTo>
                    <a:pt x="3857" y="4221"/>
                  </a:lnTo>
                  <a:lnTo>
                    <a:pt x="3838" y="4230"/>
                  </a:lnTo>
                  <a:lnTo>
                    <a:pt x="3809" y="4240"/>
                  </a:lnTo>
                  <a:lnTo>
                    <a:pt x="3799" y="4249"/>
                  </a:lnTo>
                  <a:lnTo>
                    <a:pt x="3771" y="4268"/>
                  </a:lnTo>
                  <a:lnTo>
                    <a:pt x="3761" y="4268"/>
                  </a:lnTo>
                  <a:lnTo>
                    <a:pt x="3704" y="4297"/>
                  </a:lnTo>
                  <a:lnTo>
                    <a:pt x="3665" y="4307"/>
                  </a:lnTo>
                  <a:lnTo>
                    <a:pt x="3637" y="4326"/>
                  </a:lnTo>
                  <a:lnTo>
                    <a:pt x="3627" y="4326"/>
                  </a:lnTo>
                  <a:lnTo>
                    <a:pt x="3579" y="4335"/>
                  </a:lnTo>
                  <a:lnTo>
                    <a:pt x="3541" y="4335"/>
                  </a:lnTo>
                  <a:lnTo>
                    <a:pt x="3503" y="4355"/>
                  </a:lnTo>
                  <a:lnTo>
                    <a:pt x="3455" y="4355"/>
                  </a:lnTo>
                  <a:lnTo>
                    <a:pt x="3378" y="4374"/>
                  </a:lnTo>
                  <a:lnTo>
                    <a:pt x="3359" y="4374"/>
                  </a:lnTo>
                  <a:lnTo>
                    <a:pt x="3292" y="4383"/>
                  </a:lnTo>
                  <a:lnTo>
                    <a:pt x="2929" y="4383"/>
                  </a:lnTo>
                  <a:lnTo>
                    <a:pt x="2842" y="4364"/>
                  </a:lnTo>
                  <a:lnTo>
                    <a:pt x="2814" y="4364"/>
                  </a:lnTo>
                  <a:lnTo>
                    <a:pt x="2766" y="4345"/>
                  </a:lnTo>
                  <a:lnTo>
                    <a:pt x="2728" y="4335"/>
                  </a:lnTo>
                  <a:lnTo>
                    <a:pt x="2680" y="4316"/>
                  </a:lnTo>
                  <a:lnTo>
                    <a:pt x="2670" y="4316"/>
                  </a:lnTo>
                  <a:lnTo>
                    <a:pt x="2632" y="4307"/>
                  </a:lnTo>
                  <a:lnTo>
                    <a:pt x="2594" y="4288"/>
                  </a:lnTo>
                  <a:lnTo>
                    <a:pt x="2527" y="4259"/>
                  </a:lnTo>
                  <a:lnTo>
                    <a:pt x="2517" y="4259"/>
                  </a:lnTo>
                  <a:lnTo>
                    <a:pt x="2498" y="4249"/>
                  </a:lnTo>
                  <a:lnTo>
                    <a:pt x="2460" y="4221"/>
                  </a:lnTo>
                  <a:lnTo>
                    <a:pt x="2440" y="4211"/>
                  </a:lnTo>
                  <a:lnTo>
                    <a:pt x="2431" y="4211"/>
                  </a:lnTo>
                  <a:cubicBezTo>
                    <a:pt x="2106" y="4010"/>
                    <a:pt x="1895" y="3675"/>
                    <a:pt x="1838" y="3292"/>
                  </a:cubicBezTo>
                  <a:lnTo>
                    <a:pt x="1838" y="3283"/>
                  </a:lnTo>
                  <a:cubicBezTo>
                    <a:pt x="1838" y="3264"/>
                    <a:pt x="1838" y="3235"/>
                    <a:pt x="1838" y="3216"/>
                  </a:cubicBezTo>
                  <a:lnTo>
                    <a:pt x="1838" y="3197"/>
                  </a:lnTo>
                  <a:lnTo>
                    <a:pt x="1838" y="3120"/>
                  </a:lnTo>
                  <a:lnTo>
                    <a:pt x="1838" y="3024"/>
                  </a:lnTo>
                  <a:lnTo>
                    <a:pt x="1838" y="3015"/>
                  </a:lnTo>
                  <a:lnTo>
                    <a:pt x="1838" y="2986"/>
                  </a:lnTo>
                  <a:lnTo>
                    <a:pt x="1838" y="2976"/>
                  </a:lnTo>
                  <a:cubicBezTo>
                    <a:pt x="1838" y="2957"/>
                    <a:pt x="1838" y="2938"/>
                    <a:pt x="1838" y="2919"/>
                  </a:cubicBezTo>
                  <a:lnTo>
                    <a:pt x="1838" y="2909"/>
                  </a:lnTo>
                  <a:cubicBezTo>
                    <a:pt x="1838" y="2890"/>
                    <a:pt x="1838" y="2881"/>
                    <a:pt x="1847" y="2871"/>
                  </a:cubicBezTo>
                  <a:lnTo>
                    <a:pt x="1847" y="2842"/>
                  </a:lnTo>
                  <a:lnTo>
                    <a:pt x="1847" y="2833"/>
                  </a:lnTo>
                  <a:lnTo>
                    <a:pt x="1857" y="2804"/>
                  </a:lnTo>
                  <a:lnTo>
                    <a:pt x="1857" y="2785"/>
                  </a:lnTo>
                  <a:lnTo>
                    <a:pt x="1857" y="2775"/>
                  </a:lnTo>
                  <a:lnTo>
                    <a:pt x="1866" y="2747"/>
                  </a:lnTo>
                  <a:lnTo>
                    <a:pt x="1866" y="2718"/>
                  </a:lnTo>
                  <a:lnTo>
                    <a:pt x="1885" y="2689"/>
                  </a:lnTo>
                  <a:lnTo>
                    <a:pt x="1895" y="2661"/>
                  </a:lnTo>
                  <a:lnTo>
                    <a:pt x="1905" y="2632"/>
                  </a:lnTo>
                  <a:lnTo>
                    <a:pt x="1914" y="2603"/>
                  </a:lnTo>
                  <a:lnTo>
                    <a:pt x="1933" y="2575"/>
                  </a:lnTo>
                  <a:lnTo>
                    <a:pt x="1943" y="2546"/>
                  </a:lnTo>
                  <a:lnTo>
                    <a:pt x="1962" y="2517"/>
                  </a:lnTo>
                  <a:lnTo>
                    <a:pt x="1972" y="2498"/>
                  </a:lnTo>
                  <a:lnTo>
                    <a:pt x="1991" y="2469"/>
                  </a:lnTo>
                  <a:lnTo>
                    <a:pt x="2000" y="2441"/>
                  </a:lnTo>
                  <a:lnTo>
                    <a:pt x="2019" y="2412"/>
                  </a:lnTo>
                  <a:lnTo>
                    <a:pt x="2039" y="2393"/>
                  </a:lnTo>
                  <a:lnTo>
                    <a:pt x="2058" y="2364"/>
                  </a:lnTo>
                  <a:lnTo>
                    <a:pt x="2067" y="2335"/>
                  </a:lnTo>
                  <a:lnTo>
                    <a:pt x="2096" y="2316"/>
                  </a:lnTo>
                  <a:lnTo>
                    <a:pt x="2106" y="2297"/>
                  </a:lnTo>
                  <a:lnTo>
                    <a:pt x="2125" y="2268"/>
                  </a:lnTo>
                  <a:lnTo>
                    <a:pt x="2144" y="2259"/>
                  </a:lnTo>
                  <a:lnTo>
                    <a:pt x="2163" y="2230"/>
                  </a:lnTo>
                  <a:lnTo>
                    <a:pt x="2173" y="2220"/>
                  </a:lnTo>
                  <a:lnTo>
                    <a:pt x="2182" y="2211"/>
                  </a:lnTo>
                  <a:lnTo>
                    <a:pt x="2220" y="2173"/>
                  </a:lnTo>
                  <a:lnTo>
                    <a:pt x="2230" y="2173"/>
                  </a:lnTo>
                  <a:lnTo>
                    <a:pt x="2268" y="2134"/>
                  </a:lnTo>
                  <a:lnTo>
                    <a:pt x="2287" y="2125"/>
                  </a:lnTo>
                  <a:lnTo>
                    <a:pt x="2316" y="2096"/>
                  </a:lnTo>
                  <a:lnTo>
                    <a:pt x="2335" y="2086"/>
                  </a:lnTo>
                  <a:lnTo>
                    <a:pt x="2364" y="2067"/>
                  </a:lnTo>
                  <a:lnTo>
                    <a:pt x="2383" y="2048"/>
                  </a:lnTo>
                  <a:lnTo>
                    <a:pt x="2412" y="2029"/>
                  </a:lnTo>
                  <a:lnTo>
                    <a:pt x="2431" y="2019"/>
                  </a:lnTo>
                  <a:lnTo>
                    <a:pt x="2460" y="2010"/>
                  </a:lnTo>
                  <a:lnTo>
                    <a:pt x="2479" y="1991"/>
                  </a:lnTo>
                  <a:lnTo>
                    <a:pt x="2507" y="1981"/>
                  </a:lnTo>
                  <a:lnTo>
                    <a:pt x="2536" y="1972"/>
                  </a:lnTo>
                  <a:lnTo>
                    <a:pt x="2565" y="1952"/>
                  </a:lnTo>
                  <a:lnTo>
                    <a:pt x="2594" y="1943"/>
                  </a:lnTo>
                  <a:lnTo>
                    <a:pt x="2622" y="1933"/>
                  </a:lnTo>
                  <a:lnTo>
                    <a:pt x="2651" y="1924"/>
                  </a:lnTo>
                  <a:lnTo>
                    <a:pt x="2680" y="1905"/>
                  </a:lnTo>
                  <a:lnTo>
                    <a:pt x="2708" y="1905"/>
                  </a:lnTo>
                  <a:lnTo>
                    <a:pt x="2737" y="1895"/>
                  </a:lnTo>
                  <a:lnTo>
                    <a:pt x="2766" y="1885"/>
                  </a:lnTo>
                  <a:lnTo>
                    <a:pt x="2804" y="1876"/>
                  </a:lnTo>
                  <a:lnTo>
                    <a:pt x="2833" y="1876"/>
                  </a:lnTo>
                  <a:lnTo>
                    <a:pt x="2862" y="1866"/>
                  </a:lnTo>
                  <a:close/>
                  <a:moveTo>
                    <a:pt x="2507" y="0"/>
                  </a:moveTo>
                  <a:cubicBezTo>
                    <a:pt x="2460" y="0"/>
                    <a:pt x="2421" y="48"/>
                    <a:pt x="2421" y="96"/>
                  </a:cubicBezTo>
                  <a:lnTo>
                    <a:pt x="2421" y="641"/>
                  </a:lnTo>
                  <a:cubicBezTo>
                    <a:pt x="2230" y="699"/>
                    <a:pt x="2039" y="775"/>
                    <a:pt x="1866" y="871"/>
                  </a:cubicBezTo>
                  <a:lnTo>
                    <a:pt x="1483" y="488"/>
                  </a:lnTo>
                  <a:cubicBezTo>
                    <a:pt x="1464" y="469"/>
                    <a:pt x="1440" y="459"/>
                    <a:pt x="1416" y="459"/>
                  </a:cubicBezTo>
                  <a:cubicBezTo>
                    <a:pt x="1393" y="459"/>
                    <a:pt x="1369" y="469"/>
                    <a:pt x="1349" y="488"/>
                  </a:cubicBezTo>
                  <a:lnTo>
                    <a:pt x="479" y="1350"/>
                  </a:lnTo>
                  <a:cubicBezTo>
                    <a:pt x="440" y="1388"/>
                    <a:pt x="440" y="1445"/>
                    <a:pt x="479" y="1484"/>
                  </a:cubicBezTo>
                  <a:lnTo>
                    <a:pt x="871" y="1876"/>
                  </a:lnTo>
                  <a:cubicBezTo>
                    <a:pt x="775" y="2048"/>
                    <a:pt x="699" y="2230"/>
                    <a:pt x="641" y="2421"/>
                  </a:cubicBezTo>
                  <a:lnTo>
                    <a:pt x="96" y="2421"/>
                  </a:lnTo>
                  <a:cubicBezTo>
                    <a:pt x="38" y="2421"/>
                    <a:pt x="0" y="2460"/>
                    <a:pt x="0" y="2517"/>
                  </a:cubicBezTo>
                  <a:lnTo>
                    <a:pt x="0" y="3742"/>
                  </a:lnTo>
                  <a:cubicBezTo>
                    <a:pt x="0" y="3800"/>
                    <a:pt x="38" y="3838"/>
                    <a:pt x="96" y="3838"/>
                  </a:cubicBezTo>
                  <a:lnTo>
                    <a:pt x="641" y="3838"/>
                  </a:lnTo>
                  <a:cubicBezTo>
                    <a:pt x="699" y="4029"/>
                    <a:pt x="775" y="4211"/>
                    <a:pt x="871" y="4383"/>
                  </a:cubicBezTo>
                  <a:lnTo>
                    <a:pt x="479" y="4776"/>
                  </a:lnTo>
                  <a:cubicBezTo>
                    <a:pt x="440" y="4804"/>
                    <a:pt x="440" y="4871"/>
                    <a:pt x="479" y="4900"/>
                  </a:cubicBezTo>
                  <a:lnTo>
                    <a:pt x="1349" y="5771"/>
                  </a:lnTo>
                  <a:cubicBezTo>
                    <a:pt x="1369" y="5790"/>
                    <a:pt x="1393" y="5800"/>
                    <a:pt x="1416" y="5800"/>
                  </a:cubicBezTo>
                  <a:cubicBezTo>
                    <a:pt x="1440" y="5800"/>
                    <a:pt x="1464" y="5790"/>
                    <a:pt x="1483" y="5771"/>
                  </a:cubicBezTo>
                  <a:lnTo>
                    <a:pt x="1866" y="5388"/>
                  </a:lnTo>
                  <a:cubicBezTo>
                    <a:pt x="2039" y="5484"/>
                    <a:pt x="2230" y="5560"/>
                    <a:pt x="2421" y="5618"/>
                  </a:cubicBezTo>
                  <a:lnTo>
                    <a:pt x="2421" y="6163"/>
                  </a:lnTo>
                  <a:cubicBezTo>
                    <a:pt x="2421" y="6211"/>
                    <a:pt x="2460" y="6259"/>
                    <a:pt x="2507" y="6259"/>
                  </a:cubicBezTo>
                  <a:lnTo>
                    <a:pt x="3742" y="6259"/>
                  </a:lnTo>
                  <a:cubicBezTo>
                    <a:pt x="3790" y="6259"/>
                    <a:pt x="3838" y="6211"/>
                    <a:pt x="3838" y="6163"/>
                  </a:cubicBezTo>
                  <a:lnTo>
                    <a:pt x="3838" y="5618"/>
                  </a:lnTo>
                  <a:cubicBezTo>
                    <a:pt x="4029" y="5560"/>
                    <a:pt x="4211" y="5484"/>
                    <a:pt x="4383" y="5388"/>
                  </a:cubicBezTo>
                  <a:lnTo>
                    <a:pt x="4766" y="5771"/>
                  </a:lnTo>
                  <a:cubicBezTo>
                    <a:pt x="4785" y="5790"/>
                    <a:pt x="4809" y="5800"/>
                    <a:pt x="4833" y="5800"/>
                  </a:cubicBezTo>
                  <a:cubicBezTo>
                    <a:pt x="4857" y="5800"/>
                    <a:pt x="4881" y="5790"/>
                    <a:pt x="4900" y="5771"/>
                  </a:cubicBezTo>
                  <a:lnTo>
                    <a:pt x="5771" y="4900"/>
                  </a:lnTo>
                  <a:cubicBezTo>
                    <a:pt x="5809" y="4871"/>
                    <a:pt x="5809" y="4804"/>
                    <a:pt x="5771" y="4776"/>
                  </a:cubicBezTo>
                  <a:lnTo>
                    <a:pt x="5388" y="4383"/>
                  </a:lnTo>
                  <a:cubicBezTo>
                    <a:pt x="5484" y="4211"/>
                    <a:pt x="5560" y="4029"/>
                    <a:pt x="5608" y="3838"/>
                  </a:cubicBezTo>
                  <a:lnTo>
                    <a:pt x="6163" y="3838"/>
                  </a:lnTo>
                  <a:cubicBezTo>
                    <a:pt x="6211" y="3838"/>
                    <a:pt x="6249" y="3800"/>
                    <a:pt x="6249" y="3742"/>
                  </a:cubicBezTo>
                  <a:lnTo>
                    <a:pt x="6249" y="2517"/>
                  </a:lnTo>
                  <a:cubicBezTo>
                    <a:pt x="6249" y="2460"/>
                    <a:pt x="6211" y="2421"/>
                    <a:pt x="6163" y="2421"/>
                  </a:cubicBezTo>
                  <a:lnTo>
                    <a:pt x="5608" y="2421"/>
                  </a:lnTo>
                  <a:cubicBezTo>
                    <a:pt x="5560" y="2230"/>
                    <a:pt x="5484" y="2048"/>
                    <a:pt x="5388" y="1876"/>
                  </a:cubicBezTo>
                  <a:lnTo>
                    <a:pt x="5771" y="1484"/>
                  </a:lnTo>
                  <a:cubicBezTo>
                    <a:pt x="5809" y="1445"/>
                    <a:pt x="5809" y="1388"/>
                    <a:pt x="5771" y="1350"/>
                  </a:cubicBezTo>
                  <a:lnTo>
                    <a:pt x="4900" y="488"/>
                  </a:lnTo>
                  <a:cubicBezTo>
                    <a:pt x="4881" y="469"/>
                    <a:pt x="4857" y="459"/>
                    <a:pt x="4833" y="459"/>
                  </a:cubicBezTo>
                  <a:cubicBezTo>
                    <a:pt x="4809" y="459"/>
                    <a:pt x="4785" y="469"/>
                    <a:pt x="4766" y="488"/>
                  </a:cubicBezTo>
                  <a:lnTo>
                    <a:pt x="4383" y="871"/>
                  </a:lnTo>
                  <a:cubicBezTo>
                    <a:pt x="4211" y="775"/>
                    <a:pt x="4029" y="699"/>
                    <a:pt x="3838" y="641"/>
                  </a:cubicBezTo>
                  <a:lnTo>
                    <a:pt x="3838" y="96"/>
                  </a:lnTo>
                  <a:cubicBezTo>
                    <a:pt x="3838" y="48"/>
                    <a:pt x="3790" y="0"/>
                    <a:pt x="374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89"/>
            <p:cNvSpPr/>
            <p:nvPr/>
          </p:nvSpPr>
          <p:spPr>
            <a:xfrm>
              <a:off x="2658895" y="4028167"/>
              <a:ext cx="36711" cy="66622"/>
            </a:xfrm>
            <a:custGeom>
              <a:avLst/>
              <a:gdLst/>
              <a:ahLst/>
              <a:cxnLst/>
              <a:rect l="l" t="t" r="r" b="b"/>
              <a:pathLst>
                <a:path w="1398" h="2537" extrusionOk="0">
                  <a:moveTo>
                    <a:pt x="1015" y="1"/>
                  </a:moveTo>
                  <a:lnTo>
                    <a:pt x="977" y="10"/>
                  </a:lnTo>
                  <a:lnTo>
                    <a:pt x="948" y="20"/>
                  </a:lnTo>
                  <a:lnTo>
                    <a:pt x="919" y="29"/>
                  </a:lnTo>
                  <a:lnTo>
                    <a:pt x="891" y="39"/>
                  </a:lnTo>
                  <a:lnTo>
                    <a:pt x="852" y="49"/>
                  </a:lnTo>
                  <a:lnTo>
                    <a:pt x="833" y="58"/>
                  </a:lnTo>
                  <a:lnTo>
                    <a:pt x="795" y="68"/>
                  </a:lnTo>
                  <a:lnTo>
                    <a:pt x="776" y="77"/>
                  </a:lnTo>
                  <a:lnTo>
                    <a:pt x="738" y="96"/>
                  </a:lnTo>
                  <a:lnTo>
                    <a:pt x="718" y="106"/>
                  </a:lnTo>
                  <a:lnTo>
                    <a:pt x="690" y="125"/>
                  </a:lnTo>
                  <a:lnTo>
                    <a:pt x="661" y="135"/>
                  </a:lnTo>
                  <a:lnTo>
                    <a:pt x="632" y="154"/>
                  </a:lnTo>
                  <a:lnTo>
                    <a:pt x="613" y="163"/>
                  </a:lnTo>
                  <a:lnTo>
                    <a:pt x="584" y="183"/>
                  </a:lnTo>
                  <a:lnTo>
                    <a:pt x="565" y="192"/>
                  </a:lnTo>
                  <a:lnTo>
                    <a:pt x="537" y="211"/>
                  </a:lnTo>
                  <a:lnTo>
                    <a:pt x="517" y="230"/>
                  </a:lnTo>
                  <a:lnTo>
                    <a:pt x="489" y="250"/>
                  </a:lnTo>
                  <a:lnTo>
                    <a:pt x="479" y="259"/>
                  </a:lnTo>
                  <a:lnTo>
                    <a:pt x="431" y="297"/>
                  </a:lnTo>
                  <a:lnTo>
                    <a:pt x="383" y="336"/>
                  </a:lnTo>
                  <a:lnTo>
                    <a:pt x="374" y="355"/>
                  </a:lnTo>
                  <a:lnTo>
                    <a:pt x="364" y="364"/>
                  </a:lnTo>
                  <a:lnTo>
                    <a:pt x="345" y="384"/>
                  </a:lnTo>
                  <a:lnTo>
                    <a:pt x="336" y="403"/>
                  </a:lnTo>
                  <a:lnTo>
                    <a:pt x="307" y="422"/>
                  </a:lnTo>
                  <a:lnTo>
                    <a:pt x="269" y="451"/>
                  </a:lnTo>
                  <a:lnTo>
                    <a:pt x="249" y="479"/>
                  </a:lnTo>
                  <a:lnTo>
                    <a:pt x="230" y="498"/>
                  </a:lnTo>
                  <a:lnTo>
                    <a:pt x="211" y="527"/>
                  </a:lnTo>
                  <a:lnTo>
                    <a:pt x="192" y="556"/>
                  </a:lnTo>
                  <a:lnTo>
                    <a:pt x="173" y="585"/>
                  </a:lnTo>
                  <a:lnTo>
                    <a:pt x="163" y="604"/>
                  </a:lnTo>
                  <a:lnTo>
                    <a:pt x="144" y="632"/>
                  </a:lnTo>
                  <a:lnTo>
                    <a:pt x="135" y="661"/>
                  </a:lnTo>
                  <a:lnTo>
                    <a:pt x="115" y="690"/>
                  </a:lnTo>
                  <a:lnTo>
                    <a:pt x="106" y="719"/>
                  </a:lnTo>
                  <a:lnTo>
                    <a:pt x="96" y="747"/>
                  </a:lnTo>
                  <a:lnTo>
                    <a:pt x="77" y="776"/>
                  </a:lnTo>
                  <a:lnTo>
                    <a:pt x="68" y="805"/>
                  </a:lnTo>
                  <a:lnTo>
                    <a:pt x="58" y="833"/>
                  </a:lnTo>
                  <a:lnTo>
                    <a:pt x="48" y="862"/>
                  </a:lnTo>
                  <a:lnTo>
                    <a:pt x="39" y="891"/>
                  </a:lnTo>
                  <a:lnTo>
                    <a:pt x="29" y="919"/>
                  </a:lnTo>
                  <a:lnTo>
                    <a:pt x="29" y="929"/>
                  </a:lnTo>
                  <a:lnTo>
                    <a:pt x="29" y="948"/>
                  </a:lnTo>
                  <a:lnTo>
                    <a:pt x="10" y="986"/>
                  </a:lnTo>
                  <a:lnTo>
                    <a:pt x="10" y="1015"/>
                  </a:lnTo>
                  <a:cubicBezTo>
                    <a:pt x="10" y="1025"/>
                    <a:pt x="10" y="1034"/>
                    <a:pt x="1" y="1053"/>
                  </a:cubicBezTo>
                  <a:lnTo>
                    <a:pt x="1" y="1073"/>
                  </a:lnTo>
                  <a:cubicBezTo>
                    <a:pt x="1" y="1092"/>
                    <a:pt x="1" y="1111"/>
                    <a:pt x="1" y="1130"/>
                  </a:cubicBezTo>
                  <a:lnTo>
                    <a:pt x="1" y="1168"/>
                  </a:lnTo>
                  <a:lnTo>
                    <a:pt x="1" y="1264"/>
                  </a:lnTo>
                  <a:lnTo>
                    <a:pt x="1" y="1341"/>
                  </a:lnTo>
                  <a:lnTo>
                    <a:pt x="1" y="1360"/>
                  </a:lnTo>
                  <a:cubicBezTo>
                    <a:pt x="1" y="1379"/>
                    <a:pt x="1" y="1408"/>
                    <a:pt x="1" y="1427"/>
                  </a:cubicBezTo>
                  <a:lnTo>
                    <a:pt x="1" y="1436"/>
                  </a:lnTo>
                  <a:cubicBezTo>
                    <a:pt x="58" y="1819"/>
                    <a:pt x="278" y="2164"/>
                    <a:pt x="604" y="2365"/>
                  </a:cubicBezTo>
                  <a:lnTo>
                    <a:pt x="613" y="2374"/>
                  </a:lnTo>
                  <a:lnTo>
                    <a:pt x="623" y="2374"/>
                  </a:lnTo>
                  <a:lnTo>
                    <a:pt x="632" y="2384"/>
                  </a:lnTo>
                  <a:lnTo>
                    <a:pt x="680" y="2403"/>
                  </a:lnTo>
                  <a:lnTo>
                    <a:pt x="699" y="2412"/>
                  </a:lnTo>
                  <a:lnTo>
                    <a:pt x="709" y="2412"/>
                  </a:lnTo>
                  <a:lnTo>
                    <a:pt x="776" y="2451"/>
                  </a:lnTo>
                  <a:lnTo>
                    <a:pt x="804" y="2460"/>
                  </a:lnTo>
                  <a:lnTo>
                    <a:pt x="852" y="2479"/>
                  </a:lnTo>
                  <a:lnTo>
                    <a:pt x="862" y="2479"/>
                  </a:lnTo>
                  <a:lnTo>
                    <a:pt x="910" y="2499"/>
                  </a:lnTo>
                  <a:lnTo>
                    <a:pt x="948" y="2508"/>
                  </a:lnTo>
                  <a:lnTo>
                    <a:pt x="996" y="2518"/>
                  </a:lnTo>
                  <a:lnTo>
                    <a:pt x="1025" y="2527"/>
                  </a:lnTo>
                  <a:lnTo>
                    <a:pt x="1111" y="2537"/>
                  </a:lnTo>
                  <a:lnTo>
                    <a:pt x="1398" y="2537"/>
                  </a:lnTo>
                  <a:lnTo>
                    <a:pt x="1321" y="2527"/>
                  </a:lnTo>
                  <a:lnTo>
                    <a:pt x="1283" y="2518"/>
                  </a:lnTo>
                  <a:lnTo>
                    <a:pt x="1245" y="2508"/>
                  </a:lnTo>
                  <a:lnTo>
                    <a:pt x="1235" y="2508"/>
                  </a:lnTo>
                  <a:lnTo>
                    <a:pt x="1197" y="2499"/>
                  </a:lnTo>
                  <a:lnTo>
                    <a:pt x="1149" y="2479"/>
                  </a:lnTo>
                  <a:lnTo>
                    <a:pt x="1139" y="2479"/>
                  </a:lnTo>
                  <a:lnTo>
                    <a:pt x="1101" y="2460"/>
                  </a:lnTo>
                  <a:lnTo>
                    <a:pt x="1063" y="2451"/>
                  </a:lnTo>
                  <a:lnTo>
                    <a:pt x="996" y="2412"/>
                  </a:lnTo>
                  <a:lnTo>
                    <a:pt x="986" y="2412"/>
                  </a:lnTo>
                  <a:lnTo>
                    <a:pt x="967" y="2403"/>
                  </a:lnTo>
                  <a:lnTo>
                    <a:pt x="919" y="2384"/>
                  </a:lnTo>
                  <a:lnTo>
                    <a:pt x="910" y="2374"/>
                  </a:lnTo>
                  <a:lnTo>
                    <a:pt x="900" y="2374"/>
                  </a:lnTo>
                  <a:lnTo>
                    <a:pt x="891" y="2365"/>
                  </a:lnTo>
                  <a:cubicBezTo>
                    <a:pt x="565" y="2164"/>
                    <a:pt x="345" y="1819"/>
                    <a:pt x="288" y="1436"/>
                  </a:cubicBezTo>
                  <a:lnTo>
                    <a:pt x="288" y="1427"/>
                  </a:lnTo>
                  <a:cubicBezTo>
                    <a:pt x="288" y="1398"/>
                    <a:pt x="288" y="1379"/>
                    <a:pt x="288" y="1360"/>
                  </a:cubicBezTo>
                  <a:lnTo>
                    <a:pt x="288" y="1341"/>
                  </a:lnTo>
                  <a:lnTo>
                    <a:pt x="288" y="1264"/>
                  </a:lnTo>
                  <a:lnTo>
                    <a:pt x="288" y="1168"/>
                  </a:lnTo>
                  <a:lnTo>
                    <a:pt x="288" y="1130"/>
                  </a:lnTo>
                  <a:cubicBezTo>
                    <a:pt x="288" y="1111"/>
                    <a:pt x="288" y="1092"/>
                    <a:pt x="288" y="1073"/>
                  </a:cubicBezTo>
                  <a:lnTo>
                    <a:pt x="288" y="1053"/>
                  </a:lnTo>
                  <a:cubicBezTo>
                    <a:pt x="288" y="1034"/>
                    <a:pt x="288" y="1025"/>
                    <a:pt x="297" y="1015"/>
                  </a:cubicBezTo>
                  <a:lnTo>
                    <a:pt x="297" y="986"/>
                  </a:lnTo>
                  <a:lnTo>
                    <a:pt x="307" y="948"/>
                  </a:lnTo>
                  <a:lnTo>
                    <a:pt x="307" y="929"/>
                  </a:lnTo>
                  <a:lnTo>
                    <a:pt x="307" y="919"/>
                  </a:lnTo>
                  <a:lnTo>
                    <a:pt x="316" y="891"/>
                  </a:lnTo>
                  <a:lnTo>
                    <a:pt x="326" y="862"/>
                  </a:lnTo>
                  <a:lnTo>
                    <a:pt x="336" y="833"/>
                  </a:lnTo>
                  <a:lnTo>
                    <a:pt x="345" y="805"/>
                  </a:lnTo>
                  <a:lnTo>
                    <a:pt x="355" y="776"/>
                  </a:lnTo>
                  <a:lnTo>
                    <a:pt x="374" y="747"/>
                  </a:lnTo>
                  <a:lnTo>
                    <a:pt x="383" y="719"/>
                  </a:lnTo>
                  <a:lnTo>
                    <a:pt x="393" y="690"/>
                  </a:lnTo>
                  <a:lnTo>
                    <a:pt x="412" y="661"/>
                  </a:lnTo>
                  <a:lnTo>
                    <a:pt x="422" y="632"/>
                  </a:lnTo>
                  <a:lnTo>
                    <a:pt x="441" y="604"/>
                  </a:lnTo>
                  <a:lnTo>
                    <a:pt x="450" y="585"/>
                  </a:lnTo>
                  <a:lnTo>
                    <a:pt x="470" y="556"/>
                  </a:lnTo>
                  <a:lnTo>
                    <a:pt x="489" y="527"/>
                  </a:lnTo>
                  <a:lnTo>
                    <a:pt x="508" y="498"/>
                  </a:lnTo>
                  <a:lnTo>
                    <a:pt x="527" y="479"/>
                  </a:lnTo>
                  <a:lnTo>
                    <a:pt x="546" y="451"/>
                  </a:lnTo>
                  <a:lnTo>
                    <a:pt x="556" y="431"/>
                  </a:lnTo>
                  <a:lnTo>
                    <a:pt x="584" y="412"/>
                  </a:lnTo>
                  <a:lnTo>
                    <a:pt x="613" y="384"/>
                  </a:lnTo>
                  <a:lnTo>
                    <a:pt x="632" y="364"/>
                  </a:lnTo>
                  <a:lnTo>
                    <a:pt x="642" y="355"/>
                  </a:lnTo>
                  <a:lnTo>
                    <a:pt x="651" y="336"/>
                  </a:lnTo>
                  <a:lnTo>
                    <a:pt x="690" y="297"/>
                  </a:lnTo>
                  <a:lnTo>
                    <a:pt x="699" y="297"/>
                  </a:lnTo>
                  <a:lnTo>
                    <a:pt x="738" y="259"/>
                  </a:lnTo>
                  <a:lnTo>
                    <a:pt x="757" y="250"/>
                  </a:lnTo>
                  <a:lnTo>
                    <a:pt x="785" y="230"/>
                  </a:lnTo>
                  <a:lnTo>
                    <a:pt x="804" y="211"/>
                  </a:lnTo>
                  <a:lnTo>
                    <a:pt x="833" y="192"/>
                  </a:lnTo>
                  <a:lnTo>
                    <a:pt x="852" y="183"/>
                  </a:lnTo>
                  <a:lnTo>
                    <a:pt x="881" y="163"/>
                  </a:lnTo>
                  <a:lnTo>
                    <a:pt x="900" y="154"/>
                  </a:lnTo>
                  <a:lnTo>
                    <a:pt x="929" y="135"/>
                  </a:lnTo>
                  <a:lnTo>
                    <a:pt x="948" y="125"/>
                  </a:lnTo>
                  <a:lnTo>
                    <a:pt x="977" y="106"/>
                  </a:lnTo>
                  <a:lnTo>
                    <a:pt x="1005" y="96"/>
                  </a:lnTo>
                  <a:lnTo>
                    <a:pt x="1034" y="77"/>
                  </a:lnTo>
                  <a:lnTo>
                    <a:pt x="1063" y="68"/>
                  </a:lnTo>
                  <a:lnTo>
                    <a:pt x="1092" y="58"/>
                  </a:lnTo>
                  <a:lnTo>
                    <a:pt x="1120" y="49"/>
                  </a:lnTo>
                  <a:lnTo>
                    <a:pt x="1149" y="39"/>
                  </a:lnTo>
                  <a:lnTo>
                    <a:pt x="1178" y="29"/>
                  </a:lnTo>
                  <a:lnTo>
                    <a:pt x="1216" y="20"/>
                  </a:lnTo>
                  <a:lnTo>
                    <a:pt x="1245" y="10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3" name="Google Shape;12073;p89"/>
          <p:cNvGrpSpPr/>
          <p:nvPr/>
        </p:nvGrpSpPr>
        <p:grpSpPr>
          <a:xfrm>
            <a:off x="3545301" y="2423523"/>
            <a:ext cx="358134" cy="356637"/>
            <a:chOff x="3545301" y="2423523"/>
            <a:chExt cx="358134" cy="356637"/>
          </a:xfrm>
        </p:grpSpPr>
        <p:sp>
          <p:nvSpPr>
            <p:cNvPr id="12074" name="Google Shape;12074;p89"/>
            <p:cNvSpPr/>
            <p:nvPr/>
          </p:nvSpPr>
          <p:spPr>
            <a:xfrm>
              <a:off x="3545301" y="2633630"/>
              <a:ext cx="64600" cy="146531"/>
            </a:xfrm>
            <a:custGeom>
              <a:avLst/>
              <a:gdLst/>
              <a:ahLst/>
              <a:cxnLst/>
              <a:rect l="l" t="t" r="r" b="b"/>
              <a:pathLst>
                <a:path w="2460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2460" y="5580"/>
                  </a:lnTo>
                  <a:lnTo>
                    <a:pt x="2460" y="345"/>
                  </a:lnTo>
                  <a:cubicBezTo>
                    <a:pt x="2460" y="154"/>
                    <a:pt x="2306" y="0"/>
                    <a:pt x="2115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89"/>
            <p:cNvSpPr/>
            <p:nvPr/>
          </p:nvSpPr>
          <p:spPr>
            <a:xfrm>
              <a:off x="3545301" y="2633630"/>
              <a:ext cx="30934" cy="146531"/>
            </a:xfrm>
            <a:custGeom>
              <a:avLst/>
              <a:gdLst/>
              <a:ahLst/>
              <a:cxnLst/>
              <a:rect l="l" t="t" r="r" b="b"/>
              <a:pathLst>
                <a:path w="1178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833" y="5580"/>
                  </a:lnTo>
                  <a:lnTo>
                    <a:pt x="833" y="345"/>
                  </a:lnTo>
                  <a:cubicBezTo>
                    <a:pt x="833" y="154"/>
                    <a:pt x="986" y="0"/>
                    <a:pt x="117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89"/>
            <p:cNvSpPr/>
            <p:nvPr/>
          </p:nvSpPr>
          <p:spPr>
            <a:xfrm>
              <a:off x="3643041" y="2597181"/>
              <a:ext cx="64888" cy="182980"/>
            </a:xfrm>
            <a:custGeom>
              <a:avLst/>
              <a:gdLst/>
              <a:ahLst/>
              <a:cxnLst/>
              <a:rect l="l" t="t" r="r" b="b"/>
              <a:pathLst>
                <a:path w="2471" h="6968" extrusionOk="0">
                  <a:moveTo>
                    <a:pt x="355" y="1"/>
                  </a:moveTo>
                  <a:cubicBezTo>
                    <a:pt x="16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2470" y="6968"/>
                  </a:lnTo>
                  <a:lnTo>
                    <a:pt x="2470" y="355"/>
                  </a:lnTo>
                  <a:cubicBezTo>
                    <a:pt x="2460" y="163"/>
                    <a:pt x="2307" y="10"/>
                    <a:pt x="211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89"/>
            <p:cNvSpPr/>
            <p:nvPr/>
          </p:nvSpPr>
          <p:spPr>
            <a:xfrm>
              <a:off x="3643041" y="2597181"/>
              <a:ext cx="30961" cy="182980"/>
            </a:xfrm>
            <a:custGeom>
              <a:avLst/>
              <a:gdLst/>
              <a:ahLst/>
              <a:cxnLst/>
              <a:rect l="l" t="t" r="r" b="b"/>
              <a:pathLst>
                <a:path w="1179" h="6968" extrusionOk="0">
                  <a:moveTo>
                    <a:pt x="355" y="1"/>
                  </a:moveTo>
                  <a:cubicBezTo>
                    <a:pt x="15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824" y="6968"/>
                  </a:lnTo>
                  <a:lnTo>
                    <a:pt x="824" y="355"/>
                  </a:lnTo>
                  <a:cubicBezTo>
                    <a:pt x="824" y="163"/>
                    <a:pt x="977" y="10"/>
                    <a:pt x="117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89"/>
            <p:cNvSpPr/>
            <p:nvPr/>
          </p:nvSpPr>
          <p:spPr>
            <a:xfrm>
              <a:off x="3740807" y="2560994"/>
              <a:ext cx="65125" cy="219166"/>
            </a:xfrm>
            <a:custGeom>
              <a:avLst/>
              <a:gdLst/>
              <a:ahLst/>
              <a:cxnLst/>
              <a:rect l="l" t="t" r="r" b="b"/>
              <a:pathLst>
                <a:path w="2480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2479" y="8346"/>
                  </a:lnTo>
                  <a:lnTo>
                    <a:pt x="2479" y="355"/>
                  </a:lnTo>
                  <a:cubicBezTo>
                    <a:pt x="2470" y="154"/>
                    <a:pt x="2307" y="1"/>
                    <a:pt x="211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89"/>
            <p:cNvSpPr/>
            <p:nvPr/>
          </p:nvSpPr>
          <p:spPr>
            <a:xfrm>
              <a:off x="3740807" y="2560994"/>
              <a:ext cx="30934" cy="219166"/>
            </a:xfrm>
            <a:custGeom>
              <a:avLst/>
              <a:gdLst/>
              <a:ahLst/>
              <a:cxnLst/>
              <a:rect l="l" t="t" r="r" b="b"/>
              <a:pathLst>
                <a:path w="1178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824" y="8346"/>
                  </a:lnTo>
                  <a:lnTo>
                    <a:pt x="824" y="355"/>
                  </a:lnTo>
                  <a:cubicBezTo>
                    <a:pt x="833" y="163"/>
                    <a:pt x="986" y="1"/>
                    <a:pt x="1178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89"/>
            <p:cNvSpPr/>
            <p:nvPr/>
          </p:nvSpPr>
          <p:spPr>
            <a:xfrm>
              <a:off x="3838573" y="2524808"/>
              <a:ext cx="64862" cy="255352"/>
            </a:xfrm>
            <a:custGeom>
              <a:avLst/>
              <a:gdLst/>
              <a:ahLst/>
              <a:cxnLst/>
              <a:rect l="l" t="t" r="r" b="b"/>
              <a:pathLst>
                <a:path w="2470" h="9724" extrusionOk="0">
                  <a:moveTo>
                    <a:pt x="355" y="0"/>
                  </a:moveTo>
                  <a:cubicBezTo>
                    <a:pt x="163" y="0"/>
                    <a:pt x="10" y="163"/>
                    <a:pt x="1" y="355"/>
                  </a:cubicBezTo>
                  <a:lnTo>
                    <a:pt x="1" y="9724"/>
                  </a:lnTo>
                  <a:lnTo>
                    <a:pt x="2470" y="9724"/>
                  </a:lnTo>
                  <a:lnTo>
                    <a:pt x="2470" y="355"/>
                  </a:lnTo>
                  <a:cubicBezTo>
                    <a:pt x="2470" y="163"/>
                    <a:pt x="2307" y="0"/>
                    <a:pt x="211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89"/>
            <p:cNvSpPr/>
            <p:nvPr/>
          </p:nvSpPr>
          <p:spPr>
            <a:xfrm>
              <a:off x="3838835" y="2524808"/>
              <a:ext cx="30934" cy="255352"/>
            </a:xfrm>
            <a:custGeom>
              <a:avLst/>
              <a:gdLst/>
              <a:ahLst/>
              <a:cxnLst/>
              <a:rect l="l" t="t" r="r" b="b"/>
              <a:pathLst>
                <a:path w="1178" h="9724" extrusionOk="0">
                  <a:moveTo>
                    <a:pt x="354" y="0"/>
                  </a:moveTo>
                  <a:cubicBezTo>
                    <a:pt x="153" y="0"/>
                    <a:pt x="0" y="163"/>
                    <a:pt x="0" y="355"/>
                  </a:cubicBezTo>
                  <a:lnTo>
                    <a:pt x="0" y="9724"/>
                  </a:lnTo>
                  <a:lnTo>
                    <a:pt x="823" y="9724"/>
                  </a:lnTo>
                  <a:lnTo>
                    <a:pt x="823" y="355"/>
                  </a:lnTo>
                  <a:cubicBezTo>
                    <a:pt x="823" y="154"/>
                    <a:pt x="976" y="0"/>
                    <a:pt x="1177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89"/>
            <p:cNvSpPr/>
            <p:nvPr/>
          </p:nvSpPr>
          <p:spPr>
            <a:xfrm>
              <a:off x="3560873" y="2423523"/>
              <a:ext cx="332767" cy="134241"/>
            </a:xfrm>
            <a:custGeom>
              <a:avLst/>
              <a:gdLst/>
              <a:ahLst/>
              <a:cxnLst/>
              <a:rect l="l" t="t" r="r" b="b"/>
              <a:pathLst>
                <a:path w="12672" h="5112" extrusionOk="0">
                  <a:moveTo>
                    <a:pt x="10171" y="0"/>
                  </a:moveTo>
                  <a:cubicBezTo>
                    <a:pt x="9996" y="0"/>
                    <a:pt x="9889" y="205"/>
                    <a:pt x="9992" y="355"/>
                  </a:cubicBezTo>
                  <a:lnTo>
                    <a:pt x="10355" y="872"/>
                  </a:lnTo>
                  <a:cubicBezTo>
                    <a:pt x="9140" y="1599"/>
                    <a:pt x="5274" y="3628"/>
                    <a:pt x="0" y="3628"/>
                  </a:cubicBezTo>
                  <a:lnTo>
                    <a:pt x="0" y="5111"/>
                  </a:lnTo>
                  <a:cubicBezTo>
                    <a:pt x="2871" y="5102"/>
                    <a:pt x="5714" y="4547"/>
                    <a:pt x="8374" y="3484"/>
                  </a:cubicBezTo>
                  <a:cubicBezTo>
                    <a:pt x="9351" y="3092"/>
                    <a:pt x="10298" y="2633"/>
                    <a:pt x="11207" y="2087"/>
                  </a:cubicBezTo>
                  <a:lnTo>
                    <a:pt x="11523" y="2546"/>
                  </a:lnTo>
                  <a:cubicBezTo>
                    <a:pt x="11568" y="2612"/>
                    <a:pt x="11636" y="2642"/>
                    <a:pt x="11703" y="2642"/>
                  </a:cubicBezTo>
                  <a:cubicBezTo>
                    <a:pt x="11793" y="2642"/>
                    <a:pt x="11883" y="2588"/>
                    <a:pt x="11915" y="2489"/>
                  </a:cubicBezTo>
                  <a:lnTo>
                    <a:pt x="12624" y="374"/>
                  </a:lnTo>
                  <a:cubicBezTo>
                    <a:pt x="12671" y="230"/>
                    <a:pt x="12566" y="77"/>
                    <a:pt x="12413" y="77"/>
                  </a:cubicBezTo>
                  <a:lnTo>
                    <a:pt x="10183" y="1"/>
                  </a:lnTo>
                  <a:cubicBezTo>
                    <a:pt x="10179" y="0"/>
                    <a:pt x="10175" y="0"/>
                    <a:pt x="1017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3" name="Google Shape;12083;p89"/>
          <p:cNvGrpSpPr/>
          <p:nvPr/>
        </p:nvGrpSpPr>
        <p:grpSpPr>
          <a:xfrm>
            <a:off x="5766424" y="4275195"/>
            <a:ext cx="358160" cy="356926"/>
            <a:chOff x="5766424" y="4275195"/>
            <a:chExt cx="358160" cy="356926"/>
          </a:xfrm>
        </p:grpSpPr>
        <p:sp>
          <p:nvSpPr>
            <p:cNvPr id="12084" name="Google Shape;12084;p89"/>
            <p:cNvSpPr/>
            <p:nvPr/>
          </p:nvSpPr>
          <p:spPr>
            <a:xfrm>
              <a:off x="5766424" y="4485327"/>
              <a:ext cx="64862" cy="146793"/>
            </a:xfrm>
            <a:custGeom>
              <a:avLst/>
              <a:gdLst/>
              <a:ahLst/>
              <a:cxnLst/>
              <a:rect l="l" t="t" r="r" b="b"/>
              <a:pathLst>
                <a:path w="2470" h="5590" extrusionOk="0">
                  <a:moveTo>
                    <a:pt x="354" y="0"/>
                  </a:moveTo>
                  <a:cubicBezTo>
                    <a:pt x="163" y="0"/>
                    <a:pt x="0" y="153"/>
                    <a:pt x="0" y="354"/>
                  </a:cubicBezTo>
                  <a:lnTo>
                    <a:pt x="0" y="5589"/>
                  </a:lnTo>
                  <a:lnTo>
                    <a:pt x="2469" y="5589"/>
                  </a:lnTo>
                  <a:lnTo>
                    <a:pt x="2469" y="354"/>
                  </a:lnTo>
                  <a:cubicBezTo>
                    <a:pt x="2460" y="153"/>
                    <a:pt x="2307" y="0"/>
                    <a:pt x="2115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89"/>
            <p:cNvSpPr/>
            <p:nvPr/>
          </p:nvSpPr>
          <p:spPr>
            <a:xfrm>
              <a:off x="5766661" y="4485327"/>
              <a:ext cx="30961" cy="146793"/>
            </a:xfrm>
            <a:custGeom>
              <a:avLst/>
              <a:gdLst/>
              <a:ahLst/>
              <a:cxnLst/>
              <a:rect l="l" t="t" r="r" b="b"/>
              <a:pathLst>
                <a:path w="1179" h="5590" extrusionOk="0">
                  <a:moveTo>
                    <a:pt x="355" y="0"/>
                  </a:moveTo>
                  <a:cubicBezTo>
                    <a:pt x="154" y="0"/>
                    <a:pt x="1" y="153"/>
                    <a:pt x="1" y="354"/>
                  </a:cubicBezTo>
                  <a:lnTo>
                    <a:pt x="1" y="5589"/>
                  </a:lnTo>
                  <a:lnTo>
                    <a:pt x="814" y="5589"/>
                  </a:lnTo>
                  <a:lnTo>
                    <a:pt x="814" y="354"/>
                  </a:lnTo>
                  <a:cubicBezTo>
                    <a:pt x="814" y="153"/>
                    <a:pt x="977" y="0"/>
                    <a:pt x="117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89"/>
            <p:cNvSpPr/>
            <p:nvPr/>
          </p:nvSpPr>
          <p:spPr>
            <a:xfrm>
              <a:off x="5864190" y="4449115"/>
              <a:ext cx="64862" cy="183006"/>
            </a:xfrm>
            <a:custGeom>
              <a:avLst/>
              <a:gdLst/>
              <a:ahLst/>
              <a:cxnLst/>
              <a:rect l="l" t="t" r="r" b="b"/>
              <a:pathLst>
                <a:path w="2470" h="6969" extrusionOk="0">
                  <a:moveTo>
                    <a:pt x="354" y="1"/>
                  </a:moveTo>
                  <a:cubicBezTo>
                    <a:pt x="163" y="1"/>
                    <a:pt x="10" y="154"/>
                    <a:pt x="0" y="345"/>
                  </a:cubicBezTo>
                  <a:lnTo>
                    <a:pt x="0" y="6968"/>
                  </a:lnTo>
                  <a:lnTo>
                    <a:pt x="2469" y="6968"/>
                  </a:lnTo>
                  <a:lnTo>
                    <a:pt x="2469" y="345"/>
                  </a:lnTo>
                  <a:cubicBezTo>
                    <a:pt x="2469" y="154"/>
                    <a:pt x="2307" y="1"/>
                    <a:pt x="211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89"/>
            <p:cNvSpPr/>
            <p:nvPr/>
          </p:nvSpPr>
          <p:spPr>
            <a:xfrm>
              <a:off x="5864190" y="4449115"/>
              <a:ext cx="30934" cy="183006"/>
            </a:xfrm>
            <a:custGeom>
              <a:avLst/>
              <a:gdLst/>
              <a:ahLst/>
              <a:cxnLst/>
              <a:rect l="l" t="t" r="r" b="b"/>
              <a:pathLst>
                <a:path w="1178" h="6969" extrusionOk="0">
                  <a:moveTo>
                    <a:pt x="354" y="1"/>
                  </a:moveTo>
                  <a:cubicBezTo>
                    <a:pt x="163" y="1"/>
                    <a:pt x="10" y="154"/>
                    <a:pt x="0" y="345"/>
                  </a:cubicBezTo>
                  <a:lnTo>
                    <a:pt x="0" y="6968"/>
                  </a:lnTo>
                  <a:lnTo>
                    <a:pt x="823" y="6968"/>
                  </a:lnTo>
                  <a:lnTo>
                    <a:pt x="823" y="345"/>
                  </a:lnTo>
                  <a:cubicBezTo>
                    <a:pt x="833" y="154"/>
                    <a:pt x="986" y="1"/>
                    <a:pt x="117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89"/>
            <p:cNvSpPr/>
            <p:nvPr/>
          </p:nvSpPr>
          <p:spPr>
            <a:xfrm>
              <a:off x="5962193" y="4412692"/>
              <a:ext cx="64626" cy="219429"/>
            </a:xfrm>
            <a:custGeom>
              <a:avLst/>
              <a:gdLst/>
              <a:ahLst/>
              <a:cxnLst/>
              <a:rect l="l" t="t" r="r" b="b"/>
              <a:pathLst>
                <a:path w="2461" h="8356" extrusionOk="0">
                  <a:moveTo>
                    <a:pt x="345" y="0"/>
                  </a:moveTo>
                  <a:cubicBezTo>
                    <a:pt x="154" y="10"/>
                    <a:pt x="1" y="163"/>
                    <a:pt x="1" y="354"/>
                  </a:cubicBezTo>
                  <a:lnTo>
                    <a:pt x="1" y="8355"/>
                  </a:lnTo>
                  <a:lnTo>
                    <a:pt x="2460" y="8355"/>
                  </a:lnTo>
                  <a:lnTo>
                    <a:pt x="2460" y="354"/>
                  </a:lnTo>
                  <a:cubicBezTo>
                    <a:pt x="2460" y="163"/>
                    <a:pt x="2297" y="10"/>
                    <a:pt x="210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89"/>
            <p:cNvSpPr/>
            <p:nvPr/>
          </p:nvSpPr>
          <p:spPr>
            <a:xfrm>
              <a:off x="5962193" y="4412692"/>
              <a:ext cx="30698" cy="219429"/>
            </a:xfrm>
            <a:custGeom>
              <a:avLst/>
              <a:gdLst/>
              <a:ahLst/>
              <a:cxnLst/>
              <a:rect l="l" t="t" r="r" b="b"/>
              <a:pathLst>
                <a:path w="1169" h="8356" extrusionOk="0">
                  <a:moveTo>
                    <a:pt x="345" y="0"/>
                  </a:moveTo>
                  <a:cubicBezTo>
                    <a:pt x="154" y="10"/>
                    <a:pt x="1" y="163"/>
                    <a:pt x="1" y="354"/>
                  </a:cubicBezTo>
                  <a:lnTo>
                    <a:pt x="1" y="8355"/>
                  </a:lnTo>
                  <a:lnTo>
                    <a:pt x="824" y="8355"/>
                  </a:lnTo>
                  <a:lnTo>
                    <a:pt x="824" y="354"/>
                  </a:lnTo>
                  <a:cubicBezTo>
                    <a:pt x="824" y="163"/>
                    <a:pt x="977" y="10"/>
                    <a:pt x="1168" y="0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89"/>
            <p:cNvSpPr/>
            <p:nvPr/>
          </p:nvSpPr>
          <p:spPr>
            <a:xfrm>
              <a:off x="6059959" y="4376506"/>
              <a:ext cx="64626" cy="255615"/>
            </a:xfrm>
            <a:custGeom>
              <a:avLst/>
              <a:gdLst/>
              <a:ahLst/>
              <a:cxnLst/>
              <a:rect l="l" t="t" r="r" b="b"/>
              <a:pathLst>
                <a:path w="2461" h="9734" extrusionOk="0">
                  <a:moveTo>
                    <a:pt x="355" y="0"/>
                  </a:moveTo>
                  <a:cubicBezTo>
                    <a:pt x="154" y="0"/>
                    <a:pt x="0" y="163"/>
                    <a:pt x="0" y="354"/>
                  </a:cubicBezTo>
                  <a:lnTo>
                    <a:pt x="0" y="9733"/>
                  </a:lnTo>
                  <a:lnTo>
                    <a:pt x="2460" y="9733"/>
                  </a:lnTo>
                  <a:lnTo>
                    <a:pt x="2460" y="354"/>
                  </a:lnTo>
                  <a:cubicBezTo>
                    <a:pt x="2460" y="163"/>
                    <a:pt x="2307" y="10"/>
                    <a:pt x="211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89"/>
            <p:cNvSpPr/>
            <p:nvPr/>
          </p:nvSpPr>
          <p:spPr>
            <a:xfrm>
              <a:off x="6059959" y="4376506"/>
              <a:ext cx="30934" cy="255615"/>
            </a:xfrm>
            <a:custGeom>
              <a:avLst/>
              <a:gdLst/>
              <a:ahLst/>
              <a:cxnLst/>
              <a:rect l="l" t="t" r="r" b="b"/>
              <a:pathLst>
                <a:path w="1178" h="9734" extrusionOk="0">
                  <a:moveTo>
                    <a:pt x="355" y="0"/>
                  </a:moveTo>
                  <a:cubicBezTo>
                    <a:pt x="154" y="0"/>
                    <a:pt x="0" y="163"/>
                    <a:pt x="0" y="354"/>
                  </a:cubicBezTo>
                  <a:lnTo>
                    <a:pt x="0" y="9733"/>
                  </a:lnTo>
                  <a:lnTo>
                    <a:pt x="824" y="9733"/>
                  </a:lnTo>
                  <a:lnTo>
                    <a:pt x="824" y="354"/>
                  </a:lnTo>
                  <a:cubicBezTo>
                    <a:pt x="824" y="163"/>
                    <a:pt x="977" y="0"/>
                    <a:pt x="1178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89"/>
            <p:cNvSpPr/>
            <p:nvPr/>
          </p:nvSpPr>
          <p:spPr>
            <a:xfrm>
              <a:off x="5781997" y="4275195"/>
              <a:ext cx="332767" cy="134241"/>
            </a:xfrm>
            <a:custGeom>
              <a:avLst/>
              <a:gdLst/>
              <a:ahLst/>
              <a:cxnLst/>
              <a:rect l="l" t="t" r="r" b="b"/>
              <a:pathLst>
                <a:path w="12672" h="5112" extrusionOk="0">
                  <a:moveTo>
                    <a:pt x="10172" y="1"/>
                  </a:moveTo>
                  <a:cubicBezTo>
                    <a:pt x="9997" y="1"/>
                    <a:pt x="9889" y="206"/>
                    <a:pt x="9992" y="355"/>
                  </a:cubicBezTo>
                  <a:lnTo>
                    <a:pt x="10356" y="872"/>
                  </a:lnTo>
                  <a:cubicBezTo>
                    <a:pt x="9150" y="1590"/>
                    <a:pt x="5274" y="3628"/>
                    <a:pt x="1" y="3628"/>
                  </a:cubicBezTo>
                  <a:lnTo>
                    <a:pt x="1" y="5112"/>
                  </a:lnTo>
                  <a:cubicBezTo>
                    <a:pt x="2872" y="5102"/>
                    <a:pt x="5714" y="4547"/>
                    <a:pt x="8375" y="3485"/>
                  </a:cubicBezTo>
                  <a:cubicBezTo>
                    <a:pt x="9360" y="3093"/>
                    <a:pt x="10298" y="2624"/>
                    <a:pt x="11208" y="2088"/>
                  </a:cubicBezTo>
                  <a:lnTo>
                    <a:pt x="11523" y="2547"/>
                  </a:lnTo>
                  <a:cubicBezTo>
                    <a:pt x="11568" y="2612"/>
                    <a:pt x="11636" y="2643"/>
                    <a:pt x="11703" y="2643"/>
                  </a:cubicBezTo>
                  <a:cubicBezTo>
                    <a:pt x="11793" y="2643"/>
                    <a:pt x="11883" y="2588"/>
                    <a:pt x="11916" y="2490"/>
                  </a:cubicBezTo>
                  <a:lnTo>
                    <a:pt x="12624" y="375"/>
                  </a:lnTo>
                  <a:cubicBezTo>
                    <a:pt x="12672" y="231"/>
                    <a:pt x="12567" y="78"/>
                    <a:pt x="12413" y="78"/>
                  </a:cubicBezTo>
                  <a:lnTo>
                    <a:pt x="10184" y="1"/>
                  </a:lnTo>
                  <a:cubicBezTo>
                    <a:pt x="10179" y="1"/>
                    <a:pt x="10176" y="1"/>
                    <a:pt x="1017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3" name="Google Shape;12093;p89"/>
          <p:cNvGrpSpPr/>
          <p:nvPr/>
        </p:nvGrpSpPr>
        <p:grpSpPr>
          <a:xfrm>
            <a:off x="3531462" y="3824599"/>
            <a:ext cx="377251" cy="324232"/>
            <a:chOff x="3531462" y="3824599"/>
            <a:chExt cx="377251" cy="324232"/>
          </a:xfrm>
        </p:grpSpPr>
        <p:sp>
          <p:nvSpPr>
            <p:cNvPr id="12094" name="Google Shape;12094;p89"/>
            <p:cNvSpPr/>
            <p:nvPr/>
          </p:nvSpPr>
          <p:spPr>
            <a:xfrm>
              <a:off x="3573189" y="3854772"/>
              <a:ext cx="294059" cy="294059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5599" y="0"/>
                  </a:moveTo>
                  <a:cubicBezTo>
                    <a:pt x="2508" y="0"/>
                    <a:pt x="0" y="2508"/>
                    <a:pt x="0" y="5599"/>
                  </a:cubicBezTo>
                  <a:cubicBezTo>
                    <a:pt x="0" y="8690"/>
                    <a:pt x="2508" y="11197"/>
                    <a:pt x="5599" y="11197"/>
                  </a:cubicBezTo>
                  <a:cubicBezTo>
                    <a:pt x="8690" y="11197"/>
                    <a:pt x="11198" y="8690"/>
                    <a:pt x="11198" y="5599"/>
                  </a:cubicBezTo>
                  <a:cubicBezTo>
                    <a:pt x="11198" y="2508"/>
                    <a:pt x="8690" y="0"/>
                    <a:pt x="5599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89"/>
            <p:cNvSpPr/>
            <p:nvPr/>
          </p:nvSpPr>
          <p:spPr>
            <a:xfrm>
              <a:off x="3719457" y="3939461"/>
              <a:ext cx="78439" cy="102808"/>
            </a:xfrm>
            <a:custGeom>
              <a:avLst/>
              <a:gdLst/>
              <a:ahLst/>
              <a:cxnLst/>
              <a:rect l="l" t="t" r="r" b="b"/>
              <a:pathLst>
                <a:path w="2987" h="3915" extrusionOk="0">
                  <a:moveTo>
                    <a:pt x="0" y="0"/>
                  </a:moveTo>
                  <a:lnTo>
                    <a:pt x="39" y="2403"/>
                  </a:lnTo>
                  <a:lnTo>
                    <a:pt x="1838" y="3915"/>
                  </a:lnTo>
                  <a:lnTo>
                    <a:pt x="1981" y="3704"/>
                  </a:lnTo>
                  <a:cubicBezTo>
                    <a:pt x="2986" y="2221"/>
                    <a:pt x="2039" y="201"/>
                    <a:pt x="259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89"/>
            <p:cNvSpPr/>
            <p:nvPr/>
          </p:nvSpPr>
          <p:spPr>
            <a:xfrm>
              <a:off x="3719195" y="3878144"/>
              <a:ext cx="156851" cy="203594"/>
            </a:xfrm>
            <a:custGeom>
              <a:avLst/>
              <a:gdLst/>
              <a:ahLst/>
              <a:cxnLst/>
              <a:rect l="l" t="t" r="r" b="b"/>
              <a:pathLst>
                <a:path w="5973" h="7753" extrusionOk="0">
                  <a:moveTo>
                    <a:pt x="1" y="0"/>
                  </a:moveTo>
                  <a:lnTo>
                    <a:pt x="20" y="2374"/>
                  </a:lnTo>
                  <a:lnTo>
                    <a:pt x="230" y="2393"/>
                  </a:lnTo>
                  <a:cubicBezTo>
                    <a:pt x="1436" y="2498"/>
                    <a:pt x="2365" y="3503"/>
                    <a:pt x="2365" y="4709"/>
                  </a:cubicBezTo>
                  <a:cubicBezTo>
                    <a:pt x="2365" y="5187"/>
                    <a:pt x="2221" y="5656"/>
                    <a:pt x="1943" y="6049"/>
                  </a:cubicBezTo>
                  <a:lnTo>
                    <a:pt x="1819" y="6231"/>
                  </a:lnTo>
                  <a:lnTo>
                    <a:pt x="3637" y="7752"/>
                  </a:lnTo>
                  <a:lnTo>
                    <a:pt x="3781" y="7561"/>
                  </a:lnTo>
                  <a:lnTo>
                    <a:pt x="3800" y="7542"/>
                  </a:lnTo>
                  <a:lnTo>
                    <a:pt x="3858" y="7465"/>
                  </a:lnTo>
                  <a:cubicBezTo>
                    <a:pt x="5973" y="4527"/>
                    <a:pt x="4125" y="412"/>
                    <a:pt x="537" y="29"/>
                  </a:cubicBezTo>
                  <a:lnTo>
                    <a:pt x="403" y="19"/>
                  </a:lnTo>
                  <a:lnTo>
                    <a:pt x="374" y="19"/>
                  </a:lnTo>
                  <a:lnTo>
                    <a:pt x="269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89"/>
            <p:cNvSpPr/>
            <p:nvPr/>
          </p:nvSpPr>
          <p:spPr>
            <a:xfrm>
              <a:off x="3718959" y="3824599"/>
              <a:ext cx="189755" cy="287048"/>
            </a:xfrm>
            <a:custGeom>
              <a:avLst/>
              <a:gdLst/>
              <a:ahLst/>
              <a:cxnLst/>
              <a:rect l="l" t="t" r="r" b="b"/>
              <a:pathLst>
                <a:path w="7226" h="10931" extrusionOk="0">
                  <a:moveTo>
                    <a:pt x="421" y="1"/>
                  </a:moveTo>
                  <a:cubicBezTo>
                    <a:pt x="192" y="10"/>
                    <a:pt x="0" y="192"/>
                    <a:pt x="0" y="432"/>
                  </a:cubicBezTo>
                  <a:lnTo>
                    <a:pt x="10" y="2068"/>
                  </a:lnTo>
                  <a:lnTo>
                    <a:pt x="239" y="2078"/>
                  </a:lnTo>
                  <a:cubicBezTo>
                    <a:pt x="4020" y="2231"/>
                    <a:pt x="6068" y="6595"/>
                    <a:pt x="3752" y="9600"/>
                  </a:cubicBezTo>
                  <a:lnTo>
                    <a:pt x="3618" y="9772"/>
                  </a:lnTo>
                  <a:lnTo>
                    <a:pt x="4871" y="10834"/>
                  </a:lnTo>
                  <a:cubicBezTo>
                    <a:pt x="4948" y="10892"/>
                    <a:pt x="5044" y="10930"/>
                    <a:pt x="5149" y="10930"/>
                  </a:cubicBezTo>
                  <a:lnTo>
                    <a:pt x="5197" y="10930"/>
                  </a:lnTo>
                  <a:cubicBezTo>
                    <a:pt x="5312" y="10921"/>
                    <a:pt x="5417" y="10863"/>
                    <a:pt x="5484" y="10767"/>
                  </a:cubicBezTo>
                  <a:cubicBezTo>
                    <a:pt x="6958" y="8777"/>
                    <a:pt x="7226" y="6135"/>
                    <a:pt x="6173" y="3886"/>
                  </a:cubicBezTo>
                  <a:cubicBezTo>
                    <a:pt x="5120" y="1637"/>
                    <a:pt x="2919" y="154"/>
                    <a:pt x="4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89"/>
            <p:cNvSpPr/>
            <p:nvPr/>
          </p:nvSpPr>
          <p:spPr>
            <a:xfrm>
              <a:off x="3576708" y="3855008"/>
              <a:ext cx="144036" cy="147555"/>
            </a:xfrm>
            <a:custGeom>
              <a:avLst/>
              <a:gdLst/>
              <a:ahLst/>
              <a:cxnLst/>
              <a:rect l="l" t="t" r="r" b="b"/>
              <a:pathLst>
                <a:path w="5485" h="5619" extrusionOk="0">
                  <a:moveTo>
                    <a:pt x="5455" y="1"/>
                  </a:moveTo>
                  <a:cubicBezTo>
                    <a:pt x="2833" y="1"/>
                    <a:pt x="565" y="1829"/>
                    <a:pt x="0" y="4394"/>
                  </a:cubicBezTo>
                  <a:lnTo>
                    <a:pt x="5484" y="5619"/>
                  </a:lnTo>
                  <a:lnTo>
                    <a:pt x="545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89"/>
            <p:cNvSpPr/>
            <p:nvPr/>
          </p:nvSpPr>
          <p:spPr>
            <a:xfrm>
              <a:off x="3573426" y="3969870"/>
              <a:ext cx="147319" cy="173684"/>
            </a:xfrm>
            <a:custGeom>
              <a:avLst/>
              <a:gdLst/>
              <a:ahLst/>
              <a:cxnLst/>
              <a:rect l="l" t="t" r="r" b="b"/>
              <a:pathLst>
                <a:path w="5610" h="6614" extrusionOk="0">
                  <a:moveTo>
                    <a:pt x="125" y="0"/>
                  </a:moveTo>
                  <a:cubicBezTo>
                    <a:pt x="39" y="402"/>
                    <a:pt x="1" y="804"/>
                    <a:pt x="1" y="1216"/>
                  </a:cubicBezTo>
                  <a:cubicBezTo>
                    <a:pt x="1" y="3733"/>
                    <a:pt x="1676" y="5944"/>
                    <a:pt x="4107" y="6614"/>
                  </a:cubicBezTo>
                  <a:lnTo>
                    <a:pt x="5609" y="124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89"/>
            <p:cNvSpPr/>
            <p:nvPr/>
          </p:nvSpPr>
          <p:spPr>
            <a:xfrm>
              <a:off x="3664417" y="4122178"/>
              <a:ext cx="77940" cy="26654"/>
            </a:xfrm>
            <a:custGeom>
              <a:avLst/>
              <a:gdLst/>
              <a:ahLst/>
              <a:cxnLst/>
              <a:rect l="l" t="t" r="r" b="b"/>
              <a:pathLst>
                <a:path w="2968" h="1015" extrusionOk="0">
                  <a:moveTo>
                    <a:pt x="594" y="0"/>
                  </a:moveTo>
                  <a:lnTo>
                    <a:pt x="0" y="593"/>
                  </a:lnTo>
                  <a:cubicBezTo>
                    <a:pt x="680" y="871"/>
                    <a:pt x="1398" y="1014"/>
                    <a:pt x="2135" y="1014"/>
                  </a:cubicBezTo>
                  <a:cubicBezTo>
                    <a:pt x="2412" y="1014"/>
                    <a:pt x="2690" y="995"/>
                    <a:pt x="2967" y="957"/>
                  </a:cubicBezTo>
                  <a:cubicBezTo>
                    <a:pt x="2115" y="823"/>
                    <a:pt x="1302" y="498"/>
                    <a:pt x="594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89"/>
            <p:cNvSpPr/>
            <p:nvPr/>
          </p:nvSpPr>
          <p:spPr>
            <a:xfrm>
              <a:off x="3576708" y="3854772"/>
              <a:ext cx="143275" cy="124919"/>
            </a:xfrm>
            <a:custGeom>
              <a:avLst/>
              <a:gdLst/>
              <a:ahLst/>
              <a:cxnLst/>
              <a:rect l="l" t="t" r="r" b="b"/>
              <a:pathLst>
                <a:path w="5456" h="4757" extrusionOk="0">
                  <a:moveTo>
                    <a:pt x="5455" y="0"/>
                  </a:moveTo>
                  <a:cubicBezTo>
                    <a:pt x="2833" y="10"/>
                    <a:pt x="565" y="1838"/>
                    <a:pt x="0" y="4403"/>
                  </a:cubicBezTo>
                  <a:lnTo>
                    <a:pt x="1618" y="4757"/>
                  </a:lnTo>
                  <a:cubicBezTo>
                    <a:pt x="1934" y="2651"/>
                    <a:pt x="3426" y="909"/>
                    <a:pt x="5455" y="268"/>
                  </a:cubicBezTo>
                  <a:lnTo>
                    <a:pt x="5455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89"/>
            <p:cNvSpPr/>
            <p:nvPr/>
          </p:nvSpPr>
          <p:spPr>
            <a:xfrm>
              <a:off x="3531462" y="3831217"/>
              <a:ext cx="144561" cy="112393"/>
            </a:xfrm>
            <a:custGeom>
              <a:avLst/>
              <a:gdLst/>
              <a:ahLst/>
              <a:cxnLst/>
              <a:rect l="l" t="t" r="r" b="b"/>
              <a:pathLst>
                <a:path w="5505" h="4280" extrusionOk="0">
                  <a:moveTo>
                    <a:pt x="230" y="0"/>
                  </a:moveTo>
                  <a:cubicBezTo>
                    <a:pt x="116" y="0"/>
                    <a:pt x="1" y="79"/>
                    <a:pt x="10" y="237"/>
                  </a:cubicBezTo>
                  <a:lnTo>
                    <a:pt x="10" y="1414"/>
                  </a:lnTo>
                  <a:cubicBezTo>
                    <a:pt x="20" y="1548"/>
                    <a:pt x="125" y="1615"/>
                    <a:pt x="230" y="1615"/>
                  </a:cubicBezTo>
                  <a:cubicBezTo>
                    <a:pt x="336" y="1615"/>
                    <a:pt x="441" y="1548"/>
                    <a:pt x="450" y="1414"/>
                  </a:cubicBezTo>
                  <a:lnTo>
                    <a:pt x="450" y="1041"/>
                  </a:lnTo>
                  <a:lnTo>
                    <a:pt x="3322" y="1041"/>
                  </a:lnTo>
                  <a:lnTo>
                    <a:pt x="5016" y="4151"/>
                  </a:lnTo>
                  <a:cubicBezTo>
                    <a:pt x="5059" y="4242"/>
                    <a:pt x="5132" y="4280"/>
                    <a:pt x="5205" y="4280"/>
                  </a:cubicBezTo>
                  <a:cubicBezTo>
                    <a:pt x="5354" y="4280"/>
                    <a:pt x="5504" y="4121"/>
                    <a:pt x="5408" y="3941"/>
                  </a:cubicBezTo>
                  <a:lnTo>
                    <a:pt x="5408" y="3941"/>
                  </a:lnTo>
                  <a:lnTo>
                    <a:pt x="5408" y="3950"/>
                  </a:lnTo>
                  <a:lnTo>
                    <a:pt x="3647" y="725"/>
                  </a:lnTo>
                  <a:cubicBezTo>
                    <a:pt x="3609" y="648"/>
                    <a:pt x="3532" y="610"/>
                    <a:pt x="3456" y="601"/>
                  </a:cubicBezTo>
                  <a:lnTo>
                    <a:pt x="450" y="601"/>
                  </a:lnTo>
                  <a:lnTo>
                    <a:pt x="450" y="237"/>
                  </a:lnTo>
                  <a:cubicBezTo>
                    <a:pt x="460" y="79"/>
                    <a:pt x="345" y="0"/>
                    <a:pt x="230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89"/>
            <p:cNvSpPr/>
            <p:nvPr/>
          </p:nvSpPr>
          <p:spPr>
            <a:xfrm>
              <a:off x="3653098" y="3932318"/>
              <a:ext cx="36711" cy="31538"/>
            </a:xfrm>
            <a:custGeom>
              <a:avLst/>
              <a:gdLst/>
              <a:ahLst/>
              <a:cxnLst/>
              <a:rect l="l" t="t" r="r" b="b"/>
              <a:pathLst>
                <a:path w="1398" h="1201" extrusionOk="0">
                  <a:moveTo>
                    <a:pt x="798" y="1"/>
                  </a:moveTo>
                  <a:cubicBezTo>
                    <a:pt x="650" y="1"/>
                    <a:pt x="498" y="55"/>
                    <a:pt x="374" y="177"/>
                  </a:cubicBezTo>
                  <a:cubicBezTo>
                    <a:pt x="1" y="550"/>
                    <a:pt x="269" y="1201"/>
                    <a:pt x="805" y="1201"/>
                  </a:cubicBezTo>
                  <a:cubicBezTo>
                    <a:pt x="1130" y="1201"/>
                    <a:pt x="1398" y="933"/>
                    <a:pt x="1398" y="598"/>
                  </a:cubicBezTo>
                  <a:cubicBezTo>
                    <a:pt x="1398" y="236"/>
                    <a:pt x="1106" y="1"/>
                    <a:pt x="798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89"/>
            <p:cNvSpPr/>
            <p:nvPr/>
          </p:nvSpPr>
          <p:spPr>
            <a:xfrm>
              <a:off x="3559875" y="3969870"/>
              <a:ext cx="126179" cy="173684"/>
            </a:xfrm>
            <a:custGeom>
              <a:avLst/>
              <a:gdLst/>
              <a:ahLst/>
              <a:cxnLst/>
              <a:rect l="l" t="t" r="r" b="b"/>
              <a:pathLst>
                <a:path w="4805" h="6614" extrusionOk="0">
                  <a:moveTo>
                    <a:pt x="641" y="0"/>
                  </a:moveTo>
                  <a:cubicBezTo>
                    <a:pt x="0" y="2910"/>
                    <a:pt x="1742" y="5819"/>
                    <a:pt x="4613" y="6614"/>
                  </a:cubicBezTo>
                  <a:lnTo>
                    <a:pt x="4804" y="5953"/>
                  </a:lnTo>
                  <a:cubicBezTo>
                    <a:pt x="3177" y="4920"/>
                    <a:pt x="2192" y="3139"/>
                    <a:pt x="2192" y="1216"/>
                  </a:cubicBezTo>
                  <a:cubicBezTo>
                    <a:pt x="2192" y="938"/>
                    <a:pt x="2211" y="651"/>
                    <a:pt x="2259" y="374"/>
                  </a:cubicBezTo>
                  <a:lnTo>
                    <a:pt x="641" y="0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5" name="Google Shape;12105;p89"/>
          <p:cNvGrpSpPr/>
          <p:nvPr/>
        </p:nvGrpSpPr>
        <p:grpSpPr>
          <a:xfrm>
            <a:off x="4030586" y="3805246"/>
            <a:ext cx="286523" cy="340566"/>
            <a:chOff x="4030586" y="3805246"/>
            <a:chExt cx="286523" cy="340566"/>
          </a:xfrm>
        </p:grpSpPr>
        <p:sp>
          <p:nvSpPr>
            <p:cNvPr id="12106" name="Google Shape;12106;p89"/>
            <p:cNvSpPr/>
            <p:nvPr/>
          </p:nvSpPr>
          <p:spPr>
            <a:xfrm>
              <a:off x="4030586" y="3826122"/>
              <a:ext cx="87735" cy="145533"/>
            </a:xfrm>
            <a:custGeom>
              <a:avLst/>
              <a:gdLst/>
              <a:ahLst/>
              <a:cxnLst/>
              <a:rect l="l" t="t" r="r" b="b"/>
              <a:pathLst>
                <a:path w="3341" h="5542" extrusionOk="0">
                  <a:moveTo>
                    <a:pt x="584" y="0"/>
                  </a:moveTo>
                  <a:cubicBezTo>
                    <a:pt x="259" y="0"/>
                    <a:pt x="0" y="259"/>
                    <a:pt x="0" y="584"/>
                  </a:cubicBezTo>
                  <a:lnTo>
                    <a:pt x="0" y="1388"/>
                  </a:lnTo>
                  <a:cubicBezTo>
                    <a:pt x="0" y="3321"/>
                    <a:pt x="986" y="3723"/>
                    <a:pt x="1790" y="4039"/>
                  </a:cubicBezTo>
                  <a:cubicBezTo>
                    <a:pt x="2230" y="4221"/>
                    <a:pt x="2613" y="4374"/>
                    <a:pt x="2804" y="4757"/>
                  </a:cubicBezTo>
                  <a:cubicBezTo>
                    <a:pt x="2852" y="4852"/>
                    <a:pt x="2843" y="4967"/>
                    <a:pt x="2766" y="5044"/>
                  </a:cubicBezTo>
                  <a:cubicBezTo>
                    <a:pt x="2697" y="5120"/>
                    <a:pt x="2599" y="5156"/>
                    <a:pt x="2499" y="5156"/>
                  </a:cubicBezTo>
                  <a:cubicBezTo>
                    <a:pt x="2460" y="5156"/>
                    <a:pt x="2421" y="5150"/>
                    <a:pt x="2383" y="5139"/>
                  </a:cubicBezTo>
                  <a:cubicBezTo>
                    <a:pt x="2240" y="5082"/>
                    <a:pt x="2221" y="4910"/>
                    <a:pt x="2230" y="4776"/>
                  </a:cubicBezTo>
                  <a:cubicBezTo>
                    <a:pt x="2235" y="4642"/>
                    <a:pt x="2135" y="4572"/>
                    <a:pt x="2035" y="4572"/>
                  </a:cubicBezTo>
                  <a:cubicBezTo>
                    <a:pt x="1943" y="4572"/>
                    <a:pt x="1852" y="4632"/>
                    <a:pt x="1847" y="4757"/>
                  </a:cubicBezTo>
                  <a:cubicBezTo>
                    <a:pt x="1838" y="4919"/>
                    <a:pt x="1857" y="5331"/>
                    <a:pt x="2230" y="5494"/>
                  </a:cubicBezTo>
                  <a:cubicBezTo>
                    <a:pt x="2316" y="5522"/>
                    <a:pt x="2402" y="5541"/>
                    <a:pt x="2489" y="5541"/>
                  </a:cubicBezTo>
                  <a:cubicBezTo>
                    <a:pt x="2699" y="5541"/>
                    <a:pt x="2900" y="5465"/>
                    <a:pt x="3044" y="5312"/>
                  </a:cubicBezTo>
                  <a:cubicBezTo>
                    <a:pt x="3225" y="5120"/>
                    <a:pt x="3273" y="4833"/>
                    <a:pt x="3149" y="4594"/>
                  </a:cubicBezTo>
                  <a:cubicBezTo>
                    <a:pt x="2891" y="4077"/>
                    <a:pt x="2402" y="3886"/>
                    <a:pt x="1924" y="3694"/>
                  </a:cubicBezTo>
                  <a:cubicBezTo>
                    <a:pt x="1551" y="3532"/>
                    <a:pt x="1158" y="3379"/>
                    <a:pt x="871" y="3053"/>
                  </a:cubicBezTo>
                  <a:cubicBezTo>
                    <a:pt x="546" y="2690"/>
                    <a:pt x="383" y="2144"/>
                    <a:pt x="383" y="1398"/>
                  </a:cubicBezTo>
                  <a:lnTo>
                    <a:pt x="383" y="594"/>
                  </a:lnTo>
                  <a:cubicBezTo>
                    <a:pt x="383" y="479"/>
                    <a:pt x="469" y="393"/>
                    <a:pt x="575" y="393"/>
                  </a:cubicBezTo>
                  <a:cubicBezTo>
                    <a:pt x="881" y="393"/>
                    <a:pt x="1168" y="546"/>
                    <a:pt x="1340" y="795"/>
                  </a:cubicBezTo>
                  <a:lnTo>
                    <a:pt x="1493" y="1015"/>
                  </a:lnTo>
                  <a:cubicBezTo>
                    <a:pt x="1646" y="1235"/>
                    <a:pt x="1905" y="1369"/>
                    <a:pt x="2182" y="1369"/>
                  </a:cubicBezTo>
                  <a:lnTo>
                    <a:pt x="3082" y="1369"/>
                  </a:lnTo>
                  <a:cubicBezTo>
                    <a:pt x="3340" y="1369"/>
                    <a:pt x="3340" y="986"/>
                    <a:pt x="3082" y="986"/>
                  </a:cubicBezTo>
                  <a:lnTo>
                    <a:pt x="2182" y="986"/>
                  </a:lnTo>
                  <a:cubicBezTo>
                    <a:pt x="2029" y="986"/>
                    <a:pt x="1895" y="909"/>
                    <a:pt x="1809" y="795"/>
                  </a:cubicBezTo>
                  <a:lnTo>
                    <a:pt x="1656" y="574"/>
                  </a:lnTo>
                  <a:cubicBezTo>
                    <a:pt x="1417" y="220"/>
                    <a:pt x="1015" y="10"/>
                    <a:pt x="584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89"/>
            <p:cNvSpPr/>
            <p:nvPr/>
          </p:nvSpPr>
          <p:spPr>
            <a:xfrm>
              <a:off x="4229374" y="3825860"/>
              <a:ext cx="87735" cy="145796"/>
            </a:xfrm>
            <a:custGeom>
              <a:avLst/>
              <a:gdLst/>
              <a:ahLst/>
              <a:cxnLst/>
              <a:rect l="l" t="t" r="r" b="b"/>
              <a:pathLst>
                <a:path w="3341" h="5552" extrusionOk="0">
                  <a:moveTo>
                    <a:pt x="2757" y="1"/>
                  </a:moveTo>
                  <a:cubicBezTo>
                    <a:pt x="2326" y="1"/>
                    <a:pt x="1924" y="221"/>
                    <a:pt x="1685" y="575"/>
                  </a:cubicBezTo>
                  <a:lnTo>
                    <a:pt x="1532" y="785"/>
                  </a:lnTo>
                  <a:cubicBezTo>
                    <a:pt x="1446" y="910"/>
                    <a:pt x="1312" y="986"/>
                    <a:pt x="1158" y="986"/>
                  </a:cubicBezTo>
                  <a:lnTo>
                    <a:pt x="259" y="986"/>
                  </a:lnTo>
                  <a:cubicBezTo>
                    <a:pt x="0" y="986"/>
                    <a:pt x="0" y="1369"/>
                    <a:pt x="259" y="1369"/>
                  </a:cubicBezTo>
                  <a:lnTo>
                    <a:pt x="1168" y="1369"/>
                  </a:lnTo>
                  <a:cubicBezTo>
                    <a:pt x="1436" y="1369"/>
                    <a:pt x="1694" y="1235"/>
                    <a:pt x="1857" y="1015"/>
                  </a:cubicBezTo>
                  <a:lnTo>
                    <a:pt x="2001" y="795"/>
                  </a:lnTo>
                  <a:cubicBezTo>
                    <a:pt x="2182" y="546"/>
                    <a:pt x="2460" y="393"/>
                    <a:pt x="2766" y="393"/>
                  </a:cubicBezTo>
                  <a:cubicBezTo>
                    <a:pt x="2881" y="393"/>
                    <a:pt x="2967" y="479"/>
                    <a:pt x="2967" y="584"/>
                  </a:cubicBezTo>
                  <a:lnTo>
                    <a:pt x="2967" y="1388"/>
                  </a:lnTo>
                  <a:cubicBezTo>
                    <a:pt x="2967" y="2144"/>
                    <a:pt x="2804" y="2700"/>
                    <a:pt x="2479" y="3054"/>
                  </a:cubicBezTo>
                  <a:cubicBezTo>
                    <a:pt x="2192" y="3369"/>
                    <a:pt x="1800" y="3532"/>
                    <a:pt x="1417" y="3685"/>
                  </a:cubicBezTo>
                  <a:cubicBezTo>
                    <a:pt x="948" y="3877"/>
                    <a:pt x="450" y="4078"/>
                    <a:pt x="201" y="4594"/>
                  </a:cubicBezTo>
                  <a:cubicBezTo>
                    <a:pt x="77" y="4834"/>
                    <a:pt x="115" y="5121"/>
                    <a:pt x="307" y="5312"/>
                  </a:cubicBezTo>
                  <a:cubicBezTo>
                    <a:pt x="450" y="5465"/>
                    <a:pt x="651" y="5551"/>
                    <a:pt x="862" y="5551"/>
                  </a:cubicBezTo>
                  <a:cubicBezTo>
                    <a:pt x="948" y="5551"/>
                    <a:pt x="1034" y="5523"/>
                    <a:pt x="1111" y="5494"/>
                  </a:cubicBezTo>
                  <a:cubicBezTo>
                    <a:pt x="1484" y="5331"/>
                    <a:pt x="1503" y="4920"/>
                    <a:pt x="1493" y="4757"/>
                  </a:cubicBezTo>
                  <a:cubicBezTo>
                    <a:pt x="1489" y="4632"/>
                    <a:pt x="1396" y="4572"/>
                    <a:pt x="1303" y="4572"/>
                  </a:cubicBezTo>
                  <a:cubicBezTo>
                    <a:pt x="1204" y="4572"/>
                    <a:pt x="1106" y="4639"/>
                    <a:pt x="1111" y="4767"/>
                  </a:cubicBezTo>
                  <a:cubicBezTo>
                    <a:pt x="1120" y="4901"/>
                    <a:pt x="1101" y="5073"/>
                    <a:pt x="957" y="5140"/>
                  </a:cubicBezTo>
                  <a:cubicBezTo>
                    <a:pt x="923" y="5150"/>
                    <a:pt x="887" y="5155"/>
                    <a:pt x="851" y="5155"/>
                  </a:cubicBezTo>
                  <a:cubicBezTo>
                    <a:pt x="748" y="5155"/>
                    <a:pt x="646" y="5115"/>
                    <a:pt x="575" y="5044"/>
                  </a:cubicBezTo>
                  <a:cubicBezTo>
                    <a:pt x="498" y="4968"/>
                    <a:pt x="488" y="4853"/>
                    <a:pt x="536" y="4757"/>
                  </a:cubicBezTo>
                  <a:cubicBezTo>
                    <a:pt x="728" y="4374"/>
                    <a:pt x="1111" y="4221"/>
                    <a:pt x="1551" y="4039"/>
                  </a:cubicBezTo>
                  <a:cubicBezTo>
                    <a:pt x="2355" y="3714"/>
                    <a:pt x="3340" y="3312"/>
                    <a:pt x="3340" y="1388"/>
                  </a:cubicBezTo>
                  <a:lnTo>
                    <a:pt x="3340" y="584"/>
                  </a:lnTo>
                  <a:cubicBezTo>
                    <a:pt x="3340" y="259"/>
                    <a:pt x="3082" y="1"/>
                    <a:pt x="275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89"/>
            <p:cNvSpPr/>
            <p:nvPr/>
          </p:nvSpPr>
          <p:spPr>
            <a:xfrm>
              <a:off x="4162779" y="3999018"/>
              <a:ext cx="22400" cy="101547"/>
            </a:xfrm>
            <a:custGeom>
              <a:avLst/>
              <a:gdLst/>
              <a:ahLst/>
              <a:cxnLst/>
              <a:rect l="l" t="t" r="r" b="b"/>
              <a:pathLst>
                <a:path w="853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852" y="3867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C1C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89"/>
            <p:cNvSpPr/>
            <p:nvPr/>
          </p:nvSpPr>
          <p:spPr>
            <a:xfrm>
              <a:off x="4091903" y="3816564"/>
              <a:ext cx="163889" cy="200836"/>
            </a:xfrm>
            <a:custGeom>
              <a:avLst/>
              <a:gdLst/>
              <a:ahLst/>
              <a:cxnLst/>
              <a:rect l="l" t="t" r="r" b="b"/>
              <a:pathLst>
                <a:path w="6241" h="7648" extrusionOk="0">
                  <a:moveTo>
                    <a:pt x="0" y="1"/>
                  </a:moveTo>
                  <a:lnTo>
                    <a:pt x="0" y="2518"/>
                  </a:lnTo>
                  <a:cubicBezTo>
                    <a:pt x="0" y="4288"/>
                    <a:pt x="843" y="5963"/>
                    <a:pt x="2269" y="7016"/>
                  </a:cubicBezTo>
                  <a:lnTo>
                    <a:pt x="3120" y="7647"/>
                  </a:lnTo>
                  <a:lnTo>
                    <a:pt x="3972" y="7016"/>
                  </a:lnTo>
                  <a:cubicBezTo>
                    <a:pt x="5398" y="5963"/>
                    <a:pt x="6240" y="4288"/>
                    <a:pt x="6240" y="2518"/>
                  </a:cubicBezTo>
                  <a:lnTo>
                    <a:pt x="6240" y="1"/>
                  </a:lnTo>
                  <a:close/>
                </a:path>
              </a:pathLst>
            </a:custGeom>
            <a:solidFill>
              <a:srgbClr val="C1C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89"/>
            <p:cNvSpPr/>
            <p:nvPr/>
          </p:nvSpPr>
          <p:spPr>
            <a:xfrm>
              <a:off x="4158498" y="3816564"/>
              <a:ext cx="97530" cy="200836"/>
            </a:xfrm>
            <a:custGeom>
              <a:avLst/>
              <a:gdLst/>
              <a:ahLst/>
              <a:cxnLst/>
              <a:rect l="l" t="t" r="r" b="b"/>
              <a:pathLst>
                <a:path w="3714" h="7648" extrusionOk="0">
                  <a:moveTo>
                    <a:pt x="2537" y="1"/>
                  </a:moveTo>
                  <a:lnTo>
                    <a:pt x="2537" y="2518"/>
                  </a:lnTo>
                  <a:cubicBezTo>
                    <a:pt x="2537" y="4288"/>
                    <a:pt x="1685" y="5963"/>
                    <a:pt x="259" y="7016"/>
                  </a:cubicBezTo>
                  <a:lnTo>
                    <a:pt x="1" y="7207"/>
                  </a:lnTo>
                  <a:lnTo>
                    <a:pt x="594" y="7647"/>
                  </a:lnTo>
                  <a:lnTo>
                    <a:pt x="1436" y="7016"/>
                  </a:lnTo>
                  <a:cubicBezTo>
                    <a:pt x="2872" y="5963"/>
                    <a:pt x="3714" y="4288"/>
                    <a:pt x="3714" y="2518"/>
                  </a:cubicBezTo>
                  <a:lnTo>
                    <a:pt x="3714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89"/>
            <p:cNvSpPr/>
            <p:nvPr/>
          </p:nvSpPr>
          <p:spPr>
            <a:xfrm>
              <a:off x="4081084" y="3805246"/>
              <a:ext cx="185501" cy="22662"/>
            </a:xfrm>
            <a:custGeom>
              <a:avLst/>
              <a:gdLst/>
              <a:ahLst/>
              <a:cxnLst/>
              <a:rect l="l" t="t" r="r" b="b"/>
              <a:pathLst>
                <a:path w="7064" h="863" extrusionOk="0">
                  <a:moveTo>
                    <a:pt x="183" y="1"/>
                  </a:moveTo>
                  <a:cubicBezTo>
                    <a:pt x="87" y="1"/>
                    <a:pt x="1" y="78"/>
                    <a:pt x="1" y="173"/>
                  </a:cubicBezTo>
                  <a:lnTo>
                    <a:pt x="1" y="680"/>
                  </a:lnTo>
                  <a:cubicBezTo>
                    <a:pt x="1" y="776"/>
                    <a:pt x="87" y="862"/>
                    <a:pt x="183" y="862"/>
                  </a:cubicBezTo>
                  <a:lnTo>
                    <a:pt x="6892" y="862"/>
                  </a:lnTo>
                  <a:cubicBezTo>
                    <a:pt x="6987" y="862"/>
                    <a:pt x="7064" y="776"/>
                    <a:pt x="7064" y="680"/>
                  </a:cubicBezTo>
                  <a:lnTo>
                    <a:pt x="7064" y="173"/>
                  </a:lnTo>
                  <a:cubicBezTo>
                    <a:pt x="7064" y="78"/>
                    <a:pt x="6987" y="1"/>
                    <a:pt x="689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89"/>
            <p:cNvSpPr/>
            <p:nvPr/>
          </p:nvSpPr>
          <p:spPr>
            <a:xfrm>
              <a:off x="4235913" y="3805246"/>
              <a:ext cx="30672" cy="22662"/>
            </a:xfrm>
            <a:custGeom>
              <a:avLst/>
              <a:gdLst/>
              <a:ahLst/>
              <a:cxnLst/>
              <a:rect l="l" t="t" r="r" b="b"/>
              <a:pathLst>
                <a:path w="1168" h="863" extrusionOk="0">
                  <a:moveTo>
                    <a:pt x="0" y="1"/>
                  </a:moveTo>
                  <a:lnTo>
                    <a:pt x="0" y="862"/>
                  </a:lnTo>
                  <a:lnTo>
                    <a:pt x="996" y="862"/>
                  </a:lnTo>
                  <a:cubicBezTo>
                    <a:pt x="1091" y="862"/>
                    <a:pt x="1168" y="776"/>
                    <a:pt x="1168" y="680"/>
                  </a:cubicBezTo>
                  <a:lnTo>
                    <a:pt x="1168" y="173"/>
                  </a:lnTo>
                  <a:cubicBezTo>
                    <a:pt x="1168" y="78"/>
                    <a:pt x="1091" y="1"/>
                    <a:pt x="996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89"/>
            <p:cNvSpPr/>
            <p:nvPr/>
          </p:nvSpPr>
          <p:spPr>
            <a:xfrm>
              <a:off x="4133368" y="3866195"/>
              <a:ext cx="81196" cy="76627"/>
            </a:xfrm>
            <a:custGeom>
              <a:avLst/>
              <a:gdLst/>
              <a:ahLst/>
              <a:cxnLst/>
              <a:rect l="l" t="t" r="r" b="b"/>
              <a:pathLst>
                <a:path w="3092" h="2918" extrusionOk="0">
                  <a:moveTo>
                    <a:pt x="1546" y="1"/>
                  </a:moveTo>
                  <a:cubicBezTo>
                    <a:pt x="1534" y="1"/>
                    <a:pt x="1522" y="6"/>
                    <a:pt x="1513" y="15"/>
                  </a:cubicBezTo>
                  <a:lnTo>
                    <a:pt x="1072" y="915"/>
                  </a:lnTo>
                  <a:cubicBezTo>
                    <a:pt x="1063" y="924"/>
                    <a:pt x="1053" y="934"/>
                    <a:pt x="1044" y="934"/>
                  </a:cubicBezTo>
                  <a:lnTo>
                    <a:pt x="48" y="1077"/>
                  </a:lnTo>
                  <a:cubicBezTo>
                    <a:pt x="20" y="1087"/>
                    <a:pt x="1" y="1125"/>
                    <a:pt x="29" y="1144"/>
                  </a:cubicBezTo>
                  <a:lnTo>
                    <a:pt x="747" y="1843"/>
                  </a:lnTo>
                  <a:cubicBezTo>
                    <a:pt x="757" y="1853"/>
                    <a:pt x="757" y="1872"/>
                    <a:pt x="757" y="1881"/>
                  </a:cubicBezTo>
                  <a:lnTo>
                    <a:pt x="584" y="2867"/>
                  </a:lnTo>
                  <a:cubicBezTo>
                    <a:pt x="584" y="2899"/>
                    <a:pt x="604" y="2917"/>
                    <a:pt x="627" y="2917"/>
                  </a:cubicBezTo>
                  <a:cubicBezTo>
                    <a:pt x="632" y="2917"/>
                    <a:pt x="637" y="2917"/>
                    <a:pt x="642" y="2915"/>
                  </a:cubicBezTo>
                  <a:lnTo>
                    <a:pt x="1532" y="2446"/>
                  </a:lnTo>
                  <a:cubicBezTo>
                    <a:pt x="1537" y="2441"/>
                    <a:pt x="1541" y="2439"/>
                    <a:pt x="1547" y="2439"/>
                  </a:cubicBezTo>
                  <a:cubicBezTo>
                    <a:pt x="1553" y="2439"/>
                    <a:pt x="1560" y="2441"/>
                    <a:pt x="1570" y="2446"/>
                  </a:cubicBezTo>
                  <a:lnTo>
                    <a:pt x="2451" y="2915"/>
                  </a:lnTo>
                  <a:cubicBezTo>
                    <a:pt x="2455" y="2917"/>
                    <a:pt x="2461" y="2917"/>
                    <a:pt x="2466" y="2917"/>
                  </a:cubicBezTo>
                  <a:cubicBezTo>
                    <a:pt x="2491" y="2917"/>
                    <a:pt x="2516" y="2899"/>
                    <a:pt x="2508" y="2867"/>
                  </a:cubicBezTo>
                  <a:lnTo>
                    <a:pt x="2336" y="1881"/>
                  </a:lnTo>
                  <a:cubicBezTo>
                    <a:pt x="2336" y="1872"/>
                    <a:pt x="2345" y="1853"/>
                    <a:pt x="2355" y="1843"/>
                  </a:cubicBezTo>
                  <a:lnTo>
                    <a:pt x="3073" y="1144"/>
                  </a:lnTo>
                  <a:cubicBezTo>
                    <a:pt x="3092" y="1125"/>
                    <a:pt x="3082" y="1087"/>
                    <a:pt x="3044" y="1077"/>
                  </a:cubicBezTo>
                  <a:lnTo>
                    <a:pt x="2058" y="934"/>
                  </a:lnTo>
                  <a:cubicBezTo>
                    <a:pt x="2039" y="934"/>
                    <a:pt x="2029" y="924"/>
                    <a:pt x="2020" y="915"/>
                  </a:cubicBezTo>
                  <a:lnTo>
                    <a:pt x="1580" y="15"/>
                  </a:lnTo>
                  <a:cubicBezTo>
                    <a:pt x="1570" y="6"/>
                    <a:pt x="1558" y="1"/>
                    <a:pt x="1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89"/>
            <p:cNvSpPr/>
            <p:nvPr/>
          </p:nvSpPr>
          <p:spPr>
            <a:xfrm>
              <a:off x="4152721" y="4004060"/>
              <a:ext cx="42489" cy="20877"/>
            </a:xfrm>
            <a:custGeom>
              <a:avLst/>
              <a:gdLst/>
              <a:ahLst/>
              <a:cxnLst/>
              <a:rect l="l" t="t" r="r" b="b"/>
              <a:pathLst>
                <a:path w="1618" h="795" extrusionOk="0">
                  <a:moveTo>
                    <a:pt x="326" y="0"/>
                  </a:moveTo>
                  <a:cubicBezTo>
                    <a:pt x="144" y="0"/>
                    <a:pt x="0" y="144"/>
                    <a:pt x="0" y="325"/>
                  </a:cubicBezTo>
                  <a:lnTo>
                    <a:pt x="0" y="469"/>
                  </a:lnTo>
                  <a:cubicBezTo>
                    <a:pt x="0" y="651"/>
                    <a:pt x="144" y="794"/>
                    <a:pt x="326" y="794"/>
                  </a:cubicBezTo>
                  <a:lnTo>
                    <a:pt x="1292" y="794"/>
                  </a:lnTo>
                  <a:cubicBezTo>
                    <a:pt x="1474" y="794"/>
                    <a:pt x="1618" y="651"/>
                    <a:pt x="1618" y="469"/>
                  </a:cubicBezTo>
                  <a:lnTo>
                    <a:pt x="1618" y="325"/>
                  </a:lnTo>
                  <a:cubicBezTo>
                    <a:pt x="1618" y="144"/>
                    <a:pt x="1474" y="0"/>
                    <a:pt x="129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89"/>
            <p:cNvSpPr/>
            <p:nvPr/>
          </p:nvSpPr>
          <p:spPr>
            <a:xfrm>
              <a:off x="4130348" y="4085466"/>
              <a:ext cx="87236" cy="30199"/>
            </a:xfrm>
            <a:custGeom>
              <a:avLst/>
              <a:gdLst/>
              <a:ahLst/>
              <a:cxnLst/>
              <a:rect l="l" t="t" r="r" b="b"/>
              <a:pathLst>
                <a:path w="3322" h="1150" extrusionOk="0">
                  <a:moveTo>
                    <a:pt x="441" y="1"/>
                  </a:moveTo>
                  <a:cubicBezTo>
                    <a:pt x="192" y="1"/>
                    <a:pt x="1" y="192"/>
                    <a:pt x="1" y="441"/>
                  </a:cubicBezTo>
                  <a:lnTo>
                    <a:pt x="1" y="1149"/>
                  </a:lnTo>
                  <a:lnTo>
                    <a:pt x="3322" y="1149"/>
                  </a:lnTo>
                  <a:lnTo>
                    <a:pt x="3322" y="1140"/>
                  </a:lnTo>
                  <a:lnTo>
                    <a:pt x="3322" y="441"/>
                  </a:lnTo>
                  <a:cubicBezTo>
                    <a:pt x="3322" y="192"/>
                    <a:pt x="3121" y="1"/>
                    <a:pt x="287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89"/>
            <p:cNvSpPr/>
            <p:nvPr/>
          </p:nvSpPr>
          <p:spPr>
            <a:xfrm>
              <a:off x="4186649" y="4085466"/>
              <a:ext cx="30934" cy="29936"/>
            </a:xfrm>
            <a:custGeom>
              <a:avLst/>
              <a:gdLst/>
              <a:ahLst/>
              <a:cxnLst/>
              <a:rect l="l" t="t" r="r" b="b"/>
              <a:pathLst>
                <a:path w="1178" h="1140" extrusionOk="0">
                  <a:moveTo>
                    <a:pt x="0" y="1"/>
                  </a:moveTo>
                  <a:lnTo>
                    <a:pt x="0" y="1140"/>
                  </a:lnTo>
                  <a:lnTo>
                    <a:pt x="1178" y="1140"/>
                  </a:lnTo>
                  <a:lnTo>
                    <a:pt x="1178" y="441"/>
                  </a:lnTo>
                  <a:cubicBezTo>
                    <a:pt x="1178" y="192"/>
                    <a:pt x="977" y="1"/>
                    <a:pt x="73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89"/>
            <p:cNvSpPr/>
            <p:nvPr/>
          </p:nvSpPr>
          <p:spPr>
            <a:xfrm>
              <a:off x="4098941" y="4108102"/>
              <a:ext cx="150050" cy="37709"/>
            </a:xfrm>
            <a:custGeom>
              <a:avLst/>
              <a:gdLst/>
              <a:ahLst/>
              <a:cxnLst/>
              <a:rect l="l" t="t" r="r" b="b"/>
              <a:pathLst>
                <a:path w="5714" h="1436" extrusionOk="0">
                  <a:moveTo>
                    <a:pt x="460" y="0"/>
                  </a:moveTo>
                  <a:cubicBezTo>
                    <a:pt x="345" y="0"/>
                    <a:pt x="240" y="86"/>
                    <a:pt x="221" y="201"/>
                  </a:cubicBezTo>
                  <a:lnTo>
                    <a:pt x="29" y="1149"/>
                  </a:lnTo>
                  <a:cubicBezTo>
                    <a:pt x="0" y="1302"/>
                    <a:pt x="115" y="1436"/>
                    <a:pt x="268" y="1436"/>
                  </a:cubicBezTo>
                  <a:lnTo>
                    <a:pt x="5436" y="1436"/>
                  </a:lnTo>
                  <a:cubicBezTo>
                    <a:pt x="5599" y="1436"/>
                    <a:pt x="5714" y="1302"/>
                    <a:pt x="5676" y="1149"/>
                  </a:cubicBezTo>
                  <a:lnTo>
                    <a:pt x="5494" y="201"/>
                  </a:lnTo>
                  <a:cubicBezTo>
                    <a:pt x="5475" y="86"/>
                    <a:pt x="5369" y="0"/>
                    <a:pt x="5255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89"/>
            <p:cNvSpPr/>
            <p:nvPr/>
          </p:nvSpPr>
          <p:spPr>
            <a:xfrm>
              <a:off x="4211018" y="4108102"/>
              <a:ext cx="37736" cy="37709"/>
            </a:xfrm>
            <a:custGeom>
              <a:avLst/>
              <a:gdLst/>
              <a:ahLst/>
              <a:cxnLst/>
              <a:rect l="l" t="t" r="r" b="b"/>
              <a:pathLst>
                <a:path w="1437" h="1436" extrusionOk="0">
                  <a:moveTo>
                    <a:pt x="1" y="0"/>
                  </a:moveTo>
                  <a:lnTo>
                    <a:pt x="278" y="1436"/>
                  </a:lnTo>
                  <a:lnTo>
                    <a:pt x="1168" y="1436"/>
                  </a:lnTo>
                  <a:cubicBezTo>
                    <a:pt x="1321" y="1436"/>
                    <a:pt x="1436" y="1302"/>
                    <a:pt x="1417" y="1149"/>
                  </a:cubicBezTo>
                  <a:lnTo>
                    <a:pt x="1226" y="201"/>
                  </a:lnTo>
                  <a:cubicBezTo>
                    <a:pt x="1207" y="86"/>
                    <a:pt x="1101" y="0"/>
                    <a:pt x="9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9" name="Google Shape;12119;p89"/>
          <p:cNvGrpSpPr/>
          <p:nvPr/>
        </p:nvGrpSpPr>
        <p:grpSpPr>
          <a:xfrm>
            <a:off x="2180884" y="2888719"/>
            <a:ext cx="376752" cy="374468"/>
            <a:chOff x="2180884" y="2888719"/>
            <a:chExt cx="376752" cy="374468"/>
          </a:xfrm>
        </p:grpSpPr>
        <p:sp>
          <p:nvSpPr>
            <p:cNvPr id="12120" name="Google Shape;12120;p89"/>
            <p:cNvSpPr/>
            <p:nvPr/>
          </p:nvSpPr>
          <p:spPr>
            <a:xfrm>
              <a:off x="2180884" y="2954054"/>
              <a:ext cx="309395" cy="309133"/>
            </a:xfrm>
            <a:custGeom>
              <a:avLst/>
              <a:gdLst/>
              <a:ahLst/>
              <a:cxnLst/>
              <a:rect l="l" t="t" r="r" b="b"/>
              <a:pathLst>
                <a:path w="11782" h="11772" extrusionOk="0">
                  <a:moveTo>
                    <a:pt x="5896" y="0"/>
                  </a:moveTo>
                  <a:cubicBezTo>
                    <a:pt x="2642" y="0"/>
                    <a:pt x="1" y="2632"/>
                    <a:pt x="1" y="5886"/>
                  </a:cubicBezTo>
                  <a:cubicBezTo>
                    <a:pt x="1" y="9140"/>
                    <a:pt x="2642" y="11772"/>
                    <a:pt x="5896" y="11772"/>
                  </a:cubicBezTo>
                  <a:cubicBezTo>
                    <a:pt x="9150" y="11772"/>
                    <a:pt x="11782" y="9140"/>
                    <a:pt x="11782" y="5886"/>
                  </a:cubicBezTo>
                  <a:cubicBezTo>
                    <a:pt x="11782" y="2632"/>
                    <a:pt x="9150" y="0"/>
                    <a:pt x="589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89"/>
            <p:cNvSpPr/>
            <p:nvPr/>
          </p:nvSpPr>
          <p:spPr>
            <a:xfrm>
              <a:off x="2335713" y="3102082"/>
              <a:ext cx="154330" cy="12579"/>
            </a:xfrm>
            <a:custGeom>
              <a:avLst/>
              <a:gdLst/>
              <a:ahLst/>
              <a:cxnLst/>
              <a:rect l="l" t="t" r="r" b="b"/>
              <a:pathLst>
                <a:path w="5877" h="479" extrusionOk="0">
                  <a:moveTo>
                    <a:pt x="0" y="0"/>
                  </a:moveTo>
                  <a:lnTo>
                    <a:pt x="0" y="479"/>
                  </a:lnTo>
                  <a:lnTo>
                    <a:pt x="5876" y="479"/>
                  </a:lnTo>
                  <a:lnTo>
                    <a:pt x="5876" y="240"/>
                  </a:lnTo>
                  <a:lnTo>
                    <a:pt x="5876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89"/>
            <p:cNvSpPr/>
            <p:nvPr/>
          </p:nvSpPr>
          <p:spPr>
            <a:xfrm>
              <a:off x="2465648" y="2888719"/>
              <a:ext cx="91989" cy="89993"/>
            </a:xfrm>
            <a:custGeom>
              <a:avLst/>
              <a:gdLst/>
              <a:ahLst/>
              <a:cxnLst/>
              <a:rect l="l" t="t" r="r" b="b"/>
              <a:pathLst>
                <a:path w="3503" h="3427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26"/>
                  </a:lnTo>
                  <a:lnTo>
                    <a:pt x="1120" y="3426"/>
                  </a:lnTo>
                  <a:cubicBezTo>
                    <a:pt x="1311" y="3426"/>
                    <a:pt x="1483" y="3350"/>
                    <a:pt x="1617" y="3216"/>
                  </a:cubicBezTo>
                  <a:lnTo>
                    <a:pt x="3369" y="1474"/>
                  </a:lnTo>
                  <a:cubicBezTo>
                    <a:pt x="3503" y="1321"/>
                    <a:pt x="3407" y="1082"/>
                    <a:pt x="3197" y="1072"/>
                  </a:cubicBez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89"/>
            <p:cNvSpPr/>
            <p:nvPr/>
          </p:nvSpPr>
          <p:spPr>
            <a:xfrm>
              <a:off x="2465648" y="2888719"/>
              <a:ext cx="61842" cy="90229"/>
            </a:xfrm>
            <a:custGeom>
              <a:avLst/>
              <a:gdLst/>
              <a:ahLst/>
              <a:cxnLst/>
              <a:rect l="l" t="t" r="r" b="b"/>
              <a:pathLst>
                <a:path w="2355" h="3436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36"/>
                  </a:ln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89"/>
            <p:cNvSpPr/>
            <p:nvPr/>
          </p:nvSpPr>
          <p:spPr>
            <a:xfrm>
              <a:off x="2218094" y="2991002"/>
              <a:ext cx="235263" cy="235263"/>
            </a:xfrm>
            <a:custGeom>
              <a:avLst/>
              <a:gdLst/>
              <a:ahLst/>
              <a:cxnLst/>
              <a:rect l="l" t="t" r="r" b="b"/>
              <a:pathLst>
                <a:path w="8959" h="8959" extrusionOk="0">
                  <a:moveTo>
                    <a:pt x="4479" y="0"/>
                  </a:moveTo>
                  <a:cubicBezTo>
                    <a:pt x="2010" y="0"/>
                    <a:pt x="0" y="2010"/>
                    <a:pt x="0" y="4479"/>
                  </a:cubicBezTo>
                  <a:cubicBezTo>
                    <a:pt x="0" y="6948"/>
                    <a:pt x="2010" y="8958"/>
                    <a:pt x="4479" y="8958"/>
                  </a:cubicBezTo>
                  <a:cubicBezTo>
                    <a:pt x="6948" y="8958"/>
                    <a:pt x="8958" y="6948"/>
                    <a:pt x="8958" y="4479"/>
                  </a:cubicBezTo>
                  <a:cubicBezTo>
                    <a:pt x="8958" y="2010"/>
                    <a:pt x="6948" y="0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89"/>
            <p:cNvSpPr/>
            <p:nvPr/>
          </p:nvSpPr>
          <p:spPr>
            <a:xfrm>
              <a:off x="2335713" y="3102082"/>
              <a:ext cx="117382" cy="12579"/>
            </a:xfrm>
            <a:custGeom>
              <a:avLst/>
              <a:gdLst/>
              <a:ahLst/>
              <a:cxnLst/>
              <a:rect l="l" t="t" r="r" b="b"/>
              <a:pathLst>
                <a:path w="4470" h="479" extrusionOk="0">
                  <a:moveTo>
                    <a:pt x="0" y="0"/>
                  </a:moveTo>
                  <a:lnTo>
                    <a:pt x="0" y="479"/>
                  </a:lnTo>
                  <a:lnTo>
                    <a:pt x="4460" y="479"/>
                  </a:lnTo>
                  <a:cubicBezTo>
                    <a:pt x="4460" y="402"/>
                    <a:pt x="4470" y="326"/>
                    <a:pt x="4470" y="240"/>
                  </a:cubicBezTo>
                  <a:cubicBezTo>
                    <a:pt x="4470" y="153"/>
                    <a:pt x="4460" y="87"/>
                    <a:pt x="446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89"/>
            <p:cNvSpPr/>
            <p:nvPr/>
          </p:nvSpPr>
          <p:spPr>
            <a:xfrm>
              <a:off x="2249003" y="3021910"/>
              <a:ext cx="173185" cy="173421"/>
            </a:xfrm>
            <a:custGeom>
              <a:avLst/>
              <a:gdLst/>
              <a:ahLst/>
              <a:cxnLst/>
              <a:rect l="l" t="t" r="r" b="b"/>
              <a:pathLst>
                <a:path w="6595" h="6604" extrusionOk="0">
                  <a:moveTo>
                    <a:pt x="3302" y="0"/>
                  </a:moveTo>
                  <a:cubicBezTo>
                    <a:pt x="1484" y="0"/>
                    <a:pt x="0" y="1484"/>
                    <a:pt x="0" y="3302"/>
                  </a:cubicBezTo>
                  <a:cubicBezTo>
                    <a:pt x="0" y="5121"/>
                    <a:pt x="1484" y="6604"/>
                    <a:pt x="3302" y="6604"/>
                  </a:cubicBezTo>
                  <a:cubicBezTo>
                    <a:pt x="5121" y="6604"/>
                    <a:pt x="6594" y="5121"/>
                    <a:pt x="6594" y="3302"/>
                  </a:cubicBezTo>
                  <a:cubicBezTo>
                    <a:pt x="6594" y="1484"/>
                    <a:pt x="5121" y="0"/>
                    <a:pt x="330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89"/>
            <p:cNvSpPr/>
            <p:nvPr/>
          </p:nvSpPr>
          <p:spPr>
            <a:xfrm>
              <a:off x="2335713" y="3102082"/>
              <a:ext cx="86711" cy="12579"/>
            </a:xfrm>
            <a:custGeom>
              <a:avLst/>
              <a:gdLst/>
              <a:ahLst/>
              <a:cxnLst/>
              <a:rect l="l" t="t" r="r" b="b"/>
              <a:pathLst>
                <a:path w="3302" h="479" extrusionOk="0">
                  <a:moveTo>
                    <a:pt x="0" y="0"/>
                  </a:moveTo>
                  <a:lnTo>
                    <a:pt x="0" y="479"/>
                  </a:lnTo>
                  <a:lnTo>
                    <a:pt x="3283" y="479"/>
                  </a:lnTo>
                  <a:cubicBezTo>
                    <a:pt x="3283" y="402"/>
                    <a:pt x="3302" y="326"/>
                    <a:pt x="3302" y="240"/>
                  </a:cubicBezTo>
                  <a:cubicBezTo>
                    <a:pt x="3302" y="153"/>
                    <a:pt x="3292" y="87"/>
                    <a:pt x="32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89"/>
            <p:cNvSpPr/>
            <p:nvPr/>
          </p:nvSpPr>
          <p:spPr>
            <a:xfrm>
              <a:off x="2286187" y="3059094"/>
              <a:ext cx="99053" cy="99053"/>
            </a:xfrm>
            <a:custGeom>
              <a:avLst/>
              <a:gdLst/>
              <a:ahLst/>
              <a:cxnLst/>
              <a:rect l="l" t="t" r="r" b="b"/>
              <a:pathLst>
                <a:path w="3772" h="3772" extrusionOk="0">
                  <a:moveTo>
                    <a:pt x="1886" y="1"/>
                  </a:moveTo>
                  <a:cubicBezTo>
                    <a:pt x="843" y="1"/>
                    <a:pt x="1" y="843"/>
                    <a:pt x="1" y="1886"/>
                  </a:cubicBezTo>
                  <a:cubicBezTo>
                    <a:pt x="1" y="2929"/>
                    <a:pt x="843" y="3772"/>
                    <a:pt x="1886" y="3772"/>
                  </a:cubicBezTo>
                  <a:cubicBezTo>
                    <a:pt x="2929" y="3772"/>
                    <a:pt x="3772" y="2929"/>
                    <a:pt x="3772" y="1886"/>
                  </a:cubicBezTo>
                  <a:cubicBezTo>
                    <a:pt x="3772" y="843"/>
                    <a:pt x="2929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89"/>
            <p:cNvSpPr/>
            <p:nvPr/>
          </p:nvSpPr>
          <p:spPr>
            <a:xfrm>
              <a:off x="2335713" y="3102318"/>
              <a:ext cx="49526" cy="12342"/>
            </a:xfrm>
            <a:custGeom>
              <a:avLst/>
              <a:gdLst/>
              <a:ahLst/>
              <a:cxnLst/>
              <a:rect l="l" t="t" r="r" b="b"/>
              <a:pathLst>
                <a:path w="1886" h="470" extrusionOk="0">
                  <a:moveTo>
                    <a:pt x="0" y="1"/>
                  </a:moveTo>
                  <a:lnTo>
                    <a:pt x="0" y="470"/>
                  </a:lnTo>
                  <a:lnTo>
                    <a:pt x="1866" y="470"/>
                  </a:lnTo>
                  <a:cubicBezTo>
                    <a:pt x="1886" y="317"/>
                    <a:pt x="1886" y="154"/>
                    <a:pt x="1866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89"/>
            <p:cNvSpPr/>
            <p:nvPr/>
          </p:nvSpPr>
          <p:spPr>
            <a:xfrm>
              <a:off x="2317095" y="3090002"/>
              <a:ext cx="37237" cy="37237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09" y="1"/>
                  </a:moveTo>
                  <a:cubicBezTo>
                    <a:pt x="317" y="1"/>
                    <a:pt x="1" y="317"/>
                    <a:pt x="1" y="709"/>
                  </a:cubicBezTo>
                  <a:cubicBezTo>
                    <a:pt x="1" y="1102"/>
                    <a:pt x="317" y="1417"/>
                    <a:pt x="709" y="1417"/>
                  </a:cubicBezTo>
                  <a:cubicBezTo>
                    <a:pt x="1102" y="1417"/>
                    <a:pt x="1417" y="1102"/>
                    <a:pt x="1417" y="709"/>
                  </a:cubicBezTo>
                  <a:cubicBezTo>
                    <a:pt x="1417" y="317"/>
                    <a:pt x="1102" y="1"/>
                    <a:pt x="70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89"/>
            <p:cNvSpPr/>
            <p:nvPr/>
          </p:nvSpPr>
          <p:spPr>
            <a:xfrm>
              <a:off x="2335713" y="3102318"/>
              <a:ext cx="18855" cy="12342"/>
            </a:xfrm>
            <a:custGeom>
              <a:avLst/>
              <a:gdLst/>
              <a:ahLst/>
              <a:cxnLst/>
              <a:rect l="l" t="t" r="r" b="b"/>
              <a:pathLst>
                <a:path w="718" h="470" extrusionOk="0">
                  <a:moveTo>
                    <a:pt x="0" y="1"/>
                  </a:moveTo>
                  <a:lnTo>
                    <a:pt x="0" y="470"/>
                  </a:lnTo>
                  <a:lnTo>
                    <a:pt x="661" y="470"/>
                  </a:lnTo>
                  <a:cubicBezTo>
                    <a:pt x="718" y="317"/>
                    <a:pt x="718" y="154"/>
                    <a:pt x="66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89"/>
            <p:cNvSpPr/>
            <p:nvPr/>
          </p:nvSpPr>
          <p:spPr>
            <a:xfrm>
              <a:off x="2326496" y="3073169"/>
              <a:ext cx="44668" cy="41570"/>
            </a:xfrm>
            <a:custGeom>
              <a:avLst/>
              <a:gdLst/>
              <a:ahLst/>
              <a:cxnLst/>
              <a:rect l="l" t="t" r="r" b="b"/>
              <a:pathLst>
                <a:path w="1701" h="1583" extrusionOk="0">
                  <a:moveTo>
                    <a:pt x="1366" y="1"/>
                  </a:moveTo>
                  <a:lnTo>
                    <a:pt x="188" y="1178"/>
                  </a:lnTo>
                  <a:cubicBezTo>
                    <a:pt x="0" y="1306"/>
                    <a:pt x="215" y="1582"/>
                    <a:pt x="390" y="1582"/>
                  </a:cubicBezTo>
                  <a:cubicBezTo>
                    <a:pt x="437" y="1582"/>
                    <a:pt x="481" y="1562"/>
                    <a:pt x="514" y="1513"/>
                  </a:cubicBezTo>
                  <a:lnTo>
                    <a:pt x="1701" y="336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89"/>
            <p:cNvSpPr/>
            <p:nvPr/>
          </p:nvSpPr>
          <p:spPr>
            <a:xfrm>
              <a:off x="2355566" y="2901954"/>
              <a:ext cx="188704" cy="185080"/>
            </a:xfrm>
            <a:custGeom>
              <a:avLst/>
              <a:gdLst/>
              <a:ahLst/>
              <a:cxnLst/>
              <a:rect l="l" t="t" r="r" b="b"/>
              <a:pathLst>
                <a:path w="7186" h="7048" extrusionOk="0">
                  <a:moveTo>
                    <a:pt x="6868" y="0"/>
                  </a:moveTo>
                  <a:cubicBezTo>
                    <a:pt x="6825" y="0"/>
                    <a:pt x="6780" y="13"/>
                    <a:pt x="6738" y="42"/>
                  </a:cubicBezTo>
                  <a:lnTo>
                    <a:pt x="134" y="6645"/>
                  </a:lnTo>
                  <a:cubicBezTo>
                    <a:pt x="0" y="6789"/>
                    <a:pt x="96" y="7038"/>
                    <a:pt x="306" y="7047"/>
                  </a:cubicBezTo>
                  <a:cubicBezTo>
                    <a:pt x="364" y="7047"/>
                    <a:pt x="421" y="7018"/>
                    <a:pt x="469" y="6980"/>
                  </a:cubicBezTo>
                  <a:lnTo>
                    <a:pt x="7063" y="377"/>
                  </a:lnTo>
                  <a:cubicBezTo>
                    <a:pt x="7186" y="201"/>
                    <a:pt x="7039" y="0"/>
                    <a:pt x="6868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4" name="Google Shape;12134;p89"/>
          <p:cNvGrpSpPr/>
          <p:nvPr/>
        </p:nvGrpSpPr>
        <p:grpSpPr>
          <a:xfrm>
            <a:off x="3954432" y="2942999"/>
            <a:ext cx="378249" cy="265909"/>
            <a:chOff x="3954432" y="2942999"/>
            <a:chExt cx="378249" cy="265909"/>
          </a:xfrm>
        </p:grpSpPr>
        <p:sp>
          <p:nvSpPr>
            <p:cNvPr id="12135" name="Google Shape;12135;p89"/>
            <p:cNvSpPr/>
            <p:nvPr/>
          </p:nvSpPr>
          <p:spPr>
            <a:xfrm>
              <a:off x="3954432" y="2981207"/>
              <a:ext cx="378249" cy="227700"/>
            </a:xfrm>
            <a:custGeom>
              <a:avLst/>
              <a:gdLst/>
              <a:ahLst/>
              <a:cxnLst/>
              <a:rect l="l" t="t" r="r" b="b"/>
              <a:pathLst>
                <a:path w="14404" h="8671" extrusionOk="0">
                  <a:moveTo>
                    <a:pt x="7207" y="0"/>
                  </a:moveTo>
                  <a:cubicBezTo>
                    <a:pt x="6346" y="0"/>
                    <a:pt x="5054" y="546"/>
                    <a:pt x="3388" y="1637"/>
                  </a:cubicBezTo>
                  <a:cubicBezTo>
                    <a:pt x="2307" y="2345"/>
                    <a:pt x="1264" y="3110"/>
                    <a:pt x="259" y="3924"/>
                  </a:cubicBezTo>
                  <a:cubicBezTo>
                    <a:pt x="0" y="4134"/>
                    <a:pt x="0" y="4527"/>
                    <a:pt x="259" y="4747"/>
                  </a:cubicBezTo>
                  <a:cubicBezTo>
                    <a:pt x="1264" y="5560"/>
                    <a:pt x="2307" y="6326"/>
                    <a:pt x="3388" y="7034"/>
                  </a:cubicBezTo>
                  <a:cubicBezTo>
                    <a:pt x="5063" y="8125"/>
                    <a:pt x="6346" y="8671"/>
                    <a:pt x="7207" y="8671"/>
                  </a:cubicBezTo>
                  <a:cubicBezTo>
                    <a:pt x="8059" y="8671"/>
                    <a:pt x="9351" y="8116"/>
                    <a:pt x="11025" y="7034"/>
                  </a:cubicBezTo>
                  <a:cubicBezTo>
                    <a:pt x="12107" y="6326"/>
                    <a:pt x="13150" y="5560"/>
                    <a:pt x="14145" y="4747"/>
                  </a:cubicBezTo>
                  <a:cubicBezTo>
                    <a:pt x="14404" y="4536"/>
                    <a:pt x="14404" y="4134"/>
                    <a:pt x="14145" y="3924"/>
                  </a:cubicBezTo>
                  <a:cubicBezTo>
                    <a:pt x="13150" y="3110"/>
                    <a:pt x="12107" y="2345"/>
                    <a:pt x="11025" y="1637"/>
                  </a:cubicBezTo>
                  <a:cubicBezTo>
                    <a:pt x="9351" y="546"/>
                    <a:pt x="8059" y="0"/>
                    <a:pt x="72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89"/>
            <p:cNvSpPr/>
            <p:nvPr/>
          </p:nvSpPr>
          <p:spPr>
            <a:xfrm>
              <a:off x="3954432" y="2980944"/>
              <a:ext cx="208111" cy="227727"/>
            </a:xfrm>
            <a:custGeom>
              <a:avLst/>
              <a:gdLst/>
              <a:ahLst/>
              <a:cxnLst/>
              <a:rect l="l" t="t" r="r" b="b"/>
              <a:pathLst>
                <a:path w="7925" h="8672" extrusionOk="0">
                  <a:moveTo>
                    <a:pt x="7207" y="1"/>
                  </a:moveTo>
                  <a:cubicBezTo>
                    <a:pt x="6346" y="1"/>
                    <a:pt x="5063" y="556"/>
                    <a:pt x="3379" y="1637"/>
                  </a:cubicBezTo>
                  <a:cubicBezTo>
                    <a:pt x="2297" y="2345"/>
                    <a:pt x="1264" y="3111"/>
                    <a:pt x="259" y="3934"/>
                  </a:cubicBezTo>
                  <a:cubicBezTo>
                    <a:pt x="0" y="4144"/>
                    <a:pt x="0" y="4537"/>
                    <a:pt x="259" y="4747"/>
                  </a:cubicBezTo>
                  <a:cubicBezTo>
                    <a:pt x="1264" y="5561"/>
                    <a:pt x="2297" y="6326"/>
                    <a:pt x="3379" y="7044"/>
                  </a:cubicBezTo>
                  <a:cubicBezTo>
                    <a:pt x="5054" y="8126"/>
                    <a:pt x="6346" y="8671"/>
                    <a:pt x="7207" y="8671"/>
                  </a:cubicBezTo>
                  <a:cubicBezTo>
                    <a:pt x="7446" y="8671"/>
                    <a:pt x="7685" y="8633"/>
                    <a:pt x="7925" y="8575"/>
                  </a:cubicBezTo>
                  <a:cubicBezTo>
                    <a:pt x="7121" y="8374"/>
                    <a:pt x="6078" y="7858"/>
                    <a:pt x="4814" y="7044"/>
                  </a:cubicBezTo>
                  <a:cubicBezTo>
                    <a:pt x="3733" y="6326"/>
                    <a:pt x="2699" y="5570"/>
                    <a:pt x="1694" y="4747"/>
                  </a:cubicBezTo>
                  <a:cubicBezTo>
                    <a:pt x="1436" y="4537"/>
                    <a:pt x="1436" y="4144"/>
                    <a:pt x="1694" y="3934"/>
                  </a:cubicBezTo>
                  <a:cubicBezTo>
                    <a:pt x="2699" y="3111"/>
                    <a:pt x="3733" y="2345"/>
                    <a:pt x="4814" y="1637"/>
                  </a:cubicBezTo>
                  <a:cubicBezTo>
                    <a:pt x="6078" y="824"/>
                    <a:pt x="7121" y="307"/>
                    <a:pt x="7925" y="106"/>
                  </a:cubicBezTo>
                  <a:cubicBezTo>
                    <a:pt x="7685" y="39"/>
                    <a:pt x="7446" y="10"/>
                    <a:pt x="72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89"/>
            <p:cNvSpPr/>
            <p:nvPr/>
          </p:nvSpPr>
          <p:spPr>
            <a:xfrm>
              <a:off x="4034604" y="3013270"/>
              <a:ext cx="190516" cy="163232"/>
            </a:xfrm>
            <a:custGeom>
              <a:avLst/>
              <a:gdLst/>
              <a:ahLst/>
              <a:cxnLst/>
              <a:rect l="l" t="t" r="r" b="b"/>
              <a:pathLst>
                <a:path w="7255" h="6216" extrusionOk="0">
                  <a:moveTo>
                    <a:pt x="4127" y="0"/>
                  </a:moveTo>
                  <a:cubicBezTo>
                    <a:pt x="3364" y="0"/>
                    <a:pt x="2587" y="283"/>
                    <a:pt x="1953" y="913"/>
                  </a:cubicBezTo>
                  <a:cubicBezTo>
                    <a:pt x="0" y="2866"/>
                    <a:pt x="1388" y="6215"/>
                    <a:pt x="4154" y="6215"/>
                  </a:cubicBezTo>
                  <a:cubicBezTo>
                    <a:pt x="5857" y="6206"/>
                    <a:pt x="7245" y="4818"/>
                    <a:pt x="7255" y="3105"/>
                  </a:cubicBezTo>
                  <a:cubicBezTo>
                    <a:pt x="7255" y="1239"/>
                    <a:pt x="5724" y="0"/>
                    <a:pt x="41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89"/>
            <p:cNvSpPr/>
            <p:nvPr/>
          </p:nvSpPr>
          <p:spPr>
            <a:xfrm>
              <a:off x="4062256" y="3013349"/>
              <a:ext cx="96768" cy="163101"/>
            </a:xfrm>
            <a:custGeom>
              <a:avLst/>
              <a:gdLst/>
              <a:ahLst/>
              <a:cxnLst/>
              <a:rect l="l" t="t" r="r" b="b"/>
              <a:pathLst>
                <a:path w="3685" h="6211" extrusionOk="0">
                  <a:moveTo>
                    <a:pt x="3088" y="0"/>
                  </a:moveTo>
                  <a:cubicBezTo>
                    <a:pt x="1418" y="0"/>
                    <a:pt x="0" y="1363"/>
                    <a:pt x="0" y="3102"/>
                  </a:cubicBezTo>
                  <a:cubicBezTo>
                    <a:pt x="0" y="4852"/>
                    <a:pt x="1423" y="6210"/>
                    <a:pt x="3097" y="6210"/>
                  </a:cubicBezTo>
                  <a:cubicBezTo>
                    <a:pt x="3290" y="6210"/>
                    <a:pt x="3487" y="6192"/>
                    <a:pt x="3685" y="6155"/>
                  </a:cubicBezTo>
                  <a:cubicBezTo>
                    <a:pt x="2230" y="5868"/>
                    <a:pt x="1177" y="4585"/>
                    <a:pt x="1177" y="3102"/>
                  </a:cubicBezTo>
                  <a:cubicBezTo>
                    <a:pt x="1177" y="1618"/>
                    <a:pt x="2230" y="346"/>
                    <a:pt x="3685" y="58"/>
                  </a:cubicBezTo>
                  <a:cubicBezTo>
                    <a:pt x="3483" y="19"/>
                    <a:pt x="3284" y="0"/>
                    <a:pt x="3088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89"/>
            <p:cNvSpPr/>
            <p:nvPr/>
          </p:nvSpPr>
          <p:spPr>
            <a:xfrm>
              <a:off x="4088647" y="3053763"/>
              <a:ext cx="96007" cy="82273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1" y="1"/>
                  </a:moveTo>
                  <a:cubicBezTo>
                    <a:pt x="1697" y="1"/>
                    <a:pt x="1305" y="143"/>
                    <a:pt x="986" y="462"/>
                  </a:cubicBezTo>
                  <a:cubicBezTo>
                    <a:pt x="0" y="1448"/>
                    <a:pt x="699" y="3132"/>
                    <a:pt x="2096" y="3132"/>
                  </a:cubicBezTo>
                  <a:cubicBezTo>
                    <a:pt x="2957" y="3132"/>
                    <a:pt x="3656" y="2434"/>
                    <a:pt x="3656" y="1563"/>
                  </a:cubicBezTo>
                  <a:cubicBezTo>
                    <a:pt x="3656" y="624"/>
                    <a:pt x="2885" y="1"/>
                    <a:pt x="2081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89"/>
            <p:cNvSpPr/>
            <p:nvPr/>
          </p:nvSpPr>
          <p:spPr>
            <a:xfrm>
              <a:off x="4102696" y="3053868"/>
              <a:ext cx="57089" cy="82246"/>
            </a:xfrm>
            <a:custGeom>
              <a:avLst/>
              <a:gdLst/>
              <a:ahLst/>
              <a:cxnLst/>
              <a:rect l="l" t="t" r="r" b="b"/>
              <a:pathLst>
                <a:path w="2174" h="3132" extrusionOk="0">
                  <a:moveTo>
                    <a:pt x="1567" y="1"/>
                  </a:moveTo>
                  <a:cubicBezTo>
                    <a:pt x="740" y="1"/>
                    <a:pt x="1" y="667"/>
                    <a:pt x="1" y="1568"/>
                  </a:cubicBezTo>
                  <a:cubicBezTo>
                    <a:pt x="1" y="2467"/>
                    <a:pt x="734" y="3131"/>
                    <a:pt x="1558" y="3131"/>
                  </a:cubicBezTo>
                  <a:cubicBezTo>
                    <a:pt x="1761" y="3131"/>
                    <a:pt x="1969" y="3091"/>
                    <a:pt x="2173" y="3004"/>
                  </a:cubicBezTo>
                  <a:cubicBezTo>
                    <a:pt x="1590" y="2765"/>
                    <a:pt x="1216" y="2190"/>
                    <a:pt x="1216" y="1559"/>
                  </a:cubicBezTo>
                  <a:cubicBezTo>
                    <a:pt x="1216" y="937"/>
                    <a:pt x="1590" y="372"/>
                    <a:pt x="2173" y="123"/>
                  </a:cubicBezTo>
                  <a:cubicBezTo>
                    <a:pt x="1972" y="39"/>
                    <a:pt x="1767" y="1"/>
                    <a:pt x="1567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89"/>
            <p:cNvSpPr/>
            <p:nvPr/>
          </p:nvSpPr>
          <p:spPr>
            <a:xfrm>
              <a:off x="4260807" y="2996411"/>
              <a:ext cx="38051" cy="26207"/>
            </a:xfrm>
            <a:custGeom>
              <a:avLst/>
              <a:gdLst/>
              <a:ahLst/>
              <a:cxnLst/>
              <a:rect l="l" t="t" r="r" b="b"/>
              <a:pathLst>
                <a:path w="1449" h="998" extrusionOk="0">
                  <a:moveTo>
                    <a:pt x="331" y="0"/>
                  </a:moveTo>
                  <a:cubicBezTo>
                    <a:pt x="136" y="0"/>
                    <a:pt x="0" y="272"/>
                    <a:pt x="201" y="416"/>
                  </a:cubicBezTo>
                  <a:cubicBezTo>
                    <a:pt x="440" y="579"/>
                    <a:pt x="698" y="761"/>
                    <a:pt x="957" y="943"/>
                  </a:cubicBezTo>
                  <a:cubicBezTo>
                    <a:pt x="1006" y="981"/>
                    <a:pt x="1057" y="998"/>
                    <a:pt x="1104" y="998"/>
                  </a:cubicBezTo>
                  <a:cubicBezTo>
                    <a:pt x="1304" y="998"/>
                    <a:pt x="1449" y="707"/>
                    <a:pt x="1225" y="560"/>
                  </a:cubicBezTo>
                  <a:cubicBezTo>
                    <a:pt x="966" y="378"/>
                    <a:pt x="708" y="196"/>
                    <a:pt x="449" y="34"/>
                  </a:cubicBezTo>
                  <a:cubicBezTo>
                    <a:pt x="409" y="10"/>
                    <a:pt x="369" y="0"/>
                    <a:pt x="33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89"/>
            <p:cNvSpPr/>
            <p:nvPr/>
          </p:nvSpPr>
          <p:spPr>
            <a:xfrm>
              <a:off x="4020528" y="2942999"/>
              <a:ext cx="229381" cy="58323"/>
            </a:xfrm>
            <a:custGeom>
              <a:avLst/>
              <a:gdLst/>
              <a:ahLst/>
              <a:cxnLst/>
              <a:rect l="l" t="t" r="r" b="b"/>
              <a:pathLst>
                <a:path w="8735" h="2221" extrusionOk="0">
                  <a:moveTo>
                    <a:pt x="4690" y="0"/>
                  </a:moveTo>
                  <a:cubicBezTo>
                    <a:pt x="3551" y="0"/>
                    <a:pt x="2077" y="584"/>
                    <a:pt x="192" y="1790"/>
                  </a:cubicBezTo>
                  <a:cubicBezTo>
                    <a:pt x="0" y="1914"/>
                    <a:pt x="87" y="2211"/>
                    <a:pt x="316" y="2221"/>
                  </a:cubicBezTo>
                  <a:cubicBezTo>
                    <a:pt x="355" y="2211"/>
                    <a:pt x="402" y="2202"/>
                    <a:pt x="441" y="2182"/>
                  </a:cubicBezTo>
                  <a:cubicBezTo>
                    <a:pt x="2249" y="1024"/>
                    <a:pt x="3637" y="460"/>
                    <a:pt x="4680" y="460"/>
                  </a:cubicBezTo>
                  <a:cubicBezTo>
                    <a:pt x="5599" y="460"/>
                    <a:pt x="6767" y="890"/>
                    <a:pt x="8269" y="1780"/>
                  </a:cubicBezTo>
                  <a:cubicBezTo>
                    <a:pt x="8312" y="1805"/>
                    <a:pt x="8353" y="1815"/>
                    <a:pt x="8392" y="1815"/>
                  </a:cubicBezTo>
                  <a:cubicBezTo>
                    <a:pt x="8600" y="1815"/>
                    <a:pt x="8734" y="1515"/>
                    <a:pt x="8508" y="1379"/>
                  </a:cubicBezTo>
                  <a:cubicBezTo>
                    <a:pt x="6939" y="450"/>
                    <a:pt x="5685" y="0"/>
                    <a:pt x="469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89"/>
            <p:cNvSpPr/>
            <p:nvPr/>
          </p:nvSpPr>
          <p:spPr>
            <a:xfrm>
              <a:off x="4153719" y="3056337"/>
              <a:ext cx="33193" cy="28440"/>
            </a:xfrm>
            <a:custGeom>
              <a:avLst/>
              <a:gdLst/>
              <a:ahLst/>
              <a:cxnLst/>
              <a:rect l="l" t="t" r="r" b="b"/>
              <a:pathLst>
                <a:path w="1264" h="1083" extrusionOk="0">
                  <a:moveTo>
                    <a:pt x="542" y="1"/>
                  </a:moveTo>
                  <a:cubicBezTo>
                    <a:pt x="266" y="1"/>
                    <a:pt x="1" y="217"/>
                    <a:pt x="1" y="546"/>
                  </a:cubicBezTo>
                  <a:cubicBezTo>
                    <a:pt x="1" y="843"/>
                    <a:pt x="240" y="1082"/>
                    <a:pt x="537" y="1082"/>
                  </a:cubicBezTo>
                  <a:cubicBezTo>
                    <a:pt x="1025" y="1082"/>
                    <a:pt x="1264" y="498"/>
                    <a:pt x="919" y="163"/>
                  </a:cubicBezTo>
                  <a:cubicBezTo>
                    <a:pt x="810" y="51"/>
                    <a:pt x="675" y="1"/>
                    <a:pt x="542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4" name="Google Shape;12144;p89"/>
          <p:cNvGrpSpPr/>
          <p:nvPr/>
        </p:nvGrpSpPr>
        <p:grpSpPr>
          <a:xfrm>
            <a:off x="1752137" y="4266608"/>
            <a:ext cx="378512" cy="374756"/>
            <a:chOff x="1752137" y="4266608"/>
            <a:chExt cx="378512" cy="374756"/>
          </a:xfrm>
        </p:grpSpPr>
        <p:sp>
          <p:nvSpPr>
            <p:cNvPr id="12145" name="Google Shape;12145;p89"/>
            <p:cNvSpPr/>
            <p:nvPr/>
          </p:nvSpPr>
          <p:spPr>
            <a:xfrm>
              <a:off x="1752400" y="4382020"/>
              <a:ext cx="171163" cy="82220"/>
            </a:xfrm>
            <a:custGeom>
              <a:avLst/>
              <a:gdLst/>
              <a:ahLst/>
              <a:cxnLst/>
              <a:rect l="l" t="t" r="r" b="b"/>
              <a:pathLst>
                <a:path w="6518" h="3131" extrusionOk="0">
                  <a:moveTo>
                    <a:pt x="6518" y="1"/>
                  </a:moveTo>
                  <a:lnTo>
                    <a:pt x="5092" y="125"/>
                  </a:lnTo>
                  <a:cubicBezTo>
                    <a:pt x="3226" y="278"/>
                    <a:pt x="1474" y="1082"/>
                    <a:pt x="154" y="2412"/>
                  </a:cubicBezTo>
                  <a:cubicBezTo>
                    <a:pt x="1" y="2565"/>
                    <a:pt x="96" y="2833"/>
                    <a:pt x="316" y="2853"/>
                  </a:cubicBezTo>
                  <a:lnTo>
                    <a:pt x="3398" y="3130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89"/>
            <p:cNvSpPr/>
            <p:nvPr/>
          </p:nvSpPr>
          <p:spPr>
            <a:xfrm>
              <a:off x="1931834" y="4472250"/>
              <a:ext cx="81957" cy="169114"/>
            </a:xfrm>
            <a:custGeom>
              <a:avLst/>
              <a:gdLst/>
              <a:ahLst/>
              <a:cxnLst/>
              <a:rect l="l" t="t" r="r" b="b"/>
              <a:pathLst>
                <a:path w="3121" h="6440" extrusionOk="0">
                  <a:moveTo>
                    <a:pt x="3121" y="0"/>
                  </a:moveTo>
                  <a:lnTo>
                    <a:pt x="1" y="3120"/>
                  </a:lnTo>
                  <a:lnTo>
                    <a:pt x="269" y="6202"/>
                  </a:lnTo>
                  <a:cubicBezTo>
                    <a:pt x="281" y="6348"/>
                    <a:pt x="404" y="6439"/>
                    <a:pt x="530" y="6439"/>
                  </a:cubicBezTo>
                  <a:cubicBezTo>
                    <a:pt x="593" y="6439"/>
                    <a:pt x="657" y="6416"/>
                    <a:pt x="709" y="6365"/>
                  </a:cubicBezTo>
                  <a:cubicBezTo>
                    <a:pt x="2039" y="5044"/>
                    <a:pt x="2843" y="3293"/>
                    <a:pt x="3006" y="142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89"/>
            <p:cNvSpPr/>
            <p:nvPr/>
          </p:nvSpPr>
          <p:spPr>
            <a:xfrm>
              <a:off x="1752137" y="4386537"/>
              <a:ext cx="123685" cy="71664"/>
            </a:xfrm>
            <a:custGeom>
              <a:avLst/>
              <a:gdLst/>
              <a:ahLst/>
              <a:cxnLst/>
              <a:rect l="l" t="t" r="r" b="b"/>
              <a:pathLst>
                <a:path w="4710" h="2729" extrusionOk="0">
                  <a:moveTo>
                    <a:pt x="4710" y="1"/>
                  </a:moveTo>
                  <a:lnTo>
                    <a:pt x="4710" y="1"/>
                  </a:lnTo>
                  <a:cubicBezTo>
                    <a:pt x="2987" y="221"/>
                    <a:pt x="1389" y="1015"/>
                    <a:pt x="164" y="2240"/>
                  </a:cubicBezTo>
                  <a:cubicBezTo>
                    <a:pt x="1" y="2393"/>
                    <a:pt x="106" y="2661"/>
                    <a:pt x="317" y="2681"/>
                  </a:cubicBezTo>
                  <a:lnTo>
                    <a:pt x="776" y="2728"/>
                  </a:lnTo>
                  <a:cubicBezTo>
                    <a:pt x="633" y="2614"/>
                    <a:pt x="613" y="2403"/>
                    <a:pt x="747" y="2269"/>
                  </a:cubicBezTo>
                  <a:cubicBezTo>
                    <a:pt x="1838" y="1178"/>
                    <a:pt x="3207" y="393"/>
                    <a:pt x="471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89"/>
            <p:cNvSpPr/>
            <p:nvPr/>
          </p:nvSpPr>
          <p:spPr>
            <a:xfrm>
              <a:off x="1931834" y="4539108"/>
              <a:ext cx="23897" cy="102256"/>
            </a:xfrm>
            <a:custGeom>
              <a:avLst/>
              <a:gdLst/>
              <a:ahLst/>
              <a:cxnLst/>
              <a:rect l="l" t="t" r="r" b="b"/>
              <a:pathLst>
                <a:path w="910" h="3894" extrusionOk="0">
                  <a:moveTo>
                    <a:pt x="575" y="0"/>
                  </a:moveTo>
                  <a:lnTo>
                    <a:pt x="1" y="574"/>
                  </a:lnTo>
                  <a:lnTo>
                    <a:pt x="269" y="3656"/>
                  </a:lnTo>
                  <a:cubicBezTo>
                    <a:pt x="281" y="3802"/>
                    <a:pt x="404" y="3893"/>
                    <a:pt x="530" y="3893"/>
                  </a:cubicBezTo>
                  <a:cubicBezTo>
                    <a:pt x="593" y="3893"/>
                    <a:pt x="657" y="3870"/>
                    <a:pt x="709" y="3819"/>
                  </a:cubicBezTo>
                  <a:cubicBezTo>
                    <a:pt x="776" y="3752"/>
                    <a:pt x="843" y="3685"/>
                    <a:pt x="910" y="3618"/>
                  </a:cubicBezTo>
                  <a:cubicBezTo>
                    <a:pt x="891" y="3579"/>
                    <a:pt x="891" y="3551"/>
                    <a:pt x="881" y="3512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89"/>
            <p:cNvSpPr/>
            <p:nvPr/>
          </p:nvSpPr>
          <p:spPr>
            <a:xfrm>
              <a:off x="1823512" y="4266608"/>
              <a:ext cx="307137" cy="305115"/>
            </a:xfrm>
            <a:custGeom>
              <a:avLst/>
              <a:gdLst/>
              <a:ahLst/>
              <a:cxnLst/>
              <a:rect l="l" t="t" r="r" b="b"/>
              <a:pathLst>
                <a:path w="11696" h="11619" extrusionOk="0">
                  <a:moveTo>
                    <a:pt x="11451" y="0"/>
                  </a:moveTo>
                  <a:cubicBezTo>
                    <a:pt x="11428" y="0"/>
                    <a:pt x="11404" y="4"/>
                    <a:pt x="11380" y="12"/>
                  </a:cubicBezTo>
                  <a:lnTo>
                    <a:pt x="8920" y="730"/>
                  </a:lnTo>
                  <a:lnTo>
                    <a:pt x="7102" y="1257"/>
                  </a:lnTo>
                  <a:cubicBezTo>
                    <a:pt x="6949" y="1304"/>
                    <a:pt x="6815" y="1381"/>
                    <a:pt x="6710" y="1496"/>
                  </a:cubicBezTo>
                  <a:lnTo>
                    <a:pt x="87" y="8119"/>
                  </a:lnTo>
                  <a:cubicBezTo>
                    <a:pt x="1" y="8205"/>
                    <a:pt x="1" y="8339"/>
                    <a:pt x="87" y="8425"/>
                  </a:cubicBezTo>
                  <a:lnTo>
                    <a:pt x="1408" y="9745"/>
                  </a:lnTo>
                  <a:lnTo>
                    <a:pt x="1896" y="10234"/>
                  </a:lnTo>
                  <a:lnTo>
                    <a:pt x="3217" y="11554"/>
                  </a:lnTo>
                  <a:cubicBezTo>
                    <a:pt x="3260" y="11597"/>
                    <a:pt x="3319" y="11619"/>
                    <a:pt x="3379" y="11619"/>
                  </a:cubicBezTo>
                  <a:cubicBezTo>
                    <a:pt x="3439" y="11619"/>
                    <a:pt x="3499" y="11597"/>
                    <a:pt x="3542" y="11554"/>
                  </a:cubicBezTo>
                  <a:lnTo>
                    <a:pt x="7246" y="7841"/>
                  </a:lnTo>
                  <a:lnTo>
                    <a:pt x="10136" y="4970"/>
                  </a:lnTo>
                  <a:cubicBezTo>
                    <a:pt x="10260" y="4845"/>
                    <a:pt x="10346" y="4692"/>
                    <a:pt x="10394" y="4530"/>
                  </a:cubicBezTo>
                  <a:lnTo>
                    <a:pt x="11638" y="271"/>
                  </a:lnTo>
                  <a:cubicBezTo>
                    <a:pt x="11696" y="132"/>
                    <a:pt x="11585" y="0"/>
                    <a:pt x="11451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89"/>
            <p:cNvSpPr/>
            <p:nvPr/>
          </p:nvSpPr>
          <p:spPr>
            <a:xfrm>
              <a:off x="1823512" y="4266686"/>
              <a:ext cx="306507" cy="227963"/>
            </a:xfrm>
            <a:custGeom>
              <a:avLst/>
              <a:gdLst/>
              <a:ahLst/>
              <a:cxnLst/>
              <a:rect l="l" t="t" r="r" b="b"/>
              <a:pathLst>
                <a:path w="11672" h="8681" extrusionOk="0">
                  <a:moveTo>
                    <a:pt x="11449" y="0"/>
                  </a:moveTo>
                  <a:cubicBezTo>
                    <a:pt x="11430" y="0"/>
                    <a:pt x="11410" y="3"/>
                    <a:pt x="11390" y="9"/>
                  </a:cubicBezTo>
                  <a:lnTo>
                    <a:pt x="7083" y="1263"/>
                  </a:lnTo>
                  <a:cubicBezTo>
                    <a:pt x="6949" y="1301"/>
                    <a:pt x="6825" y="1378"/>
                    <a:pt x="6729" y="1474"/>
                  </a:cubicBezTo>
                  <a:lnTo>
                    <a:pt x="87" y="8116"/>
                  </a:lnTo>
                  <a:cubicBezTo>
                    <a:pt x="1" y="8192"/>
                    <a:pt x="1" y="8326"/>
                    <a:pt x="87" y="8412"/>
                  </a:cubicBezTo>
                  <a:lnTo>
                    <a:pt x="355" y="8680"/>
                  </a:lnTo>
                  <a:lnTo>
                    <a:pt x="1101" y="7934"/>
                  </a:lnTo>
                  <a:lnTo>
                    <a:pt x="7064" y="1971"/>
                  </a:lnTo>
                  <a:cubicBezTo>
                    <a:pt x="7150" y="1885"/>
                    <a:pt x="7265" y="1818"/>
                    <a:pt x="7389" y="1780"/>
                  </a:cubicBezTo>
                  <a:lnTo>
                    <a:pt x="11552" y="565"/>
                  </a:lnTo>
                  <a:lnTo>
                    <a:pt x="11638" y="258"/>
                  </a:lnTo>
                  <a:cubicBezTo>
                    <a:pt x="11672" y="126"/>
                    <a:pt x="11575" y="0"/>
                    <a:pt x="11449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89"/>
            <p:cNvSpPr/>
            <p:nvPr/>
          </p:nvSpPr>
          <p:spPr>
            <a:xfrm>
              <a:off x="1978078" y="4353633"/>
              <a:ext cx="64127" cy="64101"/>
            </a:xfrm>
            <a:custGeom>
              <a:avLst/>
              <a:gdLst/>
              <a:ahLst/>
              <a:cxnLst/>
              <a:rect l="l" t="t" r="r" b="b"/>
              <a:pathLst>
                <a:path w="2442" h="2441" extrusionOk="0">
                  <a:moveTo>
                    <a:pt x="1226" y="0"/>
                  </a:moveTo>
                  <a:cubicBezTo>
                    <a:pt x="546" y="0"/>
                    <a:pt x="1" y="546"/>
                    <a:pt x="1" y="1216"/>
                  </a:cubicBezTo>
                  <a:cubicBezTo>
                    <a:pt x="1" y="1895"/>
                    <a:pt x="546" y="2441"/>
                    <a:pt x="1226" y="2441"/>
                  </a:cubicBezTo>
                  <a:cubicBezTo>
                    <a:pt x="1896" y="2441"/>
                    <a:pt x="2441" y="1895"/>
                    <a:pt x="2441" y="1216"/>
                  </a:cubicBezTo>
                  <a:cubicBezTo>
                    <a:pt x="2441" y="546"/>
                    <a:pt x="1896" y="0"/>
                    <a:pt x="1226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89"/>
            <p:cNvSpPr/>
            <p:nvPr/>
          </p:nvSpPr>
          <p:spPr>
            <a:xfrm>
              <a:off x="1978078" y="4353660"/>
              <a:ext cx="39731" cy="64206"/>
            </a:xfrm>
            <a:custGeom>
              <a:avLst/>
              <a:gdLst/>
              <a:ahLst/>
              <a:cxnLst/>
              <a:rect l="l" t="t" r="r" b="b"/>
              <a:pathLst>
                <a:path w="1513" h="2445" extrusionOk="0">
                  <a:moveTo>
                    <a:pt x="1215" y="1"/>
                  </a:moveTo>
                  <a:cubicBezTo>
                    <a:pt x="559" y="1"/>
                    <a:pt x="1" y="533"/>
                    <a:pt x="1" y="1224"/>
                  </a:cubicBezTo>
                  <a:cubicBezTo>
                    <a:pt x="1" y="1911"/>
                    <a:pt x="566" y="2444"/>
                    <a:pt x="1226" y="2444"/>
                  </a:cubicBezTo>
                  <a:cubicBezTo>
                    <a:pt x="1320" y="2444"/>
                    <a:pt x="1416" y="2434"/>
                    <a:pt x="1513" y="2411"/>
                  </a:cubicBezTo>
                  <a:cubicBezTo>
                    <a:pt x="584" y="2181"/>
                    <a:pt x="259" y="1033"/>
                    <a:pt x="939" y="353"/>
                  </a:cubicBezTo>
                  <a:cubicBezTo>
                    <a:pt x="1092" y="200"/>
                    <a:pt x="1293" y="85"/>
                    <a:pt x="1513" y="38"/>
                  </a:cubicBezTo>
                  <a:cubicBezTo>
                    <a:pt x="1412" y="13"/>
                    <a:pt x="1313" y="1"/>
                    <a:pt x="1215" y="1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89"/>
            <p:cNvSpPr/>
            <p:nvPr/>
          </p:nvSpPr>
          <p:spPr>
            <a:xfrm>
              <a:off x="1815476" y="4497381"/>
              <a:ext cx="82955" cy="82404"/>
            </a:xfrm>
            <a:custGeom>
              <a:avLst/>
              <a:gdLst/>
              <a:ahLst/>
              <a:cxnLst/>
              <a:rect l="l" t="t" r="r" b="b"/>
              <a:pathLst>
                <a:path w="3159" h="3138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1063" y="2096"/>
                  </a:lnTo>
                  <a:lnTo>
                    <a:pt x="2010" y="3044"/>
                  </a:lnTo>
                  <a:cubicBezTo>
                    <a:pt x="2073" y="3106"/>
                    <a:pt x="2154" y="3137"/>
                    <a:pt x="2235" y="3137"/>
                  </a:cubicBezTo>
                  <a:cubicBezTo>
                    <a:pt x="2317" y="3137"/>
                    <a:pt x="2398" y="3106"/>
                    <a:pt x="2460" y="3044"/>
                  </a:cubicBezTo>
                  <a:lnTo>
                    <a:pt x="3159" y="2345"/>
                  </a:lnTo>
                  <a:lnTo>
                    <a:pt x="2231" y="1417"/>
                  </a:lnTo>
                  <a:lnTo>
                    <a:pt x="1742" y="929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89"/>
            <p:cNvSpPr/>
            <p:nvPr/>
          </p:nvSpPr>
          <p:spPr>
            <a:xfrm>
              <a:off x="1815476" y="4497381"/>
              <a:ext cx="32195" cy="35950"/>
            </a:xfrm>
            <a:custGeom>
              <a:avLst/>
              <a:gdLst/>
              <a:ahLst/>
              <a:cxnLst/>
              <a:rect l="l" t="t" r="r" b="b"/>
              <a:pathLst>
                <a:path w="1226" h="1369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345" y="1369"/>
                  </a:lnTo>
                  <a:cubicBezTo>
                    <a:pt x="355" y="1302"/>
                    <a:pt x="393" y="1245"/>
                    <a:pt x="441" y="1197"/>
                  </a:cubicBezTo>
                  <a:lnTo>
                    <a:pt x="1226" y="412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89"/>
            <p:cNvSpPr/>
            <p:nvPr/>
          </p:nvSpPr>
          <p:spPr>
            <a:xfrm>
              <a:off x="1823512" y="4463952"/>
              <a:ext cx="108349" cy="107719"/>
            </a:xfrm>
            <a:custGeom>
              <a:avLst/>
              <a:gdLst/>
              <a:ahLst/>
              <a:cxnLst/>
              <a:rect l="l" t="t" r="r" b="b"/>
              <a:pathLst>
                <a:path w="4126" h="4102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24"/>
                    <a:pt x="87" y="900"/>
                  </a:cubicBezTo>
                  <a:lnTo>
                    <a:pt x="1408" y="2230"/>
                  </a:lnTo>
                  <a:lnTo>
                    <a:pt x="1896" y="2719"/>
                  </a:lnTo>
                  <a:lnTo>
                    <a:pt x="3217" y="4030"/>
                  </a:lnTo>
                  <a:cubicBezTo>
                    <a:pt x="3260" y="4078"/>
                    <a:pt x="3319" y="4101"/>
                    <a:pt x="3379" y="4101"/>
                  </a:cubicBezTo>
                  <a:cubicBezTo>
                    <a:pt x="3439" y="4101"/>
                    <a:pt x="3499" y="4078"/>
                    <a:pt x="3542" y="4030"/>
                  </a:cubicBezTo>
                  <a:lnTo>
                    <a:pt x="4126" y="3446"/>
                  </a:lnTo>
                  <a:lnTo>
                    <a:pt x="2652" y="1962"/>
                  </a:lnTo>
                  <a:lnTo>
                    <a:pt x="2164" y="1484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89"/>
            <p:cNvSpPr/>
            <p:nvPr/>
          </p:nvSpPr>
          <p:spPr>
            <a:xfrm>
              <a:off x="1823512" y="4463952"/>
              <a:ext cx="28939" cy="30698"/>
            </a:xfrm>
            <a:custGeom>
              <a:avLst/>
              <a:gdLst/>
              <a:ahLst/>
              <a:cxnLst/>
              <a:rect l="l" t="t" r="r" b="b"/>
              <a:pathLst>
                <a:path w="1102" h="1169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14"/>
                    <a:pt x="87" y="900"/>
                  </a:cubicBezTo>
                  <a:lnTo>
                    <a:pt x="345" y="1168"/>
                  </a:lnTo>
                  <a:lnTo>
                    <a:pt x="1101" y="412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89"/>
            <p:cNvSpPr/>
            <p:nvPr/>
          </p:nvSpPr>
          <p:spPr>
            <a:xfrm>
              <a:off x="1776034" y="4536981"/>
              <a:ext cx="33692" cy="30724"/>
            </a:xfrm>
            <a:custGeom>
              <a:avLst/>
              <a:gdLst/>
              <a:ahLst/>
              <a:cxnLst/>
              <a:rect l="l" t="t" r="r" b="b"/>
              <a:pathLst>
                <a:path w="1283" h="1170" extrusionOk="0">
                  <a:moveTo>
                    <a:pt x="976" y="1"/>
                  </a:moveTo>
                  <a:cubicBezTo>
                    <a:pt x="924" y="1"/>
                    <a:pt x="871" y="22"/>
                    <a:pt x="823" y="72"/>
                  </a:cubicBezTo>
                  <a:lnTo>
                    <a:pt x="86" y="799"/>
                  </a:lnTo>
                  <a:cubicBezTo>
                    <a:pt x="0" y="885"/>
                    <a:pt x="0" y="1019"/>
                    <a:pt x="86" y="1105"/>
                  </a:cubicBezTo>
                  <a:cubicBezTo>
                    <a:pt x="129" y="1148"/>
                    <a:pt x="184" y="1170"/>
                    <a:pt x="239" y="1170"/>
                  </a:cubicBezTo>
                  <a:cubicBezTo>
                    <a:pt x="294" y="1170"/>
                    <a:pt x="349" y="1148"/>
                    <a:pt x="393" y="1105"/>
                  </a:cubicBezTo>
                  <a:lnTo>
                    <a:pt x="1129" y="378"/>
                  </a:lnTo>
                  <a:cubicBezTo>
                    <a:pt x="1283" y="217"/>
                    <a:pt x="1141" y="1"/>
                    <a:pt x="97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89"/>
            <p:cNvSpPr/>
            <p:nvPr/>
          </p:nvSpPr>
          <p:spPr>
            <a:xfrm>
              <a:off x="1794862" y="4555730"/>
              <a:ext cx="33508" cy="30567"/>
            </a:xfrm>
            <a:custGeom>
              <a:avLst/>
              <a:gdLst/>
              <a:ahLst/>
              <a:cxnLst/>
              <a:rect l="l" t="t" r="r" b="b"/>
              <a:pathLst>
                <a:path w="1276" h="1164" extrusionOk="0">
                  <a:moveTo>
                    <a:pt x="962" y="0"/>
                  </a:moveTo>
                  <a:cubicBezTo>
                    <a:pt x="912" y="0"/>
                    <a:pt x="861" y="19"/>
                    <a:pt x="814" y="66"/>
                  </a:cubicBezTo>
                  <a:lnTo>
                    <a:pt x="87" y="793"/>
                  </a:lnTo>
                  <a:cubicBezTo>
                    <a:pt x="1" y="879"/>
                    <a:pt x="1" y="1013"/>
                    <a:pt x="87" y="1099"/>
                  </a:cubicBezTo>
                  <a:cubicBezTo>
                    <a:pt x="125" y="1142"/>
                    <a:pt x="180" y="1164"/>
                    <a:pt x="235" y="1164"/>
                  </a:cubicBezTo>
                  <a:cubicBezTo>
                    <a:pt x="290" y="1164"/>
                    <a:pt x="345" y="1142"/>
                    <a:pt x="384" y="1099"/>
                  </a:cubicBezTo>
                  <a:lnTo>
                    <a:pt x="1121" y="372"/>
                  </a:lnTo>
                  <a:cubicBezTo>
                    <a:pt x="1275" y="217"/>
                    <a:pt x="1129" y="0"/>
                    <a:pt x="962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89"/>
            <p:cNvSpPr/>
            <p:nvPr/>
          </p:nvSpPr>
          <p:spPr>
            <a:xfrm>
              <a:off x="1832309" y="4593125"/>
              <a:ext cx="33481" cy="30619"/>
            </a:xfrm>
            <a:custGeom>
              <a:avLst/>
              <a:gdLst/>
              <a:ahLst/>
              <a:cxnLst/>
              <a:rect l="l" t="t" r="r" b="b"/>
              <a:pathLst>
                <a:path w="1275" h="1166" extrusionOk="0">
                  <a:moveTo>
                    <a:pt x="965" y="1"/>
                  </a:moveTo>
                  <a:cubicBezTo>
                    <a:pt x="914" y="1"/>
                    <a:pt x="861" y="21"/>
                    <a:pt x="814" y="68"/>
                  </a:cubicBezTo>
                  <a:lnTo>
                    <a:pt x="87" y="795"/>
                  </a:lnTo>
                  <a:cubicBezTo>
                    <a:pt x="1" y="881"/>
                    <a:pt x="1" y="1015"/>
                    <a:pt x="87" y="1101"/>
                  </a:cubicBezTo>
                  <a:cubicBezTo>
                    <a:pt x="125" y="1144"/>
                    <a:pt x="178" y="1166"/>
                    <a:pt x="232" y="1166"/>
                  </a:cubicBezTo>
                  <a:cubicBezTo>
                    <a:pt x="286" y="1166"/>
                    <a:pt x="341" y="1144"/>
                    <a:pt x="384" y="1101"/>
                  </a:cubicBezTo>
                  <a:lnTo>
                    <a:pt x="1121" y="374"/>
                  </a:lnTo>
                  <a:cubicBezTo>
                    <a:pt x="1275" y="213"/>
                    <a:pt x="1131" y="1"/>
                    <a:pt x="96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89"/>
            <p:cNvSpPr/>
            <p:nvPr/>
          </p:nvSpPr>
          <p:spPr>
            <a:xfrm>
              <a:off x="1813480" y="4574322"/>
              <a:ext cx="33665" cy="30645"/>
            </a:xfrm>
            <a:custGeom>
              <a:avLst/>
              <a:gdLst/>
              <a:ahLst/>
              <a:cxnLst/>
              <a:rect l="l" t="t" r="r" b="b"/>
              <a:pathLst>
                <a:path w="1282" h="1167" extrusionOk="0">
                  <a:moveTo>
                    <a:pt x="971" y="0"/>
                  </a:moveTo>
                  <a:cubicBezTo>
                    <a:pt x="921" y="0"/>
                    <a:pt x="869" y="20"/>
                    <a:pt x="823" y="66"/>
                  </a:cubicBezTo>
                  <a:lnTo>
                    <a:pt x="86" y="803"/>
                  </a:lnTo>
                  <a:cubicBezTo>
                    <a:pt x="0" y="889"/>
                    <a:pt x="0" y="1023"/>
                    <a:pt x="86" y="1109"/>
                  </a:cubicBezTo>
                  <a:cubicBezTo>
                    <a:pt x="129" y="1147"/>
                    <a:pt x="184" y="1166"/>
                    <a:pt x="239" y="1166"/>
                  </a:cubicBezTo>
                  <a:cubicBezTo>
                    <a:pt x="294" y="1166"/>
                    <a:pt x="349" y="1147"/>
                    <a:pt x="392" y="1109"/>
                  </a:cubicBezTo>
                  <a:lnTo>
                    <a:pt x="1120" y="372"/>
                  </a:lnTo>
                  <a:cubicBezTo>
                    <a:pt x="1282" y="217"/>
                    <a:pt x="1138" y="0"/>
                    <a:pt x="971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89"/>
            <p:cNvSpPr/>
            <p:nvPr/>
          </p:nvSpPr>
          <p:spPr>
            <a:xfrm>
              <a:off x="2057751" y="4266686"/>
              <a:ext cx="72241" cy="71375"/>
            </a:xfrm>
            <a:custGeom>
              <a:avLst/>
              <a:gdLst/>
              <a:ahLst/>
              <a:cxnLst/>
              <a:rect l="l" t="t" r="r" b="b"/>
              <a:pathLst>
                <a:path w="2751" h="2718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0" y="727"/>
                  </a:lnTo>
                  <a:lnTo>
                    <a:pt x="1991" y="2718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89"/>
            <p:cNvSpPr/>
            <p:nvPr/>
          </p:nvSpPr>
          <p:spPr>
            <a:xfrm>
              <a:off x="2057751" y="4266686"/>
              <a:ext cx="72241" cy="31171"/>
            </a:xfrm>
            <a:custGeom>
              <a:avLst/>
              <a:gdLst/>
              <a:ahLst/>
              <a:cxnLst/>
              <a:rect l="l" t="t" r="r" b="b"/>
              <a:pathLst>
                <a:path w="2751" h="1187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1656" y="249"/>
                  </a:lnTo>
                  <a:lnTo>
                    <a:pt x="0" y="727"/>
                  </a:lnTo>
                  <a:lnTo>
                    <a:pt x="469" y="1187"/>
                  </a:lnTo>
                  <a:lnTo>
                    <a:pt x="2623" y="565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89"/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89"/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89"/>
            <p:cNvSpPr/>
            <p:nvPr/>
          </p:nvSpPr>
          <p:spPr>
            <a:xfrm>
              <a:off x="1839609" y="4424378"/>
              <a:ext cx="130696" cy="131090"/>
            </a:xfrm>
            <a:custGeom>
              <a:avLst/>
              <a:gdLst/>
              <a:ahLst/>
              <a:cxnLst/>
              <a:rect l="l" t="t" r="r" b="b"/>
              <a:pathLst>
                <a:path w="4977" h="4992" extrusionOk="0">
                  <a:moveTo>
                    <a:pt x="4672" y="0"/>
                  </a:moveTo>
                  <a:cubicBezTo>
                    <a:pt x="4587" y="0"/>
                    <a:pt x="4503" y="34"/>
                    <a:pt x="4441" y="101"/>
                  </a:cubicBezTo>
                  <a:lnTo>
                    <a:pt x="125" y="4407"/>
                  </a:lnTo>
                  <a:cubicBezTo>
                    <a:pt x="0" y="4541"/>
                    <a:pt x="0" y="4752"/>
                    <a:pt x="125" y="4876"/>
                  </a:cubicBezTo>
                  <a:lnTo>
                    <a:pt x="144" y="4895"/>
                  </a:lnTo>
                  <a:cubicBezTo>
                    <a:pt x="211" y="4962"/>
                    <a:pt x="288" y="4991"/>
                    <a:pt x="374" y="4991"/>
                  </a:cubicBezTo>
                  <a:cubicBezTo>
                    <a:pt x="288" y="4867"/>
                    <a:pt x="307" y="4694"/>
                    <a:pt x="422" y="4589"/>
                  </a:cubicBezTo>
                  <a:lnTo>
                    <a:pt x="4738" y="273"/>
                  </a:lnTo>
                  <a:cubicBezTo>
                    <a:pt x="4795" y="206"/>
                    <a:pt x="4881" y="177"/>
                    <a:pt x="4977" y="177"/>
                  </a:cubicBezTo>
                  <a:cubicBezTo>
                    <a:pt x="4958" y="158"/>
                    <a:pt x="4948" y="139"/>
                    <a:pt x="4929" y="120"/>
                  </a:cubicBezTo>
                  <a:lnTo>
                    <a:pt x="4910" y="101"/>
                  </a:lnTo>
                  <a:cubicBezTo>
                    <a:pt x="4843" y="34"/>
                    <a:pt x="4757" y="0"/>
                    <a:pt x="467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6" name="Google Shape;12166;p89"/>
          <p:cNvGrpSpPr/>
          <p:nvPr/>
        </p:nvGrpSpPr>
        <p:grpSpPr>
          <a:xfrm>
            <a:off x="3117788" y="3812546"/>
            <a:ext cx="341065" cy="341065"/>
            <a:chOff x="3117788" y="3812546"/>
            <a:chExt cx="341065" cy="341065"/>
          </a:xfrm>
        </p:grpSpPr>
        <p:sp>
          <p:nvSpPr>
            <p:cNvPr id="12167" name="Google Shape;12167;p89"/>
            <p:cNvSpPr/>
            <p:nvPr/>
          </p:nvSpPr>
          <p:spPr>
            <a:xfrm>
              <a:off x="3117788" y="3812546"/>
              <a:ext cx="259396" cy="259370"/>
            </a:xfrm>
            <a:custGeom>
              <a:avLst/>
              <a:gdLst/>
              <a:ahLst/>
              <a:cxnLst/>
              <a:rect l="l" t="t" r="r" b="b"/>
              <a:pathLst>
                <a:path w="9878" h="9877" extrusionOk="0">
                  <a:moveTo>
                    <a:pt x="4633" y="0"/>
                  </a:moveTo>
                  <a:cubicBezTo>
                    <a:pt x="4422" y="0"/>
                    <a:pt x="4231" y="154"/>
                    <a:pt x="4193" y="355"/>
                  </a:cubicBezTo>
                  <a:lnTo>
                    <a:pt x="3963" y="1474"/>
                  </a:lnTo>
                  <a:cubicBezTo>
                    <a:pt x="3695" y="1560"/>
                    <a:pt x="3427" y="1666"/>
                    <a:pt x="3178" y="1809"/>
                  </a:cubicBezTo>
                  <a:lnTo>
                    <a:pt x="2221" y="1168"/>
                  </a:lnTo>
                  <a:cubicBezTo>
                    <a:pt x="2149" y="1120"/>
                    <a:pt x="2066" y="1097"/>
                    <a:pt x="1982" y="1097"/>
                  </a:cubicBezTo>
                  <a:cubicBezTo>
                    <a:pt x="1864" y="1097"/>
                    <a:pt x="1746" y="1142"/>
                    <a:pt x="1657" y="1225"/>
                  </a:cubicBezTo>
                  <a:lnTo>
                    <a:pt x="1226" y="1666"/>
                  </a:lnTo>
                  <a:cubicBezTo>
                    <a:pt x="1073" y="1809"/>
                    <a:pt x="1054" y="2049"/>
                    <a:pt x="1169" y="2230"/>
                  </a:cubicBezTo>
                  <a:lnTo>
                    <a:pt x="1800" y="3178"/>
                  </a:lnTo>
                  <a:cubicBezTo>
                    <a:pt x="1666" y="3427"/>
                    <a:pt x="1551" y="3695"/>
                    <a:pt x="1475" y="3972"/>
                  </a:cubicBezTo>
                  <a:lnTo>
                    <a:pt x="355" y="4192"/>
                  </a:lnTo>
                  <a:cubicBezTo>
                    <a:pt x="145" y="4240"/>
                    <a:pt x="1" y="4422"/>
                    <a:pt x="1" y="4632"/>
                  </a:cubicBezTo>
                  <a:lnTo>
                    <a:pt x="1" y="5245"/>
                  </a:lnTo>
                  <a:cubicBezTo>
                    <a:pt x="1" y="5456"/>
                    <a:pt x="145" y="5637"/>
                    <a:pt x="355" y="5685"/>
                  </a:cubicBezTo>
                  <a:lnTo>
                    <a:pt x="1475" y="5905"/>
                  </a:lnTo>
                  <a:cubicBezTo>
                    <a:pt x="1551" y="6183"/>
                    <a:pt x="1666" y="6451"/>
                    <a:pt x="1800" y="6700"/>
                  </a:cubicBezTo>
                  <a:lnTo>
                    <a:pt x="1169" y="7647"/>
                  </a:lnTo>
                  <a:cubicBezTo>
                    <a:pt x="1054" y="7829"/>
                    <a:pt x="1073" y="8068"/>
                    <a:pt x="1226" y="8221"/>
                  </a:cubicBezTo>
                  <a:lnTo>
                    <a:pt x="1657" y="8652"/>
                  </a:lnTo>
                  <a:cubicBezTo>
                    <a:pt x="1744" y="8739"/>
                    <a:pt x="1860" y="8783"/>
                    <a:pt x="1975" y="8783"/>
                  </a:cubicBezTo>
                  <a:cubicBezTo>
                    <a:pt x="2061" y="8783"/>
                    <a:pt x="2147" y="8759"/>
                    <a:pt x="2221" y="8709"/>
                  </a:cubicBezTo>
                  <a:lnTo>
                    <a:pt x="3178" y="8068"/>
                  </a:lnTo>
                  <a:cubicBezTo>
                    <a:pt x="3427" y="8212"/>
                    <a:pt x="3695" y="8327"/>
                    <a:pt x="3963" y="8403"/>
                  </a:cubicBezTo>
                  <a:lnTo>
                    <a:pt x="4193" y="9523"/>
                  </a:lnTo>
                  <a:cubicBezTo>
                    <a:pt x="4231" y="9724"/>
                    <a:pt x="4422" y="9877"/>
                    <a:pt x="4633" y="9877"/>
                  </a:cubicBezTo>
                  <a:lnTo>
                    <a:pt x="5245" y="9877"/>
                  </a:lnTo>
                  <a:cubicBezTo>
                    <a:pt x="5456" y="9877"/>
                    <a:pt x="5638" y="9724"/>
                    <a:pt x="5686" y="9523"/>
                  </a:cubicBezTo>
                  <a:lnTo>
                    <a:pt x="5906" y="8403"/>
                  </a:lnTo>
                  <a:cubicBezTo>
                    <a:pt x="6183" y="8327"/>
                    <a:pt x="6451" y="8212"/>
                    <a:pt x="6700" y="8068"/>
                  </a:cubicBezTo>
                  <a:lnTo>
                    <a:pt x="7648" y="8709"/>
                  </a:lnTo>
                  <a:cubicBezTo>
                    <a:pt x="7726" y="8759"/>
                    <a:pt x="7814" y="8783"/>
                    <a:pt x="7901" y="8783"/>
                  </a:cubicBezTo>
                  <a:cubicBezTo>
                    <a:pt x="8017" y="8783"/>
                    <a:pt x="8130" y="8739"/>
                    <a:pt x="8212" y="8652"/>
                  </a:cubicBezTo>
                  <a:lnTo>
                    <a:pt x="8643" y="8221"/>
                  </a:lnTo>
                  <a:cubicBezTo>
                    <a:pt x="8796" y="8068"/>
                    <a:pt x="8825" y="7829"/>
                    <a:pt x="8700" y="7647"/>
                  </a:cubicBezTo>
                  <a:lnTo>
                    <a:pt x="8069" y="6700"/>
                  </a:lnTo>
                  <a:cubicBezTo>
                    <a:pt x="8212" y="6451"/>
                    <a:pt x="8318" y="6183"/>
                    <a:pt x="8394" y="5905"/>
                  </a:cubicBezTo>
                  <a:lnTo>
                    <a:pt x="9514" y="5685"/>
                  </a:lnTo>
                  <a:cubicBezTo>
                    <a:pt x="9724" y="5637"/>
                    <a:pt x="9878" y="5456"/>
                    <a:pt x="9878" y="5245"/>
                  </a:cubicBezTo>
                  <a:lnTo>
                    <a:pt x="9878" y="4632"/>
                  </a:lnTo>
                  <a:cubicBezTo>
                    <a:pt x="9878" y="4422"/>
                    <a:pt x="9724" y="4240"/>
                    <a:pt x="9514" y="4192"/>
                  </a:cubicBezTo>
                  <a:lnTo>
                    <a:pt x="8394" y="3972"/>
                  </a:lnTo>
                  <a:cubicBezTo>
                    <a:pt x="8318" y="3695"/>
                    <a:pt x="8212" y="3427"/>
                    <a:pt x="8069" y="3178"/>
                  </a:cubicBezTo>
                  <a:lnTo>
                    <a:pt x="8700" y="2230"/>
                  </a:lnTo>
                  <a:cubicBezTo>
                    <a:pt x="8825" y="2049"/>
                    <a:pt x="8796" y="1809"/>
                    <a:pt x="8643" y="1666"/>
                  </a:cubicBezTo>
                  <a:lnTo>
                    <a:pt x="8212" y="1225"/>
                  </a:lnTo>
                  <a:cubicBezTo>
                    <a:pt x="8129" y="1142"/>
                    <a:pt x="8013" y="1097"/>
                    <a:pt x="7894" y="1097"/>
                  </a:cubicBezTo>
                  <a:cubicBezTo>
                    <a:pt x="7809" y="1097"/>
                    <a:pt x="7724" y="1120"/>
                    <a:pt x="7648" y="1168"/>
                  </a:cubicBezTo>
                  <a:lnTo>
                    <a:pt x="6700" y="1809"/>
                  </a:lnTo>
                  <a:cubicBezTo>
                    <a:pt x="6451" y="1666"/>
                    <a:pt x="6183" y="1560"/>
                    <a:pt x="5906" y="1474"/>
                  </a:cubicBezTo>
                  <a:lnTo>
                    <a:pt x="5686" y="355"/>
                  </a:lnTo>
                  <a:cubicBezTo>
                    <a:pt x="5638" y="154"/>
                    <a:pt x="5456" y="0"/>
                    <a:pt x="524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89"/>
            <p:cNvSpPr/>
            <p:nvPr/>
          </p:nvSpPr>
          <p:spPr>
            <a:xfrm>
              <a:off x="3171332" y="3885181"/>
              <a:ext cx="132981" cy="114126"/>
            </a:xfrm>
            <a:custGeom>
              <a:avLst/>
              <a:gdLst/>
              <a:ahLst/>
              <a:cxnLst/>
              <a:rect l="l" t="t" r="r" b="b"/>
              <a:pathLst>
                <a:path w="5064" h="4346" extrusionOk="0">
                  <a:moveTo>
                    <a:pt x="2900" y="0"/>
                  </a:moveTo>
                  <a:cubicBezTo>
                    <a:pt x="967" y="0"/>
                    <a:pt x="0" y="2335"/>
                    <a:pt x="1359" y="3704"/>
                  </a:cubicBezTo>
                  <a:cubicBezTo>
                    <a:pt x="1802" y="4147"/>
                    <a:pt x="2347" y="4345"/>
                    <a:pt x="2880" y="4345"/>
                  </a:cubicBezTo>
                  <a:cubicBezTo>
                    <a:pt x="3995" y="4345"/>
                    <a:pt x="5063" y="3480"/>
                    <a:pt x="5063" y="2173"/>
                  </a:cubicBezTo>
                  <a:cubicBezTo>
                    <a:pt x="5063" y="976"/>
                    <a:pt x="4097" y="0"/>
                    <a:pt x="2900" y="0"/>
                  </a:cubicBezTo>
                  <a:close/>
                </a:path>
              </a:pathLst>
            </a:custGeom>
            <a:solidFill>
              <a:srgbClr val="E3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89"/>
            <p:cNvSpPr/>
            <p:nvPr/>
          </p:nvSpPr>
          <p:spPr>
            <a:xfrm>
              <a:off x="3209541" y="3914067"/>
              <a:ext cx="66123" cy="56485"/>
            </a:xfrm>
            <a:custGeom>
              <a:avLst/>
              <a:gdLst/>
              <a:ahLst/>
              <a:cxnLst/>
              <a:rect l="l" t="t" r="r" b="b"/>
              <a:pathLst>
                <a:path w="2518" h="2151" extrusionOk="0">
                  <a:moveTo>
                    <a:pt x="1445" y="1"/>
                  </a:moveTo>
                  <a:cubicBezTo>
                    <a:pt x="479" y="1"/>
                    <a:pt x="0" y="1159"/>
                    <a:pt x="680" y="1838"/>
                  </a:cubicBezTo>
                  <a:cubicBezTo>
                    <a:pt x="898" y="2054"/>
                    <a:pt x="1167" y="2151"/>
                    <a:pt x="1430" y="2151"/>
                  </a:cubicBezTo>
                  <a:cubicBezTo>
                    <a:pt x="1985" y="2151"/>
                    <a:pt x="2517" y="1722"/>
                    <a:pt x="2517" y="1073"/>
                  </a:cubicBezTo>
                  <a:cubicBezTo>
                    <a:pt x="2517" y="479"/>
                    <a:pt x="2039" y="1"/>
                    <a:pt x="1445" y="1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89"/>
            <p:cNvSpPr/>
            <p:nvPr/>
          </p:nvSpPr>
          <p:spPr>
            <a:xfrm>
              <a:off x="3288189" y="3982947"/>
              <a:ext cx="170664" cy="170664"/>
            </a:xfrm>
            <a:custGeom>
              <a:avLst/>
              <a:gdLst/>
              <a:ahLst/>
              <a:cxnLst/>
              <a:rect l="l" t="t" r="r" b="b"/>
              <a:pathLst>
                <a:path w="6499" h="6499" extrusionOk="0">
                  <a:moveTo>
                    <a:pt x="3044" y="0"/>
                  </a:moveTo>
                  <a:cubicBezTo>
                    <a:pt x="2900" y="0"/>
                    <a:pt x="2786" y="105"/>
                    <a:pt x="2757" y="239"/>
                  </a:cubicBezTo>
                  <a:lnTo>
                    <a:pt x="2613" y="976"/>
                  </a:lnTo>
                  <a:cubicBezTo>
                    <a:pt x="2431" y="1034"/>
                    <a:pt x="2250" y="1101"/>
                    <a:pt x="2087" y="1196"/>
                  </a:cubicBezTo>
                  <a:lnTo>
                    <a:pt x="1465" y="775"/>
                  </a:lnTo>
                  <a:cubicBezTo>
                    <a:pt x="1417" y="743"/>
                    <a:pt x="1362" y="728"/>
                    <a:pt x="1307" y="728"/>
                  </a:cubicBezTo>
                  <a:cubicBezTo>
                    <a:pt x="1231" y="728"/>
                    <a:pt x="1153" y="758"/>
                    <a:pt x="1092" y="814"/>
                  </a:cubicBezTo>
                  <a:lnTo>
                    <a:pt x="814" y="1101"/>
                  </a:lnTo>
                  <a:cubicBezTo>
                    <a:pt x="709" y="1196"/>
                    <a:pt x="699" y="1350"/>
                    <a:pt x="776" y="1474"/>
                  </a:cubicBezTo>
                  <a:lnTo>
                    <a:pt x="1187" y="2096"/>
                  </a:lnTo>
                  <a:cubicBezTo>
                    <a:pt x="1092" y="2259"/>
                    <a:pt x="1025" y="2431"/>
                    <a:pt x="977" y="2613"/>
                  </a:cubicBezTo>
                  <a:lnTo>
                    <a:pt x="240" y="2766"/>
                  </a:lnTo>
                  <a:cubicBezTo>
                    <a:pt x="96" y="2785"/>
                    <a:pt x="1" y="2909"/>
                    <a:pt x="1" y="3053"/>
                  </a:cubicBezTo>
                  <a:lnTo>
                    <a:pt x="1" y="3455"/>
                  </a:lnTo>
                  <a:cubicBezTo>
                    <a:pt x="1" y="3599"/>
                    <a:pt x="96" y="3713"/>
                    <a:pt x="240" y="3742"/>
                  </a:cubicBezTo>
                  <a:lnTo>
                    <a:pt x="977" y="3886"/>
                  </a:lnTo>
                  <a:cubicBezTo>
                    <a:pt x="1025" y="4067"/>
                    <a:pt x="1092" y="4249"/>
                    <a:pt x="1187" y="4412"/>
                  </a:cubicBezTo>
                  <a:lnTo>
                    <a:pt x="776" y="5034"/>
                  </a:lnTo>
                  <a:cubicBezTo>
                    <a:pt x="699" y="5149"/>
                    <a:pt x="709" y="5302"/>
                    <a:pt x="814" y="5407"/>
                  </a:cubicBezTo>
                  <a:lnTo>
                    <a:pt x="1092" y="5685"/>
                  </a:lnTo>
                  <a:cubicBezTo>
                    <a:pt x="1146" y="5744"/>
                    <a:pt x="1218" y="5773"/>
                    <a:pt x="1294" y="5773"/>
                  </a:cubicBezTo>
                  <a:cubicBezTo>
                    <a:pt x="1351" y="5773"/>
                    <a:pt x="1411" y="5756"/>
                    <a:pt x="1465" y="5723"/>
                  </a:cubicBezTo>
                  <a:lnTo>
                    <a:pt x="2087" y="5312"/>
                  </a:lnTo>
                  <a:cubicBezTo>
                    <a:pt x="2250" y="5398"/>
                    <a:pt x="2422" y="5474"/>
                    <a:pt x="2604" y="5522"/>
                  </a:cubicBezTo>
                  <a:lnTo>
                    <a:pt x="2747" y="6259"/>
                  </a:lnTo>
                  <a:cubicBezTo>
                    <a:pt x="2776" y="6403"/>
                    <a:pt x="2900" y="6498"/>
                    <a:pt x="3044" y="6498"/>
                  </a:cubicBezTo>
                  <a:lnTo>
                    <a:pt x="3446" y="6498"/>
                  </a:lnTo>
                  <a:cubicBezTo>
                    <a:pt x="3580" y="6498"/>
                    <a:pt x="3704" y="6403"/>
                    <a:pt x="3733" y="6259"/>
                  </a:cubicBezTo>
                  <a:lnTo>
                    <a:pt x="3877" y="5522"/>
                  </a:lnTo>
                  <a:cubicBezTo>
                    <a:pt x="4058" y="5474"/>
                    <a:pt x="4231" y="5398"/>
                    <a:pt x="4403" y="5312"/>
                  </a:cubicBezTo>
                  <a:lnTo>
                    <a:pt x="5025" y="5733"/>
                  </a:lnTo>
                  <a:cubicBezTo>
                    <a:pt x="5077" y="5765"/>
                    <a:pt x="5134" y="5780"/>
                    <a:pt x="5190" y="5780"/>
                  </a:cubicBezTo>
                  <a:cubicBezTo>
                    <a:pt x="5267" y="5780"/>
                    <a:pt x="5343" y="5750"/>
                    <a:pt x="5398" y="5694"/>
                  </a:cubicBezTo>
                  <a:lnTo>
                    <a:pt x="5685" y="5407"/>
                  </a:lnTo>
                  <a:cubicBezTo>
                    <a:pt x="5781" y="5302"/>
                    <a:pt x="5800" y="5149"/>
                    <a:pt x="5724" y="5034"/>
                  </a:cubicBezTo>
                  <a:lnTo>
                    <a:pt x="5303" y="4412"/>
                  </a:lnTo>
                  <a:cubicBezTo>
                    <a:pt x="5398" y="4240"/>
                    <a:pt x="5465" y="4067"/>
                    <a:pt x="5523" y="3886"/>
                  </a:cubicBezTo>
                  <a:lnTo>
                    <a:pt x="6260" y="3742"/>
                  </a:lnTo>
                  <a:cubicBezTo>
                    <a:pt x="6394" y="3713"/>
                    <a:pt x="6489" y="3589"/>
                    <a:pt x="6499" y="3455"/>
                  </a:cubicBezTo>
                  <a:lnTo>
                    <a:pt x="6499" y="3053"/>
                  </a:lnTo>
                  <a:cubicBezTo>
                    <a:pt x="6489" y="2909"/>
                    <a:pt x="6394" y="2785"/>
                    <a:pt x="6250" y="2766"/>
                  </a:cubicBezTo>
                  <a:lnTo>
                    <a:pt x="5513" y="2613"/>
                  </a:lnTo>
                  <a:cubicBezTo>
                    <a:pt x="5465" y="2431"/>
                    <a:pt x="5389" y="2259"/>
                    <a:pt x="5303" y="2096"/>
                  </a:cubicBezTo>
                  <a:lnTo>
                    <a:pt x="5714" y="1474"/>
                  </a:lnTo>
                  <a:cubicBezTo>
                    <a:pt x="5791" y="1350"/>
                    <a:pt x="5772" y="1196"/>
                    <a:pt x="5676" y="1101"/>
                  </a:cubicBezTo>
                  <a:lnTo>
                    <a:pt x="5398" y="814"/>
                  </a:lnTo>
                  <a:cubicBezTo>
                    <a:pt x="5337" y="758"/>
                    <a:pt x="5259" y="728"/>
                    <a:pt x="5183" y="728"/>
                  </a:cubicBezTo>
                  <a:cubicBezTo>
                    <a:pt x="5128" y="728"/>
                    <a:pt x="5073" y="743"/>
                    <a:pt x="5025" y="775"/>
                  </a:cubicBezTo>
                  <a:lnTo>
                    <a:pt x="4393" y="1196"/>
                  </a:lnTo>
                  <a:cubicBezTo>
                    <a:pt x="4231" y="1101"/>
                    <a:pt x="4058" y="1034"/>
                    <a:pt x="3877" y="976"/>
                  </a:cubicBezTo>
                  <a:lnTo>
                    <a:pt x="3733" y="239"/>
                  </a:lnTo>
                  <a:cubicBezTo>
                    <a:pt x="3704" y="105"/>
                    <a:pt x="3580" y="0"/>
                    <a:pt x="3446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89"/>
            <p:cNvSpPr/>
            <p:nvPr/>
          </p:nvSpPr>
          <p:spPr>
            <a:xfrm>
              <a:off x="3316340" y="4025672"/>
              <a:ext cx="99788" cy="85371"/>
            </a:xfrm>
            <a:custGeom>
              <a:avLst/>
              <a:gdLst/>
              <a:ahLst/>
              <a:cxnLst/>
              <a:rect l="l" t="t" r="r" b="b"/>
              <a:pathLst>
                <a:path w="3800" h="3251" extrusionOk="0">
                  <a:moveTo>
                    <a:pt x="2173" y="0"/>
                  </a:moveTo>
                  <a:cubicBezTo>
                    <a:pt x="728" y="0"/>
                    <a:pt x="0" y="1751"/>
                    <a:pt x="1025" y="2775"/>
                  </a:cubicBezTo>
                  <a:cubicBezTo>
                    <a:pt x="1355" y="3103"/>
                    <a:pt x="1762" y="3250"/>
                    <a:pt x="2161" y="3250"/>
                  </a:cubicBezTo>
                  <a:cubicBezTo>
                    <a:pt x="2997" y="3250"/>
                    <a:pt x="3800" y="2605"/>
                    <a:pt x="3800" y="1627"/>
                  </a:cubicBezTo>
                  <a:cubicBezTo>
                    <a:pt x="3800" y="727"/>
                    <a:pt x="3073" y="0"/>
                    <a:pt x="2173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89"/>
            <p:cNvSpPr/>
            <p:nvPr/>
          </p:nvSpPr>
          <p:spPr>
            <a:xfrm>
              <a:off x="3339213" y="4042741"/>
              <a:ext cx="59847" cy="51260"/>
            </a:xfrm>
            <a:custGeom>
              <a:avLst/>
              <a:gdLst/>
              <a:ahLst/>
              <a:cxnLst/>
              <a:rect l="l" t="t" r="r" b="b"/>
              <a:pathLst>
                <a:path w="2279" h="1952" extrusionOk="0">
                  <a:moveTo>
                    <a:pt x="1302" y="1"/>
                  </a:moveTo>
                  <a:cubicBezTo>
                    <a:pt x="431" y="1"/>
                    <a:pt x="0" y="1044"/>
                    <a:pt x="613" y="1666"/>
                  </a:cubicBezTo>
                  <a:cubicBezTo>
                    <a:pt x="810" y="1863"/>
                    <a:pt x="1053" y="1951"/>
                    <a:pt x="1292" y="1951"/>
                  </a:cubicBezTo>
                  <a:cubicBezTo>
                    <a:pt x="1794" y="1951"/>
                    <a:pt x="2278" y="1561"/>
                    <a:pt x="2278" y="977"/>
                  </a:cubicBezTo>
                  <a:cubicBezTo>
                    <a:pt x="2278" y="431"/>
                    <a:pt x="1838" y="1"/>
                    <a:pt x="1302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3" name="Google Shape;12173;p89"/>
          <p:cNvGrpSpPr/>
          <p:nvPr/>
        </p:nvGrpSpPr>
        <p:grpSpPr>
          <a:xfrm>
            <a:off x="3994400" y="4299932"/>
            <a:ext cx="338281" cy="322657"/>
            <a:chOff x="3994400" y="4299932"/>
            <a:chExt cx="338281" cy="322657"/>
          </a:xfrm>
        </p:grpSpPr>
        <p:sp>
          <p:nvSpPr>
            <p:cNvPr id="12174" name="Google Shape;12174;p89"/>
            <p:cNvSpPr/>
            <p:nvPr/>
          </p:nvSpPr>
          <p:spPr>
            <a:xfrm>
              <a:off x="3994400" y="4299932"/>
              <a:ext cx="286759" cy="272447"/>
            </a:xfrm>
            <a:custGeom>
              <a:avLst/>
              <a:gdLst/>
              <a:ahLst/>
              <a:cxnLst/>
              <a:rect l="l" t="t" r="r" b="b"/>
              <a:pathLst>
                <a:path w="10920" h="10375" extrusionOk="0">
                  <a:moveTo>
                    <a:pt x="5734" y="0"/>
                  </a:moveTo>
                  <a:cubicBezTo>
                    <a:pt x="4736" y="0"/>
                    <a:pt x="3732" y="288"/>
                    <a:pt x="2852" y="878"/>
                  </a:cubicBezTo>
                  <a:cubicBezTo>
                    <a:pt x="794" y="2246"/>
                    <a:pt x="0" y="4888"/>
                    <a:pt x="948" y="7175"/>
                  </a:cubicBezTo>
                  <a:cubicBezTo>
                    <a:pt x="1764" y="9137"/>
                    <a:pt x="3673" y="10374"/>
                    <a:pt x="5740" y="10374"/>
                  </a:cubicBezTo>
                  <a:cubicBezTo>
                    <a:pt x="6073" y="10374"/>
                    <a:pt x="6410" y="10342"/>
                    <a:pt x="6747" y="10276"/>
                  </a:cubicBezTo>
                  <a:cubicBezTo>
                    <a:pt x="9169" y="9788"/>
                    <a:pt x="10920" y="7663"/>
                    <a:pt x="10920" y="5184"/>
                  </a:cubicBezTo>
                  <a:cubicBezTo>
                    <a:pt x="10920" y="3806"/>
                    <a:pt x="10374" y="2485"/>
                    <a:pt x="9398" y="1519"/>
                  </a:cubicBezTo>
                  <a:cubicBezTo>
                    <a:pt x="8396" y="516"/>
                    <a:pt x="7070" y="0"/>
                    <a:pt x="5734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89"/>
            <p:cNvSpPr/>
            <p:nvPr/>
          </p:nvSpPr>
          <p:spPr>
            <a:xfrm>
              <a:off x="4027829" y="4330314"/>
              <a:ext cx="223184" cy="211839"/>
            </a:xfrm>
            <a:custGeom>
              <a:avLst/>
              <a:gdLst/>
              <a:ahLst/>
              <a:cxnLst/>
              <a:rect l="l" t="t" r="r" b="b"/>
              <a:pathLst>
                <a:path w="8499" h="8067" extrusionOk="0">
                  <a:moveTo>
                    <a:pt x="4461" y="0"/>
                  </a:moveTo>
                  <a:cubicBezTo>
                    <a:pt x="3684" y="0"/>
                    <a:pt x="2903" y="224"/>
                    <a:pt x="2220" y="678"/>
                  </a:cubicBezTo>
                  <a:cubicBezTo>
                    <a:pt x="622" y="1750"/>
                    <a:pt x="0" y="3798"/>
                    <a:pt x="737" y="5578"/>
                  </a:cubicBezTo>
                  <a:cubicBezTo>
                    <a:pt x="1371" y="7109"/>
                    <a:pt x="2855" y="8067"/>
                    <a:pt x="4458" y="8067"/>
                  </a:cubicBezTo>
                  <a:cubicBezTo>
                    <a:pt x="4718" y="8067"/>
                    <a:pt x="4981" y="8041"/>
                    <a:pt x="5245" y="7989"/>
                  </a:cubicBezTo>
                  <a:cubicBezTo>
                    <a:pt x="7139" y="7616"/>
                    <a:pt x="8498" y="5960"/>
                    <a:pt x="8498" y="4037"/>
                  </a:cubicBezTo>
                  <a:cubicBezTo>
                    <a:pt x="8498" y="2965"/>
                    <a:pt x="8068" y="1931"/>
                    <a:pt x="7312" y="1185"/>
                  </a:cubicBezTo>
                  <a:cubicBezTo>
                    <a:pt x="6534" y="401"/>
                    <a:pt x="5501" y="0"/>
                    <a:pt x="4461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89"/>
            <p:cNvSpPr/>
            <p:nvPr/>
          </p:nvSpPr>
          <p:spPr>
            <a:xfrm>
              <a:off x="4095422" y="4335330"/>
              <a:ext cx="99053" cy="201729"/>
            </a:xfrm>
            <a:custGeom>
              <a:avLst/>
              <a:gdLst/>
              <a:ahLst/>
              <a:cxnLst/>
              <a:rect l="l" t="t" r="r" b="b"/>
              <a:pathLst>
                <a:path w="3772" h="7682" extrusionOk="0">
                  <a:moveTo>
                    <a:pt x="1886" y="1"/>
                  </a:moveTo>
                  <a:cubicBezTo>
                    <a:pt x="1694" y="1"/>
                    <a:pt x="1503" y="128"/>
                    <a:pt x="1503" y="381"/>
                  </a:cubicBezTo>
                  <a:lnTo>
                    <a:pt x="1503" y="917"/>
                  </a:lnTo>
                  <a:cubicBezTo>
                    <a:pt x="632" y="1023"/>
                    <a:pt x="0" y="1788"/>
                    <a:pt x="48" y="2669"/>
                  </a:cubicBezTo>
                  <a:cubicBezTo>
                    <a:pt x="106" y="3540"/>
                    <a:pt x="833" y="4219"/>
                    <a:pt x="1704" y="4229"/>
                  </a:cubicBezTo>
                  <a:lnTo>
                    <a:pt x="2068" y="4229"/>
                  </a:lnTo>
                  <a:cubicBezTo>
                    <a:pt x="2079" y="4228"/>
                    <a:pt x="2091" y="4228"/>
                    <a:pt x="2102" y="4228"/>
                  </a:cubicBezTo>
                  <a:cubicBezTo>
                    <a:pt x="2594" y="4228"/>
                    <a:pt x="2996" y="4623"/>
                    <a:pt x="2996" y="5119"/>
                  </a:cubicBezTo>
                  <a:cubicBezTo>
                    <a:pt x="2996" y="5614"/>
                    <a:pt x="2594" y="6009"/>
                    <a:pt x="2102" y="6009"/>
                  </a:cubicBezTo>
                  <a:cubicBezTo>
                    <a:pt x="2091" y="6009"/>
                    <a:pt x="2079" y="6009"/>
                    <a:pt x="2068" y="6009"/>
                  </a:cubicBezTo>
                  <a:lnTo>
                    <a:pt x="1522" y="6009"/>
                  </a:lnTo>
                  <a:cubicBezTo>
                    <a:pt x="1130" y="6009"/>
                    <a:pt x="814" y="5693"/>
                    <a:pt x="814" y="5301"/>
                  </a:cubicBezTo>
                  <a:cubicBezTo>
                    <a:pt x="814" y="5047"/>
                    <a:pt x="622" y="4920"/>
                    <a:pt x="431" y="4920"/>
                  </a:cubicBezTo>
                  <a:cubicBezTo>
                    <a:pt x="240" y="4920"/>
                    <a:pt x="48" y="5047"/>
                    <a:pt x="48" y="5301"/>
                  </a:cubicBezTo>
                  <a:cubicBezTo>
                    <a:pt x="48" y="6114"/>
                    <a:pt x="699" y="6765"/>
                    <a:pt x="1503" y="6784"/>
                  </a:cubicBezTo>
                  <a:lnTo>
                    <a:pt x="1503" y="7301"/>
                  </a:lnTo>
                  <a:cubicBezTo>
                    <a:pt x="1503" y="7554"/>
                    <a:pt x="1694" y="7681"/>
                    <a:pt x="1886" y="7681"/>
                  </a:cubicBezTo>
                  <a:cubicBezTo>
                    <a:pt x="2077" y="7681"/>
                    <a:pt x="2269" y="7554"/>
                    <a:pt x="2269" y="7301"/>
                  </a:cubicBezTo>
                  <a:lnTo>
                    <a:pt x="2269" y="6765"/>
                  </a:lnTo>
                  <a:cubicBezTo>
                    <a:pt x="3139" y="6660"/>
                    <a:pt x="3771" y="5894"/>
                    <a:pt x="3723" y="5023"/>
                  </a:cubicBezTo>
                  <a:cubicBezTo>
                    <a:pt x="3666" y="4143"/>
                    <a:pt x="2948" y="3463"/>
                    <a:pt x="2068" y="3453"/>
                  </a:cubicBezTo>
                  <a:lnTo>
                    <a:pt x="1704" y="3453"/>
                  </a:lnTo>
                  <a:cubicBezTo>
                    <a:pt x="1692" y="3454"/>
                    <a:pt x="1681" y="3454"/>
                    <a:pt x="1669" y="3454"/>
                  </a:cubicBezTo>
                  <a:cubicBezTo>
                    <a:pt x="1178" y="3454"/>
                    <a:pt x="776" y="3059"/>
                    <a:pt x="776" y="2563"/>
                  </a:cubicBezTo>
                  <a:cubicBezTo>
                    <a:pt x="776" y="2068"/>
                    <a:pt x="1178" y="1673"/>
                    <a:pt x="1669" y="1673"/>
                  </a:cubicBezTo>
                  <a:cubicBezTo>
                    <a:pt x="1681" y="1673"/>
                    <a:pt x="1692" y="1673"/>
                    <a:pt x="1704" y="1673"/>
                  </a:cubicBezTo>
                  <a:lnTo>
                    <a:pt x="2249" y="1673"/>
                  </a:lnTo>
                  <a:cubicBezTo>
                    <a:pt x="2642" y="1673"/>
                    <a:pt x="2958" y="1989"/>
                    <a:pt x="2958" y="2382"/>
                  </a:cubicBezTo>
                  <a:lnTo>
                    <a:pt x="2958" y="2745"/>
                  </a:lnTo>
                  <a:cubicBezTo>
                    <a:pt x="2958" y="2960"/>
                    <a:pt x="3121" y="3128"/>
                    <a:pt x="3333" y="3128"/>
                  </a:cubicBezTo>
                  <a:cubicBezTo>
                    <a:pt x="3338" y="3128"/>
                    <a:pt x="3344" y="3128"/>
                    <a:pt x="3350" y="3128"/>
                  </a:cubicBezTo>
                  <a:cubicBezTo>
                    <a:pt x="3561" y="3128"/>
                    <a:pt x="3733" y="2956"/>
                    <a:pt x="3733" y="2745"/>
                  </a:cubicBezTo>
                  <a:lnTo>
                    <a:pt x="3733" y="2382"/>
                  </a:lnTo>
                  <a:cubicBezTo>
                    <a:pt x="3733" y="1578"/>
                    <a:pt x="3082" y="917"/>
                    <a:pt x="2269" y="908"/>
                  </a:cubicBezTo>
                  <a:lnTo>
                    <a:pt x="2269" y="381"/>
                  </a:lnTo>
                  <a:cubicBezTo>
                    <a:pt x="2269" y="128"/>
                    <a:pt x="2077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89"/>
            <p:cNvSpPr/>
            <p:nvPr/>
          </p:nvSpPr>
          <p:spPr>
            <a:xfrm>
              <a:off x="4179611" y="4472250"/>
              <a:ext cx="153070" cy="150339"/>
            </a:xfrm>
            <a:custGeom>
              <a:avLst/>
              <a:gdLst/>
              <a:ahLst/>
              <a:cxnLst/>
              <a:rect l="l" t="t" r="r" b="b"/>
              <a:pathLst>
                <a:path w="5829" h="5725" extrusionOk="0">
                  <a:moveTo>
                    <a:pt x="2910" y="2096"/>
                  </a:moveTo>
                  <a:cubicBezTo>
                    <a:pt x="3331" y="2096"/>
                    <a:pt x="3675" y="2441"/>
                    <a:pt x="3675" y="2871"/>
                  </a:cubicBezTo>
                  <a:cubicBezTo>
                    <a:pt x="3675" y="3330"/>
                    <a:pt x="3300" y="3637"/>
                    <a:pt x="2906" y="3637"/>
                  </a:cubicBezTo>
                  <a:cubicBezTo>
                    <a:pt x="2716" y="3637"/>
                    <a:pt x="2523" y="3566"/>
                    <a:pt x="2364" y="3407"/>
                  </a:cubicBezTo>
                  <a:cubicBezTo>
                    <a:pt x="1876" y="2929"/>
                    <a:pt x="2221" y="2096"/>
                    <a:pt x="2910" y="2096"/>
                  </a:cubicBezTo>
                  <a:close/>
                  <a:moveTo>
                    <a:pt x="2527" y="0"/>
                  </a:moveTo>
                  <a:cubicBezTo>
                    <a:pt x="2441" y="0"/>
                    <a:pt x="2364" y="58"/>
                    <a:pt x="2345" y="154"/>
                  </a:cubicBezTo>
                  <a:lnTo>
                    <a:pt x="2192" y="890"/>
                  </a:lnTo>
                  <a:lnTo>
                    <a:pt x="1599" y="421"/>
                  </a:lnTo>
                  <a:cubicBezTo>
                    <a:pt x="1565" y="393"/>
                    <a:pt x="1525" y="378"/>
                    <a:pt x="1483" y="378"/>
                  </a:cubicBezTo>
                  <a:cubicBezTo>
                    <a:pt x="1441" y="378"/>
                    <a:pt x="1398" y="393"/>
                    <a:pt x="1359" y="421"/>
                  </a:cubicBezTo>
                  <a:lnTo>
                    <a:pt x="776" y="910"/>
                  </a:lnTo>
                  <a:cubicBezTo>
                    <a:pt x="709" y="977"/>
                    <a:pt x="690" y="1072"/>
                    <a:pt x="728" y="1149"/>
                  </a:cubicBezTo>
                  <a:lnTo>
                    <a:pt x="1091" y="1819"/>
                  </a:lnTo>
                  <a:lnTo>
                    <a:pt x="335" y="1828"/>
                  </a:lnTo>
                  <a:cubicBezTo>
                    <a:pt x="240" y="1838"/>
                    <a:pt x="163" y="1905"/>
                    <a:pt x="154" y="1991"/>
                  </a:cubicBezTo>
                  <a:lnTo>
                    <a:pt x="20" y="2747"/>
                  </a:lnTo>
                  <a:cubicBezTo>
                    <a:pt x="0" y="2833"/>
                    <a:pt x="48" y="2929"/>
                    <a:pt x="134" y="2958"/>
                  </a:cubicBezTo>
                  <a:lnTo>
                    <a:pt x="843" y="3235"/>
                  </a:lnTo>
                  <a:lnTo>
                    <a:pt x="268" y="3733"/>
                  </a:lnTo>
                  <a:cubicBezTo>
                    <a:pt x="201" y="3790"/>
                    <a:pt x="192" y="3895"/>
                    <a:pt x="230" y="3972"/>
                  </a:cubicBezTo>
                  <a:lnTo>
                    <a:pt x="603" y="4652"/>
                  </a:lnTo>
                  <a:cubicBezTo>
                    <a:pt x="633" y="4711"/>
                    <a:pt x="697" y="4747"/>
                    <a:pt x="765" y="4747"/>
                  </a:cubicBezTo>
                  <a:cubicBezTo>
                    <a:pt x="784" y="4747"/>
                    <a:pt x="804" y="4744"/>
                    <a:pt x="824" y="4738"/>
                  </a:cubicBezTo>
                  <a:lnTo>
                    <a:pt x="1541" y="4498"/>
                  </a:lnTo>
                  <a:lnTo>
                    <a:pt x="1426" y="5245"/>
                  </a:lnTo>
                  <a:cubicBezTo>
                    <a:pt x="1407" y="5331"/>
                    <a:pt x="1465" y="5417"/>
                    <a:pt x="1541" y="5446"/>
                  </a:cubicBezTo>
                  <a:lnTo>
                    <a:pt x="2259" y="5714"/>
                  </a:lnTo>
                  <a:cubicBezTo>
                    <a:pt x="2281" y="5721"/>
                    <a:pt x="2304" y="5725"/>
                    <a:pt x="2326" y="5725"/>
                  </a:cubicBezTo>
                  <a:cubicBezTo>
                    <a:pt x="2391" y="5725"/>
                    <a:pt x="2453" y="5694"/>
                    <a:pt x="2489" y="5637"/>
                  </a:cubicBezTo>
                  <a:lnTo>
                    <a:pt x="2881" y="4986"/>
                  </a:lnTo>
                  <a:lnTo>
                    <a:pt x="3274" y="5637"/>
                  </a:lnTo>
                  <a:cubicBezTo>
                    <a:pt x="3309" y="5694"/>
                    <a:pt x="3371" y="5725"/>
                    <a:pt x="3436" y="5725"/>
                  </a:cubicBezTo>
                  <a:cubicBezTo>
                    <a:pt x="3459" y="5725"/>
                    <a:pt x="3481" y="5721"/>
                    <a:pt x="3503" y="5714"/>
                  </a:cubicBezTo>
                  <a:lnTo>
                    <a:pt x="4221" y="5446"/>
                  </a:lnTo>
                  <a:cubicBezTo>
                    <a:pt x="4307" y="5417"/>
                    <a:pt x="4355" y="5331"/>
                    <a:pt x="4345" y="5245"/>
                  </a:cubicBezTo>
                  <a:lnTo>
                    <a:pt x="4221" y="4498"/>
                  </a:lnTo>
                  <a:lnTo>
                    <a:pt x="4939" y="4738"/>
                  </a:lnTo>
                  <a:cubicBezTo>
                    <a:pt x="4958" y="4744"/>
                    <a:pt x="4978" y="4747"/>
                    <a:pt x="4998" y="4747"/>
                  </a:cubicBezTo>
                  <a:cubicBezTo>
                    <a:pt x="5066" y="4747"/>
                    <a:pt x="5131" y="4711"/>
                    <a:pt x="5168" y="4652"/>
                  </a:cubicBezTo>
                  <a:lnTo>
                    <a:pt x="5551" y="3982"/>
                  </a:lnTo>
                  <a:cubicBezTo>
                    <a:pt x="5599" y="3905"/>
                    <a:pt x="5580" y="3800"/>
                    <a:pt x="5513" y="3742"/>
                  </a:cubicBezTo>
                  <a:lnTo>
                    <a:pt x="4948" y="3245"/>
                  </a:lnTo>
                  <a:lnTo>
                    <a:pt x="5657" y="2967"/>
                  </a:lnTo>
                  <a:cubicBezTo>
                    <a:pt x="5752" y="2948"/>
                    <a:pt x="5829" y="2852"/>
                    <a:pt x="5810" y="2747"/>
                  </a:cubicBezTo>
                  <a:lnTo>
                    <a:pt x="5676" y="1991"/>
                  </a:lnTo>
                  <a:cubicBezTo>
                    <a:pt x="5657" y="1905"/>
                    <a:pt x="5580" y="1838"/>
                    <a:pt x="5494" y="1828"/>
                  </a:cubicBezTo>
                  <a:lnTo>
                    <a:pt x="4738" y="1819"/>
                  </a:lnTo>
                  <a:lnTo>
                    <a:pt x="5101" y="1149"/>
                  </a:lnTo>
                  <a:cubicBezTo>
                    <a:pt x="5140" y="1072"/>
                    <a:pt x="5121" y="977"/>
                    <a:pt x="5054" y="910"/>
                  </a:cubicBezTo>
                  <a:lnTo>
                    <a:pt x="4460" y="421"/>
                  </a:lnTo>
                  <a:cubicBezTo>
                    <a:pt x="4427" y="393"/>
                    <a:pt x="4386" y="378"/>
                    <a:pt x="4344" y="378"/>
                  </a:cubicBezTo>
                  <a:cubicBezTo>
                    <a:pt x="4302" y="378"/>
                    <a:pt x="4259" y="393"/>
                    <a:pt x="4221" y="421"/>
                  </a:cubicBezTo>
                  <a:lnTo>
                    <a:pt x="3637" y="890"/>
                  </a:lnTo>
                  <a:lnTo>
                    <a:pt x="3484" y="154"/>
                  </a:lnTo>
                  <a:cubicBezTo>
                    <a:pt x="3465" y="58"/>
                    <a:pt x="3388" y="0"/>
                    <a:pt x="3302" y="0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89"/>
            <p:cNvSpPr/>
            <p:nvPr/>
          </p:nvSpPr>
          <p:spPr>
            <a:xfrm>
              <a:off x="4238408" y="4472250"/>
              <a:ext cx="18119" cy="23135"/>
            </a:xfrm>
            <a:custGeom>
              <a:avLst/>
              <a:gdLst/>
              <a:ahLst/>
              <a:cxnLst/>
              <a:rect l="l" t="t" r="r" b="b"/>
              <a:pathLst>
                <a:path w="690" h="881" extrusionOk="0">
                  <a:moveTo>
                    <a:pt x="278" y="0"/>
                  </a:moveTo>
                  <a:cubicBezTo>
                    <a:pt x="192" y="0"/>
                    <a:pt x="106" y="58"/>
                    <a:pt x="87" y="154"/>
                  </a:cubicBezTo>
                  <a:lnTo>
                    <a:pt x="1" y="613"/>
                  </a:lnTo>
                  <a:lnTo>
                    <a:pt x="355" y="881"/>
                  </a:lnTo>
                  <a:lnTo>
                    <a:pt x="499" y="154"/>
                  </a:lnTo>
                  <a:cubicBezTo>
                    <a:pt x="518" y="58"/>
                    <a:pt x="594" y="0"/>
                    <a:pt x="690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89"/>
            <p:cNvSpPr/>
            <p:nvPr/>
          </p:nvSpPr>
          <p:spPr>
            <a:xfrm>
              <a:off x="4217321" y="4590105"/>
              <a:ext cx="28151" cy="32484"/>
            </a:xfrm>
            <a:custGeom>
              <a:avLst/>
              <a:gdLst/>
              <a:ahLst/>
              <a:cxnLst/>
              <a:rect l="l" t="t" r="r" b="b"/>
              <a:pathLst>
                <a:path w="1072" h="1237" extrusionOk="0">
                  <a:moveTo>
                    <a:pt x="536" y="1"/>
                  </a:moveTo>
                  <a:lnTo>
                    <a:pt x="105" y="144"/>
                  </a:lnTo>
                  <a:lnTo>
                    <a:pt x="10" y="747"/>
                  </a:lnTo>
                  <a:cubicBezTo>
                    <a:pt x="0" y="843"/>
                    <a:pt x="48" y="929"/>
                    <a:pt x="134" y="958"/>
                  </a:cubicBezTo>
                  <a:lnTo>
                    <a:pt x="852" y="1226"/>
                  </a:lnTo>
                  <a:cubicBezTo>
                    <a:pt x="872" y="1233"/>
                    <a:pt x="893" y="1237"/>
                    <a:pt x="915" y="1237"/>
                  </a:cubicBezTo>
                  <a:cubicBezTo>
                    <a:pt x="975" y="1237"/>
                    <a:pt x="1037" y="1208"/>
                    <a:pt x="1072" y="1159"/>
                  </a:cubicBezTo>
                  <a:lnTo>
                    <a:pt x="536" y="958"/>
                  </a:lnTo>
                  <a:cubicBezTo>
                    <a:pt x="450" y="929"/>
                    <a:pt x="402" y="833"/>
                    <a:pt x="412" y="747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89"/>
            <p:cNvSpPr/>
            <p:nvPr/>
          </p:nvSpPr>
          <p:spPr>
            <a:xfrm>
              <a:off x="4179349" y="4482412"/>
              <a:ext cx="44274" cy="114520"/>
            </a:xfrm>
            <a:custGeom>
              <a:avLst/>
              <a:gdLst/>
              <a:ahLst/>
              <a:cxnLst/>
              <a:rect l="l" t="t" r="r" b="b"/>
              <a:pathLst>
                <a:path w="1686" h="4361" extrusionOk="0">
                  <a:moveTo>
                    <a:pt x="1483" y="1"/>
                  </a:moveTo>
                  <a:cubicBezTo>
                    <a:pt x="1441" y="1"/>
                    <a:pt x="1398" y="15"/>
                    <a:pt x="1360" y="44"/>
                  </a:cubicBezTo>
                  <a:lnTo>
                    <a:pt x="776" y="532"/>
                  </a:lnTo>
                  <a:cubicBezTo>
                    <a:pt x="709" y="590"/>
                    <a:pt x="690" y="695"/>
                    <a:pt x="728" y="771"/>
                  </a:cubicBezTo>
                  <a:lnTo>
                    <a:pt x="1092" y="1432"/>
                  </a:lnTo>
                  <a:lnTo>
                    <a:pt x="336" y="1451"/>
                  </a:lnTo>
                  <a:cubicBezTo>
                    <a:pt x="240" y="1451"/>
                    <a:pt x="164" y="1518"/>
                    <a:pt x="144" y="1614"/>
                  </a:cubicBezTo>
                  <a:lnTo>
                    <a:pt x="10" y="2370"/>
                  </a:lnTo>
                  <a:cubicBezTo>
                    <a:pt x="1" y="2456"/>
                    <a:pt x="49" y="2542"/>
                    <a:pt x="135" y="2580"/>
                  </a:cubicBezTo>
                  <a:lnTo>
                    <a:pt x="834" y="2858"/>
                  </a:lnTo>
                  <a:lnTo>
                    <a:pt x="269" y="3355"/>
                  </a:lnTo>
                  <a:cubicBezTo>
                    <a:pt x="202" y="3413"/>
                    <a:pt x="183" y="3508"/>
                    <a:pt x="231" y="3595"/>
                  </a:cubicBezTo>
                  <a:lnTo>
                    <a:pt x="613" y="4265"/>
                  </a:lnTo>
                  <a:cubicBezTo>
                    <a:pt x="643" y="4324"/>
                    <a:pt x="707" y="4360"/>
                    <a:pt x="775" y="4360"/>
                  </a:cubicBezTo>
                  <a:cubicBezTo>
                    <a:pt x="794" y="4360"/>
                    <a:pt x="814" y="4357"/>
                    <a:pt x="834" y="4351"/>
                  </a:cubicBezTo>
                  <a:lnTo>
                    <a:pt x="1034" y="4284"/>
                  </a:lnTo>
                  <a:lnTo>
                    <a:pt x="1025" y="4265"/>
                  </a:lnTo>
                  <a:lnTo>
                    <a:pt x="642" y="3595"/>
                  </a:lnTo>
                  <a:cubicBezTo>
                    <a:pt x="594" y="3518"/>
                    <a:pt x="613" y="3413"/>
                    <a:pt x="680" y="3355"/>
                  </a:cubicBezTo>
                  <a:lnTo>
                    <a:pt x="1245" y="2858"/>
                  </a:lnTo>
                  <a:lnTo>
                    <a:pt x="537" y="2580"/>
                  </a:lnTo>
                  <a:cubicBezTo>
                    <a:pt x="460" y="2551"/>
                    <a:pt x="403" y="2456"/>
                    <a:pt x="422" y="2370"/>
                  </a:cubicBezTo>
                  <a:lnTo>
                    <a:pt x="556" y="1614"/>
                  </a:lnTo>
                  <a:cubicBezTo>
                    <a:pt x="575" y="1527"/>
                    <a:pt x="652" y="1460"/>
                    <a:pt x="738" y="1451"/>
                  </a:cubicBezTo>
                  <a:lnTo>
                    <a:pt x="1494" y="1441"/>
                  </a:lnTo>
                  <a:lnTo>
                    <a:pt x="1140" y="771"/>
                  </a:lnTo>
                  <a:cubicBezTo>
                    <a:pt x="1092" y="695"/>
                    <a:pt x="1111" y="599"/>
                    <a:pt x="1178" y="532"/>
                  </a:cubicBezTo>
                  <a:lnTo>
                    <a:pt x="1685" y="111"/>
                  </a:lnTo>
                  <a:lnTo>
                    <a:pt x="1599" y="44"/>
                  </a:lnTo>
                  <a:cubicBezTo>
                    <a:pt x="1566" y="15"/>
                    <a:pt x="1525" y="1"/>
                    <a:pt x="1483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89"/>
            <p:cNvSpPr/>
            <p:nvPr/>
          </p:nvSpPr>
          <p:spPr>
            <a:xfrm>
              <a:off x="4208760" y="4511955"/>
              <a:ext cx="82456" cy="70639"/>
            </a:xfrm>
            <a:custGeom>
              <a:avLst/>
              <a:gdLst/>
              <a:ahLst/>
              <a:cxnLst/>
              <a:rect l="l" t="t" r="r" b="b"/>
              <a:pathLst>
                <a:path w="3140" h="2690" extrusionOk="0">
                  <a:moveTo>
                    <a:pt x="1790" y="585"/>
                  </a:moveTo>
                  <a:cubicBezTo>
                    <a:pt x="2185" y="585"/>
                    <a:pt x="2565" y="894"/>
                    <a:pt x="2565" y="1359"/>
                  </a:cubicBezTo>
                  <a:cubicBezTo>
                    <a:pt x="2565" y="1781"/>
                    <a:pt x="2221" y="2125"/>
                    <a:pt x="1800" y="2125"/>
                  </a:cubicBezTo>
                  <a:cubicBezTo>
                    <a:pt x="1111" y="2125"/>
                    <a:pt x="766" y="1302"/>
                    <a:pt x="1254" y="814"/>
                  </a:cubicBezTo>
                  <a:cubicBezTo>
                    <a:pt x="1409" y="656"/>
                    <a:pt x="1601" y="585"/>
                    <a:pt x="1790" y="585"/>
                  </a:cubicBezTo>
                  <a:close/>
                  <a:moveTo>
                    <a:pt x="1800" y="0"/>
                  </a:moveTo>
                  <a:cubicBezTo>
                    <a:pt x="594" y="0"/>
                    <a:pt x="1" y="1446"/>
                    <a:pt x="843" y="2297"/>
                  </a:cubicBezTo>
                  <a:cubicBezTo>
                    <a:pt x="1117" y="2568"/>
                    <a:pt x="1453" y="2690"/>
                    <a:pt x="1782" y="2690"/>
                  </a:cubicBezTo>
                  <a:cubicBezTo>
                    <a:pt x="2475" y="2690"/>
                    <a:pt x="3140" y="2151"/>
                    <a:pt x="3140" y="1340"/>
                  </a:cubicBezTo>
                  <a:cubicBezTo>
                    <a:pt x="3140" y="594"/>
                    <a:pt x="2537" y="0"/>
                    <a:pt x="1800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82" name="Google Shape;12182;p89"/>
          <p:cNvSpPr/>
          <p:nvPr/>
        </p:nvSpPr>
        <p:spPr>
          <a:xfrm>
            <a:off x="3700340" y="1965628"/>
            <a:ext cx="48528" cy="24159"/>
          </a:xfrm>
          <a:custGeom>
            <a:avLst/>
            <a:gdLst/>
            <a:ahLst/>
            <a:cxnLst/>
            <a:rect l="l" t="t" r="r" b="b"/>
            <a:pathLst>
              <a:path w="1848" h="920" extrusionOk="0">
                <a:moveTo>
                  <a:pt x="700" y="1"/>
                </a:moveTo>
                <a:cubicBezTo>
                  <a:pt x="317" y="1"/>
                  <a:pt x="10" y="307"/>
                  <a:pt x="10" y="690"/>
                </a:cubicBezTo>
                <a:lnTo>
                  <a:pt x="1" y="690"/>
                </a:lnTo>
                <a:cubicBezTo>
                  <a:pt x="1" y="690"/>
                  <a:pt x="700" y="919"/>
                  <a:pt x="1848" y="919"/>
                </a:cubicBezTo>
                <a:lnTo>
                  <a:pt x="1848" y="690"/>
                </a:lnTo>
                <a:cubicBezTo>
                  <a:pt x="1848" y="307"/>
                  <a:pt x="1542" y="1"/>
                  <a:pt x="1159" y="1"/>
                </a:cubicBezTo>
                <a:close/>
              </a:path>
            </a:pathLst>
          </a:custGeom>
          <a:solidFill>
            <a:srgbClr val="657A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3" name="Google Shape;12183;p89"/>
          <p:cNvSpPr/>
          <p:nvPr/>
        </p:nvSpPr>
        <p:spPr>
          <a:xfrm>
            <a:off x="3700340" y="1965628"/>
            <a:ext cx="33455" cy="21901"/>
          </a:xfrm>
          <a:custGeom>
            <a:avLst/>
            <a:gdLst/>
            <a:ahLst/>
            <a:cxnLst/>
            <a:rect l="l" t="t" r="r" b="b"/>
            <a:pathLst>
              <a:path w="1274" h="834" extrusionOk="0">
                <a:moveTo>
                  <a:pt x="690" y="1"/>
                </a:moveTo>
                <a:cubicBezTo>
                  <a:pt x="307" y="1"/>
                  <a:pt x="1" y="307"/>
                  <a:pt x="1" y="690"/>
                </a:cubicBezTo>
                <a:cubicBezTo>
                  <a:pt x="221" y="757"/>
                  <a:pt x="460" y="805"/>
                  <a:pt x="690" y="833"/>
                </a:cubicBezTo>
                <a:lnTo>
                  <a:pt x="690" y="690"/>
                </a:lnTo>
                <a:lnTo>
                  <a:pt x="700" y="690"/>
                </a:lnTo>
                <a:cubicBezTo>
                  <a:pt x="700" y="355"/>
                  <a:pt x="939" y="68"/>
                  <a:pt x="1274" y="10"/>
                </a:cubicBezTo>
                <a:cubicBezTo>
                  <a:pt x="1235" y="1"/>
                  <a:pt x="1188" y="1"/>
                  <a:pt x="1149" y="1"/>
                </a:cubicBezTo>
                <a:close/>
              </a:path>
            </a:pathLst>
          </a:custGeom>
          <a:solidFill>
            <a:srgbClr val="657A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84" name="Google Shape;12184;p89"/>
          <p:cNvGrpSpPr/>
          <p:nvPr/>
        </p:nvGrpSpPr>
        <p:grpSpPr>
          <a:xfrm>
            <a:off x="3573426" y="1965628"/>
            <a:ext cx="302358" cy="374993"/>
            <a:chOff x="3573426" y="1965628"/>
            <a:chExt cx="302358" cy="374993"/>
          </a:xfrm>
        </p:grpSpPr>
        <p:sp>
          <p:nvSpPr>
            <p:cNvPr id="12185" name="Google Shape;12185;p89"/>
            <p:cNvSpPr/>
            <p:nvPr/>
          </p:nvSpPr>
          <p:spPr>
            <a:xfrm>
              <a:off x="3688287" y="2013894"/>
              <a:ext cx="72661" cy="60582"/>
            </a:xfrm>
            <a:custGeom>
              <a:avLst/>
              <a:gdLst/>
              <a:ahLst/>
              <a:cxnLst/>
              <a:rect l="l" t="t" r="r" b="b"/>
              <a:pathLst>
                <a:path w="2767" h="2307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71" y="632"/>
                    <a:pt x="795" y="670"/>
                  </a:cubicBezTo>
                  <a:lnTo>
                    <a:pt x="259" y="938"/>
                  </a:lnTo>
                  <a:cubicBezTo>
                    <a:pt x="106" y="1015"/>
                    <a:pt x="1" y="1177"/>
                    <a:pt x="1" y="1350"/>
                  </a:cubicBezTo>
                  <a:lnTo>
                    <a:pt x="1" y="2307"/>
                  </a:lnTo>
                  <a:lnTo>
                    <a:pt x="2766" y="2307"/>
                  </a:lnTo>
                  <a:lnTo>
                    <a:pt x="2766" y="1350"/>
                  </a:lnTo>
                  <a:cubicBezTo>
                    <a:pt x="2766" y="1177"/>
                    <a:pt x="2671" y="1015"/>
                    <a:pt x="2508" y="938"/>
                  </a:cubicBezTo>
                  <a:lnTo>
                    <a:pt x="1972" y="670"/>
                  </a:lnTo>
                  <a:cubicBezTo>
                    <a:pt x="1895" y="632"/>
                    <a:pt x="1848" y="546"/>
                    <a:pt x="1848" y="460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89"/>
            <p:cNvSpPr/>
            <p:nvPr/>
          </p:nvSpPr>
          <p:spPr>
            <a:xfrm>
              <a:off x="3711422" y="2013894"/>
              <a:ext cx="26391" cy="18251"/>
            </a:xfrm>
            <a:custGeom>
              <a:avLst/>
              <a:gdLst/>
              <a:ahLst/>
              <a:cxnLst/>
              <a:rect l="l" t="t" r="r" b="b"/>
              <a:pathLst>
                <a:path w="1005" h="695" extrusionOk="0">
                  <a:moveTo>
                    <a:pt x="48" y="0"/>
                  </a:moveTo>
                  <a:lnTo>
                    <a:pt x="48" y="460"/>
                  </a:lnTo>
                  <a:cubicBezTo>
                    <a:pt x="38" y="507"/>
                    <a:pt x="29" y="555"/>
                    <a:pt x="0" y="594"/>
                  </a:cubicBezTo>
                  <a:cubicBezTo>
                    <a:pt x="163" y="661"/>
                    <a:pt x="335" y="694"/>
                    <a:pt x="506" y="694"/>
                  </a:cubicBezTo>
                  <a:cubicBezTo>
                    <a:pt x="677" y="694"/>
                    <a:pt x="847" y="661"/>
                    <a:pt x="1005" y="594"/>
                  </a:cubicBezTo>
                  <a:cubicBezTo>
                    <a:pt x="976" y="555"/>
                    <a:pt x="967" y="507"/>
                    <a:pt x="967" y="460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89"/>
            <p:cNvSpPr/>
            <p:nvPr/>
          </p:nvSpPr>
          <p:spPr>
            <a:xfrm>
              <a:off x="3688287" y="2032985"/>
              <a:ext cx="72661" cy="41491"/>
            </a:xfrm>
            <a:custGeom>
              <a:avLst/>
              <a:gdLst/>
              <a:ahLst/>
              <a:cxnLst/>
              <a:rect l="l" t="t" r="r" b="b"/>
              <a:pathLst>
                <a:path w="2767" h="1580" extrusionOk="0">
                  <a:moveTo>
                    <a:pt x="680" y="1"/>
                  </a:moveTo>
                  <a:lnTo>
                    <a:pt x="259" y="211"/>
                  </a:lnTo>
                  <a:cubicBezTo>
                    <a:pt x="106" y="288"/>
                    <a:pt x="1" y="450"/>
                    <a:pt x="1" y="623"/>
                  </a:cubicBezTo>
                  <a:lnTo>
                    <a:pt x="1" y="1580"/>
                  </a:lnTo>
                  <a:lnTo>
                    <a:pt x="2766" y="1580"/>
                  </a:lnTo>
                  <a:lnTo>
                    <a:pt x="2766" y="623"/>
                  </a:lnTo>
                  <a:cubicBezTo>
                    <a:pt x="2766" y="450"/>
                    <a:pt x="2671" y="288"/>
                    <a:pt x="2508" y="211"/>
                  </a:cubicBezTo>
                  <a:lnTo>
                    <a:pt x="2096" y="1"/>
                  </a:lnTo>
                  <a:cubicBezTo>
                    <a:pt x="1910" y="225"/>
                    <a:pt x="1647" y="338"/>
                    <a:pt x="1385" y="338"/>
                  </a:cubicBezTo>
                  <a:cubicBezTo>
                    <a:pt x="1123" y="338"/>
                    <a:pt x="862" y="225"/>
                    <a:pt x="680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89"/>
            <p:cNvSpPr/>
            <p:nvPr/>
          </p:nvSpPr>
          <p:spPr>
            <a:xfrm>
              <a:off x="3688287" y="2043804"/>
              <a:ext cx="18119" cy="30672"/>
            </a:xfrm>
            <a:custGeom>
              <a:avLst/>
              <a:gdLst/>
              <a:ahLst/>
              <a:cxnLst/>
              <a:rect l="l" t="t" r="r" b="b"/>
              <a:pathLst>
                <a:path w="690" h="1168" extrusionOk="0">
                  <a:moveTo>
                    <a:pt x="58" y="0"/>
                  </a:moveTo>
                  <a:cubicBezTo>
                    <a:pt x="20" y="57"/>
                    <a:pt x="1" y="134"/>
                    <a:pt x="1" y="211"/>
                  </a:cubicBezTo>
                  <a:lnTo>
                    <a:pt x="1" y="1168"/>
                  </a:lnTo>
                  <a:lnTo>
                    <a:pt x="690" y="1168"/>
                  </a:lnTo>
                  <a:lnTo>
                    <a:pt x="690" y="708"/>
                  </a:lnTo>
                  <a:cubicBezTo>
                    <a:pt x="690" y="555"/>
                    <a:pt x="623" y="421"/>
                    <a:pt x="508" y="335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89"/>
            <p:cNvSpPr/>
            <p:nvPr/>
          </p:nvSpPr>
          <p:spPr>
            <a:xfrm>
              <a:off x="3742829" y="2043804"/>
              <a:ext cx="18119" cy="30672"/>
            </a:xfrm>
            <a:custGeom>
              <a:avLst/>
              <a:gdLst/>
              <a:ahLst/>
              <a:cxnLst/>
              <a:rect l="l" t="t" r="r" b="b"/>
              <a:pathLst>
                <a:path w="690" h="1168" extrusionOk="0">
                  <a:moveTo>
                    <a:pt x="632" y="0"/>
                  </a:moveTo>
                  <a:lnTo>
                    <a:pt x="182" y="335"/>
                  </a:lnTo>
                  <a:cubicBezTo>
                    <a:pt x="67" y="421"/>
                    <a:pt x="0" y="555"/>
                    <a:pt x="0" y="708"/>
                  </a:cubicBezTo>
                  <a:lnTo>
                    <a:pt x="0" y="1168"/>
                  </a:lnTo>
                  <a:lnTo>
                    <a:pt x="689" y="1168"/>
                  </a:lnTo>
                  <a:lnTo>
                    <a:pt x="689" y="211"/>
                  </a:lnTo>
                  <a:cubicBezTo>
                    <a:pt x="689" y="134"/>
                    <a:pt x="670" y="57"/>
                    <a:pt x="632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89"/>
            <p:cNvSpPr/>
            <p:nvPr/>
          </p:nvSpPr>
          <p:spPr>
            <a:xfrm>
              <a:off x="3700340" y="1965628"/>
              <a:ext cx="48528" cy="54306"/>
            </a:xfrm>
            <a:custGeom>
              <a:avLst/>
              <a:gdLst/>
              <a:ahLst/>
              <a:cxnLst/>
              <a:rect l="l" t="t" r="r" b="b"/>
              <a:pathLst>
                <a:path w="1848" h="2068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6"/>
                    <a:pt x="412" y="2068"/>
                    <a:pt x="929" y="2068"/>
                  </a:cubicBezTo>
                  <a:cubicBezTo>
                    <a:pt x="1436" y="2068"/>
                    <a:pt x="1848" y="1656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89"/>
            <p:cNvSpPr/>
            <p:nvPr/>
          </p:nvSpPr>
          <p:spPr>
            <a:xfrm>
              <a:off x="3700156" y="1965628"/>
              <a:ext cx="33639" cy="54621"/>
            </a:xfrm>
            <a:custGeom>
              <a:avLst/>
              <a:gdLst/>
              <a:ahLst/>
              <a:cxnLst/>
              <a:rect l="l" t="t" r="r" b="b"/>
              <a:pathLst>
                <a:path w="1281" h="2080" extrusionOk="0">
                  <a:moveTo>
                    <a:pt x="697" y="1"/>
                  </a:moveTo>
                  <a:cubicBezTo>
                    <a:pt x="314" y="1"/>
                    <a:pt x="8" y="307"/>
                    <a:pt x="8" y="690"/>
                  </a:cubicBezTo>
                  <a:lnTo>
                    <a:pt x="8" y="1149"/>
                  </a:lnTo>
                  <a:cubicBezTo>
                    <a:pt x="0" y="1683"/>
                    <a:pt x="437" y="2080"/>
                    <a:pt x="929" y="2080"/>
                  </a:cubicBezTo>
                  <a:cubicBezTo>
                    <a:pt x="1045" y="2080"/>
                    <a:pt x="1164" y="2058"/>
                    <a:pt x="1281" y="2010"/>
                  </a:cubicBezTo>
                  <a:cubicBezTo>
                    <a:pt x="927" y="1867"/>
                    <a:pt x="697" y="1522"/>
                    <a:pt x="707" y="1149"/>
                  </a:cubicBezTo>
                  <a:lnTo>
                    <a:pt x="707" y="690"/>
                  </a:lnTo>
                  <a:cubicBezTo>
                    <a:pt x="707" y="355"/>
                    <a:pt x="946" y="68"/>
                    <a:pt x="1281" y="10"/>
                  </a:cubicBezTo>
                  <a:cubicBezTo>
                    <a:pt x="1242" y="1"/>
                    <a:pt x="1195" y="1"/>
                    <a:pt x="1156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89"/>
            <p:cNvSpPr/>
            <p:nvPr/>
          </p:nvSpPr>
          <p:spPr>
            <a:xfrm>
              <a:off x="3682247" y="2086502"/>
              <a:ext cx="84741" cy="145060"/>
            </a:xfrm>
            <a:custGeom>
              <a:avLst/>
              <a:gdLst/>
              <a:ahLst/>
              <a:cxnLst/>
              <a:rect l="l" t="t" r="r" b="b"/>
              <a:pathLst>
                <a:path w="3227" h="5524" extrusionOk="0">
                  <a:moveTo>
                    <a:pt x="1" y="1"/>
                  </a:moveTo>
                  <a:lnTo>
                    <a:pt x="1" y="5523"/>
                  </a:lnTo>
                  <a:lnTo>
                    <a:pt x="3226" y="5523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89"/>
            <p:cNvSpPr/>
            <p:nvPr/>
          </p:nvSpPr>
          <p:spPr>
            <a:xfrm>
              <a:off x="3682247" y="2170955"/>
              <a:ext cx="84741" cy="60608"/>
            </a:xfrm>
            <a:custGeom>
              <a:avLst/>
              <a:gdLst/>
              <a:ahLst/>
              <a:cxnLst/>
              <a:rect l="l" t="t" r="r" b="b"/>
              <a:pathLst>
                <a:path w="3227" h="2308" extrusionOk="0">
                  <a:moveTo>
                    <a:pt x="1" y="1"/>
                  </a:moveTo>
                  <a:lnTo>
                    <a:pt x="1" y="2307"/>
                  </a:lnTo>
                  <a:lnTo>
                    <a:pt x="3226" y="2307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89"/>
            <p:cNvSpPr/>
            <p:nvPr/>
          </p:nvSpPr>
          <p:spPr>
            <a:xfrm>
              <a:off x="3754882" y="2153124"/>
              <a:ext cx="48292" cy="72635"/>
            </a:xfrm>
            <a:custGeom>
              <a:avLst/>
              <a:gdLst/>
              <a:ahLst/>
              <a:cxnLst/>
              <a:rect l="l" t="t" r="r" b="b"/>
              <a:pathLst>
                <a:path w="1839" h="2766" extrusionOk="0">
                  <a:moveTo>
                    <a:pt x="690" y="0"/>
                  </a:moveTo>
                  <a:cubicBezTo>
                    <a:pt x="307" y="0"/>
                    <a:pt x="1" y="306"/>
                    <a:pt x="1" y="689"/>
                  </a:cubicBezTo>
                  <a:lnTo>
                    <a:pt x="1" y="1445"/>
                  </a:lnTo>
                  <a:cubicBezTo>
                    <a:pt x="10" y="1675"/>
                    <a:pt x="87" y="1885"/>
                    <a:pt x="230" y="2067"/>
                  </a:cubicBezTo>
                  <a:cubicBezTo>
                    <a:pt x="374" y="2240"/>
                    <a:pt x="460" y="2460"/>
                    <a:pt x="460" y="2689"/>
                  </a:cubicBezTo>
                  <a:lnTo>
                    <a:pt x="460" y="2766"/>
                  </a:lnTo>
                  <a:lnTo>
                    <a:pt x="1379" y="2766"/>
                  </a:lnTo>
                  <a:lnTo>
                    <a:pt x="1379" y="2632"/>
                  </a:lnTo>
                  <a:cubicBezTo>
                    <a:pt x="1379" y="2441"/>
                    <a:pt x="1446" y="2259"/>
                    <a:pt x="1570" y="2125"/>
                  </a:cubicBezTo>
                  <a:lnTo>
                    <a:pt x="1656" y="2019"/>
                  </a:lnTo>
                  <a:cubicBezTo>
                    <a:pt x="1771" y="1876"/>
                    <a:pt x="1829" y="1694"/>
                    <a:pt x="1838" y="1512"/>
                  </a:cubicBezTo>
                  <a:lnTo>
                    <a:pt x="1838" y="689"/>
                  </a:lnTo>
                  <a:cubicBezTo>
                    <a:pt x="1838" y="306"/>
                    <a:pt x="1532" y="0"/>
                    <a:pt x="1149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89"/>
            <p:cNvSpPr/>
            <p:nvPr/>
          </p:nvSpPr>
          <p:spPr>
            <a:xfrm>
              <a:off x="3754646" y="2152862"/>
              <a:ext cx="27415" cy="72898"/>
            </a:xfrm>
            <a:custGeom>
              <a:avLst/>
              <a:gdLst/>
              <a:ahLst/>
              <a:cxnLst/>
              <a:rect l="l" t="t" r="r" b="b"/>
              <a:pathLst>
                <a:path w="1044" h="2776" extrusionOk="0">
                  <a:moveTo>
                    <a:pt x="699" y="1"/>
                  </a:moveTo>
                  <a:cubicBezTo>
                    <a:pt x="316" y="1"/>
                    <a:pt x="0" y="316"/>
                    <a:pt x="0" y="699"/>
                  </a:cubicBezTo>
                  <a:lnTo>
                    <a:pt x="0" y="1455"/>
                  </a:lnTo>
                  <a:cubicBezTo>
                    <a:pt x="19" y="1685"/>
                    <a:pt x="96" y="1895"/>
                    <a:pt x="230" y="2077"/>
                  </a:cubicBezTo>
                  <a:cubicBezTo>
                    <a:pt x="383" y="2250"/>
                    <a:pt x="459" y="2470"/>
                    <a:pt x="459" y="2699"/>
                  </a:cubicBezTo>
                  <a:lnTo>
                    <a:pt x="459" y="2776"/>
                  </a:lnTo>
                  <a:lnTo>
                    <a:pt x="928" y="2776"/>
                  </a:lnTo>
                  <a:lnTo>
                    <a:pt x="928" y="2699"/>
                  </a:lnTo>
                  <a:cubicBezTo>
                    <a:pt x="928" y="2489"/>
                    <a:pt x="890" y="2278"/>
                    <a:pt x="814" y="2077"/>
                  </a:cubicBezTo>
                  <a:cubicBezTo>
                    <a:pt x="737" y="1876"/>
                    <a:pt x="699" y="1666"/>
                    <a:pt x="699" y="1455"/>
                  </a:cubicBezTo>
                  <a:lnTo>
                    <a:pt x="699" y="699"/>
                  </a:lnTo>
                  <a:cubicBezTo>
                    <a:pt x="699" y="316"/>
                    <a:pt x="852" y="1"/>
                    <a:pt x="10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89"/>
            <p:cNvSpPr/>
            <p:nvPr/>
          </p:nvSpPr>
          <p:spPr>
            <a:xfrm>
              <a:off x="3754882" y="2152862"/>
              <a:ext cx="48292" cy="54568"/>
            </a:xfrm>
            <a:custGeom>
              <a:avLst/>
              <a:gdLst/>
              <a:ahLst/>
              <a:cxnLst/>
              <a:rect l="l" t="t" r="r" b="b"/>
              <a:pathLst>
                <a:path w="1839" h="207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66"/>
                    <a:pt x="412" y="2077"/>
                    <a:pt x="919" y="2077"/>
                  </a:cubicBezTo>
                  <a:cubicBezTo>
                    <a:pt x="1427" y="2077"/>
                    <a:pt x="1838" y="1666"/>
                    <a:pt x="1838" y="1159"/>
                  </a:cubicBezTo>
                  <a:lnTo>
                    <a:pt x="1838" y="699"/>
                  </a:lnTo>
                  <a:cubicBezTo>
                    <a:pt x="1838" y="316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89"/>
            <p:cNvSpPr/>
            <p:nvPr/>
          </p:nvSpPr>
          <p:spPr>
            <a:xfrm>
              <a:off x="3754882" y="2152862"/>
              <a:ext cx="27179" cy="54306"/>
            </a:xfrm>
            <a:custGeom>
              <a:avLst/>
              <a:gdLst/>
              <a:ahLst/>
              <a:cxnLst/>
              <a:rect l="l" t="t" r="r" b="b"/>
              <a:pathLst>
                <a:path w="1035" h="206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18"/>
                    <a:pt x="345" y="2010"/>
                    <a:pt x="805" y="2068"/>
                  </a:cubicBezTo>
                  <a:cubicBezTo>
                    <a:pt x="728" y="1867"/>
                    <a:pt x="690" y="1666"/>
                    <a:pt x="690" y="1455"/>
                  </a:cubicBezTo>
                  <a:lnTo>
                    <a:pt x="690" y="699"/>
                  </a:lnTo>
                  <a:cubicBezTo>
                    <a:pt x="690" y="316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89"/>
            <p:cNvSpPr/>
            <p:nvPr/>
          </p:nvSpPr>
          <p:spPr>
            <a:xfrm>
              <a:off x="3736789" y="2219457"/>
              <a:ext cx="84715" cy="96794"/>
            </a:xfrm>
            <a:custGeom>
              <a:avLst/>
              <a:gdLst/>
              <a:ahLst/>
              <a:cxnLst/>
              <a:rect l="l" t="t" r="r" b="b"/>
              <a:pathLst>
                <a:path w="3226" h="3686" extrusionOk="0">
                  <a:moveTo>
                    <a:pt x="1369" y="1"/>
                  </a:moveTo>
                  <a:cubicBezTo>
                    <a:pt x="1226" y="1"/>
                    <a:pt x="1082" y="29"/>
                    <a:pt x="948" y="87"/>
                  </a:cubicBezTo>
                  <a:lnTo>
                    <a:pt x="431" y="288"/>
                  </a:lnTo>
                  <a:cubicBezTo>
                    <a:pt x="173" y="393"/>
                    <a:pt x="1" y="642"/>
                    <a:pt x="1" y="929"/>
                  </a:cubicBezTo>
                  <a:lnTo>
                    <a:pt x="1" y="3456"/>
                  </a:lnTo>
                  <a:cubicBezTo>
                    <a:pt x="1" y="3580"/>
                    <a:pt x="96" y="3685"/>
                    <a:pt x="230" y="3685"/>
                  </a:cubicBezTo>
                  <a:lnTo>
                    <a:pt x="2987" y="3685"/>
                  </a:lnTo>
                  <a:cubicBezTo>
                    <a:pt x="3121" y="3685"/>
                    <a:pt x="3226" y="3580"/>
                    <a:pt x="3226" y="3456"/>
                  </a:cubicBezTo>
                  <a:lnTo>
                    <a:pt x="3226" y="929"/>
                  </a:lnTo>
                  <a:cubicBezTo>
                    <a:pt x="3226" y="642"/>
                    <a:pt x="3054" y="393"/>
                    <a:pt x="2786" y="288"/>
                  </a:cubicBezTo>
                  <a:lnTo>
                    <a:pt x="2278" y="87"/>
                  </a:lnTo>
                  <a:cubicBezTo>
                    <a:pt x="2144" y="29"/>
                    <a:pt x="1991" y="1"/>
                    <a:pt x="184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89"/>
            <p:cNvSpPr/>
            <p:nvPr/>
          </p:nvSpPr>
          <p:spPr>
            <a:xfrm>
              <a:off x="3736789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135" y="0"/>
                  </a:moveTo>
                  <a:cubicBezTo>
                    <a:pt x="48" y="115"/>
                    <a:pt x="1" y="258"/>
                    <a:pt x="1" y="402"/>
                  </a:cubicBezTo>
                  <a:lnTo>
                    <a:pt x="1" y="2929"/>
                  </a:lnTo>
                  <a:cubicBezTo>
                    <a:pt x="1" y="3053"/>
                    <a:pt x="96" y="3158"/>
                    <a:pt x="230" y="3158"/>
                  </a:cubicBezTo>
                  <a:lnTo>
                    <a:pt x="690" y="3158"/>
                  </a:lnTo>
                  <a:lnTo>
                    <a:pt x="690" y="641"/>
                  </a:lnTo>
                  <a:cubicBezTo>
                    <a:pt x="690" y="498"/>
                    <a:pt x="623" y="364"/>
                    <a:pt x="508" y="278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89"/>
            <p:cNvSpPr/>
            <p:nvPr/>
          </p:nvSpPr>
          <p:spPr>
            <a:xfrm>
              <a:off x="3803148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555" y="0"/>
                  </a:moveTo>
                  <a:lnTo>
                    <a:pt x="182" y="278"/>
                  </a:lnTo>
                  <a:cubicBezTo>
                    <a:pt x="67" y="364"/>
                    <a:pt x="0" y="498"/>
                    <a:pt x="0" y="641"/>
                  </a:cubicBezTo>
                  <a:lnTo>
                    <a:pt x="0" y="3158"/>
                  </a:lnTo>
                  <a:lnTo>
                    <a:pt x="460" y="3158"/>
                  </a:lnTo>
                  <a:cubicBezTo>
                    <a:pt x="594" y="3158"/>
                    <a:pt x="689" y="3053"/>
                    <a:pt x="689" y="2929"/>
                  </a:cubicBezTo>
                  <a:lnTo>
                    <a:pt x="689" y="402"/>
                  </a:lnTo>
                  <a:cubicBezTo>
                    <a:pt x="689" y="258"/>
                    <a:pt x="641" y="115"/>
                    <a:pt x="555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89"/>
            <p:cNvSpPr/>
            <p:nvPr/>
          </p:nvSpPr>
          <p:spPr>
            <a:xfrm>
              <a:off x="3646061" y="2153124"/>
              <a:ext cx="48292" cy="72635"/>
            </a:xfrm>
            <a:custGeom>
              <a:avLst/>
              <a:gdLst/>
              <a:ahLst/>
              <a:cxnLst/>
              <a:rect l="l" t="t" r="r" b="b"/>
              <a:pathLst>
                <a:path w="1839" h="2766" extrusionOk="0">
                  <a:moveTo>
                    <a:pt x="690" y="0"/>
                  </a:moveTo>
                  <a:cubicBezTo>
                    <a:pt x="307" y="0"/>
                    <a:pt x="1" y="306"/>
                    <a:pt x="1" y="689"/>
                  </a:cubicBezTo>
                  <a:lnTo>
                    <a:pt x="1" y="1445"/>
                  </a:lnTo>
                  <a:cubicBezTo>
                    <a:pt x="10" y="1675"/>
                    <a:pt x="87" y="1885"/>
                    <a:pt x="230" y="2067"/>
                  </a:cubicBezTo>
                  <a:cubicBezTo>
                    <a:pt x="374" y="2240"/>
                    <a:pt x="460" y="2460"/>
                    <a:pt x="460" y="2689"/>
                  </a:cubicBezTo>
                  <a:lnTo>
                    <a:pt x="460" y="2766"/>
                  </a:lnTo>
                  <a:lnTo>
                    <a:pt x="1379" y="2766"/>
                  </a:lnTo>
                  <a:lnTo>
                    <a:pt x="1379" y="2632"/>
                  </a:lnTo>
                  <a:cubicBezTo>
                    <a:pt x="1379" y="2441"/>
                    <a:pt x="1446" y="2259"/>
                    <a:pt x="1570" y="2125"/>
                  </a:cubicBezTo>
                  <a:lnTo>
                    <a:pt x="1656" y="2019"/>
                  </a:lnTo>
                  <a:cubicBezTo>
                    <a:pt x="1771" y="1876"/>
                    <a:pt x="1829" y="1694"/>
                    <a:pt x="1838" y="1512"/>
                  </a:cubicBezTo>
                  <a:lnTo>
                    <a:pt x="1838" y="689"/>
                  </a:lnTo>
                  <a:cubicBezTo>
                    <a:pt x="1838" y="306"/>
                    <a:pt x="1532" y="0"/>
                    <a:pt x="1149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89"/>
            <p:cNvSpPr/>
            <p:nvPr/>
          </p:nvSpPr>
          <p:spPr>
            <a:xfrm>
              <a:off x="3645824" y="2152862"/>
              <a:ext cx="27415" cy="72898"/>
            </a:xfrm>
            <a:custGeom>
              <a:avLst/>
              <a:gdLst/>
              <a:ahLst/>
              <a:cxnLst/>
              <a:rect l="l" t="t" r="r" b="b"/>
              <a:pathLst>
                <a:path w="1044" h="2776" extrusionOk="0">
                  <a:moveTo>
                    <a:pt x="699" y="1"/>
                  </a:moveTo>
                  <a:cubicBezTo>
                    <a:pt x="316" y="1"/>
                    <a:pt x="0" y="316"/>
                    <a:pt x="0" y="699"/>
                  </a:cubicBezTo>
                  <a:lnTo>
                    <a:pt x="0" y="1455"/>
                  </a:lnTo>
                  <a:cubicBezTo>
                    <a:pt x="19" y="1685"/>
                    <a:pt x="96" y="1895"/>
                    <a:pt x="230" y="2077"/>
                  </a:cubicBezTo>
                  <a:cubicBezTo>
                    <a:pt x="383" y="2250"/>
                    <a:pt x="460" y="2470"/>
                    <a:pt x="460" y="2699"/>
                  </a:cubicBezTo>
                  <a:lnTo>
                    <a:pt x="460" y="2776"/>
                  </a:lnTo>
                  <a:lnTo>
                    <a:pt x="928" y="2776"/>
                  </a:lnTo>
                  <a:lnTo>
                    <a:pt x="928" y="2699"/>
                  </a:lnTo>
                  <a:cubicBezTo>
                    <a:pt x="928" y="2489"/>
                    <a:pt x="890" y="2278"/>
                    <a:pt x="814" y="2077"/>
                  </a:cubicBezTo>
                  <a:cubicBezTo>
                    <a:pt x="737" y="1876"/>
                    <a:pt x="699" y="1666"/>
                    <a:pt x="699" y="1455"/>
                  </a:cubicBezTo>
                  <a:lnTo>
                    <a:pt x="699" y="699"/>
                  </a:lnTo>
                  <a:cubicBezTo>
                    <a:pt x="699" y="316"/>
                    <a:pt x="852" y="1"/>
                    <a:pt x="10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89"/>
            <p:cNvSpPr/>
            <p:nvPr/>
          </p:nvSpPr>
          <p:spPr>
            <a:xfrm>
              <a:off x="3646061" y="2152862"/>
              <a:ext cx="48292" cy="54568"/>
            </a:xfrm>
            <a:custGeom>
              <a:avLst/>
              <a:gdLst/>
              <a:ahLst/>
              <a:cxnLst/>
              <a:rect l="l" t="t" r="r" b="b"/>
              <a:pathLst>
                <a:path w="1839" h="207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66"/>
                    <a:pt x="412" y="2077"/>
                    <a:pt x="919" y="2077"/>
                  </a:cubicBezTo>
                  <a:cubicBezTo>
                    <a:pt x="1427" y="2077"/>
                    <a:pt x="1838" y="1666"/>
                    <a:pt x="1838" y="1159"/>
                  </a:cubicBezTo>
                  <a:lnTo>
                    <a:pt x="1838" y="699"/>
                  </a:lnTo>
                  <a:cubicBezTo>
                    <a:pt x="1838" y="316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89"/>
            <p:cNvSpPr/>
            <p:nvPr/>
          </p:nvSpPr>
          <p:spPr>
            <a:xfrm>
              <a:off x="3646061" y="2152862"/>
              <a:ext cx="27179" cy="54306"/>
            </a:xfrm>
            <a:custGeom>
              <a:avLst/>
              <a:gdLst/>
              <a:ahLst/>
              <a:cxnLst/>
              <a:rect l="l" t="t" r="r" b="b"/>
              <a:pathLst>
                <a:path w="1035" h="206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18"/>
                    <a:pt x="345" y="2010"/>
                    <a:pt x="805" y="2068"/>
                  </a:cubicBezTo>
                  <a:cubicBezTo>
                    <a:pt x="728" y="1867"/>
                    <a:pt x="690" y="1666"/>
                    <a:pt x="690" y="1455"/>
                  </a:cubicBezTo>
                  <a:lnTo>
                    <a:pt x="690" y="699"/>
                  </a:lnTo>
                  <a:cubicBezTo>
                    <a:pt x="690" y="316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89"/>
            <p:cNvSpPr/>
            <p:nvPr/>
          </p:nvSpPr>
          <p:spPr>
            <a:xfrm>
              <a:off x="3627968" y="2219457"/>
              <a:ext cx="84478" cy="96794"/>
            </a:xfrm>
            <a:custGeom>
              <a:avLst/>
              <a:gdLst/>
              <a:ahLst/>
              <a:cxnLst/>
              <a:rect l="l" t="t" r="r" b="b"/>
              <a:pathLst>
                <a:path w="3217" h="3686" extrusionOk="0">
                  <a:moveTo>
                    <a:pt x="1369" y="1"/>
                  </a:moveTo>
                  <a:cubicBezTo>
                    <a:pt x="1226" y="1"/>
                    <a:pt x="1082" y="29"/>
                    <a:pt x="948" y="87"/>
                  </a:cubicBezTo>
                  <a:lnTo>
                    <a:pt x="431" y="288"/>
                  </a:lnTo>
                  <a:cubicBezTo>
                    <a:pt x="173" y="393"/>
                    <a:pt x="1" y="642"/>
                    <a:pt x="1" y="929"/>
                  </a:cubicBezTo>
                  <a:lnTo>
                    <a:pt x="1" y="3456"/>
                  </a:lnTo>
                  <a:cubicBezTo>
                    <a:pt x="1" y="3580"/>
                    <a:pt x="96" y="3685"/>
                    <a:pt x="230" y="3685"/>
                  </a:cubicBezTo>
                  <a:lnTo>
                    <a:pt x="2987" y="3685"/>
                  </a:lnTo>
                  <a:cubicBezTo>
                    <a:pt x="3121" y="3685"/>
                    <a:pt x="3216" y="3580"/>
                    <a:pt x="3216" y="3456"/>
                  </a:cubicBezTo>
                  <a:lnTo>
                    <a:pt x="3216" y="929"/>
                  </a:lnTo>
                  <a:cubicBezTo>
                    <a:pt x="3216" y="642"/>
                    <a:pt x="3044" y="393"/>
                    <a:pt x="2786" y="288"/>
                  </a:cubicBezTo>
                  <a:lnTo>
                    <a:pt x="2278" y="87"/>
                  </a:lnTo>
                  <a:cubicBezTo>
                    <a:pt x="2144" y="29"/>
                    <a:pt x="1991" y="1"/>
                    <a:pt x="184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89"/>
            <p:cNvSpPr/>
            <p:nvPr/>
          </p:nvSpPr>
          <p:spPr>
            <a:xfrm>
              <a:off x="3627968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135" y="0"/>
                  </a:moveTo>
                  <a:cubicBezTo>
                    <a:pt x="49" y="115"/>
                    <a:pt x="1" y="258"/>
                    <a:pt x="1" y="402"/>
                  </a:cubicBezTo>
                  <a:lnTo>
                    <a:pt x="1" y="2929"/>
                  </a:lnTo>
                  <a:cubicBezTo>
                    <a:pt x="1" y="3053"/>
                    <a:pt x="96" y="3158"/>
                    <a:pt x="230" y="3158"/>
                  </a:cubicBezTo>
                  <a:lnTo>
                    <a:pt x="690" y="3158"/>
                  </a:lnTo>
                  <a:lnTo>
                    <a:pt x="690" y="641"/>
                  </a:lnTo>
                  <a:cubicBezTo>
                    <a:pt x="690" y="498"/>
                    <a:pt x="623" y="364"/>
                    <a:pt x="508" y="278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89"/>
            <p:cNvSpPr/>
            <p:nvPr/>
          </p:nvSpPr>
          <p:spPr>
            <a:xfrm>
              <a:off x="3694327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555" y="0"/>
                  </a:moveTo>
                  <a:lnTo>
                    <a:pt x="192" y="278"/>
                  </a:lnTo>
                  <a:cubicBezTo>
                    <a:pt x="67" y="364"/>
                    <a:pt x="0" y="498"/>
                    <a:pt x="0" y="641"/>
                  </a:cubicBezTo>
                  <a:lnTo>
                    <a:pt x="0" y="3158"/>
                  </a:lnTo>
                  <a:lnTo>
                    <a:pt x="460" y="3158"/>
                  </a:lnTo>
                  <a:cubicBezTo>
                    <a:pt x="594" y="3158"/>
                    <a:pt x="689" y="3053"/>
                    <a:pt x="689" y="2929"/>
                  </a:cubicBezTo>
                  <a:lnTo>
                    <a:pt x="689" y="402"/>
                  </a:lnTo>
                  <a:cubicBezTo>
                    <a:pt x="689" y="258"/>
                    <a:pt x="641" y="115"/>
                    <a:pt x="555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89"/>
            <p:cNvSpPr/>
            <p:nvPr/>
          </p:nvSpPr>
          <p:spPr>
            <a:xfrm>
              <a:off x="3809162" y="2213417"/>
              <a:ext cx="48528" cy="72661"/>
            </a:xfrm>
            <a:custGeom>
              <a:avLst/>
              <a:gdLst/>
              <a:ahLst/>
              <a:cxnLst/>
              <a:rect l="l" t="t" r="r" b="b"/>
              <a:pathLst>
                <a:path w="1848" h="2767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5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89"/>
            <p:cNvSpPr/>
            <p:nvPr/>
          </p:nvSpPr>
          <p:spPr>
            <a:xfrm>
              <a:off x="3809162" y="2213417"/>
              <a:ext cx="27179" cy="72661"/>
            </a:xfrm>
            <a:custGeom>
              <a:avLst/>
              <a:gdLst/>
              <a:ahLst/>
              <a:cxnLst/>
              <a:rect l="l" t="t" r="r" b="b"/>
              <a:pathLst>
                <a:path w="1035" h="2767" extrusionOk="0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10" y="1676"/>
                    <a:pt x="87" y="1896"/>
                    <a:pt x="231" y="2078"/>
                  </a:cubicBezTo>
                  <a:cubicBezTo>
                    <a:pt x="37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0" y="2767"/>
                  </a:lnTo>
                  <a:lnTo>
                    <a:pt x="920" y="2700"/>
                  </a:lnTo>
                  <a:cubicBezTo>
                    <a:pt x="920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89"/>
            <p:cNvSpPr/>
            <p:nvPr/>
          </p:nvSpPr>
          <p:spPr>
            <a:xfrm>
              <a:off x="3809162" y="2213417"/>
              <a:ext cx="48528" cy="54332"/>
            </a:xfrm>
            <a:custGeom>
              <a:avLst/>
              <a:gdLst/>
              <a:ahLst/>
              <a:cxnLst/>
              <a:rect l="l" t="t" r="r" b="b"/>
              <a:pathLst>
                <a:path w="1848" h="2069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6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89"/>
            <p:cNvSpPr/>
            <p:nvPr/>
          </p:nvSpPr>
          <p:spPr>
            <a:xfrm>
              <a:off x="3809162" y="2213417"/>
              <a:ext cx="27442" cy="54069"/>
            </a:xfrm>
            <a:custGeom>
              <a:avLst/>
              <a:gdLst/>
              <a:ahLst/>
              <a:cxnLst/>
              <a:rect l="l" t="t" r="r" b="b"/>
              <a:pathLst>
                <a:path w="1045" h="2059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5" y="2001"/>
                    <a:pt x="805" y="2059"/>
                  </a:cubicBezTo>
                  <a:cubicBezTo>
                    <a:pt x="738" y="1867"/>
                    <a:pt x="699" y="1657"/>
                    <a:pt x="699" y="1446"/>
                  </a:cubicBezTo>
                  <a:lnTo>
                    <a:pt x="699" y="690"/>
                  </a:lnTo>
                  <a:cubicBezTo>
                    <a:pt x="699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89"/>
            <p:cNvSpPr/>
            <p:nvPr/>
          </p:nvSpPr>
          <p:spPr>
            <a:xfrm>
              <a:off x="3791331" y="2280039"/>
              <a:ext cx="84452" cy="60319"/>
            </a:xfrm>
            <a:custGeom>
              <a:avLst/>
              <a:gdLst/>
              <a:ahLst/>
              <a:cxnLst/>
              <a:rect l="l" t="t" r="r" b="b"/>
              <a:pathLst>
                <a:path w="3216" h="2297" extrusionOk="0">
                  <a:moveTo>
                    <a:pt x="1369" y="0"/>
                  </a:moveTo>
                  <a:cubicBezTo>
                    <a:pt x="1216" y="0"/>
                    <a:pt x="1072" y="29"/>
                    <a:pt x="938" y="86"/>
                  </a:cubicBezTo>
                  <a:lnTo>
                    <a:pt x="431" y="287"/>
                  </a:lnTo>
                  <a:cubicBezTo>
                    <a:pt x="173" y="383"/>
                    <a:pt x="0" y="641"/>
                    <a:pt x="0" y="928"/>
                  </a:cubicBezTo>
                  <a:lnTo>
                    <a:pt x="0" y="2067"/>
                  </a:lnTo>
                  <a:cubicBezTo>
                    <a:pt x="0" y="2192"/>
                    <a:pt x="96" y="2297"/>
                    <a:pt x="230" y="2297"/>
                  </a:cubicBezTo>
                  <a:lnTo>
                    <a:pt x="2986" y="2297"/>
                  </a:lnTo>
                  <a:cubicBezTo>
                    <a:pt x="3120" y="2297"/>
                    <a:pt x="3216" y="2192"/>
                    <a:pt x="3216" y="2067"/>
                  </a:cubicBezTo>
                  <a:lnTo>
                    <a:pt x="3216" y="919"/>
                  </a:lnTo>
                  <a:cubicBezTo>
                    <a:pt x="3216" y="641"/>
                    <a:pt x="3044" y="383"/>
                    <a:pt x="2785" y="287"/>
                  </a:cubicBezTo>
                  <a:lnTo>
                    <a:pt x="2269" y="86"/>
                  </a:lnTo>
                  <a:cubicBezTo>
                    <a:pt x="2135" y="29"/>
                    <a:pt x="1991" y="0"/>
                    <a:pt x="1847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89"/>
            <p:cNvSpPr/>
            <p:nvPr/>
          </p:nvSpPr>
          <p:spPr>
            <a:xfrm>
              <a:off x="3791068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51"/>
                  </a:lnTo>
                  <a:cubicBezTo>
                    <a:pt x="1" y="1685"/>
                    <a:pt x="106" y="1780"/>
                    <a:pt x="230" y="178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89"/>
            <p:cNvSpPr/>
            <p:nvPr/>
          </p:nvSpPr>
          <p:spPr>
            <a:xfrm>
              <a:off x="3857664" y="2293589"/>
              <a:ext cx="17883" cy="47032"/>
            </a:xfrm>
            <a:custGeom>
              <a:avLst/>
              <a:gdLst/>
              <a:ahLst/>
              <a:cxnLst/>
              <a:rect l="l" t="t" r="r" b="b"/>
              <a:pathLst>
                <a:path w="681" h="1791" extrusionOk="0">
                  <a:moveTo>
                    <a:pt x="546" y="1"/>
                  </a:moveTo>
                  <a:lnTo>
                    <a:pt x="183" y="288"/>
                  </a:lnTo>
                  <a:cubicBezTo>
                    <a:pt x="68" y="365"/>
                    <a:pt x="1" y="499"/>
                    <a:pt x="1" y="642"/>
                  </a:cubicBezTo>
                  <a:lnTo>
                    <a:pt x="1" y="1781"/>
                  </a:lnTo>
                  <a:lnTo>
                    <a:pt x="451" y="1791"/>
                  </a:lnTo>
                  <a:cubicBezTo>
                    <a:pt x="585" y="1791"/>
                    <a:pt x="680" y="1685"/>
                    <a:pt x="680" y="1561"/>
                  </a:cubicBezTo>
                  <a:lnTo>
                    <a:pt x="680" y="412"/>
                  </a:lnTo>
                  <a:cubicBezTo>
                    <a:pt x="680" y="269"/>
                    <a:pt x="633" y="125"/>
                    <a:pt x="546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89"/>
            <p:cNvSpPr/>
            <p:nvPr/>
          </p:nvSpPr>
          <p:spPr>
            <a:xfrm>
              <a:off x="3700340" y="2213417"/>
              <a:ext cx="48528" cy="72661"/>
            </a:xfrm>
            <a:custGeom>
              <a:avLst/>
              <a:gdLst/>
              <a:ahLst/>
              <a:cxnLst/>
              <a:rect l="l" t="t" r="r" b="b"/>
              <a:pathLst>
                <a:path w="1848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4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89"/>
            <p:cNvSpPr/>
            <p:nvPr/>
          </p:nvSpPr>
          <p:spPr>
            <a:xfrm>
              <a:off x="3700340" y="2213417"/>
              <a:ext cx="27179" cy="72661"/>
            </a:xfrm>
            <a:custGeom>
              <a:avLst/>
              <a:gdLst/>
              <a:ahLst/>
              <a:cxnLst/>
              <a:rect l="l" t="t" r="r" b="b"/>
              <a:pathLst>
                <a:path w="1035" h="2767" extrusionOk="0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10" y="1676"/>
                    <a:pt x="87" y="1896"/>
                    <a:pt x="231" y="2078"/>
                  </a:cubicBezTo>
                  <a:cubicBezTo>
                    <a:pt x="37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0" y="2767"/>
                  </a:lnTo>
                  <a:lnTo>
                    <a:pt x="920" y="2700"/>
                  </a:lnTo>
                  <a:cubicBezTo>
                    <a:pt x="920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89"/>
            <p:cNvSpPr/>
            <p:nvPr/>
          </p:nvSpPr>
          <p:spPr>
            <a:xfrm>
              <a:off x="3700340" y="2213417"/>
              <a:ext cx="48528" cy="54332"/>
            </a:xfrm>
            <a:custGeom>
              <a:avLst/>
              <a:gdLst/>
              <a:ahLst/>
              <a:cxnLst/>
              <a:rect l="l" t="t" r="r" b="b"/>
              <a:pathLst>
                <a:path w="1848" h="2069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6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89"/>
            <p:cNvSpPr/>
            <p:nvPr/>
          </p:nvSpPr>
          <p:spPr>
            <a:xfrm>
              <a:off x="3700340" y="2213417"/>
              <a:ext cx="27442" cy="54069"/>
            </a:xfrm>
            <a:custGeom>
              <a:avLst/>
              <a:gdLst/>
              <a:ahLst/>
              <a:cxnLst/>
              <a:rect l="l" t="t" r="r" b="b"/>
              <a:pathLst>
                <a:path w="1045" h="2059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5" y="2001"/>
                    <a:pt x="805" y="2059"/>
                  </a:cubicBezTo>
                  <a:cubicBezTo>
                    <a:pt x="738" y="1867"/>
                    <a:pt x="700" y="1657"/>
                    <a:pt x="700" y="1446"/>
                  </a:cubicBezTo>
                  <a:lnTo>
                    <a:pt x="700" y="690"/>
                  </a:lnTo>
                  <a:cubicBezTo>
                    <a:pt x="700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89"/>
            <p:cNvSpPr/>
            <p:nvPr/>
          </p:nvSpPr>
          <p:spPr>
            <a:xfrm>
              <a:off x="3682247" y="2280039"/>
              <a:ext cx="84741" cy="60319"/>
            </a:xfrm>
            <a:custGeom>
              <a:avLst/>
              <a:gdLst/>
              <a:ahLst/>
              <a:cxnLst/>
              <a:rect l="l" t="t" r="r" b="b"/>
              <a:pathLst>
                <a:path w="3227" h="2297" extrusionOk="0">
                  <a:moveTo>
                    <a:pt x="1379" y="0"/>
                  </a:moveTo>
                  <a:cubicBezTo>
                    <a:pt x="1226" y="0"/>
                    <a:pt x="1082" y="29"/>
                    <a:pt x="948" y="86"/>
                  </a:cubicBezTo>
                  <a:lnTo>
                    <a:pt x="441" y="287"/>
                  </a:lnTo>
                  <a:cubicBezTo>
                    <a:pt x="173" y="392"/>
                    <a:pt x="1" y="641"/>
                    <a:pt x="1" y="928"/>
                  </a:cubicBezTo>
                  <a:lnTo>
                    <a:pt x="1" y="2067"/>
                  </a:lnTo>
                  <a:cubicBezTo>
                    <a:pt x="1" y="2201"/>
                    <a:pt x="106" y="2297"/>
                    <a:pt x="231" y="2297"/>
                  </a:cubicBezTo>
                  <a:lnTo>
                    <a:pt x="2996" y="2297"/>
                  </a:lnTo>
                  <a:cubicBezTo>
                    <a:pt x="3121" y="2297"/>
                    <a:pt x="3226" y="2201"/>
                    <a:pt x="3226" y="2067"/>
                  </a:cubicBezTo>
                  <a:lnTo>
                    <a:pt x="3226" y="919"/>
                  </a:lnTo>
                  <a:cubicBezTo>
                    <a:pt x="3226" y="641"/>
                    <a:pt x="3054" y="383"/>
                    <a:pt x="2795" y="287"/>
                  </a:cubicBezTo>
                  <a:lnTo>
                    <a:pt x="2279" y="86"/>
                  </a:lnTo>
                  <a:cubicBezTo>
                    <a:pt x="2145" y="29"/>
                    <a:pt x="2001" y="0"/>
                    <a:pt x="1857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89"/>
            <p:cNvSpPr/>
            <p:nvPr/>
          </p:nvSpPr>
          <p:spPr>
            <a:xfrm>
              <a:off x="3682247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60"/>
                  </a:lnTo>
                  <a:cubicBezTo>
                    <a:pt x="1" y="1685"/>
                    <a:pt x="106" y="1790"/>
                    <a:pt x="231" y="179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89"/>
            <p:cNvSpPr/>
            <p:nvPr/>
          </p:nvSpPr>
          <p:spPr>
            <a:xfrm>
              <a:off x="3748842" y="2293589"/>
              <a:ext cx="18146" cy="47032"/>
            </a:xfrm>
            <a:custGeom>
              <a:avLst/>
              <a:gdLst/>
              <a:ahLst/>
              <a:cxnLst/>
              <a:rect l="l" t="t" r="r" b="b"/>
              <a:pathLst>
                <a:path w="691" h="1791" extrusionOk="0">
                  <a:moveTo>
                    <a:pt x="556" y="1"/>
                  </a:moveTo>
                  <a:lnTo>
                    <a:pt x="183" y="288"/>
                  </a:lnTo>
                  <a:cubicBezTo>
                    <a:pt x="68" y="365"/>
                    <a:pt x="1" y="499"/>
                    <a:pt x="1" y="642"/>
                  </a:cubicBezTo>
                  <a:lnTo>
                    <a:pt x="1" y="1781"/>
                  </a:lnTo>
                  <a:lnTo>
                    <a:pt x="460" y="1791"/>
                  </a:lnTo>
                  <a:cubicBezTo>
                    <a:pt x="585" y="1791"/>
                    <a:pt x="690" y="1685"/>
                    <a:pt x="690" y="1561"/>
                  </a:cubicBezTo>
                  <a:lnTo>
                    <a:pt x="690" y="412"/>
                  </a:lnTo>
                  <a:cubicBezTo>
                    <a:pt x="690" y="269"/>
                    <a:pt x="642" y="125"/>
                    <a:pt x="556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89"/>
            <p:cNvSpPr/>
            <p:nvPr/>
          </p:nvSpPr>
          <p:spPr>
            <a:xfrm>
              <a:off x="3591519" y="2213417"/>
              <a:ext cx="48555" cy="72661"/>
            </a:xfrm>
            <a:custGeom>
              <a:avLst/>
              <a:gdLst/>
              <a:ahLst/>
              <a:cxnLst/>
              <a:rect l="l" t="t" r="r" b="b"/>
              <a:pathLst>
                <a:path w="1849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5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89"/>
            <p:cNvSpPr/>
            <p:nvPr/>
          </p:nvSpPr>
          <p:spPr>
            <a:xfrm>
              <a:off x="3591519" y="2213417"/>
              <a:ext cx="27179" cy="72661"/>
            </a:xfrm>
            <a:custGeom>
              <a:avLst/>
              <a:gdLst/>
              <a:ahLst/>
              <a:cxnLst/>
              <a:rect l="l" t="t" r="r" b="b"/>
              <a:pathLst>
                <a:path w="1035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20" y="1676"/>
                    <a:pt x="97" y="1896"/>
                    <a:pt x="231" y="2078"/>
                  </a:cubicBezTo>
                  <a:cubicBezTo>
                    <a:pt x="38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9" y="2767"/>
                  </a:lnTo>
                  <a:lnTo>
                    <a:pt x="929" y="2700"/>
                  </a:lnTo>
                  <a:cubicBezTo>
                    <a:pt x="929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89"/>
            <p:cNvSpPr/>
            <p:nvPr/>
          </p:nvSpPr>
          <p:spPr>
            <a:xfrm>
              <a:off x="3591519" y="2213417"/>
              <a:ext cx="48555" cy="54332"/>
            </a:xfrm>
            <a:custGeom>
              <a:avLst/>
              <a:gdLst/>
              <a:ahLst/>
              <a:cxnLst/>
              <a:rect l="l" t="t" r="r" b="b"/>
              <a:pathLst>
                <a:path w="1849" h="2069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7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89"/>
            <p:cNvSpPr/>
            <p:nvPr/>
          </p:nvSpPr>
          <p:spPr>
            <a:xfrm>
              <a:off x="3591519" y="2213417"/>
              <a:ext cx="27442" cy="54069"/>
            </a:xfrm>
            <a:custGeom>
              <a:avLst/>
              <a:gdLst/>
              <a:ahLst/>
              <a:cxnLst/>
              <a:rect l="l" t="t" r="r" b="b"/>
              <a:pathLst>
                <a:path w="1045" h="2059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6" y="2001"/>
                    <a:pt x="805" y="2059"/>
                  </a:cubicBezTo>
                  <a:cubicBezTo>
                    <a:pt x="738" y="1867"/>
                    <a:pt x="700" y="1657"/>
                    <a:pt x="700" y="1446"/>
                  </a:cubicBezTo>
                  <a:lnTo>
                    <a:pt x="700" y="690"/>
                  </a:lnTo>
                  <a:cubicBezTo>
                    <a:pt x="700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89"/>
            <p:cNvSpPr/>
            <p:nvPr/>
          </p:nvSpPr>
          <p:spPr>
            <a:xfrm>
              <a:off x="3573688" y="2280039"/>
              <a:ext cx="84478" cy="60319"/>
            </a:xfrm>
            <a:custGeom>
              <a:avLst/>
              <a:gdLst/>
              <a:ahLst/>
              <a:cxnLst/>
              <a:rect l="l" t="t" r="r" b="b"/>
              <a:pathLst>
                <a:path w="3217" h="2297" extrusionOk="0">
                  <a:moveTo>
                    <a:pt x="1369" y="0"/>
                  </a:moveTo>
                  <a:cubicBezTo>
                    <a:pt x="1225" y="0"/>
                    <a:pt x="1082" y="29"/>
                    <a:pt x="948" y="86"/>
                  </a:cubicBezTo>
                  <a:lnTo>
                    <a:pt x="431" y="287"/>
                  </a:lnTo>
                  <a:cubicBezTo>
                    <a:pt x="173" y="392"/>
                    <a:pt x="0" y="641"/>
                    <a:pt x="0" y="928"/>
                  </a:cubicBezTo>
                  <a:lnTo>
                    <a:pt x="0" y="2067"/>
                  </a:lnTo>
                  <a:cubicBezTo>
                    <a:pt x="0" y="2201"/>
                    <a:pt x="96" y="2297"/>
                    <a:pt x="230" y="2297"/>
                  </a:cubicBezTo>
                  <a:lnTo>
                    <a:pt x="2986" y="2297"/>
                  </a:lnTo>
                  <a:cubicBezTo>
                    <a:pt x="3120" y="2297"/>
                    <a:pt x="3216" y="2192"/>
                    <a:pt x="3216" y="2067"/>
                  </a:cubicBezTo>
                  <a:lnTo>
                    <a:pt x="3216" y="919"/>
                  </a:lnTo>
                  <a:cubicBezTo>
                    <a:pt x="3216" y="641"/>
                    <a:pt x="3044" y="383"/>
                    <a:pt x="2785" y="287"/>
                  </a:cubicBezTo>
                  <a:lnTo>
                    <a:pt x="2269" y="86"/>
                  </a:lnTo>
                  <a:cubicBezTo>
                    <a:pt x="2135" y="29"/>
                    <a:pt x="1991" y="0"/>
                    <a:pt x="1848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89"/>
            <p:cNvSpPr/>
            <p:nvPr/>
          </p:nvSpPr>
          <p:spPr>
            <a:xfrm>
              <a:off x="3573426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51"/>
                  </a:lnTo>
                  <a:cubicBezTo>
                    <a:pt x="1" y="1685"/>
                    <a:pt x="106" y="1780"/>
                    <a:pt x="231" y="178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89"/>
            <p:cNvSpPr/>
            <p:nvPr/>
          </p:nvSpPr>
          <p:spPr>
            <a:xfrm>
              <a:off x="3640047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555" y="0"/>
                  </a:moveTo>
                  <a:lnTo>
                    <a:pt x="182" y="287"/>
                  </a:lnTo>
                  <a:cubicBezTo>
                    <a:pt x="67" y="374"/>
                    <a:pt x="0" y="508"/>
                    <a:pt x="0" y="651"/>
                  </a:cubicBezTo>
                  <a:lnTo>
                    <a:pt x="0" y="1790"/>
                  </a:lnTo>
                  <a:lnTo>
                    <a:pt x="459" y="1790"/>
                  </a:lnTo>
                  <a:cubicBezTo>
                    <a:pt x="584" y="1790"/>
                    <a:pt x="689" y="1685"/>
                    <a:pt x="689" y="1560"/>
                  </a:cubicBezTo>
                  <a:lnTo>
                    <a:pt x="689" y="412"/>
                  </a:lnTo>
                  <a:cubicBezTo>
                    <a:pt x="689" y="268"/>
                    <a:pt x="641" y="125"/>
                    <a:pt x="555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89"/>
            <p:cNvSpPr/>
            <p:nvPr/>
          </p:nvSpPr>
          <p:spPr>
            <a:xfrm>
              <a:off x="3666228" y="2068409"/>
              <a:ext cx="117041" cy="24159"/>
            </a:xfrm>
            <a:custGeom>
              <a:avLst/>
              <a:gdLst/>
              <a:ahLst/>
              <a:cxnLst/>
              <a:rect l="l" t="t" r="r" b="b"/>
              <a:pathLst>
                <a:path w="4457" h="920" extrusionOk="0">
                  <a:moveTo>
                    <a:pt x="215" y="0"/>
                  </a:moveTo>
                  <a:cubicBezTo>
                    <a:pt x="79" y="0"/>
                    <a:pt x="0" y="148"/>
                    <a:pt x="65" y="259"/>
                  </a:cubicBezTo>
                  <a:lnTo>
                    <a:pt x="324" y="795"/>
                  </a:lnTo>
                  <a:cubicBezTo>
                    <a:pt x="362" y="872"/>
                    <a:pt x="439" y="920"/>
                    <a:pt x="534" y="920"/>
                  </a:cubicBezTo>
                  <a:lnTo>
                    <a:pt x="3922" y="920"/>
                  </a:lnTo>
                  <a:cubicBezTo>
                    <a:pt x="4008" y="920"/>
                    <a:pt x="4094" y="872"/>
                    <a:pt x="4133" y="795"/>
                  </a:cubicBezTo>
                  <a:lnTo>
                    <a:pt x="4401" y="259"/>
                  </a:lnTo>
                  <a:cubicBezTo>
                    <a:pt x="4456" y="148"/>
                    <a:pt x="4377" y="0"/>
                    <a:pt x="4250" y="0"/>
                  </a:cubicBezTo>
                  <a:cubicBezTo>
                    <a:pt x="4246" y="0"/>
                    <a:pt x="4242" y="1"/>
                    <a:pt x="4238" y="1"/>
                  </a:cubicBezTo>
                  <a:lnTo>
                    <a:pt x="228" y="1"/>
                  </a:lnTo>
                  <a:cubicBezTo>
                    <a:pt x="224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89"/>
            <p:cNvSpPr/>
            <p:nvPr/>
          </p:nvSpPr>
          <p:spPr>
            <a:xfrm>
              <a:off x="3706380" y="2110635"/>
              <a:ext cx="36475" cy="18119"/>
            </a:xfrm>
            <a:custGeom>
              <a:avLst/>
              <a:gdLst/>
              <a:ahLst/>
              <a:cxnLst/>
              <a:rect l="l" t="t" r="r" b="b"/>
              <a:pathLst>
                <a:path w="1389" h="690" extrusionOk="0">
                  <a:moveTo>
                    <a:pt x="230" y="1"/>
                  </a:moveTo>
                  <a:cubicBezTo>
                    <a:pt x="106" y="1"/>
                    <a:pt x="1" y="106"/>
                    <a:pt x="1" y="230"/>
                  </a:cubicBezTo>
                  <a:lnTo>
                    <a:pt x="1" y="460"/>
                  </a:lnTo>
                  <a:cubicBezTo>
                    <a:pt x="1" y="585"/>
                    <a:pt x="106" y="690"/>
                    <a:pt x="230" y="690"/>
                  </a:cubicBezTo>
                  <a:lnTo>
                    <a:pt x="1159" y="690"/>
                  </a:lnTo>
                  <a:cubicBezTo>
                    <a:pt x="1283" y="690"/>
                    <a:pt x="1388" y="585"/>
                    <a:pt x="1388" y="460"/>
                  </a:cubicBezTo>
                  <a:lnTo>
                    <a:pt x="1388" y="230"/>
                  </a:lnTo>
                  <a:cubicBezTo>
                    <a:pt x="1388" y="106"/>
                    <a:pt x="1283" y="1"/>
                    <a:pt x="1159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89"/>
            <p:cNvSpPr/>
            <p:nvPr/>
          </p:nvSpPr>
          <p:spPr>
            <a:xfrm>
              <a:off x="3682247" y="2080489"/>
              <a:ext cx="84741" cy="12080"/>
            </a:xfrm>
            <a:custGeom>
              <a:avLst/>
              <a:gdLst/>
              <a:ahLst/>
              <a:cxnLst/>
              <a:rect l="l" t="t" r="r" b="b"/>
              <a:pathLst>
                <a:path w="3227" h="460" extrusionOk="0">
                  <a:moveTo>
                    <a:pt x="231" y="0"/>
                  </a:moveTo>
                  <a:cubicBezTo>
                    <a:pt x="106" y="0"/>
                    <a:pt x="1" y="96"/>
                    <a:pt x="1" y="230"/>
                  </a:cubicBezTo>
                  <a:lnTo>
                    <a:pt x="1" y="460"/>
                  </a:lnTo>
                  <a:lnTo>
                    <a:pt x="3226" y="460"/>
                  </a:lnTo>
                  <a:lnTo>
                    <a:pt x="3226" y="230"/>
                  </a:lnTo>
                  <a:cubicBezTo>
                    <a:pt x="3226" y="96"/>
                    <a:pt x="3121" y="0"/>
                    <a:pt x="299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2" name="Google Shape;12232;p89"/>
          <p:cNvGrpSpPr/>
          <p:nvPr/>
        </p:nvGrpSpPr>
        <p:grpSpPr>
          <a:xfrm>
            <a:off x="3513632" y="2908572"/>
            <a:ext cx="355876" cy="331007"/>
            <a:chOff x="3513632" y="2908572"/>
            <a:chExt cx="355876" cy="331007"/>
          </a:xfrm>
        </p:grpSpPr>
        <p:sp>
          <p:nvSpPr>
            <p:cNvPr id="12233" name="Google Shape;12233;p89"/>
            <p:cNvSpPr/>
            <p:nvPr/>
          </p:nvSpPr>
          <p:spPr>
            <a:xfrm>
              <a:off x="3576944" y="2916870"/>
              <a:ext cx="187024" cy="322709"/>
            </a:xfrm>
            <a:custGeom>
              <a:avLst/>
              <a:gdLst/>
              <a:ahLst/>
              <a:cxnLst/>
              <a:rect l="l" t="t" r="r" b="b"/>
              <a:pathLst>
                <a:path w="7122" h="12289" extrusionOk="0">
                  <a:moveTo>
                    <a:pt x="843" y="0"/>
                  </a:moveTo>
                  <a:cubicBezTo>
                    <a:pt x="384" y="0"/>
                    <a:pt x="1" y="373"/>
                    <a:pt x="1" y="842"/>
                  </a:cubicBezTo>
                  <a:lnTo>
                    <a:pt x="1" y="11437"/>
                  </a:lnTo>
                  <a:cubicBezTo>
                    <a:pt x="1" y="11905"/>
                    <a:pt x="384" y="12288"/>
                    <a:pt x="843" y="12288"/>
                  </a:cubicBezTo>
                  <a:lnTo>
                    <a:pt x="6269" y="12288"/>
                  </a:lnTo>
                  <a:cubicBezTo>
                    <a:pt x="6738" y="12288"/>
                    <a:pt x="7121" y="11905"/>
                    <a:pt x="7121" y="11437"/>
                  </a:cubicBezTo>
                  <a:lnTo>
                    <a:pt x="7121" y="842"/>
                  </a:lnTo>
                  <a:cubicBezTo>
                    <a:pt x="7121" y="373"/>
                    <a:pt x="6738" y="0"/>
                    <a:pt x="6269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89"/>
            <p:cNvSpPr/>
            <p:nvPr/>
          </p:nvSpPr>
          <p:spPr>
            <a:xfrm>
              <a:off x="3725734" y="2916870"/>
              <a:ext cx="38235" cy="322709"/>
            </a:xfrm>
            <a:custGeom>
              <a:avLst/>
              <a:gdLst/>
              <a:ahLst/>
              <a:cxnLst/>
              <a:rect l="l" t="t" r="r" b="b"/>
              <a:pathLst>
                <a:path w="1456" h="12289" extrusionOk="0">
                  <a:moveTo>
                    <a:pt x="1" y="0"/>
                  </a:moveTo>
                  <a:cubicBezTo>
                    <a:pt x="469" y="0"/>
                    <a:pt x="843" y="373"/>
                    <a:pt x="843" y="842"/>
                  </a:cubicBezTo>
                  <a:lnTo>
                    <a:pt x="843" y="11437"/>
                  </a:lnTo>
                  <a:cubicBezTo>
                    <a:pt x="843" y="11905"/>
                    <a:pt x="469" y="12288"/>
                    <a:pt x="1" y="12288"/>
                  </a:cubicBezTo>
                  <a:lnTo>
                    <a:pt x="603" y="12288"/>
                  </a:lnTo>
                  <a:cubicBezTo>
                    <a:pt x="1072" y="12288"/>
                    <a:pt x="1455" y="11905"/>
                    <a:pt x="1455" y="11437"/>
                  </a:cubicBezTo>
                  <a:lnTo>
                    <a:pt x="1455" y="842"/>
                  </a:lnTo>
                  <a:cubicBezTo>
                    <a:pt x="1455" y="373"/>
                    <a:pt x="1072" y="0"/>
                    <a:pt x="603" y="0"/>
                  </a:cubicBezTo>
                  <a:close/>
                </a:path>
              </a:pathLst>
            </a:custGeom>
            <a:solidFill>
              <a:srgbClr val="EE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89"/>
            <p:cNvSpPr/>
            <p:nvPr/>
          </p:nvSpPr>
          <p:spPr>
            <a:xfrm>
              <a:off x="3576944" y="2916870"/>
              <a:ext cx="187024" cy="53544"/>
            </a:xfrm>
            <a:custGeom>
              <a:avLst/>
              <a:gdLst/>
              <a:ahLst/>
              <a:cxnLst/>
              <a:rect l="l" t="t" r="r" b="b"/>
              <a:pathLst>
                <a:path w="7122" h="2039" extrusionOk="0">
                  <a:moveTo>
                    <a:pt x="843" y="0"/>
                  </a:moveTo>
                  <a:cubicBezTo>
                    <a:pt x="384" y="0"/>
                    <a:pt x="1" y="373"/>
                    <a:pt x="1" y="842"/>
                  </a:cubicBezTo>
                  <a:lnTo>
                    <a:pt x="1" y="2039"/>
                  </a:lnTo>
                  <a:lnTo>
                    <a:pt x="7121" y="2039"/>
                  </a:lnTo>
                  <a:lnTo>
                    <a:pt x="7121" y="842"/>
                  </a:lnTo>
                  <a:cubicBezTo>
                    <a:pt x="7121" y="373"/>
                    <a:pt x="6738" y="0"/>
                    <a:pt x="6269" y="0"/>
                  </a:cubicBez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89"/>
            <p:cNvSpPr/>
            <p:nvPr/>
          </p:nvSpPr>
          <p:spPr>
            <a:xfrm>
              <a:off x="3725734" y="2916870"/>
              <a:ext cx="38235" cy="53544"/>
            </a:xfrm>
            <a:custGeom>
              <a:avLst/>
              <a:gdLst/>
              <a:ahLst/>
              <a:cxnLst/>
              <a:rect l="l" t="t" r="r" b="b"/>
              <a:pathLst>
                <a:path w="1456" h="2039" extrusionOk="0">
                  <a:moveTo>
                    <a:pt x="1" y="0"/>
                  </a:moveTo>
                  <a:cubicBezTo>
                    <a:pt x="469" y="0"/>
                    <a:pt x="843" y="373"/>
                    <a:pt x="843" y="842"/>
                  </a:cubicBezTo>
                  <a:lnTo>
                    <a:pt x="843" y="2039"/>
                  </a:lnTo>
                  <a:lnTo>
                    <a:pt x="1455" y="2039"/>
                  </a:lnTo>
                  <a:lnTo>
                    <a:pt x="1455" y="842"/>
                  </a:lnTo>
                  <a:cubicBezTo>
                    <a:pt x="1455" y="373"/>
                    <a:pt x="1072" y="0"/>
                    <a:pt x="603" y="0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89"/>
            <p:cNvSpPr/>
            <p:nvPr/>
          </p:nvSpPr>
          <p:spPr>
            <a:xfrm>
              <a:off x="3576944" y="3186009"/>
              <a:ext cx="187024" cy="53570"/>
            </a:xfrm>
            <a:custGeom>
              <a:avLst/>
              <a:gdLst/>
              <a:ahLst/>
              <a:cxnLst/>
              <a:rect l="l" t="t" r="r" b="b"/>
              <a:pathLst>
                <a:path w="7122" h="2040" extrusionOk="0">
                  <a:moveTo>
                    <a:pt x="1" y="1"/>
                  </a:moveTo>
                  <a:lnTo>
                    <a:pt x="1" y="1197"/>
                  </a:lnTo>
                  <a:cubicBezTo>
                    <a:pt x="1" y="1666"/>
                    <a:pt x="384" y="2039"/>
                    <a:pt x="843" y="2039"/>
                  </a:cubicBezTo>
                  <a:lnTo>
                    <a:pt x="6269" y="2039"/>
                  </a:lnTo>
                  <a:cubicBezTo>
                    <a:pt x="6738" y="2039"/>
                    <a:pt x="7121" y="1666"/>
                    <a:pt x="7121" y="1197"/>
                  </a:cubicBezTo>
                  <a:lnTo>
                    <a:pt x="7121" y="1"/>
                  </a:ln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89"/>
            <p:cNvSpPr/>
            <p:nvPr/>
          </p:nvSpPr>
          <p:spPr>
            <a:xfrm>
              <a:off x="3725734" y="3186009"/>
              <a:ext cx="37972" cy="53570"/>
            </a:xfrm>
            <a:custGeom>
              <a:avLst/>
              <a:gdLst/>
              <a:ahLst/>
              <a:cxnLst/>
              <a:rect l="l" t="t" r="r" b="b"/>
              <a:pathLst>
                <a:path w="1446" h="2040" extrusionOk="0">
                  <a:moveTo>
                    <a:pt x="833" y="1"/>
                  </a:moveTo>
                  <a:lnTo>
                    <a:pt x="843" y="1197"/>
                  </a:lnTo>
                  <a:cubicBezTo>
                    <a:pt x="843" y="1656"/>
                    <a:pt x="469" y="2039"/>
                    <a:pt x="1" y="2039"/>
                  </a:cubicBezTo>
                  <a:lnTo>
                    <a:pt x="603" y="2039"/>
                  </a:lnTo>
                  <a:cubicBezTo>
                    <a:pt x="1034" y="2039"/>
                    <a:pt x="1398" y="1714"/>
                    <a:pt x="1446" y="1283"/>
                  </a:cubicBezTo>
                  <a:cubicBezTo>
                    <a:pt x="1446" y="1255"/>
                    <a:pt x="1446" y="1226"/>
                    <a:pt x="1446" y="1197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89"/>
            <p:cNvSpPr/>
            <p:nvPr/>
          </p:nvSpPr>
          <p:spPr>
            <a:xfrm>
              <a:off x="3664653" y="3010854"/>
              <a:ext cx="204854" cy="134215"/>
            </a:xfrm>
            <a:custGeom>
              <a:avLst/>
              <a:gdLst/>
              <a:ahLst/>
              <a:cxnLst/>
              <a:rect l="l" t="t" r="r" b="b"/>
              <a:pathLst>
                <a:path w="7801" h="5111" extrusionOk="0">
                  <a:moveTo>
                    <a:pt x="422" y="0"/>
                  </a:moveTo>
                  <a:cubicBezTo>
                    <a:pt x="183" y="0"/>
                    <a:pt x="1" y="182"/>
                    <a:pt x="1" y="412"/>
                  </a:cubicBezTo>
                  <a:lnTo>
                    <a:pt x="1" y="4699"/>
                  </a:lnTo>
                  <a:cubicBezTo>
                    <a:pt x="1" y="4929"/>
                    <a:pt x="183" y="5111"/>
                    <a:pt x="422" y="5111"/>
                  </a:cubicBezTo>
                  <a:lnTo>
                    <a:pt x="7380" y="5111"/>
                  </a:lnTo>
                  <a:cubicBezTo>
                    <a:pt x="7609" y="5111"/>
                    <a:pt x="7801" y="4929"/>
                    <a:pt x="7801" y="4699"/>
                  </a:cubicBezTo>
                  <a:lnTo>
                    <a:pt x="7801" y="412"/>
                  </a:lnTo>
                  <a:cubicBezTo>
                    <a:pt x="7801" y="182"/>
                    <a:pt x="7609" y="0"/>
                    <a:pt x="738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0" name="Google Shape;12240;p89"/>
            <p:cNvSpPr/>
            <p:nvPr/>
          </p:nvSpPr>
          <p:spPr>
            <a:xfrm>
              <a:off x="3843352" y="3010854"/>
              <a:ext cx="26155" cy="134215"/>
            </a:xfrm>
            <a:custGeom>
              <a:avLst/>
              <a:gdLst/>
              <a:ahLst/>
              <a:cxnLst/>
              <a:rect l="l" t="t" r="r" b="b"/>
              <a:pathLst>
                <a:path w="996" h="5111" extrusionOk="0">
                  <a:moveTo>
                    <a:pt x="0" y="0"/>
                  </a:moveTo>
                  <a:cubicBezTo>
                    <a:pt x="230" y="0"/>
                    <a:pt x="412" y="182"/>
                    <a:pt x="412" y="412"/>
                  </a:cubicBezTo>
                  <a:lnTo>
                    <a:pt x="412" y="4699"/>
                  </a:lnTo>
                  <a:cubicBezTo>
                    <a:pt x="412" y="4929"/>
                    <a:pt x="230" y="5111"/>
                    <a:pt x="0" y="5111"/>
                  </a:cubicBezTo>
                  <a:lnTo>
                    <a:pt x="575" y="5111"/>
                  </a:lnTo>
                  <a:cubicBezTo>
                    <a:pt x="804" y="5111"/>
                    <a:pt x="996" y="4929"/>
                    <a:pt x="996" y="4699"/>
                  </a:cubicBezTo>
                  <a:lnTo>
                    <a:pt x="996" y="412"/>
                  </a:lnTo>
                  <a:cubicBezTo>
                    <a:pt x="996" y="182"/>
                    <a:pt x="804" y="0"/>
                    <a:pt x="57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89"/>
            <p:cNvSpPr/>
            <p:nvPr/>
          </p:nvSpPr>
          <p:spPr>
            <a:xfrm>
              <a:off x="3768958" y="3033228"/>
              <a:ext cx="55067" cy="47163"/>
            </a:xfrm>
            <a:custGeom>
              <a:avLst/>
              <a:gdLst/>
              <a:ahLst/>
              <a:cxnLst/>
              <a:rect l="l" t="t" r="r" b="b"/>
              <a:pathLst>
                <a:path w="2097" h="1796" extrusionOk="0">
                  <a:moveTo>
                    <a:pt x="1206" y="0"/>
                  </a:moveTo>
                  <a:cubicBezTo>
                    <a:pt x="403" y="0"/>
                    <a:pt x="1" y="967"/>
                    <a:pt x="565" y="1531"/>
                  </a:cubicBezTo>
                  <a:cubicBezTo>
                    <a:pt x="748" y="1714"/>
                    <a:pt x="972" y="1795"/>
                    <a:pt x="1192" y="1795"/>
                  </a:cubicBezTo>
                  <a:cubicBezTo>
                    <a:pt x="1654" y="1795"/>
                    <a:pt x="2096" y="1437"/>
                    <a:pt x="2096" y="900"/>
                  </a:cubicBezTo>
                  <a:cubicBezTo>
                    <a:pt x="2096" y="402"/>
                    <a:pt x="1695" y="0"/>
                    <a:pt x="1206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89"/>
            <p:cNvSpPr/>
            <p:nvPr/>
          </p:nvSpPr>
          <p:spPr>
            <a:xfrm>
              <a:off x="3793589" y="3033228"/>
              <a:ext cx="55067" cy="47163"/>
            </a:xfrm>
            <a:custGeom>
              <a:avLst/>
              <a:gdLst/>
              <a:ahLst/>
              <a:cxnLst/>
              <a:rect l="l" t="t" r="r" b="b"/>
              <a:pathLst>
                <a:path w="2097" h="1796" extrusionOk="0">
                  <a:moveTo>
                    <a:pt x="1197" y="0"/>
                  </a:moveTo>
                  <a:cubicBezTo>
                    <a:pt x="393" y="0"/>
                    <a:pt x="0" y="967"/>
                    <a:pt x="565" y="1531"/>
                  </a:cubicBezTo>
                  <a:cubicBezTo>
                    <a:pt x="748" y="1714"/>
                    <a:pt x="972" y="1795"/>
                    <a:pt x="1192" y="1795"/>
                  </a:cubicBezTo>
                  <a:cubicBezTo>
                    <a:pt x="1653" y="1795"/>
                    <a:pt x="2096" y="1437"/>
                    <a:pt x="2096" y="900"/>
                  </a:cubicBezTo>
                  <a:cubicBezTo>
                    <a:pt x="2096" y="402"/>
                    <a:pt x="1694" y="0"/>
                    <a:pt x="119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89"/>
            <p:cNvSpPr/>
            <p:nvPr/>
          </p:nvSpPr>
          <p:spPr>
            <a:xfrm>
              <a:off x="3688024" y="3034462"/>
              <a:ext cx="65624" cy="44511"/>
            </a:xfrm>
            <a:custGeom>
              <a:avLst/>
              <a:gdLst/>
              <a:ahLst/>
              <a:cxnLst/>
              <a:rect l="l" t="t" r="r" b="b"/>
              <a:pathLst>
                <a:path w="2499" h="1695" extrusionOk="0">
                  <a:moveTo>
                    <a:pt x="422" y="1"/>
                  </a:moveTo>
                  <a:cubicBezTo>
                    <a:pt x="183" y="1"/>
                    <a:pt x="1" y="192"/>
                    <a:pt x="1" y="422"/>
                  </a:cubicBezTo>
                  <a:lnTo>
                    <a:pt x="1" y="1283"/>
                  </a:lnTo>
                  <a:cubicBezTo>
                    <a:pt x="1" y="1513"/>
                    <a:pt x="183" y="1695"/>
                    <a:pt x="422" y="1695"/>
                  </a:cubicBezTo>
                  <a:lnTo>
                    <a:pt x="2078" y="1695"/>
                  </a:lnTo>
                  <a:cubicBezTo>
                    <a:pt x="2307" y="1695"/>
                    <a:pt x="2499" y="1513"/>
                    <a:pt x="2499" y="1283"/>
                  </a:cubicBezTo>
                  <a:lnTo>
                    <a:pt x="2499" y="422"/>
                  </a:lnTo>
                  <a:cubicBezTo>
                    <a:pt x="2499" y="192"/>
                    <a:pt x="2307" y="1"/>
                    <a:pt x="2078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89"/>
            <p:cNvSpPr/>
            <p:nvPr/>
          </p:nvSpPr>
          <p:spPr>
            <a:xfrm>
              <a:off x="3684768" y="3089004"/>
              <a:ext cx="166646" cy="29437"/>
            </a:xfrm>
            <a:custGeom>
              <a:avLst/>
              <a:gdLst/>
              <a:ahLst/>
              <a:cxnLst/>
              <a:rect l="l" t="t" r="r" b="b"/>
              <a:pathLst>
                <a:path w="6346" h="1121" extrusionOk="0">
                  <a:moveTo>
                    <a:pt x="412" y="1"/>
                  </a:moveTo>
                  <a:cubicBezTo>
                    <a:pt x="182" y="1"/>
                    <a:pt x="1" y="192"/>
                    <a:pt x="1" y="422"/>
                  </a:cubicBezTo>
                  <a:lnTo>
                    <a:pt x="1" y="699"/>
                  </a:lnTo>
                  <a:cubicBezTo>
                    <a:pt x="1" y="929"/>
                    <a:pt x="182" y="1120"/>
                    <a:pt x="412" y="1120"/>
                  </a:cubicBezTo>
                  <a:lnTo>
                    <a:pt x="5925" y="1120"/>
                  </a:lnTo>
                  <a:cubicBezTo>
                    <a:pt x="6154" y="1120"/>
                    <a:pt x="6346" y="929"/>
                    <a:pt x="6346" y="699"/>
                  </a:cubicBezTo>
                  <a:lnTo>
                    <a:pt x="6346" y="422"/>
                  </a:lnTo>
                  <a:cubicBezTo>
                    <a:pt x="6346" y="192"/>
                    <a:pt x="6154" y="1"/>
                    <a:pt x="5925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89"/>
            <p:cNvSpPr/>
            <p:nvPr/>
          </p:nvSpPr>
          <p:spPr>
            <a:xfrm>
              <a:off x="3664653" y="2993628"/>
              <a:ext cx="10084" cy="169036"/>
            </a:xfrm>
            <a:custGeom>
              <a:avLst/>
              <a:gdLst/>
              <a:ahLst/>
              <a:cxnLst/>
              <a:rect l="l" t="t" r="r" b="b"/>
              <a:pathLst>
                <a:path w="384" h="6437" extrusionOk="0">
                  <a:moveTo>
                    <a:pt x="192" y="1"/>
                  </a:moveTo>
                  <a:cubicBezTo>
                    <a:pt x="97" y="1"/>
                    <a:pt x="1" y="63"/>
                    <a:pt x="1" y="187"/>
                  </a:cubicBezTo>
                  <a:lnTo>
                    <a:pt x="1" y="6245"/>
                  </a:lnTo>
                  <a:cubicBezTo>
                    <a:pt x="1" y="6351"/>
                    <a:pt x="87" y="6437"/>
                    <a:pt x="192" y="6437"/>
                  </a:cubicBezTo>
                  <a:cubicBezTo>
                    <a:pt x="298" y="6437"/>
                    <a:pt x="384" y="6351"/>
                    <a:pt x="384" y="6245"/>
                  </a:cubicBezTo>
                  <a:lnTo>
                    <a:pt x="384" y="187"/>
                  </a:lnTo>
                  <a:cubicBezTo>
                    <a:pt x="384" y="63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89"/>
            <p:cNvSpPr/>
            <p:nvPr/>
          </p:nvSpPr>
          <p:spPr>
            <a:xfrm>
              <a:off x="3513632" y="2908572"/>
              <a:ext cx="114126" cy="97687"/>
            </a:xfrm>
            <a:custGeom>
              <a:avLst/>
              <a:gdLst/>
              <a:ahLst/>
              <a:cxnLst/>
              <a:rect l="l" t="t" r="r" b="b"/>
              <a:pathLst>
                <a:path w="4346" h="3720" extrusionOk="0">
                  <a:moveTo>
                    <a:pt x="2488" y="0"/>
                  </a:moveTo>
                  <a:cubicBezTo>
                    <a:pt x="833" y="0"/>
                    <a:pt x="0" y="2000"/>
                    <a:pt x="1168" y="3168"/>
                  </a:cubicBezTo>
                  <a:cubicBezTo>
                    <a:pt x="1549" y="3549"/>
                    <a:pt x="2016" y="3720"/>
                    <a:pt x="2474" y="3720"/>
                  </a:cubicBezTo>
                  <a:cubicBezTo>
                    <a:pt x="3431" y="3720"/>
                    <a:pt x="4345" y="2976"/>
                    <a:pt x="4345" y="1857"/>
                  </a:cubicBezTo>
                  <a:cubicBezTo>
                    <a:pt x="4345" y="833"/>
                    <a:pt x="3512" y="0"/>
                    <a:pt x="2488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89"/>
            <p:cNvSpPr/>
            <p:nvPr/>
          </p:nvSpPr>
          <p:spPr>
            <a:xfrm>
              <a:off x="3571167" y="2908572"/>
              <a:ext cx="58586" cy="97661"/>
            </a:xfrm>
            <a:custGeom>
              <a:avLst/>
              <a:gdLst/>
              <a:ahLst/>
              <a:cxnLst/>
              <a:rect l="l" t="t" r="r" b="b"/>
              <a:pathLst>
                <a:path w="2231" h="3719" extrusionOk="0">
                  <a:moveTo>
                    <a:pt x="297" y="0"/>
                  </a:moveTo>
                  <a:cubicBezTo>
                    <a:pt x="202" y="0"/>
                    <a:pt x="96" y="10"/>
                    <a:pt x="1" y="19"/>
                  </a:cubicBezTo>
                  <a:cubicBezTo>
                    <a:pt x="910" y="163"/>
                    <a:pt x="1570" y="948"/>
                    <a:pt x="1570" y="1857"/>
                  </a:cubicBezTo>
                  <a:cubicBezTo>
                    <a:pt x="1570" y="2776"/>
                    <a:pt x="910" y="3551"/>
                    <a:pt x="1" y="3694"/>
                  </a:cubicBezTo>
                  <a:cubicBezTo>
                    <a:pt x="100" y="3710"/>
                    <a:pt x="199" y="3718"/>
                    <a:pt x="297" y="3718"/>
                  </a:cubicBezTo>
                  <a:cubicBezTo>
                    <a:pt x="1248" y="3718"/>
                    <a:pt x="2066" y="2981"/>
                    <a:pt x="2145" y="2000"/>
                  </a:cubicBezTo>
                  <a:cubicBezTo>
                    <a:pt x="2231" y="929"/>
                    <a:pt x="1379" y="0"/>
                    <a:pt x="29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89"/>
            <p:cNvSpPr/>
            <p:nvPr/>
          </p:nvSpPr>
          <p:spPr>
            <a:xfrm>
              <a:off x="3557486" y="2942237"/>
              <a:ext cx="42672" cy="30199"/>
            </a:xfrm>
            <a:custGeom>
              <a:avLst/>
              <a:gdLst/>
              <a:ahLst/>
              <a:cxnLst/>
              <a:rect l="l" t="t" r="r" b="b"/>
              <a:pathLst>
                <a:path w="1625" h="1150" extrusionOk="0">
                  <a:moveTo>
                    <a:pt x="1360" y="0"/>
                  </a:moveTo>
                  <a:cubicBezTo>
                    <a:pt x="1317" y="0"/>
                    <a:pt x="1271" y="17"/>
                    <a:pt x="1230" y="58"/>
                  </a:cubicBezTo>
                  <a:lnTo>
                    <a:pt x="665" y="671"/>
                  </a:lnTo>
                  <a:lnTo>
                    <a:pt x="417" y="355"/>
                  </a:lnTo>
                  <a:cubicBezTo>
                    <a:pt x="373" y="301"/>
                    <a:pt x="320" y="279"/>
                    <a:pt x="269" y="279"/>
                  </a:cubicBezTo>
                  <a:cubicBezTo>
                    <a:pt x="128" y="279"/>
                    <a:pt x="1" y="447"/>
                    <a:pt x="120" y="594"/>
                  </a:cubicBezTo>
                  <a:lnTo>
                    <a:pt x="503" y="1082"/>
                  </a:lnTo>
                  <a:cubicBezTo>
                    <a:pt x="541" y="1120"/>
                    <a:pt x="589" y="1149"/>
                    <a:pt x="646" y="1149"/>
                  </a:cubicBezTo>
                  <a:lnTo>
                    <a:pt x="656" y="1149"/>
                  </a:lnTo>
                  <a:cubicBezTo>
                    <a:pt x="704" y="1149"/>
                    <a:pt x="761" y="1130"/>
                    <a:pt x="790" y="1092"/>
                  </a:cubicBezTo>
                  <a:lnTo>
                    <a:pt x="1508" y="317"/>
                  </a:lnTo>
                  <a:cubicBezTo>
                    <a:pt x="1624" y="178"/>
                    <a:pt x="1502" y="0"/>
                    <a:pt x="1360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9" name="Google Shape;12249;p89"/>
          <p:cNvGrpSpPr/>
          <p:nvPr/>
        </p:nvGrpSpPr>
        <p:grpSpPr>
          <a:xfrm>
            <a:off x="2694083" y="2888430"/>
            <a:ext cx="235762" cy="374756"/>
            <a:chOff x="2694083" y="2888430"/>
            <a:chExt cx="235762" cy="374756"/>
          </a:xfrm>
        </p:grpSpPr>
        <p:sp>
          <p:nvSpPr>
            <p:cNvPr id="12250" name="Google Shape;12250;p89"/>
            <p:cNvSpPr/>
            <p:nvPr/>
          </p:nvSpPr>
          <p:spPr>
            <a:xfrm>
              <a:off x="2808682" y="2888430"/>
              <a:ext cx="30173" cy="36002"/>
            </a:xfrm>
            <a:custGeom>
              <a:avLst/>
              <a:gdLst/>
              <a:ahLst/>
              <a:cxnLst/>
              <a:rect l="l" t="t" r="r" b="b"/>
              <a:pathLst>
                <a:path w="1149" h="1371" extrusionOk="0">
                  <a:moveTo>
                    <a:pt x="145" y="1"/>
                  </a:moveTo>
                  <a:cubicBezTo>
                    <a:pt x="66" y="1"/>
                    <a:pt x="0" y="56"/>
                    <a:pt x="0" y="136"/>
                  </a:cubicBezTo>
                  <a:lnTo>
                    <a:pt x="0" y="1131"/>
                  </a:lnTo>
                  <a:lnTo>
                    <a:pt x="1149" y="1370"/>
                  </a:lnTo>
                  <a:cubicBezTo>
                    <a:pt x="1149" y="308"/>
                    <a:pt x="479" y="59"/>
                    <a:pt x="163" y="2"/>
                  </a:cubicBezTo>
                  <a:cubicBezTo>
                    <a:pt x="157" y="1"/>
                    <a:pt x="151" y="1"/>
                    <a:pt x="14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89"/>
            <p:cNvSpPr/>
            <p:nvPr/>
          </p:nvSpPr>
          <p:spPr>
            <a:xfrm>
              <a:off x="2784549" y="2912091"/>
              <a:ext cx="139257" cy="266408"/>
            </a:xfrm>
            <a:custGeom>
              <a:avLst/>
              <a:gdLst/>
              <a:ahLst/>
              <a:cxnLst/>
              <a:rect l="l" t="t" r="r" b="b"/>
              <a:pathLst>
                <a:path w="5303" h="10145" extrusionOk="0">
                  <a:moveTo>
                    <a:pt x="422" y="0"/>
                  </a:moveTo>
                  <a:cubicBezTo>
                    <a:pt x="307" y="0"/>
                    <a:pt x="211" y="77"/>
                    <a:pt x="192" y="192"/>
                  </a:cubicBezTo>
                  <a:lnTo>
                    <a:pt x="1" y="1158"/>
                  </a:lnTo>
                  <a:lnTo>
                    <a:pt x="2767" y="5771"/>
                  </a:lnTo>
                  <a:lnTo>
                    <a:pt x="2996" y="10145"/>
                  </a:lnTo>
                  <a:lnTo>
                    <a:pt x="4145" y="10145"/>
                  </a:lnTo>
                  <a:cubicBezTo>
                    <a:pt x="4145" y="7379"/>
                    <a:pt x="5303" y="6699"/>
                    <a:pt x="5303" y="4154"/>
                  </a:cubicBezTo>
                  <a:cubicBezTo>
                    <a:pt x="5303" y="287"/>
                    <a:pt x="1341" y="19"/>
                    <a:pt x="422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89"/>
            <p:cNvSpPr/>
            <p:nvPr/>
          </p:nvSpPr>
          <p:spPr>
            <a:xfrm>
              <a:off x="2694083" y="2934202"/>
              <a:ext cx="223945" cy="256376"/>
            </a:xfrm>
            <a:custGeom>
              <a:avLst/>
              <a:gdLst/>
              <a:ahLst/>
              <a:cxnLst/>
              <a:rect l="l" t="t" r="r" b="b"/>
              <a:pathLst>
                <a:path w="8528" h="9763" extrusionOk="0">
                  <a:moveTo>
                    <a:pt x="3398" y="1"/>
                  </a:moveTo>
                  <a:cubicBezTo>
                    <a:pt x="3101" y="1"/>
                    <a:pt x="2859" y="16"/>
                    <a:pt x="2709" y="29"/>
                  </a:cubicBezTo>
                  <a:cubicBezTo>
                    <a:pt x="2470" y="48"/>
                    <a:pt x="2288" y="249"/>
                    <a:pt x="2288" y="489"/>
                  </a:cubicBezTo>
                  <a:lnTo>
                    <a:pt x="2288" y="776"/>
                  </a:lnTo>
                  <a:lnTo>
                    <a:pt x="163" y="2900"/>
                  </a:lnTo>
                  <a:cubicBezTo>
                    <a:pt x="48" y="3015"/>
                    <a:pt x="0" y="3168"/>
                    <a:pt x="39" y="3321"/>
                  </a:cubicBezTo>
                  <a:lnTo>
                    <a:pt x="192" y="4077"/>
                  </a:lnTo>
                  <a:cubicBezTo>
                    <a:pt x="201" y="4173"/>
                    <a:pt x="278" y="4240"/>
                    <a:pt x="364" y="4259"/>
                  </a:cubicBezTo>
                  <a:cubicBezTo>
                    <a:pt x="616" y="4313"/>
                    <a:pt x="850" y="4336"/>
                    <a:pt x="1066" y="4336"/>
                  </a:cubicBezTo>
                  <a:cubicBezTo>
                    <a:pt x="1884" y="4336"/>
                    <a:pt x="2442" y="4006"/>
                    <a:pt x="2738" y="3771"/>
                  </a:cubicBezTo>
                  <a:cubicBezTo>
                    <a:pt x="2820" y="3699"/>
                    <a:pt x="2925" y="3663"/>
                    <a:pt x="3030" y="3663"/>
                  </a:cubicBezTo>
                  <a:cubicBezTo>
                    <a:pt x="3108" y="3663"/>
                    <a:pt x="3185" y="3683"/>
                    <a:pt x="3254" y="3723"/>
                  </a:cubicBezTo>
                  <a:cubicBezTo>
                    <a:pt x="3612" y="3931"/>
                    <a:pt x="4013" y="4037"/>
                    <a:pt x="4417" y="4037"/>
                  </a:cubicBezTo>
                  <a:cubicBezTo>
                    <a:pt x="4553" y="4037"/>
                    <a:pt x="4689" y="4025"/>
                    <a:pt x="4824" y="4001"/>
                  </a:cubicBezTo>
                  <a:lnTo>
                    <a:pt x="4824" y="4001"/>
                  </a:lnTo>
                  <a:cubicBezTo>
                    <a:pt x="2718" y="6116"/>
                    <a:pt x="2058" y="7542"/>
                    <a:pt x="2058" y="8384"/>
                  </a:cubicBezTo>
                  <a:cubicBezTo>
                    <a:pt x="2058" y="8920"/>
                    <a:pt x="2316" y="9437"/>
                    <a:pt x="2747" y="9762"/>
                  </a:cubicBezTo>
                  <a:lnTo>
                    <a:pt x="7819" y="9762"/>
                  </a:lnTo>
                  <a:cubicBezTo>
                    <a:pt x="7819" y="9762"/>
                    <a:pt x="7073" y="8623"/>
                    <a:pt x="7896" y="4805"/>
                  </a:cubicBezTo>
                  <a:cubicBezTo>
                    <a:pt x="8528" y="1867"/>
                    <a:pt x="7092" y="814"/>
                    <a:pt x="5475" y="297"/>
                  </a:cubicBezTo>
                  <a:cubicBezTo>
                    <a:pt x="4750" y="58"/>
                    <a:pt x="3971" y="1"/>
                    <a:pt x="3398" y="1"/>
                  </a:cubicBezTo>
                  <a:close/>
                </a:path>
              </a:pathLst>
            </a:custGeom>
            <a:solidFill>
              <a:srgbClr val="D9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89"/>
            <p:cNvSpPr/>
            <p:nvPr/>
          </p:nvSpPr>
          <p:spPr>
            <a:xfrm>
              <a:off x="2771997" y="2954238"/>
              <a:ext cx="12710" cy="18461"/>
            </a:xfrm>
            <a:custGeom>
              <a:avLst/>
              <a:gdLst/>
              <a:ahLst/>
              <a:cxnLst/>
              <a:rect l="l" t="t" r="r" b="b"/>
              <a:pathLst>
                <a:path w="484" h="703" extrusionOk="0">
                  <a:moveTo>
                    <a:pt x="243" y="1"/>
                  </a:moveTo>
                  <a:cubicBezTo>
                    <a:pt x="122" y="1"/>
                    <a:pt x="0" y="84"/>
                    <a:pt x="10" y="252"/>
                  </a:cubicBezTo>
                  <a:lnTo>
                    <a:pt x="10" y="472"/>
                  </a:lnTo>
                  <a:cubicBezTo>
                    <a:pt x="10" y="600"/>
                    <a:pt x="106" y="702"/>
                    <a:pt x="232" y="702"/>
                  </a:cubicBezTo>
                  <a:cubicBezTo>
                    <a:pt x="238" y="702"/>
                    <a:pt x="243" y="702"/>
                    <a:pt x="249" y="702"/>
                  </a:cubicBezTo>
                  <a:cubicBezTo>
                    <a:pt x="373" y="702"/>
                    <a:pt x="469" y="596"/>
                    <a:pt x="469" y="482"/>
                  </a:cubicBezTo>
                  <a:lnTo>
                    <a:pt x="469" y="252"/>
                  </a:lnTo>
                  <a:cubicBezTo>
                    <a:pt x="484" y="84"/>
                    <a:pt x="364" y="1"/>
                    <a:pt x="2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89"/>
            <p:cNvSpPr/>
            <p:nvPr/>
          </p:nvSpPr>
          <p:spPr>
            <a:xfrm>
              <a:off x="2695843" y="2997830"/>
              <a:ext cx="155853" cy="186709"/>
            </a:xfrm>
            <a:custGeom>
              <a:avLst/>
              <a:gdLst/>
              <a:ahLst/>
              <a:cxnLst/>
              <a:rect l="l" t="t" r="r" b="b"/>
              <a:pathLst>
                <a:path w="5935" h="7110" extrusionOk="0">
                  <a:moveTo>
                    <a:pt x="3139" y="1"/>
                  </a:moveTo>
                  <a:cubicBezTo>
                    <a:pt x="2975" y="1"/>
                    <a:pt x="2822" y="55"/>
                    <a:pt x="2680" y="200"/>
                  </a:cubicBezTo>
                  <a:cubicBezTo>
                    <a:pt x="2239" y="641"/>
                    <a:pt x="1365" y="1082"/>
                    <a:pt x="151" y="1082"/>
                  </a:cubicBezTo>
                  <a:cubicBezTo>
                    <a:pt x="101" y="1082"/>
                    <a:pt x="51" y="1082"/>
                    <a:pt x="0" y="1080"/>
                  </a:cubicBezTo>
                  <a:lnTo>
                    <a:pt x="0" y="1080"/>
                  </a:lnTo>
                  <a:lnTo>
                    <a:pt x="115" y="1664"/>
                  </a:lnTo>
                  <a:cubicBezTo>
                    <a:pt x="134" y="1760"/>
                    <a:pt x="201" y="1827"/>
                    <a:pt x="297" y="1846"/>
                  </a:cubicBezTo>
                  <a:cubicBezTo>
                    <a:pt x="546" y="1897"/>
                    <a:pt x="777" y="1919"/>
                    <a:pt x="991" y="1919"/>
                  </a:cubicBezTo>
                  <a:cubicBezTo>
                    <a:pt x="1812" y="1919"/>
                    <a:pt x="2372" y="1593"/>
                    <a:pt x="2661" y="1358"/>
                  </a:cubicBezTo>
                  <a:cubicBezTo>
                    <a:pt x="2751" y="1284"/>
                    <a:pt x="2859" y="1247"/>
                    <a:pt x="2967" y="1247"/>
                  </a:cubicBezTo>
                  <a:cubicBezTo>
                    <a:pt x="3042" y="1247"/>
                    <a:pt x="3117" y="1265"/>
                    <a:pt x="3187" y="1300"/>
                  </a:cubicBezTo>
                  <a:cubicBezTo>
                    <a:pt x="3545" y="1508"/>
                    <a:pt x="3946" y="1614"/>
                    <a:pt x="4350" y="1614"/>
                  </a:cubicBezTo>
                  <a:cubicBezTo>
                    <a:pt x="4486" y="1614"/>
                    <a:pt x="4622" y="1602"/>
                    <a:pt x="4757" y="1578"/>
                  </a:cubicBezTo>
                  <a:lnTo>
                    <a:pt x="4757" y="1578"/>
                  </a:lnTo>
                  <a:cubicBezTo>
                    <a:pt x="2651" y="3693"/>
                    <a:pt x="1991" y="5119"/>
                    <a:pt x="1991" y="5961"/>
                  </a:cubicBezTo>
                  <a:cubicBezTo>
                    <a:pt x="1991" y="6382"/>
                    <a:pt x="2144" y="6794"/>
                    <a:pt x="2431" y="7109"/>
                  </a:cubicBezTo>
                  <a:lnTo>
                    <a:pt x="3838" y="7109"/>
                  </a:lnTo>
                  <a:lnTo>
                    <a:pt x="3838" y="6880"/>
                  </a:lnTo>
                  <a:cubicBezTo>
                    <a:pt x="3838" y="6880"/>
                    <a:pt x="2910" y="5272"/>
                    <a:pt x="4527" y="3425"/>
                  </a:cubicBezTo>
                  <a:cubicBezTo>
                    <a:pt x="5934" y="1817"/>
                    <a:pt x="5905" y="965"/>
                    <a:pt x="5781" y="621"/>
                  </a:cubicBezTo>
                  <a:cubicBezTo>
                    <a:pt x="5749" y="532"/>
                    <a:pt x="5662" y="471"/>
                    <a:pt x="5567" y="471"/>
                  </a:cubicBezTo>
                  <a:cubicBezTo>
                    <a:pt x="5549" y="471"/>
                    <a:pt x="5531" y="473"/>
                    <a:pt x="5513" y="477"/>
                  </a:cubicBezTo>
                  <a:cubicBezTo>
                    <a:pt x="5365" y="513"/>
                    <a:pt x="5222" y="529"/>
                    <a:pt x="5085" y="529"/>
                  </a:cubicBezTo>
                  <a:cubicBezTo>
                    <a:pt x="4281" y="529"/>
                    <a:pt x="3651" y="1"/>
                    <a:pt x="3139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89"/>
            <p:cNvSpPr/>
            <p:nvPr/>
          </p:nvSpPr>
          <p:spPr>
            <a:xfrm>
              <a:off x="2736047" y="3178735"/>
              <a:ext cx="181719" cy="30173"/>
            </a:xfrm>
            <a:custGeom>
              <a:avLst/>
              <a:gdLst/>
              <a:ahLst/>
              <a:cxnLst/>
              <a:rect l="l" t="t" r="r" b="b"/>
              <a:pathLst>
                <a:path w="6920" h="1149" extrusionOk="0">
                  <a:moveTo>
                    <a:pt x="460" y="0"/>
                  </a:moveTo>
                  <a:cubicBezTo>
                    <a:pt x="211" y="0"/>
                    <a:pt x="1" y="201"/>
                    <a:pt x="1" y="460"/>
                  </a:cubicBezTo>
                  <a:lnTo>
                    <a:pt x="1" y="1149"/>
                  </a:lnTo>
                  <a:lnTo>
                    <a:pt x="6920" y="1149"/>
                  </a:lnTo>
                  <a:lnTo>
                    <a:pt x="6910" y="460"/>
                  </a:lnTo>
                  <a:cubicBezTo>
                    <a:pt x="6910" y="201"/>
                    <a:pt x="6709" y="0"/>
                    <a:pt x="6451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89"/>
            <p:cNvSpPr/>
            <p:nvPr/>
          </p:nvSpPr>
          <p:spPr>
            <a:xfrm>
              <a:off x="2736047" y="3178735"/>
              <a:ext cx="60608" cy="30173"/>
            </a:xfrm>
            <a:custGeom>
              <a:avLst/>
              <a:gdLst/>
              <a:ahLst/>
              <a:cxnLst/>
              <a:rect l="l" t="t" r="r" b="b"/>
              <a:pathLst>
                <a:path w="2308" h="1149" extrusionOk="0">
                  <a:moveTo>
                    <a:pt x="460" y="0"/>
                  </a:moveTo>
                  <a:cubicBezTo>
                    <a:pt x="211" y="0"/>
                    <a:pt x="1" y="201"/>
                    <a:pt x="1" y="460"/>
                  </a:cubicBezTo>
                  <a:lnTo>
                    <a:pt x="1" y="1149"/>
                  </a:lnTo>
                  <a:lnTo>
                    <a:pt x="1848" y="1149"/>
                  </a:lnTo>
                  <a:lnTo>
                    <a:pt x="1848" y="460"/>
                  </a:lnTo>
                  <a:cubicBezTo>
                    <a:pt x="1848" y="201"/>
                    <a:pt x="2049" y="0"/>
                    <a:pt x="230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89"/>
            <p:cNvSpPr/>
            <p:nvPr/>
          </p:nvSpPr>
          <p:spPr>
            <a:xfrm>
              <a:off x="2723993" y="3202605"/>
              <a:ext cx="205852" cy="60582"/>
            </a:xfrm>
            <a:custGeom>
              <a:avLst/>
              <a:gdLst/>
              <a:ahLst/>
              <a:cxnLst/>
              <a:rect l="l" t="t" r="r" b="b"/>
              <a:pathLst>
                <a:path w="7839" h="2307" extrusionOk="0">
                  <a:moveTo>
                    <a:pt x="460" y="0"/>
                  </a:moveTo>
                  <a:cubicBezTo>
                    <a:pt x="201" y="0"/>
                    <a:pt x="0" y="211"/>
                    <a:pt x="0" y="469"/>
                  </a:cubicBezTo>
                  <a:lnTo>
                    <a:pt x="0" y="1848"/>
                  </a:lnTo>
                  <a:cubicBezTo>
                    <a:pt x="0" y="2106"/>
                    <a:pt x="201" y="2307"/>
                    <a:pt x="460" y="2307"/>
                  </a:cubicBezTo>
                  <a:lnTo>
                    <a:pt x="7379" y="2307"/>
                  </a:lnTo>
                  <a:cubicBezTo>
                    <a:pt x="7628" y="2307"/>
                    <a:pt x="7838" y="2106"/>
                    <a:pt x="7838" y="1848"/>
                  </a:cubicBezTo>
                  <a:lnTo>
                    <a:pt x="7838" y="469"/>
                  </a:lnTo>
                  <a:cubicBezTo>
                    <a:pt x="7838" y="211"/>
                    <a:pt x="7628" y="0"/>
                    <a:pt x="7379" y="0"/>
                  </a:cubicBezTo>
                  <a:close/>
                </a:path>
              </a:pathLst>
            </a:custGeom>
            <a:solidFill>
              <a:srgbClr val="D9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89"/>
            <p:cNvSpPr/>
            <p:nvPr/>
          </p:nvSpPr>
          <p:spPr>
            <a:xfrm>
              <a:off x="2723993" y="3202605"/>
              <a:ext cx="78675" cy="60582"/>
            </a:xfrm>
            <a:custGeom>
              <a:avLst/>
              <a:gdLst/>
              <a:ahLst/>
              <a:cxnLst/>
              <a:rect l="l" t="t" r="r" b="b"/>
              <a:pathLst>
                <a:path w="2996" h="2307" extrusionOk="0">
                  <a:moveTo>
                    <a:pt x="460" y="0"/>
                  </a:moveTo>
                  <a:cubicBezTo>
                    <a:pt x="201" y="0"/>
                    <a:pt x="0" y="211"/>
                    <a:pt x="0" y="469"/>
                  </a:cubicBezTo>
                  <a:lnTo>
                    <a:pt x="0" y="1848"/>
                  </a:lnTo>
                  <a:cubicBezTo>
                    <a:pt x="0" y="2106"/>
                    <a:pt x="201" y="2307"/>
                    <a:pt x="460" y="2307"/>
                  </a:cubicBezTo>
                  <a:lnTo>
                    <a:pt x="2996" y="2307"/>
                  </a:lnTo>
                  <a:cubicBezTo>
                    <a:pt x="2737" y="2307"/>
                    <a:pt x="2536" y="2106"/>
                    <a:pt x="2536" y="1848"/>
                  </a:cubicBezTo>
                  <a:lnTo>
                    <a:pt x="2536" y="469"/>
                  </a:lnTo>
                  <a:cubicBezTo>
                    <a:pt x="2536" y="211"/>
                    <a:pt x="2737" y="0"/>
                    <a:pt x="299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9" name="Google Shape;12259;p89"/>
          <p:cNvGrpSpPr/>
          <p:nvPr/>
        </p:nvGrpSpPr>
        <p:grpSpPr>
          <a:xfrm>
            <a:off x="871534" y="4300588"/>
            <a:ext cx="357661" cy="311155"/>
            <a:chOff x="871534" y="4300588"/>
            <a:chExt cx="357661" cy="311155"/>
          </a:xfrm>
        </p:grpSpPr>
        <p:sp>
          <p:nvSpPr>
            <p:cNvPr id="12260" name="Google Shape;12260;p89"/>
            <p:cNvSpPr/>
            <p:nvPr/>
          </p:nvSpPr>
          <p:spPr>
            <a:xfrm>
              <a:off x="992672" y="4300588"/>
              <a:ext cx="115386" cy="62368"/>
            </a:xfrm>
            <a:custGeom>
              <a:avLst/>
              <a:gdLst/>
              <a:ahLst/>
              <a:cxnLst/>
              <a:rect l="l" t="t" r="r" b="b"/>
              <a:pathLst>
                <a:path w="4394" h="2375" extrusionOk="0">
                  <a:moveTo>
                    <a:pt x="1197" y="1"/>
                  </a:moveTo>
                  <a:cubicBezTo>
                    <a:pt x="785" y="1"/>
                    <a:pt x="422" y="298"/>
                    <a:pt x="335" y="709"/>
                  </a:cubicBezTo>
                  <a:lnTo>
                    <a:pt x="1" y="2374"/>
                  </a:lnTo>
                  <a:lnTo>
                    <a:pt x="450" y="2374"/>
                  </a:lnTo>
                  <a:lnTo>
                    <a:pt x="766" y="996"/>
                  </a:lnTo>
                  <a:cubicBezTo>
                    <a:pt x="812" y="802"/>
                    <a:pt x="975" y="661"/>
                    <a:pt x="1177" y="661"/>
                  </a:cubicBezTo>
                  <a:cubicBezTo>
                    <a:pt x="1184" y="661"/>
                    <a:pt x="1190" y="661"/>
                    <a:pt x="1197" y="661"/>
                  </a:cubicBezTo>
                  <a:lnTo>
                    <a:pt x="3207" y="661"/>
                  </a:lnTo>
                  <a:cubicBezTo>
                    <a:pt x="3408" y="661"/>
                    <a:pt x="3589" y="795"/>
                    <a:pt x="3637" y="996"/>
                  </a:cubicBezTo>
                  <a:lnTo>
                    <a:pt x="3943" y="2374"/>
                  </a:lnTo>
                  <a:lnTo>
                    <a:pt x="4393" y="2374"/>
                  </a:lnTo>
                  <a:lnTo>
                    <a:pt x="4058" y="709"/>
                  </a:lnTo>
                  <a:cubicBezTo>
                    <a:pt x="3972" y="298"/>
                    <a:pt x="3609" y="1"/>
                    <a:pt x="319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89"/>
            <p:cNvSpPr/>
            <p:nvPr/>
          </p:nvSpPr>
          <p:spPr>
            <a:xfrm>
              <a:off x="883089" y="4473510"/>
              <a:ext cx="334526" cy="138233"/>
            </a:xfrm>
            <a:custGeom>
              <a:avLst/>
              <a:gdLst/>
              <a:ahLst/>
              <a:cxnLst/>
              <a:rect l="l" t="t" r="r" b="b"/>
              <a:pathLst>
                <a:path w="12739" h="5264" extrusionOk="0">
                  <a:moveTo>
                    <a:pt x="1" y="0"/>
                  </a:moveTo>
                  <a:lnTo>
                    <a:pt x="1" y="4613"/>
                  </a:lnTo>
                  <a:cubicBezTo>
                    <a:pt x="1" y="4977"/>
                    <a:pt x="298" y="5264"/>
                    <a:pt x="661" y="5264"/>
                  </a:cubicBezTo>
                  <a:lnTo>
                    <a:pt x="12079" y="5264"/>
                  </a:lnTo>
                  <a:cubicBezTo>
                    <a:pt x="12442" y="5264"/>
                    <a:pt x="12739" y="4977"/>
                    <a:pt x="12739" y="4613"/>
                  </a:cubicBezTo>
                  <a:lnTo>
                    <a:pt x="12739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89"/>
            <p:cNvSpPr/>
            <p:nvPr/>
          </p:nvSpPr>
          <p:spPr>
            <a:xfrm>
              <a:off x="883089" y="4473248"/>
              <a:ext cx="334526" cy="138495"/>
            </a:xfrm>
            <a:custGeom>
              <a:avLst/>
              <a:gdLst/>
              <a:ahLst/>
              <a:cxnLst/>
              <a:rect l="l" t="t" r="r" b="b"/>
              <a:pathLst>
                <a:path w="12739" h="5274" extrusionOk="0">
                  <a:moveTo>
                    <a:pt x="1" y="1"/>
                  </a:moveTo>
                  <a:lnTo>
                    <a:pt x="1" y="4614"/>
                  </a:lnTo>
                  <a:cubicBezTo>
                    <a:pt x="1" y="4977"/>
                    <a:pt x="298" y="5274"/>
                    <a:pt x="661" y="5274"/>
                  </a:cubicBezTo>
                  <a:lnTo>
                    <a:pt x="12079" y="5274"/>
                  </a:lnTo>
                  <a:cubicBezTo>
                    <a:pt x="12442" y="5274"/>
                    <a:pt x="12739" y="4977"/>
                    <a:pt x="12739" y="4614"/>
                  </a:cubicBezTo>
                  <a:lnTo>
                    <a:pt x="12739" y="4393"/>
                  </a:lnTo>
                  <a:lnTo>
                    <a:pt x="1762" y="4393"/>
                  </a:lnTo>
                  <a:cubicBezTo>
                    <a:pt x="1274" y="4393"/>
                    <a:pt x="881" y="4001"/>
                    <a:pt x="881" y="3523"/>
                  </a:cubicBezTo>
                  <a:lnTo>
                    <a:pt x="881" y="1982"/>
                  </a:lnTo>
                  <a:cubicBezTo>
                    <a:pt x="881" y="1858"/>
                    <a:pt x="979" y="1759"/>
                    <a:pt x="1091" y="1759"/>
                  </a:cubicBezTo>
                  <a:cubicBezTo>
                    <a:pt x="1101" y="1759"/>
                    <a:pt x="1111" y="1760"/>
                    <a:pt x="1121" y="1762"/>
                  </a:cubicBezTo>
                  <a:lnTo>
                    <a:pt x="11428" y="1762"/>
                  </a:lnTo>
                  <a:cubicBezTo>
                    <a:pt x="11897" y="1762"/>
                    <a:pt x="12356" y="1608"/>
                    <a:pt x="12739" y="1321"/>
                  </a:cubicBezTo>
                  <a:lnTo>
                    <a:pt x="12739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89"/>
            <p:cNvSpPr/>
            <p:nvPr/>
          </p:nvSpPr>
          <p:spPr>
            <a:xfrm>
              <a:off x="871534" y="4358150"/>
              <a:ext cx="357661" cy="149813"/>
            </a:xfrm>
            <a:custGeom>
              <a:avLst/>
              <a:gdLst/>
              <a:ahLst/>
              <a:cxnLst/>
              <a:rect l="l" t="t" r="r" b="b"/>
              <a:pathLst>
                <a:path w="13620" h="5705" extrusionOk="0">
                  <a:moveTo>
                    <a:pt x="12756" y="0"/>
                  </a:moveTo>
                  <a:cubicBezTo>
                    <a:pt x="12750" y="0"/>
                    <a:pt x="12744" y="0"/>
                    <a:pt x="12739" y="0"/>
                  </a:cubicBezTo>
                  <a:lnTo>
                    <a:pt x="881" y="0"/>
                  </a:lnTo>
                  <a:cubicBezTo>
                    <a:pt x="393" y="0"/>
                    <a:pt x="1" y="393"/>
                    <a:pt x="10" y="881"/>
                  </a:cubicBezTo>
                  <a:lnTo>
                    <a:pt x="10" y="3953"/>
                  </a:lnTo>
                  <a:cubicBezTo>
                    <a:pt x="1" y="4920"/>
                    <a:pt x="795" y="5704"/>
                    <a:pt x="1762" y="5704"/>
                  </a:cubicBezTo>
                  <a:lnTo>
                    <a:pt x="11868" y="5704"/>
                  </a:lnTo>
                  <a:cubicBezTo>
                    <a:pt x="12834" y="5704"/>
                    <a:pt x="13619" y="4920"/>
                    <a:pt x="13619" y="3953"/>
                  </a:cubicBezTo>
                  <a:lnTo>
                    <a:pt x="13619" y="881"/>
                  </a:lnTo>
                  <a:cubicBezTo>
                    <a:pt x="13619" y="399"/>
                    <a:pt x="13236" y="0"/>
                    <a:pt x="12756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89"/>
            <p:cNvSpPr/>
            <p:nvPr/>
          </p:nvSpPr>
          <p:spPr>
            <a:xfrm>
              <a:off x="900446" y="4358150"/>
              <a:ext cx="299837" cy="17358"/>
            </a:xfrm>
            <a:custGeom>
              <a:avLst/>
              <a:gdLst/>
              <a:ahLst/>
              <a:cxnLst/>
              <a:rect l="l" t="t" r="r" b="b"/>
              <a:pathLst>
                <a:path w="11418" h="661" extrusionOk="0">
                  <a:moveTo>
                    <a:pt x="326" y="0"/>
                  </a:moveTo>
                  <a:cubicBezTo>
                    <a:pt x="144" y="0"/>
                    <a:pt x="0" y="144"/>
                    <a:pt x="0" y="326"/>
                  </a:cubicBezTo>
                  <a:cubicBezTo>
                    <a:pt x="0" y="508"/>
                    <a:pt x="144" y="661"/>
                    <a:pt x="326" y="661"/>
                  </a:cubicBezTo>
                  <a:lnTo>
                    <a:pt x="11092" y="661"/>
                  </a:lnTo>
                  <a:cubicBezTo>
                    <a:pt x="11274" y="661"/>
                    <a:pt x="11418" y="508"/>
                    <a:pt x="11418" y="326"/>
                  </a:cubicBezTo>
                  <a:cubicBezTo>
                    <a:pt x="11418" y="144"/>
                    <a:pt x="11274" y="0"/>
                    <a:pt x="1109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89"/>
            <p:cNvSpPr/>
            <p:nvPr/>
          </p:nvSpPr>
          <p:spPr>
            <a:xfrm>
              <a:off x="929332" y="4358150"/>
              <a:ext cx="34453" cy="253593"/>
            </a:xfrm>
            <a:custGeom>
              <a:avLst/>
              <a:gdLst/>
              <a:ahLst/>
              <a:cxnLst/>
              <a:rect l="l" t="t" r="r" b="b"/>
              <a:pathLst>
                <a:path w="1312" h="9657" extrusionOk="0">
                  <a:moveTo>
                    <a:pt x="1" y="0"/>
                  </a:moveTo>
                  <a:lnTo>
                    <a:pt x="1" y="9657"/>
                  </a:lnTo>
                  <a:lnTo>
                    <a:pt x="1312" y="9657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89"/>
            <p:cNvSpPr/>
            <p:nvPr/>
          </p:nvSpPr>
          <p:spPr>
            <a:xfrm>
              <a:off x="929332" y="4358150"/>
              <a:ext cx="34453" cy="17122"/>
            </a:xfrm>
            <a:custGeom>
              <a:avLst/>
              <a:gdLst/>
              <a:ahLst/>
              <a:cxnLst/>
              <a:rect l="l" t="t" r="r" b="b"/>
              <a:pathLst>
                <a:path w="131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12" y="65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89"/>
            <p:cNvSpPr/>
            <p:nvPr/>
          </p:nvSpPr>
          <p:spPr>
            <a:xfrm>
              <a:off x="929332" y="4525269"/>
              <a:ext cx="34453" cy="17384"/>
            </a:xfrm>
            <a:custGeom>
              <a:avLst/>
              <a:gdLst/>
              <a:ahLst/>
              <a:cxnLst/>
              <a:rect l="l" t="t" r="r" b="b"/>
              <a:pathLst>
                <a:path w="1312" h="662" extrusionOk="0">
                  <a:moveTo>
                    <a:pt x="1" y="1"/>
                  </a:moveTo>
                  <a:lnTo>
                    <a:pt x="1" y="661"/>
                  </a:lnTo>
                  <a:lnTo>
                    <a:pt x="1312" y="661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89"/>
            <p:cNvSpPr/>
            <p:nvPr/>
          </p:nvSpPr>
          <p:spPr>
            <a:xfrm>
              <a:off x="929332" y="4485065"/>
              <a:ext cx="34453" cy="17122"/>
            </a:xfrm>
            <a:custGeom>
              <a:avLst/>
              <a:gdLst/>
              <a:ahLst/>
              <a:cxnLst/>
              <a:rect l="l" t="t" r="r" b="b"/>
              <a:pathLst>
                <a:path w="131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12" y="65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89"/>
            <p:cNvSpPr/>
            <p:nvPr/>
          </p:nvSpPr>
          <p:spPr>
            <a:xfrm>
              <a:off x="917778" y="4479025"/>
              <a:ext cx="57588" cy="52047"/>
            </a:xfrm>
            <a:custGeom>
              <a:avLst/>
              <a:gdLst/>
              <a:ahLst/>
              <a:cxnLst/>
              <a:rect l="l" t="t" r="r" b="b"/>
              <a:pathLst>
                <a:path w="2193" h="1982" extrusionOk="0">
                  <a:moveTo>
                    <a:pt x="1752" y="441"/>
                  </a:moveTo>
                  <a:lnTo>
                    <a:pt x="1752" y="1542"/>
                  </a:lnTo>
                  <a:lnTo>
                    <a:pt x="441" y="1542"/>
                  </a:lnTo>
                  <a:lnTo>
                    <a:pt x="441" y="441"/>
                  </a:lnTo>
                  <a:close/>
                  <a:moveTo>
                    <a:pt x="441" y="1"/>
                  </a:moveTo>
                  <a:cubicBezTo>
                    <a:pt x="202" y="1"/>
                    <a:pt x="1" y="202"/>
                    <a:pt x="1" y="441"/>
                  </a:cubicBezTo>
                  <a:lnTo>
                    <a:pt x="1" y="1542"/>
                  </a:lnTo>
                  <a:cubicBezTo>
                    <a:pt x="1" y="1790"/>
                    <a:pt x="202" y="1982"/>
                    <a:pt x="441" y="1982"/>
                  </a:cubicBezTo>
                  <a:lnTo>
                    <a:pt x="1752" y="1982"/>
                  </a:lnTo>
                  <a:cubicBezTo>
                    <a:pt x="2001" y="1982"/>
                    <a:pt x="2192" y="1781"/>
                    <a:pt x="2192" y="1542"/>
                  </a:cubicBezTo>
                  <a:lnTo>
                    <a:pt x="2192" y="441"/>
                  </a:lnTo>
                  <a:cubicBezTo>
                    <a:pt x="2192" y="202"/>
                    <a:pt x="2001" y="1"/>
                    <a:pt x="1752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89"/>
            <p:cNvSpPr/>
            <p:nvPr/>
          </p:nvSpPr>
          <p:spPr>
            <a:xfrm>
              <a:off x="940651" y="4479603"/>
              <a:ext cx="11581" cy="28361"/>
            </a:xfrm>
            <a:custGeom>
              <a:avLst/>
              <a:gdLst/>
              <a:ahLst/>
              <a:cxnLst/>
              <a:rect l="l" t="t" r="r" b="b"/>
              <a:pathLst>
                <a:path w="441" h="1080" extrusionOk="0">
                  <a:moveTo>
                    <a:pt x="225" y="0"/>
                  </a:moveTo>
                  <a:cubicBezTo>
                    <a:pt x="122" y="0"/>
                    <a:pt x="20" y="70"/>
                    <a:pt x="10" y="208"/>
                  </a:cubicBezTo>
                  <a:lnTo>
                    <a:pt x="10" y="859"/>
                  </a:lnTo>
                  <a:cubicBezTo>
                    <a:pt x="0" y="984"/>
                    <a:pt x="106" y="1079"/>
                    <a:pt x="230" y="1079"/>
                  </a:cubicBezTo>
                  <a:cubicBezTo>
                    <a:pt x="345" y="1079"/>
                    <a:pt x="441" y="984"/>
                    <a:pt x="441" y="859"/>
                  </a:cubicBezTo>
                  <a:lnTo>
                    <a:pt x="441" y="208"/>
                  </a:lnTo>
                  <a:cubicBezTo>
                    <a:pt x="431" y="70"/>
                    <a:pt x="328" y="0"/>
                    <a:pt x="225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89"/>
            <p:cNvSpPr/>
            <p:nvPr/>
          </p:nvSpPr>
          <p:spPr>
            <a:xfrm>
              <a:off x="929332" y="4588844"/>
              <a:ext cx="34453" cy="22899"/>
            </a:xfrm>
            <a:custGeom>
              <a:avLst/>
              <a:gdLst/>
              <a:ahLst/>
              <a:cxnLst/>
              <a:rect l="l" t="t" r="r" b="b"/>
              <a:pathLst>
                <a:path w="1312" h="872" extrusionOk="0">
                  <a:moveTo>
                    <a:pt x="1" y="1"/>
                  </a:moveTo>
                  <a:lnTo>
                    <a:pt x="1" y="872"/>
                  </a:lnTo>
                  <a:lnTo>
                    <a:pt x="1312" y="872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89"/>
            <p:cNvSpPr/>
            <p:nvPr/>
          </p:nvSpPr>
          <p:spPr>
            <a:xfrm>
              <a:off x="1136918" y="4358150"/>
              <a:ext cx="34716" cy="253593"/>
            </a:xfrm>
            <a:custGeom>
              <a:avLst/>
              <a:gdLst/>
              <a:ahLst/>
              <a:cxnLst/>
              <a:rect l="l" t="t" r="r" b="b"/>
              <a:pathLst>
                <a:path w="1322" h="9657" extrusionOk="0">
                  <a:moveTo>
                    <a:pt x="1" y="0"/>
                  </a:moveTo>
                  <a:lnTo>
                    <a:pt x="1" y="9657"/>
                  </a:lnTo>
                  <a:lnTo>
                    <a:pt x="1322" y="9657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89"/>
            <p:cNvSpPr/>
            <p:nvPr/>
          </p:nvSpPr>
          <p:spPr>
            <a:xfrm>
              <a:off x="1136918" y="4358150"/>
              <a:ext cx="34716" cy="17122"/>
            </a:xfrm>
            <a:custGeom>
              <a:avLst/>
              <a:gdLst/>
              <a:ahLst/>
              <a:cxnLst/>
              <a:rect l="l" t="t" r="r" b="b"/>
              <a:pathLst>
                <a:path w="132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22" y="651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89"/>
            <p:cNvSpPr/>
            <p:nvPr/>
          </p:nvSpPr>
          <p:spPr>
            <a:xfrm>
              <a:off x="1136918" y="4525269"/>
              <a:ext cx="34716" cy="17384"/>
            </a:xfrm>
            <a:custGeom>
              <a:avLst/>
              <a:gdLst/>
              <a:ahLst/>
              <a:cxnLst/>
              <a:rect l="l" t="t" r="r" b="b"/>
              <a:pathLst>
                <a:path w="1322" h="662" extrusionOk="0">
                  <a:moveTo>
                    <a:pt x="1" y="1"/>
                  </a:moveTo>
                  <a:lnTo>
                    <a:pt x="1" y="661"/>
                  </a:lnTo>
                  <a:lnTo>
                    <a:pt x="1322" y="661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89"/>
            <p:cNvSpPr/>
            <p:nvPr/>
          </p:nvSpPr>
          <p:spPr>
            <a:xfrm>
              <a:off x="1136918" y="4485065"/>
              <a:ext cx="34716" cy="17122"/>
            </a:xfrm>
            <a:custGeom>
              <a:avLst/>
              <a:gdLst/>
              <a:ahLst/>
              <a:cxnLst/>
              <a:rect l="l" t="t" r="r" b="b"/>
              <a:pathLst>
                <a:path w="132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22" y="651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89"/>
            <p:cNvSpPr/>
            <p:nvPr/>
          </p:nvSpPr>
          <p:spPr>
            <a:xfrm>
              <a:off x="1125363" y="4479025"/>
              <a:ext cx="57825" cy="52047"/>
            </a:xfrm>
            <a:custGeom>
              <a:avLst/>
              <a:gdLst/>
              <a:ahLst/>
              <a:cxnLst/>
              <a:rect l="l" t="t" r="r" b="b"/>
              <a:pathLst>
                <a:path w="2202" h="1982" extrusionOk="0">
                  <a:moveTo>
                    <a:pt x="1752" y="441"/>
                  </a:moveTo>
                  <a:lnTo>
                    <a:pt x="1752" y="1542"/>
                  </a:lnTo>
                  <a:lnTo>
                    <a:pt x="441" y="1542"/>
                  </a:lnTo>
                  <a:lnTo>
                    <a:pt x="441" y="441"/>
                  </a:lnTo>
                  <a:close/>
                  <a:moveTo>
                    <a:pt x="441" y="1"/>
                  </a:moveTo>
                  <a:cubicBezTo>
                    <a:pt x="202" y="1"/>
                    <a:pt x="1" y="202"/>
                    <a:pt x="1" y="441"/>
                  </a:cubicBezTo>
                  <a:lnTo>
                    <a:pt x="1" y="1542"/>
                  </a:lnTo>
                  <a:cubicBezTo>
                    <a:pt x="1" y="1790"/>
                    <a:pt x="202" y="1982"/>
                    <a:pt x="441" y="1982"/>
                  </a:cubicBezTo>
                  <a:lnTo>
                    <a:pt x="1762" y="1982"/>
                  </a:lnTo>
                  <a:cubicBezTo>
                    <a:pt x="2001" y="1982"/>
                    <a:pt x="2202" y="1781"/>
                    <a:pt x="2192" y="1542"/>
                  </a:cubicBezTo>
                  <a:lnTo>
                    <a:pt x="2192" y="441"/>
                  </a:lnTo>
                  <a:cubicBezTo>
                    <a:pt x="2192" y="202"/>
                    <a:pt x="2001" y="1"/>
                    <a:pt x="1762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89"/>
            <p:cNvSpPr/>
            <p:nvPr/>
          </p:nvSpPr>
          <p:spPr>
            <a:xfrm>
              <a:off x="1148105" y="4478841"/>
              <a:ext cx="12211" cy="29122"/>
            </a:xfrm>
            <a:custGeom>
              <a:avLst/>
              <a:gdLst/>
              <a:ahLst/>
              <a:cxnLst/>
              <a:rect l="l" t="t" r="r" b="b"/>
              <a:pathLst>
                <a:path w="465" h="1109" extrusionOk="0">
                  <a:moveTo>
                    <a:pt x="232" y="1"/>
                  </a:moveTo>
                  <a:cubicBezTo>
                    <a:pt x="116" y="1"/>
                    <a:pt x="1" y="80"/>
                    <a:pt x="15" y="237"/>
                  </a:cubicBezTo>
                  <a:lnTo>
                    <a:pt x="15" y="888"/>
                  </a:lnTo>
                  <a:cubicBezTo>
                    <a:pt x="15" y="1013"/>
                    <a:pt x="111" y="1108"/>
                    <a:pt x="235" y="1108"/>
                  </a:cubicBezTo>
                  <a:cubicBezTo>
                    <a:pt x="350" y="1108"/>
                    <a:pt x="455" y="1013"/>
                    <a:pt x="455" y="888"/>
                  </a:cubicBezTo>
                  <a:lnTo>
                    <a:pt x="455" y="237"/>
                  </a:lnTo>
                  <a:cubicBezTo>
                    <a:pt x="465" y="80"/>
                    <a:pt x="348" y="1"/>
                    <a:pt x="232" y="1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89"/>
            <p:cNvSpPr/>
            <p:nvPr/>
          </p:nvSpPr>
          <p:spPr>
            <a:xfrm>
              <a:off x="1136918" y="4588844"/>
              <a:ext cx="34716" cy="22899"/>
            </a:xfrm>
            <a:custGeom>
              <a:avLst/>
              <a:gdLst/>
              <a:ahLst/>
              <a:cxnLst/>
              <a:rect l="l" t="t" r="r" b="b"/>
              <a:pathLst>
                <a:path w="1322" h="872" extrusionOk="0">
                  <a:moveTo>
                    <a:pt x="1" y="1"/>
                  </a:moveTo>
                  <a:lnTo>
                    <a:pt x="1" y="872"/>
                  </a:lnTo>
                  <a:lnTo>
                    <a:pt x="1322" y="872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89"/>
            <p:cNvSpPr/>
            <p:nvPr/>
          </p:nvSpPr>
          <p:spPr>
            <a:xfrm>
              <a:off x="1021584" y="4461956"/>
              <a:ext cx="57562" cy="23135"/>
            </a:xfrm>
            <a:custGeom>
              <a:avLst/>
              <a:gdLst/>
              <a:ahLst/>
              <a:cxnLst/>
              <a:rect l="l" t="t" r="r" b="b"/>
              <a:pathLst>
                <a:path w="2192" h="881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660"/>
                  </a:lnTo>
                  <a:cubicBezTo>
                    <a:pt x="0" y="775"/>
                    <a:pt x="96" y="880"/>
                    <a:pt x="220" y="880"/>
                  </a:cubicBezTo>
                  <a:lnTo>
                    <a:pt x="1972" y="880"/>
                  </a:lnTo>
                  <a:cubicBezTo>
                    <a:pt x="2096" y="880"/>
                    <a:pt x="2192" y="775"/>
                    <a:pt x="2192" y="660"/>
                  </a:cubicBezTo>
                  <a:lnTo>
                    <a:pt x="2192" y="220"/>
                  </a:lnTo>
                  <a:cubicBezTo>
                    <a:pt x="2192" y="96"/>
                    <a:pt x="2096" y="0"/>
                    <a:pt x="197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89"/>
            <p:cNvSpPr/>
            <p:nvPr/>
          </p:nvSpPr>
          <p:spPr>
            <a:xfrm>
              <a:off x="1021584" y="4473510"/>
              <a:ext cx="57562" cy="11581"/>
            </a:xfrm>
            <a:custGeom>
              <a:avLst/>
              <a:gdLst/>
              <a:ahLst/>
              <a:cxnLst/>
              <a:rect l="l" t="t" r="r" b="b"/>
              <a:pathLst>
                <a:path w="2192" h="441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cubicBezTo>
                    <a:pt x="0" y="335"/>
                    <a:pt x="96" y="440"/>
                    <a:pt x="220" y="440"/>
                  </a:cubicBezTo>
                  <a:lnTo>
                    <a:pt x="1972" y="440"/>
                  </a:lnTo>
                  <a:cubicBezTo>
                    <a:pt x="2096" y="440"/>
                    <a:pt x="2192" y="335"/>
                    <a:pt x="2192" y="220"/>
                  </a:cubicBezTo>
                  <a:cubicBezTo>
                    <a:pt x="2192" y="96"/>
                    <a:pt x="2096" y="0"/>
                    <a:pt x="1972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1" name="Google Shape;12281;p89"/>
          <p:cNvGrpSpPr/>
          <p:nvPr/>
        </p:nvGrpSpPr>
        <p:grpSpPr>
          <a:xfrm>
            <a:off x="916019" y="3821606"/>
            <a:ext cx="250100" cy="336785"/>
            <a:chOff x="916019" y="3821606"/>
            <a:chExt cx="250100" cy="336785"/>
          </a:xfrm>
        </p:grpSpPr>
        <p:sp>
          <p:nvSpPr>
            <p:cNvPr id="12282" name="Google Shape;12282;p89"/>
            <p:cNvSpPr/>
            <p:nvPr/>
          </p:nvSpPr>
          <p:spPr>
            <a:xfrm>
              <a:off x="995429" y="3887676"/>
              <a:ext cx="32694" cy="71926"/>
            </a:xfrm>
            <a:custGeom>
              <a:avLst/>
              <a:gdLst/>
              <a:ahLst/>
              <a:cxnLst/>
              <a:rect l="l" t="t" r="r" b="b"/>
              <a:pathLst>
                <a:path w="1245" h="2739" extrusionOk="0">
                  <a:moveTo>
                    <a:pt x="747" y="1"/>
                  </a:moveTo>
                  <a:cubicBezTo>
                    <a:pt x="336" y="1"/>
                    <a:pt x="1" y="336"/>
                    <a:pt x="1" y="747"/>
                  </a:cubicBezTo>
                  <a:lnTo>
                    <a:pt x="1" y="920"/>
                  </a:lnTo>
                  <a:cubicBezTo>
                    <a:pt x="1" y="1140"/>
                    <a:pt x="39" y="1350"/>
                    <a:pt x="106" y="1551"/>
                  </a:cubicBezTo>
                  <a:lnTo>
                    <a:pt x="498" y="2738"/>
                  </a:lnTo>
                  <a:lnTo>
                    <a:pt x="1245" y="2738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89"/>
            <p:cNvSpPr/>
            <p:nvPr/>
          </p:nvSpPr>
          <p:spPr>
            <a:xfrm>
              <a:off x="1008506" y="3881163"/>
              <a:ext cx="78176" cy="78439"/>
            </a:xfrm>
            <a:custGeom>
              <a:avLst/>
              <a:gdLst/>
              <a:ahLst/>
              <a:cxnLst/>
              <a:rect l="l" t="t" r="r" b="b"/>
              <a:pathLst>
                <a:path w="2977" h="2987" extrusionOk="0">
                  <a:moveTo>
                    <a:pt x="747" y="0"/>
                  </a:moveTo>
                  <a:cubicBezTo>
                    <a:pt x="335" y="0"/>
                    <a:pt x="0" y="335"/>
                    <a:pt x="0" y="747"/>
                  </a:cubicBezTo>
                  <a:cubicBezTo>
                    <a:pt x="0" y="1024"/>
                    <a:pt x="221" y="1244"/>
                    <a:pt x="498" y="1244"/>
                  </a:cubicBezTo>
                  <a:lnTo>
                    <a:pt x="2479" y="2986"/>
                  </a:lnTo>
                  <a:lnTo>
                    <a:pt x="2900" y="1512"/>
                  </a:lnTo>
                  <a:cubicBezTo>
                    <a:pt x="2958" y="1330"/>
                    <a:pt x="2977" y="1149"/>
                    <a:pt x="2977" y="967"/>
                  </a:cubicBezTo>
                  <a:lnTo>
                    <a:pt x="2977" y="498"/>
                  </a:lnTo>
                  <a:cubicBezTo>
                    <a:pt x="2977" y="220"/>
                    <a:pt x="2757" y="0"/>
                    <a:pt x="2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89"/>
            <p:cNvSpPr/>
            <p:nvPr/>
          </p:nvSpPr>
          <p:spPr>
            <a:xfrm>
              <a:off x="1021584" y="3978903"/>
              <a:ext cx="38970" cy="28939"/>
            </a:xfrm>
            <a:custGeom>
              <a:avLst/>
              <a:gdLst/>
              <a:ahLst/>
              <a:cxnLst/>
              <a:rect l="l" t="t" r="r" b="b"/>
              <a:pathLst>
                <a:path w="1484" h="1102" extrusionOk="0">
                  <a:moveTo>
                    <a:pt x="0" y="1"/>
                  </a:moveTo>
                  <a:lnTo>
                    <a:pt x="0" y="1102"/>
                  </a:lnTo>
                  <a:lnTo>
                    <a:pt x="1483" y="1102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89"/>
            <p:cNvSpPr/>
            <p:nvPr/>
          </p:nvSpPr>
          <p:spPr>
            <a:xfrm>
              <a:off x="1021584" y="3979166"/>
              <a:ext cx="39232" cy="15861"/>
            </a:xfrm>
            <a:custGeom>
              <a:avLst/>
              <a:gdLst/>
              <a:ahLst/>
              <a:cxnLst/>
              <a:rect l="l" t="t" r="r" b="b"/>
              <a:pathLst>
                <a:path w="1494" h="604" extrusionOk="0">
                  <a:moveTo>
                    <a:pt x="0" y="1"/>
                  </a:moveTo>
                  <a:lnTo>
                    <a:pt x="0" y="460"/>
                  </a:lnTo>
                  <a:cubicBezTo>
                    <a:pt x="239" y="556"/>
                    <a:pt x="493" y="603"/>
                    <a:pt x="747" y="603"/>
                  </a:cubicBezTo>
                  <a:cubicBezTo>
                    <a:pt x="1000" y="603"/>
                    <a:pt x="1254" y="556"/>
                    <a:pt x="1493" y="460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89"/>
            <p:cNvSpPr/>
            <p:nvPr/>
          </p:nvSpPr>
          <p:spPr>
            <a:xfrm>
              <a:off x="975839" y="3994738"/>
              <a:ext cx="130460" cy="55067"/>
            </a:xfrm>
            <a:custGeom>
              <a:avLst/>
              <a:gdLst/>
              <a:ahLst/>
              <a:cxnLst/>
              <a:rect l="l" t="t" r="r" b="b"/>
              <a:pathLst>
                <a:path w="4968" h="2097" extrusionOk="0">
                  <a:moveTo>
                    <a:pt x="1742" y="1"/>
                  </a:moveTo>
                  <a:lnTo>
                    <a:pt x="546" y="345"/>
                  </a:lnTo>
                  <a:cubicBezTo>
                    <a:pt x="220" y="441"/>
                    <a:pt x="0" y="728"/>
                    <a:pt x="0" y="1063"/>
                  </a:cubicBezTo>
                  <a:lnTo>
                    <a:pt x="0" y="2097"/>
                  </a:lnTo>
                  <a:lnTo>
                    <a:pt x="4967" y="2097"/>
                  </a:lnTo>
                  <a:lnTo>
                    <a:pt x="4967" y="1063"/>
                  </a:lnTo>
                  <a:cubicBezTo>
                    <a:pt x="4967" y="728"/>
                    <a:pt x="4747" y="441"/>
                    <a:pt x="4431" y="345"/>
                  </a:cubicBezTo>
                  <a:lnTo>
                    <a:pt x="3235" y="1"/>
                  </a:lnTo>
                  <a:lnTo>
                    <a:pt x="2489" y="499"/>
                  </a:lnTo>
                  <a:lnTo>
                    <a:pt x="1742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89"/>
            <p:cNvSpPr/>
            <p:nvPr/>
          </p:nvSpPr>
          <p:spPr>
            <a:xfrm>
              <a:off x="1034635" y="4007815"/>
              <a:ext cx="13104" cy="52809"/>
            </a:xfrm>
            <a:custGeom>
              <a:avLst/>
              <a:gdLst/>
              <a:ahLst/>
              <a:cxnLst/>
              <a:rect l="l" t="t" r="r" b="b"/>
              <a:pathLst>
                <a:path w="499" h="2011" extrusionOk="0">
                  <a:moveTo>
                    <a:pt x="125" y="1"/>
                  </a:moveTo>
                  <a:lnTo>
                    <a:pt x="1" y="2010"/>
                  </a:lnTo>
                  <a:lnTo>
                    <a:pt x="498" y="2010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89"/>
            <p:cNvSpPr/>
            <p:nvPr/>
          </p:nvSpPr>
          <p:spPr>
            <a:xfrm>
              <a:off x="1001968" y="3914041"/>
              <a:ext cx="78176" cy="71427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928" y="1"/>
                  </a:moveTo>
                  <a:cubicBezTo>
                    <a:pt x="804" y="1"/>
                    <a:pt x="683" y="57"/>
                    <a:pt x="594" y="145"/>
                  </a:cubicBezTo>
                  <a:lnTo>
                    <a:pt x="144" y="595"/>
                  </a:lnTo>
                  <a:cubicBezTo>
                    <a:pt x="58" y="681"/>
                    <a:pt x="1" y="815"/>
                    <a:pt x="1" y="940"/>
                  </a:cubicBezTo>
                  <a:lnTo>
                    <a:pt x="1" y="1236"/>
                  </a:lnTo>
                  <a:cubicBezTo>
                    <a:pt x="1" y="2059"/>
                    <a:pt x="671" y="2720"/>
                    <a:pt x="1494" y="2720"/>
                  </a:cubicBezTo>
                  <a:cubicBezTo>
                    <a:pt x="2317" y="2720"/>
                    <a:pt x="2977" y="2059"/>
                    <a:pt x="2977" y="1236"/>
                  </a:cubicBezTo>
                  <a:lnTo>
                    <a:pt x="2977" y="921"/>
                  </a:lnTo>
                  <a:cubicBezTo>
                    <a:pt x="2977" y="787"/>
                    <a:pt x="2929" y="662"/>
                    <a:pt x="2833" y="567"/>
                  </a:cubicBezTo>
                  <a:cubicBezTo>
                    <a:pt x="2451" y="193"/>
                    <a:pt x="1752" y="21"/>
                    <a:pt x="958" y="2"/>
                  </a:cubicBezTo>
                  <a:cubicBezTo>
                    <a:pt x="948" y="1"/>
                    <a:pt x="938" y="1"/>
                    <a:pt x="92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89"/>
            <p:cNvSpPr/>
            <p:nvPr/>
          </p:nvSpPr>
          <p:spPr>
            <a:xfrm>
              <a:off x="1001968" y="3914041"/>
              <a:ext cx="78176" cy="70167"/>
            </a:xfrm>
            <a:custGeom>
              <a:avLst/>
              <a:gdLst/>
              <a:ahLst/>
              <a:cxnLst/>
              <a:rect l="l" t="t" r="r" b="b"/>
              <a:pathLst>
                <a:path w="2977" h="2672" extrusionOk="0">
                  <a:moveTo>
                    <a:pt x="928" y="1"/>
                  </a:moveTo>
                  <a:cubicBezTo>
                    <a:pt x="804" y="1"/>
                    <a:pt x="683" y="57"/>
                    <a:pt x="594" y="145"/>
                  </a:cubicBezTo>
                  <a:lnTo>
                    <a:pt x="144" y="595"/>
                  </a:lnTo>
                  <a:cubicBezTo>
                    <a:pt x="58" y="681"/>
                    <a:pt x="1" y="815"/>
                    <a:pt x="1" y="940"/>
                  </a:cubicBezTo>
                  <a:lnTo>
                    <a:pt x="1" y="1236"/>
                  </a:lnTo>
                  <a:cubicBezTo>
                    <a:pt x="1" y="1897"/>
                    <a:pt x="441" y="2481"/>
                    <a:pt x="1082" y="2672"/>
                  </a:cubicBezTo>
                  <a:cubicBezTo>
                    <a:pt x="862" y="2404"/>
                    <a:pt x="747" y="2079"/>
                    <a:pt x="747" y="1734"/>
                  </a:cubicBezTo>
                  <a:lnTo>
                    <a:pt x="747" y="1007"/>
                  </a:lnTo>
                  <a:cubicBezTo>
                    <a:pt x="747" y="731"/>
                    <a:pt x="968" y="508"/>
                    <a:pt x="1240" y="508"/>
                  </a:cubicBezTo>
                  <a:cubicBezTo>
                    <a:pt x="1251" y="508"/>
                    <a:pt x="1262" y="508"/>
                    <a:pt x="1273" y="509"/>
                  </a:cubicBezTo>
                  <a:cubicBezTo>
                    <a:pt x="1771" y="547"/>
                    <a:pt x="2518" y="633"/>
                    <a:pt x="2977" y="844"/>
                  </a:cubicBezTo>
                  <a:cubicBezTo>
                    <a:pt x="2958" y="739"/>
                    <a:pt x="2910" y="643"/>
                    <a:pt x="2833" y="567"/>
                  </a:cubicBezTo>
                  <a:cubicBezTo>
                    <a:pt x="2451" y="193"/>
                    <a:pt x="1752" y="21"/>
                    <a:pt x="958" y="2"/>
                  </a:cubicBezTo>
                  <a:cubicBezTo>
                    <a:pt x="948" y="1"/>
                    <a:pt x="938" y="1"/>
                    <a:pt x="92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89"/>
            <p:cNvSpPr/>
            <p:nvPr/>
          </p:nvSpPr>
          <p:spPr>
            <a:xfrm>
              <a:off x="1034635" y="4007815"/>
              <a:ext cx="13104" cy="13104"/>
            </a:xfrm>
            <a:custGeom>
              <a:avLst/>
              <a:gdLst/>
              <a:ahLst/>
              <a:cxnLst/>
              <a:rect l="l" t="t" r="r" b="b"/>
              <a:pathLst>
                <a:path w="499" h="499" extrusionOk="0">
                  <a:moveTo>
                    <a:pt x="1" y="1"/>
                  </a:moveTo>
                  <a:lnTo>
                    <a:pt x="1" y="393"/>
                  </a:lnTo>
                  <a:cubicBezTo>
                    <a:pt x="1" y="450"/>
                    <a:pt x="49" y="498"/>
                    <a:pt x="106" y="498"/>
                  </a:cubicBezTo>
                  <a:lnTo>
                    <a:pt x="393" y="498"/>
                  </a:lnTo>
                  <a:cubicBezTo>
                    <a:pt x="451" y="498"/>
                    <a:pt x="489" y="450"/>
                    <a:pt x="498" y="393"/>
                  </a:cubicBezTo>
                  <a:lnTo>
                    <a:pt x="498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89"/>
            <p:cNvSpPr/>
            <p:nvPr/>
          </p:nvSpPr>
          <p:spPr>
            <a:xfrm>
              <a:off x="1014284" y="3989643"/>
              <a:ext cx="26917" cy="27442"/>
            </a:xfrm>
            <a:custGeom>
              <a:avLst/>
              <a:gdLst/>
              <a:ahLst/>
              <a:cxnLst/>
              <a:rect l="l" t="t" r="r" b="b"/>
              <a:pathLst>
                <a:path w="1025" h="1045" extrusionOk="0">
                  <a:moveTo>
                    <a:pt x="235" y="1"/>
                  </a:moveTo>
                  <a:cubicBezTo>
                    <a:pt x="204" y="1"/>
                    <a:pt x="175" y="15"/>
                    <a:pt x="154" y="42"/>
                  </a:cubicBezTo>
                  <a:lnTo>
                    <a:pt x="1" y="281"/>
                  </a:lnTo>
                  <a:lnTo>
                    <a:pt x="383" y="970"/>
                  </a:lnTo>
                  <a:cubicBezTo>
                    <a:pt x="408" y="1019"/>
                    <a:pt x="459" y="1044"/>
                    <a:pt x="512" y="1044"/>
                  </a:cubicBezTo>
                  <a:cubicBezTo>
                    <a:pt x="543" y="1044"/>
                    <a:pt x="575" y="1036"/>
                    <a:pt x="603" y="1018"/>
                  </a:cubicBezTo>
                  <a:lnTo>
                    <a:pt x="1025" y="693"/>
                  </a:lnTo>
                  <a:lnTo>
                    <a:pt x="307" y="32"/>
                  </a:lnTo>
                  <a:cubicBezTo>
                    <a:pt x="285" y="11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89"/>
            <p:cNvSpPr/>
            <p:nvPr/>
          </p:nvSpPr>
          <p:spPr>
            <a:xfrm>
              <a:off x="1041174" y="3989643"/>
              <a:ext cx="26680" cy="27442"/>
            </a:xfrm>
            <a:custGeom>
              <a:avLst/>
              <a:gdLst/>
              <a:ahLst/>
              <a:cxnLst/>
              <a:rect l="l" t="t" r="r" b="b"/>
              <a:pathLst>
                <a:path w="1016" h="1045" extrusionOk="0">
                  <a:moveTo>
                    <a:pt x="786" y="1"/>
                  </a:moveTo>
                  <a:cubicBezTo>
                    <a:pt x="761" y="1"/>
                    <a:pt x="736" y="11"/>
                    <a:pt x="718" y="32"/>
                  </a:cubicBezTo>
                  <a:lnTo>
                    <a:pt x="1" y="693"/>
                  </a:lnTo>
                  <a:lnTo>
                    <a:pt x="422" y="1018"/>
                  </a:lnTo>
                  <a:cubicBezTo>
                    <a:pt x="446" y="1036"/>
                    <a:pt x="476" y="1044"/>
                    <a:pt x="506" y="1044"/>
                  </a:cubicBezTo>
                  <a:cubicBezTo>
                    <a:pt x="558" y="1044"/>
                    <a:pt x="611" y="1019"/>
                    <a:pt x="642" y="970"/>
                  </a:cubicBezTo>
                  <a:lnTo>
                    <a:pt x="1015" y="281"/>
                  </a:lnTo>
                  <a:lnTo>
                    <a:pt x="862" y="42"/>
                  </a:lnTo>
                  <a:cubicBezTo>
                    <a:pt x="846" y="15"/>
                    <a:pt x="816" y="1"/>
                    <a:pt x="786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89"/>
            <p:cNvSpPr/>
            <p:nvPr/>
          </p:nvSpPr>
          <p:spPr>
            <a:xfrm>
              <a:off x="916019" y="3821606"/>
              <a:ext cx="250100" cy="336785"/>
            </a:xfrm>
            <a:custGeom>
              <a:avLst/>
              <a:gdLst/>
              <a:ahLst/>
              <a:cxnLst/>
              <a:rect l="l" t="t" r="r" b="b"/>
              <a:pathLst>
                <a:path w="9524" h="12825" extrusionOk="0">
                  <a:moveTo>
                    <a:pt x="4737" y="1436"/>
                  </a:moveTo>
                  <a:cubicBezTo>
                    <a:pt x="6442" y="1436"/>
                    <a:pt x="8078" y="2761"/>
                    <a:pt x="8078" y="4756"/>
                  </a:cubicBezTo>
                  <a:cubicBezTo>
                    <a:pt x="8078" y="6584"/>
                    <a:pt x="6594" y="8068"/>
                    <a:pt x="4767" y="8068"/>
                  </a:cubicBezTo>
                  <a:cubicBezTo>
                    <a:pt x="1809" y="8058"/>
                    <a:pt x="336" y="4498"/>
                    <a:pt x="2422" y="2412"/>
                  </a:cubicBezTo>
                  <a:cubicBezTo>
                    <a:pt x="3096" y="1738"/>
                    <a:pt x="3924" y="1436"/>
                    <a:pt x="4737" y="1436"/>
                  </a:cubicBezTo>
                  <a:close/>
                  <a:moveTo>
                    <a:pt x="4767" y="0"/>
                  </a:moveTo>
                  <a:cubicBezTo>
                    <a:pt x="2135" y="0"/>
                    <a:pt x="10" y="2125"/>
                    <a:pt x="1" y="4756"/>
                  </a:cubicBezTo>
                  <a:cubicBezTo>
                    <a:pt x="1" y="9714"/>
                    <a:pt x="4767" y="12824"/>
                    <a:pt x="4767" y="12824"/>
                  </a:cubicBezTo>
                  <a:cubicBezTo>
                    <a:pt x="4767" y="12824"/>
                    <a:pt x="9523" y="9714"/>
                    <a:pt x="9523" y="4756"/>
                  </a:cubicBezTo>
                  <a:cubicBezTo>
                    <a:pt x="9523" y="2125"/>
                    <a:pt x="7389" y="0"/>
                    <a:pt x="47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89"/>
            <p:cNvSpPr/>
            <p:nvPr/>
          </p:nvSpPr>
          <p:spPr>
            <a:xfrm>
              <a:off x="916019" y="3821606"/>
              <a:ext cx="241539" cy="336785"/>
            </a:xfrm>
            <a:custGeom>
              <a:avLst/>
              <a:gdLst/>
              <a:ahLst/>
              <a:cxnLst/>
              <a:rect l="l" t="t" r="r" b="b"/>
              <a:pathLst>
                <a:path w="9198" h="12825" extrusionOk="0">
                  <a:moveTo>
                    <a:pt x="4735" y="1436"/>
                  </a:moveTo>
                  <a:cubicBezTo>
                    <a:pt x="6438" y="1436"/>
                    <a:pt x="8071" y="2761"/>
                    <a:pt x="8078" y="4756"/>
                  </a:cubicBezTo>
                  <a:cubicBezTo>
                    <a:pt x="8078" y="6584"/>
                    <a:pt x="6594" y="8068"/>
                    <a:pt x="4767" y="8068"/>
                  </a:cubicBezTo>
                  <a:cubicBezTo>
                    <a:pt x="1809" y="8068"/>
                    <a:pt x="336" y="4498"/>
                    <a:pt x="2422" y="2412"/>
                  </a:cubicBezTo>
                  <a:cubicBezTo>
                    <a:pt x="3096" y="1738"/>
                    <a:pt x="3923" y="1436"/>
                    <a:pt x="4735" y="1436"/>
                  </a:cubicBezTo>
                  <a:close/>
                  <a:moveTo>
                    <a:pt x="4767" y="0"/>
                  </a:moveTo>
                  <a:cubicBezTo>
                    <a:pt x="2135" y="0"/>
                    <a:pt x="10" y="2125"/>
                    <a:pt x="1" y="4756"/>
                  </a:cubicBezTo>
                  <a:cubicBezTo>
                    <a:pt x="1" y="9714"/>
                    <a:pt x="4767" y="12824"/>
                    <a:pt x="4767" y="12824"/>
                  </a:cubicBezTo>
                  <a:cubicBezTo>
                    <a:pt x="4767" y="12824"/>
                    <a:pt x="3628" y="11274"/>
                    <a:pt x="2967" y="8623"/>
                  </a:cubicBezTo>
                  <a:cubicBezTo>
                    <a:pt x="2936" y="8482"/>
                    <a:pt x="3046" y="8366"/>
                    <a:pt x="3171" y="8366"/>
                  </a:cubicBezTo>
                  <a:cubicBezTo>
                    <a:pt x="3199" y="8366"/>
                    <a:pt x="3227" y="8372"/>
                    <a:pt x="3254" y="8384"/>
                  </a:cubicBezTo>
                  <a:cubicBezTo>
                    <a:pt x="3750" y="8589"/>
                    <a:pt x="4262" y="8686"/>
                    <a:pt x="4763" y="8686"/>
                  </a:cubicBezTo>
                  <a:cubicBezTo>
                    <a:pt x="6459" y="8686"/>
                    <a:pt x="8045" y="7581"/>
                    <a:pt x="8547" y="5838"/>
                  </a:cubicBezTo>
                  <a:cubicBezTo>
                    <a:pt x="9198" y="3579"/>
                    <a:pt x="7724" y="1254"/>
                    <a:pt x="5408" y="871"/>
                  </a:cubicBezTo>
                  <a:lnTo>
                    <a:pt x="5398" y="880"/>
                  </a:lnTo>
                  <a:cubicBezTo>
                    <a:pt x="5187" y="845"/>
                    <a:pt x="4974" y="827"/>
                    <a:pt x="4760" y="827"/>
                  </a:cubicBezTo>
                  <a:cubicBezTo>
                    <a:pt x="4462" y="827"/>
                    <a:pt x="4163" y="861"/>
                    <a:pt x="3867" y="928"/>
                  </a:cubicBezTo>
                  <a:cubicBezTo>
                    <a:pt x="3849" y="933"/>
                    <a:pt x="3832" y="935"/>
                    <a:pt x="3816" y="935"/>
                  </a:cubicBezTo>
                  <a:cubicBezTo>
                    <a:pt x="3653" y="935"/>
                    <a:pt x="3553" y="732"/>
                    <a:pt x="3666" y="593"/>
                  </a:cubicBezTo>
                  <a:cubicBezTo>
                    <a:pt x="3991" y="220"/>
                    <a:pt x="4365" y="0"/>
                    <a:pt x="47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5" name="Google Shape;12295;p89"/>
          <p:cNvGrpSpPr/>
          <p:nvPr/>
        </p:nvGrpSpPr>
        <p:grpSpPr>
          <a:xfrm>
            <a:off x="849686" y="2909570"/>
            <a:ext cx="374730" cy="332504"/>
            <a:chOff x="849686" y="2909570"/>
            <a:chExt cx="374730" cy="332504"/>
          </a:xfrm>
        </p:grpSpPr>
        <p:sp>
          <p:nvSpPr>
            <p:cNvPr id="12296" name="Google Shape;12296;p89"/>
            <p:cNvSpPr/>
            <p:nvPr/>
          </p:nvSpPr>
          <p:spPr>
            <a:xfrm>
              <a:off x="1006747" y="2909570"/>
              <a:ext cx="217669" cy="181483"/>
            </a:xfrm>
            <a:custGeom>
              <a:avLst/>
              <a:gdLst/>
              <a:ahLst/>
              <a:cxnLst/>
              <a:rect l="l" t="t" r="r" b="b"/>
              <a:pathLst>
                <a:path w="8289" h="6911" extrusionOk="0">
                  <a:moveTo>
                    <a:pt x="460" y="1"/>
                  </a:moveTo>
                  <a:cubicBezTo>
                    <a:pt x="211" y="1"/>
                    <a:pt x="0" y="211"/>
                    <a:pt x="0" y="469"/>
                  </a:cubicBezTo>
                  <a:lnTo>
                    <a:pt x="0" y="6451"/>
                  </a:lnTo>
                  <a:cubicBezTo>
                    <a:pt x="0" y="6700"/>
                    <a:pt x="211" y="6910"/>
                    <a:pt x="469" y="6910"/>
                  </a:cubicBezTo>
                  <a:lnTo>
                    <a:pt x="7829" y="6910"/>
                  </a:lnTo>
                  <a:cubicBezTo>
                    <a:pt x="8087" y="6901"/>
                    <a:pt x="8288" y="6700"/>
                    <a:pt x="8288" y="6451"/>
                  </a:cubicBezTo>
                  <a:lnTo>
                    <a:pt x="8288" y="469"/>
                  </a:lnTo>
                  <a:cubicBezTo>
                    <a:pt x="8288" y="211"/>
                    <a:pt x="8078" y="1"/>
                    <a:pt x="7829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89"/>
            <p:cNvSpPr/>
            <p:nvPr/>
          </p:nvSpPr>
          <p:spPr>
            <a:xfrm>
              <a:off x="849686" y="3053580"/>
              <a:ext cx="217905" cy="188494"/>
            </a:xfrm>
            <a:custGeom>
              <a:avLst/>
              <a:gdLst/>
              <a:ahLst/>
              <a:cxnLst/>
              <a:rect l="l" t="t" r="r" b="b"/>
              <a:pathLst>
                <a:path w="8298" h="7178" extrusionOk="0">
                  <a:moveTo>
                    <a:pt x="8117" y="0"/>
                  </a:moveTo>
                  <a:cubicBezTo>
                    <a:pt x="8073" y="0"/>
                    <a:pt x="8029" y="19"/>
                    <a:pt x="8001" y="58"/>
                  </a:cubicBezTo>
                  <a:lnTo>
                    <a:pt x="3809" y="4058"/>
                  </a:lnTo>
                  <a:cubicBezTo>
                    <a:pt x="3723" y="4135"/>
                    <a:pt x="3608" y="4183"/>
                    <a:pt x="3493" y="4183"/>
                  </a:cubicBezTo>
                  <a:lnTo>
                    <a:pt x="3445" y="4183"/>
                  </a:lnTo>
                  <a:cubicBezTo>
                    <a:pt x="3196" y="4183"/>
                    <a:pt x="2996" y="3982"/>
                    <a:pt x="2996" y="3723"/>
                  </a:cubicBezTo>
                  <a:lnTo>
                    <a:pt x="2996" y="3493"/>
                  </a:lnTo>
                  <a:lnTo>
                    <a:pt x="1608" y="3493"/>
                  </a:lnTo>
                  <a:lnTo>
                    <a:pt x="1608" y="3723"/>
                  </a:lnTo>
                  <a:cubicBezTo>
                    <a:pt x="1608" y="3934"/>
                    <a:pt x="1474" y="4116"/>
                    <a:pt x="1282" y="4173"/>
                  </a:cubicBezTo>
                  <a:lnTo>
                    <a:pt x="498" y="4393"/>
                  </a:lnTo>
                  <a:cubicBezTo>
                    <a:pt x="201" y="4470"/>
                    <a:pt x="0" y="4747"/>
                    <a:pt x="0" y="5053"/>
                  </a:cubicBezTo>
                  <a:lnTo>
                    <a:pt x="0" y="6948"/>
                  </a:lnTo>
                  <a:cubicBezTo>
                    <a:pt x="0" y="7073"/>
                    <a:pt x="105" y="7178"/>
                    <a:pt x="230" y="7178"/>
                  </a:cubicBezTo>
                  <a:lnTo>
                    <a:pt x="3455" y="7178"/>
                  </a:lnTo>
                  <a:cubicBezTo>
                    <a:pt x="3579" y="7178"/>
                    <a:pt x="3685" y="7073"/>
                    <a:pt x="3685" y="6948"/>
                  </a:cubicBezTo>
                  <a:lnTo>
                    <a:pt x="3685" y="5953"/>
                  </a:lnTo>
                  <a:cubicBezTo>
                    <a:pt x="3685" y="5704"/>
                    <a:pt x="3780" y="5474"/>
                    <a:pt x="3953" y="5302"/>
                  </a:cubicBezTo>
                  <a:lnTo>
                    <a:pt x="7867" y="1378"/>
                  </a:lnTo>
                  <a:cubicBezTo>
                    <a:pt x="7982" y="1264"/>
                    <a:pt x="8029" y="1101"/>
                    <a:pt x="7991" y="938"/>
                  </a:cubicBezTo>
                  <a:lnTo>
                    <a:pt x="7905" y="613"/>
                  </a:lnTo>
                  <a:lnTo>
                    <a:pt x="8230" y="287"/>
                  </a:lnTo>
                  <a:cubicBezTo>
                    <a:pt x="8297" y="230"/>
                    <a:pt x="8297" y="115"/>
                    <a:pt x="8240" y="58"/>
                  </a:cubicBezTo>
                  <a:cubicBezTo>
                    <a:pt x="8207" y="19"/>
                    <a:pt x="8161" y="0"/>
                    <a:pt x="811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89"/>
            <p:cNvSpPr/>
            <p:nvPr/>
          </p:nvSpPr>
          <p:spPr>
            <a:xfrm>
              <a:off x="889391" y="3145306"/>
              <a:ext cx="41491" cy="18119"/>
            </a:xfrm>
            <a:custGeom>
              <a:avLst/>
              <a:gdLst/>
              <a:ahLst/>
              <a:cxnLst/>
              <a:rect l="l" t="t" r="r" b="b"/>
              <a:pathLst>
                <a:path w="1580" h="690" extrusionOk="0">
                  <a:moveTo>
                    <a:pt x="96" y="0"/>
                  </a:moveTo>
                  <a:lnTo>
                    <a:pt x="96" y="230"/>
                  </a:lnTo>
                  <a:cubicBezTo>
                    <a:pt x="96" y="335"/>
                    <a:pt x="67" y="431"/>
                    <a:pt x="0" y="517"/>
                  </a:cubicBezTo>
                  <a:cubicBezTo>
                    <a:pt x="249" y="632"/>
                    <a:pt x="517" y="690"/>
                    <a:pt x="785" y="690"/>
                  </a:cubicBezTo>
                  <a:cubicBezTo>
                    <a:pt x="1062" y="690"/>
                    <a:pt x="1330" y="632"/>
                    <a:pt x="1579" y="517"/>
                  </a:cubicBezTo>
                  <a:cubicBezTo>
                    <a:pt x="1512" y="431"/>
                    <a:pt x="1484" y="335"/>
                    <a:pt x="1484" y="230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89"/>
            <p:cNvSpPr/>
            <p:nvPr/>
          </p:nvSpPr>
          <p:spPr>
            <a:xfrm>
              <a:off x="867779" y="3060617"/>
              <a:ext cx="30435" cy="66622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89"/>
            <p:cNvSpPr/>
            <p:nvPr/>
          </p:nvSpPr>
          <p:spPr>
            <a:xfrm>
              <a:off x="879832" y="3054577"/>
              <a:ext cx="72661" cy="72661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689" y="1"/>
                  </a:moveTo>
                  <a:cubicBezTo>
                    <a:pt x="316" y="1"/>
                    <a:pt x="0" y="316"/>
                    <a:pt x="0" y="690"/>
                  </a:cubicBezTo>
                  <a:cubicBezTo>
                    <a:pt x="0" y="948"/>
                    <a:pt x="211" y="1159"/>
                    <a:pt x="460" y="1159"/>
                  </a:cubicBezTo>
                  <a:lnTo>
                    <a:pt x="2307" y="2766"/>
                  </a:lnTo>
                  <a:lnTo>
                    <a:pt x="2690" y="1407"/>
                  </a:lnTo>
                  <a:cubicBezTo>
                    <a:pt x="2738" y="1235"/>
                    <a:pt x="2766" y="1072"/>
                    <a:pt x="2766" y="900"/>
                  </a:cubicBezTo>
                  <a:lnTo>
                    <a:pt x="2766" y="470"/>
                  </a:lnTo>
                  <a:cubicBezTo>
                    <a:pt x="2766" y="211"/>
                    <a:pt x="2556" y="1"/>
                    <a:pt x="230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89"/>
            <p:cNvSpPr/>
            <p:nvPr/>
          </p:nvSpPr>
          <p:spPr>
            <a:xfrm>
              <a:off x="873793" y="3084986"/>
              <a:ext cx="72661" cy="66385"/>
            </a:xfrm>
            <a:custGeom>
              <a:avLst/>
              <a:gdLst/>
              <a:ahLst/>
              <a:cxnLst/>
              <a:rect l="l" t="t" r="r" b="b"/>
              <a:pathLst>
                <a:path w="2767" h="2528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915"/>
                    <a:pt x="623" y="2527"/>
                    <a:pt x="1379" y="2527"/>
                  </a:cubicBezTo>
                  <a:cubicBezTo>
                    <a:pt x="2144" y="2527"/>
                    <a:pt x="2767" y="1915"/>
                    <a:pt x="2767" y="1149"/>
                  </a:cubicBezTo>
                  <a:lnTo>
                    <a:pt x="2767" y="852"/>
                  </a:lnTo>
                  <a:cubicBezTo>
                    <a:pt x="2767" y="738"/>
                    <a:pt x="2719" y="613"/>
                    <a:pt x="2633" y="527"/>
                  </a:cubicBezTo>
                  <a:cubicBezTo>
                    <a:pt x="2278" y="182"/>
                    <a:pt x="1628" y="20"/>
                    <a:pt x="891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89"/>
            <p:cNvSpPr/>
            <p:nvPr/>
          </p:nvSpPr>
          <p:spPr>
            <a:xfrm>
              <a:off x="873793" y="3084986"/>
              <a:ext cx="72399" cy="65125"/>
            </a:xfrm>
            <a:custGeom>
              <a:avLst/>
              <a:gdLst/>
              <a:ahLst/>
              <a:cxnLst/>
              <a:rect l="l" t="t" r="r" b="b"/>
              <a:pathLst>
                <a:path w="2757" h="2480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762"/>
                    <a:pt x="412" y="2307"/>
                    <a:pt x="996" y="2479"/>
                  </a:cubicBezTo>
                  <a:cubicBezTo>
                    <a:pt x="795" y="2230"/>
                    <a:pt x="690" y="1924"/>
                    <a:pt x="690" y="1608"/>
                  </a:cubicBezTo>
                  <a:lnTo>
                    <a:pt x="690" y="938"/>
                  </a:lnTo>
                  <a:cubicBezTo>
                    <a:pt x="690" y="682"/>
                    <a:pt x="900" y="478"/>
                    <a:pt x="1145" y="478"/>
                  </a:cubicBezTo>
                  <a:cubicBezTo>
                    <a:pt x="1156" y="478"/>
                    <a:pt x="1167" y="478"/>
                    <a:pt x="1178" y="479"/>
                  </a:cubicBezTo>
                  <a:cubicBezTo>
                    <a:pt x="1647" y="508"/>
                    <a:pt x="2336" y="584"/>
                    <a:pt x="2757" y="785"/>
                  </a:cubicBezTo>
                  <a:cubicBezTo>
                    <a:pt x="2747" y="690"/>
                    <a:pt x="2700" y="604"/>
                    <a:pt x="2633" y="537"/>
                  </a:cubicBezTo>
                  <a:cubicBezTo>
                    <a:pt x="2278" y="182"/>
                    <a:pt x="1628" y="29"/>
                    <a:pt x="891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89"/>
            <p:cNvSpPr/>
            <p:nvPr/>
          </p:nvSpPr>
          <p:spPr>
            <a:xfrm>
              <a:off x="849686" y="3080706"/>
              <a:ext cx="199313" cy="161368"/>
            </a:xfrm>
            <a:custGeom>
              <a:avLst/>
              <a:gdLst/>
              <a:ahLst/>
              <a:cxnLst/>
              <a:rect l="l" t="t" r="r" b="b"/>
              <a:pathLst>
                <a:path w="7590" h="6145" extrusionOk="0">
                  <a:moveTo>
                    <a:pt x="6977" y="1"/>
                  </a:moveTo>
                  <a:lnTo>
                    <a:pt x="3819" y="3025"/>
                  </a:lnTo>
                  <a:cubicBezTo>
                    <a:pt x="3761" y="3083"/>
                    <a:pt x="3685" y="3121"/>
                    <a:pt x="3608" y="3140"/>
                  </a:cubicBezTo>
                  <a:cubicBezTo>
                    <a:pt x="3356" y="3653"/>
                    <a:pt x="2864" y="3912"/>
                    <a:pt x="2372" y="3912"/>
                  </a:cubicBezTo>
                  <a:cubicBezTo>
                    <a:pt x="1891" y="3912"/>
                    <a:pt x="1409" y="3665"/>
                    <a:pt x="1148" y="3169"/>
                  </a:cubicBezTo>
                  <a:lnTo>
                    <a:pt x="498" y="3360"/>
                  </a:lnTo>
                  <a:cubicBezTo>
                    <a:pt x="201" y="3446"/>
                    <a:pt x="0" y="3714"/>
                    <a:pt x="0" y="4020"/>
                  </a:cubicBezTo>
                  <a:lnTo>
                    <a:pt x="0" y="5915"/>
                  </a:lnTo>
                  <a:cubicBezTo>
                    <a:pt x="0" y="6040"/>
                    <a:pt x="105" y="6145"/>
                    <a:pt x="230" y="6145"/>
                  </a:cubicBezTo>
                  <a:lnTo>
                    <a:pt x="3455" y="6145"/>
                  </a:lnTo>
                  <a:cubicBezTo>
                    <a:pt x="3579" y="6145"/>
                    <a:pt x="3685" y="6040"/>
                    <a:pt x="3685" y="5915"/>
                  </a:cubicBezTo>
                  <a:lnTo>
                    <a:pt x="3685" y="4920"/>
                  </a:lnTo>
                  <a:cubicBezTo>
                    <a:pt x="3685" y="4671"/>
                    <a:pt x="3780" y="4441"/>
                    <a:pt x="3953" y="4269"/>
                  </a:cubicBezTo>
                  <a:lnTo>
                    <a:pt x="7589" y="623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89"/>
            <p:cNvSpPr/>
            <p:nvPr/>
          </p:nvSpPr>
          <p:spPr>
            <a:xfrm>
              <a:off x="849686" y="3175715"/>
              <a:ext cx="24133" cy="66359"/>
            </a:xfrm>
            <a:custGeom>
              <a:avLst/>
              <a:gdLst/>
              <a:ahLst/>
              <a:cxnLst/>
              <a:rect l="l" t="t" r="r" b="b"/>
              <a:pathLst>
                <a:path w="919" h="2527" extrusionOk="0">
                  <a:moveTo>
                    <a:pt x="134" y="0"/>
                  </a:moveTo>
                  <a:cubicBezTo>
                    <a:pt x="48" y="115"/>
                    <a:pt x="0" y="259"/>
                    <a:pt x="0" y="402"/>
                  </a:cubicBezTo>
                  <a:lnTo>
                    <a:pt x="0" y="2297"/>
                  </a:lnTo>
                  <a:cubicBezTo>
                    <a:pt x="0" y="2422"/>
                    <a:pt x="105" y="2527"/>
                    <a:pt x="230" y="2527"/>
                  </a:cubicBezTo>
                  <a:lnTo>
                    <a:pt x="919" y="2527"/>
                  </a:lnTo>
                  <a:lnTo>
                    <a:pt x="919" y="1072"/>
                  </a:lnTo>
                  <a:cubicBezTo>
                    <a:pt x="919" y="890"/>
                    <a:pt x="852" y="709"/>
                    <a:pt x="718" y="5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89"/>
            <p:cNvSpPr/>
            <p:nvPr/>
          </p:nvSpPr>
          <p:spPr>
            <a:xfrm>
              <a:off x="946428" y="3080706"/>
              <a:ext cx="102572" cy="129199"/>
            </a:xfrm>
            <a:custGeom>
              <a:avLst/>
              <a:gdLst/>
              <a:ahLst/>
              <a:cxnLst/>
              <a:rect l="l" t="t" r="r" b="b"/>
              <a:pathLst>
                <a:path w="3906" h="4920" extrusionOk="0">
                  <a:moveTo>
                    <a:pt x="3293" y="1"/>
                  </a:moveTo>
                  <a:lnTo>
                    <a:pt x="221" y="2949"/>
                  </a:lnTo>
                  <a:cubicBezTo>
                    <a:pt x="77" y="3236"/>
                    <a:pt x="1" y="3551"/>
                    <a:pt x="1" y="3867"/>
                  </a:cubicBezTo>
                  <a:lnTo>
                    <a:pt x="1" y="4920"/>
                  </a:lnTo>
                  <a:cubicBezTo>
                    <a:pt x="1" y="4671"/>
                    <a:pt x="96" y="4441"/>
                    <a:pt x="269" y="4269"/>
                  </a:cubicBezTo>
                  <a:lnTo>
                    <a:pt x="3905" y="623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89"/>
            <p:cNvSpPr/>
            <p:nvPr/>
          </p:nvSpPr>
          <p:spPr>
            <a:xfrm>
              <a:off x="1023343" y="2936723"/>
              <a:ext cx="180327" cy="115544"/>
            </a:xfrm>
            <a:custGeom>
              <a:avLst/>
              <a:gdLst/>
              <a:ahLst/>
              <a:cxnLst/>
              <a:rect l="l" t="t" r="r" b="b"/>
              <a:pathLst>
                <a:path w="6867" h="4400" extrusionOk="0">
                  <a:moveTo>
                    <a:pt x="5359" y="0"/>
                  </a:moveTo>
                  <a:cubicBezTo>
                    <a:pt x="4929" y="29"/>
                    <a:pt x="4929" y="670"/>
                    <a:pt x="5359" y="689"/>
                  </a:cubicBezTo>
                  <a:lnTo>
                    <a:pt x="5675" y="689"/>
                  </a:lnTo>
                  <a:lnTo>
                    <a:pt x="3637" y="2737"/>
                  </a:lnTo>
                  <a:lnTo>
                    <a:pt x="2728" y="1828"/>
                  </a:lnTo>
                  <a:cubicBezTo>
                    <a:pt x="2661" y="1761"/>
                    <a:pt x="2572" y="1728"/>
                    <a:pt x="2484" y="1728"/>
                  </a:cubicBezTo>
                  <a:cubicBezTo>
                    <a:pt x="2395" y="1728"/>
                    <a:pt x="2307" y="1761"/>
                    <a:pt x="2240" y="1828"/>
                  </a:cubicBezTo>
                  <a:lnTo>
                    <a:pt x="278" y="3790"/>
                  </a:lnTo>
                  <a:cubicBezTo>
                    <a:pt x="0" y="4031"/>
                    <a:pt x="241" y="4400"/>
                    <a:pt x="515" y="4400"/>
                  </a:cubicBezTo>
                  <a:cubicBezTo>
                    <a:pt x="600" y="4400"/>
                    <a:pt x="689" y="4364"/>
                    <a:pt x="766" y="4278"/>
                  </a:cubicBezTo>
                  <a:lnTo>
                    <a:pt x="2479" y="2565"/>
                  </a:lnTo>
                  <a:lnTo>
                    <a:pt x="3388" y="3465"/>
                  </a:lnTo>
                  <a:cubicBezTo>
                    <a:pt x="3455" y="3536"/>
                    <a:pt x="3543" y="3572"/>
                    <a:pt x="3632" y="3572"/>
                  </a:cubicBezTo>
                  <a:cubicBezTo>
                    <a:pt x="3721" y="3572"/>
                    <a:pt x="3809" y="3536"/>
                    <a:pt x="3876" y="3465"/>
                  </a:cubicBezTo>
                  <a:lnTo>
                    <a:pt x="6163" y="1177"/>
                  </a:lnTo>
                  <a:lnTo>
                    <a:pt x="6163" y="1493"/>
                  </a:lnTo>
                  <a:cubicBezTo>
                    <a:pt x="6149" y="1737"/>
                    <a:pt x="6328" y="1859"/>
                    <a:pt x="6508" y="1859"/>
                  </a:cubicBezTo>
                  <a:cubicBezTo>
                    <a:pt x="6687" y="1859"/>
                    <a:pt x="6867" y="1737"/>
                    <a:pt x="6852" y="1493"/>
                  </a:cubicBezTo>
                  <a:lnTo>
                    <a:pt x="6852" y="345"/>
                  </a:lnTo>
                  <a:cubicBezTo>
                    <a:pt x="6852" y="153"/>
                    <a:pt x="6699" y="0"/>
                    <a:pt x="6508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7" name="Google Shape;12307;p89"/>
          <p:cNvGrpSpPr/>
          <p:nvPr/>
        </p:nvGrpSpPr>
        <p:grpSpPr>
          <a:xfrm>
            <a:off x="1735567" y="2420241"/>
            <a:ext cx="417718" cy="372866"/>
            <a:chOff x="1735567" y="2420241"/>
            <a:chExt cx="417718" cy="372866"/>
          </a:xfrm>
        </p:grpSpPr>
        <p:sp>
          <p:nvSpPr>
            <p:cNvPr id="12308" name="Google Shape;12308;p89"/>
            <p:cNvSpPr/>
            <p:nvPr/>
          </p:nvSpPr>
          <p:spPr>
            <a:xfrm>
              <a:off x="1833569" y="2468822"/>
              <a:ext cx="284265" cy="163022"/>
            </a:xfrm>
            <a:custGeom>
              <a:avLst/>
              <a:gdLst/>
              <a:ahLst/>
              <a:cxnLst/>
              <a:rect l="l" t="t" r="r" b="b"/>
              <a:pathLst>
                <a:path w="10825" h="6208" extrusionOk="0">
                  <a:moveTo>
                    <a:pt x="3580" y="2582"/>
                  </a:moveTo>
                  <a:lnTo>
                    <a:pt x="3580" y="4018"/>
                  </a:lnTo>
                  <a:lnTo>
                    <a:pt x="2144" y="4027"/>
                  </a:lnTo>
                  <a:lnTo>
                    <a:pt x="2144" y="2582"/>
                  </a:lnTo>
                  <a:close/>
                  <a:moveTo>
                    <a:pt x="5494" y="2582"/>
                  </a:moveTo>
                  <a:lnTo>
                    <a:pt x="5494" y="4018"/>
                  </a:lnTo>
                  <a:lnTo>
                    <a:pt x="4059" y="4027"/>
                  </a:lnTo>
                  <a:lnTo>
                    <a:pt x="4059" y="2582"/>
                  </a:lnTo>
                  <a:close/>
                  <a:moveTo>
                    <a:pt x="7408" y="2582"/>
                  </a:moveTo>
                  <a:lnTo>
                    <a:pt x="7408" y="4018"/>
                  </a:lnTo>
                  <a:lnTo>
                    <a:pt x="5973" y="4027"/>
                  </a:lnTo>
                  <a:lnTo>
                    <a:pt x="5973" y="2582"/>
                  </a:lnTo>
                  <a:close/>
                  <a:moveTo>
                    <a:pt x="9313" y="2582"/>
                  </a:moveTo>
                  <a:lnTo>
                    <a:pt x="9322" y="4027"/>
                  </a:lnTo>
                  <a:lnTo>
                    <a:pt x="7877" y="4027"/>
                  </a:lnTo>
                  <a:lnTo>
                    <a:pt x="7877" y="2582"/>
                  </a:lnTo>
                  <a:close/>
                  <a:moveTo>
                    <a:pt x="1905" y="1"/>
                  </a:moveTo>
                  <a:cubicBezTo>
                    <a:pt x="1786" y="1"/>
                    <a:pt x="1666" y="80"/>
                    <a:pt x="1666" y="238"/>
                  </a:cubicBezTo>
                  <a:lnTo>
                    <a:pt x="1666" y="2113"/>
                  </a:lnTo>
                  <a:lnTo>
                    <a:pt x="326" y="2113"/>
                  </a:lnTo>
                  <a:cubicBezTo>
                    <a:pt x="1" y="2113"/>
                    <a:pt x="1" y="2592"/>
                    <a:pt x="326" y="2592"/>
                  </a:cubicBezTo>
                  <a:lnTo>
                    <a:pt x="1676" y="2592"/>
                  </a:lnTo>
                  <a:lnTo>
                    <a:pt x="1676" y="4027"/>
                  </a:lnTo>
                  <a:lnTo>
                    <a:pt x="910" y="4027"/>
                  </a:lnTo>
                  <a:cubicBezTo>
                    <a:pt x="899" y="4025"/>
                    <a:pt x="889" y="4025"/>
                    <a:pt x="879" y="4025"/>
                  </a:cubicBezTo>
                  <a:cubicBezTo>
                    <a:pt x="652" y="4025"/>
                    <a:pt x="652" y="4499"/>
                    <a:pt x="879" y="4499"/>
                  </a:cubicBezTo>
                  <a:cubicBezTo>
                    <a:pt x="889" y="4499"/>
                    <a:pt x="899" y="4498"/>
                    <a:pt x="910" y="4496"/>
                  </a:cubicBezTo>
                  <a:lnTo>
                    <a:pt x="1676" y="4496"/>
                  </a:lnTo>
                  <a:lnTo>
                    <a:pt x="1676" y="5855"/>
                  </a:lnTo>
                  <a:cubicBezTo>
                    <a:pt x="1676" y="6013"/>
                    <a:pt x="1795" y="6092"/>
                    <a:pt x="1915" y="6092"/>
                  </a:cubicBezTo>
                  <a:cubicBezTo>
                    <a:pt x="2034" y="6092"/>
                    <a:pt x="2154" y="6013"/>
                    <a:pt x="2154" y="5855"/>
                  </a:cubicBezTo>
                  <a:lnTo>
                    <a:pt x="2154" y="4496"/>
                  </a:lnTo>
                  <a:lnTo>
                    <a:pt x="3590" y="4496"/>
                  </a:lnTo>
                  <a:lnTo>
                    <a:pt x="3590" y="5970"/>
                  </a:lnTo>
                  <a:cubicBezTo>
                    <a:pt x="3570" y="6104"/>
                    <a:pt x="3700" y="6171"/>
                    <a:pt x="3829" y="6171"/>
                  </a:cubicBezTo>
                  <a:cubicBezTo>
                    <a:pt x="3958" y="6171"/>
                    <a:pt x="4087" y="6104"/>
                    <a:pt x="4068" y="5970"/>
                  </a:cubicBezTo>
                  <a:lnTo>
                    <a:pt x="4068" y="4496"/>
                  </a:lnTo>
                  <a:lnTo>
                    <a:pt x="5504" y="4496"/>
                  </a:lnTo>
                  <a:lnTo>
                    <a:pt x="5504" y="5970"/>
                  </a:lnTo>
                  <a:cubicBezTo>
                    <a:pt x="5523" y="6104"/>
                    <a:pt x="5628" y="6171"/>
                    <a:pt x="5735" y="6171"/>
                  </a:cubicBezTo>
                  <a:cubicBezTo>
                    <a:pt x="5841" y="6171"/>
                    <a:pt x="5949" y="6104"/>
                    <a:pt x="5973" y="5970"/>
                  </a:cubicBezTo>
                  <a:lnTo>
                    <a:pt x="5973" y="4496"/>
                  </a:lnTo>
                  <a:lnTo>
                    <a:pt x="7408" y="4496"/>
                  </a:lnTo>
                  <a:lnTo>
                    <a:pt x="7408" y="5970"/>
                  </a:lnTo>
                  <a:cubicBezTo>
                    <a:pt x="7427" y="6104"/>
                    <a:pt x="7535" y="6171"/>
                    <a:pt x="7643" y="6171"/>
                  </a:cubicBezTo>
                  <a:cubicBezTo>
                    <a:pt x="7750" y="6171"/>
                    <a:pt x="7858" y="6104"/>
                    <a:pt x="7877" y="5970"/>
                  </a:cubicBezTo>
                  <a:lnTo>
                    <a:pt x="7877" y="4496"/>
                  </a:lnTo>
                  <a:lnTo>
                    <a:pt x="9313" y="4496"/>
                  </a:lnTo>
                  <a:lnTo>
                    <a:pt x="9313" y="5970"/>
                  </a:lnTo>
                  <a:cubicBezTo>
                    <a:pt x="9313" y="6128"/>
                    <a:pt x="9432" y="6207"/>
                    <a:pt x="9552" y="6207"/>
                  </a:cubicBezTo>
                  <a:cubicBezTo>
                    <a:pt x="9672" y="6207"/>
                    <a:pt x="9791" y="6128"/>
                    <a:pt x="9791" y="5970"/>
                  </a:cubicBezTo>
                  <a:lnTo>
                    <a:pt x="9791" y="4496"/>
                  </a:lnTo>
                  <a:lnTo>
                    <a:pt x="9992" y="4496"/>
                  </a:lnTo>
                  <a:cubicBezTo>
                    <a:pt x="10260" y="4458"/>
                    <a:pt x="10260" y="4066"/>
                    <a:pt x="9992" y="4027"/>
                  </a:cubicBezTo>
                  <a:lnTo>
                    <a:pt x="9791" y="4027"/>
                  </a:lnTo>
                  <a:lnTo>
                    <a:pt x="9791" y="2582"/>
                  </a:lnTo>
                  <a:lnTo>
                    <a:pt x="10509" y="2582"/>
                  </a:lnTo>
                  <a:cubicBezTo>
                    <a:pt x="10825" y="2582"/>
                    <a:pt x="10825" y="2104"/>
                    <a:pt x="10509" y="2104"/>
                  </a:cubicBezTo>
                  <a:lnTo>
                    <a:pt x="10509" y="2113"/>
                  </a:lnTo>
                  <a:lnTo>
                    <a:pt x="9791" y="2113"/>
                  </a:lnTo>
                  <a:lnTo>
                    <a:pt x="9791" y="238"/>
                  </a:lnTo>
                  <a:cubicBezTo>
                    <a:pt x="9791" y="80"/>
                    <a:pt x="9672" y="1"/>
                    <a:pt x="9552" y="1"/>
                  </a:cubicBezTo>
                  <a:cubicBezTo>
                    <a:pt x="9432" y="1"/>
                    <a:pt x="9313" y="80"/>
                    <a:pt x="9313" y="238"/>
                  </a:cubicBezTo>
                  <a:lnTo>
                    <a:pt x="9313" y="2113"/>
                  </a:lnTo>
                  <a:lnTo>
                    <a:pt x="7877" y="2113"/>
                  </a:lnTo>
                  <a:lnTo>
                    <a:pt x="7877" y="238"/>
                  </a:lnTo>
                  <a:cubicBezTo>
                    <a:pt x="7853" y="104"/>
                    <a:pt x="7745" y="37"/>
                    <a:pt x="7638" y="37"/>
                  </a:cubicBezTo>
                  <a:cubicBezTo>
                    <a:pt x="7530" y="37"/>
                    <a:pt x="7422" y="104"/>
                    <a:pt x="7399" y="238"/>
                  </a:cubicBezTo>
                  <a:lnTo>
                    <a:pt x="7399" y="2113"/>
                  </a:lnTo>
                  <a:lnTo>
                    <a:pt x="5963" y="2113"/>
                  </a:lnTo>
                  <a:lnTo>
                    <a:pt x="5963" y="238"/>
                  </a:lnTo>
                  <a:cubicBezTo>
                    <a:pt x="5944" y="104"/>
                    <a:pt x="5836" y="37"/>
                    <a:pt x="5729" y="37"/>
                  </a:cubicBezTo>
                  <a:cubicBezTo>
                    <a:pt x="5621" y="37"/>
                    <a:pt x="5513" y="104"/>
                    <a:pt x="5494" y="238"/>
                  </a:cubicBezTo>
                  <a:lnTo>
                    <a:pt x="5494" y="2113"/>
                  </a:lnTo>
                  <a:lnTo>
                    <a:pt x="4059" y="2113"/>
                  </a:lnTo>
                  <a:lnTo>
                    <a:pt x="4059" y="238"/>
                  </a:lnTo>
                  <a:cubicBezTo>
                    <a:pt x="4078" y="104"/>
                    <a:pt x="3948" y="37"/>
                    <a:pt x="3819" y="37"/>
                  </a:cubicBezTo>
                  <a:cubicBezTo>
                    <a:pt x="3690" y="37"/>
                    <a:pt x="3561" y="104"/>
                    <a:pt x="3580" y="238"/>
                  </a:cubicBezTo>
                  <a:lnTo>
                    <a:pt x="3580" y="2113"/>
                  </a:lnTo>
                  <a:lnTo>
                    <a:pt x="2144" y="2113"/>
                  </a:lnTo>
                  <a:lnTo>
                    <a:pt x="2144" y="238"/>
                  </a:lnTo>
                  <a:cubicBezTo>
                    <a:pt x="2144" y="80"/>
                    <a:pt x="2025" y="1"/>
                    <a:pt x="1905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89"/>
            <p:cNvSpPr/>
            <p:nvPr/>
          </p:nvSpPr>
          <p:spPr>
            <a:xfrm>
              <a:off x="1845124" y="2716821"/>
              <a:ext cx="89258" cy="76285"/>
            </a:xfrm>
            <a:custGeom>
              <a:avLst/>
              <a:gdLst/>
              <a:ahLst/>
              <a:cxnLst/>
              <a:rect l="l" t="t" r="r" b="b"/>
              <a:pathLst>
                <a:path w="3399" h="2905" extrusionOk="0">
                  <a:moveTo>
                    <a:pt x="1953" y="0"/>
                  </a:moveTo>
                  <a:cubicBezTo>
                    <a:pt x="652" y="0"/>
                    <a:pt x="1" y="1560"/>
                    <a:pt x="920" y="2479"/>
                  </a:cubicBezTo>
                  <a:cubicBezTo>
                    <a:pt x="1217" y="2773"/>
                    <a:pt x="1581" y="2905"/>
                    <a:pt x="1937" y="2905"/>
                  </a:cubicBezTo>
                  <a:cubicBezTo>
                    <a:pt x="2684" y="2905"/>
                    <a:pt x="3398" y="2326"/>
                    <a:pt x="3398" y="1445"/>
                  </a:cubicBezTo>
                  <a:cubicBezTo>
                    <a:pt x="3398" y="641"/>
                    <a:pt x="2748" y="0"/>
                    <a:pt x="1953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89"/>
            <p:cNvSpPr/>
            <p:nvPr/>
          </p:nvSpPr>
          <p:spPr>
            <a:xfrm>
              <a:off x="1873038" y="2737409"/>
              <a:ext cx="40493" cy="34873"/>
            </a:xfrm>
            <a:custGeom>
              <a:avLst/>
              <a:gdLst/>
              <a:ahLst/>
              <a:cxnLst/>
              <a:rect l="l" t="t" r="r" b="b"/>
              <a:pathLst>
                <a:path w="1542" h="1328" extrusionOk="0">
                  <a:moveTo>
                    <a:pt x="881" y="1"/>
                  </a:moveTo>
                  <a:cubicBezTo>
                    <a:pt x="297" y="1"/>
                    <a:pt x="0" y="719"/>
                    <a:pt x="421" y="1130"/>
                  </a:cubicBezTo>
                  <a:cubicBezTo>
                    <a:pt x="555" y="1267"/>
                    <a:pt x="719" y="1328"/>
                    <a:pt x="881" y="1328"/>
                  </a:cubicBezTo>
                  <a:cubicBezTo>
                    <a:pt x="1218" y="1328"/>
                    <a:pt x="1541" y="1062"/>
                    <a:pt x="1541" y="661"/>
                  </a:cubicBezTo>
                  <a:cubicBezTo>
                    <a:pt x="1541" y="298"/>
                    <a:pt x="1244" y="1"/>
                    <a:pt x="88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89"/>
            <p:cNvSpPr/>
            <p:nvPr/>
          </p:nvSpPr>
          <p:spPr>
            <a:xfrm>
              <a:off x="1996933" y="2716821"/>
              <a:ext cx="89231" cy="76285"/>
            </a:xfrm>
            <a:custGeom>
              <a:avLst/>
              <a:gdLst/>
              <a:ahLst/>
              <a:cxnLst/>
              <a:rect l="l" t="t" r="r" b="b"/>
              <a:pathLst>
                <a:path w="3398" h="2905" extrusionOk="0">
                  <a:moveTo>
                    <a:pt x="1943" y="0"/>
                  </a:moveTo>
                  <a:cubicBezTo>
                    <a:pt x="642" y="0"/>
                    <a:pt x="0" y="1560"/>
                    <a:pt x="910" y="2479"/>
                  </a:cubicBezTo>
                  <a:cubicBezTo>
                    <a:pt x="1207" y="2773"/>
                    <a:pt x="1571" y="2905"/>
                    <a:pt x="1929" y="2905"/>
                  </a:cubicBezTo>
                  <a:cubicBezTo>
                    <a:pt x="2679" y="2905"/>
                    <a:pt x="3398" y="2326"/>
                    <a:pt x="3398" y="1445"/>
                  </a:cubicBezTo>
                  <a:cubicBezTo>
                    <a:pt x="3398" y="641"/>
                    <a:pt x="2747" y="0"/>
                    <a:pt x="1943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89"/>
            <p:cNvSpPr/>
            <p:nvPr/>
          </p:nvSpPr>
          <p:spPr>
            <a:xfrm>
              <a:off x="2024585" y="2737672"/>
              <a:ext cx="40729" cy="34689"/>
            </a:xfrm>
            <a:custGeom>
              <a:avLst/>
              <a:gdLst/>
              <a:ahLst/>
              <a:cxnLst/>
              <a:rect l="l" t="t" r="r" b="b"/>
              <a:pathLst>
                <a:path w="1551" h="1321" extrusionOk="0">
                  <a:moveTo>
                    <a:pt x="890" y="1"/>
                  </a:moveTo>
                  <a:cubicBezTo>
                    <a:pt x="297" y="1"/>
                    <a:pt x="0" y="718"/>
                    <a:pt x="421" y="1130"/>
                  </a:cubicBezTo>
                  <a:cubicBezTo>
                    <a:pt x="556" y="1262"/>
                    <a:pt x="721" y="1321"/>
                    <a:pt x="882" y="1321"/>
                  </a:cubicBezTo>
                  <a:cubicBezTo>
                    <a:pt x="1223" y="1321"/>
                    <a:pt x="1551" y="1055"/>
                    <a:pt x="1551" y="651"/>
                  </a:cubicBezTo>
                  <a:cubicBezTo>
                    <a:pt x="1541" y="297"/>
                    <a:pt x="1244" y="1"/>
                    <a:pt x="890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89"/>
            <p:cNvSpPr/>
            <p:nvPr/>
          </p:nvSpPr>
          <p:spPr>
            <a:xfrm>
              <a:off x="1818496" y="2447893"/>
              <a:ext cx="333528" cy="174209"/>
            </a:xfrm>
            <a:custGeom>
              <a:avLst/>
              <a:gdLst/>
              <a:ahLst/>
              <a:cxnLst/>
              <a:rect l="l" t="t" r="r" b="b"/>
              <a:pathLst>
                <a:path w="12701" h="6634" extrusionOk="0">
                  <a:moveTo>
                    <a:pt x="1" y="1"/>
                  </a:moveTo>
                  <a:lnTo>
                    <a:pt x="441" y="1264"/>
                  </a:lnTo>
                  <a:lnTo>
                    <a:pt x="11284" y="1264"/>
                  </a:lnTo>
                  <a:lnTo>
                    <a:pt x="10049" y="6633"/>
                  </a:lnTo>
                  <a:lnTo>
                    <a:pt x="11341" y="6633"/>
                  </a:lnTo>
                  <a:lnTo>
                    <a:pt x="12528" y="1494"/>
                  </a:lnTo>
                  <a:cubicBezTo>
                    <a:pt x="12700" y="728"/>
                    <a:pt x="12117" y="1"/>
                    <a:pt x="11332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89"/>
            <p:cNvSpPr/>
            <p:nvPr/>
          </p:nvSpPr>
          <p:spPr>
            <a:xfrm>
              <a:off x="2095697" y="2447893"/>
              <a:ext cx="56564" cy="174209"/>
            </a:xfrm>
            <a:custGeom>
              <a:avLst/>
              <a:gdLst/>
              <a:ahLst/>
              <a:cxnLst/>
              <a:rect l="l" t="t" r="r" b="b"/>
              <a:pathLst>
                <a:path w="2154" h="6634" extrusionOk="0">
                  <a:moveTo>
                    <a:pt x="1" y="1"/>
                  </a:moveTo>
                  <a:cubicBezTo>
                    <a:pt x="785" y="1"/>
                    <a:pt x="1369" y="728"/>
                    <a:pt x="1197" y="1494"/>
                  </a:cubicBezTo>
                  <a:lnTo>
                    <a:pt x="20" y="6633"/>
                  </a:lnTo>
                  <a:lnTo>
                    <a:pt x="795" y="6633"/>
                  </a:lnTo>
                  <a:lnTo>
                    <a:pt x="1972" y="1494"/>
                  </a:lnTo>
                  <a:cubicBezTo>
                    <a:pt x="2154" y="728"/>
                    <a:pt x="1570" y="1"/>
                    <a:pt x="776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89"/>
            <p:cNvSpPr/>
            <p:nvPr/>
          </p:nvSpPr>
          <p:spPr>
            <a:xfrm>
              <a:off x="1735567" y="2420241"/>
              <a:ext cx="416457" cy="235027"/>
            </a:xfrm>
            <a:custGeom>
              <a:avLst/>
              <a:gdLst/>
              <a:ahLst/>
              <a:cxnLst/>
              <a:rect l="l" t="t" r="r" b="b"/>
              <a:pathLst>
                <a:path w="15859" h="8950" extrusionOk="0">
                  <a:moveTo>
                    <a:pt x="626" y="0"/>
                  </a:moveTo>
                  <a:cubicBezTo>
                    <a:pt x="279" y="0"/>
                    <a:pt x="0" y="281"/>
                    <a:pt x="0" y="633"/>
                  </a:cubicBezTo>
                  <a:cubicBezTo>
                    <a:pt x="0" y="976"/>
                    <a:pt x="279" y="1256"/>
                    <a:pt x="626" y="1256"/>
                  </a:cubicBezTo>
                  <a:cubicBezTo>
                    <a:pt x="638" y="1256"/>
                    <a:pt x="649" y="1256"/>
                    <a:pt x="661" y="1255"/>
                  </a:cubicBezTo>
                  <a:lnTo>
                    <a:pt x="1800" y="1255"/>
                  </a:lnTo>
                  <a:cubicBezTo>
                    <a:pt x="1847" y="1255"/>
                    <a:pt x="1895" y="1293"/>
                    <a:pt x="1924" y="1341"/>
                  </a:cubicBezTo>
                  <a:lnTo>
                    <a:pt x="4058" y="7380"/>
                  </a:lnTo>
                  <a:cubicBezTo>
                    <a:pt x="4460" y="8327"/>
                    <a:pt x="5388" y="8949"/>
                    <a:pt x="6422" y="8949"/>
                  </a:cubicBezTo>
                  <a:lnTo>
                    <a:pt x="15054" y="8949"/>
                  </a:lnTo>
                  <a:cubicBezTo>
                    <a:pt x="15858" y="8911"/>
                    <a:pt x="15858" y="7724"/>
                    <a:pt x="15054" y="7686"/>
                  </a:cubicBezTo>
                  <a:lnTo>
                    <a:pt x="6432" y="7686"/>
                  </a:lnTo>
                  <a:cubicBezTo>
                    <a:pt x="5896" y="7686"/>
                    <a:pt x="5427" y="7370"/>
                    <a:pt x="5216" y="6892"/>
                  </a:cubicBezTo>
                  <a:lnTo>
                    <a:pt x="3082" y="853"/>
                  </a:lnTo>
                  <a:cubicBezTo>
                    <a:pt x="2862" y="336"/>
                    <a:pt x="2355" y="1"/>
                    <a:pt x="1800" y="1"/>
                  </a:cubicBezTo>
                  <a:lnTo>
                    <a:pt x="661" y="1"/>
                  </a:lnTo>
                  <a:cubicBezTo>
                    <a:pt x="649" y="1"/>
                    <a:pt x="638" y="0"/>
                    <a:pt x="626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89"/>
            <p:cNvSpPr/>
            <p:nvPr/>
          </p:nvSpPr>
          <p:spPr>
            <a:xfrm>
              <a:off x="1849903" y="2622075"/>
              <a:ext cx="303382" cy="33193"/>
            </a:xfrm>
            <a:custGeom>
              <a:avLst/>
              <a:gdLst/>
              <a:ahLst/>
              <a:cxnLst/>
              <a:rect l="l" t="t" r="r" b="b"/>
              <a:pathLst>
                <a:path w="11553" h="1264" extrusionOk="0">
                  <a:moveTo>
                    <a:pt x="10767" y="0"/>
                  </a:moveTo>
                  <a:cubicBezTo>
                    <a:pt x="10767" y="19"/>
                    <a:pt x="10767" y="48"/>
                    <a:pt x="10767" y="67"/>
                  </a:cubicBezTo>
                  <a:cubicBezTo>
                    <a:pt x="10767" y="412"/>
                    <a:pt x="10480" y="699"/>
                    <a:pt x="10136" y="699"/>
                  </a:cubicBezTo>
                  <a:lnTo>
                    <a:pt x="1513" y="699"/>
                  </a:lnTo>
                  <a:cubicBezTo>
                    <a:pt x="967" y="699"/>
                    <a:pt x="431" y="527"/>
                    <a:pt x="1" y="201"/>
                  </a:cubicBezTo>
                  <a:lnTo>
                    <a:pt x="1" y="201"/>
                  </a:lnTo>
                  <a:cubicBezTo>
                    <a:pt x="479" y="871"/>
                    <a:pt x="1255" y="1263"/>
                    <a:pt x="2078" y="1263"/>
                  </a:cubicBezTo>
                  <a:lnTo>
                    <a:pt x="10700" y="1263"/>
                  </a:lnTo>
                  <a:cubicBezTo>
                    <a:pt x="11495" y="1254"/>
                    <a:pt x="11552" y="86"/>
                    <a:pt x="10767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89"/>
            <p:cNvSpPr/>
            <p:nvPr/>
          </p:nvSpPr>
          <p:spPr>
            <a:xfrm>
              <a:off x="1817498" y="2632868"/>
              <a:ext cx="286523" cy="92278"/>
            </a:xfrm>
            <a:custGeom>
              <a:avLst/>
              <a:gdLst/>
              <a:ahLst/>
              <a:cxnLst/>
              <a:rect l="l" t="t" r="r" b="b"/>
              <a:pathLst>
                <a:path w="10911" h="3514" extrusionOk="0">
                  <a:moveTo>
                    <a:pt x="1397" y="1"/>
                  </a:moveTo>
                  <a:lnTo>
                    <a:pt x="756" y="919"/>
                  </a:lnTo>
                  <a:cubicBezTo>
                    <a:pt x="0" y="2010"/>
                    <a:pt x="785" y="3513"/>
                    <a:pt x="2115" y="3513"/>
                  </a:cubicBezTo>
                  <a:lnTo>
                    <a:pt x="10260" y="3513"/>
                  </a:lnTo>
                  <a:cubicBezTo>
                    <a:pt x="10271" y="3514"/>
                    <a:pt x="10282" y="3514"/>
                    <a:pt x="10293" y="3514"/>
                  </a:cubicBezTo>
                  <a:cubicBezTo>
                    <a:pt x="10632" y="3514"/>
                    <a:pt x="10910" y="3234"/>
                    <a:pt x="10910" y="2881"/>
                  </a:cubicBezTo>
                  <a:cubicBezTo>
                    <a:pt x="10910" y="2533"/>
                    <a:pt x="10623" y="2249"/>
                    <a:pt x="10277" y="2249"/>
                  </a:cubicBezTo>
                  <a:cubicBezTo>
                    <a:pt x="10271" y="2249"/>
                    <a:pt x="10265" y="2250"/>
                    <a:pt x="10260" y="2250"/>
                  </a:cubicBezTo>
                  <a:lnTo>
                    <a:pt x="2115" y="2250"/>
                  </a:lnTo>
                  <a:cubicBezTo>
                    <a:pt x="1799" y="2250"/>
                    <a:pt x="1618" y="1896"/>
                    <a:pt x="1799" y="1637"/>
                  </a:cubicBezTo>
                  <a:lnTo>
                    <a:pt x="2441" y="699"/>
                  </a:lnTo>
                  <a:cubicBezTo>
                    <a:pt x="2039" y="556"/>
                    <a:pt x="1685" y="317"/>
                    <a:pt x="1397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89"/>
            <p:cNvSpPr/>
            <p:nvPr/>
          </p:nvSpPr>
          <p:spPr>
            <a:xfrm>
              <a:off x="1826794" y="2675856"/>
              <a:ext cx="276465" cy="49106"/>
            </a:xfrm>
            <a:custGeom>
              <a:avLst/>
              <a:gdLst/>
              <a:ahLst/>
              <a:cxnLst/>
              <a:rect l="l" t="t" r="r" b="b"/>
              <a:pathLst>
                <a:path w="10528" h="1870" extrusionOk="0">
                  <a:moveTo>
                    <a:pt x="125" y="0"/>
                  </a:moveTo>
                  <a:cubicBezTo>
                    <a:pt x="0" y="948"/>
                    <a:pt x="699" y="1809"/>
                    <a:pt x="1656" y="1866"/>
                  </a:cubicBezTo>
                  <a:lnTo>
                    <a:pt x="9418" y="1866"/>
                  </a:lnTo>
                  <a:cubicBezTo>
                    <a:pt x="9472" y="1869"/>
                    <a:pt x="9526" y="1870"/>
                    <a:pt x="9580" y="1870"/>
                  </a:cubicBezTo>
                  <a:cubicBezTo>
                    <a:pt x="9756" y="1870"/>
                    <a:pt x="9931" y="1857"/>
                    <a:pt x="10107" y="1828"/>
                  </a:cubicBezTo>
                  <a:cubicBezTo>
                    <a:pt x="10135" y="1819"/>
                    <a:pt x="10174" y="1809"/>
                    <a:pt x="10202" y="1790"/>
                  </a:cubicBezTo>
                  <a:lnTo>
                    <a:pt x="10212" y="1780"/>
                  </a:lnTo>
                  <a:cubicBezTo>
                    <a:pt x="10241" y="1771"/>
                    <a:pt x="10260" y="1752"/>
                    <a:pt x="10279" y="1742"/>
                  </a:cubicBezTo>
                  <a:lnTo>
                    <a:pt x="10288" y="1742"/>
                  </a:lnTo>
                  <a:lnTo>
                    <a:pt x="10317" y="1713"/>
                  </a:lnTo>
                  <a:lnTo>
                    <a:pt x="10327" y="1704"/>
                  </a:lnTo>
                  <a:cubicBezTo>
                    <a:pt x="10336" y="1694"/>
                    <a:pt x="10355" y="1685"/>
                    <a:pt x="10365" y="1665"/>
                  </a:cubicBezTo>
                  <a:lnTo>
                    <a:pt x="10375" y="1656"/>
                  </a:lnTo>
                  <a:lnTo>
                    <a:pt x="10394" y="1627"/>
                  </a:lnTo>
                  <a:lnTo>
                    <a:pt x="10413" y="1608"/>
                  </a:lnTo>
                  <a:lnTo>
                    <a:pt x="10432" y="1579"/>
                  </a:lnTo>
                  <a:lnTo>
                    <a:pt x="10451" y="1551"/>
                  </a:lnTo>
                  <a:lnTo>
                    <a:pt x="10461" y="1531"/>
                  </a:lnTo>
                  <a:lnTo>
                    <a:pt x="10480" y="1503"/>
                  </a:lnTo>
                  <a:lnTo>
                    <a:pt x="10489" y="1474"/>
                  </a:lnTo>
                  <a:cubicBezTo>
                    <a:pt x="10489" y="1464"/>
                    <a:pt x="10499" y="1455"/>
                    <a:pt x="10499" y="1436"/>
                  </a:cubicBezTo>
                  <a:lnTo>
                    <a:pt x="10509" y="1417"/>
                  </a:lnTo>
                  <a:cubicBezTo>
                    <a:pt x="10509" y="1407"/>
                    <a:pt x="10518" y="1388"/>
                    <a:pt x="10518" y="1378"/>
                  </a:cubicBezTo>
                  <a:lnTo>
                    <a:pt x="10518" y="1369"/>
                  </a:lnTo>
                  <a:cubicBezTo>
                    <a:pt x="10518" y="1350"/>
                    <a:pt x="10528" y="1330"/>
                    <a:pt x="10528" y="1311"/>
                  </a:cubicBezTo>
                  <a:lnTo>
                    <a:pt x="10528" y="1302"/>
                  </a:lnTo>
                  <a:lnTo>
                    <a:pt x="10528" y="1244"/>
                  </a:lnTo>
                  <a:cubicBezTo>
                    <a:pt x="10528" y="1216"/>
                    <a:pt x="10528" y="1197"/>
                    <a:pt x="10528" y="1177"/>
                  </a:cubicBezTo>
                  <a:cubicBezTo>
                    <a:pt x="10528" y="1158"/>
                    <a:pt x="10528" y="1139"/>
                    <a:pt x="10518" y="1120"/>
                  </a:cubicBezTo>
                  <a:cubicBezTo>
                    <a:pt x="10509" y="1072"/>
                    <a:pt x="10499" y="1034"/>
                    <a:pt x="10480" y="996"/>
                  </a:cubicBezTo>
                  <a:cubicBezTo>
                    <a:pt x="10346" y="1187"/>
                    <a:pt x="10126" y="1302"/>
                    <a:pt x="9896" y="1321"/>
                  </a:cubicBezTo>
                  <a:lnTo>
                    <a:pt x="1761" y="1321"/>
                  </a:lnTo>
                  <a:cubicBezTo>
                    <a:pt x="976" y="1302"/>
                    <a:pt x="307" y="766"/>
                    <a:pt x="125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89"/>
            <p:cNvSpPr/>
            <p:nvPr/>
          </p:nvSpPr>
          <p:spPr>
            <a:xfrm>
              <a:off x="1843364" y="2632868"/>
              <a:ext cx="38235" cy="32694"/>
            </a:xfrm>
            <a:custGeom>
              <a:avLst/>
              <a:gdLst/>
              <a:ahLst/>
              <a:cxnLst/>
              <a:rect l="l" t="t" r="r" b="b"/>
              <a:pathLst>
                <a:path w="1456" h="1245" extrusionOk="0">
                  <a:moveTo>
                    <a:pt x="412" y="1"/>
                  </a:moveTo>
                  <a:lnTo>
                    <a:pt x="1" y="604"/>
                  </a:lnTo>
                  <a:cubicBezTo>
                    <a:pt x="298" y="900"/>
                    <a:pt x="671" y="1120"/>
                    <a:pt x="1082" y="1245"/>
                  </a:cubicBezTo>
                  <a:lnTo>
                    <a:pt x="1456" y="699"/>
                  </a:lnTo>
                  <a:cubicBezTo>
                    <a:pt x="1054" y="556"/>
                    <a:pt x="700" y="317"/>
                    <a:pt x="412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0" name="Google Shape;12320;p89"/>
          <p:cNvGrpSpPr/>
          <p:nvPr/>
        </p:nvGrpSpPr>
        <p:grpSpPr>
          <a:xfrm>
            <a:off x="3599318" y="4299590"/>
            <a:ext cx="251098" cy="309028"/>
            <a:chOff x="3599318" y="4299590"/>
            <a:chExt cx="251098" cy="309028"/>
          </a:xfrm>
        </p:grpSpPr>
        <p:sp>
          <p:nvSpPr>
            <p:cNvPr id="12321" name="Google Shape;12321;p89"/>
            <p:cNvSpPr/>
            <p:nvPr/>
          </p:nvSpPr>
          <p:spPr>
            <a:xfrm>
              <a:off x="3599318" y="4299590"/>
              <a:ext cx="251098" cy="309028"/>
            </a:xfrm>
            <a:custGeom>
              <a:avLst/>
              <a:gdLst/>
              <a:ahLst/>
              <a:cxnLst/>
              <a:rect l="l" t="t" r="r" b="b"/>
              <a:pathLst>
                <a:path w="9562" h="11768" extrusionOk="0">
                  <a:moveTo>
                    <a:pt x="4748" y="1"/>
                  </a:moveTo>
                  <a:lnTo>
                    <a:pt x="144" y="919"/>
                  </a:lnTo>
                  <a:cubicBezTo>
                    <a:pt x="58" y="939"/>
                    <a:pt x="1" y="1015"/>
                    <a:pt x="1" y="1101"/>
                  </a:cubicBezTo>
                  <a:lnTo>
                    <a:pt x="1" y="7724"/>
                  </a:lnTo>
                  <a:cubicBezTo>
                    <a:pt x="1" y="7772"/>
                    <a:pt x="20" y="7829"/>
                    <a:pt x="68" y="7858"/>
                  </a:cubicBezTo>
                  <a:lnTo>
                    <a:pt x="4661" y="11724"/>
                  </a:lnTo>
                  <a:cubicBezTo>
                    <a:pt x="4695" y="11753"/>
                    <a:pt x="4738" y="11767"/>
                    <a:pt x="4781" y="11767"/>
                  </a:cubicBezTo>
                  <a:cubicBezTo>
                    <a:pt x="4824" y="11767"/>
                    <a:pt x="4867" y="11753"/>
                    <a:pt x="4901" y="11724"/>
                  </a:cubicBezTo>
                  <a:lnTo>
                    <a:pt x="9494" y="7858"/>
                  </a:lnTo>
                  <a:cubicBezTo>
                    <a:pt x="9533" y="7829"/>
                    <a:pt x="9561" y="7772"/>
                    <a:pt x="9561" y="7724"/>
                  </a:cubicBezTo>
                  <a:lnTo>
                    <a:pt x="9561" y="1101"/>
                  </a:lnTo>
                  <a:cubicBezTo>
                    <a:pt x="9561" y="1015"/>
                    <a:pt x="9494" y="939"/>
                    <a:pt x="9408" y="919"/>
                  </a:cubicBezTo>
                  <a:lnTo>
                    <a:pt x="4815" y="1"/>
                  </a:lnTo>
                  <a:close/>
                </a:path>
              </a:pathLst>
            </a:custGeom>
            <a:solidFill>
              <a:srgbClr val="B4C3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89"/>
            <p:cNvSpPr/>
            <p:nvPr/>
          </p:nvSpPr>
          <p:spPr>
            <a:xfrm>
              <a:off x="3618672" y="4319206"/>
              <a:ext cx="212391" cy="264018"/>
            </a:xfrm>
            <a:custGeom>
              <a:avLst/>
              <a:gdLst/>
              <a:ahLst/>
              <a:cxnLst/>
              <a:rect l="l" t="t" r="r" b="b"/>
              <a:pathLst>
                <a:path w="8088" h="10054" extrusionOk="0">
                  <a:moveTo>
                    <a:pt x="4001" y="0"/>
                  </a:moveTo>
                  <a:lnTo>
                    <a:pt x="144" y="775"/>
                  </a:lnTo>
                  <a:cubicBezTo>
                    <a:pt x="58" y="794"/>
                    <a:pt x="1" y="871"/>
                    <a:pt x="1" y="957"/>
                  </a:cubicBezTo>
                  <a:lnTo>
                    <a:pt x="1" y="6632"/>
                  </a:lnTo>
                  <a:cubicBezTo>
                    <a:pt x="1" y="6680"/>
                    <a:pt x="29" y="6738"/>
                    <a:pt x="68" y="6766"/>
                  </a:cubicBezTo>
                  <a:lnTo>
                    <a:pt x="3924" y="10011"/>
                  </a:lnTo>
                  <a:cubicBezTo>
                    <a:pt x="3963" y="10039"/>
                    <a:pt x="4006" y="10054"/>
                    <a:pt x="4048" y="10054"/>
                  </a:cubicBezTo>
                  <a:cubicBezTo>
                    <a:pt x="4089" y="10054"/>
                    <a:pt x="4130" y="10039"/>
                    <a:pt x="4164" y="10011"/>
                  </a:cubicBezTo>
                  <a:lnTo>
                    <a:pt x="8020" y="6766"/>
                  </a:lnTo>
                  <a:cubicBezTo>
                    <a:pt x="8059" y="6728"/>
                    <a:pt x="8087" y="6680"/>
                    <a:pt x="8087" y="6623"/>
                  </a:cubicBezTo>
                  <a:lnTo>
                    <a:pt x="8087" y="957"/>
                  </a:lnTo>
                  <a:cubicBezTo>
                    <a:pt x="8087" y="871"/>
                    <a:pt x="8020" y="794"/>
                    <a:pt x="7934" y="775"/>
                  </a:cubicBezTo>
                  <a:lnTo>
                    <a:pt x="4078" y="0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89"/>
            <p:cNvSpPr/>
            <p:nvPr/>
          </p:nvSpPr>
          <p:spPr>
            <a:xfrm>
              <a:off x="3618672" y="4335777"/>
              <a:ext cx="118144" cy="247448"/>
            </a:xfrm>
            <a:custGeom>
              <a:avLst/>
              <a:gdLst/>
              <a:ahLst/>
              <a:cxnLst/>
              <a:rect l="l" t="t" r="r" b="b"/>
              <a:pathLst>
                <a:path w="4499" h="9423" extrusionOk="0">
                  <a:moveTo>
                    <a:pt x="881" y="1"/>
                  </a:moveTo>
                  <a:lnTo>
                    <a:pt x="144" y="144"/>
                  </a:lnTo>
                  <a:cubicBezTo>
                    <a:pt x="58" y="163"/>
                    <a:pt x="1" y="240"/>
                    <a:pt x="1" y="326"/>
                  </a:cubicBezTo>
                  <a:lnTo>
                    <a:pt x="1" y="6001"/>
                  </a:lnTo>
                  <a:cubicBezTo>
                    <a:pt x="1" y="6049"/>
                    <a:pt x="29" y="6097"/>
                    <a:pt x="68" y="6135"/>
                  </a:cubicBezTo>
                  <a:lnTo>
                    <a:pt x="3924" y="9380"/>
                  </a:lnTo>
                  <a:cubicBezTo>
                    <a:pt x="3963" y="9408"/>
                    <a:pt x="4006" y="9423"/>
                    <a:pt x="4048" y="9423"/>
                  </a:cubicBezTo>
                  <a:cubicBezTo>
                    <a:pt x="4089" y="9423"/>
                    <a:pt x="4130" y="9408"/>
                    <a:pt x="4164" y="9380"/>
                  </a:cubicBezTo>
                  <a:lnTo>
                    <a:pt x="4499" y="9092"/>
                  </a:lnTo>
                  <a:lnTo>
                    <a:pt x="795" y="6001"/>
                  </a:lnTo>
                  <a:cubicBezTo>
                    <a:pt x="757" y="5963"/>
                    <a:pt x="728" y="5906"/>
                    <a:pt x="737" y="5858"/>
                  </a:cubicBezTo>
                  <a:lnTo>
                    <a:pt x="737" y="183"/>
                  </a:lnTo>
                  <a:cubicBezTo>
                    <a:pt x="737" y="96"/>
                    <a:pt x="795" y="20"/>
                    <a:pt x="881" y="1"/>
                  </a:cubicBez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89"/>
            <p:cNvSpPr/>
            <p:nvPr/>
          </p:nvSpPr>
          <p:spPr>
            <a:xfrm>
              <a:off x="3634506" y="4362168"/>
              <a:ext cx="157849" cy="135423"/>
            </a:xfrm>
            <a:custGeom>
              <a:avLst/>
              <a:gdLst/>
              <a:ahLst/>
              <a:cxnLst/>
              <a:rect l="l" t="t" r="r" b="b"/>
              <a:pathLst>
                <a:path w="6011" h="5157" extrusionOk="0">
                  <a:moveTo>
                    <a:pt x="3436" y="1"/>
                  </a:moveTo>
                  <a:cubicBezTo>
                    <a:pt x="1149" y="1"/>
                    <a:pt x="0" y="2776"/>
                    <a:pt x="1618" y="4393"/>
                  </a:cubicBezTo>
                  <a:cubicBezTo>
                    <a:pt x="2145" y="4920"/>
                    <a:pt x="2791" y="5156"/>
                    <a:pt x="3424" y="5156"/>
                  </a:cubicBezTo>
                  <a:cubicBezTo>
                    <a:pt x="4746" y="5156"/>
                    <a:pt x="6011" y="4128"/>
                    <a:pt x="6011" y="2575"/>
                  </a:cubicBezTo>
                  <a:cubicBezTo>
                    <a:pt x="6011" y="1159"/>
                    <a:pt x="4862" y="10"/>
                    <a:pt x="3436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89"/>
            <p:cNvSpPr/>
            <p:nvPr/>
          </p:nvSpPr>
          <p:spPr>
            <a:xfrm>
              <a:off x="3653860" y="4376742"/>
              <a:ext cx="124184" cy="106353"/>
            </a:xfrm>
            <a:custGeom>
              <a:avLst/>
              <a:gdLst/>
              <a:ahLst/>
              <a:cxnLst/>
              <a:rect l="l" t="t" r="r" b="b"/>
              <a:pathLst>
                <a:path w="4729" h="4050" extrusionOk="0">
                  <a:moveTo>
                    <a:pt x="2699" y="1"/>
                  </a:moveTo>
                  <a:cubicBezTo>
                    <a:pt x="900" y="1"/>
                    <a:pt x="0" y="2183"/>
                    <a:pt x="1273" y="3456"/>
                  </a:cubicBezTo>
                  <a:cubicBezTo>
                    <a:pt x="1684" y="3866"/>
                    <a:pt x="2189" y="4050"/>
                    <a:pt x="2684" y="4050"/>
                  </a:cubicBezTo>
                  <a:cubicBezTo>
                    <a:pt x="3726" y="4050"/>
                    <a:pt x="4728" y="3239"/>
                    <a:pt x="4728" y="2020"/>
                  </a:cubicBezTo>
                  <a:cubicBezTo>
                    <a:pt x="4719" y="910"/>
                    <a:pt x="3819" y="1"/>
                    <a:pt x="2699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89"/>
            <p:cNvSpPr/>
            <p:nvPr/>
          </p:nvSpPr>
          <p:spPr>
            <a:xfrm>
              <a:off x="3700340" y="4377189"/>
              <a:ext cx="50550" cy="105381"/>
            </a:xfrm>
            <a:custGeom>
              <a:avLst/>
              <a:gdLst/>
              <a:ahLst/>
              <a:cxnLst/>
              <a:rect l="l" t="t" r="r" b="b"/>
              <a:pathLst>
                <a:path w="1925" h="4013" extrusionOk="0">
                  <a:moveTo>
                    <a:pt x="963" y="0"/>
                  </a:moveTo>
                  <a:cubicBezTo>
                    <a:pt x="874" y="0"/>
                    <a:pt x="786" y="55"/>
                    <a:pt x="776" y="166"/>
                  </a:cubicBezTo>
                  <a:lnTo>
                    <a:pt x="776" y="539"/>
                  </a:lnTo>
                  <a:cubicBezTo>
                    <a:pt x="336" y="577"/>
                    <a:pt x="1" y="969"/>
                    <a:pt x="30" y="1410"/>
                  </a:cubicBezTo>
                  <a:cubicBezTo>
                    <a:pt x="58" y="1853"/>
                    <a:pt x="412" y="2195"/>
                    <a:pt x="854" y="2195"/>
                  </a:cubicBezTo>
                  <a:cubicBezTo>
                    <a:pt x="860" y="2195"/>
                    <a:pt x="866" y="2195"/>
                    <a:pt x="872" y="2194"/>
                  </a:cubicBezTo>
                  <a:lnTo>
                    <a:pt x="1054" y="2194"/>
                  </a:lnTo>
                  <a:cubicBezTo>
                    <a:pt x="1666" y="2194"/>
                    <a:pt x="1666" y="3113"/>
                    <a:pt x="1054" y="3113"/>
                  </a:cubicBezTo>
                  <a:lnTo>
                    <a:pt x="776" y="3113"/>
                  </a:lnTo>
                  <a:cubicBezTo>
                    <a:pt x="575" y="3113"/>
                    <a:pt x="412" y="2941"/>
                    <a:pt x="412" y="2740"/>
                  </a:cubicBezTo>
                  <a:cubicBezTo>
                    <a:pt x="403" y="2630"/>
                    <a:pt x="317" y="2575"/>
                    <a:pt x="231" y="2575"/>
                  </a:cubicBezTo>
                  <a:cubicBezTo>
                    <a:pt x="144" y="2575"/>
                    <a:pt x="58" y="2630"/>
                    <a:pt x="49" y="2740"/>
                  </a:cubicBezTo>
                  <a:cubicBezTo>
                    <a:pt x="49" y="3151"/>
                    <a:pt x="374" y="3477"/>
                    <a:pt x="786" y="3477"/>
                  </a:cubicBezTo>
                  <a:lnTo>
                    <a:pt x="786" y="3841"/>
                  </a:lnTo>
                  <a:cubicBezTo>
                    <a:pt x="795" y="3955"/>
                    <a:pt x="881" y="4013"/>
                    <a:pt x="968" y="4013"/>
                  </a:cubicBezTo>
                  <a:cubicBezTo>
                    <a:pt x="1054" y="4013"/>
                    <a:pt x="1140" y="3955"/>
                    <a:pt x="1149" y="3841"/>
                  </a:cubicBezTo>
                  <a:lnTo>
                    <a:pt x="1149" y="3467"/>
                  </a:lnTo>
                  <a:cubicBezTo>
                    <a:pt x="1590" y="3429"/>
                    <a:pt x="1925" y="3046"/>
                    <a:pt x="1896" y="2596"/>
                  </a:cubicBezTo>
                  <a:cubicBezTo>
                    <a:pt x="1877" y="2162"/>
                    <a:pt x="1514" y="1821"/>
                    <a:pt x="1072" y="1821"/>
                  </a:cubicBezTo>
                  <a:cubicBezTo>
                    <a:pt x="1066" y="1821"/>
                    <a:pt x="1060" y="1821"/>
                    <a:pt x="1054" y="1821"/>
                  </a:cubicBezTo>
                  <a:lnTo>
                    <a:pt x="872" y="1821"/>
                  </a:lnTo>
                  <a:cubicBezTo>
                    <a:pt x="259" y="1821"/>
                    <a:pt x="259" y="902"/>
                    <a:pt x="872" y="902"/>
                  </a:cubicBezTo>
                  <a:lnTo>
                    <a:pt x="1149" y="902"/>
                  </a:lnTo>
                  <a:cubicBezTo>
                    <a:pt x="1350" y="902"/>
                    <a:pt x="1513" y="1065"/>
                    <a:pt x="1513" y="1266"/>
                  </a:cubicBezTo>
                  <a:lnTo>
                    <a:pt x="1513" y="1448"/>
                  </a:lnTo>
                  <a:cubicBezTo>
                    <a:pt x="1513" y="1553"/>
                    <a:pt x="1590" y="1639"/>
                    <a:pt x="1695" y="1639"/>
                  </a:cubicBezTo>
                  <a:cubicBezTo>
                    <a:pt x="1800" y="1639"/>
                    <a:pt x="1886" y="1553"/>
                    <a:pt x="1886" y="1458"/>
                  </a:cubicBezTo>
                  <a:lnTo>
                    <a:pt x="1886" y="1266"/>
                  </a:lnTo>
                  <a:cubicBezTo>
                    <a:pt x="1886" y="864"/>
                    <a:pt x="1551" y="539"/>
                    <a:pt x="1149" y="539"/>
                  </a:cubicBezTo>
                  <a:lnTo>
                    <a:pt x="1149" y="166"/>
                  </a:lnTo>
                  <a:cubicBezTo>
                    <a:pt x="1140" y="55"/>
                    <a:pt x="1051" y="0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7" name="Google Shape;12327;p89"/>
          <p:cNvGrpSpPr/>
          <p:nvPr/>
        </p:nvGrpSpPr>
        <p:grpSpPr>
          <a:xfrm>
            <a:off x="3105998" y="2433240"/>
            <a:ext cx="345818" cy="345056"/>
            <a:chOff x="3105998" y="2433240"/>
            <a:chExt cx="345818" cy="345056"/>
          </a:xfrm>
        </p:grpSpPr>
        <p:sp>
          <p:nvSpPr>
            <p:cNvPr id="12328" name="Google Shape;12328;p89"/>
            <p:cNvSpPr/>
            <p:nvPr/>
          </p:nvSpPr>
          <p:spPr>
            <a:xfrm>
              <a:off x="3160277" y="2465487"/>
              <a:ext cx="237259" cy="312809"/>
            </a:xfrm>
            <a:custGeom>
              <a:avLst/>
              <a:gdLst/>
              <a:ahLst/>
              <a:cxnLst/>
              <a:rect l="l" t="t" r="r" b="b"/>
              <a:pathLst>
                <a:path w="9035" h="11912" extrusionOk="0">
                  <a:moveTo>
                    <a:pt x="4518" y="1"/>
                  </a:moveTo>
                  <a:cubicBezTo>
                    <a:pt x="2020" y="1"/>
                    <a:pt x="0" y="2020"/>
                    <a:pt x="0" y="4518"/>
                  </a:cubicBezTo>
                  <a:cubicBezTo>
                    <a:pt x="0" y="5389"/>
                    <a:pt x="240" y="6327"/>
                    <a:pt x="689" y="7293"/>
                  </a:cubicBezTo>
                  <a:cubicBezTo>
                    <a:pt x="1101" y="8126"/>
                    <a:pt x="1608" y="8911"/>
                    <a:pt x="2202" y="9629"/>
                  </a:cubicBezTo>
                  <a:cubicBezTo>
                    <a:pt x="2852" y="10442"/>
                    <a:pt x="3589" y="11189"/>
                    <a:pt x="4384" y="11868"/>
                  </a:cubicBezTo>
                  <a:cubicBezTo>
                    <a:pt x="4422" y="11897"/>
                    <a:pt x="4467" y="11911"/>
                    <a:pt x="4513" y="11911"/>
                  </a:cubicBezTo>
                  <a:cubicBezTo>
                    <a:pt x="4558" y="11911"/>
                    <a:pt x="4604" y="11897"/>
                    <a:pt x="4642" y="11868"/>
                  </a:cubicBezTo>
                  <a:cubicBezTo>
                    <a:pt x="5446" y="11189"/>
                    <a:pt x="6173" y="10442"/>
                    <a:pt x="6834" y="9629"/>
                  </a:cubicBezTo>
                  <a:cubicBezTo>
                    <a:pt x="7427" y="8911"/>
                    <a:pt x="7925" y="8126"/>
                    <a:pt x="8336" y="7293"/>
                  </a:cubicBezTo>
                  <a:cubicBezTo>
                    <a:pt x="8795" y="6327"/>
                    <a:pt x="9035" y="5389"/>
                    <a:pt x="9035" y="4518"/>
                  </a:cubicBezTo>
                  <a:cubicBezTo>
                    <a:pt x="9025" y="2020"/>
                    <a:pt x="7006" y="1"/>
                    <a:pt x="4518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89"/>
            <p:cNvSpPr/>
            <p:nvPr/>
          </p:nvSpPr>
          <p:spPr>
            <a:xfrm>
              <a:off x="3160277" y="2469268"/>
              <a:ext cx="137996" cy="309028"/>
            </a:xfrm>
            <a:custGeom>
              <a:avLst/>
              <a:gdLst/>
              <a:ahLst/>
              <a:cxnLst/>
              <a:rect l="l" t="t" r="r" b="b"/>
              <a:pathLst>
                <a:path w="5255" h="11768" extrusionOk="0">
                  <a:moveTo>
                    <a:pt x="3369" y="0"/>
                  </a:moveTo>
                  <a:cubicBezTo>
                    <a:pt x="1388" y="527"/>
                    <a:pt x="0" y="2316"/>
                    <a:pt x="0" y="4374"/>
                  </a:cubicBezTo>
                  <a:cubicBezTo>
                    <a:pt x="0" y="5245"/>
                    <a:pt x="240" y="6183"/>
                    <a:pt x="689" y="7140"/>
                  </a:cubicBezTo>
                  <a:cubicBezTo>
                    <a:pt x="1101" y="7982"/>
                    <a:pt x="1608" y="8767"/>
                    <a:pt x="2202" y="9485"/>
                  </a:cubicBezTo>
                  <a:cubicBezTo>
                    <a:pt x="2852" y="10298"/>
                    <a:pt x="3589" y="11045"/>
                    <a:pt x="4384" y="11724"/>
                  </a:cubicBezTo>
                  <a:cubicBezTo>
                    <a:pt x="4422" y="11753"/>
                    <a:pt x="4467" y="11767"/>
                    <a:pt x="4513" y="11767"/>
                  </a:cubicBezTo>
                  <a:cubicBezTo>
                    <a:pt x="4558" y="11767"/>
                    <a:pt x="4604" y="11753"/>
                    <a:pt x="4642" y="11724"/>
                  </a:cubicBezTo>
                  <a:cubicBezTo>
                    <a:pt x="4661" y="11705"/>
                    <a:pt x="4900" y="11513"/>
                    <a:pt x="5254" y="11179"/>
                  </a:cubicBezTo>
                  <a:cubicBezTo>
                    <a:pt x="4518" y="10537"/>
                    <a:pt x="3838" y="9829"/>
                    <a:pt x="3226" y="9073"/>
                  </a:cubicBezTo>
                  <a:cubicBezTo>
                    <a:pt x="2632" y="8355"/>
                    <a:pt x="2125" y="7571"/>
                    <a:pt x="1723" y="6738"/>
                  </a:cubicBezTo>
                  <a:cubicBezTo>
                    <a:pt x="1264" y="5771"/>
                    <a:pt x="1024" y="4833"/>
                    <a:pt x="1024" y="3963"/>
                  </a:cubicBezTo>
                  <a:cubicBezTo>
                    <a:pt x="1024" y="2316"/>
                    <a:pt x="1924" y="795"/>
                    <a:pt x="3369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89"/>
            <p:cNvSpPr/>
            <p:nvPr/>
          </p:nvSpPr>
          <p:spPr>
            <a:xfrm>
              <a:off x="3156259" y="2492377"/>
              <a:ext cx="214387" cy="183374"/>
            </a:xfrm>
            <a:custGeom>
              <a:avLst/>
              <a:gdLst/>
              <a:ahLst/>
              <a:cxnLst/>
              <a:rect l="l" t="t" r="r" b="b"/>
              <a:pathLst>
                <a:path w="8164" h="6983" extrusionOk="0">
                  <a:moveTo>
                    <a:pt x="4671" y="1"/>
                  </a:moveTo>
                  <a:cubicBezTo>
                    <a:pt x="1560" y="1"/>
                    <a:pt x="0" y="3762"/>
                    <a:pt x="2201" y="5963"/>
                  </a:cubicBezTo>
                  <a:cubicBezTo>
                    <a:pt x="2868" y="6629"/>
                    <a:pt x="3761" y="6983"/>
                    <a:pt x="4669" y="6983"/>
                  </a:cubicBezTo>
                  <a:cubicBezTo>
                    <a:pt x="5118" y="6983"/>
                    <a:pt x="5570" y="6896"/>
                    <a:pt x="6001" y="6719"/>
                  </a:cubicBezTo>
                  <a:cubicBezTo>
                    <a:pt x="7312" y="6183"/>
                    <a:pt x="8164" y="4910"/>
                    <a:pt x="8164" y="3494"/>
                  </a:cubicBezTo>
                  <a:cubicBezTo>
                    <a:pt x="8154" y="1570"/>
                    <a:pt x="6594" y="1"/>
                    <a:pt x="4671" y="1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89"/>
            <p:cNvSpPr/>
            <p:nvPr/>
          </p:nvSpPr>
          <p:spPr>
            <a:xfrm>
              <a:off x="3174589" y="2511731"/>
              <a:ext cx="176704" cy="164388"/>
            </a:xfrm>
            <a:custGeom>
              <a:avLst/>
              <a:gdLst/>
              <a:ahLst/>
              <a:cxnLst/>
              <a:rect l="l" t="t" r="r" b="b"/>
              <a:pathLst>
                <a:path w="6729" h="6260" extrusionOk="0">
                  <a:moveTo>
                    <a:pt x="1838" y="1"/>
                  </a:moveTo>
                  <a:cubicBezTo>
                    <a:pt x="164" y="1283"/>
                    <a:pt x="1" y="3743"/>
                    <a:pt x="1494" y="5236"/>
                  </a:cubicBezTo>
                  <a:cubicBezTo>
                    <a:pt x="2177" y="5924"/>
                    <a:pt x="3070" y="6260"/>
                    <a:pt x="3959" y="6260"/>
                  </a:cubicBezTo>
                  <a:cubicBezTo>
                    <a:pt x="5000" y="6260"/>
                    <a:pt x="6037" y="5799"/>
                    <a:pt x="6729" y="4901"/>
                  </a:cubicBezTo>
                  <a:lnTo>
                    <a:pt x="6729" y="4901"/>
                  </a:lnTo>
                  <a:cubicBezTo>
                    <a:pt x="6116" y="5370"/>
                    <a:pt x="5360" y="5628"/>
                    <a:pt x="4585" y="5628"/>
                  </a:cubicBezTo>
                  <a:cubicBezTo>
                    <a:pt x="1685" y="5628"/>
                    <a:pt x="58" y="2288"/>
                    <a:pt x="1838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89"/>
            <p:cNvSpPr/>
            <p:nvPr/>
          </p:nvSpPr>
          <p:spPr>
            <a:xfrm>
              <a:off x="3251005" y="2524493"/>
              <a:ext cx="55802" cy="119536"/>
            </a:xfrm>
            <a:custGeom>
              <a:avLst/>
              <a:gdLst/>
              <a:ahLst/>
              <a:cxnLst/>
              <a:rect l="l" t="t" r="r" b="b"/>
              <a:pathLst>
                <a:path w="2125" h="4552" extrusionOk="0">
                  <a:moveTo>
                    <a:pt x="1061" y="1"/>
                  </a:moveTo>
                  <a:cubicBezTo>
                    <a:pt x="952" y="1"/>
                    <a:pt x="842" y="75"/>
                    <a:pt x="852" y="223"/>
                  </a:cubicBezTo>
                  <a:lnTo>
                    <a:pt x="852" y="644"/>
                  </a:lnTo>
                  <a:cubicBezTo>
                    <a:pt x="364" y="692"/>
                    <a:pt x="0" y="1113"/>
                    <a:pt x="29" y="1611"/>
                  </a:cubicBezTo>
                  <a:cubicBezTo>
                    <a:pt x="57" y="2093"/>
                    <a:pt x="459" y="2482"/>
                    <a:pt x="940" y="2482"/>
                  </a:cubicBezTo>
                  <a:cubicBezTo>
                    <a:pt x="946" y="2482"/>
                    <a:pt x="951" y="2482"/>
                    <a:pt x="957" y="2482"/>
                  </a:cubicBezTo>
                  <a:lnTo>
                    <a:pt x="1168" y="2482"/>
                  </a:lnTo>
                  <a:cubicBezTo>
                    <a:pt x="1847" y="2482"/>
                    <a:pt x="1847" y="3506"/>
                    <a:pt x="1168" y="3506"/>
                  </a:cubicBezTo>
                  <a:lnTo>
                    <a:pt x="862" y="3506"/>
                  </a:lnTo>
                  <a:cubicBezTo>
                    <a:pt x="632" y="3506"/>
                    <a:pt x="450" y="3324"/>
                    <a:pt x="450" y="3094"/>
                  </a:cubicBezTo>
                  <a:cubicBezTo>
                    <a:pt x="440" y="2970"/>
                    <a:pt x="342" y="2907"/>
                    <a:pt x="244" y="2907"/>
                  </a:cubicBezTo>
                  <a:cubicBezTo>
                    <a:pt x="146" y="2907"/>
                    <a:pt x="48" y="2970"/>
                    <a:pt x="38" y="3094"/>
                  </a:cubicBezTo>
                  <a:cubicBezTo>
                    <a:pt x="38" y="3553"/>
                    <a:pt x="402" y="3917"/>
                    <a:pt x="862" y="3917"/>
                  </a:cubicBezTo>
                  <a:lnTo>
                    <a:pt x="862" y="4329"/>
                  </a:lnTo>
                  <a:cubicBezTo>
                    <a:pt x="847" y="4477"/>
                    <a:pt x="955" y="4551"/>
                    <a:pt x="1064" y="4551"/>
                  </a:cubicBezTo>
                  <a:cubicBezTo>
                    <a:pt x="1173" y="4551"/>
                    <a:pt x="1283" y="4477"/>
                    <a:pt x="1273" y="4329"/>
                  </a:cubicBezTo>
                  <a:lnTo>
                    <a:pt x="1273" y="3908"/>
                  </a:lnTo>
                  <a:cubicBezTo>
                    <a:pt x="1761" y="3860"/>
                    <a:pt x="2125" y="3429"/>
                    <a:pt x="2096" y="2941"/>
                  </a:cubicBezTo>
                  <a:cubicBezTo>
                    <a:pt x="2068" y="2449"/>
                    <a:pt x="1666" y="2070"/>
                    <a:pt x="1186" y="2070"/>
                  </a:cubicBezTo>
                  <a:cubicBezTo>
                    <a:pt x="1180" y="2070"/>
                    <a:pt x="1174" y="2070"/>
                    <a:pt x="1168" y="2070"/>
                  </a:cubicBezTo>
                  <a:lnTo>
                    <a:pt x="957" y="2070"/>
                  </a:lnTo>
                  <a:cubicBezTo>
                    <a:pt x="278" y="2070"/>
                    <a:pt x="278" y="1037"/>
                    <a:pt x="957" y="1037"/>
                  </a:cubicBezTo>
                  <a:lnTo>
                    <a:pt x="1273" y="1037"/>
                  </a:lnTo>
                  <a:cubicBezTo>
                    <a:pt x="1493" y="1037"/>
                    <a:pt x="1675" y="1218"/>
                    <a:pt x="1675" y="1448"/>
                  </a:cubicBezTo>
                  <a:lnTo>
                    <a:pt x="1675" y="1659"/>
                  </a:lnTo>
                  <a:cubicBezTo>
                    <a:pt x="1685" y="1773"/>
                    <a:pt x="1771" y="1860"/>
                    <a:pt x="1886" y="1860"/>
                  </a:cubicBezTo>
                  <a:cubicBezTo>
                    <a:pt x="1991" y="1860"/>
                    <a:pt x="2087" y="1764"/>
                    <a:pt x="2087" y="1659"/>
                  </a:cubicBezTo>
                  <a:lnTo>
                    <a:pt x="2087" y="1448"/>
                  </a:lnTo>
                  <a:cubicBezTo>
                    <a:pt x="2087" y="998"/>
                    <a:pt x="1723" y="625"/>
                    <a:pt x="1263" y="625"/>
                  </a:cubicBezTo>
                  <a:lnTo>
                    <a:pt x="1263" y="223"/>
                  </a:lnTo>
                  <a:cubicBezTo>
                    <a:pt x="1278" y="75"/>
                    <a:pt x="1170" y="1"/>
                    <a:pt x="1061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89"/>
            <p:cNvSpPr/>
            <p:nvPr/>
          </p:nvSpPr>
          <p:spPr>
            <a:xfrm>
              <a:off x="3398875" y="2433318"/>
              <a:ext cx="52940" cy="86500"/>
            </a:xfrm>
            <a:custGeom>
              <a:avLst/>
              <a:gdLst/>
              <a:ahLst/>
              <a:cxnLst/>
              <a:rect l="l" t="t" r="r" b="b"/>
              <a:pathLst>
                <a:path w="2016" h="3294" extrusionOk="0">
                  <a:moveTo>
                    <a:pt x="294" y="1"/>
                  </a:moveTo>
                  <a:cubicBezTo>
                    <a:pt x="121" y="1"/>
                    <a:pt x="0" y="236"/>
                    <a:pt x="169" y="365"/>
                  </a:cubicBezTo>
                  <a:cubicBezTo>
                    <a:pt x="1059" y="977"/>
                    <a:pt x="1604" y="1992"/>
                    <a:pt x="1604" y="3083"/>
                  </a:cubicBezTo>
                  <a:cubicBezTo>
                    <a:pt x="1604" y="3197"/>
                    <a:pt x="1690" y="3293"/>
                    <a:pt x="1805" y="3293"/>
                  </a:cubicBezTo>
                  <a:cubicBezTo>
                    <a:pt x="1920" y="3284"/>
                    <a:pt x="2006" y="3197"/>
                    <a:pt x="2016" y="3083"/>
                  </a:cubicBezTo>
                  <a:cubicBezTo>
                    <a:pt x="2006" y="1858"/>
                    <a:pt x="1403" y="719"/>
                    <a:pt x="399" y="30"/>
                  </a:cubicBezTo>
                  <a:cubicBezTo>
                    <a:pt x="363" y="9"/>
                    <a:pt x="327" y="1"/>
                    <a:pt x="294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89"/>
            <p:cNvSpPr/>
            <p:nvPr/>
          </p:nvSpPr>
          <p:spPr>
            <a:xfrm>
              <a:off x="3368466" y="2477803"/>
              <a:ext cx="29332" cy="42016"/>
            </a:xfrm>
            <a:custGeom>
              <a:avLst/>
              <a:gdLst/>
              <a:ahLst/>
              <a:cxnLst/>
              <a:rect l="l" t="t" r="r" b="b"/>
              <a:pathLst>
                <a:path w="1117" h="1600" extrusionOk="0">
                  <a:moveTo>
                    <a:pt x="294" y="1"/>
                  </a:moveTo>
                  <a:cubicBezTo>
                    <a:pt x="121" y="1"/>
                    <a:pt x="0" y="238"/>
                    <a:pt x="169" y="374"/>
                  </a:cubicBezTo>
                  <a:cubicBezTo>
                    <a:pt x="504" y="604"/>
                    <a:pt x="705" y="977"/>
                    <a:pt x="705" y="1389"/>
                  </a:cubicBezTo>
                  <a:cubicBezTo>
                    <a:pt x="705" y="1503"/>
                    <a:pt x="800" y="1599"/>
                    <a:pt x="915" y="1599"/>
                  </a:cubicBezTo>
                  <a:cubicBezTo>
                    <a:pt x="1021" y="1599"/>
                    <a:pt x="1116" y="1503"/>
                    <a:pt x="1116" y="1389"/>
                  </a:cubicBezTo>
                  <a:cubicBezTo>
                    <a:pt x="1116" y="843"/>
                    <a:pt x="848" y="336"/>
                    <a:pt x="398" y="30"/>
                  </a:cubicBezTo>
                  <a:cubicBezTo>
                    <a:pt x="363" y="9"/>
                    <a:pt x="327" y="1"/>
                    <a:pt x="294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89"/>
            <p:cNvSpPr/>
            <p:nvPr/>
          </p:nvSpPr>
          <p:spPr>
            <a:xfrm>
              <a:off x="3383802" y="2455587"/>
              <a:ext cx="40887" cy="64232"/>
            </a:xfrm>
            <a:custGeom>
              <a:avLst/>
              <a:gdLst/>
              <a:ahLst/>
              <a:cxnLst/>
              <a:rect l="l" t="t" r="r" b="b"/>
              <a:pathLst>
                <a:path w="1557" h="2446" extrusionOk="0">
                  <a:moveTo>
                    <a:pt x="288" y="0"/>
                  </a:moveTo>
                  <a:cubicBezTo>
                    <a:pt x="118" y="0"/>
                    <a:pt x="0" y="234"/>
                    <a:pt x="159" y="368"/>
                  </a:cubicBezTo>
                  <a:cubicBezTo>
                    <a:pt x="781" y="789"/>
                    <a:pt x="1145" y="1488"/>
                    <a:pt x="1154" y="2235"/>
                  </a:cubicBezTo>
                  <a:cubicBezTo>
                    <a:pt x="1154" y="2349"/>
                    <a:pt x="1240" y="2445"/>
                    <a:pt x="1355" y="2445"/>
                  </a:cubicBezTo>
                  <a:cubicBezTo>
                    <a:pt x="1470" y="2436"/>
                    <a:pt x="1556" y="2349"/>
                    <a:pt x="1556" y="2235"/>
                  </a:cubicBezTo>
                  <a:cubicBezTo>
                    <a:pt x="1556" y="1354"/>
                    <a:pt x="1126" y="531"/>
                    <a:pt x="398" y="33"/>
                  </a:cubicBezTo>
                  <a:cubicBezTo>
                    <a:pt x="360" y="10"/>
                    <a:pt x="323" y="0"/>
                    <a:pt x="288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89"/>
            <p:cNvSpPr/>
            <p:nvPr/>
          </p:nvSpPr>
          <p:spPr>
            <a:xfrm>
              <a:off x="3105998" y="2433240"/>
              <a:ext cx="52914" cy="86579"/>
            </a:xfrm>
            <a:custGeom>
              <a:avLst/>
              <a:gdLst/>
              <a:ahLst/>
              <a:cxnLst/>
              <a:rect l="l" t="t" r="r" b="b"/>
              <a:pathLst>
                <a:path w="2015" h="3297" extrusionOk="0">
                  <a:moveTo>
                    <a:pt x="1726" y="0"/>
                  </a:moveTo>
                  <a:cubicBezTo>
                    <a:pt x="1691" y="0"/>
                    <a:pt x="1655" y="10"/>
                    <a:pt x="1618" y="33"/>
                  </a:cubicBezTo>
                  <a:cubicBezTo>
                    <a:pt x="613" y="722"/>
                    <a:pt x="0" y="1861"/>
                    <a:pt x="10" y="3086"/>
                  </a:cubicBezTo>
                  <a:cubicBezTo>
                    <a:pt x="10" y="3200"/>
                    <a:pt x="96" y="3296"/>
                    <a:pt x="211" y="3296"/>
                  </a:cubicBezTo>
                  <a:cubicBezTo>
                    <a:pt x="326" y="3287"/>
                    <a:pt x="412" y="3200"/>
                    <a:pt x="412" y="3086"/>
                  </a:cubicBezTo>
                  <a:cubicBezTo>
                    <a:pt x="412" y="1995"/>
                    <a:pt x="957" y="980"/>
                    <a:pt x="1847" y="368"/>
                  </a:cubicBezTo>
                  <a:cubicBezTo>
                    <a:pt x="2014" y="240"/>
                    <a:pt x="1897" y="0"/>
                    <a:pt x="1726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89"/>
            <p:cNvSpPr/>
            <p:nvPr/>
          </p:nvSpPr>
          <p:spPr>
            <a:xfrm>
              <a:off x="3159778" y="2477803"/>
              <a:ext cx="29569" cy="42016"/>
            </a:xfrm>
            <a:custGeom>
              <a:avLst/>
              <a:gdLst/>
              <a:ahLst/>
              <a:cxnLst/>
              <a:rect l="l" t="t" r="r" b="b"/>
              <a:pathLst>
                <a:path w="1126" h="1600" extrusionOk="0">
                  <a:moveTo>
                    <a:pt x="832" y="1"/>
                  </a:moveTo>
                  <a:cubicBezTo>
                    <a:pt x="799" y="1"/>
                    <a:pt x="763" y="9"/>
                    <a:pt x="728" y="30"/>
                  </a:cubicBezTo>
                  <a:cubicBezTo>
                    <a:pt x="278" y="336"/>
                    <a:pt x="0" y="843"/>
                    <a:pt x="10" y="1389"/>
                  </a:cubicBezTo>
                  <a:cubicBezTo>
                    <a:pt x="10" y="1503"/>
                    <a:pt x="96" y="1599"/>
                    <a:pt x="211" y="1599"/>
                  </a:cubicBezTo>
                  <a:cubicBezTo>
                    <a:pt x="326" y="1599"/>
                    <a:pt x="421" y="1503"/>
                    <a:pt x="421" y="1389"/>
                  </a:cubicBezTo>
                  <a:cubicBezTo>
                    <a:pt x="421" y="977"/>
                    <a:pt x="622" y="594"/>
                    <a:pt x="957" y="365"/>
                  </a:cubicBezTo>
                  <a:cubicBezTo>
                    <a:pt x="1126" y="236"/>
                    <a:pt x="1005" y="1"/>
                    <a:pt x="832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89"/>
            <p:cNvSpPr/>
            <p:nvPr/>
          </p:nvSpPr>
          <p:spPr>
            <a:xfrm>
              <a:off x="3132888" y="2455587"/>
              <a:ext cx="41071" cy="64232"/>
            </a:xfrm>
            <a:custGeom>
              <a:avLst/>
              <a:gdLst/>
              <a:ahLst/>
              <a:cxnLst/>
              <a:rect l="l" t="t" r="r" b="b"/>
              <a:pathLst>
                <a:path w="1564" h="2446" extrusionOk="0">
                  <a:moveTo>
                    <a:pt x="1278" y="0"/>
                  </a:moveTo>
                  <a:cubicBezTo>
                    <a:pt x="1243" y="0"/>
                    <a:pt x="1206" y="10"/>
                    <a:pt x="1168" y="33"/>
                  </a:cubicBezTo>
                  <a:cubicBezTo>
                    <a:pt x="440" y="521"/>
                    <a:pt x="0" y="1354"/>
                    <a:pt x="0" y="2235"/>
                  </a:cubicBezTo>
                  <a:cubicBezTo>
                    <a:pt x="0" y="2349"/>
                    <a:pt x="96" y="2445"/>
                    <a:pt x="211" y="2445"/>
                  </a:cubicBezTo>
                  <a:cubicBezTo>
                    <a:pt x="316" y="2436"/>
                    <a:pt x="412" y="2349"/>
                    <a:pt x="412" y="2235"/>
                  </a:cubicBezTo>
                  <a:cubicBezTo>
                    <a:pt x="412" y="1488"/>
                    <a:pt x="785" y="789"/>
                    <a:pt x="1397" y="368"/>
                  </a:cubicBezTo>
                  <a:cubicBezTo>
                    <a:pt x="1564" y="234"/>
                    <a:pt x="1448" y="0"/>
                    <a:pt x="1278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9" name="Google Shape;12339;p89"/>
          <p:cNvGrpSpPr/>
          <p:nvPr/>
        </p:nvGrpSpPr>
        <p:grpSpPr>
          <a:xfrm>
            <a:off x="1737326" y="2900773"/>
            <a:ext cx="374730" cy="350361"/>
            <a:chOff x="1737326" y="2900773"/>
            <a:chExt cx="374730" cy="350361"/>
          </a:xfrm>
        </p:grpSpPr>
        <p:sp>
          <p:nvSpPr>
            <p:cNvPr id="12340" name="Google Shape;12340;p89"/>
            <p:cNvSpPr/>
            <p:nvPr/>
          </p:nvSpPr>
          <p:spPr>
            <a:xfrm>
              <a:off x="1942890" y="2936723"/>
              <a:ext cx="169167" cy="176966"/>
            </a:xfrm>
            <a:custGeom>
              <a:avLst/>
              <a:gdLst/>
              <a:ahLst/>
              <a:cxnLst/>
              <a:rect l="l" t="t" r="r" b="b"/>
              <a:pathLst>
                <a:path w="6442" h="6739" extrusionOk="0">
                  <a:moveTo>
                    <a:pt x="690" y="0"/>
                  </a:moveTo>
                  <a:cubicBezTo>
                    <a:pt x="307" y="0"/>
                    <a:pt x="1" y="316"/>
                    <a:pt x="1" y="689"/>
                  </a:cubicBezTo>
                  <a:lnTo>
                    <a:pt x="1" y="4374"/>
                  </a:lnTo>
                  <a:cubicBezTo>
                    <a:pt x="1" y="4757"/>
                    <a:pt x="307" y="5063"/>
                    <a:pt x="690" y="5063"/>
                  </a:cubicBezTo>
                  <a:lnTo>
                    <a:pt x="1379" y="5063"/>
                  </a:lnTo>
                  <a:lnTo>
                    <a:pt x="996" y="6604"/>
                  </a:lnTo>
                  <a:cubicBezTo>
                    <a:pt x="982" y="6676"/>
                    <a:pt x="1039" y="6738"/>
                    <a:pt x="1110" y="6738"/>
                  </a:cubicBezTo>
                  <a:cubicBezTo>
                    <a:pt x="1132" y="6738"/>
                    <a:pt x="1155" y="6732"/>
                    <a:pt x="1178" y="6718"/>
                  </a:cubicBezTo>
                  <a:lnTo>
                    <a:pt x="3446" y="5063"/>
                  </a:lnTo>
                  <a:lnTo>
                    <a:pt x="5753" y="5063"/>
                  </a:lnTo>
                  <a:cubicBezTo>
                    <a:pt x="6126" y="5063"/>
                    <a:pt x="6442" y="4757"/>
                    <a:pt x="6442" y="4374"/>
                  </a:cubicBezTo>
                  <a:lnTo>
                    <a:pt x="6442" y="689"/>
                  </a:lnTo>
                  <a:cubicBezTo>
                    <a:pt x="6442" y="316"/>
                    <a:pt x="6135" y="10"/>
                    <a:pt x="575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89"/>
            <p:cNvSpPr/>
            <p:nvPr/>
          </p:nvSpPr>
          <p:spPr>
            <a:xfrm>
              <a:off x="2003209" y="2936723"/>
              <a:ext cx="48528" cy="114861"/>
            </a:xfrm>
            <a:custGeom>
              <a:avLst/>
              <a:gdLst/>
              <a:ahLst/>
              <a:cxnLst/>
              <a:rect l="l" t="t" r="r" b="b"/>
              <a:pathLst>
                <a:path w="1848" h="4374" extrusionOk="0">
                  <a:moveTo>
                    <a:pt x="1" y="0"/>
                  </a:moveTo>
                  <a:lnTo>
                    <a:pt x="1" y="3455"/>
                  </a:lnTo>
                  <a:cubicBezTo>
                    <a:pt x="1" y="3962"/>
                    <a:pt x="412" y="4374"/>
                    <a:pt x="919" y="4374"/>
                  </a:cubicBezTo>
                  <a:cubicBezTo>
                    <a:pt x="1427" y="4374"/>
                    <a:pt x="1848" y="3962"/>
                    <a:pt x="1848" y="3455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89"/>
            <p:cNvSpPr/>
            <p:nvPr/>
          </p:nvSpPr>
          <p:spPr>
            <a:xfrm>
              <a:off x="2015525" y="2900773"/>
              <a:ext cx="23660" cy="96532"/>
            </a:xfrm>
            <a:custGeom>
              <a:avLst/>
              <a:gdLst/>
              <a:ahLst/>
              <a:cxnLst/>
              <a:rect l="l" t="t" r="r" b="b"/>
              <a:pathLst>
                <a:path w="901" h="3676" extrusionOk="0">
                  <a:moveTo>
                    <a:pt x="224" y="0"/>
                  </a:moveTo>
                  <a:cubicBezTo>
                    <a:pt x="98" y="0"/>
                    <a:pt x="1" y="111"/>
                    <a:pt x="10" y="240"/>
                  </a:cubicBezTo>
                  <a:lnTo>
                    <a:pt x="211" y="3455"/>
                  </a:lnTo>
                  <a:cubicBezTo>
                    <a:pt x="211" y="3580"/>
                    <a:pt x="316" y="3676"/>
                    <a:pt x="441" y="3676"/>
                  </a:cubicBezTo>
                  <a:lnTo>
                    <a:pt x="470" y="3676"/>
                  </a:lnTo>
                  <a:cubicBezTo>
                    <a:pt x="584" y="3676"/>
                    <a:pt x="690" y="3580"/>
                    <a:pt x="699" y="3455"/>
                  </a:cubicBezTo>
                  <a:lnTo>
                    <a:pt x="900" y="240"/>
                  </a:lnTo>
                  <a:cubicBezTo>
                    <a:pt x="900" y="111"/>
                    <a:pt x="803" y="0"/>
                    <a:pt x="685" y="0"/>
                  </a:cubicBezTo>
                  <a:cubicBezTo>
                    <a:pt x="680" y="0"/>
                    <a:pt x="675" y="0"/>
                    <a:pt x="671" y="1"/>
                  </a:cubicBezTo>
                  <a:lnTo>
                    <a:pt x="240" y="1"/>
                  </a:lnTo>
                  <a:cubicBezTo>
                    <a:pt x="235" y="0"/>
                    <a:pt x="229" y="0"/>
                    <a:pt x="22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89"/>
            <p:cNvSpPr/>
            <p:nvPr/>
          </p:nvSpPr>
          <p:spPr>
            <a:xfrm>
              <a:off x="2015289" y="3015371"/>
              <a:ext cx="24396" cy="24159"/>
            </a:xfrm>
            <a:custGeom>
              <a:avLst/>
              <a:gdLst/>
              <a:ahLst/>
              <a:cxnLst/>
              <a:rect l="l" t="t" r="r" b="b"/>
              <a:pathLst>
                <a:path w="929" h="920" extrusionOk="0">
                  <a:moveTo>
                    <a:pt x="459" y="1"/>
                  </a:moveTo>
                  <a:cubicBezTo>
                    <a:pt x="211" y="1"/>
                    <a:pt x="0" y="211"/>
                    <a:pt x="0" y="460"/>
                  </a:cubicBezTo>
                  <a:cubicBezTo>
                    <a:pt x="0" y="718"/>
                    <a:pt x="211" y="919"/>
                    <a:pt x="459" y="919"/>
                  </a:cubicBezTo>
                  <a:cubicBezTo>
                    <a:pt x="718" y="919"/>
                    <a:pt x="928" y="718"/>
                    <a:pt x="928" y="460"/>
                  </a:cubicBezTo>
                  <a:cubicBezTo>
                    <a:pt x="928" y="211"/>
                    <a:pt x="718" y="1"/>
                    <a:pt x="4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89"/>
            <p:cNvSpPr/>
            <p:nvPr/>
          </p:nvSpPr>
          <p:spPr>
            <a:xfrm>
              <a:off x="1737326" y="3166419"/>
              <a:ext cx="205353" cy="84715"/>
            </a:xfrm>
            <a:custGeom>
              <a:avLst/>
              <a:gdLst/>
              <a:ahLst/>
              <a:cxnLst/>
              <a:rect l="l" t="t" r="r" b="b"/>
              <a:pathLst>
                <a:path w="7820" h="3226" extrusionOk="0">
                  <a:moveTo>
                    <a:pt x="2527" y="0"/>
                  </a:moveTo>
                  <a:lnTo>
                    <a:pt x="603" y="709"/>
                  </a:lnTo>
                  <a:cubicBezTo>
                    <a:pt x="240" y="833"/>
                    <a:pt x="0" y="1177"/>
                    <a:pt x="0" y="1570"/>
                  </a:cubicBezTo>
                  <a:lnTo>
                    <a:pt x="0" y="2996"/>
                  </a:lnTo>
                  <a:cubicBezTo>
                    <a:pt x="0" y="3120"/>
                    <a:pt x="96" y="3226"/>
                    <a:pt x="230" y="3226"/>
                  </a:cubicBezTo>
                  <a:lnTo>
                    <a:pt x="7590" y="3226"/>
                  </a:lnTo>
                  <a:cubicBezTo>
                    <a:pt x="7714" y="3226"/>
                    <a:pt x="7819" y="3120"/>
                    <a:pt x="7819" y="2996"/>
                  </a:cubicBezTo>
                  <a:lnTo>
                    <a:pt x="7819" y="1570"/>
                  </a:lnTo>
                  <a:cubicBezTo>
                    <a:pt x="7819" y="1187"/>
                    <a:pt x="7580" y="843"/>
                    <a:pt x="7216" y="709"/>
                  </a:cubicBezTo>
                  <a:lnTo>
                    <a:pt x="5293" y="0"/>
                  </a:lnTo>
                  <a:lnTo>
                    <a:pt x="3915" y="460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89"/>
            <p:cNvSpPr/>
            <p:nvPr/>
          </p:nvSpPr>
          <p:spPr>
            <a:xfrm>
              <a:off x="1827792" y="3190788"/>
              <a:ext cx="24396" cy="60345"/>
            </a:xfrm>
            <a:custGeom>
              <a:avLst/>
              <a:gdLst/>
              <a:ahLst/>
              <a:cxnLst/>
              <a:rect l="l" t="t" r="r" b="b"/>
              <a:pathLst>
                <a:path w="929" h="2298" extrusionOk="0">
                  <a:moveTo>
                    <a:pt x="221" y="1"/>
                  </a:moveTo>
                  <a:lnTo>
                    <a:pt x="1" y="2298"/>
                  </a:lnTo>
                  <a:lnTo>
                    <a:pt x="929" y="2298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89"/>
            <p:cNvSpPr/>
            <p:nvPr/>
          </p:nvSpPr>
          <p:spPr>
            <a:xfrm>
              <a:off x="1829552" y="3178472"/>
              <a:ext cx="21139" cy="20640"/>
            </a:xfrm>
            <a:custGeom>
              <a:avLst/>
              <a:gdLst/>
              <a:ahLst/>
              <a:cxnLst/>
              <a:rect l="l" t="t" r="r" b="b"/>
              <a:pathLst>
                <a:path w="805" h="786" extrusionOk="0">
                  <a:moveTo>
                    <a:pt x="1" y="1"/>
                  </a:moveTo>
                  <a:lnTo>
                    <a:pt x="1" y="623"/>
                  </a:lnTo>
                  <a:cubicBezTo>
                    <a:pt x="1" y="709"/>
                    <a:pt x="77" y="785"/>
                    <a:pt x="163" y="785"/>
                  </a:cubicBezTo>
                  <a:lnTo>
                    <a:pt x="642" y="785"/>
                  </a:lnTo>
                  <a:cubicBezTo>
                    <a:pt x="728" y="785"/>
                    <a:pt x="805" y="709"/>
                    <a:pt x="805" y="623"/>
                  </a:cubicBezTo>
                  <a:lnTo>
                    <a:pt x="805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89"/>
            <p:cNvSpPr/>
            <p:nvPr/>
          </p:nvSpPr>
          <p:spPr>
            <a:xfrm>
              <a:off x="1906703" y="3191051"/>
              <a:ext cx="36213" cy="60083"/>
            </a:xfrm>
            <a:custGeom>
              <a:avLst/>
              <a:gdLst/>
              <a:ahLst/>
              <a:cxnLst/>
              <a:rect l="l" t="t" r="r" b="b"/>
              <a:pathLst>
                <a:path w="1379" h="2288" extrusionOk="0">
                  <a:moveTo>
                    <a:pt x="1130" y="0"/>
                  </a:moveTo>
                  <a:lnTo>
                    <a:pt x="269" y="862"/>
                  </a:lnTo>
                  <a:cubicBezTo>
                    <a:pt x="96" y="1043"/>
                    <a:pt x="1" y="1273"/>
                    <a:pt x="1" y="1522"/>
                  </a:cubicBezTo>
                  <a:lnTo>
                    <a:pt x="1" y="2288"/>
                  </a:lnTo>
                  <a:lnTo>
                    <a:pt x="1149" y="2288"/>
                  </a:lnTo>
                  <a:cubicBezTo>
                    <a:pt x="1274" y="2288"/>
                    <a:pt x="1379" y="2182"/>
                    <a:pt x="1379" y="2058"/>
                  </a:cubicBezTo>
                  <a:lnTo>
                    <a:pt x="1379" y="632"/>
                  </a:lnTo>
                  <a:cubicBezTo>
                    <a:pt x="1379" y="402"/>
                    <a:pt x="1283" y="173"/>
                    <a:pt x="113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89"/>
            <p:cNvSpPr/>
            <p:nvPr/>
          </p:nvSpPr>
          <p:spPr>
            <a:xfrm>
              <a:off x="1773513" y="2979185"/>
              <a:ext cx="132981" cy="96794"/>
            </a:xfrm>
            <a:custGeom>
              <a:avLst/>
              <a:gdLst/>
              <a:ahLst/>
              <a:cxnLst/>
              <a:rect l="l" t="t" r="r" b="b"/>
              <a:pathLst>
                <a:path w="5064" h="3686" extrusionOk="0">
                  <a:moveTo>
                    <a:pt x="1847" y="1"/>
                  </a:moveTo>
                  <a:cubicBezTo>
                    <a:pt x="823" y="1"/>
                    <a:pt x="0" y="824"/>
                    <a:pt x="0" y="1838"/>
                  </a:cubicBezTo>
                  <a:lnTo>
                    <a:pt x="0" y="2384"/>
                  </a:lnTo>
                  <a:cubicBezTo>
                    <a:pt x="0" y="2632"/>
                    <a:pt x="39" y="2881"/>
                    <a:pt x="125" y="3111"/>
                  </a:cubicBezTo>
                  <a:lnTo>
                    <a:pt x="201" y="3341"/>
                  </a:lnTo>
                  <a:cubicBezTo>
                    <a:pt x="221" y="3417"/>
                    <a:pt x="230" y="3484"/>
                    <a:pt x="230" y="3561"/>
                  </a:cubicBezTo>
                  <a:lnTo>
                    <a:pt x="230" y="3685"/>
                  </a:lnTo>
                  <a:lnTo>
                    <a:pt x="4833" y="3685"/>
                  </a:lnTo>
                  <a:lnTo>
                    <a:pt x="4833" y="3561"/>
                  </a:lnTo>
                  <a:cubicBezTo>
                    <a:pt x="4833" y="3484"/>
                    <a:pt x="4853" y="3417"/>
                    <a:pt x="4872" y="3341"/>
                  </a:cubicBezTo>
                  <a:lnTo>
                    <a:pt x="4948" y="3111"/>
                  </a:lnTo>
                  <a:cubicBezTo>
                    <a:pt x="5025" y="2881"/>
                    <a:pt x="5063" y="2632"/>
                    <a:pt x="5063" y="2384"/>
                  </a:cubicBezTo>
                  <a:lnTo>
                    <a:pt x="5063" y="460"/>
                  </a:lnTo>
                  <a:cubicBezTo>
                    <a:pt x="5063" y="201"/>
                    <a:pt x="4862" y="1"/>
                    <a:pt x="460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89"/>
            <p:cNvSpPr/>
            <p:nvPr/>
          </p:nvSpPr>
          <p:spPr>
            <a:xfrm>
              <a:off x="1803659" y="2979185"/>
              <a:ext cx="102834" cy="96794"/>
            </a:xfrm>
            <a:custGeom>
              <a:avLst/>
              <a:gdLst/>
              <a:ahLst/>
              <a:cxnLst/>
              <a:rect l="l" t="t" r="r" b="b"/>
              <a:pathLst>
                <a:path w="3916" h="3686" extrusionOk="0">
                  <a:moveTo>
                    <a:pt x="931" y="0"/>
                  </a:moveTo>
                  <a:cubicBezTo>
                    <a:pt x="413" y="0"/>
                    <a:pt x="1" y="418"/>
                    <a:pt x="1" y="929"/>
                  </a:cubicBezTo>
                  <a:cubicBezTo>
                    <a:pt x="1" y="1446"/>
                    <a:pt x="422" y="1867"/>
                    <a:pt x="939" y="1867"/>
                  </a:cubicBezTo>
                  <a:lnTo>
                    <a:pt x="1063" y="1867"/>
                  </a:lnTo>
                  <a:lnTo>
                    <a:pt x="1130" y="3685"/>
                  </a:lnTo>
                  <a:lnTo>
                    <a:pt x="3685" y="3685"/>
                  </a:lnTo>
                  <a:lnTo>
                    <a:pt x="3685" y="3561"/>
                  </a:lnTo>
                  <a:cubicBezTo>
                    <a:pt x="3685" y="3484"/>
                    <a:pt x="3695" y="3417"/>
                    <a:pt x="3724" y="3341"/>
                  </a:cubicBezTo>
                  <a:lnTo>
                    <a:pt x="3800" y="3111"/>
                  </a:lnTo>
                  <a:cubicBezTo>
                    <a:pt x="3877" y="2881"/>
                    <a:pt x="3915" y="2632"/>
                    <a:pt x="3915" y="2384"/>
                  </a:cubicBezTo>
                  <a:lnTo>
                    <a:pt x="3915" y="460"/>
                  </a:lnTo>
                  <a:cubicBezTo>
                    <a:pt x="3915" y="201"/>
                    <a:pt x="3714" y="1"/>
                    <a:pt x="3456" y="1"/>
                  </a:cubicBezTo>
                  <a:lnTo>
                    <a:pt x="948" y="1"/>
                  </a:lnTo>
                  <a:cubicBezTo>
                    <a:pt x="942" y="0"/>
                    <a:pt x="937" y="0"/>
                    <a:pt x="9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89"/>
            <p:cNvSpPr/>
            <p:nvPr/>
          </p:nvSpPr>
          <p:spPr>
            <a:xfrm>
              <a:off x="1803659" y="3124193"/>
              <a:ext cx="72661" cy="54306"/>
            </a:xfrm>
            <a:custGeom>
              <a:avLst/>
              <a:gdLst/>
              <a:ahLst/>
              <a:cxnLst/>
              <a:rect l="l" t="t" r="r" b="b"/>
              <a:pathLst>
                <a:path w="2767" h="2068" extrusionOk="0">
                  <a:moveTo>
                    <a:pt x="1" y="1"/>
                  </a:moveTo>
                  <a:lnTo>
                    <a:pt x="1" y="2068"/>
                  </a:lnTo>
                  <a:lnTo>
                    <a:pt x="2767" y="2068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89"/>
            <p:cNvSpPr/>
            <p:nvPr/>
          </p:nvSpPr>
          <p:spPr>
            <a:xfrm>
              <a:off x="1803659" y="3124193"/>
              <a:ext cx="72661" cy="30173"/>
            </a:xfrm>
            <a:custGeom>
              <a:avLst/>
              <a:gdLst/>
              <a:ahLst/>
              <a:cxnLst/>
              <a:rect l="l" t="t" r="r" b="b"/>
              <a:pathLst>
                <a:path w="2767" h="1149" extrusionOk="0">
                  <a:moveTo>
                    <a:pt x="1" y="1"/>
                  </a:moveTo>
                  <a:lnTo>
                    <a:pt x="1" y="776"/>
                  </a:lnTo>
                  <a:cubicBezTo>
                    <a:pt x="427" y="1025"/>
                    <a:pt x="905" y="1149"/>
                    <a:pt x="1384" y="1149"/>
                  </a:cubicBezTo>
                  <a:cubicBezTo>
                    <a:pt x="1862" y="1149"/>
                    <a:pt x="2341" y="1025"/>
                    <a:pt x="2767" y="776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89"/>
            <p:cNvSpPr/>
            <p:nvPr/>
          </p:nvSpPr>
          <p:spPr>
            <a:xfrm>
              <a:off x="1791606" y="3156387"/>
              <a:ext cx="48528" cy="43198"/>
            </a:xfrm>
            <a:custGeom>
              <a:avLst/>
              <a:gdLst/>
              <a:ahLst/>
              <a:cxnLst/>
              <a:rect l="l" t="t" r="r" b="b"/>
              <a:pathLst>
                <a:path w="1848" h="1645" extrusionOk="0">
                  <a:moveTo>
                    <a:pt x="406" y="1"/>
                  </a:moveTo>
                  <a:cubicBezTo>
                    <a:pt x="322" y="1"/>
                    <a:pt x="240" y="50"/>
                    <a:pt x="201" y="134"/>
                  </a:cubicBezTo>
                  <a:lnTo>
                    <a:pt x="0" y="555"/>
                  </a:lnTo>
                  <a:lnTo>
                    <a:pt x="766" y="1559"/>
                  </a:lnTo>
                  <a:cubicBezTo>
                    <a:pt x="812" y="1616"/>
                    <a:pt x="880" y="1645"/>
                    <a:pt x="948" y="1645"/>
                  </a:cubicBezTo>
                  <a:cubicBezTo>
                    <a:pt x="1007" y="1645"/>
                    <a:pt x="1066" y="1623"/>
                    <a:pt x="1111" y="1579"/>
                  </a:cubicBezTo>
                  <a:lnTo>
                    <a:pt x="1848" y="842"/>
                  </a:lnTo>
                  <a:lnTo>
                    <a:pt x="527" y="38"/>
                  </a:lnTo>
                  <a:cubicBezTo>
                    <a:pt x="489" y="13"/>
                    <a:pt x="447" y="1"/>
                    <a:pt x="40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89"/>
            <p:cNvSpPr/>
            <p:nvPr/>
          </p:nvSpPr>
          <p:spPr>
            <a:xfrm>
              <a:off x="1840108" y="3156387"/>
              <a:ext cx="48292" cy="43198"/>
            </a:xfrm>
            <a:custGeom>
              <a:avLst/>
              <a:gdLst/>
              <a:ahLst/>
              <a:cxnLst/>
              <a:rect l="l" t="t" r="r" b="b"/>
              <a:pathLst>
                <a:path w="1839" h="1645" extrusionOk="0">
                  <a:moveTo>
                    <a:pt x="1433" y="1"/>
                  </a:moveTo>
                  <a:cubicBezTo>
                    <a:pt x="1391" y="1"/>
                    <a:pt x="1349" y="13"/>
                    <a:pt x="1312" y="38"/>
                  </a:cubicBezTo>
                  <a:lnTo>
                    <a:pt x="1" y="842"/>
                  </a:lnTo>
                  <a:lnTo>
                    <a:pt x="728" y="1579"/>
                  </a:lnTo>
                  <a:cubicBezTo>
                    <a:pt x="777" y="1623"/>
                    <a:pt x="838" y="1645"/>
                    <a:pt x="897" y="1645"/>
                  </a:cubicBezTo>
                  <a:cubicBezTo>
                    <a:pt x="966" y="1645"/>
                    <a:pt x="1031" y="1616"/>
                    <a:pt x="1072" y="1559"/>
                  </a:cubicBezTo>
                  <a:lnTo>
                    <a:pt x="1838" y="555"/>
                  </a:lnTo>
                  <a:lnTo>
                    <a:pt x="1647" y="134"/>
                  </a:lnTo>
                  <a:cubicBezTo>
                    <a:pt x="1602" y="50"/>
                    <a:pt x="1518" y="1"/>
                    <a:pt x="143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89"/>
            <p:cNvSpPr/>
            <p:nvPr/>
          </p:nvSpPr>
          <p:spPr>
            <a:xfrm>
              <a:off x="1779552" y="3028107"/>
              <a:ext cx="121137" cy="114205"/>
            </a:xfrm>
            <a:custGeom>
              <a:avLst/>
              <a:gdLst/>
              <a:ahLst/>
              <a:cxnLst/>
              <a:rect l="l" t="t" r="r" b="b"/>
              <a:pathLst>
                <a:path w="4613" h="4349" extrusionOk="0">
                  <a:moveTo>
                    <a:pt x="1986" y="0"/>
                  </a:moveTo>
                  <a:cubicBezTo>
                    <a:pt x="1399" y="0"/>
                    <a:pt x="893" y="98"/>
                    <a:pt x="641" y="157"/>
                  </a:cubicBezTo>
                  <a:cubicBezTo>
                    <a:pt x="536" y="186"/>
                    <a:pt x="459" y="281"/>
                    <a:pt x="459" y="387"/>
                  </a:cubicBezTo>
                  <a:lnTo>
                    <a:pt x="459" y="942"/>
                  </a:lnTo>
                  <a:cubicBezTo>
                    <a:pt x="459" y="1056"/>
                    <a:pt x="412" y="1171"/>
                    <a:pt x="325" y="1267"/>
                  </a:cubicBezTo>
                  <a:lnTo>
                    <a:pt x="134" y="1449"/>
                  </a:lnTo>
                  <a:cubicBezTo>
                    <a:pt x="48" y="1535"/>
                    <a:pt x="0" y="1659"/>
                    <a:pt x="0" y="1774"/>
                  </a:cubicBezTo>
                  <a:lnTo>
                    <a:pt x="0" y="2052"/>
                  </a:lnTo>
                  <a:cubicBezTo>
                    <a:pt x="0" y="3315"/>
                    <a:pt x="1034" y="4349"/>
                    <a:pt x="2307" y="4349"/>
                  </a:cubicBezTo>
                  <a:cubicBezTo>
                    <a:pt x="3579" y="4349"/>
                    <a:pt x="4613" y="3315"/>
                    <a:pt x="4613" y="2042"/>
                  </a:cubicBezTo>
                  <a:lnTo>
                    <a:pt x="4613" y="1774"/>
                  </a:lnTo>
                  <a:cubicBezTo>
                    <a:pt x="4603" y="1650"/>
                    <a:pt x="4556" y="1535"/>
                    <a:pt x="4469" y="1449"/>
                  </a:cubicBezTo>
                  <a:lnTo>
                    <a:pt x="4288" y="1257"/>
                  </a:lnTo>
                  <a:cubicBezTo>
                    <a:pt x="4192" y="1171"/>
                    <a:pt x="4144" y="1056"/>
                    <a:pt x="4144" y="932"/>
                  </a:cubicBezTo>
                  <a:lnTo>
                    <a:pt x="4144" y="817"/>
                  </a:lnTo>
                  <a:cubicBezTo>
                    <a:pt x="4144" y="721"/>
                    <a:pt x="4106" y="635"/>
                    <a:pt x="4029" y="578"/>
                  </a:cubicBezTo>
                  <a:cubicBezTo>
                    <a:pt x="3415" y="126"/>
                    <a:pt x="2649" y="0"/>
                    <a:pt x="1986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89"/>
            <p:cNvSpPr/>
            <p:nvPr/>
          </p:nvSpPr>
          <p:spPr>
            <a:xfrm>
              <a:off x="1779552" y="3028107"/>
              <a:ext cx="108848" cy="113706"/>
            </a:xfrm>
            <a:custGeom>
              <a:avLst/>
              <a:gdLst/>
              <a:ahLst/>
              <a:cxnLst/>
              <a:rect l="l" t="t" r="r" b="b"/>
              <a:pathLst>
                <a:path w="4145" h="4330" extrusionOk="0">
                  <a:moveTo>
                    <a:pt x="1990" y="1"/>
                  </a:moveTo>
                  <a:cubicBezTo>
                    <a:pt x="1773" y="1"/>
                    <a:pt x="1566" y="14"/>
                    <a:pt x="1378" y="32"/>
                  </a:cubicBezTo>
                  <a:cubicBezTo>
                    <a:pt x="1129" y="61"/>
                    <a:pt x="881" y="99"/>
                    <a:pt x="641" y="157"/>
                  </a:cubicBezTo>
                  <a:cubicBezTo>
                    <a:pt x="536" y="186"/>
                    <a:pt x="459" y="281"/>
                    <a:pt x="459" y="387"/>
                  </a:cubicBezTo>
                  <a:lnTo>
                    <a:pt x="459" y="932"/>
                  </a:lnTo>
                  <a:cubicBezTo>
                    <a:pt x="459" y="1056"/>
                    <a:pt x="412" y="1171"/>
                    <a:pt x="325" y="1257"/>
                  </a:cubicBezTo>
                  <a:lnTo>
                    <a:pt x="134" y="1449"/>
                  </a:lnTo>
                  <a:cubicBezTo>
                    <a:pt x="48" y="1535"/>
                    <a:pt x="0" y="1650"/>
                    <a:pt x="0" y="1774"/>
                  </a:cubicBezTo>
                  <a:lnTo>
                    <a:pt x="0" y="2042"/>
                  </a:lnTo>
                  <a:cubicBezTo>
                    <a:pt x="0" y="3210"/>
                    <a:pt x="871" y="4186"/>
                    <a:pt x="2029" y="4329"/>
                  </a:cubicBezTo>
                  <a:cubicBezTo>
                    <a:pt x="1608" y="3899"/>
                    <a:pt x="1378" y="3334"/>
                    <a:pt x="1378" y="2741"/>
                  </a:cubicBezTo>
                  <a:lnTo>
                    <a:pt x="1378" y="1056"/>
                  </a:lnTo>
                  <a:cubicBezTo>
                    <a:pt x="1378" y="827"/>
                    <a:pt x="1560" y="626"/>
                    <a:pt x="1790" y="597"/>
                  </a:cubicBezTo>
                  <a:cubicBezTo>
                    <a:pt x="1971" y="575"/>
                    <a:pt x="2201" y="556"/>
                    <a:pt x="2456" y="556"/>
                  </a:cubicBezTo>
                  <a:cubicBezTo>
                    <a:pt x="2980" y="556"/>
                    <a:pt x="3610" y="636"/>
                    <a:pt x="4144" y="932"/>
                  </a:cubicBezTo>
                  <a:lnTo>
                    <a:pt x="4144" y="817"/>
                  </a:lnTo>
                  <a:cubicBezTo>
                    <a:pt x="4144" y="721"/>
                    <a:pt x="4106" y="635"/>
                    <a:pt x="4029" y="578"/>
                  </a:cubicBezTo>
                  <a:cubicBezTo>
                    <a:pt x="3416" y="123"/>
                    <a:pt x="2655" y="1"/>
                    <a:pt x="199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89"/>
            <p:cNvSpPr/>
            <p:nvPr/>
          </p:nvSpPr>
          <p:spPr>
            <a:xfrm>
              <a:off x="1737326" y="3191051"/>
              <a:ext cx="36213" cy="60083"/>
            </a:xfrm>
            <a:custGeom>
              <a:avLst/>
              <a:gdLst/>
              <a:ahLst/>
              <a:cxnLst/>
              <a:rect l="l" t="t" r="r" b="b"/>
              <a:pathLst>
                <a:path w="1379" h="2288" extrusionOk="0">
                  <a:moveTo>
                    <a:pt x="249" y="0"/>
                  </a:moveTo>
                  <a:cubicBezTo>
                    <a:pt x="86" y="173"/>
                    <a:pt x="0" y="402"/>
                    <a:pt x="0" y="632"/>
                  </a:cubicBezTo>
                  <a:lnTo>
                    <a:pt x="0" y="2058"/>
                  </a:lnTo>
                  <a:cubicBezTo>
                    <a:pt x="0" y="2182"/>
                    <a:pt x="96" y="2288"/>
                    <a:pt x="230" y="2288"/>
                  </a:cubicBezTo>
                  <a:lnTo>
                    <a:pt x="1378" y="2288"/>
                  </a:lnTo>
                  <a:lnTo>
                    <a:pt x="1378" y="1522"/>
                  </a:lnTo>
                  <a:cubicBezTo>
                    <a:pt x="1378" y="1273"/>
                    <a:pt x="1283" y="1043"/>
                    <a:pt x="1110" y="862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7" name="Google Shape;12357;p89"/>
          <p:cNvGrpSpPr/>
          <p:nvPr/>
        </p:nvGrpSpPr>
        <p:grpSpPr>
          <a:xfrm>
            <a:off x="4000676" y="1579396"/>
            <a:ext cx="327226" cy="211603"/>
            <a:chOff x="4000676" y="1579396"/>
            <a:chExt cx="327226" cy="211603"/>
          </a:xfrm>
        </p:grpSpPr>
        <p:sp>
          <p:nvSpPr>
            <p:cNvPr id="12358" name="Google Shape;12358;p89"/>
            <p:cNvSpPr/>
            <p:nvPr/>
          </p:nvSpPr>
          <p:spPr>
            <a:xfrm>
              <a:off x="4081924" y="1581365"/>
              <a:ext cx="121584" cy="89757"/>
            </a:xfrm>
            <a:custGeom>
              <a:avLst/>
              <a:gdLst/>
              <a:ahLst/>
              <a:cxnLst/>
              <a:rect l="l" t="t" r="r" b="b"/>
              <a:pathLst>
                <a:path w="4630" h="3418" extrusionOk="0">
                  <a:moveTo>
                    <a:pt x="158" y="0"/>
                  </a:moveTo>
                  <a:cubicBezTo>
                    <a:pt x="51" y="0"/>
                    <a:pt x="0" y="128"/>
                    <a:pt x="74" y="211"/>
                  </a:cubicBezTo>
                  <a:lnTo>
                    <a:pt x="2572" y="3417"/>
                  </a:lnTo>
                  <a:lnTo>
                    <a:pt x="4630" y="3417"/>
                  </a:lnTo>
                  <a:lnTo>
                    <a:pt x="1491" y="422"/>
                  </a:lnTo>
                  <a:cubicBezTo>
                    <a:pt x="1203" y="154"/>
                    <a:pt x="840" y="1"/>
                    <a:pt x="447" y="1"/>
                  </a:cubicBezTo>
                  <a:lnTo>
                    <a:pt x="170" y="1"/>
                  </a:lnTo>
                  <a:cubicBezTo>
                    <a:pt x="166" y="0"/>
                    <a:pt x="162" y="0"/>
                    <a:pt x="158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89"/>
            <p:cNvSpPr/>
            <p:nvPr/>
          </p:nvSpPr>
          <p:spPr>
            <a:xfrm>
              <a:off x="4083605" y="1581628"/>
              <a:ext cx="119903" cy="89494"/>
            </a:xfrm>
            <a:custGeom>
              <a:avLst/>
              <a:gdLst/>
              <a:ahLst/>
              <a:cxnLst/>
              <a:rect l="l" t="t" r="r" b="b"/>
              <a:pathLst>
                <a:path w="4566" h="3408" extrusionOk="0">
                  <a:moveTo>
                    <a:pt x="106" y="0"/>
                  </a:moveTo>
                  <a:cubicBezTo>
                    <a:pt x="68" y="0"/>
                    <a:pt x="29" y="19"/>
                    <a:pt x="1" y="48"/>
                  </a:cubicBezTo>
                  <a:cubicBezTo>
                    <a:pt x="249" y="106"/>
                    <a:pt x="479" y="230"/>
                    <a:pt x="671" y="412"/>
                  </a:cubicBezTo>
                  <a:lnTo>
                    <a:pt x="3819" y="3407"/>
                  </a:lnTo>
                  <a:lnTo>
                    <a:pt x="4566" y="3407"/>
                  </a:lnTo>
                  <a:lnTo>
                    <a:pt x="1417" y="412"/>
                  </a:lnTo>
                  <a:cubicBezTo>
                    <a:pt x="1139" y="144"/>
                    <a:pt x="766" y="0"/>
                    <a:pt x="3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89"/>
            <p:cNvSpPr/>
            <p:nvPr/>
          </p:nvSpPr>
          <p:spPr>
            <a:xfrm>
              <a:off x="4000676" y="1613534"/>
              <a:ext cx="327226" cy="94037"/>
            </a:xfrm>
            <a:custGeom>
              <a:avLst/>
              <a:gdLst/>
              <a:ahLst/>
              <a:cxnLst/>
              <a:rect l="l" t="t" r="r" b="b"/>
              <a:pathLst>
                <a:path w="12461" h="3581" extrusionOk="0">
                  <a:moveTo>
                    <a:pt x="115" y="1"/>
                  </a:moveTo>
                  <a:cubicBezTo>
                    <a:pt x="48" y="1"/>
                    <a:pt x="0" y="58"/>
                    <a:pt x="0" y="125"/>
                  </a:cubicBezTo>
                  <a:lnTo>
                    <a:pt x="0" y="3063"/>
                  </a:lnTo>
                  <a:cubicBezTo>
                    <a:pt x="0" y="3350"/>
                    <a:pt x="230" y="3580"/>
                    <a:pt x="508" y="3580"/>
                  </a:cubicBezTo>
                  <a:lnTo>
                    <a:pt x="12365" y="3580"/>
                  </a:lnTo>
                  <a:cubicBezTo>
                    <a:pt x="12413" y="3580"/>
                    <a:pt x="12461" y="3532"/>
                    <a:pt x="12461" y="3475"/>
                  </a:cubicBezTo>
                  <a:cubicBezTo>
                    <a:pt x="12461" y="3341"/>
                    <a:pt x="12404" y="3216"/>
                    <a:pt x="12317" y="3130"/>
                  </a:cubicBezTo>
                  <a:lnTo>
                    <a:pt x="12021" y="2834"/>
                  </a:lnTo>
                  <a:lnTo>
                    <a:pt x="11590" y="2403"/>
                  </a:lnTo>
                  <a:cubicBezTo>
                    <a:pt x="11311" y="2124"/>
                    <a:pt x="10941" y="1962"/>
                    <a:pt x="10561" y="1962"/>
                  </a:cubicBezTo>
                  <a:cubicBezTo>
                    <a:pt x="10550" y="1962"/>
                    <a:pt x="10539" y="1962"/>
                    <a:pt x="10528" y="1963"/>
                  </a:cubicBezTo>
                  <a:lnTo>
                    <a:pt x="2374" y="1963"/>
                  </a:lnTo>
                  <a:cubicBezTo>
                    <a:pt x="2192" y="1963"/>
                    <a:pt x="2029" y="1857"/>
                    <a:pt x="1934" y="1704"/>
                  </a:cubicBezTo>
                  <a:lnTo>
                    <a:pt x="1101" y="250"/>
                  </a:lnTo>
                  <a:cubicBezTo>
                    <a:pt x="1005" y="96"/>
                    <a:pt x="843" y="1"/>
                    <a:pt x="661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89"/>
            <p:cNvSpPr/>
            <p:nvPr/>
          </p:nvSpPr>
          <p:spPr>
            <a:xfrm>
              <a:off x="4081924" y="1686169"/>
              <a:ext cx="135922" cy="104830"/>
            </a:xfrm>
            <a:custGeom>
              <a:avLst/>
              <a:gdLst/>
              <a:ahLst/>
              <a:cxnLst/>
              <a:rect l="l" t="t" r="r" b="b"/>
              <a:pathLst>
                <a:path w="5176" h="3992" extrusionOk="0">
                  <a:moveTo>
                    <a:pt x="3089" y="1"/>
                  </a:moveTo>
                  <a:cubicBezTo>
                    <a:pt x="3051" y="1"/>
                    <a:pt x="3012" y="20"/>
                    <a:pt x="2984" y="48"/>
                  </a:cubicBezTo>
                  <a:lnTo>
                    <a:pt x="74" y="3790"/>
                  </a:lnTo>
                  <a:cubicBezTo>
                    <a:pt x="0" y="3864"/>
                    <a:pt x="51" y="3992"/>
                    <a:pt x="158" y="3992"/>
                  </a:cubicBezTo>
                  <a:cubicBezTo>
                    <a:pt x="162" y="3992"/>
                    <a:pt x="166" y="3992"/>
                    <a:pt x="170" y="3991"/>
                  </a:cubicBezTo>
                  <a:lnTo>
                    <a:pt x="457" y="3991"/>
                  </a:lnTo>
                  <a:cubicBezTo>
                    <a:pt x="840" y="3991"/>
                    <a:pt x="1203" y="3838"/>
                    <a:pt x="1491" y="3580"/>
                  </a:cubicBezTo>
                  <a:lnTo>
                    <a:pt x="5127" y="135"/>
                  </a:lnTo>
                  <a:cubicBezTo>
                    <a:pt x="5175" y="87"/>
                    <a:pt x="5146" y="1"/>
                    <a:pt x="50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89"/>
            <p:cNvSpPr/>
            <p:nvPr/>
          </p:nvSpPr>
          <p:spPr>
            <a:xfrm>
              <a:off x="4193923" y="1579448"/>
              <a:ext cx="132193" cy="49710"/>
            </a:xfrm>
            <a:custGeom>
              <a:avLst/>
              <a:gdLst/>
              <a:ahLst/>
              <a:cxnLst/>
              <a:rect l="l" t="t" r="r" b="b"/>
              <a:pathLst>
                <a:path w="5034" h="1893" extrusionOk="0">
                  <a:moveTo>
                    <a:pt x="2485" y="1"/>
                  </a:moveTo>
                  <a:cubicBezTo>
                    <a:pt x="1910" y="1"/>
                    <a:pt x="1336" y="374"/>
                    <a:pt x="1245" y="1088"/>
                  </a:cubicBezTo>
                  <a:cubicBezTo>
                    <a:pt x="1126" y="1035"/>
                    <a:pt x="1003" y="1011"/>
                    <a:pt x="884" y="1011"/>
                  </a:cubicBezTo>
                  <a:cubicBezTo>
                    <a:pt x="419" y="1011"/>
                    <a:pt x="1" y="1382"/>
                    <a:pt x="1" y="1892"/>
                  </a:cubicBezTo>
                  <a:lnTo>
                    <a:pt x="5025" y="1892"/>
                  </a:lnTo>
                  <a:cubicBezTo>
                    <a:pt x="5033" y="1312"/>
                    <a:pt x="4560" y="878"/>
                    <a:pt x="4022" y="878"/>
                  </a:cubicBezTo>
                  <a:cubicBezTo>
                    <a:pt x="3911" y="878"/>
                    <a:pt x="3798" y="896"/>
                    <a:pt x="3686" y="935"/>
                  </a:cubicBezTo>
                  <a:cubicBezTo>
                    <a:pt x="3522" y="304"/>
                    <a:pt x="3004" y="1"/>
                    <a:pt x="2485" y="1"/>
                  </a:cubicBez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89"/>
            <p:cNvSpPr/>
            <p:nvPr/>
          </p:nvSpPr>
          <p:spPr>
            <a:xfrm>
              <a:off x="4123573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89"/>
            <p:cNvSpPr/>
            <p:nvPr/>
          </p:nvSpPr>
          <p:spPr>
            <a:xfrm>
              <a:off x="4097418" y="1679551"/>
              <a:ext cx="15362" cy="13183"/>
            </a:xfrm>
            <a:custGeom>
              <a:avLst/>
              <a:gdLst/>
              <a:ahLst/>
              <a:cxnLst/>
              <a:rect l="l" t="t" r="r" b="b"/>
              <a:pathLst>
                <a:path w="585" h="502" extrusionOk="0">
                  <a:moveTo>
                    <a:pt x="331" y="1"/>
                  </a:moveTo>
                  <a:cubicBezTo>
                    <a:pt x="272" y="1"/>
                    <a:pt x="212" y="22"/>
                    <a:pt x="164" y="71"/>
                  </a:cubicBezTo>
                  <a:cubicBezTo>
                    <a:pt x="1" y="233"/>
                    <a:pt x="116" y="501"/>
                    <a:pt x="336" y="501"/>
                  </a:cubicBezTo>
                  <a:cubicBezTo>
                    <a:pt x="480" y="501"/>
                    <a:pt x="585" y="387"/>
                    <a:pt x="585" y="253"/>
                  </a:cubicBezTo>
                  <a:cubicBezTo>
                    <a:pt x="585" y="102"/>
                    <a:pt x="459" y="1"/>
                    <a:pt x="331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89"/>
            <p:cNvSpPr/>
            <p:nvPr/>
          </p:nvSpPr>
          <p:spPr>
            <a:xfrm>
              <a:off x="4071053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35" y="501"/>
                  </a:cubicBezTo>
                  <a:cubicBezTo>
                    <a:pt x="479" y="501"/>
                    <a:pt x="593" y="387"/>
                    <a:pt x="593" y="253"/>
                  </a:cubicBezTo>
                  <a:cubicBezTo>
                    <a:pt x="593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89"/>
            <p:cNvSpPr/>
            <p:nvPr/>
          </p:nvSpPr>
          <p:spPr>
            <a:xfrm>
              <a:off x="4044661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89"/>
            <p:cNvSpPr/>
            <p:nvPr/>
          </p:nvSpPr>
          <p:spPr>
            <a:xfrm>
              <a:off x="4235650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3" y="1"/>
                    <a:pt x="212" y="22"/>
                    <a:pt x="163" y="71"/>
                  </a:cubicBezTo>
                  <a:cubicBezTo>
                    <a:pt x="1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89"/>
            <p:cNvSpPr/>
            <p:nvPr/>
          </p:nvSpPr>
          <p:spPr>
            <a:xfrm>
              <a:off x="4249227" y="1579396"/>
              <a:ext cx="76889" cy="49763"/>
            </a:xfrm>
            <a:custGeom>
              <a:avLst/>
              <a:gdLst/>
              <a:ahLst/>
              <a:cxnLst/>
              <a:rect l="l" t="t" r="r" b="b"/>
              <a:pathLst>
                <a:path w="2928" h="1895" extrusionOk="0">
                  <a:moveTo>
                    <a:pt x="369" y="1"/>
                  </a:moveTo>
                  <a:cubicBezTo>
                    <a:pt x="247" y="1"/>
                    <a:pt x="123" y="19"/>
                    <a:pt x="0" y="57"/>
                  </a:cubicBezTo>
                  <a:cubicBezTo>
                    <a:pt x="402" y="191"/>
                    <a:pt x="718" y="526"/>
                    <a:pt x="833" y="937"/>
                  </a:cubicBezTo>
                  <a:cubicBezTo>
                    <a:pt x="944" y="898"/>
                    <a:pt x="1056" y="880"/>
                    <a:pt x="1165" y="880"/>
                  </a:cubicBezTo>
                  <a:cubicBezTo>
                    <a:pt x="1698" y="880"/>
                    <a:pt x="2173" y="1314"/>
                    <a:pt x="2173" y="1894"/>
                  </a:cubicBezTo>
                  <a:lnTo>
                    <a:pt x="2919" y="1894"/>
                  </a:lnTo>
                  <a:cubicBezTo>
                    <a:pt x="2927" y="1314"/>
                    <a:pt x="2454" y="880"/>
                    <a:pt x="1916" y="880"/>
                  </a:cubicBezTo>
                  <a:cubicBezTo>
                    <a:pt x="1805" y="880"/>
                    <a:pt x="1692" y="898"/>
                    <a:pt x="1580" y="937"/>
                  </a:cubicBezTo>
                  <a:cubicBezTo>
                    <a:pt x="1431" y="372"/>
                    <a:pt x="922" y="1"/>
                    <a:pt x="36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89"/>
            <p:cNvSpPr/>
            <p:nvPr/>
          </p:nvSpPr>
          <p:spPr>
            <a:xfrm>
              <a:off x="4083867" y="1686431"/>
              <a:ext cx="133716" cy="104567"/>
            </a:xfrm>
            <a:custGeom>
              <a:avLst/>
              <a:gdLst/>
              <a:ahLst/>
              <a:cxnLst/>
              <a:rect l="l" t="t" r="r" b="b"/>
              <a:pathLst>
                <a:path w="5092" h="3982" extrusionOk="0">
                  <a:moveTo>
                    <a:pt x="4249" y="0"/>
                  </a:moveTo>
                  <a:cubicBezTo>
                    <a:pt x="4316" y="0"/>
                    <a:pt x="4355" y="77"/>
                    <a:pt x="4297" y="125"/>
                  </a:cubicBezTo>
                  <a:lnTo>
                    <a:pt x="661" y="3570"/>
                  </a:lnTo>
                  <a:cubicBezTo>
                    <a:pt x="469" y="3742"/>
                    <a:pt x="249" y="3867"/>
                    <a:pt x="0" y="3934"/>
                  </a:cubicBezTo>
                  <a:cubicBezTo>
                    <a:pt x="19" y="3962"/>
                    <a:pt x="58" y="3981"/>
                    <a:pt x="96" y="3981"/>
                  </a:cubicBezTo>
                  <a:lnTo>
                    <a:pt x="373" y="3981"/>
                  </a:lnTo>
                  <a:cubicBezTo>
                    <a:pt x="766" y="3981"/>
                    <a:pt x="1129" y="3828"/>
                    <a:pt x="1417" y="3570"/>
                  </a:cubicBezTo>
                  <a:lnTo>
                    <a:pt x="5053" y="125"/>
                  </a:lnTo>
                  <a:cubicBezTo>
                    <a:pt x="5092" y="77"/>
                    <a:pt x="5063" y="0"/>
                    <a:pt x="500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89"/>
            <p:cNvSpPr/>
            <p:nvPr/>
          </p:nvSpPr>
          <p:spPr>
            <a:xfrm>
              <a:off x="4257525" y="1664819"/>
              <a:ext cx="17620" cy="4280"/>
            </a:xfrm>
            <a:custGeom>
              <a:avLst/>
              <a:gdLst/>
              <a:ahLst/>
              <a:cxnLst/>
              <a:rect l="l" t="t" r="r" b="b"/>
              <a:pathLst>
                <a:path w="671" h="163" extrusionOk="0">
                  <a:moveTo>
                    <a:pt x="0" y="0"/>
                  </a:moveTo>
                  <a:cubicBezTo>
                    <a:pt x="230" y="0"/>
                    <a:pt x="469" y="58"/>
                    <a:pt x="670" y="163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89"/>
            <p:cNvSpPr/>
            <p:nvPr/>
          </p:nvSpPr>
          <p:spPr>
            <a:xfrm>
              <a:off x="4296731" y="1687666"/>
              <a:ext cx="31171" cy="19905"/>
            </a:xfrm>
            <a:custGeom>
              <a:avLst/>
              <a:gdLst/>
              <a:ahLst/>
              <a:cxnLst/>
              <a:rect l="l" t="t" r="r" b="b"/>
              <a:pathLst>
                <a:path w="1187" h="758" extrusionOk="0">
                  <a:moveTo>
                    <a:pt x="0" y="1"/>
                  </a:moveTo>
                  <a:lnTo>
                    <a:pt x="297" y="298"/>
                  </a:lnTo>
                  <a:cubicBezTo>
                    <a:pt x="383" y="393"/>
                    <a:pt x="440" y="518"/>
                    <a:pt x="431" y="652"/>
                  </a:cubicBezTo>
                  <a:cubicBezTo>
                    <a:pt x="431" y="709"/>
                    <a:pt x="393" y="757"/>
                    <a:pt x="335" y="757"/>
                  </a:cubicBezTo>
                  <a:lnTo>
                    <a:pt x="1091" y="757"/>
                  </a:lnTo>
                  <a:cubicBezTo>
                    <a:pt x="1139" y="757"/>
                    <a:pt x="1187" y="709"/>
                    <a:pt x="1187" y="652"/>
                  </a:cubicBezTo>
                  <a:cubicBezTo>
                    <a:pt x="1187" y="518"/>
                    <a:pt x="1139" y="393"/>
                    <a:pt x="1043" y="298"/>
                  </a:cubicBezTo>
                  <a:lnTo>
                    <a:pt x="756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89"/>
            <p:cNvSpPr/>
            <p:nvPr/>
          </p:nvSpPr>
          <p:spPr>
            <a:xfrm>
              <a:off x="4275355" y="1664819"/>
              <a:ext cx="41254" cy="23135"/>
            </a:xfrm>
            <a:custGeom>
              <a:avLst/>
              <a:gdLst/>
              <a:ahLst/>
              <a:cxnLst/>
              <a:rect l="l" t="t" r="r" b="b"/>
              <a:pathLst>
                <a:path w="1571" h="881" extrusionOk="0">
                  <a:moveTo>
                    <a:pt x="1" y="0"/>
                  </a:moveTo>
                  <a:lnTo>
                    <a:pt x="1" y="498"/>
                  </a:lnTo>
                  <a:cubicBezTo>
                    <a:pt x="1" y="708"/>
                    <a:pt x="163" y="881"/>
                    <a:pt x="374" y="881"/>
                  </a:cubicBezTo>
                  <a:lnTo>
                    <a:pt x="1570" y="881"/>
                  </a:lnTo>
                  <a:lnTo>
                    <a:pt x="1140" y="440"/>
                  </a:lnTo>
                  <a:cubicBezTo>
                    <a:pt x="853" y="153"/>
                    <a:pt x="470" y="0"/>
                    <a:pt x="77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89"/>
            <p:cNvSpPr/>
            <p:nvPr/>
          </p:nvSpPr>
          <p:spPr>
            <a:xfrm>
              <a:off x="4275119" y="1664819"/>
              <a:ext cx="41491" cy="23135"/>
            </a:xfrm>
            <a:custGeom>
              <a:avLst/>
              <a:gdLst/>
              <a:ahLst/>
              <a:cxnLst/>
              <a:rect l="l" t="t" r="r" b="b"/>
              <a:pathLst>
                <a:path w="1580" h="881" extrusionOk="0">
                  <a:moveTo>
                    <a:pt x="0" y="0"/>
                  </a:moveTo>
                  <a:lnTo>
                    <a:pt x="0" y="163"/>
                  </a:lnTo>
                  <a:cubicBezTo>
                    <a:pt x="144" y="230"/>
                    <a:pt x="278" y="325"/>
                    <a:pt x="393" y="440"/>
                  </a:cubicBezTo>
                  <a:lnTo>
                    <a:pt x="823" y="881"/>
                  </a:lnTo>
                  <a:lnTo>
                    <a:pt x="1579" y="881"/>
                  </a:lnTo>
                  <a:lnTo>
                    <a:pt x="1139" y="440"/>
                  </a:lnTo>
                  <a:cubicBezTo>
                    <a:pt x="862" y="153"/>
                    <a:pt x="479" y="0"/>
                    <a:pt x="86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4" name="Google Shape;12374;p89"/>
          <p:cNvGrpSpPr/>
          <p:nvPr/>
        </p:nvGrpSpPr>
        <p:grpSpPr>
          <a:xfrm>
            <a:off x="2635523" y="1515584"/>
            <a:ext cx="371054" cy="336469"/>
            <a:chOff x="2635523" y="1515584"/>
            <a:chExt cx="371054" cy="336469"/>
          </a:xfrm>
        </p:grpSpPr>
        <p:sp>
          <p:nvSpPr>
            <p:cNvPr id="12375" name="Google Shape;12375;p89"/>
            <p:cNvSpPr/>
            <p:nvPr/>
          </p:nvSpPr>
          <p:spPr>
            <a:xfrm>
              <a:off x="2680769" y="1825399"/>
              <a:ext cx="310393" cy="26654"/>
            </a:xfrm>
            <a:custGeom>
              <a:avLst/>
              <a:gdLst/>
              <a:ahLst/>
              <a:cxnLst/>
              <a:rect l="l" t="t" r="r" b="b"/>
              <a:pathLst>
                <a:path w="11820" h="1015" extrusionOk="0">
                  <a:moveTo>
                    <a:pt x="0" y="0"/>
                  </a:moveTo>
                  <a:lnTo>
                    <a:pt x="172" y="603"/>
                  </a:lnTo>
                  <a:cubicBezTo>
                    <a:pt x="249" y="843"/>
                    <a:pt x="469" y="1005"/>
                    <a:pt x="718" y="1015"/>
                  </a:cubicBezTo>
                  <a:lnTo>
                    <a:pt x="11092" y="1015"/>
                  </a:lnTo>
                  <a:cubicBezTo>
                    <a:pt x="11351" y="1005"/>
                    <a:pt x="11571" y="843"/>
                    <a:pt x="11647" y="603"/>
                  </a:cubicBezTo>
                  <a:lnTo>
                    <a:pt x="11820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89"/>
            <p:cNvSpPr/>
            <p:nvPr/>
          </p:nvSpPr>
          <p:spPr>
            <a:xfrm>
              <a:off x="2635523" y="1631627"/>
              <a:ext cx="312153" cy="171163"/>
            </a:xfrm>
            <a:custGeom>
              <a:avLst/>
              <a:gdLst/>
              <a:ahLst/>
              <a:cxnLst/>
              <a:rect l="l" t="t" r="r" b="b"/>
              <a:pathLst>
                <a:path w="11887" h="6518" extrusionOk="0">
                  <a:moveTo>
                    <a:pt x="3379" y="862"/>
                  </a:moveTo>
                  <a:lnTo>
                    <a:pt x="3379" y="2269"/>
                  </a:lnTo>
                  <a:cubicBezTo>
                    <a:pt x="3379" y="2527"/>
                    <a:pt x="3408" y="2786"/>
                    <a:pt x="3455" y="3044"/>
                  </a:cubicBezTo>
                  <a:lnTo>
                    <a:pt x="3178" y="3044"/>
                  </a:lnTo>
                  <a:cubicBezTo>
                    <a:pt x="2049" y="3044"/>
                    <a:pt x="1273" y="1915"/>
                    <a:pt x="1685" y="862"/>
                  </a:cubicBezTo>
                  <a:close/>
                  <a:moveTo>
                    <a:pt x="1187" y="1"/>
                  </a:moveTo>
                  <a:cubicBezTo>
                    <a:pt x="1" y="1628"/>
                    <a:pt x="1168" y="3915"/>
                    <a:pt x="3187" y="3915"/>
                  </a:cubicBezTo>
                  <a:lnTo>
                    <a:pt x="3714" y="3915"/>
                  </a:lnTo>
                  <a:cubicBezTo>
                    <a:pt x="4387" y="5515"/>
                    <a:pt x="5946" y="6517"/>
                    <a:pt x="7625" y="6517"/>
                  </a:cubicBezTo>
                  <a:cubicBezTo>
                    <a:pt x="7905" y="6517"/>
                    <a:pt x="8188" y="6489"/>
                    <a:pt x="8470" y="6432"/>
                  </a:cubicBezTo>
                  <a:cubicBezTo>
                    <a:pt x="10461" y="6040"/>
                    <a:pt x="11887" y="4288"/>
                    <a:pt x="11887" y="2269"/>
                  </a:cubicBezTo>
                  <a:lnTo>
                    <a:pt x="11887" y="1"/>
                  </a:lnTo>
                  <a:lnTo>
                    <a:pt x="10949" y="1"/>
                  </a:lnTo>
                  <a:lnTo>
                    <a:pt x="10729" y="288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89"/>
            <p:cNvSpPr/>
            <p:nvPr/>
          </p:nvSpPr>
          <p:spPr>
            <a:xfrm>
              <a:off x="2828797" y="1679131"/>
              <a:ext cx="94247" cy="99053"/>
            </a:xfrm>
            <a:custGeom>
              <a:avLst/>
              <a:gdLst/>
              <a:ahLst/>
              <a:cxnLst/>
              <a:rect l="l" t="t" r="r" b="b"/>
              <a:pathLst>
                <a:path w="3589" h="3772" extrusionOk="0">
                  <a:moveTo>
                    <a:pt x="3365" y="1"/>
                  </a:moveTo>
                  <a:cubicBezTo>
                    <a:pt x="3261" y="1"/>
                    <a:pt x="3158" y="68"/>
                    <a:pt x="3149" y="202"/>
                  </a:cubicBezTo>
                  <a:lnTo>
                    <a:pt x="3149" y="460"/>
                  </a:lnTo>
                  <a:cubicBezTo>
                    <a:pt x="3149" y="2049"/>
                    <a:pt x="1857" y="3341"/>
                    <a:pt x="268" y="3341"/>
                  </a:cubicBezTo>
                  <a:cubicBezTo>
                    <a:pt x="0" y="3360"/>
                    <a:pt x="0" y="3752"/>
                    <a:pt x="268" y="3771"/>
                  </a:cubicBezTo>
                  <a:cubicBezTo>
                    <a:pt x="2096" y="3771"/>
                    <a:pt x="3579" y="2288"/>
                    <a:pt x="3589" y="460"/>
                  </a:cubicBezTo>
                  <a:lnTo>
                    <a:pt x="3589" y="202"/>
                  </a:lnTo>
                  <a:cubicBezTo>
                    <a:pt x="3575" y="68"/>
                    <a:pt x="3469" y="1"/>
                    <a:pt x="3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89"/>
            <p:cNvSpPr/>
            <p:nvPr/>
          </p:nvSpPr>
          <p:spPr>
            <a:xfrm>
              <a:off x="2911464" y="1631627"/>
              <a:ext cx="11581" cy="35477"/>
            </a:xfrm>
            <a:custGeom>
              <a:avLst/>
              <a:gdLst/>
              <a:ahLst/>
              <a:cxnLst/>
              <a:rect l="l" t="t" r="r" b="b"/>
              <a:pathLst>
                <a:path w="441" h="1351" extrusionOk="0">
                  <a:moveTo>
                    <a:pt x="1" y="1"/>
                  </a:moveTo>
                  <a:lnTo>
                    <a:pt x="1" y="1149"/>
                  </a:lnTo>
                  <a:cubicBezTo>
                    <a:pt x="10" y="1283"/>
                    <a:pt x="113" y="1350"/>
                    <a:pt x="217" y="1350"/>
                  </a:cubicBezTo>
                  <a:cubicBezTo>
                    <a:pt x="321" y="1350"/>
                    <a:pt x="427" y="1283"/>
                    <a:pt x="441" y="1149"/>
                  </a:cubicBezTo>
                  <a:lnTo>
                    <a:pt x="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89"/>
            <p:cNvSpPr/>
            <p:nvPr/>
          </p:nvSpPr>
          <p:spPr>
            <a:xfrm>
              <a:off x="2803404" y="1515584"/>
              <a:ext cx="19511" cy="99000"/>
            </a:xfrm>
            <a:custGeom>
              <a:avLst/>
              <a:gdLst/>
              <a:ahLst/>
              <a:cxnLst/>
              <a:rect l="l" t="t" r="r" b="b"/>
              <a:pathLst>
                <a:path w="743" h="3770" extrusionOk="0">
                  <a:moveTo>
                    <a:pt x="516" y="1"/>
                  </a:moveTo>
                  <a:cubicBezTo>
                    <a:pt x="402" y="1"/>
                    <a:pt x="288" y="80"/>
                    <a:pt x="297" y="238"/>
                  </a:cubicBezTo>
                  <a:cubicBezTo>
                    <a:pt x="307" y="391"/>
                    <a:pt x="259" y="553"/>
                    <a:pt x="182" y="687"/>
                  </a:cubicBezTo>
                  <a:cubicBezTo>
                    <a:pt x="68" y="888"/>
                    <a:pt x="1" y="1109"/>
                    <a:pt x="10" y="1338"/>
                  </a:cubicBezTo>
                  <a:cubicBezTo>
                    <a:pt x="1" y="1568"/>
                    <a:pt x="68" y="1798"/>
                    <a:pt x="182" y="1989"/>
                  </a:cubicBezTo>
                  <a:cubicBezTo>
                    <a:pt x="259" y="2133"/>
                    <a:pt x="307" y="2286"/>
                    <a:pt x="297" y="2448"/>
                  </a:cubicBezTo>
                  <a:cubicBezTo>
                    <a:pt x="307" y="2601"/>
                    <a:pt x="259" y="2764"/>
                    <a:pt x="182" y="2898"/>
                  </a:cubicBezTo>
                  <a:cubicBezTo>
                    <a:pt x="68" y="3099"/>
                    <a:pt x="1" y="3319"/>
                    <a:pt x="10" y="3549"/>
                  </a:cubicBezTo>
                  <a:cubicBezTo>
                    <a:pt x="10" y="3673"/>
                    <a:pt x="106" y="3769"/>
                    <a:pt x="230" y="3769"/>
                  </a:cubicBezTo>
                  <a:cubicBezTo>
                    <a:pt x="345" y="3759"/>
                    <a:pt x="441" y="3664"/>
                    <a:pt x="441" y="3549"/>
                  </a:cubicBezTo>
                  <a:cubicBezTo>
                    <a:pt x="431" y="3386"/>
                    <a:pt x="479" y="3233"/>
                    <a:pt x="556" y="3099"/>
                  </a:cubicBezTo>
                  <a:cubicBezTo>
                    <a:pt x="670" y="2898"/>
                    <a:pt x="737" y="2678"/>
                    <a:pt x="728" y="2448"/>
                  </a:cubicBezTo>
                  <a:cubicBezTo>
                    <a:pt x="737" y="2219"/>
                    <a:pt x="680" y="1989"/>
                    <a:pt x="565" y="1798"/>
                  </a:cubicBezTo>
                  <a:cubicBezTo>
                    <a:pt x="479" y="1654"/>
                    <a:pt x="441" y="1501"/>
                    <a:pt x="441" y="1338"/>
                  </a:cubicBezTo>
                  <a:cubicBezTo>
                    <a:pt x="441" y="1185"/>
                    <a:pt x="479" y="1022"/>
                    <a:pt x="565" y="888"/>
                  </a:cubicBezTo>
                  <a:cubicBezTo>
                    <a:pt x="680" y="687"/>
                    <a:pt x="737" y="467"/>
                    <a:pt x="728" y="238"/>
                  </a:cubicBezTo>
                  <a:cubicBezTo>
                    <a:pt x="742" y="80"/>
                    <a:pt x="630" y="1"/>
                    <a:pt x="516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89"/>
            <p:cNvSpPr/>
            <p:nvPr/>
          </p:nvSpPr>
          <p:spPr>
            <a:xfrm>
              <a:off x="2848886" y="1516529"/>
              <a:ext cx="19380" cy="98055"/>
            </a:xfrm>
            <a:custGeom>
              <a:avLst/>
              <a:gdLst/>
              <a:ahLst/>
              <a:cxnLst/>
              <a:rect l="l" t="t" r="r" b="b"/>
              <a:pathLst>
                <a:path w="738" h="3734" extrusionOk="0">
                  <a:moveTo>
                    <a:pt x="513" y="1"/>
                  </a:moveTo>
                  <a:cubicBezTo>
                    <a:pt x="410" y="1"/>
                    <a:pt x="307" y="68"/>
                    <a:pt x="297" y="202"/>
                  </a:cubicBezTo>
                  <a:cubicBezTo>
                    <a:pt x="307" y="355"/>
                    <a:pt x="259" y="517"/>
                    <a:pt x="183" y="651"/>
                  </a:cubicBezTo>
                  <a:cubicBezTo>
                    <a:pt x="68" y="852"/>
                    <a:pt x="1" y="1073"/>
                    <a:pt x="10" y="1302"/>
                  </a:cubicBezTo>
                  <a:cubicBezTo>
                    <a:pt x="1" y="1532"/>
                    <a:pt x="68" y="1762"/>
                    <a:pt x="183" y="1953"/>
                  </a:cubicBezTo>
                  <a:cubicBezTo>
                    <a:pt x="259" y="2097"/>
                    <a:pt x="307" y="2250"/>
                    <a:pt x="297" y="2412"/>
                  </a:cubicBezTo>
                  <a:cubicBezTo>
                    <a:pt x="307" y="2565"/>
                    <a:pt x="259" y="2728"/>
                    <a:pt x="183" y="2862"/>
                  </a:cubicBezTo>
                  <a:cubicBezTo>
                    <a:pt x="68" y="3063"/>
                    <a:pt x="1" y="3283"/>
                    <a:pt x="10" y="3513"/>
                  </a:cubicBezTo>
                  <a:cubicBezTo>
                    <a:pt x="10" y="3628"/>
                    <a:pt x="106" y="3733"/>
                    <a:pt x="230" y="3733"/>
                  </a:cubicBezTo>
                  <a:cubicBezTo>
                    <a:pt x="345" y="3733"/>
                    <a:pt x="441" y="3628"/>
                    <a:pt x="441" y="3513"/>
                  </a:cubicBezTo>
                  <a:cubicBezTo>
                    <a:pt x="441" y="3350"/>
                    <a:pt x="479" y="3197"/>
                    <a:pt x="565" y="3063"/>
                  </a:cubicBezTo>
                  <a:cubicBezTo>
                    <a:pt x="680" y="2862"/>
                    <a:pt x="738" y="2642"/>
                    <a:pt x="728" y="2412"/>
                  </a:cubicBezTo>
                  <a:cubicBezTo>
                    <a:pt x="738" y="2183"/>
                    <a:pt x="680" y="1953"/>
                    <a:pt x="565" y="1762"/>
                  </a:cubicBezTo>
                  <a:cubicBezTo>
                    <a:pt x="479" y="1618"/>
                    <a:pt x="441" y="1465"/>
                    <a:pt x="441" y="1302"/>
                  </a:cubicBezTo>
                  <a:cubicBezTo>
                    <a:pt x="441" y="1149"/>
                    <a:pt x="479" y="986"/>
                    <a:pt x="565" y="852"/>
                  </a:cubicBezTo>
                  <a:cubicBezTo>
                    <a:pt x="680" y="651"/>
                    <a:pt x="738" y="431"/>
                    <a:pt x="728" y="202"/>
                  </a:cubicBezTo>
                  <a:cubicBezTo>
                    <a:pt x="719" y="68"/>
                    <a:pt x="616" y="1"/>
                    <a:pt x="513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89"/>
            <p:cNvSpPr/>
            <p:nvPr/>
          </p:nvSpPr>
          <p:spPr>
            <a:xfrm>
              <a:off x="2666195" y="1819832"/>
              <a:ext cx="340382" cy="11397"/>
            </a:xfrm>
            <a:custGeom>
              <a:avLst/>
              <a:gdLst/>
              <a:ahLst/>
              <a:cxnLst/>
              <a:rect l="l" t="t" r="r" b="b"/>
              <a:pathLst>
                <a:path w="12962" h="434" extrusionOk="0">
                  <a:moveTo>
                    <a:pt x="12688" y="1"/>
                  </a:moveTo>
                  <a:cubicBezTo>
                    <a:pt x="12679" y="1"/>
                    <a:pt x="12671" y="1"/>
                    <a:pt x="12662" y="2"/>
                  </a:cubicBezTo>
                  <a:lnTo>
                    <a:pt x="268" y="2"/>
                  </a:lnTo>
                  <a:cubicBezTo>
                    <a:pt x="0" y="21"/>
                    <a:pt x="0" y="413"/>
                    <a:pt x="268" y="433"/>
                  </a:cubicBezTo>
                  <a:lnTo>
                    <a:pt x="12662" y="433"/>
                  </a:lnTo>
                  <a:cubicBezTo>
                    <a:pt x="12668" y="433"/>
                    <a:pt x="12674" y="433"/>
                    <a:pt x="12679" y="433"/>
                  </a:cubicBezTo>
                  <a:cubicBezTo>
                    <a:pt x="12959" y="433"/>
                    <a:pt x="12962" y="1"/>
                    <a:pt x="12688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2" name="Google Shape;12382;p89"/>
          <p:cNvGrpSpPr/>
          <p:nvPr/>
        </p:nvGrpSpPr>
        <p:grpSpPr>
          <a:xfrm>
            <a:off x="2231907" y="1520731"/>
            <a:ext cx="311627" cy="326569"/>
            <a:chOff x="2231907" y="1520731"/>
            <a:chExt cx="311627" cy="326569"/>
          </a:xfrm>
        </p:grpSpPr>
        <p:sp>
          <p:nvSpPr>
            <p:cNvPr id="12383" name="Google Shape;12383;p89"/>
            <p:cNvSpPr/>
            <p:nvPr/>
          </p:nvSpPr>
          <p:spPr>
            <a:xfrm>
              <a:off x="2382456" y="1520731"/>
              <a:ext cx="161079" cy="135790"/>
            </a:xfrm>
            <a:custGeom>
              <a:avLst/>
              <a:gdLst/>
              <a:ahLst/>
              <a:cxnLst/>
              <a:rect l="l" t="t" r="r" b="b"/>
              <a:pathLst>
                <a:path w="6134" h="5171" extrusionOk="0">
                  <a:moveTo>
                    <a:pt x="3098" y="1"/>
                  </a:moveTo>
                  <a:cubicBezTo>
                    <a:pt x="3061" y="1"/>
                    <a:pt x="3024" y="2"/>
                    <a:pt x="2986" y="3"/>
                  </a:cubicBezTo>
                  <a:cubicBezTo>
                    <a:pt x="1043" y="80"/>
                    <a:pt x="0" y="2338"/>
                    <a:pt x="1216" y="3860"/>
                  </a:cubicBezTo>
                  <a:lnTo>
                    <a:pt x="1168" y="4989"/>
                  </a:lnTo>
                  <a:cubicBezTo>
                    <a:pt x="1160" y="5095"/>
                    <a:pt x="1241" y="5170"/>
                    <a:pt x="1332" y="5170"/>
                  </a:cubicBezTo>
                  <a:cubicBezTo>
                    <a:pt x="1357" y="5170"/>
                    <a:pt x="1382" y="5165"/>
                    <a:pt x="1407" y="5152"/>
                  </a:cubicBezTo>
                  <a:lnTo>
                    <a:pt x="2431" y="4674"/>
                  </a:lnTo>
                  <a:cubicBezTo>
                    <a:pt x="2649" y="4736"/>
                    <a:pt x="2870" y="4767"/>
                    <a:pt x="3088" y="4767"/>
                  </a:cubicBezTo>
                  <a:cubicBezTo>
                    <a:pt x="3868" y="4767"/>
                    <a:pt x="4616" y="4380"/>
                    <a:pt x="5073" y="3707"/>
                  </a:cubicBezTo>
                  <a:cubicBezTo>
                    <a:pt x="6133" y="2121"/>
                    <a:pt x="4985" y="1"/>
                    <a:pt x="3098" y="1"/>
                  </a:cubicBezTo>
                  <a:close/>
                </a:path>
              </a:pathLst>
            </a:custGeom>
            <a:solidFill>
              <a:srgbClr val="E9E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89"/>
            <p:cNvSpPr/>
            <p:nvPr/>
          </p:nvSpPr>
          <p:spPr>
            <a:xfrm>
              <a:off x="2423421" y="1551140"/>
              <a:ext cx="74920" cy="65335"/>
            </a:xfrm>
            <a:custGeom>
              <a:avLst/>
              <a:gdLst/>
              <a:ahLst/>
              <a:cxnLst/>
              <a:rect l="l" t="t" r="r" b="b"/>
              <a:pathLst>
                <a:path w="2853" h="2488" extrusionOk="0">
                  <a:moveTo>
                    <a:pt x="1391" y="1"/>
                  </a:moveTo>
                  <a:cubicBezTo>
                    <a:pt x="1381" y="1"/>
                    <a:pt x="1370" y="2"/>
                    <a:pt x="1359" y="3"/>
                  </a:cubicBezTo>
                  <a:cubicBezTo>
                    <a:pt x="373" y="204"/>
                    <a:pt x="0" y="1410"/>
                    <a:pt x="708" y="2118"/>
                  </a:cubicBezTo>
                  <a:cubicBezTo>
                    <a:pt x="961" y="2371"/>
                    <a:pt x="1279" y="2487"/>
                    <a:pt x="1591" y="2487"/>
                  </a:cubicBezTo>
                  <a:cubicBezTo>
                    <a:pt x="2154" y="2487"/>
                    <a:pt x="2700" y="2111"/>
                    <a:pt x="2823" y="1477"/>
                  </a:cubicBezTo>
                  <a:cubicBezTo>
                    <a:pt x="2852" y="1353"/>
                    <a:pt x="2756" y="1238"/>
                    <a:pt x="2632" y="1238"/>
                  </a:cubicBezTo>
                  <a:lnTo>
                    <a:pt x="1799" y="1238"/>
                  </a:lnTo>
                  <a:cubicBezTo>
                    <a:pt x="1685" y="1238"/>
                    <a:pt x="1598" y="1152"/>
                    <a:pt x="1598" y="1046"/>
                  </a:cubicBezTo>
                  <a:lnTo>
                    <a:pt x="1598" y="204"/>
                  </a:lnTo>
                  <a:cubicBezTo>
                    <a:pt x="1598" y="91"/>
                    <a:pt x="1503" y="1"/>
                    <a:pt x="1391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89"/>
            <p:cNvSpPr/>
            <p:nvPr/>
          </p:nvSpPr>
          <p:spPr>
            <a:xfrm>
              <a:off x="2248241" y="1565530"/>
              <a:ext cx="266171" cy="266171"/>
            </a:xfrm>
            <a:custGeom>
              <a:avLst/>
              <a:gdLst/>
              <a:ahLst/>
              <a:cxnLst/>
              <a:rect l="l" t="t" r="r" b="b"/>
              <a:pathLst>
                <a:path w="10136" h="10136" extrusionOk="0">
                  <a:moveTo>
                    <a:pt x="3283" y="1"/>
                  </a:moveTo>
                  <a:lnTo>
                    <a:pt x="1" y="3283"/>
                  </a:lnTo>
                  <a:lnTo>
                    <a:pt x="1637" y="4920"/>
                  </a:lnTo>
                  <a:cubicBezTo>
                    <a:pt x="2085" y="5368"/>
                    <a:pt x="2678" y="5601"/>
                    <a:pt x="3277" y="5601"/>
                  </a:cubicBezTo>
                  <a:cubicBezTo>
                    <a:pt x="3690" y="5601"/>
                    <a:pt x="4105" y="5491"/>
                    <a:pt x="4480" y="5264"/>
                  </a:cubicBezTo>
                  <a:lnTo>
                    <a:pt x="4862" y="5647"/>
                  </a:lnTo>
                  <a:cubicBezTo>
                    <a:pt x="4307" y="6566"/>
                    <a:pt x="4451" y="7734"/>
                    <a:pt x="5207" y="8490"/>
                  </a:cubicBezTo>
                  <a:lnTo>
                    <a:pt x="6853" y="10136"/>
                  </a:lnTo>
                  <a:lnTo>
                    <a:pt x="10136" y="6853"/>
                  </a:lnTo>
                  <a:lnTo>
                    <a:pt x="8490" y="5207"/>
                  </a:lnTo>
                  <a:cubicBezTo>
                    <a:pt x="8042" y="4760"/>
                    <a:pt x="7451" y="4530"/>
                    <a:pt x="6853" y="4530"/>
                  </a:cubicBezTo>
                  <a:cubicBezTo>
                    <a:pt x="6439" y="4530"/>
                    <a:pt x="6022" y="4640"/>
                    <a:pt x="5647" y="4863"/>
                  </a:cubicBezTo>
                  <a:lnTo>
                    <a:pt x="5264" y="4480"/>
                  </a:lnTo>
                  <a:cubicBezTo>
                    <a:pt x="5819" y="3571"/>
                    <a:pt x="5676" y="2393"/>
                    <a:pt x="4920" y="1637"/>
                  </a:cubicBezTo>
                  <a:lnTo>
                    <a:pt x="3283" y="1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89"/>
            <p:cNvSpPr/>
            <p:nvPr/>
          </p:nvSpPr>
          <p:spPr>
            <a:xfrm>
              <a:off x="2321375" y="1565530"/>
              <a:ext cx="192801" cy="192801"/>
            </a:xfrm>
            <a:custGeom>
              <a:avLst/>
              <a:gdLst/>
              <a:ahLst/>
              <a:cxnLst/>
              <a:rect l="l" t="t" r="r" b="b"/>
              <a:pathLst>
                <a:path w="7342" h="7342" extrusionOk="0">
                  <a:moveTo>
                    <a:pt x="498" y="1"/>
                  </a:moveTo>
                  <a:lnTo>
                    <a:pt x="1" y="498"/>
                  </a:lnTo>
                  <a:lnTo>
                    <a:pt x="1647" y="2135"/>
                  </a:lnTo>
                  <a:cubicBezTo>
                    <a:pt x="2336" y="2824"/>
                    <a:pt x="2518" y="3867"/>
                    <a:pt x="2106" y="4748"/>
                  </a:cubicBezTo>
                  <a:cubicBezTo>
                    <a:pt x="2049" y="4891"/>
                    <a:pt x="2077" y="5054"/>
                    <a:pt x="2183" y="5159"/>
                  </a:cubicBezTo>
                  <a:cubicBezTo>
                    <a:pt x="2252" y="5229"/>
                    <a:pt x="2347" y="5265"/>
                    <a:pt x="2444" y="5265"/>
                  </a:cubicBezTo>
                  <a:cubicBezTo>
                    <a:pt x="2494" y="5265"/>
                    <a:pt x="2545" y="5255"/>
                    <a:pt x="2594" y="5236"/>
                  </a:cubicBezTo>
                  <a:cubicBezTo>
                    <a:pt x="2904" y="5091"/>
                    <a:pt x="3234" y="5021"/>
                    <a:pt x="3562" y="5021"/>
                  </a:cubicBezTo>
                  <a:cubicBezTo>
                    <a:pt x="4165" y="5021"/>
                    <a:pt x="4760" y="5258"/>
                    <a:pt x="5207" y="5705"/>
                  </a:cubicBezTo>
                  <a:lnTo>
                    <a:pt x="6853" y="7341"/>
                  </a:lnTo>
                  <a:lnTo>
                    <a:pt x="7341" y="6853"/>
                  </a:lnTo>
                  <a:lnTo>
                    <a:pt x="5705" y="5207"/>
                  </a:lnTo>
                  <a:cubicBezTo>
                    <a:pt x="5257" y="4760"/>
                    <a:pt x="4666" y="4530"/>
                    <a:pt x="4068" y="4530"/>
                  </a:cubicBezTo>
                  <a:cubicBezTo>
                    <a:pt x="3654" y="4530"/>
                    <a:pt x="3237" y="4640"/>
                    <a:pt x="2862" y="4863"/>
                  </a:cubicBezTo>
                  <a:lnTo>
                    <a:pt x="2479" y="4480"/>
                  </a:lnTo>
                  <a:cubicBezTo>
                    <a:pt x="3034" y="3571"/>
                    <a:pt x="2891" y="2393"/>
                    <a:pt x="2135" y="1637"/>
                  </a:cubicBezTo>
                  <a:lnTo>
                    <a:pt x="498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89"/>
            <p:cNvSpPr/>
            <p:nvPr/>
          </p:nvSpPr>
          <p:spPr>
            <a:xfrm>
              <a:off x="2231907" y="1549748"/>
              <a:ext cx="118643" cy="117592"/>
            </a:xfrm>
            <a:custGeom>
              <a:avLst/>
              <a:gdLst/>
              <a:ahLst/>
              <a:cxnLst/>
              <a:rect l="l" t="t" r="r" b="b"/>
              <a:pathLst>
                <a:path w="4518" h="4478" extrusionOk="0">
                  <a:moveTo>
                    <a:pt x="3906" y="0"/>
                  </a:moveTo>
                  <a:cubicBezTo>
                    <a:pt x="3857" y="0"/>
                    <a:pt x="3809" y="19"/>
                    <a:pt x="3771" y="56"/>
                  </a:cubicBezTo>
                  <a:lnTo>
                    <a:pt x="87" y="3750"/>
                  </a:lnTo>
                  <a:cubicBezTo>
                    <a:pt x="1" y="3827"/>
                    <a:pt x="1" y="3951"/>
                    <a:pt x="87" y="4028"/>
                  </a:cubicBezTo>
                  <a:lnTo>
                    <a:pt x="470" y="4420"/>
                  </a:lnTo>
                  <a:cubicBezTo>
                    <a:pt x="508" y="4459"/>
                    <a:pt x="561" y="4478"/>
                    <a:pt x="613" y="4478"/>
                  </a:cubicBezTo>
                  <a:cubicBezTo>
                    <a:pt x="666" y="4478"/>
                    <a:pt x="718" y="4459"/>
                    <a:pt x="757" y="4420"/>
                  </a:cubicBezTo>
                  <a:lnTo>
                    <a:pt x="4441" y="736"/>
                  </a:lnTo>
                  <a:cubicBezTo>
                    <a:pt x="4518" y="659"/>
                    <a:pt x="4518" y="525"/>
                    <a:pt x="4441" y="449"/>
                  </a:cubicBezTo>
                  <a:lnTo>
                    <a:pt x="4049" y="66"/>
                  </a:lnTo>
                  <a:cubicBezTo>
                    <a:pt x="4009" y="22"/>
                    <a:pt x="3957" y="0"/>
                    <a:pt x="3906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89"/>
            <p:cNvSpPr/>
            <p:nvPr/>
          </p:nvSpPr>
          <p:spPr>
            <a:xfrm>
              <a:off x="2239208" y="1556497"/>
              <a:ext cx="111342" cy="110843"/>
            </a:xfrm>
            <a:custGeom>
              <a:avLst/>
              <a:gdLst/>
              <a:ahLst/>
              <a:cxnLst/>
              <a:rect l="l" t="t" r="r" b="b"/>
              <a:pathLst>
                <a:path w="4240" h="4221" extrusionOk="0">
                  <a:moveTo>
                    <a:pt x="3972" y="0"/>
                  </a:moveTo>
                  <a:lnTo>
                    <a:pt x="0" y="3972"/>
                  </a:lnTo>
                  <a:lnTo>
                    <a:pt x="192" y="4163"/>
                  </a:lnTo>
                  <a:cubicBezTo>
                    <a:pt x="230" y="4202"/>
                    <a:pt x="283" y="4221"/>
                    <a:pt x="335" y="4221"/>
                  </a:cubicBezTo>
                  <a:cubicBezTo>
                    <a:pt x="388" y="4221"/>
                    <a:pt x="440" y="4202"/>
                    <a:pt x="479" y="4163"/>
                  </a:cubicBezTo>
                  <a:lnTo>
                    <a:pt x="4163" y="469"/>
                  </a:lnTo>
                  <a:cubicBezTo>
                    <a:pt x="4240" y="393"/>
                    <a:pt x="4240" y="268"/>
                    <a:pt x="4163" y="192"/>
                  </a:cubicBezTo>
                  <a:lnTo>
                    <a:pt x="3972" y="0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89"/>
            <p:cNvSpPr/>
            <p:nvPr/>
          </p:nvSpPr>
          <p:spPr>
            <a:xfrm>
              <a:off x="2412103" y="1729892"/>
              <a:ext cx="118406" cy="117408"/>
            </a:xfrm>
            <a:custGeom>
              <a:avLst/>
              <a:gdLst/>
              <a:ahLst/>
              <a:cxnLst/>
              <a:rect l="l" t="t" r="r" b="b"/>
              <a:pathLst>
                <a:path w="4509" h="4471" extrusionOk="0">
                  <a:moveTo>
                    <a:pt x="3900" y="1"/>
                  </a:moveTo>
                  <a:cubicBezTo>
                    <a:pt x="3850" y="1"/>
                    <a:pt x="3800" y="20"/>
                    <a:pt x="3762" y="58"/>
                  </a:cubicBezTo>
                  <a:lnTo>
                    <a:pt x="77" y="3743"/>
                  </a:lnTo>
                  <a:cubicBezTo>
                    <a:pt x="1" y="3819"/>
                    <a:pt x="1" y="3944"/>
                    <a:pt x="77" y="4030"/>
                  </a:cubicBezTo>
                  <a:lnTo>
                    <a:pt x="460" y="4413"/>
                  </a:lnTo>
                  <a:cubicBezTo>
                    <a:pt x="498" y="4451"/>
                    <a:pt x="551" y="4470"/>
                    <a:pt x="603" y="4470"/>
                  </a:cubicBezTo>
                  <a:cubicBezTo>
                    <a:pt x="656" y="4470"/>
                    <a:pt x="709" y="4451"/>
                    <a:pt x="747" y="4413"/>
                  </a:cubicBezTo>
                  <a:lnTo>
                    <a:pt x="4432" y="728"/>
                  </a:lnTo>
                  <a:cubicBezTo>
                    <a:pt x="4508" y="652"/>
                    <a:pt x="4508" y="518"/>
                    <a:pt x="4432" y="441"/>
                  </a:cubicBezTo>
                  <a:lnTo>
                    <a:pt x="4039" y="58"/>
                  </a:lnTo>
                  <a:cubicBezTo>
                    <a:pt x="4001" y="20"/>
                    <a:pt x="3951" y="1"/>
                    <a:pt x="3900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89"/>
            <p:cNvSpPr/>
            <p:nvPr/>
          </p:nvSpPr>
          <p:spPr>
            <a:xfrm>
              <a:off x="2419141" y="1736430"/>
              <a:ext cx="111369" cy="110870"/>
            </a:xfrm>
            <a:custGeom>
              <a:avLst/>
              <a:gdLst/>
              <a:ahLst/>
              <a:cxnLst/>
              <a:rect l="l" t="t" r="r" b="b"/>
              <a:pathLst>
                <a:path w="4241" h="4222" extrusionOk="0">
                  <a:moveTo>
                    <a:pt x="3972" y="1"/>
                  </a:moveTo>
                  <a:lnTo>
                    <a:pt x="1" y="3972"/>
                  </a:lnTo>
                  <a:lnTo>
                    <a:pt x="192" y="4164"/>
                  </a:lnTo>
                  <a:cubicBezTo>
                    <a:pt x="230" y="4202"/>
                    <a:pt x="283" y="4221"/>
                    <a:pt x="335" y="4221"/>
                  </a:cubicBezTo>
                  <a:cubicBezTo>
                    <a:pt x="388" y="4221"/>
                    <a:pt x="441" y="4202"/>
                    <a:pt x="479" y="4164"/>
                  </a:cubicBezTo>
                  <a:lnTo>
                    <a:pt x="4164" y="479"/>
                  </a:lnTo>
                  <a:cubicBezTo>
                    <a:pt x="4240" y="403"/>
                    <a:pt x="4240" y="269"/>
                    <a:pt x="4164" y="192"/>
                  </a:cubicBezTo>
                  <a:lnTo>
                    <a:pt x="3972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89"/>
            <p:cNvSpPr/>
            <p:nvPr/>
          </p:nvSpPr>
          <p:spPr>
            <a:xfrm>
              <a:off x="2291964" y="1669572"/>
              <a:ext cx="78701" cy="29175"/>
            </a:xfrm>
            <a:custGeom>
              <a:avLst/>
              <a:gdLst/>
              <a:ahLst/>
              <a:cxnLst/>
              <a:rect l="l" t="t" r="r" b="b"/>
              <a:pathLst>
                <a:path w="2997" h="1111" extrusionOk="0">
                  <a:moveTo>
                    <a:pt x="259" y="1"/>
                  </a:moveTo>
                  <a:cubicBezTo>
                    <a:pt x="97" y="1"/>
                    <a:pt x="1" y="192"/>
                    <a:pt x="106" y="326"/>
                  </a:cubicBezTo>
                  <a:lnTo>
                    <a:pt x="250" y="499"/>
                  </a:lnTo>
                  <a:cubicBezTo>
                    <a:pt x="596" y="909"/>
                    <a:pt x="1044" y="1111"/>
                    <a:pt x="1494" y="1111"/>
                  </a:cubicBezTo>
                  <a:cubicBezTo>
                    <a:pt x="1977" y="1111"/>
                    <a:pt x="2462" y="878"/>
                    <a:pt x="2824" y="422"/>
                  </a:cubicBezTo>
                  <a:lnTo>
                    <a:pt x="2901" y="326"/>
                  </a:lnTo>
                  <a:cubicBezTo>
                    <a:pt x="2996" y="192"/>
                    <a:pt x="2910" y="1"/>
                    <a:pt x="273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89"/>
            <p:cNvSpPr/>
            <p:nvPr/>
          </p:nvSpPr>
          <p:spPr>
            <a:xfrm>
              <a:off x="2381694" y="1751005"/>
              <a:ext cx="82456" cy="46769"/>
            </a:xfrm>
            <a:custGeom>
              <a:avLst/>
              <a:gdLst/>
              <a:ahLst/>
              <a:cxnLst/>
              <a:rect l="l" t="t" r="r" b="b"/>
              <a:pathLst>
                <a:path w="3140" h="1781" extrusionOk="0">
                  <a:moveTo>
                    <a:pt x="1" y="1"/>
                  </a:moveTo>
                  <a:cubicBezTo>
                    <a:pt x="10" y="240"/>
                    <a:pt x="106" y="479"/>
                    <a:pt x="278" y="661"/>
                  </a:cubicBezTo>
                  <a:lnTo>
                    <a:pt x="1350" y="1723"/>
                  </a:lnTo>
                  <a:cubicBezTo>
                    <a:pt x="1388" y="1762"/>
                    <a:pt x="1438" y="1781"/>
                    <a:pt x="1489" y="1781"/>
                  </a:cubicBezTo>
                  <a:cubicBezTo>
                    <a:pt x="1539" y="1781"/>
                    <a:pt x="1589" y="1762"/>
                    <a:pt x="1628" y="1723"/>
                  </a:cubicBezTo>
                  <a:lnTo>
                    <a:pt x="3015" y="345"/>
                  </a:lnTo>
                  <a:cubicBezTo>
                    <a:pt x="3140" y="211"/>
                    <a:pt x="3053" y="1"/>
                    <a:pt x="2872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3" name="Google Shape;12393;p89"/>
          <p:cNvGrpSpPr/>
          <p:nvPr/>
        </p:nvGrpSpPr>
        <p:grpSpPr>
          <a:xfrm>
            <a:off x="1340249" y="4301533"/>
            <a:ext cx="311890" cy="304695"/>
            <a:chOff x="1340249" y="4301533"/>
            <a:chExt cx="311890" cy="304695"/>
          </a:xfrm>
        </p:grpSpPr>
        <p:sp>
          <p:nvSpPr>
            <p:cNvPr id="12394" name="Google Shape;12394;p89"/>
            <p:cNvSpPr/>
            <p:nvPr/>
          </p:nvSpPr>
          <p:spPr>
            <a:xfrm>
              <a:off x="1407081" y="4404893"/>
              <a:ext cx="182481" cy="165149"/>
            </a:xfrm>
            <a:custGeom>
              <a:avLst/>
              <a:gdLst/>
              <a:ahLst/>
              <a:cxnLst/>
              <a:rect l="l" t="t" r="r" b="b"/>
              <a:pathLst>
                <a:path w="6949" h="6289" extrusionOk="0">
                  <a:moveTo>
                    <a:pt x="1" y="1"/>
                  </a:moveTo>
                  <a:lnTo>
                    <a:pt x="1" y="6288"/>
                  </a:lnTo>
                  <a:lnTo>
                    <a:pt x="6949" y="6288"/>
                  </a:lnTo>
                  <a:lnTo>
                    <a:pt x="6949" y="1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89"/>
            <p:cNvSpPr/>
            <p:nvPr/>
          </p:nvSpPr>
          <p:spPr>
            <a:xfrm>
              <a:off x="1369896" y="4301533"/>
              <a:ext cx="252359" cy="82772"/>
            </a:xfrm>
            <a:custGeom>
              <a:avLst/>
              <a:gdLst/>
              <a:ahLst/>
              <a:cxnLst/>
              <a:rect l="l" t="t" r="r" b="b"/>
              <a:pathLst>
                <a:path w="9610" h="3152" extrusionOk="0">
                  <a:moveTo>
                    <a:pt x="4814" y="1"/>
                  </a:moveTo>
                  <a:cubicBezTo>
                    <a:pt x="4790" y="1"/>
                    <a:pt x="4767" y="8"/>
                    <a:pt x="4747" y="22"/>
                  </a:cubicBezTo>
                  <a:lnTo>
                    <a:pt x="1" y="2779"/>
                  </a:lnTo>
                  <a:lnTo>
                    <a:pt x="355" y="3152"/>
                  </a:lnTo>
                  <a:lnTo>
                    <a:pt x="9274" y="3152"/>
                  </a:lnTo>
                  <a:lnTo>
                    <a:pt x="9609" y="2788"/>
                  </a:lnTo>
                  <a:lnTo>
                    <a:pt x="4881" y="22"/>
                  </a:lnTo>
                  <a:cubicBezTo>
                    <a:pt x="4862" y="8"/>
                    <a:pt x="4838" y="1"/>
                    <a:pt x="4814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89"/>
            <p:cNvSpPr/>
            <p:nvPr/>
          </p:nvSpPr>
          <p:spPr>
            <a:xfrm>
              <a:off x="1400805" y="4322830"/>
              <a:ext cx="190516" cy="62499"/>
            </a:xfrm>
            <a:custGeom>
              <a:avLst/>
              <a:gdLst/>
              <a:ahLst/>
              <a:cxnLst/>
              <a:rect l="l" t="t" r="r" b="b"/>
              <a:pathLst>
                <a:path w="7255" h="2380" extrusionOk="0">
                  <a:moveTo>
                    <a:pt x="3637" y="1"/>
                  </a:moveTo>
                  <a:cubicBezTo>
                    <a:pt x="3621" y="1"/>
                    <a:pt x="3604" y="6"/>
                    <a:pt x="3590" y="15"/>
                  </a:cubicBezTo>
                  <a:lnTo>
                    <a:pt x="1" y="2092"/>
                  </a:lnTo>
                  <a:lnTo>
                    <a:pt x="269" y="2379"/>
                  </a:lnTo>
                  <a:lnTo>
                    <a:pt x="7006" y="2379"/>
                  </a:lnTo>
                  <a:lnTo>
                    <a:pt x="7255" y="2102"/>
                  </a:lnTo>
                  <a:lnTo>
                    <a:pt x="3685" y="15"/>
                  </a:lnTo>
                  <a:cubicBezTo>
                    <a:pt x="3671" y="6"/>
                    <a:pt x="3654" y="1"/>
                    <a:pt x="3637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89"/>
            <p:cNvSpPr/>
            <p:nvPr/>
          </p:nvSpPr>
          <p:spPr>
            <a:xfrm>
              <a:off x="1367874" y="4373985"/>
              <a:ext cx="256376" cy="30934"/>
            </a:xfrm>
            <a:custGeom>
              <a:avLst/>
              <a:gdLst/>
              <a:ahLst/>
              <a:cxnLst/>
              <a:rect l="l" t="t" r="r" b="b"/>
              <a:pathLst>
                <a:path w="9763" h="1178" extrusionOk="0">
                  <a:moveTo>
                    <a:pt x="164" y="0"/>
                  </a:moveTo>
                  <a:cubicBezTo>
                    <a:pt x="68" y="0"/>
                    <a:pt x="1" y="77"/>
                    <a:pt x="1" y="163"/>
                  </a:cubicBezTo>
                  <a:lnTo>
                    <a:pt x="1" y="1015"/>
                  </a:lnTo>
                  <a:cubicBezTo>
                    <a:pt x="1" y="1111"/>
                    <a:pt x="68" y="1178"/>
                    <a:pt x="164" y="1178"/>
                  </a:cubicBezTo>
                  <a:lnTo>
                    <a:pt x="9600" y="1178"/>
                  </a:lnTo>
                  <a:cubicBezTo>
                    <a:pt x="9696" y="1178"/>
                    <a:pt x="9763" y="1111"/>
                    <a:pt x="9763" y="1015"/>
                  </a:cubicBezTo>
                  <a:lnTo>
                    <a:pt x="9763" y="163"/>
                  </a:lnTo>
                  <a:cubicBezTo>
                    <a:pt x="9763" y="77"/>
                    <a:pt x="9696" y="0"/>
                    <a:pt x="9600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89"/>
            <p:cNvSpPr/>
            <p:nvPr/>
          </p:nvSpPr>
          <p:spPr>
            <a:xfrm>
              <a:off x="1407081" y="4404893"/>
              <a:ext cx="182481" cy="160370"/>
            </a:xfrm>
            <a:custGeom>
              <a:avLst/>
              <a:gdLst/>
              <a:ahLst/>
              <a:cxnLst/>
              <a:rect l="l" t="t" r="r" b="b"/>
              <a:pathLst>
                <a:path w="6949" h="6107" extrusionOk="0">
                  <a:moveTo>
                    <a:pt x="1" y="1"/>
                  </a:moveTo>
                  <a:lnTo>
                    <a:pt x="1" y="1025"/>
                  </a:lnTo>
                  <a:lnTo>
                    <a:pt x="4020" y="1025"/>
                  </a:lnTo>
                  <a:cubicBezTo>
                    <a:pt x="5504" y="1025"/>
                    <a:pt x="6710" y="2230"/>
                    <a:pt x="6710" y="3714"/>
                  </a:cubicBezTo>
                  <a:lnTo>
                    <a:pt x="6710" y="6106"/>
                  </a:lnTo>
                  <a:lnTo>
                    <a:pt x="6949" y="6106"/>
                  </a:lnTo>
                  <a:lnTo>
                    <a:pt x="6949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89"/>
            <p:cNvSpPr/>
            <p:nvPr/>
          </p:nvSpPr>
          <p:spPr>
            <a:xfrm>
              <a:off x="1373573" y="4404893"/>
              <a:ext cx="65965" cy="146032"/>
            </a:xfrm>
            <a:custGeom>
              <a:avLst/>
              <a:gdLst/>
              <a:ahLst/>
              <a:cxnLst/>
              <a:rect l="l" t="t" r="r" b="b"/>
              <a:pathLst>
                <a:path w="2512" h="5561" extrusionOk="0">
                  <a:moveTo>
                    <a:pt x="358" y="1"/>
                  </a:moveTo>
                  <a:cubicBezTo>
                    <a:pt x="176" y="1"/>
                    <a:pt x="23" y="144"/>
                    <a:pt x="14" y="326"/>
                  </a:cubicBezTo>
                  <a:cubicBezTo>
                    <a:pt x="1" y="539"/>
                    <a:pt x="175" y="683"/>
                    <a:pt x="355" y="683"/>
                  </a:cubicBezTo>
                  <a:cubicBezTo>
                    <a:pt x="441" y="683"/>
                    <a:pt x="529" y="649"/>
                    <a:pt x="597" y="575"/>
                  </a:cubicBezTo>
                  <a:cubicBezTo>
                    <a:pt x="610" y="566"/>
                    <a:pt x="624" y="561"/>
                    <a:pt x="638" y="561"/>
                  </a:cubicBezTo>
                  <a:cubicBezTo>
                    <a:pt x="667" y="561"/>
                    <a:pt x="693" y="581"/>
                    <a:pt x="693" y="613"/>
                  </a:cubicBezTo>
                  <a:lnTo>
                    <a:pt x="693" y="5561"/>
                  </a:lnTo>
                  <a:lnTo>
                    <a:pt x="1708" y="5561"/>
                  </a:lnTo>
                  <a:lnTo>
                    <a:pt x="1708" y="613"/>
                  </a:lnTo>
                  <a:cubicBezTo>
                    <a:pt x="1708" y="581"/>
                    <a:pt x="1734" y="561"/>
                    <a:pt x="1763" y="561"/>
                  </a:cubicBezTo>
                  <a:cubicBezTo>
                    <a:pt x="1777" y="561"/>
                    <a:pt x="1791" y="566"/>
                    <a:pt x="1803" y="575"/>
                  </a:cubicBezTo>
                  <a:cubicBezTo>
                    <a:pt x="1856" y="636"/>
                    <a:pt x="1940" y="681"/>
                    <a:pt x="2028" y="681"/>
                  </a:cubicBezTo>
                  <a:cubicBezTo>
                    <a:pt x="2036" y="681"/>
                    <a:pt x="2044" y="681"/>
                    <a:pt x="2052" y="680"/>
                  </a:cubicBezTo>
                  <a:cubicBezTo>
                    <a:pt x="2511" y="680"/>
                    <a:pt x="2511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89"/>
            <p:cNvSpPr/>
            <p:nvPr/>
          </p:nvSpPr>
          <p:spPr>
            <a:xfrm>
              <a:off x="1387753" y="4550898"/>
              <a:ext cx="34689" cy="17883"/>
            </a:xfrm>
            <a:custGeom>
              <a:avLst/>
              <a:gdLst/>
              <a:ahLst/>
              <a:cxnLst/>
              <a:rect l="l" t="t" r="r" b="b"/>
              <a:pathLst>
                <a:path w="1321" h="681" extrusionOk="0">
                  <a:moveTo>
                    <a:pt x="134" y="1"/>
                  </a:moveTo>
                  <a:cubicBezTo>
                    <a:pt x="57" y="1"/>
                    <a:pt x="0" y="58"/>
                    <a:pt x="0" y="135"/>
                  </a:cubicBezTo>
                  <a:lnTo>
                    <a:pt x="0" y="680"/>
                  </a:lnTo>
                  <a:lnTo>
                    <a:pt x="1321" y="680"/>
                  </a:lnTo>
                  <a:lnTo>
                    <a:pt x="1321" y="135"/>
                  </a:lnTo>
                  <a:cubicBezTo>
                    <a:pt x="1321" y="58"/>
                    <a:pt x="1263" y="1"/>
                    <a:pt x="1196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89"/>
            <p:cNvSpPr/>
            <p:nvPr/>
          </p:nvSpPr>
          <p:spPr>
            <a:xfrm>
              <a:off x="1466323" y="4404893"/>
              <a:ext cx="65939" cy="146032"/>
            </a:xfrm>
            <a:custGeom>
              <a:avLst/>
              <a:gdLst/>
              <a:ahLst/>
              <a:cxnLst/>
              <a:rect l="l" t="t" r="r" b="b"/>
              <a:pathLst>
                <a:path w="2511" h="5561" extrusionOk="0">
                  <a:moveTo>
                    <a:pt x="358" y="1"/>
                  </a:moveTo>
                  <a:cubicBezTo>
                    <a:pt x="176" y="1"/>
                    <a:pt x="23" y="144"/>
                    <a:pt x="13" y="326"/>
                  </a:cubicBezTo>
                  <a:cubicBezTo>
                    <a:pt x="0" y="539"/>
                    <a:pt x="175" y="683"/>
                    <a:pt x="354" y="683"/>
                  </a:cubicBezTo>
                  <a:cubicBezTo>
                    <a:pt x="441" y="683"/>
                    <a:pt x="528" y="649"/>
                    <a:pt x="597" y="575"/>
                  </a:cubicBezTo>
                  <a:cubicBezTo>
                    <a:pt x="609" y="566"/>
                    <a:pt x="622" y="561"/>
                    <a:pt x="635" y="561"/>
                  </a:cubicBezTo>
                  <a:cubicBezTo>
                    <a:pt x="662" y="561"/>
                    <a:pt x="686" y="581"/>
                    <a:pt x="693" y="613"/>
                  </a:cubicBezTo>
                  <a:lnTo>
                    <a:pt x="693" y="5561"/>
                  </a:lnTo>
                  <a:lnTo>
                    <a:pt x="1707" y="5561"/>
                  </a:lnTo>
                  <a:lnTo>
                    <a:pt x="1707" y="613"/>
                  </a:lnTo>
                  <a:cubicBezTo>
                    <a:pt x="1707" y="581"/>
                    <a:pt x="1734" y="561"/>
                    <a:pt x="1763" y="561"/>
                  </a:cubicBezTo>
                  <a:cubicBezTo>
                    <a:pt x="1776" y="561"/>
                    <a:pt x="1790" y="566"/>
                    <a:pt x="1803" y="575"/>
                  </a:cubicBezTo>
                  <a:cubicBezTo>
                    <a:pt x="1855" y="636"/>
                    <a:pt x="1940" y="681"/>
                    <a:pt x="2027" y="681"/>
                  </a:cubicBezTo>
                  <a:cubicBezTo>
                    <a:pt x="2035" y="681"/>
                    <a:pt x="2043" y="681"/>
                    <a:pt x="2052" y="680"/>
                  </a:cubicBezTo>
                  <a:cubicBezTo>
                    <a:pt x="2511" y="680"/>
                    <a:pt x="2511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89"/>
            <p:cNvSpPr/>
            <p:nvPr/>
          </p:nvSpPr>
          <p:spPr>
            <a:xfrm>
              <a:off x="1480477" y="4550898"/>
              <a:ext cx="34716" cy="17883"/>
            </a:xfrm>
            <a:custGeom>
              <a:avLst/>
              <a:gdLst/>
              <a:ahLst/>
              <a:cxnLst/>
              <a:rect l="l" t="t" r="r" b="b"/>
              <a:pathLst>
                <a:path w="1322" h="681" extrusionOk="0">
                  <a:moveTo>
                    <a:pt x="125" y="1"/>
                  </a:moveTo>
                  <a:cubicBezTo>
                    <a:pt x="58" y="1"/>
                    <a:pt x="0" y="58"/>
                    <a:pt x="0" y="135"/>
                  </a:cubicBezTo>
                  <a:lnTo>
                    <a:pt x="0" y="680"/>
                  </a:lnTo>
                  <a:lnTo>
                    <a:pt x="1321" y="680"/>
                  </a:lnTo>
                  <a:lnTo>
                    <a:pt x="1321" y="135"/>
                  </a:lnTo>
                  <a:cubicBezTo>
                    <a:pt x="1321" y="58"/>
                    <a:pt x="1264" y="1"/>
                    <a:pt x="1197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89"/>
            <p:cNvSpPr/>
            <p:nvPr/>
          </p:nvSpPr>
          <p:spPr>
            <a:xfrm>
              <a:off x="1559047" y="4404893"/>
              <a:ext cx="65703" cy="146032"/>
            </a:xfrm>
            <a:custGeom>
              <a:avLst/>
              <a:gdLst/>
              <a:ahLst/>
              <a:cxnLst/>
              <a:rect l="l" t="t" r="r" b="b"/>
              <a:pathLst>
                <a:path w="2502" h="5561" extrusionOk="0">
                  <a:moveTo>
                    <a:pt x="358" y="1"/>
                  </a:moveTo>
                  <a:cubicBezTo>
                    <a:pt x="176" y="1"/>
                    <a:pt x="23" y="144"/>
                    <a:pt x="14" y="326"/>
                  </a:cubicBezTo>
                  <a:cubicBezTo>
                    <a:pt x="1" y="539"/>
                    <a:pt x="175" y="683"/>
                    <a:pt x="355" y="683"/>
                  </a:cubicBezTo>
                  <a:cubicBezTo>
                    <a:pt x="441" y="683"/>
                    <a:pt x="529" y="649"/>
                    <a:pt x="597" y="575"/>
                  </a:cubicBezTo>
                  <a:cubicBezTo>
                    <a:pt x="607" y="566"/>
                    <a:pt x="619" y="561"/>
                    <a:pt x="631" y="561"/>
                  </a:cubicBezTo>
                  <a:cubicBezTo>
                    <a:pt x="657" y="561"/>
                    <a:pt x="683" y="581"/>
                    <a:pt x="683" y="613"/>
                  </a:cubicBezTo>
                  <a:lnTo>
                    <a:pt x="683" y="5561"/>
                  </a:lnTo>
                  <a:lnTo>
                    <a:pt x="1707" y="5561"/>
                  </a:lnTo>
                  <a:lnTo>
                    <a:pt x="1707" y="613"/>
                  </a:lnTo>
                  <a:cubicBezTo>
                    <a:pt x="1707" y="581"/>
                    <a:pt x="1734" y="561"/>
                    <a:pt x="1760" y="561"/>
                  </a:cubicBezTo>
                  <a:cubicBezTo>
                    <a:pt x="1772" y="561"/>
                    <a:pt x="1784" y="566"/>
                    <a:pt x="1794" y="575"/>
                  </a:cubicBezTo>
                  <a:cubicBezTo>
                    <a:pt x="1855" y="636"/>
                    <a:pt x="1940" y="681"/>
                    <a:pt x="2027" y="681"/>
                  </a:cubicBezTo>
                  <a:cubicBezTo>
                    <a:pt x="2036" y="681"/>
                    <a:pt x="2044" y="681"/>
                    <a:pt x="2052" y="680"/>
                  </a:cubicBezTo>
                  <a:cubicBezTo>
                    <a:pt x="2502" y="680"/>
                    <a:pt x="2502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89"/>
            <p:cNvSpPr/>
            <p:nvPr/>
          </p:nvSpPr>
          <p:spPr>
            <a:xfrm>
              <a:off x="1572965" y="4550898"/>
              <a:ext cx="34952" cy="17883"/>
            </a:xfrm>
            <a:custGeom>
              <a:avLst/>
              <a:gdLst/>
              <a:ahLst/>
              <a:cxnLst/>
              <a:rect l="l" t="t" r="r" b="b"/>
              <a:pathLst>
                <a:path w="1331" h="681" extrusionOk="0">
                  <a:moveTo>
                    <a:pt x="134" y="1"/>
                  </a:moveTo>
                  <a:cubicBezTo>
                    <a:pt x="67" y="1"/>
                    <a:pt x="0" y="58"/>
                    <a:pt x="10" y="135"/>
                  </a:cubicBezTo>
                  <a:lnTo>
                    <a:pt x="10" y="680"/>
                  </a:lnTo>
                  <a:lnTo>
                    <a:pt x="1331" y="680"/>
                  </a:lnTo>
                  <a:lnTo>
                    <a:pt x="1331" y="135"/>
                  </a:lnTo>
                  <a:cubicBezTo>
                    <a:pt x="1331" y="58"/>
                    <a:pt x="1273" y="1"/>
                    <a:pt x="1197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89"/>
            <p:cNvSpPr/>
            <p:nvPr/>
          </p:nvSpPr>
          <p:spPr>
            <a:xfrm>
              <a:off x="1369135" y="4564974"/>
              <a:ext cx="254118" cy="21638"/>
            </a:xfrm>
            <a:custGeom>
              <a:avLst/>
              <a:gdLst/>
              <a:ahLst/>
              <a:cxnLst/>
              <a:rect l="l" t="t" r="r" b="b"/>
              <a:pathLst>
                <a:path w="9677" h="824" extrusionOk="0">
                  <a:moveTo>
                    <a:pt x="326" y="1"/>
                  </a:moveTo>
                  <a:cubicBezTo>
                    <a:pt x="144" y="1"/>
                    <a:pt x="1" y="154"/>
                    <a:pt x="1" y="336"/>
                  </a:cubicBezTo>
                  <a:lnTo>
                    <a:pt x="1" y="824"/>
                  </a:lnTo>
                  <a:lnTo>
                    <a:pt x="9667" y="824"/>
                  </a:lnTo>
                  <a:lnTo>
                    <a:pt x="9667" y="336"/>
                  </a:lnTo>
                  <a:cubicBezTo>
                    <a:pt x="9676" y="154"/>
                    <a:pt x="9523" y="1"/>
                    <a:pt x="9341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89"/>
            <p:cNvSpPr/>
            <p:nvPr/>
          </p:nvSpPr>
          <p:spPr>
            <a:xfrm>
              <a:off x="1359603" y="4583330"/>
              <a:ext cx="272946" cy="18382"/>
            </a:xfrm>
            <a:custGeom>
              <a:avLst/>
              <a:gdLst/>
              <a:ahLst/>
              <a:cxnLst/>
              <a:rect l="l" t="t" r="r" b="b"/>
              <a:pathLst>
                <a:path w="10394" h="700" extrusionOk="0">
                  <a:moveTo>
                    <a:pt x="345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699"/>
                  </a:lnTo>
                  <a:lnTo>
                    <a:pt x="10393" y="699"/>
                  </a:lnTo>
                  <a:lnTo>
                    <a:pt x="10393" y="345"/>
                  </a:lnTo>
                  <a:cubicBezTo>
                    <a:pt x="10393" y="154"/>
                    <a:pt x="10240" y="0"/>
                    <a:pt x="10059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89"/>
            <p:cNvSpPr/>
            <p:nvPr/>
          </p:nvSpPr>
          <p:spPr>
            <a:xfrm>
              <a:off x="1340249" y="4597142"/>
              <a:ext cx="311890" cy="9086"/>
            </a:xfrm>
            <a:custGeom>
              <a:avLst/>
              <a:gdLst/>
              <a:ahLst/>
              <a:cxnLst/>
              <a:rect l="l" t="t" r="r" b="b"/>
              <a:pathLst>
                <a:path w="11877" h="346" extrusionOk="0">
                  <a:moveTo>
                    <a:pt x="230" y="1"/>
                  </a:moveTo>
                  <a:cubicBezTo>
                    <a:pt x="0" y="1"/>
                    <a:pt x="0" y="345"/>
                    <a:pt x="230" y="345"/>
                  </a:cubicBezTo>
                  <a:lnTo>
                    <a:pt x="11647" y="345"/>
                  </a:lnTo>
                  <a:cubicBezTo>
                    <a:pt x="11877" y="345"/>
                    <a:pt x="11877" y="1"/>
                    <a:pt x="11647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8" name="Google Shape;12408;p89"/>
          <p:cNvGrpSpPr/>
          <p:nvPr/>
        </p:nvGrpSpPr>
        <p:grpSpPr>
          <a:xfrm>
            <a:off x="1330690" y="3377024"/>
            <a:ext cx="306874" cy="332268"/>
            <a:chOff x="1330690" y="3377024"/>
            <a:chExt cx="306874" cy="332268"/>
          </a:xfrm>
        </p:grpSpPr>
        <p:sp>
          <p:nvSpPr>
            <p:cNvPr id="12409" name="Google Shape;12409;p89"/>
            <p:cNvSpPr/>
            <p:nvPr/>
          </p:nvSpPr>
          <p:spPr>
            <a:xfrm>
              <a:off x="1403325" y="3377024"/>
              <a:ext cx="234239" cy="332268"/>
            </a:xfrm>
            <a:custGeom>
              <a:avLst/>
              <a:gdLst/>
              <a:ahLst/>
              <a:cxnLst/>
              <a:rect l="l" t="t" r="r" b="b"/>
              <a:pathLst>
                <a:path w="8920" h="12653" extrusionOk="0">
                  <a:moveTo>
                    <a:pt x="259" y="0"/>
                  </a:moveTo>
                  <a:cubicBezTo>
                    <a:pt x="115" y="0"/>
                    <a:pt x="0" y="105"/>
                    <a:pt x="0" y="249"/>
                  </a:cubicBezTo>
                  <a:lnTo>
                    <a:pt x="0" y="12394"/>
                  </a:lnTo>
                  <a:cubicBezTo>
                    <a:pt x="0" y="12537"/>
                    <a:pt x="115" y="12652"/>
                    <a:pt x="259" y="12652"/>
                  </a:cubicBezTo>
                  <a:lnTo>
                    <a:pt x="8307" y="12652"/>
                  </a:lnTo>
                  <a:cubicBezTo>
                    <a:pt x="8642" y="12652"/>
                    <a:pt x="8920" y="12375"/>
                    <a:pt x="8920" y="12040"/>
                  </a:cubicBezTo>
                  <a:lnTo>
                    <a:pt x="8920" y="603"/>
                  </a:lnTo>
                  <a:cubicBezTo>
                    <a:pt x="8920" y="268"/>
                    <a:pt x="8642" y="0"/>
                    <a:pt x="8307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89"/>
            <p:cNvSpPr/>
            <p:nvPr/>
          </p:nvSpPr>
          <p:spPr>
            <a:xfrm>
              <a:off x="1381713" y="3397375"/>
              <a:ext cx="234003" cy="291539"/>
            </a:xfrm>
            <a:custGeom>
              <a:avLst/>
              <a:gdLst/>
              <a:ahLst/>
              <a:cxnLst/>
              <a:rect l="l" t="t" r="r" b="b"/>
              <a:pathLst>
                <a:path w="8911" h="11102" extrusionOk="0">
                  <a:moveTo>
                    <a:pt x="0" y="0"/>
                  </a:moveTo>
                  <a:lnTo>
                    <a:pt x="0" y="11102"/>
                  </a:lnTo>
                  <a:lnTo>
                    <a:pt x="8910" y="11102"/>
                  </a:lnTo>
                  <a:lnTo>
                    <a:pt x="8910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89"/>
            <p:cNvSpPr/>
            <p:nvPr/>
          </p:nvSpPr>
          <p:spPr>
            <a:xfrm>
              <a:off x="1361861" y="3377024"/>
              <a:ext cx="234239" cy="332268"/>
            </a:xfrm>
            <a:custGeom>
              <a:avLst/>
              <a:gdLst/>
              <a:ahLst/>
              <a:cxnLst/>
              <a:rect l="l" t="t" r="r" b="b"/>
              <a:pathLst>
                <a:path w="8920" h="12653" extrusionOk="0">
                  <a:moveTo>
                    <a:pt x="613" y="0"/>
                  </a:moveTo>
                  <a:cubicBezTo>
                    <a:pt x="268" y="0"/>
                    <a:pt x="0" y="268"/>
                    <a:pt x="0" y="603"/>
                  </a:cubicBezTo>
                  <a:lnTo>
                    <a:pt x="0" y="12040"/>
                  </a:lnTo>
                  <a:cubicBezTo>
                    <a:pt x="0" y="12375"/>
                    <a:pt x="268" y="12652"/>
                    <a:pt x="613" y="12652"/>
                  </a:cubicBezTo>
                  <a:lnTo>
                    <a:pt x="8307" y="12652"/>
                  </a:lnTo>
                  <a:cubicBezTo>
                    <a:pt x="8642" y="12652"/>
                    <a:pt x="8920" y="12375"/>
                    <a:pt x="8920" y="12040"/>
                  </a:cubicBezTo>
                  <a:lnTo>
                    <a:pt x="8920" y="603"/>
                  </a:lnTo>
                  <a:cubicBezTo>
                    <a:pt x="8920" y="268"/>
                    <a:pt x="8642" y="0"/>
                    <a:pt x="8307" y="0"/>
                  </a:cubicBez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89"/>
            <p:cNvSpPr/>
            <p:nvPr/>
          </p:nvSpPr>
          <p:spPr>
            <a:xfrm>
              <a:off x="1559888" y="3377024"/>
              <a:ext cx="36213" cy="332268"/>
            </a:xfrm>
            <a:custGeom>
              <a:avLst/>
              <a:gdLst/>
              <a:ahLst/>
              <a:cxnLst/>
              <a:rect l="l" t="t" r="r" b="b"/>
              <a:pathLst>
                <a:path w="1379" h="12653" extrusionOk="0">
                  <a:moveTo>
                    <a:pt x="1" y="0"/>
                  </a:moveTo>
                  <a:cubicBezTo>
                    <a:pt x="336" y="0"/>
                    <a:pt x="613" y="268"/>
                    <a:pt x="613" y="603"/>
                  </a:cubicBezTo>
                  <a:lnTo>
                    <a:pt x="613" y="12040"/>
                  </a:lnTo>
                  <a:cubicBezTo>
                    <a:pt x="613" y="12375"/>
                    <a:pt x="336" y="12652"/>
                    <a:pt x="1" y="12652"/>
                  </a:cubicBezTo>
                  <a:lnTo>
                    <a:pt x="766" y="12652"/>
                  </a:lnTo>
                  <a:cubicBezTo>
                    <a:pt x="1101" y="12652"/>
                    <a:pt x="1379" y="12375"/>
                    <a:pt x="1379" y="12040"/>
                  </a:cubicBezTo>
                  <a:lnTo>
                    <a:pt x="1379" y="603"/>
                  </a:lnTo>
                  <a:cubicBezTo>
                    <a:pt x="1379" y="268"/>
                    <a:pt x="1101" y="0"/>
                    <a:pt x="766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89"/>
            <p:cNvSpPr/>
            <p:nvPr/>
          </p:nvSpPr>
          <p:spPr>
            <a:xfrm>
              <a:off x="1330690" y="3413972"/>
              <a:ext cx="61606" cy="26654"/>
            </a:xfrm>
            <a:custGeom>
              <a:avLst/>
              <a:gdLst/>
              <a:ahLst/>
              <a:cxnLst/>
              <a:rect l="l" t="t" r="r" b="b"/>
              <a:pathLst>
                <a:path w="2346" h="1015" extrusionOk="0">
                  <a:moveTo>
                    <a:pt x="651" y="0"/>
                  </a:moveTo>
                  <a:cubicBezTo>
                    <a:pt x="1" y="29"/>
                    <a:pt x="1" y="986"/>
                    <a:pt x="651" y="1014"/>
                  </a:cubicBezTo>
                  <a:lnTo>
                    <a:pt x="1694" y="1014"/>
                  </a:lnTo>
                  <a:cubicBezTo>
                    <a:pt x="2345" y="986"/>
                    <a:pt x="2345" y="29"/>
                    <a:pt x="1694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89"/>
            <p:cNvSpPr/>
            <p:nvPr/>
          </p:nvSpPr>
          <p:spPr>
            <a:xfrm>
              <a:off x="1331189" y="3490861"/>
              <a:ext cx="61343" cy="26917"/>
            </a:xfrm>
            <a:custGeom>
              <a:avLst/>
              <a:gdLst/>
              <a:ahLst/>
              <a:cxnLst/>
              <a:rect l="l" t="t" r="r" b="b"/>
              <a:pathLst>
                <a:path w="2336" h="1025" extrusionOk="0">
                  <a:moveTo>
                    <a:pt x="642" y="1"/>
                  </a:moveTo>
                  <a:cubicBezTo>
                    <a:pt x="1" y="29"/>
                    <a:pt x="1" y="986"/>
                    <a:pt x="642" y="1025"/>
                  </a:cubicBezTo>
                  <a:lnTo>
                    <a:pt x="1695" y="1025"/>
                  </a:lnTo>
                  <a:cubicBezTo>
                    <a:pt x="2336" y="986"/>
                    <a:pt x="2336" y="29"/>
                    <a:pt x="169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89"/>
            <p:cNvSpPr/>
            <p:nvPr/>
          </p:nvSpPr>
          <p:spPr>
            <a:xfrm>
              <a:off x="1331452" y="3567777"/>
              <a:ext cx="61343" cy="26654"/>
            </a:xfrm>
            <a:custGeom>
              <a:avLst/>
              <a:gdLst/>
              <a:ahLst/>
              <a:cxnLst/>
              <a:rect l="l" t="t" r="r" b="b"/>
              <a:pathLst>
                <a:path w="2336" h="1015" extrusionOk="0">
                  <a:moveTo>
                    <a:pt x="651" y="0"/>
                  </a:moveTo>
                  <a:cubicBezTo>
                    <a:pt x="0" y="29"/>
                    <a:pt x="0" y="986"/>
                    <a:pt x="651" y="1014"/>
                  </a:cubicBezTo>
                  <a:lnTo>
                    <a:pt x="1694" y="1014"/>
                  </a:lnTo>
                  <a:cubicBezTo>
                    <a:pt x="2335" y="986"/>
                    <a:pt x="2335" y="29"/>
                    <a:pt x="1694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89"/>
            <p:cNvSpPr/>
            <p:nvPr/>
          </p:nvSpPr>
          <p:spPr>
            <a:xfrm>
              <a:off x="1331688" y="3644640"/>
              <a:ext cx="58586" cy="26733"/>
            </a:xfrm>
            <a:custGeom>
              <a:avLst/>
              <a:gdLst/>
              <a:ahLst/>
              <a:cxnLst/>
              <a:rect l="l" t="t" r="r" b="b"/>
              <a:pathLst>
                <a:path w="2231" h="1018" extrusionOk="0">
                  <a:moveTo>
                    <a:pt x="1728" y="0"/>
                  </a:moveTo>
                  <a:cubicBezTo>
                    <a:pt x="1717" y="0"/>
                    <a:pt x="1706" y="1"/>
                    <a:pt x="1695" y="2"/>
                  </a:cubicBezTo>
                  <a:lnTo>
                    <a:pt x="652" y="2"/>
                  </a:lnTo>
                  <a:cubicBezTo>
                    <a:pt x="1" y="30"/>
                    <a:pt x="1" y="987"/>
                    <a:pt x="652" y="1016"/>
                  </a:cubicBezTo>
                  <a:lnTo>
                    <a:pt x="1695" y="1016"/>
                  </a:lnTo>
                  <a:cubicBezTo>
                    <a:pt x="1706" y="1017"/>
                    <a:pt x="1717" y="1017"/>
                    <a:pt x="1728" y="1017"/>
                  </a:cubicBezTo>
                  <a:cubicBezTo>
                    <a:pt x="2009" y="1017"/>
                    <a:pt x="2231" y="785"/>
                    <a:pt x="2231" y="509"/>
                  </a:cubicBezTo>
                  <a:cubicBezTo>
                    <a:pt x="2231" y="232"/>
                    <a:pt x="2009" y="0"/>
                    <a:pt x="172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89"/>
            <p:cNvSpPr/>
            <p:nvPr/>
          </p:nvSpPr>
          <p:spPr>
            <a:xfrm>
              <a:off x="1330690" y="3413972"/>
              <a:ext cx="61606" cy="26654"/>
            </a:xfrm>
            <a:custGeom>
              <a:avLst/>
              <a:gdLst/>
              <a:ahLst/>
              <a:cxnLst/>
              <a:rect l="l" t="t" r="r" b="b"/>
              <a:pathLst>
                <a:path w="2346" h="1015" extrusionOk="0">
                  <a:moveTo>
                    <a:pt x="651" y="0"/>
                  </a:moveTo>
                  <a:cubicBezTo>
                    <a:pt x="1" y="29"/>
                    <a:pt x="1" y="986"/>
                    <a:pt x="651" y="1014"/>
                  </a:cubicBezTo>
                  <a:lnTo>
                    <a:pt x="1694" y="1014"/>
                  </a:lnTo>
                  <a:cubicBezTo>
                    <a:pt x="2345" y="986"/>
                    <a:pt x="2345" y="29"/>
                    <a:pt x="1694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89"/>
            <p:cNvSpPr/>
            <p:nvPr/>
          </p:nvSpPr>
          <p:spPr>
            <a:xfrm>
              <a:off x="1355060" y="3413945"/>
              <a:ext cx="34217" cy="26706"/>
            </a:xfrm>
            <a:custGeom>
              <a:avLst/>
              <a:gdLst/>
              <a:ahLst/>
              <a:cxnLst/>
              <a:rect l="l" t="t" r="r" b="b"/>
              <a:pathLst>
                <a:path w="1303" h="1017" extrusionOk="0">
                  <a:moveTo>
                    <a:pt x="19" y="1"/>
                  </a:moveTo>
                  <a:cubicBezTo>
                    <a:pt x="13" y="1"/>
                    <a:pt x="7" y="1"/>
                    <a:pt x="1" y="1"/>
                  </a:cubicBezTo>
                  <a:lnTo>
                    <a:pt x="37" y="1"/>
                  </a:lnTo>
                  <a:cubicBezTo>
                    <a:pt x="31" y="1"/>
                    <a:pt x="25" y="1"/>
                    <a:pt x="19" y="1"/>
                  </a:cubicBezTo>
                  <a:close/>
                  <a:moveTo>
                    <a:pt x="1" y="1015"/>
                  </a:moveTo>
                  <a:cubicBezTo>
                    <a:pt x="12" y="1016"/>
                    <a:pt x="24" y="1017"/>
                    <a:pt x="35" y="1017"/>
                  </a:cubicBezTo>
                  <a:cubicBezTo>
                    <a:pt x="47" y="1017"/>
                    <a:pt x="58" y="1016"/>
                    <a:pt x="70" y="1015"/>
                  </a:cubicBezTo>
                  <a:close/>
                  <a:moveTo>
                    <a:pt x="784" y="1"/>
                  </a:moveTo>
                  <a:cubicBezTo>
                    <a:pt x="778" y="1"/>
                    <a:pt x="772" y="1"/>
                    <a:pt x="766" y="1"/>
                  </a:cubicBezTo>
                  <a:lnTo>
                    <a:pt x="37" y="1"/>
                  </a:lnTo>
                  <a:cubicBezTo>
                    <a:pt x="317" y="10"/>
                    <a:pt x="537" y="233"/>
                    <a:pt x="537" y="508"/>
                  </a:cubicBezTo>
                  <a:cubicBezTo>
                    <a:pt x="537" y="782"/>
                    <a:pt x="334" y="998"/>
                    <a:pt x="70" y="1015"/>
                  </a:cubicBezTo>
                  <a:lnTo>
                    <a:pt x="766" y="1015"/>
                  </a:lnTo>
                  <a:cubicBezTo>
                    <a:pt x="778" y="1016"/>
                    <a:pt x="790" y="1017"/>
                    <a:pt x="801" y="1017"/>
                  </a:cubicBezTo>
                  <a:cubicBezTo>
                    <a:pt x="1081" y="1017"/>
                    <a:pt x="1302" y="793"/>
                    <a:pt x="1302" y="508"/>
                  </a:cubicBezTo>
                  <a:cubicBezTo>
                    <a:pt x="1302" y="227"/>
                    <a:pt x="1073" y="1"/>
                    <a:pt x="78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89"/>
            <p:cNvSpPr/>
            <p:nvPr/>
          </p:nvSpPr>
          <p:spPr>
            <a:xfrm>
              <a:off x="1331189" y="3490861"/>
              <a:ext cx="61343" cy="26917"/>
            </a:xfrm>
            <a:custGeom>
              <a:avLst/>
              <a:gdLst/>
              <a:ahLst/>
              <a:cxnLst/>
              <a:rect l="l" t="t" r="r" b="b"/>
              <a:pathLst>
                <a:path w="2336" h="1025" extrusionOk="0">
                  <a:moveTo>
                    <a:pt x="642" y="1"/>
                  </a:moveTo>
                  <a:cubicBezTo>
                    <a:pt x="1" y="29"/>
                    <a:pt x="1" y="986"/>
                    <a:pt x="642" y="1025"/>
                  </a:cubicBezTo>
                  <a:lnTo>
                    <a:pt x="1695" y="1025"/>
                  </a:lnTo>
                  <a:cubicBezTo>
                    <a:pt x="2336" y="986"/>
                    <a:pt x="2336" y="29"/>
                    <a:pt x="1695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89"/>
            <p:cNvSpPr/>
            <p:nvPr/>
          </p:nvSpPr>
          <p:spPr>
            <a:xfrm>
              <a:off x="1355585" y="3490861"/>
              <a:ext cx="33954" cy="26706"/>
            </a:xfrm>
            <a:custGeom>
              <a:avLst/>
              <a:gdLst/>
              <a:ahLst/>
              <a:cxnLst/>
              <a:rect l="l" t="t" r="r" b="b"/>
              <a:pathLst>
                <a:path w="1293" h="1017" extrusionOk="0">
                  <a:moveTo>
                    <a:pt x="17" y="0"/>
                  </a:moveTo>
                  <a:cubicBezTo>
                    <a:pt x="12" y="0"/>
                    <a:pt x="6" y="0"/>
                    <a:pt x="0" y="1"/>
                  </a:cubicBezTo>
                  <a:lnTo>
                    <a:pt x="35" y="1"/>
                  </a:lnTo>
                  <a:cubicBezTo>
                    <a:pt x="29" y="0"/>
                    <a:pt x="23" y="0"/>
                    <a:pt x="17" y="0"/>
                  </a:cubicBezTo>
                  <a:close/>
                  <a:moveTo>
                    <a:pt x="0" y="1015"/>
                  </a:moveTo>
                  <a:cubicBezTo>
                    <a:pt x="11" y="1016"/>
                    <a:pt x="22" y="1016"/>
                    <a:pt x="33" y="1016"/>
                  </a:cubicBezTo>
                  <a:cubicBezTo>
                    <a:pt x="45" y="1016"/>
                    <a:pt x="56" y="1016"/>
                    <a:pt x="67" y="1015"/>
                  </a:cubicBezTo>
                  <a:close/>
                  <a:moveTo>
                    <a:pt x="774" y="0"/>
                  </a:moveTo>
                  <a:cubicBezTo>
                    <a:pt x="768" y="0"/>
                    <a:pt x="762" y="0"/>
                    <a:pt x="756" y="1"/>
                  </a:cubicBezTo>
                  <a:lnTo>
                    <a:pt x="35" y="1"/>
                  </a:lnTo>
                  <a:cubicBezTo>
                    <a:pt x="306" y="10"/>
                    <a:pt x="526" y="232"/>
                    <a:pt x="526" y="508"/>
                  </a:cubicBezTo>
                  <a:cubicBezTo>
                    <a:pt x="526" y="781"/>
                    <a:pt x="323" y="998"/>
                    <a:pt x="67" y="1015"/>
                  </a:cubicBezTo>
                  <a:lnTo>
                    <a:pt x="756" y="1015"/>
                  </a:lnTo>
                  <a:cubicBezTo>
                    <a:pt x="768" y="1016"/>
                    <a:pt x="779" y="1016"/>
                    <a:pt x="791" y="1016"/>
                  </a:cubicBezTo>
                  <a:cubicBezTo>
                    <a:pt x="1071" y="1016"/>
                    <a:pt x="1292" y="793"/>
                    <a:pt x="1292" y="508"/>
                  </a:cubicBezTo>
                  <a:cubicBezTo>
                    <a:pt x="1292" y="226"/>
                    <a:pt x="1062" y="0"/>
                    <a:pt x="774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89"/>
            <p:cNvSpPr/>
            <p:nvPr/>
          </p:nvSpPr>
          <p:spPr>
            <a:xfrm>
              <a:off x="1331452" y="3567777"/>
              <a:ext cx="61343" cy="26654"/>
            </a:xfrm>
            <a:custGeom>
              <a:avLst/>
              <a:gdLst/>
              <a:ahLst/>
              <a:cxnLst/>
              <a:rect l="l" t="t" r="r" b="b"/>
              <a:pathLst>
                <a:path w="2336" h="1015" extrusionOk="0">
                  <a:moveTo>
                    <a:pt x="651" y="0"/>
                  </a:moveTo>
                  <a:cubicBezTo>
                    <a:pt x="0" y="29"/>
                    <a:pt x="0" y="986"/>
                    <a:pt x="651" y="1014"/>
                  </a:cubicBezTo>
                  <a:lnTo>
                    <a:pt x="1694" y="1014"/>
                  </a:lnTo>
                  <a:cubicBezTo>
                    <a:pt x="2335" y="986"/>
                    <a:pt x="2335" y="29"/>
                    <a:pt x="1694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89"/>
            <p:cNvSpPr/>
            <p:nvPr/>
          </p:nvSpPr>
          <p:spPr>
            <a:xfrm>
              <a:off x="1355821" y="3567750"/>
              <a:ext cx="34217" cy="26706"/>
            </a:xfrm>
            <a:custGeom>
              <a:avLst/>
              <a:gdLst/>
              <a:ahLst/>
              <a:cxnLst/>
              <a:rect l="l" t="t" r="r" b="b"/>
              <a:pathLst>
                <a:path w="1303" h="1017" extrusionOk="0">
                  <a:moveTo>
                    <a:pt x="18" y="1"/>
                  </a:moveTo>
                  <a:cubicBezTo>
                    <a:pt x="12" y="1"/>
                    <a:pt x="6" y="1"/>
                    <a:pt x="1" y="1"/>
                  </a:cubicBezTo>
                  <a:lnTo>
                    <a:pt x="35" y="1"/>
                  </a:lnTo>
                  <a:cubicBezTo>
                    <a:pt x="29" y="1"/>
                    <a:pt x="24" y="1"/>
                    <a:pt x="18" y="1"/>
                  </a:cubicBezTo>
                  <a:close/>
                  <a:moveTo>
                    <a:pt x="1" y="1015"/>
                  </a:moveTo>
                  <a:cubicBezTo>
                    <a:pt x="12" y="1016"/>
                    <a:pt x="23" y="1017"/>
                    <a:pt x="34" y="1017"/>
                  </a:cubicBezTo>
                  <a:cubicBezTo>
                    <a:pt x="45" y="1017"/>
                    <a:pt x="56" y="1016"/>
                    <a:pt x="67" y="1015"/>
                  </a:cubicBezTo>
                  <a:close/>
                  <a:moveTo>
                    <a:pt x="784" y="1"/>
                  </a:moveTo>
                  <a:cubicBezTo>
                    <a:pt x="778" y="1"/>
                    <a:pt x="772" y="1"/>
                    <a:pt x="766" y="1"/>
                  </a:cubicBezTo>
                  <a:lnTo>
                    <a:pt x="35" y="1"/>
                  </a:lnTo>
                  <a:cubicBezTo>
                    <a:pt x="307" y="10"/>
                    <a:pt x="537" y="233"/>
                    <a:pt x="537" y="508"/>
                  </a:cubicBezTo>
                  <a:cubicBezTo>
                    <a:pt x="537" y="782"/>
                    <a:pt x="325" y="998"/>
                    <a:pt x="67" y="1015"/>
                  </a:cubicBezTo>
                  <a:lnTo>
                    <a:pt x="766" y="1015"/>
                  </a:lnTo>
                  <a:cubicBezTo>
                    <a:pt x="777" y="1016"/>
                    <a:pt x="789" y="1017"/>
                    <a:pt x="800" y="1017"/>
                  </a:cubicBezTo>
                  <a:cubicBezTo>
                    <a:pt x="1072" y="1017"/>
                    <a:pt x="1302" y="793"/>
                    <a:pt x="1302" y="508"/>
                  </a:cubicBezTo>
                  <a:cubicBezTo>
                    <a:pt x="1302" y="227"/>
                    <a:pt x="1063" y="1"/>
                    <a:pt x="78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89"/>
            <p:cNvSpPr/>
            <p:nvPr/>
          </p:nvSpPr>
          <p:spPr>
            <a:xfrm>
              <a:off x="1331688" y="3644640"/>
              <a:ext cx="58586" cy="26733"/>
            </a:xfrm>
            <a:custGeom>
              <a:avLst/>
              <a:gdLst/>
              <a:ahLst/>
              <a:cxnLst/>
              <a:rect l="l" t="t" r="r" b="b"/>
              <a:pathLst>
                <a:path w="2231" h="1018" extrusionOk="0">
                  <a:moveTo>
                    <a:pt x="1728" y="0"/>
                  </a:moveTo>
                  <a:cubicBezTo>
                    <a:pt x="1717" y="0"/>
                    <a:pt x="1706" y="1"/>
                    <a:pt x="1695" y="2"/>
                  </a:cubicBezTo>
                  <a:lnTo>
                    <a:pt x="652" y="2"/>
                  </a:lnTo>
                  <a:cubicBezTo>
                    <a:pt x="1" y="30"/>
                    <a:pt x="1" y="987"/>
                    <a:pt x="652" y="1016"/>
                  </a:cubicBezTo>
                  <a:lnTo>
                    <a:pt x="1695" y="1016"/>
                  </a:lnTo>
                  <a:cubicBezTo>
                    <a:pt x="1706" y="1017"/>
                    <a:pt x="1717" y="1017"/>
                    <a:pt x="1728" y="1017"/>
                  </a:cubicBezTo>
                  <a:cubicBezTo>
                    <a:pt x="2009" y="1017"/>
                    <a:pt x="2231" y="785"/>
                    <a:pt x="2231" y="509"/>
                  </a:cubicBezTo>
                  <a:cubicBezTo>
                    <a:pt x="2231" y="232"/>
                    <a:pt x="2009" y="0"/>
                    <a:pt x="1728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89"/>
            <p:cNvSpPr/>
            <p:nvPr/>
          </p:nvSpPr>
          <p:spPr>
            <a:xfrm>
              <a:off x="1356084" y="3644640"/>
              <a:ext cx="34191" cy="26733"/>
            </a:xfrm>
            <a:custGeom>
              <a:avLst/>
              <a:gdLst/>
              <a:ahLst/>
              <a:cxnLst/>
              <a:rect l="l" t="t" r="r" b="b"/>
              <a:pathLst>
                <a:path w="1302" h="1018" extrusionOk="0">
                  <a:moveTo>
                    <a:pt x="33" y="0"/>
                  </a:moveTo>
                  <a:cubicBezTo>
                    <a:pt x="22" y="0"/>
                    <a:pt x="11" y="1"/>
                    <a:pt x="0" y="2"/>
                  </a:cubicBezTo>
                  <a:lnTo>
                    <a:pt x="66" y="2"/>
                  </a:lnTo>
                  <a:cubicBezTo>
                    <a:pt x="55" y="1"/>
                    <a:pt x="44" y="0"/>
                    <a:pt x="33" y="0"/>
                  </a:cubicBezTo>
                  <a:close/>
                  <a:moveTo>
                    <a:pt x="0" y="1016"/>
                  </a:moveTo>
                  <a:cubicBezTo>
                    <a:pt x="11" y="1017"/>
                    <a:pt x="22" y="1017"/>
                    <a:pt x="33" y="1017"/>
                  </a:cubicBezTo>
                  <a:cubicBezTo>
                    <a:pt x="44" y="1017"/>
                    <a:pt x="55" y="1017"/>
                    <a:pt x="66" y="1016"/>
                  </a:cubicBezTo>
                  <a:close/>
                  <a:moveTo>
                    <a:pt x="799" y="0"/>
                  </a:moveTo>
                  <a:cubicBezTo>
                    <a:pt x="788" y="0"/>
                    <a:pt x="777" y="1"/>
                    <a:pt x="766" y="2"/>
                  </a:cubicBezTo>
                  <a:lnTo>
                    <a:pt x="66" y="2"/>
                  </a:lnTo>
                  <a:cubicBezTo>
                    <a:pt x="332" y="19"/>
                    <a:pt x="536" y="243"/>
                    <a:pt x="536" y="509"/>
                  </a:cubicBezTo>
                  <a:cubicBezTo>
                    <a:pt x="536" y="774"/>
                    <a:pt x="332" y="999"/>
                    <a:pt x="66" y="1016"/>
                  </a:cubicBezTo>
                  <a:lnTo>
                    <a:pt x="766" y="1016"/>
                  </a:lnTo>
                  <a:cubicBezTo>
                    <a:pt x="777" y="1017"/>
                    <a:pt x="788" y="1017"/>
                    <a:pt x="799" y="1017"/>
                  </a:cubicBezTo>
                  <a:cubicBezTo>
                    <a:pt x="1080" y="1017"/>
                    <a:pt x="1302" y="785"/>
                    <a:pt x="1302" y="509"/>
                  </a:cubicBezTo>
                  <a:cubicBezTo>
                    <a:pt x="1302" y="232"/>
                    <a:pt x="1080" y="0"/>
                    <a:pt x="799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89"/>
            <p:cNvSpPr/>
            <p:nvPr/>
          </p:nvSpPr>
          <p:spPr>
            <a:xfrm>
              <a:off x="1419397" y="3626310"/>
              <a:ext cx="133243" cy="9847"/>
            </a:xfrm>
            <a:custGeom>
              <a:avLst/>
              <a:gdLst/>
              <a:ahLst/>
              <a:cxnLst/>
              <a:rect l="l" t="t" r="r" b="b"/>
              <a:pathLst>
                <a:path w="5074" h="375" extrusionOk="0">
                  <a:moveTo>
                    <a:pt x="240" y="1"/>
                  </a:moveTo>
                  <a:cubicBezTo>
                    <a:pt x="1" y="1"/>
                    <a:pt x="1" y="374"/>
                    <a:pt x="240" y="374"/>
                  </a:cubicBezTo>
                  <a:lnTo>
                    <a:pt x="4824" y="374"/>
                  </a:lnTo>
                  <a:cubicBezTo>
                    <a:pt x="5073" y="374"/>
                    <a:pt x="5073" y="1"/>
                    <a:pt x="482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89"/>
            <p:cNvSpPr/>
            <p:nvPr/>
          </p:nvSpPr>
          <p:spPr>
            <a:xfrm>
              <a:off x="1419397" y="3647686"/>
              <a:ext cx="133243" cy="9821"/>
            </a:xfrm>
            <a:custGeom>
              <a:avLst/>
              <a:gdLst/>
              <a:ahLst/>
              <a:cxnLst/>
              <a:rect l="l" t="t" r="r" b="b"/>
              <a:pathLst>
                <a:path w="5074" h="374" extrusionOk="0">
                  <a:moveTo>
                    <a:pt x="240" y="0"/>
                  </a:moveTo>
                  <a:cubicBezTo>
                    <a:pt x="1" y="0"/>
                    <a:pt x="1" y="374"/>
                    <a:pt x="240" y="374"/>
                  </a:cubicBezTo>
                  <a:lnTo>
                    <a:pt x="4824" y="374"/>
                  </a:lnTo>
                  <a:cubicBezTo>
                    <a:pt x="5073" y="374"/>
                    <a:pt x="5073" y="0"/>
                    <a:pt x="482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89"/>
            <p:cNvSpPr/>
            <p:nvPr/>
          </p:nvSpPr>
          <p:spPr>
            <a:xfrm>
              <a:off x="1444527" y="3433063"/>
              <a:ext cx="68145" cy="169403"/>
            </a:xfrm>
            <a:custGeom>
              <a:avLst/>
              <a:gdLst/>
              <a:ahLst/>
              <a:cxnLst/>
              <a:rect l="l" t="t" r="r" b="b"/>
              <a:pathLst>
                <a:path w="2595" h="6451" extrusionOk="0">
                  <a:moveTo>
                    <a:pt x="1819" y="0"/>
                  </a:moveTo>
                  <a:lnTo>
                    <a:pt x="1819" y="10"/>
                  </a:lnTo>
                  <a:cubicBezTo>
                    <a:pt x="1398" y="10"/>
                    <a:pt x="1" y="469"/>
                    <a:pt x="1" y="2824"/>
                  </a:cubicBezTo>
                  <a:lnTo>
                    <a:pt x="1" y="3637"/>
                  </a:lnTo>
                  <a:cubicBezTo>
                    <a:pt x="1" y="5991"/>
                    <a:pt x="1398" y="6451"/>
                    <a:pt x="1819" y="6451"/>
                  </a:cubicBezTo>
                  <a:cubicBezTo>
                    <a:pt x="2039" y="6441"/>
                    <a:pt x="2250" y="6384"/>
                    <a:pt x="2451" y="6298"/>
                  </a:cubicBezTo>
                  <a:cubicBezTo>
                    <a:pt x="2537" y="6259"/>
                    <a:pt x="2594" y="6164"/>
                    <a:pt x="2575" y="6068"/>
                  </a:cubicBezTo>
                  <a:lnTo>
                    <a:pt x="2384" y="4948"/>
                  </a:lnTo>
                  <a:cubicBezTo>
                    <a:pt x="2375" y="4849"/>
                    <a:pt x="2281" y="4775"/>
                    <a:pt x="2174" y="4775"/>
                  </a:cubicBezTo>
                  <a:cubicBezTo>
                    <a:pt x="2167" y="4775"/>
                    <a:pt x="2161" y="4775"/>
                    <a:pt x="2154" y="4776"/>
                  </a:cubicBezTo>
                  <a:lnTo>
                    <a:pt x="1590" y="4853"/>
                  </a:lnTo>
                  <a:cubicBezTo>
                    <a:pt x="996" y="4824"/>
                    <a:pt x="853" y="4068"/>
                    <a:pt x="853" y="3618"/>
                  </a:cubicBezTo>
                  <a:lnTo>
                    <a:pt x="853" y="2843"/>
                  </a:lnTo>
                  <a:cubicBezTo>
                    <a:pt x="853" y="2383"/>
                    <a:pt x="996" y="1637"/>
                    <a:pt x="1590" y="1599"/>
                  </a:cubicBezTo>
                  <a:lnTo>
                    <a:pt x="2154" y="1675"/>
                  </a:lnTo>
                  <a:cubicBezTo>
                    <a:pt x="2166" y="1677"/>
                    <a:pt x="2178" y="1678"/>
                    <a:pt x="2189" y="1678"/>
                  </a:cubicBezTo>
                  <a:cubicBezTo>
                    <a:pt x="2290" y="1678"/>
                    <a:pt x="2375" y="1606"/>
                    <a:pt x="2384" y="1503"/>
                  </a:cubicBezTo>
                  <a:lnTo>
                    <a:pt x="2575" y="393"/>
                  </a:lnTo>
                  <a:cubicBezTo>
                    <a:pt x="2594" y="297"/>
                    <a:pt x="2537" y="201"/>
                    <a:pt x="2451" y="163"/>
                  </a:cubicBezTo>
                  <a:cubicBezTo>
                    <a:pt x="2250" y="77"/>
                    <a:pt x="2039" y="20"/>
                    <a:pt x="1819" y="0"/>
                  </a:cubicBezTo>
                  <a:close/>
                </a:path>
              </a:pathLst>
            </a:custGeom>
            <a:solidFill>
              <a:srgbClr val="DA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8" name="Google Shape;12428;p89"/>
          <p:cNvGrpSpPr/>
          <p:nvPr/>
        </p:nvGrpSpPr>
        <p:grpSpPr>
          <a:xfrm>
            <a:off x="2650597" y="3381777"/>
            <a:ext cx="341511" cy="324994"/>
            <a:chOff x="2650597" y="3381777"/>
            <a:chExt cx="341511" cy="324994"/>
          </a:xfrm>
        </p:grpSpPr>
        <p:sp>
          <p:nvSpPr>
            <p:cNvPr id="12429" name="Google Shape;12429;p89"/>
            <p:cNvSpPr/>
            <p:nvPr/>
          </p:nvSpPr>
          <p:spPr>
            <a:xfrm>
              <a:off x="2672970" y="3644928"/>
              <a:ext cx="51811" cy="56800"/>
            </a:xfrm>
            <a:custGeom>
              <a:avLst/>
              <a:gdLst/>
              <a:ahLst/>
              <a:cxnLst/>
              <a:rect l="l" t="t" r="r" b="b"/>
              <a:pathLst>
                <a:path w="1973" h="2163" extrusionOk="0">
                  <a:moveTo>
                    <a:pt x="1" y="0"/>
                  </a:moveTo>
                  <a:lnTo>
                    <a:pt x="1" y="2163"/>
                  </a:lnTo>
                  <a:lnTo>
                    <a:pt x="1972" y="2163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89"/>
            <p:cNvSpPr/>
            <p:nvPr/>
          </p:nvSpPr>
          <p:spPr>
            <a:xfrm>
              <a:off x="2672970" y="3644928"/>
              <a:ext cx="51811" cy="15336"/>
            </a:xfrm>
            <a:custGeom>
              <a:avLst/>
              <a:gdLst/>
              <a:ahLst/>
              <a:cxnLst/>
              <a:rect l="l" t="t" r="r" b="b"/>
              <a:pathLst>
                <a:path w="1973" h="584" extrusionOk="0">
                  <a:moveTo>
                    <a:pt x="1" y="0"/>
                  </a:moveTo>
                  <a:lnTo>
                    <a:pt x="1" y="584"/>
                  </a:lnTo>
                  <a:lnTo>
                    <a:pt x="1972" y="584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89"/>
            <p:cNvSpPr/>
            <p:nvPr/>
          </p:nvSpPr>
          <p:spPr>
            <a:xfrm>
              <a:off x="2667955" y="3629330"/>
              <a:ext cx="56564" cy="20640"/>
            </a:xfrm>
            <a:custGeom>
              <a:avLst/>
              <a:gdLst/>
              <a:ahLst/>
              <a:cxnLst/>
              <a:rect l="l" t="t" r="r" b="b"/>
              <a:pathLst>
                <a:path w="2154" h="786" extrusionOk="0">
                  <a:moveTo>
                    <a:pt x="393" y="1"/>
                  </a:moveTo>
                  <a:cubicBezTo>
                    <a:pt x="172" y="1"/>
                    <a:pt x="0" y="173"/>
                    <a:pt x="0" y="393"/>
                  </a:cubicBezTo>
                  <a:cubicBezTo>
                    <a:pt x="0" y="613"/>
                    <a:pt x="172" y="786"/>
                    <a:pt x="393" y="786"/>
                  </a:cubicBezTo>
                  <a:lnTo>
                    <a:pt x="2153" y="786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89"/>
            <p:cNvSpPr/>
            <p:nvPr/>
          </p:nvSpPr>
          <p:spPr>
            <a:xfrm>
              <a:off x="2672970" y="3639650"/>
              <a:ext cx="51548" cy="10320"/>
            </a:xfrm>
            <a:custGeom>
              <a:avLst/>
              <a:gdLst/>
              <a:ahLst/>
              <a:cxnLst/>
              <a:rect l="l" t="t" r="r" b="b"/>
              <a:pathLst>
                <a:path w="1963" h="393" extrusionOk="0">
                  <a:moveTo>
                    <a:pt x="202" y="0"/>
                  </a:moveTo>
                  <a:cubicBezTo>
                    <a:pt x="87" y="0"/>
                    <a:pt x="1" y="86"/>
                    <a:pt x="1" y="201"/>
                  </a:cubicBezTo>
                  <a:cubicBezTo>
                    <a:pt x="1" y="306"/>
                    <a:pt x="87" y="393"/>
                    <a:pt x="202" y="393"/>
                  </a:cubicBezTo>
                  <a:lnTo>
                    <a:pt x="1962" y="393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89"/>
            <p:cNvSpPr/>
            <p:nvPr/>
          </p:nvSpPr>
          <p:spPr>
            <a:xfrm>
              <a:off x="2719477" y="3469249"/>
              <a:ext cx="41228" cy="232243"/>
            </a:xfrm>
            <a:custGeom>
              <a:avLst/>
              <a:gdLst/>
              <a:ahLst/>
              <a:cxnLst/>
              <a:rect l="l" t="t" r="r" b="b"/>
              <a:pathLst>
                <a:path w="1570" h="8844" extrusionOk="0">
                  <a:moveTo>
                    <a:pt x="392" y="1"/>
                  </a:moveTo>
                  <a:cubicBezTo>
                    <a:pt x="287" y="1"/>
                    <a:pt x="191" y="87"/>
                    <a:pt x="191" y="201"/>
                  </a:cubicBezTo>
                  <a:lnTo>
                    <a:pt x="0" y="8843"/>
                  </a:lnTo>
                  <a:lnTo>
                    <a:pt x="1570" y="8843"/>
                  </a:lnTo>
                  <a:lnTo>
                    <a:pt x="1378" y="201"/>
                  </a:lnTo>
                  <a:cubicBezTo>
                    <a:pt x="1378" y="87"/>
                    <a:pt x="1292" y="1"/>
                    <a:pt x="1187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89"/>
            <p:cNvSpPr/>
            <p:nvPr/>
          </p:nvSpPr>
          <p:spPr>
            <a:xfrm>
              <a:off x="2781293" y="3526286"/>
              <a:ext cx="31197" cy="82456"/>
            </a:xfrm>
            <a:custGeom>
              <a:avLst/>
              <a:gdLst/>
              <a:ahLst/>
              <a:cxnLst/>
              <a:rect l="l" t="t" r="r" b="b"/>
              <a:pathLst>
                <a:path w="1188" h="3140" extrusionOk="0">
                  <a:moveTo>
                    <a:pt x="367" y="0"/>
                  </a:moveTo>
                  <a:cubicBezTo>
                    <a:pt x="269" y="0"/>
                    <a:pt x="192" y="83"/>
                    <a:pt x="192" y="183"/>
                  </a:cubicBezTo>
                  <a:lnTo>
                    <a:pt x="0" y="3140"/>
                  </a:lnTo>
                  <a:lnTo>
                    <a:pt x="1187" y="3140"/>
                  </a:lnTo>
                  <a:lnTo>
                    <a:pt x="996" y="183"/>
                  </a:lnTo>
                  <a:cubicBezTo>
                    <a:pt x="996" y="78"/>
                    <a:pt x="910" y="1"/>
                    <a:pt x="804" y="1"/>
                  </a:cubicBezTo>
                  <a:lnTo>
                    <a:pt x="383" y="1"/>
                  </a:lnTo>
                  <a:cubicBezTo>
                    <a:pt x="378" y="0"/>
                    <a:pt x="372" y="0"/>
                    <a:pt x="36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89"/>
            <p:cNvSpPr/>
            <p:nvPr/>
          </p:nvSpPr>
          <p:spPr>
            <a:xfrm>
              <a:off x="2724230" y="3469249"/>
              <a:ext cx="31696" cy="15598"/>
            </a:xfrm>
            <a:custGeom>
              <a:avLst/>
              <a:gdLst/>
              <a:ahLst/>
              <a:cxnLst/>
              <a:rect l="l" t="t" r="r" b="b"/>
              <a:pathLst>
                <a:path w="1207" h="594" extrusionOk="0">
                  <a:moveTo>
                    <a:pt x="211" y="1"/>
                  </a:moveTo>
                  <a:cubicBezTo>
                    <a:pt x="97" y="1"/>
                    <a:pt x="10" y="87"/>
                    <a:pt x="10" y="201"/>
                  </a:cubicBezTo>
                  <a:lnTo>
                    <a:pt x="1" y="594"/>
                  </a:lnTo>
                  <a:lnTo>
                    <a:pt x="1207" y="594"/>
                  </a:lnTo>
                  <a:lnTo>
                    <a:pt x="1197" y="201"/>
                  </a:lnTo>
                  <a:cubicBezTo>
                    <a:pt x="1197" y="87"/>
                    <a:pt x="1111" y="1"/>
                    <a:pt x="100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89"/>
            <p:cNvSpPr/>
            <p:nvPr/>
          </p:nvSpPr>
          <p:spPr>
            <a:xfrm>
              <a:off x="2785573" y="3526286"/>
              <a:ext cx="22636" cy="15362"/>
            </a:xfrm>
            <a:custGeom>
              <a:avLst/>
              <a:gdLst/>
              <a:ahLst/>
              <a:cxnLst/>
              <a:rect l="l" t="t" r="r" b="b"/>
              <a:pathLst>
                <a:path w="862" h="585" extrusionOk="0">
                  <a:moveTo>
                    <a:pt x="204" y="0"/>
                  </a:moveTo>
                  <a:cubicBezTo>
                    <a:pt x="106" y="0"/>
                    <a:pt x="29" y="83"/>
                    <a:pt x="29" y="183"/>
                  </a:cubicBezTo>
                  <a:lnTo>
                    <a:pt x="0" y="585"/>
                  </a:lnTo>
                  <a:lnTo>
                    <a:pt x="861" y="585"/>
                  </a:lnTo>
                  <a:lnTo>
                    <a:pt x="833" y="183"/>
                  </a:lnTo>
                  <a:cubicBezTo>
                    <a:pt x="833" y="83"/>
                    <a:pt x="755" y="0"/>
                    <a:pt x="657" y="0"/>
                  </a:cubicBezTo>
                  <a:cubicBezTo>
                    <a:pt x="652" y="0"/>
                    <a:pt x="647" y="0"/>
                    <a:pt x="641" y="1"/>
                  </a:cubicBezTo>
                  <a:lnTo>
                    <a:pt x="220" y="1"/>
                  </a:lnTo>
                  <a:cubicBezTo>
                    <a:pt x="215" y="0"/>
                    <a:pt x="209" y="0"/>
                    <a:pt x="20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89"/>
            <p:cNvSpPr/>
            <p:nvPr/>
          </p:nvSpPr>
          <p:spPr>
            <a:xfrm>
              <a:off x="2833051" y="3526286"/>
              <a:ext cx="30934" cy="82456"/>
            </a:xfrm>
            <a:custGeom>
              <a:avLst/>
              <a:gdLst/>
              <a:ahLst/>
              <a:cxnLst/>
              <a:rect l="l" t="t" r="r" b="b"/>
              <a:pathLst>
                <a:path w="1178" h="3140" extrusionOk="0">
                  <a:moveTo>
                    <a:pt x="368" y="0"/>
                  </a:moveTo>
                  <a:cubicBezTo>
                    <a:pt x="270" y="0"/>
                    <a:pt x="192" y="83"/>
                    <a:pt x="183" y="183"/>
                  </a:cubicBezTo>
                  <a:lnTo>
                    <a:pt x="1" y="3140"/>
                  </a:lnTo>
                  <a:lnTo>
                    <a:pt x="1178" y="3140"/>
                  </a:lnTo>
                  <a:lnTo>
                    <a:pt x="996" y="183"/>
                  </a:lnTo>
                  <a:cubicBezTo>
                    <a:pt x="987" y="83"/>
                    <a:pt x="909" y="0"/>
                    <a:pt x="811" y="0"/>
                  </a:cubicBezTo>
                  <a:cubicBezTo>
                    <a:pt x="806" y="0"/>
                    <a:pt x="801" y="0"/>
                    <a:pt x="795" y="1"/>
                  </a:cubicBezTo>
                  <a:lnTo>
                    <a:pt x="384" y="1"/>
                  </a:lnTo>
                  <a:cubicBezTo>
                    <a:pt x="378" y="0"/>
                    <a:pt x="373" y="0"/>
                    <a:pt x="368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89"/>
            <p:cNvSpPr/>
            <p:nvPr/>
          </p:nvSpPr>
          <p:spPr>
            <a:xfrm>
              <a:off x="2837069" y="3526286"/>
              <a:ext cx="22662" cy="15362"/>
            </a:xfrm>
            <a:custGeom>
              <a:avLst/>
              <a:gdLst/>
              <a:ahLst/>
              <a:cxnLst/>
              <a:rect l="l" t="t" r="r" b="b"/>
              <a:pathLst>
                <a:path w="863" h="585" extrusionOk="0">
                  <a:moveTo>
                    <a:pt x="215" y="0"/>
                  </a:moveTo>
                  <a:cubicBezTo>
                    <a:pt x="117" y="0"/>
                    <a:pt x="39" y="83"/>
                    <a:pt x="30" y="183"/>
                  </a:cubicBezTo>
                  <a:lnTo>
                    <a:pt x="1" y="585"/>
                  </a:lnTo>
                  <a:lnTo>
                    <a:pt x="862" y="585"/>
                  </a:lnTo>
                  <a:lnTo>
                    <a:pt x="843" y="183"/>
                  </a:lnTo>
                  <a:cubicBezTo>
                    <a:pt x="834" y="83"/>
                    <a:pt x="756" y="0"/>
                    <a:pt x="658" y="0"/>
                  </a:cubicBezTo>
                  <a:cubicBezTo>
                    <a:pt x="653" y="0"/>
                    <a:pt x="648" y="0"/>
                    <a:pt x="642" y="1"/>
                  </a:cubicBezTo>
                  <a:lnTo>
                    <a:pt x="231" y="1"/>
                  </a:lnTo>
                  <a:cubicBezTo>
                    <a:pt x="225" y="0"/>
                    <a:pt x="220" y="0"/>
                    <a:pt x="21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89"/>
            <p:cNvSpPr/>
            <p:nvPr/>
          </p:nvSpPr>
          <p:spPr>
            <a:xfrm>
              <a:off x="2884836" y="3526286"/>
              <a:ext cx="30934" cy="82456"/>
            </a:xfrm>
            <a:custGeom>
              <a:avLst/>
              <a:gdLst/>
              <a:ahLst/>
              <a:cxnLst/>
              <a:rect l="l" t="t" r="r" b="b"/>
              <a:pathLst>
                <a:path w="1178" h="3140" extrusionOk="0">
                  <a:moveTo>
                    <a:pt x="367" y="0"/>
                  </a:moveTo>
                  <a:cubicBezTo>
                    <a:pt x="269" y="0"/>
                    <a:pt x="191" y="83"/>
                    <a:pt x="182" y="183"/>
                  </a:cubicBezTo>
                  <a:lnTo>
                    <a:pt x="0" y="3140"/>
                  </a:lnTo>
                  <a:lnTo>
                    <a:pt x="1177" y="3140"/>
                  </a:lnTo>
                  <a:lnTo>
                    <a:pt x="996" y="183"/>
                  </a:lnTo>
                  <a:cubicBezTo>
                    <a:pt x="987" y="83"/>
                    <a:pt x="908" y="0"/>
                    <a:pt x="811" y="0"/>
                  </a:cubicBezTo>
                  <a:cubicBezTo>
                    <a:pt x="805" y="0"/>
                    <a:pt x="800" y="0"/>
                    <a:pt x="795" y="1"/>
                  </a:cubicBezTo>
                  <a:lnTo>
                    <a:pt x="383" y="1"/>
                  </a:lnTo>
                  <a:cubicBezTo>
                    <a:pt x="378" y="0"/>
                    <a:pt x="372" y="0"/>
                    <a:pt x="36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89"/>
            <p:cNvSpPr/>
            <p:nvPr/>
          </p:nvSpPr>
          <p:spPr>
            <a:xfrm>
              <a:off x="2888854" y="3526286"/>
              <a:ext cx="22636" cy="15362"/>
            </a:xfrm>
            <a:custGeom>
              <a:avLst/>
              <a:gdLst/>
              <a:ahLst/>
              <a:cxnLst/>
              <a:rect l="l" t="t" r="r" b="b"/>
              <a:pathLst>
                <a:path w="862" h="585" extrusionOk="0">
                  <a:moveTo>
                    <a:pt x="214" y="0"/>
                  </a:moveTo>
                  <a:cubicBezTo>
                    <a:pt x="116" y="0"/>
                    <a:pt x="38" y="83"/>
                    <a:pt x="29" y="183"/>
                  </a:cubicBezTo>
                  <a:lnTo>
                    <a:pt x="0" y="585"/>
                  </a:lnTo>
                  <a:lnTo>
                    <a:pt x="862" y="585"/>
                  </a:lnTo>
                  <a:lnTo>
                    <a:pt x="843" y="183"/>
                  </a:lnTo>
                  <a:cubicBezTo>
                    <a:pt x="834" y="83"/>
                    <a:pt x="755" y="0"/>
                    <a:pt x="658" y="0"/>
                  </a:cubicBezTo>
                  <a:cubicBezTo>
                    <a:pt x="652" y="0"/>
                    <a:pt x="647" y="0"/>
                    <a:pt x="642" y="1"/>
                  </a:cubicBezTo>
                  <a:lnTo>
                    <a:pt x="230" y="1"/>
                  </a:lnTo>
                  <a:cubicBezTo>
                    <a:pt x="225" y="0"/>
                    <a:pt x="219" y="0"/>
                    <a:pt x="21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89"/>
            <p:cNvSpPr/>
            <p:nvPr/>
          </p:nvSpPr>
          <p:spPr>
            <a:xfrm>
              <a:off x="2740065" y="3624052"/>
              <a:ext cx="216908" cy="77441"/>
            </a:xfrm>
            <a:custGeom>
              <a:avLst/>
              <a:gdLst/>
              <a:ahLst/>
              <a:cxnLst/>
              <a:rect l="l" t="t" r="r" b="b"/>
              <a:pathLst>
                <a:path w="8260" h="2949" extrusionOk="0">
                  <a:moveTo>
                    <a:pt x="1" y="1"/>
                  </a:moveTo>
                  <a:lnTo>
                    <a:pt x="1" y="2948"/>
                  </a:lnTo>
                  <a:lnTo>
                    <a:pt x="8260" y="2948"/>
                  </a:lnTo>
                  <a:lnTo>
                    <a:pt x="8260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89"/>
            <p:cNvSpPr/>
            <p:nvPr/>
          </p:nvSpPr>
          <p:spPr>
            <a:xfrm>
              <a:off x="2740065" y="3624052"/>
              <a:ext cx="216908" cy="15625"/>
            </a:xfrm>
            <a:custGeom>
              <a:avLst/>
              <a:gdLst/>
              <a:ahLst/>
              <a:cxnLst/>
              <a:rect l="l" t="t" r="r" b="b"/>
              <a:pathLst>
                <a:path w="826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8260" y="594"/>
                  </a:lnTo>
                  <a:lnTo>
                    <a:pt x="8260" y="1"/>
                  </a:ln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89"/>
            <p:cNvSpPr/>
            <p:nvPr/>
          </p:nvSpPr>
          <p:spPr>
            <a:xfrm>
              <a:off x="2770973" y="3644850"/>
              <a:ext cx="10583" cy="20693"/>
            </a:xfrm>
            <a:custGeom>
              <a:avLst/>
              <a:gdLst/>
              <a:ahLst/>
              <a:cxnLst/>
              <a:rect l="l" t="t" r="r" b="b"/>
              <a:pathLst>
                <a:path w="403" h="788" extrusionOk="0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97" y="788"/>
                    <a:pt x="202" y="788"/>
                  </a:cubicBezTo>
                  <a:cubicBezTo>
                    <a:pt x="307" y="788"/>
                    <a:pt x="40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89"/>
            <p:cNvSpPr/>
            <p:nvPr/>
          </p:nvSpPr>
          <p:spPr>
            <a:xfrm>
              <a:off x="2791849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192" y="788"/>
                  </a:cubicBezTo>
                  <a:cubicBezTo>
                    <a:pt x="29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89"/>
            <p:cNvSpPr/>
            <p:nvPr/>
          </p:nvSpPr>
          <p:spPr>
            <a:xfrm>
              <a:off x="2812463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191" y="788"/>
                  </a:cubicBezTo>
                  <a:cubicBezTo>
                    <a:pt x="306" y="788"/>
                    <a:pt x="392" y="702"/>
                    <a:pt x="392" y="587"/>
                  </a:cubicBezTo>
                  <a:lnTo>
                    <a:pt x="392" y="195"/>
                  </a:lnTo>
                  <a:cubicBezTo>
                    <a:pt x="392" y="65"/>
                    <a:pt x="294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89"/>
            <p:cNvSpPr/>
            <p:nvPr/>
          </p:nvSpPr>
          <p:spPr>
            <a:xfrm>
              <a:off x="2833051" y="3644850"/>
              <a:ext cx="10346" cy="20693"/>
            </a:xfrm>
            <a:custGeom>
              <a:avLst/>
              <a:gdLst/>
              <a:ahLst/>
              <a:cxnLst/>
              <a:rect l="l" t="t" r="r" b="b"/>
              <a:pathLst>
                <a:path w="394" h="788" extrusionOk="0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87" y="788"/>
                    <a:pt x="202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89"/>
            <p:cNvSpPr/>
            <p:nvPr/>
          </p:nvSpPr>
          <p:spPr>
            <a:xfrm>
              <a:off x="2853665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87" y="788"/>
                    <a:pt x="192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89"/>
            <p:cNvSpPr/>
            <p:nvPr/>
          </p:nvSpPr>
          <p:spPr>
            <a:xfrm>
              <a:off x="2874279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7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201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89"/>
            <p:cNvSpPr/>
            <p:nvPr/>
          </p:nvSpPr>
          <p:spPr>
            <a:xfrm>
              <a:off x="2894893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201" y="788"/>
                  </a:cubicBezTo>
                  <a:cubicBezTo>
                    <a:pt x="306" y="788"/>
                    <a:pt x="392" y="702"/>
                    <a:pt x="392" y="587"/>
                  </a:cubicBezTo>
                  <a:lnTo>
                    <a:pt x="392" y="195"/>
                  </a:lnTo>
                  <a:cubicBezTo>
                    <a:pt x="392" y="65"/>
                    <a:pt x="294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89"/>
            <p:cNvSpPr/>
            <p:nvPr/>
          </p:nvSpPr>
          <p:spPr>
            <a:xfrm>
              <a:off x="2915481" y="3644850"/>
              <a:ext cx="10583" cy="20693"/>
            </a:xfrm>
            <a:custGeom>
              <a:avLst/>
              <a:gdLst/>
              <a:ahLst/>
              <a:cxnLst/>
              <a:rect l="l" t="t" r="r" b="b"/>
              <a:pathLst>
                <a:path w="403" h="788" extrusionOk="0">
                  <a:moveTo>
                    <a:pt x="202" y="1"/>
                  </a:moveTo>
                  <a:cubicBezTo>
                    <a:pt x="101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97" y="788"/>
                    <a:pt x="202" y="788"/>
                  </a:cubicBezTo>
                  <a:cubicBezTo>
                    <a:pt x="307" y="788"/>
                    <a:pt x="403" y="702"/>
                    <a:pt x="403" y="587"/>
                  </a:cubicBezTo>
                  <a:lnTo>
                    <a:pt x="403" y="195"/>
                  </a:lnTo>
                  <a:cubicBezTo>
                    <a:pt x="403" y="65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89"/>
            <p:cNvSpPr/>
            <p:nvPr/>
          </p:nvSpPr>
          <p:spPr>
            <a:xfrm>
              <a:off x="2650597" y="3696451"/>
              <a:ext cx="333791" cy="10320"/>
            </a:xfrm>
            <a:custGeom>
              <a:avLst/>
              <a:gdLst/>
              <a:ahLst/>
              <a:cxnLst/>
              <a:rect l="l" t="t" r="r" b="b"/>
              <a:pathLst>
                <a:path w="12711" h="393" extrusionOk="0">
                  <a:moveTo>
                    <a:pt x="269" y="0"/>
                  </a:moveTo>
                  <a:cubicBezTo>
                    <a:pt x="1" y="0"/>
                    <a:pt x="1" y="392"/>
                    <a:pt x="269" y="392"/>
                  </a:cubicBezTo>
                  <a:lnTo>
                    <a:pt x="12452" y="392"/>
                  </a:lnTo>
                  <a:cubicBezTo>
                    <a:pt x="12710" y="392"/>
                    <a:pt x="12710" y="0"/>
                    <a:pt x="1245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89"/>
            <p:cNvSpPr/>
            <p:nvPr/>
          </p:nvSpPr>
          <p:spPr>
            <a:xfrm>
              <a:off x="2735049" y="3608742"/>
              <a:ext cx="226965" cy="20614"/>
            </a:xfrm>
            <a:custGeom>
              <a:avLst/>
              <a:gdLst/>
              <a:ahLst/>
              <a:cxnLst/>
              <a:rect l="l" t="t" r="r" b="b"/>
              <a:pathLst>
                <a:path w="8643" h="785" extrusionOk="0">
                  <a:moveTo>
                    <a:pt x="393" y="0"/>
                  </a:moveTo>
                  <a:cubicBezTo>
                    <a:pt x="173" y="0"/>
                    <a:pt x="0" y="172"/>
                    <a:pt x="0" y="392"/>
                  </a:cubicBezTo>
                  <a:cubicBezTo>
                    <a:pt x="0" y="612"/>
                    <a:pt x="173" y="785"/>
                    <a:pt x="393" y="785"/>
                  </a:cubicBezTo>
                  <a:lnTo>
                    <a:pt x="8250" y="785"/>
                  </a:lnTo>
                  <a:cubicBezTo>
                    <a:pt x="8470" y="785"/>
                    <a:pt x="8642" y="612"/>
                    <a:pt x="8642" y="392"/>
                  </a:cubicBezTo>
                  <a:cubicBezTo>
                    <a:pt x="8642" y="172"/>
                    <a:pt x="8470" y="0"/>
                    <a:pt x="8250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89"/>
            <p:cNvSpPr/>
            <p:nvPr/>
          </p:nvSpPr>
          <p:spPr>
            <a:xfrm>
              <a:off x="2740065" y="3619036"/>
              <a:ext cx="216908" cy="10320"/>
            </a:xfrm>
            <a:custGeom>
              <a:avLst/>
              <a:gdLst/>
              <a:ahLst/>
              <a:cxnLst/>
              <a:rect l="l" t="t" r="r" b="b"/>
              <a:pathLst>
                <a:path w="8260" h="393" extrusionOk="0">
                  <a:moveTo>
                    <a:pt x="202" y="0"/>
                  </a:moveTo>
                  <a:cubicBezTo>
                    <a:pt x="87" y="0"/>
                    <a:pt x="1" y="87"/>
                    <a:pt x="1" y="201"/>
                  </a:cubicBezTo>
                  <a:cubicBezTo>
                    <a:pt x="1" y="307"/>
                    <a:pt x="87" y="393"/>
                    <a:pt x="202" y="393"/>
                  </a:cubicBezTo>
                  <a:lnTo>
                    <a:pt x="8059" y="393"/>
                  </a:lnTo>
                  <a:cubicBezTo>
                    <a:pt x="8164" y="393"/>
                    <a:pt x="8260" y="307"/>
                    <a:pt x="8260" y="201"/>
                  </a:cubicBezTo>
                  <a:cubicBezTo>
                    <a:pt x="8260" y="87"/>
                    <a:pt x="8164" y="0"/>
                    <a:pt x="805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89"/>
            <p:cNvSpPr/>
            <p:nvPr/>
          </p:nvSpPr>
          <p:spPr>
            <a:xfrm>
              <a:off x="2770973" y="3644928"/>
              <a:ext cx="10583" cy="10320"/>
            </a:xfrm>
            <a:custGeom>
              <a:avLst/>
              <a:gdLst/>
              <a:ahLst/>
              <a:cxnLst/>
              <a:rect l="l" t="t" r="r" b="b"/>
              <a:pathLst>
                <a:path w="403" h="393" extrusionOk="0">
                  <a:moveTo>
                    <a:pt x="202" y="0"/>
                  </a:moveTo>
                  <a:cubicBezTo>
                    <a:pt x="9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40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89"/>
            <p:cNvSpPr/>
            <p:nvPr/>
          </p:nvSpPr>
          <p:spPr>
            <a:xfrm>
              <a:off x="2791849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297" y="0"/>
                    <a:pt x="19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89"/>
            <p:cNvSpPr/>
            <p:nvPr/>
          </p:nvSpPr>
          <p:spPr>
            <a:xfrm>
              <a:off x="2812463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2" y="392"/>
                  </a:lnTo>
                  <a:lnTo>
                    <a:pt x="392" y="192"/>
                  </a:lnTo>
                  <a:cubicBezTo>
                    <a:pt x="392" y="86"/>
                    <a:pt x="306" y="0"/>
                    <a:pt x="19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89"/>
            <p:cNvSpPr/>
            <p:nvPr/>
          </p:nvSpPr>
          <p:spPr>
            <a:xfrm>
              <a:off x="2833051" y="3644928"/>
              <a:ext cx="10346" cy="10320"/>
            </a:xfrm>
            <a:custGeom>
              <a:avLst/>
              <a:gdLst/>
              <a:ahLst/>
              <a:cxnLst/>
              <a:rect l="l" t="t" r="r" b="b"/>
              <a:pathLst>
                <a:path w="394" h="393" extrusionOk="0">
                  <a:moveTo>
                    <a:pt x="202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89"/>
            <p:cNvSpPr/>
            <p:nvPr/>
          </p:nvSpPr>
          <p:spPr>
            <a:xfrm>
              <a:off x="2853665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2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19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89"/>
            <p:cNvSpPr/>
            <p:nvPr/>
          </p:nvSpPr>
          <p:spPr>
            <a:xfrm>
              <a:off x="2874279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20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20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89"/>
            <p:cNvSpPr/>
            <p:nvPr/>
          </p:nvSpPr>
          <p:spPr>
            <a:xfrm>
              <a:off x="2894893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20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2" y="392"/>
                  </a:lnTo>
                  <a:lnTo>
                    <a:pt x="392" y="192"/>
                  </a:lnTo>
                  <a:cubicBezTo>
                    <a:pt x="392" y="86"/>
                    <a:pt x="306" y="0"/>
                    <a:pt x="20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89"/>
            <p:cNvSpPr/>
            <p:nvPr/>
          </p:nvSpPr>
          <p:spPr>
            <a:xfrm>
              <a:off x="2915481" y="3644928"/>
              <a:ext cx="10583" cy="10320"/>
            </a:xfrm>
            <a:custGeom>
              <a:avLst/>
              <a:gdLst/>
              <a:ahLst/>
              <a:cxnLst/>
              <a:rect l="l" t="t" r="r" b="b"/>
              <a:pathLst>
                <a:path w="403" h="393" extrusionOk="0">
                  <a:moveTo>
                    <a:pt x="202" y="0"/>
                  </a:moveTo>
                  <a:cubicBezTo>
                    <a:pt x="9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403" y="392"/>
                  </a:lnTo>
                  <a:lnTo>
                    <a:pt x="403" y="192"/>
                  </a:lnTo>
                  <a:cubicBezTo>
                    <a:pt x="40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89"/>
            <p:cNvSpPr/>
            <p:nvPr/>
          </p:nvSpPr>
          <p:spPr>
            <a:xfrm>
              <a:off x="2732081" y="3381777"/>
              <a:ext cx="260027" cy="113391"/>
            </a:xfrm>
            <a:custGeom>
              <a:avLst/>
              <a:gdLst/>
              <a:ahLst/>
              <a:cxnLst/>
              <a:rect l="l" t="t" r="r" b="b"/>
              <a:pathLst>
                <a:path w="9902" h="4318" extrusionOk="0">
                  <a:moveTo>
                    <a:pt x="7150" y="1"/>
                  </a:moveTo>
                  <a:cubicBezTo>
                    <a:pt x="6599" y="1"/>
                    <a:pt x="6077" y="220"/>
                    <a:pt x="5683" y="604"/>
                  </a:cubicBezTo>
                  <a:cubicBezTo>
                    <a:pt x="5383" y="330"/>
                    <a:pt x="5004" y="195"/>
                    <a:pt x="4627" y="195"/>
                  </a:cubicBezTo>
                  <a:cubicBezTo>
                    <a:pt x="4189" y="195"/>
                    <a:pt x="3753" y="378"/>
                    <a:pt x="3444" y="738"/>
                  </a:cubicBezTo>
                  <a:cubicBezTo>
                    <a:pt x="3260" y="633"/>
                    <a:pt x="3062" y="584"/>
                    <a:pt x="2868" y="584"/>
                  </a:cubicBezTo>
                  <a:cubicBezTo>
                    <a:pt x="2356" y="584"/>
                    <a:pt x="1870" y="924"/>
                    <a:pt x="1731" y="1465"/>
                  </a:cubicBezTo>
                  <a:cubicBezTo>
                    <a:pt x="1617" y="1400"/>
                    <a:pt x="1498" y="1370"/>
                    <a:pt x="1382" y="1370"/>
                  </a:cubicBezTo>
                  <a:cubicBezTo>
                    <a:pt x="1039" y="1370"/>
                    <a:pt x="728" y="1634"/>
                    <a:pt x="707" y="2020"/>
                  </a:cubicBezTo>
                  <a:cubicBezTo>
                    <a:pt x="649" y="1982"/>
                    <a:pt x="573" y="1963"/>
                    <a:pt x="506" y="1963"/>
                  </a:cubicBezTo>
                  <a:cubicBezTo>
                    <a:pt x="502" y="1963"/>
                    <a:pt x="497" y="1963"/>
                    <a:pt x="493" y="1963"/>
                  </a:cubicBezTo>
                  <a:cubicBezTo>
                    <a:pt x="185" y="1963"/>
                    <a:pt x="1" y="2311"/>
                    <a:pt x="171" y="2566"/>
                  </a:cubicBezTo>
                  <a:cubicBezTo>
                    <a:pt x="249" y="2687"/>
                    <a:pt x="374" y="2746"/>
                    <a:pt x="500" y="2746"/>
                  </a:cubicBezTo>
                  <a:cubicBezTo>
                    <a:pt x="651" y="2746"/>
                    <a:pt x="801" y="2661"/>
                    <a:pt x="869" y="2499"/>
                  </a:cubicBezTo>
                  <a:cubicBezTo>
                    <a:pt x="1005" y="2663"/>
                    <a:pt x="1198" y="2744"/>
                    <a:pt x="1391" y="2744"/>
                  </a:cubicBezTo>
                  <a:cubicBezTo>
                    <a:pt x="1591" y="2744"/>
                    <a:pt x="1790" y="2656"/>
                    <a:pt x="1922" y="2480"/>
                  </a:cubicBezTo>
                  <a:cubicBezTo>
                    <a:pt x="2155" y="2780"/>
                    <a:pt x="2503" y="2943"/>
                    <a:pt x="2858" y="2943"/>
                  </a:cubicBezTo>
                  <a:cubicBezTo>
                    <a:pt x="3057" y="2943"/>
                    <a:pt x="3258" y="2892"/>
                    <a:pt x="3444" y="2786"/>
                  </a:cubicBezTo>
                  <a:cubicBezTo>
                    <a:pt x="3750" y="3143"/>
                    <a:pt x="4184" y="3335"/>
                    <a:pt x="4629" y="3335"/>
                  </a:cubicBezTo>
                  <a:cubicBezTo>
                    <a:pt x="4852" y="3335"/>
                    <a:pt x="5077" y="3287"/>
                    <a:pt x="5291" y="3188"/>
                  </a:cubicBezTo>
                  <a:cubicBezTo>
                    <a:pt x="5701" y="3939"/>
                    <a:pt x="6447" y="4318"/>
                    <a:pt x="7193" y="4318"/>
                  </a:cubicBezTo>
                  <a:cubicBezTo>
                    <a:pt x="7911" y="4318"/>
                    <a:pt x="8630" y="3968"/>
                    <a:pt x="9052" y="3265"/>
                  </a:cubicBezTo>
                  <a:cubicBezTo>
                    <a:pt x="9902" y="1823"/>
                    <a:pt x="8866" y="1"/>
                    <a:pt x="7199" y="1"/>
                  </a:cubicBezTo>
                  <a:cubicBezTo>
                    <a:pt x="7195" y="1"/>
                    <a:pt x="7190" y="1"/>
                    <a:pt x="7186" y="1"/>
                  </a:cubicBezTo>
                  <a:cubicBezTo>
                    <a:pt x="7174" y="1"/>
                    <a:pt x="7162" y="1"/>
                    <a:pt x="7150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89"/>
            <p:cNvSpPr/>
            <p:nvPr/>
          </p:nvSpPr>
          <p:spPr>
            <a:xfrm>
              <a:off x="2731845" y="3397612"/>
              <a:ext cx="241487" cy="97320"/>
            </a:xfrm>
            <a:custGeom>
              <a:avLst/>
              <a:gdLst/>
              <a:ahLst/>
              <a:cxnLst/>
              <a:rect l="l" t="t" r="r" b="b"/>
              <a:pathLst>
                <a:path w="9196" h="3706" extrusionOk="0">
                  <a:moveTo>
                    <a:pt x="2668" y="1"/>
                  </a:moveTo>
                  <a:cubicBezTo>
                    <a:pt x="2209" y="78"/>
                    <a:pt x="1845" y="413"/>
                    <a:pt x="1721" y="853"/>
                  </a:cubicBezTo>
                  <a:cubicBezTo>
                    <a:pt x="1612" y="791"/>
                    <a:pt x="1497" y="763"/>
                    <a:pt x="1385" y="763"/>
                  </a:cubicBezTo>
                  <a:cubicBezTo>
                    <a:pt x="1043" y="763"/>
                    <a:pt x="728" y="1026"/>
                    <a:pt x="706" y="1408"/>
                  </a:cubicBezTo>
                  <a:cubicBezTo>
                    <a:pt x="649" y="1379"/>
                    <a:pt x="572" y="1360"/>
                    <a:pt x="505" y="1360"/>
                  </a:cubicBezTo>
                  <a:cubicBezTo>
                    <a:pt x="501" y="1360"/>
                    <a:pt x="497" y="1360"/>
                    <a:pt x="493" y="1360"/>
                  </a:cubicBezTo>
                  <a:cubicBezTo>
                    <a:pt x="184" y="1360"/>
                    <a:pt x="0" y="1708"/>
                    <a:pt x="170" y="1963"/>
                  </a:cubicBezTo>
                  <a:cubicBezTo>
                    <a:pt x="248" y="2084"/>
                    <a:pt x="374" y="2143"/>
                    <a:pt x="499" y="2143"/>
                  </a:cubicBezTo>
                  <a:cubicBezTo>
                    <a:pt x="650" y="2143"/>
                    <a:pt x="801" y="2058"/>
                    <a:pt x="869" y="1896"/>
                  </a:cubicBezTo>
                  <a:cubicBezTo>
                    <a:pt x="1005" y="2060"/>
                    <a:pt x="1198" y="2141"/>
                    <a:pt x="1390" y="2141"/>
                  </a:cubicBezTo>
                  <a:cubicBezTo>
                    <a:pt x="1590" y="2141"/>
                    <a:pt x="1790" y="2053"/>
                    <a:pt x="1922" y="1877"/>
                  </a:cubicBezTo>
                  <a:cubicBezTo>
                    <a:pt x="2154" y="2182"/>
                    <a:pt x="2502" y="2347"/>
                    <a:pt x="2859" y="2347"/>
                  </a:cubicBezTo>
                  <a:cubicBezTo>
                    <a:pt x="3061" y="2347"/>
                    <a:pt x="3266" y="2294"/>
                    <a:pt x="3453" y="2183"/>
                  </a:cubicBezTo>
                  <a:cubicBezTo>
                    <a:pt x="3759" y="2540"/>
                    <a:pt x="4193" y="2732"/>
                    <a:pt x="4638" y="2732"/>
                  </a:cubicBezTo>
                  <a:cubicBezTo>
                    <a:pt x="4861" y="2732"/>
                    <a:pt x="5086" y="2684"/>
                    <a:pt x="5300" y="2585"/>
                  </a:cubicBezTo>
                  <a:cubicBezTo>
                    <a:pt x="5715" y="3339"/>
                    <a:pt x="6454" y="3705"/>
                    <a:pt x="7190" y="3705"/>
                  </a:cubicBezTo>
                  <a:cubicBezTo>
                    <a:pt x="8015" y="3705"/>
                    <a:pt x="8836" y="3245"/>
                    <a:pt x="9195" y="2355"/>
                  </a:cubicBezTo>
                  <a:lnTo>
                    <a:pt x="9195" y="2355"/>
                  </a:lnTo>
                  <a:cubicBezTo>
                    <a:pt x="8841" y="2604"/>
                    <a:pt x="8410" y="2729"/>
                    <a:pt x="7980" y="2729"/>
                  </a:cubicBezTo>
                  <a:cubicBezTo>
                    <a:pt x="7214" y="2729"/>
                    <a:pt x="6506" y="2327"/>
                    <a:pt x="6113" y="1666"/>
                  </a:cubicBezTo>
                  <a:cubicBezTo>
                    <a:pt x="6101" y="1641"/>
                    <a:pt x="6079" y="1628"/>
                    <a:pt x="6055" y="1628"/>
                  </a:cubicBezTo>
                  <a:cubicBezTo>
                    <a:pt x="6043" y="1628"/>
                    <a:pt x="6030" y="1631"/>
                    <a:pt x="6018" y="1637"/>
                  </a:cubicBezTo>
                  <a:cubicBezTo>
                    <a:pt x="5823" y="1716"/>
                    <a:pt x="5621" y="1754"/>
                    <a:pt x="5422" y="1754"/>
                  </a:cubicBezTo>
                  <a:cubicBezTo>
                    <a:pt x="4868" y="1754"/>
                    <a:pt x="4337" y="1462"/>
                    <a:pt x="4056" y="948"/>
                  </a:cubicBezTo>
                  <a:cubicBezTo>
                    <a:pt x="4040" y="925"/>
                    <a:pt x="4005" y="908"/>
                    <a:pt x="3977" y="908"/>
                  </a:cubicBezTo>
                  <a:cubicBezTo>
                    <a:pt x="3971" y="908"/>
                    <a:pt x="3965" y="908"/>
                    <a:pt x="3960" y="910"/>
                  </a:cubicBezTo>
                  <a:cubicBezTo>
                    <a:pt x="3855" y="948"/>
                    <a:pt x="3759" y="958"/>
                    <a:pt x="3654" y="968"/>
                  </a:cubicBezTo>
                  <a:cubicBezTo>
                    <a:pt x="3118" y="958"/>
                    <a:pt x="2678" y="527"/>
                    <a:pt x="266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4" name="Google Shape;12464;p89"/>
          <p:cNvGrpSpPr/>
          <p:nvPr/>
        </p:nvGrpSpPr>
        <p:grpSpPr>
          <a:xfrm>
            <a:off x="1295502" y="2437362"/>
            <a:ext cx="402645" cy="323917"/>
            <a:chOff x="1295502" y="2437362"/>
            <a:chExt cx="402645" cy="323917"/>
          </a:xfrm>
        </p:grpSpPr>
        <p:sp>
          <p:nvSpPr>
            <p:cNvPr id="12465" name="Google Shape;12465;p89"/>
            <p:cNvSpPr/>
            <p:nvPr/>
          </p:nvSpPr>
          <p:spPr>
            <a:xfrm>
              <a:off x="1295502" y="2437362"/>
              <a:ext cx="402645" cy="278724"/>
            </a:xfrm>
            <a:custGeom>
              <a:avLst/>
              <a:gdLst/>
              <a:ahLst/>
              <a:cxnLst/>
              <a:rect l="l" t="t" r="r" b="b"/>
              <a:pathLst>
                <a:path w="15333" h="10614" extrusionOk="0">
                  <a:moveTo>
                    <a:pt x="412" y="0"/>
                  </a:moveTo>
                  <a:cubicBezTo>
                    <a:pt x="183" y="0"/>
                    <a:pt x="1" y="182"/>
                    <a:pt x="1" y="412"/>
                  </a:cubicBezTo>
                  <a:lnTo>
                    <a:pt x="1" y="10202"/>
                  </a:lnTo>
                  <a:cubicBezTo>
                    <a:pt x="1" y="10432"/>
                    <a:pt x="183" y="10613"/>
                    <a:pt x="412" y="10613"/>
                  </a:cubicBezTo>
                  <a:lnTo>
                    <a:pt x="14921" y="10613"/>
                  </a:lnTo>
                  <a:cubicBezTo>
                    <a:pt x="15141" y="10613"/>
                    <a:pt x="15332" y="10432"/>
                    <a:pt x="15332" y="10202"/>
                  </a:cubicBezTo>
                  <a:lnTo>
                    <a:pt x="15332" y="412"/>
                  </a:lnTo>
                  <a:cubicBezTo>
                    <a:pt x="15332" y="182"/>
                    <a:pt x="15141" y="0"/>
                    <a:pt x="14921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89"/>
            <p:cNvSpPr/>
            <p:nvPr/>
          </p:nvSpPr>
          <p:spPr>
            <a:xfrm>
              <a:off x="1295502" y="2437362"/>
              <a:ext cx="402645" cy="278724"/>
            </a:xfrm>
            <a:custGeom>
              <a:avLst/>
              <a:gdLst/>
              <a:ahLst/>
              <a:cxnLst/>
              <a:rect l="l" t="t" r="r" b="b"/>
              <a:pathLst>
                <a:path w="15333" h="10614" extrusionOk="0">
                  <a:moveTo>
                    <a:pt x="13954" y="0"/>
                  </a:moveTo>
                  <a:lnTo>
                    <a:pt x="13954" y="9618"/>
                  </a:lnTo>
                  <a:cubicBezTo>
                    <a:pt x="13954" y="9838"/>
                    <a:pt x="13763" y="10030"/>
                    <a:pt x="13543" y="10030"/>
                  </a:cubicBezTo>
                  <a:lnTo>
                    <a:pt x="1" y="10030"/>
                  </a:lnTo>
                  <a:lnTo>
                    <a:pt x="1" y="10202"/>
                  </a:lnTo>
                  <a:cubicBezTo>
                    <a:pt x="1" y="10432"/>
                    <a:pt x="183" y="10613"/>
                    <a:pt x="412" y="10613"/>
                  </a:cubicBezTo>
                  <a:lnTo>
                    <a:pt x="14921" y="10613"/>
                  </a:lnTo>
                  <a:cubicBezTo>
                    <a:pt x="15141" y="10613"/>
                    <a:pt x="15332" y="10432"/>
                    <a:pt x="15332" y="10202"/>
                  </a:cubicBezTo>
                  <a:lnTo>
                    <a:pt x="15332" y="412"/>
                  </a:lnTo>
                  <a:cubicBezTo>
                    <a:pt x="15332" y="182"/>
                    <a:pt x="15141" y="0"/>
                    <a:pt x="14921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89"/>
            <p:cNvSpPr/>
            <p:nvPr/>
          </p:nvSpPr>
          <p:spPr>
            <a:xfrm>
              <a:off x="1324651" y="2467771"/>
              <a:ext cx="344347" cy="217905"/>
            </a:xfrm>
            <a:custGeom>
              <a:avLst/>
              <a:gdLst/>
              <a:ahLst/>
              <a:cxnLst/>
              <a:rect l="l" t="t" r="r" b="b"/>
              <a:pathLst>
                <a:path w="13113" h="8298" extrusionOk="0">
                  <a:moveTo>
                    <a:pt x="1159" y="0"/>
                  </a:moveTo>
                  <a:cubicBezTo>
                    <a:pt x="1130" y="0"/>
                    <a:pt x="1101" y="19"/>
                    <a:pt x="1101" y="48"/>
                  </a:cubicBezTo>
                  <a:cubicBezTo>
                    <a:pt x="1082" y="622"/>
                    <a:pt x="623" y="1072"/>
                    <a:pt x="49" y="1101"/>
                  </a:cubicBezTo>
                  <a:cubicBezTo>
                    <a:pt x="20" y="1101"/>
                    <a:pt x="1" y="1129"/>
                    <a:pt x="1" y="1158"/>
                  </a:cubicBezTo>
                  <a:lnTo>
                    <a:pt x="1" y="7139"/>
                  </a:lnTo>
                  <a:cubicBezTo>
                    <a:pt x="1" y="7168"/>
                    <a:pt x="20" y="7187"/>
                    <a:pt x="49" y="7187"/>
                  </a:cubicBezTo>
                  <a:cubicBezTo>
                    <a:pt x="623" y="7216"/>
                    <a:pt x="1082" y="7675"/>
                    <a:pt x="1101" y="8250"/>
                  </a:cubicBezTo>
                  <a:cubicBezTo>
                    <a:pt x="1101" y="8278"/>
                    <a:pt x="1130" y="8297"/>
                    <a:pt x="1159" y="8297"/>
                  </a:cubicBezTo>
                  <a:lnTo>
                    <a:pt x="11897" y="8297"/>
                  </a:lnTo>
                  <a:cubicBezTo>
                    <a:pt x="11925" y="8297"/>
                    <a:pt x="11945" y="8278"/>
                    <a:pt x="11945" y="8250"/>
                  </a:cubicBezTo>
                  <a:cubicBezTo>
                    <a:pt x="11973" y="7662"/>
                    <a:pt x="12452" y="7197"/>
                    <a:pt x="13037" y="7197"/>
                  </a:cubicBezTo>
                  <a:cubicBezTo>
                    <a:pt x="13043" y="7197"/>
                    <a:pt x="13049" y="7197"/>
                    <a:pt x="13055" y="7197"/>
                  </a:cubicBezTo>
                  <a:cubicBezTo>
                    <a:pt x="13083" y="7197"/>
                    <a:pt x="13112" y="7168"/>
                    <a:pt x="13112" y="7139"/>
                  </a:cubicBezTo>
                  <a:lnTo>
                    <a:pt x="13112" y="1158"/>
                  </a:lnTo>
                  <a:cubicBezTo>
                    <a:pt x="13112" y="1129"/>
                    <a:pt x="13083" y="1101"/>
                    <a:pt x="13055" y="1101"/>
                  </a:cubicBezTo>
                  <a:cubicBezTo>
                    <a:pt x="12461" y="1101"/>
                    <a:pt x="11973" y="641"/>
                    <a:pt x="11945" y="48"/>
                  </a:cubicBezTo>
                  <a:cubicBezTo>
                    <a:pt x="11945" y="19"/>
                    <a:pt x="11925" y="0"/>
                    <a:pt x="11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89"/>
            <p:cNvSpPr/>
            <p:nvPr/>
          </p:nvSpPr>
          <p:spPr>
            <a:xfrm>
              <a:off x="1600617" y="2467771"/>
              <a:ext cx="68381" cy="217905"/>
            </a:xfrm>
            <a:custGeom>
              <a:avLst/>
              <a:gdLst/>
              <a:ahLst/>
              <a:cxnLst/>
              <a:rect l="l" t="t" r="r" b="b"/>
              <a:pathLst>
                <a:path w="2604" h="8298" extrusionOk="0">
                  <a:moveTo>
                    <a:pt x="0" y="0"/>
                  </a:moveTo>
                  <a:cubicBezTo>
                    <a:pt x="19" y="0"/>
                    <a:pt x="48" y="19"/>
                    <a:pt x="48" y="48"/>
                  </a:cubicBezTo>
                  <a:cubicBezTo>
                    <a:pt x="77" y="641"/>
                    <a:pt x="565" y="1101"/>
                    <a:pt x="1158" y="1101"/>
                  </a:cubicBezTo>
                  <a:cubicBezTo>
                    <a:pt x="1187" y="1101"/>
                    <a:pt x="1206" y="1129"/>
                    <a:pt x="1206" y="1158"/>
                  </a:cubicBezTo>
                  <a:lnTo>
                    <a:pt x="1206" y="7139"/>
                  </a:lnTo>
                  <a:cubicBezTo>
                    <a:pt x="1206" y="7168"/>
                    <a:pt x="1187" y="7197"/>
                    <a:pt x="1158" y="7197"/>
                  </a:cubicBezTo>
                  <a:cubicBezTo>
                    <a:pt x="565" y="7197"/>
                    <a:pt x="77" y="7656"/>
                    <a:pt x="48" y="8250"/>
                  </a:cubicBezTo>
                  <a:cubicBezTo>
                    <a:pt x="48" y="8278"/>
                    <a:pt x="19" y="8297"/>
                    <a:pt x="0" y="8297"/>
                  </a:cubicBezTo>
                  <a:lnTo>
                    <a:pt x="1388" y="8297"/>
                  </a:lnTo>
                  <a:cubicBezTo>
                    <a:pt x="1416" y="8297"/>
                    <a:pt x="1436" y="8278"/>
                    <a:pt x="1436" y="8250"/>
                  </a:cubicBezTo>
                  <a:cubicBezTo>
                    <a:pt x="1464" y="7656"/>
                    <a:pt x="1952" y="7197"/>
                    <a:pt x="2546" y="7197"/>
                  </a:cubicBezTo>
                  <a:cubicBezTo>
                    <a:pt x="2574" y="7197"/>
                    <a:pt x="2603" y="7168"/>
                    <a:pt x="2603" y="7139"/>
                  </a:cubicBezTo>
                  <a:lnTo>
                    <a:pt x="2603" y="1158"/>
                  </a:lnTo>
                  <a:cubicBezTo>
                    <a:pt x="2603" y="1129"/>
                    <a:pt x="2574" y="1101"/>
                    <a:pt x="2546" y="1101"/>
                  </a:cubicBezTo>
                  <a:cubicBezTo>
                    <a:pt x="1952" y="1101"/>
                    <a:pt x="1464" y="641"/>
                    <a:pt x="1436" y="48"/>
                  </a:cubicBezTo>
                  <a:cubicBezTo>
                    <a:pt x="1436" y="19"/>
                    <a:pt x="1416" y="0"/>
                    <a:pt x="1388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89"/>
            <p:cNvSpPr/>
            <p:nvPr/>
          </p:nvSpPr>
          <p:spPr>
            <a:xfrm>
              <a:off x="1557445" y="2680871"/>
              <a:ext cx="66044" cy="80408"/>
            </a:xfrm>
            <a:custGeom>
              <a:avLst/>
              <a:gdLst/>
              <a:ahLst/>
              <a:cxnLst/>
              <a:rect l="l" t="t" r="r" b="b"/>
              <a:pathLst>
                <a:path w="2515" h="3062" extrusionOk="0">
                  <a:moveTo>
                    <a:pt x="1156" y="1"/>
                  </a:moveTo>
                  <a:lnTo>
                    <a:pt x="17" y="2393"/>
                  </a:lnTo>
                  <a:cubicBezTo>
                    <a:pt x="0" y="2419"/>
                    <a:pt x="21" y="2452"/>
                    <a:pt x="53" y="2452"/>
                  </a:cubicBezTo>
                  <a:cubicBezTo>
                    <a:pt x="57" y="2452"/>
                    <a:pt x="61" y="2452"/>
                    <a:pt x="65" y="2451"/>
                  </a:cubicBezTo>
                  <a:lnTo>
                    <a:pt x="831" y="2336"/>
                  </a:lnTo>
                  <a:cubicBezTo>
                    <a:pt x="836" y="2333"/>
                    <a:pt x="840" y="2332"/>
                    <a:pt x="844" y="2332"/>
                  </a:cubicBezTo>
                  <a:cubicBezTo>
                    <a:pt x="855" y="2332"/>
                    <a:pt x="862" y="2341"/>
                    <a:pt x="869" y="2355"/>
                  </a:cubicBezTo>
                  <a:lnTo>
                    <a:pt x="1300" y="3044"/>
                  </a:lnTo>
                  <a:cubicBezTo>
                    <a:pt x="1308" y="3056"/>
                    <a:pt x="1319" y="3061"/>
                    <a:pt x="1330" y="3061"/>
                  </a:cubicBezTo>
                  <a:cubicBezTo>
                    <a:pt x="1346" y="3061"/>
                    <a:pt x="1361" y="3051"/>
                    <a:pt x="1367" y="3034"/>
                  </a:cubicBezTo>
                  <a:lnTo>
                    <a:pt x="2515" y="64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89"/>
            <p:cNvSpPr/>
            <p:nvPr/>
          </p:nvSpPr>
          <p:spPr>
            <a:xfrm>
              <a:off x="1607129" y="2680871"/>
              <a:ext cx="66070" cy="80408"/>
            </a:xfrm>
            <a:custGeom>
              <a:avLst/>
              <a:gdLst/>
              <a:ahLst/>
              <a:cxnLst/>
              <a:rect l="l" t="t" r="r" b="b"/>
              <a:pathLst>
                <a:path w="2516" h="3062" extrusionOk="0">
                  <a:moveTo>
                    <a:pt x="1350" y="1"/>
                  </a:moveTo>
                  <a:lnTo>
                    <a:pt x="1" y="642"/>
                  </a:lnTo>
                  <a:lnTo>
                    <a:pt x="1140" y="3034"/>
                  </a:lnTo>
                  <a:cubicBezTo>
                    <a:pt x="1151" y="3051"/>
                    <a:pt x="1168" y="3061"/>
                    <a:pt x="1185" y="3061"/>
                  </a:cubicBezTo>
                  <a:cubicBezTo>
                    <a:pt x="1197" y="3061"/>
                    <a:pt x="1208" y="3056"/>
                    <a:pt x="1216" y="3044"/>
                  </a:cubicBezTo>
                  <a:lnTo>
                    <a:pt x="1637" y="2355"/>
                  </a:lnTo>
                  <a:cubicBezTo>
                    <a:pt x="1644" y="2341"/>
                    <a:pt x="1657" y="2332"/>
                    <a:pt x="1670" y="2332"/>
                  </a:cubicBezTo>
                  <a:cubicBezTo>
                    <a:pt x="1675" y="2332"/>
                    <a:pt x="1680" y="2333"/>
                    <a:pt x="1685" y="2336"/>
                  </a:cubicBezTo>
                  <a:lnTo>
                    <a:pt x="2451" y="2451"/>
                  </a:lnTo>
                  <a:cubicBezTo>
                    <a:pt x="2455" y="2452"/>
                    <a:pt x="2459" y="2452"/>
                    <a:pt x="2463" y="2452"/>
                  </a:cubicBezTo>
                  <a:cubicBezTo>
                    <a:pt x="2495" y="2452"/>
                    <a:pt x="2516" y="2419"/>
                    <a:pt x="2499" y="2393"/>
                  </a:cubicBezTo>
                  <a:lnTo>
                    <a:pt x="1350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89"/>
            <p:cNvSpPr/>
            <p:nvPr/>
          </p:nvSpPr>
          <p:spPr>
            <a:xfrm>
              <a:off x="1556631" y="2604927"/>
              <a:ext cx="117146" cy="115229"/>
            </a:xfrm>
            <a:custGeom>
              <a:avLst/>
              <a:gdLst/>
              <a:ahLst/>
              <a:cxnLst/>
              <a:rect l="l" t="t" r="r" b="b"/>
              <a:pathLst>
                <a:path w="4461" h="4388" extrusionOk="0">
                  <a:moveTo>
                    <a:pt x="2234" y="0"/>
                  </a:moveTo>
                  <a:cubicBezTo>
                    <a:pt x="2113" y="0"/>
                    <a:pt x="1991" y="36"/>
                    <a:pt x="1886" y="108"/>
                  </a:cubicBezTo>
                  <a:cubicBezTo>
                    <a:pt x="1790" y="179"/>
                    <a:pt x="1675" y="218"/>
                    <a:pt x="1562" y="218"/>
                  </a:cubicBezTo>
                  <a:cubicBezTo>
                    <a:pt x="1539" y="218"/>
                    <a:pt x="1516" y="216"/>
                    <a:pt x="1493" y="213"/>
                  </a:cubicBezTo>
                  <a:cubicBezTo>
                    <a:pt x="1477" y="212"/>
                    <a:pt x="1461" y="211"/>
                    <a:pt x="1444" y="211"/>
                  </a:cubicBezTo>
                  <a:cubicBezTo>
                    <a:pt x="1205" y="211"/>
                    <a:pt x="989" y="342"/>
                    <a:pt x="890" y="557"/>
                  </a:cubicBezTo>
                  <a:cubicBezTo>
                    <a:pt x="833" y="691"/>
                    <a:pt x="728" y="797"/>
                    <a:pt x="603" y="854"/>
                  </a:cubicBezTo>
                  <a:cubicBezTo>
                    <a:pt x="373" y="959"/>
                    <a:pt x="230" y="1199"/>
                    <a:pt x="259" y="1448"/>
                  </a:cubicBezTo>
                  <a:cubicBezTo>
                    <a:pt x="268" y="1591"/>
                    <a:pt x="230" y="1735"/>
                    <a:pt x="153" y="1849"/>
                  </a:cubicBezTo>
                  <a:cubicBezTo>
                    <a:pt x="0" y="2060"/>
                    <a:pt x="0" y="2328"/>
                    <a:pt x="153" y="2539"/>
                  </a:cubicBezTo>
                  <a:cubicBezTo>
                    <a:pt x="230" y="2653"/>
                    <a:pt x="268" y="2797"/>
                    <a:pt x="259" y="2940"/>
                  </a:cubicBezTo>
                  <a:cubicBezTo>
                    <a:pt x="230" y="3189"/>
                    <a:pt x="373" y="3429"/>
                    <a:pt x="603" y="3534"/>
                  </a:cubicBezTo>
                  <a:cubicBezTo>
                    <a:pt x="728" y="3591"/>
                    <a:pt x="833" y="3697"/>
                    <a:pt x="890" y="3831"/>
                  </a:cubicBezTo>
                  <a:cubicBezTo>
                    <a:pt x="989" y="4046"/>
                    <a:pt x="1205" y="4177"/>
                    <a:pt x="1444" y="4177"/>
                  </a:cubicBezTo>
                  <a:cubicBezTo>
                    <a:pt x="1461" y="4177"/>
                    <a:pt x="1477" y="4176"/>
                    <a:pt x="1493" y="4175"/>
                  </a:cubicBezTo>
                  <a:cubicBezTo>
                    <a:pt x="1516" y="4172"/>
                    <a:pt x="1539" y="4170"/>
                    <a:pt x="1562" y="4170"/>
                  </a:cubicBezTo>
                  <a:cubicBezTo>
                    <a:pt x="1675" y="4170"/>
                    <a:pt x="1790" y="4209"/>
                    <a:pt x="1886" y="4280"/>
                  </a:cubicBezTo>
                  <a:cubicBezTo>
                    <a:pt x="1991" y="4352"/>
                    <a:pt x="2113" y="4388"/>
                    <a:pt x="2234" y="4388"/>
                  </a:cubicBezTo>
                  <a:cubicBezTo>
                    <a:pt x="2355" y="4388"/>
                    <a:pt x="2474" y="4352"/>
                    <a:pt x="2575" y="4280"/>
                  </a:cubicBezTo>
                  <a:cubicBezTo>
                    <a:pt x="2670" y="4209"/>
                    <a:pt x="2785" y="4170"/>
                    <a:pt x="2904" y="4170"/>
                  </a:cubicBezTo>
                  <a:cubicBezTo>
                    <a:pt x="2928" y="4170"/>
                    <a:pt x="2952" y="4172"/>
                    <a:pt x="2977" y="4175"/>
                  </a:cubicBezTo>
                  <a:cubicBezTo>
                    <a:pt x="2992" y="4176"/>
                    <a:pt x="3008" y="4177"/>
                    <a:pt x="3024" y="4177"/>
                  </a:cubicBezTo>
                  <a:cubicBezTo>
                    <a:pt x="3255" y="4177"/>
                    <a:pt x="3472" y="4046"/>
                    <a:pt x="3580" y="3831"/>
                  </a:cubicBezTo>
                  <a:cubicBezTo>
                    <a:pt x="3637" y="3697"/>
                    <a:pt x="3742" y="3591"/>
                    <a:pt x="3867" y="3534"/>
                  </a:cubicBezTo>
                  <a:cubicBezTo>
                    <a:pt x="4096" y="3429"/>
                    <a:pt x="4230" y="3189"/>
                    <a:pt x="4211" y="2940"/>
                  </a:cubicBezTo>
                  <a:cubicBezTo>
                    <a:pt x="4202" y="2797"/>
                    <a:pt x="4230" y="2653"/>
                    <a:pt x="4316" y="2539"/>
                  </a:cubicBezTo>
                  <a:cubicBezTo>
                    <a:pt x="4460" y="2328"/>
                    <a:pt x="4460" y="2060"/>
                    <a:pt x="4316" y="1849"/>
                  </a:cubicBezTo>
                  <a:cubicBezTo>
                    <a:pt x="4230" y="1735"/>
                    <a:pt x="4202" y="1591"/>
                    <a:pt x="4211" y="1448"/>
                  </a:cubicBezTo>
                  <a:cubicBezTo>
                    <a:pt x="4230" y="1199"/>
                    <a:pt x="4096" y="959"/>
                    <a:pt x="3867" y="854"/>
                  </a:cubicBezTo>
                  <a:cubicBezTo>
                    <a:pt x="3742" y="797"/>
                    <a:pt x="3637" y="691"/>
                    <a:pt x="3580" y="557"/>
                  </a:cubicBezTo>
                  <a:cubicBezTo>
                    <a:pt x="3472" y="342"/>
                    <a:pt x="3255" y="211"/>
                    <a:pt x="3024" y="211"/>
                  </a:cubicBezTo>
                  <a:cubicBezTo>
                    <a:pt x="3008" y="211"/>
                    <a:pt x="2992" y="212"/>
                    <a:pt x="2977" y="213"/>
                  </a:cubicBezTo>
                  <a:cubicBezTo>
                    <a:pt x="2952" y="216"/>
                    <a:pt x="2928" y="218"/>
                    <a:pt x="2904" y="218"/>
                  </a:cubicBezTo>
                  <a:cubicBezTo>
                    <a:pt x="2785" y="218"/>
                    <a:pt x="2670" y="179"/>
                    <a:pt x="2575" y="108"/>
                  </a:cubicBezTo>
                  <a:cubicBezTo>
                    <a:pt x="2474" y="36"/>
                    <a:pt x="2355" y="0"/>
                    <a:pt x="2234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89"/>
            <p:cNvSpPr/>
            <p:nvPr/>
          </p:nvSpPr>
          <p:spPr>
            <a:xfrm>
              <a:off x="1595076" y="2714300"/>
              <a:ext cx="2048" cy="26"/>
            </a:xfrm>
            <a:custGeom>
              <a:avLst/>
              <a:gdLst/>
              <a:ahLst/>
              <a:cxnLst/>
              <a:rect l="l" t="t" r="r" b="b"/>
              <a:pathLst>
                <a:path w="78" h="1" extrusionOk="0">
                  <a:moveTo>
                    <a:pt x="1" y="0"/>
                  </a:moveTo>
                  <a:lnTo>
                    <a:pt x="29" y="0"/>
                  </a:lnTo>
                  <a:lnTo>
                    <a:pt x="77" y="0"/>
                  </a:lnTo>
                  <a:cubicBezTo>
                    <a:pt x="48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89"/>
            <p:cNvSpPr/>
            <p:nvPr/>
          </p:nvSpPr>
          <p:spPr>
            <a:xfrm>
              <a:off x="1595076" y="2610757"/>
              <a:ext cx="2048" cy="26"/>
            </a:xfrm>
            <a:custGeom>
              <a:avLst/>
              <a:gdLst/>
              <a:ahLst/>
              <a:cxnLst/>
              <a:rect l="l" t="t" r="r" b="b"/>
              <a:pathLst>
                <a:path w="78" h="1" extrusionOk="0">
                  <a:moveTo>
                    <a:pt x="77" y="1"/>
                  </a:moveTo>
                  <a:lnTo>
                    <a:pt x="29" y="1"/>
                  </a:lnTo>
                  <a:lnTo>
                    <a:pt x="1" y="1"/>
                  </a:lnTo>
                  <a:cubicBezTo>
                    <a:pt x="29" y="1"/>
                    <a:pt x="48" y="1"/>
                    <a:pt x="77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89"/>
            <p:cNvSpPr/>
            <p:nvPr/>
          </p:nvSpPr>
          <p:spPr>
            <a:xfrm>
              <a:off x="1598857" y="2604927"/>
              <a:ext cx="74920" cy="115176"/>
            </a:xfrm>
            <a:custGeom>
              <a:avLst/>
              <a:gdLst/>
              <a:ahLst/>
              <a:cxnLst/>
              <a:rect l="l" t="t" r="r" b="b"/>
              <a:pathLst>
                <a:path w="2853" h="4386" extrusionOk="0">
                  <a:moveTo>
                    <a:pt x="626" y="0"/>
                  </a:moveTo>
                  <a:cubicBezTo>
                    <a:pt x="505" y="0"/>
                    <a:pt x="383" y="36"/>
                    <a:pt x="278" y="108"/>
                  </a:cubicBezTo>
                  <a:cubicBezTo>
                    <a:pt x="201" y="165"/>
                    <a:pt x="105" y="203"/>
                    <a:pt x="0" y="213"/>
                  </a:cubicBezTo>
                  <a:cubicBezTo>
                    <a:pt x="8" y="213"/>
                    <a:pt x="16" y="212"/>
                    <a:pt x="24" y="212"/>
                  </a:cubicBezTo>
                  <a:cubicBezTo>
                    <a:pt x="255" y="212"/>
                    <a:pt x="473" y="345"/>
                    <a:pt x="574" y="557"/>
                  </a:cubicBezTo>
                  <a:cubicBezTo>
                    <a:pt x="632" y="691"/>
                    <a:pt x="737" y="787"/>
                    <a:pt x="861" y="854"/>
                  </a:cubicBezTo>
                  <a:cubicBezTo>
                    <a:pt x="1091" y="959"/>
                    <a:pt x="1235" y="1199"/>
                    <a:pt x="1206" y="1448"/>
                  </a:cubicBezTo>
                  <a:cubicBezTo>
                    <a:pt x="1196" y="1591"/>
                    <a:pt x="1235" y="1735"/>
                    <a:pt x="1311" y="1849"/>
                  </a:cubicBezTo>
                  <a:cubicBezTo>
                    <a:pt x="1464" y="2050"/>
                    <a:pt x="1464" y="2328"/>
                    <a:pt x="1311" y="2539"/>
                  </a:cubicBezTo>
                  <a:cubicBezTo>
                    <a:pt x="1235" y="2653"/>
                    <a:pt x="1196" y="2797"/>
                    <a:pt x="1206" y="2940"/>
                  </a:cubicBezTo>
                  <a:cubicBezTo>
                    <a:pt x="1235" y="3189"/>
                    <a:pt x="1091" y="3429"/>
                    <a:pt x="861" y="3534"/>
                  </a:cubicBezTo>
                  <a:cubicBezTo>
                    <a:pt x="737" y="3591"/>
                    <a:pt x="632" y="3697"/>
                    <a:pt x="574" y="3831"/>
                  </a:cubicBezTo>
                  <a:cubicBezTo>
                    <a:pt x="473" y="4043"/>
                    <a:pt x="255" y="4176"/>
                    <a:pt x="24" y="4176"/>
                  </a:cubicBezTo>
                  <a:cubicBezTo>
                    <a:pt x="16" y="4176"/>
                    <a:pt x="8" y="4175"/>
                    <a:pt x="0" y="4175"/>
                  </a:cubicBezTo>
                  <a:lnTo>
                    <a:pt x="0" y="4175"/>
                  </a:lnTo>
                  <a:cubicBezTo>
                    <a:pt x="105" y="4185"/>
                    <a:pt x="201" y="4213"/>
                    <a:pt x="278" y="4271"/>
                  </a:cubicBezTo>
                  <a:cubicBezTo>
                    <a:pt x="383" y="4347"/>
                    <a:pt x="505" y="4386"/>
                    <a:pt x="626" y="4386"/>
                  </a:cubicBezTo>
                  <a:cubicBezTo>
                    <a:pt x="747" y="4386"/>
                    <a:pt x="866" y="4347"/>
                    <a:pt x="967" y="4271"/>
                  </a:cubicBezTo>
                  <a:cubicBezTo>
                    <a:pt x="1070" y="4202"/>
                    <a:pt x="1196" y="4164"/>
                    <a:pt x="1325" y="4164"/>
                  </a:cubicBezTo>
                  <a:cubicBezTo>
                    <a:pt x="1340" y="4164"/>
                    <a:pt x="1354" y="4165"/>
                    <a:pt x="1369" y="4165"/>
                  </a:cubicBezTo>
                  <a:cubicBezTo>
                    <a:pt x="1390" y="4168"/>
                    <a:pt x="1411" y="4169"/>
                    <a:pt x="1432" y="4169"/>
                  </a:cubicBezTo>
                  <a:cubicBezTo>
                    <a:pt x="1657" y="4169"/>
                    <a:pt x="1866" y="4032"/>
                    <a:pt x="1962" y="3831"/>
                  </a:cubicBezTo>
                  <a:cubicBezTo>
                    <a:pt x="2029" y="3697"/>
                    <a:pt x="2125" y="3591"/>
                    <a:pt x="2259" y="3534"/>
                  </a:cubicBezTo>
                  <a:cubicBezTo>
                    <a:pt x="2488" y="3429"/>
                    <a:pt x="2622" y="3189"/>
                    <a:pt x="2603" y="2940"/>
                  </a:cubicBezTo>
                  <a:cubicBezTo>
                    <a:pt x="2584" y="2797"/>
                    <a:pt x="2622" y="2653"/>
                    <a:pt x="2708" y="2539"/>
                  </a:cubicBezTo>
                  <a:cubicBezTo>
                    <a:pt x="2852" y="2328"/>
                    <a:pt x="2852" y="2050"/>
                    <a:pt x="2708" y="1849"/>
                  </a:cubicBezTo>
                  <a:cubicBezTo>
                    <a:pt x="2622" y="1735"/>
                    <a:pt x="2584" y="1591"/>
                    <a:pt x="2603" y="1448"/>
                  </a:cubicBezTo>
                  <a:cubicBezTo>
                    <a:pt x="2622" y="1199"/>
                    <a:pt x="2488" y="959"/>
                    <a:pt x="2259" y="854"/>
                  </a:cubicBezTo>
                  <a:cubicBezTo>
                    <a:pt x="2125" y="787"/>
                    <a:pt x="2029" y="691"/>
                    <a:pt x="1962" y="557"/>
                  </a:cubicBezTo>
                  <a:cubicBezTo>
                    <a:pt x="1863" y="342"/>
                    <a:pt x="1647" y="211"/>
                    <a:pt x="1416" y="211"/>
                  </a:cubicBezTo>
                  <a:cubicBezTo>
                    <a:pt x="1400" y="211"/>
                    <a:pt x="1384" y="212"/>
                    <a:pt x="1369" y="213"/>
                  </a:cubicBezTo>
                  <a:cubicBezTo>
                    <a:pt x="1344" y="216"/>
                    <a:pt x="1320" y="218"/>
                    <a:pt x="1296" y="218"/>
                  </a:cubicBezTo>
                  <a:cubicBezTo>
                    <a:pt x="1177" y="218"/>
                    <a:pt x="1062" y="179"/>
                    <a:pt x="967" y="108"/>
                  </a:cubicBezTo>
                  <a:cubicBezTo>
                    <a:pt x="866" y="36"/>
                    <a:pt x="747" y="0"/>
                    <a:pt x="626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89"/>
            <p:cNvSpPr/>
            <p:nvPr/>
          </p:nvSpPr>
          <p:spPr>
            <a:xfrm>
              <a:off x="1583023" y="2630872"/>
              <a:ext cx="63602" cy="63339"/>
            </a:xfrm>
            <a:custGeom>
              <a:avLst/>
              <a:gdLst/>
              <a:ahLst/>
              <a:cxnLst/>
              <a:rect l="l" t="t" r="r" b="b"/>
              <a:pathLst>
                <a:path w="2422" h="2412" extrusionOk="0">
                  <a:moveTo>
                    <a:pt x="1206" y="0"/>
                  </a:moveTo>
                  <a:cubicBezTo>
                    <a:pt x="546" y="0"/>
                    <a:pt x="0" y="536"/>
                    <a:pt x="0" y="1206"/>
                  </a:cubicBezTo>
                  <a:cubicBezTo>
                    <a:pt x="0" y="1866"/>
                    <a:pt x="546" y="2412"/>
                    <a:pt x="1206" y="2412"/>
                  </a:cubicBezTo>
                  <a:cubicBezTo>
                    <a:pt x="1876" y="2412"/>
                    <a:pt x="2421" y="1866"/>
                    <a:pt x="2421" y="1206"/>
                  </a:cubicBezTo>
                  <a:cubicBezTo>
                    <a:pt x="2421" y="536"/>
                    <a:pt x="1876" y="0"/>
                    <a:pt x="1206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89"/>
            <p:cNvSpPr/>
            <p:nvPr/>
          </p:nvSpPr>
          <p:spPr>
            <a:xfrm>
              <a:off x="1595076" y="2630872"/>
              <a:ext cx="56827" cy="63287"/>
            </a:xfrm>
            <a:custGeom>
              <a:avLst/>
              <a:gdLst/>
              <a:ahLst/>
              <a:cxnLst/>
              <a:rect l="l" t="t" r="r" b="b"/>
              <a:pathLst>
                <a:path w="2164" h="2410" extrusionOk="0">
                  <a:moveTo>
                    <a:pt x="757" y="0"/>
                  </a:moveTo>
                  <a:cubicBezTo>
                    <a:pt x="479" y="0"/>
                    <a:pt x="211" y="96"/>
                    <a:pt x="1" y="268"/>
                  </a:cubicBezTo>
                  <a:cubicBezTo>
                    <a:pt x="603" y="747"/>
                    <a:pt x="603" y="1665"/>
                    <a:pt x="1" y="2153"/>
                  </a:cubicBezTo>
                  <a:cubicBezTo>
                    <a:pt x="224" y="2328"/>
                    <a:pt x="485" y="2410"/>
                    <a:pt x="741" y="2410"/>
                  </a:cubicBezTo>
                  <a:cubicBezTo>
                    <a:pt x="1229" y="2410"/>
                    <a:pt x="1704" y="2113"/>
                    <a:pt x="1886" y="1598"/>
                  </a:cubicBezTo>
                  <a:cubicBezTo>
                    <a:pt x="2163" y="823"/>
                    <a:pt x="1580" y="0"/>
                    <a:pt x="757" y="0"/>
                  </a:cubicBez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89"/>
            <p:cNvSpPr/>
            <p:nvPr/>
          </p:nvSpPr>
          <p:spPr>
            <a:xfrm>
              <a:off x="1370054" y="2536074"/>
              <a:ext cx="253304" cy="12158"/>
            </a:xfrm>
            <a:custGeom>
              <a:avLst/>
              <a:gdLst/>
              <a:ahLst/>
              <a:cxnLst/>
              <a:rect l="l" t="t" r="r" b="b"/>
              <a:pathLst>
                <a:path w="9646" h="463" extrusionOk="0">
                  <a:moveTo>
                    <a:pt x="303" y="1"/>
                  </a:moveTo>
                  <a:cubicBezTo>
                    <a:pt x="1" y="1"/>
                    <a:pt x="4" y="462"/>
                    <a:pt x="311" y="462"/>
                  </a:cubicBezTo>
                  <a:cubicBezTo>
                    <a:pt x="317" y="462"/>
                    <a:pt x="323" y="462"/>
                    <a:pt x="329" y="462"/>
                  </a:cubicBezTo>
                  <a:lnTo>
                    <a:pt x="9326" y="462"/>
                  </a:lnTo>
                  <a:cubicBezTo>
                    <a:pt x="9332" y="462"/>
                    <a:pt x="9338" y="462"/>
                    <a:pt x="9343" y="462"/>
                  </a:cubicBezTo>
                  <a:cubicBezTo>
                    <a:pt x="9642" y="462"/>
                    <a:pt x="9645" y="1"/>
                    <a:pt x="9352" y="1"/>
                  </a:cubicBezTo>
                  <a:cubicBezTo>
                    <a:pt x="9343" y="1"/>
                    <a:pt x="9335" y="1"/>
                    <a:pt x="9326" y="2"/>
                  </a:cubicBezTo>
                  <a:lnTo>
                    <a:pt x="329" y="2"/>
                  </a:lnTo>
                  <a:cubicBezTo>
                    <a:pt x="320" y="1"/>
                    <a:pt x="311" y="1"/>
                    <a:pt x="303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89"/>
            <p:cNvSpPr/>
            <p:nvPr/>
          </p:nvSpPr>
          <p:spPr>
            <a:xfrm>
              <a:off x="1370054" y="2503170"/>
              <a:ext cx="253304" cy="12132"/>
            </a:xfrm>
            <a:custGeom>
              <a:avLst/>
              <a:gdLst/>
              <a:ahLst/>
              <a:cxnLst/>
              <a:rect l="l" t="t" r="r" b="b"/>
              <a:pathLst>
                <a:path w="9646" h="462" extrusionOk="0">
                  <a:moveTo>
                    <a:pt x="303" y="0"/>
                  </a:moveTo>
                  <a:cubicBezTo>
                    <a:pt x="1" y="0"/>
                    <a:pt x="4" y="461"/>
                    <a:pt x="311" y="461"/>
                  </a:cubicBezTo>
                  <a:cubicBezTo>
                    <a:pt x="317" y="461"/>
                    <a:pt x="323" y="461"/>
                    <a:pt x="329" y="461"/>
                  </a:cubicBezTo>
                  <a:lnTo>
                    <a:pt x="9326" y="461"/>
                  </a:lnTo>
                  <a:cubicBezTo>
                    <a:pt x="9332" y="461"/>
                    <a:pt x="9338" y="461"/>
                    <a:pt x="9343" y="461"/>
                  </a:cubicBezTo>
                  <a:cubicBezTo>
                    <a:pt x="9642" y="461"/>
                    <a:pt x="9645" y="0"/>
                    <a:pt x="9352" y="0"/>
                  </a:cubicBezTo>
                  <a:cubicBezTo>
                    <a:pt x="9343" y="0"/>
                    <a:pt x="9335" y="1"/>
                    <a:pt x="9326" y="1"/>
                  </a:cubicBezTo>
                  <a:lnTo>
                    <a:pt x="329" y="1"/>
                  </a:lnTo>
                  <a:cubicBezTo>
                    <a:pt x="320" y="1"/>
                    <a:pt x="311" y="0"/>
                    <a:pt x="303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89"/>
            <p:cNvSpPr/>
            <p:nvPr/>
          </p:nvSpPr>
          <p:spPr>
            <a:xfrm>
              <a:off x="1370133" y="2569266"/>
              <a:ext cx="253146" cy="12132"/>
            </a:xfrm>
            <a:custGeom>
              <a:avLst/>
              <a:gdLst/>
              <a:ahLst/>
              <a:cxnLst/>
              <a:rect l="l" t="t" r="r" b="b"/>
              <a:pathLst>
                <a:path w="9640" h="462" extrusionOk="0">
                  <a:moveTo>
                    <a:pt x="300" y="0"/>
                  </a:moveTo>
                  <a:cubicBezTo>
                    <a:pt x="0" y="0"/>
                    <a:pt x="0" y="462"/>
                    <a:pt x="300" y="462"/>
                  </a:cubicBezTo>
                  <a:cubicBezTo>
                    <a:pt x="309" y="462"/>
                    <a:pt x="317" y="462"/>
                    <a:pt x="326" y="461"/>
                  </a:cubicBezTo>
                  <a:lnTo>
                    <a:pt x="9323" y="461"/>
                  </a:lnTo>
                  <a:cubicBezTo>
                    <a:pt x="9331" y="462"/>
                    <a:pt x="9340" y="462"/>
                    <a:pt x="9348" y="462"/>
                  </a:cubicBezTo>
                  <a:cubicBezTo>
                    <a:pt x="9639" y="462"/>
                    <a:pt x="9639" y="0"/>
                    <a:pt x="9348" y="0"/>
                  </a:cubicBezTo>
                  <a:cubicBezTo>
                    <a:pt x="9340" y="0"/>
                    <a:pt x="9331" y="1"/>
                    <a:pt x="9323" y="1"/>
                  </a:cubicBezTo>
                  <a:lnTo>
                    <a:pt x="326" y="1"/>
                  </a:lnTo>
                  <a:cubicBezTo>
                    <a:pt x="317" y="1"/>
                    <a:pt x="309" y="0"/>
                    <a:pt x="300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89"/>
            <p:cNvSpPr/>
            <p:nvPr/>
          </p:nvSpPr>
          <p:spPr>
            <a:xfrm>
              <a:off x="1447521" y="2612228"/>
              <a:ext cx="98344" cy="12158"/>
            </a:xfrm>
            <a:custGeom>
              <a:avLst/>
              <a:gdLst/>
              <a:ahLst/>
              <a:cxnLst/>
              <a:rect l="l" t="t" r="r" b="b"/>
              <a:pathLst>
                <a:path w="3745" h="463" extrusionOk="0">
                  <a:moveTo>
                    <a:pt x="301" y="1"/>
                  </a:moveTo>
                  <a:cubicBezTo>
                    <a:pt x="1" y="1"/>
                    <a:pt x="1" y="462"/>
                    <a:pt x="301" y="462"/>
                  </a:cubicBezTo>
                  <a:cubicBezTo>
                    <a:pt x="309" y="462"/>
                    <a:pt x="318" y="462"/>
                    <a:pt x="327" y="461"/>
                  </a:cubicBezTo>
                  <a:lnTo>
                    <a:pt x="3418" y="461"/>
                  </a:lnTo>
                  <a:cubicBezTo>
                    <a:pt x="3427" y="462"/>
                    <a:pt x="3436" y="462"/>
                    <a:pt x="3445" y="462"/>
                  </a:cubicBezTo>
                  <a:cubicBezTo>
                    <a:pt x="3744" y="462"/>
                    <a:pt x="3744" y="1"/>
                    <a:pt x="3445" y="1"/>
                  </a:cubicBezTo>
                  <a:cubicBezTo>
                    <a:pt x="3436" y="1"/>
                    <a:pt x="3427" y="1"/>
                    <a:pt x="3418" y="2"/>
                  </a:cubicBezTo>
                  <a:lnTo>
                    <a:pt x="327" y="2"/>
                  </a:lnTo>
                  <a:cubicBezTo>
                    <a:pt x="318" y="1"/>
                    <a:pt x="309" y="1"/>
                    <a:pt x="301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1" name="Google Shape;12481;p89"/>
          <p:cNvGrpSpPr/>
          <p:nvPr/>
        </p:nvGrpSpPr>
        <p:grpSpPr>
          <a:xfrm>
            <a:off x="882590" y="2438360"/>
            <a:ext cx="337310" cy="337047"/>
            <a:chOff x="882590" y="2438360"/>
            <a:chExt cx="337310" cy="337047"/>
          </a:xfrm>
        </p:grpSpPr>
        <p:sp>
          <p:nvSpPr>
            <p:cNvPr id="12482" name="Google Shape;12482;p89"/>
            <p:cNvSpPr/>
            <p:nvPr/>
          </p:nvSpPr>
          <p:spPr>
            <a:xfrm>
              <a:off x="992934" y="2438360"/>
              <a:ext cx="114625" cy="337047"/>
            </a:xfrm>
            <a:custGeom>
              <a:avLst/>
              <a:gdLst/>
              <a:ahLst/>
              <a:cxnLst/>
              <a:rect l="l" t="t" r="r" b="b"/>
              <a:pathLst>
                <a:path w="4365" h="12835" extrusionOk="0">
                  <a:moveTo>
                    <a:pt x="0" y="0"/>
                  </a:moveTo>
                  <a:lnTo>
                    <a:pt x="0" y="12834"/>
                  </a:lnTo>
                  <a:lnTo>
                    <a:pt x="4364" y="12834"/>
                  </a:lnTo>
                  <a:lnTo>
                    <a:pt x="4364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89"/>
            <p:cNvSpPr/>
            <p:nvPr/>
          </p:nvSpPr>
          <p:spPr>
            <a:xfrm>
              <a:off x="1081640" y="2438360"/>
              <a:ext cx="25919" cy="337047"/>
            </a:xfrm>
            <a:custGeom>
              <a:avLst/>
              <a:gdLst/>
              <a:ahLst/>
              <a:cxnLst/>
              <a:rect l="l" t="t" r="r" b="b"/>
              <a:pathLst>
                <a:path w="987" h="12835" extrusionOk="0">
                  <a:moveTo>
                    <a:pt x="0" y="0"/>
                  </a:moveTo>
                  <a:lnTo>
                    <a:pt x="0" y="12834"/>
                  </a:lnTo>
                  <a:lnTo>
                    <a:pt x="986" y="12834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C5D1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89"/>
            <p:cNvSpPr/>
            <p:nvPr/>
          </p:nvSpPr>
          <p:spPr>
            <a:xfrm>
              <a:off x="882590" y="2438360"/>
              <a:ext cx="112367" cy="337047"/>
            </a:xfrm>
            <a:custGeom>
              <a:avLst/>
              <a:gdLst/>
              <a:ahLst/>
              <a:cxnLst/>
              <a:rect l="l" t="t" r="r" b="b"/>
              <a:pathLst>
                <a:path w="4279" h="12835" extrusionOk="0">
                  <a:moveTo>
                    <a:pt x="986" y="0"/>
                  </a:moveTo>
                  <a:cubicBezTo>
                    <a:pt x="441" y="0"/>
                    <a:pt x="1" y="441"/>
                    <a:pt x="1" y="976"/>
                  </a:cubicBezTo>
                  <a:lnTo>
                    <a:pt x="1" y="11858"/>
                  </a:lnTo>
                  <a:cubicBezTo>
                    <a:pt x="1" y="12394"/>
                    <a:pt x="441" y="12834"/>
                    <a:pt x="986" y="12834"/>
                  </a:cubicBezTo>
                  <a:lnTo>
                    <a:pt x="4279" y="12834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89"/>
            <p:cNvSpPr/>
            <p:nvPr/>
          </p:nvSpPr>
          <p:spPr>
            <a:xfrm>
              <a:off x="969799" y="2438360"/>
              <a:ext cx="25157" cy="337047"/>
            </a:xfrm>
            <a:custGeom>
              <a:avLst/>
              <a:gdLst/>
              <a:ahLst/>
              <a:cxnLst/>
              <a:rect l="l" t="t" r="r" b="b"/>
              <a:pathLst>
                <a:path w="958" h="12835" extrusionOk="0">
                  <a:moveTo>
                    <a:pt x="1" y="0"/>
                  </a:moveTo>
                  <a:lnTo>
                    <a:pt x="1" y="12834"/>
                  </a:lnTo>
                  <a:lnTo>
                    <a:pt x="958" y="12834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89"/>
            <p:cNvSpPr/>
            <p:nvPr/>
          </p:nvSpPr>
          <p:spPr>
            <a:xfrm>
              <a:off x="1106010" y="2438360"/>
              <a:ext cx="113890" cy="337047"/>
            </a:xfrm>
            <a:custGeom>
              <a:avLst/>
              <a:gdLst/>
              <a:ahLst/>
              <a:cxnLst/>
              <a:rect l="l" t="t" r="r" b="b"/>
              <a:pathLst>
                <a:path w="4337" h="12835" extrusionOk="0">
                  <a:moveTo>
                    <a:pt x="3358" y="0"/>
                  </a:moveTo>
                  <a:cubicBezTo>
                    <a:pt x="3352" y="0"/>
                    <a:pt x="3347" y="0"/>
                    <a:pt x="3341" y="0"/>
                  </a:cubicBezTo>
                  <a:lnTo>
                    <a:pt x="1" y="0"/>
                  </a:lnTo>
                  <a:lnTo>
                    <a:pt x="1" y="12834"/>
                  </a:lnTo>
                  <a:lnTo>
                    <a:pt x="3341" y="12834"/>
                  </a:lnTo>
                  <a:cubicBezTo>
                    <a:pt x="3886" y="12834"/>
                    <a:pt x="4326" y="12403"/>
                    <a:pt x="4336" y="11858"/>
                  </a:cubicBezTo>
                  <a:lnTo>
                    <a:pt x="4336" y="976"/>
                  </a:lnTo>
                  <a:cubicBezTo>
                    <a:pt x="4327" y="437"/>
                    <a:pt x="3896" y="0"/>
                    <a:pt x="3358" y="0"/>
                  </a:cubicBezTo>
                  <a:close/>
                </a:path>
              </a:pathLst>
            </a:custGeom>
            <a:solidFill>
              <a:srgbClr val="DF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89"/>
            <p:cNvSpPr/>
            <p:nvPr/>
          </p:nvSpPr>
          <p:spPr>
            <a:xfrm>
              <a:off x="1167852" y="2438360"/>
              <a:ext cx="52047" cy="337047"/>
            </a:xfrm>
            <a:custGeom>
              <a:avLst/>
              <a:gdLst/>
              <a:ahLst/>
              <a:cxnLst/>
              <a:rect l="l" t="t" r="r" b="b"/>
              <a:pathLst>
                <a:path w="1982" h="12835" extrusionOk="0">
                  <a:moveTo>
                    <a:pt x="17" y="0"/>
                  </a:moveTo>
                  <a:cubicBezTo>
                    <a:pt x="12" y="0"/>
                    <a:pt x="6" y="0"/>
                    <a:pt x="0" y="0"/>
                  </a:cubicBezTo>
                  <a:lnTo>
                    <a:pt x="35" y="0"/>
                  </a:lnTo>
                  <a:cubicBezTo>
                    <a:pt x="29" y="0"/>
                    <a:pt x="23" y="0"/>
                    <a:pt x="17" y="0"/>
                  </a:cubicBezTo>
                  <a:close/>
                  <a:moveTo>
                    <a:pt x="0" y="12834"/>
                  </a:moveTo>
                  <a:cubicBezTo>
                    <a:pt x="6" y="12834"/>
                    <a:pt x="12" y="12834"/>
                    <a:pt x="17" y="12834"/>
                  </a:cubicBezTo>
                  <a:cubicBezTo>
                    <a:pt x="23" y="12834"/>
                    <a:pt x="29" y="12834"/>
                    <a:pt x="35" y="12834"/>
                  </a:cubicBezTo>
                  <a:close/>
                  <a:moveTo>
                    <a:pt x="1003" y="0"/>
                  </a:moveTo>
                  <a:cubicBezTo>
                    <a:pt x="997" y="0"/>
                    <a:pt x="992" y="0"/>
                    <a:pt x="986" y="0"/>
                  </a:cubicBezTo>
                  <a:lnTo>
                    <a:pt x="35" y="0"/>
                  </a:lnTo>
                  <a:cubicBezTo>
                    <a:pt x="565" y="10"/>
                    <a:pt x="995" y="443"/>
                    <a:pt x="995" y="976"/>
                  </a:cubicBezTo>
                  <a:lnTo>
                    <a:pt x="995" y="11858"/>
                  </a:lnTo>
                  <a:cubicBezTo>
                    <a:pt x="995" y="12392"/>
                    <a:pt x="565" y="12825"/>
                    <a:pt x="35" y="12834"/>
                  </a:cubicBezTo>
                  <a:lnTo>
                    <a:pt x="986" y="12834"/>
                  </a:lnTo>
                  <a:cubicBezTo>
                    <a:pt x="992" y="12834"/>
                    <a:pt x="997" y="12834"/>
                    <a:pt x="1003" y="12834"/>
                  </a:cubicBezTo>
                  <a:cubicBezTo>
                    <a:pt x="1541" y="12834"/>
                    <a:pt x="1972" y="12398"/>
                    <a:pt x="1981" y="11858"/>
                  </a:cubicBezTo>
                  <a:lnTo>
                    <a:pt x="1981" y="976"/>
                  </a:lnTo>
                  <a:cubicBezTo>
                    <a:pt x="1972" y="437"/>
                    <a:pt x="1541" y="0"/>
                    <a:pt x="100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89"/>
            <p:cNvSpPr/>
            <p:nvPr/>
          </p:nvSpPr>
          <p:spPr>
            <a:xfrm>
              <a:off x="922058" y="2707525"/>
              <a:ext cx="33193" cy="33193"/>
            </a:xfrm>
            <a:custGeom>
              <a:avLst/>
              <a:gdLst/>
              <a:ahLst/>
              <a:cxnLst/>
              <a:rect l="l" t="t" r="r" b="b"/>
              <a:pathLst>
                <a:path w="1264" h="1264" extrusionOk="0">
                  <a:moveTo>
                    <a:pt x="632" y="0"/>
                  </a:moveTo>
                  <a:cubicBezTo>
                    <a:pt x="278" y="0"/>
                    <a:pt x="0" y="278"/>
                    <a:pt x="0" y="632"/>
                  </a:cubicBezTo>
                  <a:cubicBezTo>
                    <a:pt x="0" y="976"/>
                    <a:pt x="278" y="1263"/>
                    <a:pt x="632" y="1263"/>
                  </a:cubicBezTo>
                  <a:cubicBezTo>
                    <a:pt x="976" y="1263"/>
                    <a:pt x="1264" y="976"/>
                    <a:pt x="1264" y="632"/>
                  </a:cubicBezTo>
                  <a:cubicBezTo>
                    <a:pt x="1264" y="278"/>
                    <a:pt x="976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89"/>
            <p:cNvSpPr/>
            <p:nvPr/>
          </p:nvSpPr>
          <p:spPr>
            <a:xfrm>
              <a:off x="1034635" y="2707525"/>
              <a:ext cx="33219" cy="33193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0"/>
                  </a:moveTo>
                  <a:cubicBezTo>
                    <a:pt x="278" y="0"/>
                    <a:pt x="1" y="278"/>
                    <a:pt x="1" y="632"/>
                  </a:cubicBezTo>
                  <a:cubicBezTo>
                    <a:pt x="1" y="976"/>
                    <a:pt x="278" y="1263"/>
                    <a:pt x="632" y="1263"/>
                  </a:cubicBezTo>
                  <a:cubicBezTo>
                    <a:pt x="986" y="1263"/>
                    <a:pt x="1264" y="976"/>
                    <a:pt x="1264" y="632"/>
                  </a:cubicBezTo>
                  <a:cubicBezTo>
                    <a:pt x="1264" y="278"/>
                    <a:pt x="986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89"/>
            <p:cNvSpPr/>
            <p:nvPr/>
          </p:nvSpPr>
          <p:spPr>
            <a:xfrm>
              <a:off x="1145715" y="2707525"/>
              <a:ext cx="33455" cy="33193"/>
            </a:xfrm>
            <a:custGeom>
              <a:avLst/>
              <a:gdLst/>
              <a:ahLst/>
              <a:cxnLst/>
              <a:rect l="l" t="t" r="r" b="b"/>
              <a:pathLst>
                <a:path w="1274" h="1264" extrusionOk="0">
                  <a:moveTo>
                    <a:pt x="642" y="0"/>
                  </a:moveTo>
                  <a:cubicBezTo>
                    <a:pt x="288" y="0"/>
                    <a:pt x="1" y="278"/>
                    <a:pt x="1" y="632"/>
                  </a:cubicBezTo>
                  <a:cubicBezTo>
                    <a:pt x="1" y="976"/>
                    <a:pt x="288" y="1263"/>
                    <a:pt x="642" y="1263"/>
                  </a:cubicBezTo>
                  <a:cubicBezTo>
                    <a:pt x="987" y="1263"/>
                    <a:pt x="1274" y="976"/>
                    <a:pt x="1274" y="632"/>
                  </a:cubicBezTo>
                  <a:cubicBezTo>
                    <a:pt x="1274" y="278"/>
                    <a:pt x="987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89"/>
            <p:cNvSpPr/>
            <p:nvPr/>
          </p:nvSpPr>
          <p:spPr>
            <a:xfrm>
              <a:off x="907484" y="2598441"/>
              <a:ext cx="62341" cy="41990"/>
            </a:xfrm>
            <a:custGeom>
              <a:avLst/>
              <a:gdLst/>
              <a:ahLst/>
              <a:cxnLst/>
              <a:rect l="l" t="t" r="r" b="b"/>
              <a:pathLst>
                <a:path w="2374" h="1599" extrusionOk="0">
                  <a:moveTo>
                    <a:pt x="0" y="1"/>
                  </a:moveTo>
                  <a:lnTo>
                    <a:pt x="0" y="1340"/>
                  </a:lnTo>
                  <a:cubicBezTo>
                    <a:pt x="0" y="1484"/>
                    <a:pt x="115" y="1599"/>
                    <a:pt x="259" y="1599"/>
                  </a:cubicBezTo>
                  <a:lnTo>
                    <a:pt x="2115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89"/>
            <p:cNvSpPr/>
            <p:nvPr/>
          </p:nvSpPr>
          <p:spPr>
            <a:xfrm>
              <a:off x="907484" y="2475045"/>
              <a:ext cx="62341" cy="123422"/>
            </a:xfrm>
            <a:custGeom>
              <a:avLst/>
              <a:gdLst/>
              <a:ahLst/>
              <a:cxnLst/>
              <a:rect l="l" t="t" r="r" b="b"/>
              <a:pathLst>
                <a:path w="2374" h="4700" extrusionOk="0">
                  <a:moveTo>
                    <a:pt x="259" y="1"/>
                  </a:moveTo>
                  <a:cubicBezTo>
                    <a:pt x="115" y="1"/>
                    <a:pt x="0" y="115"/>
                    <a:pt x="0" y="259"/>
                  </a:cubicBezTo>
                  <a:lnTo>
                    <a:pt x="0" y="4700"/>
                  </a:lnTo>
                  <a:lnTo>
                    <a:pt x="2374" y="4700"/>
                  </a:lnTo>
                  <a:lnTo>
                    <a:pt x="2374" y="240"/>
                  </a:lnTo>
                  <a:cubicBezTo>
                    <a:pt x="2374" y="106"/>
                    <a:pt x="2268" y="1"/>
                    <a:pt x="2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89"/>
            <p:cNvSpPr/>
            <p:nvPr/>
          </p:nvSpPr>
          <p:spPr>
            <a:xfrm>
              <a:off x="1020061" y="2475045"/>
              <a:ext cx="62367" cy="123422"/>
            </a:xfrm>
            <a:custGeom>
              <a:avLst/>
              <a:gdLst/>
              <a:ahLst/>
              <a:cxnLst/>
              <a:rect l="l" t="t" r="r" b="b"/>
              <a:pathLst>
                <a:path w="2375" h="4700" extrusionOk="0">
                  <a:moveTo>
                    <a:pt x="259" y="1"/>
                  </a:moveTo>
                  <a:cubicBezTo>
                    <a:pt x="116" y="1"/>
                    <a:pt x="1" y="115"/>
                    <a:pt x="1" y="259"/>
                  </a:cubicBezTo>
                  <a:lnTo>
                    <a:pt x="1" y="4700"/>
                  </a:lnTo>
                  <a:lnTo>
                    <a:pt x="2374" y="4700"/>
                  </a:lnTo>
                  <a:lnTo>
                    <a:pt x="2374" y="259"/>
                  </a:lnTo>
                  <a:cubicBezTo>
                    <a:pt x="2374" y="115"/>
                    <a:pt x="2259" y="1"/>
                    <a:pt x="2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89"/>
            <p:cNvSpPr/>
            <p:nvPr/>
          </p:nvSpPr>
          <p:spPr>
            <a:xfrm>
              <a:off x="1020061" y="2598441"/>
              <a:ext cx="62367" cy="41990"/>
            </a:xfrm>
            <a:custGeom>
              <a:avLst/>
              <a:gdLst/>
              <a:ahLst/>
              <a:cxnLst/>
              <a:rect l="l" t="t" r="r" b="b"/>
              <a:pathLst>
                <a:path w="2375" h="1599" extrusionOk="0">
                  <a:moveTo>
                    <a:pt x="1" y="1"/>
                  </a:moveTo>
                  <a:lnTo>
                    <a:pt x="1" y="1340"/>
                  </a:lnTo>
                  <a:cubicBezTo>
                    <a:pt x="1" y="1484"/>
                    <a:pt x="116" y="1599"/>
                    <a:pt x="259" y="1599"/>
                  </a:cubicBezTo>
                  <a:lnTo>
                    <a:pt x="2116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89"/>
            <p:cNvSpPr/>
            <p:nvPr/>
          </p:nvSpPr>
          <p:spPr>
            <a:xfrm>
              <a:off x="1131403" y="2475045"/>
              <a:ext cx="62341" cy="123422"/>
            </a:xfrm>
            <a:custGeom>
              <a:avLst/>
              <a:gdLst/>
              <a:ahLst/>
              <a:cxnLst/>
              <a:rect l="l" t="t" r="r" b="b"/>
              <a:pathLst>
                <a:path w="2374" h="4700" extrusionOk="0">
                  <a:moveTo>
                    <a:pt x="259" y="1"/>
                  </a:moveTo>
                  <a:cubicBezTo>
                    <a:pt x="115" y="1"/>
                    <a:pt x="0" y="115"/>
                    <a:pt x="0" y="259"/>
                  </a:cubicBezTo>
                  <a:lnTo>
                    <a:pt x="0" y="4700"/>
                  </a:lnTo>
                  <a:lnTo>
                    <a:pt x="2374" y="4700"/>
                  </a:lnTo>
                  <a:lnTo>
                    <a:pt x="2374" y="259"/>
                  </a:lnTo>
                  <a:cubicBezTo>
                    <a:pt x="2374" y="115"/>
                    <a:pt x="2259" y="1"/>
                    <a:pt x="2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89"/>
            <p:cNvSpPr/>
            <p:nvPr/>
          </p:nvSpPr>
          <p:spPr>
            <a:xfrm>
              <a:off x="1131403" y="2598441"/>
              <a:ext cx="62341" cy="41990"/>
            </a:xfrm>
            <a:custGeom>
              <a:avLst/>
              <a:gdLst/>
              <a:ahLst/>
              <a:cxnLst/>
              <a:rect l="l" t="t" r="r" b="b"/>
              <a:pathLst>
                <a:path w="2374" h="1599" extrusionOk="0">
                  <a:moveTo>
                    <a:pt x="0" y="1"/>
                  </a:moveTo>
                  <a:lnTo>
                    <a:pt x="0" y="1340"/>
                  </a:lnTo>
                  <a:cubicBezTo>
                    <a:pt x="0" y="1484"/>
                    <a:pt x="115" y="1599"/>
                    <a:pt x="259" y="1599"/>
                  </a:cubicBezTo>
                  <a:lnTo>
                    <a:pt x="2115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89"/>
            <p:cNvSpPr/>
            <p:nvPr/>
          </p:nvSpPr>
          <p:spPr>
            <a:xfrm>
              <a:off x="921560" y="2501437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89"/>
            <p:cNvSpPr/>
            <p:nvPr/>
          </p:nvSpPr>
          <p:spPr>
            <a:xfrm>
              <a:off x="921560" y="2531583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92" y="384"/>
                    <a:pt x="1292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89"/>
            <p:cNvSpPr/>
            <p:nvPr/>
          </p:nvSpPr>
          <p:spPr>
            <a:xfrm>
              <a:off x="921560" y="2561756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89"/>
            <p:cNvSpPr/>
            <p:nvPr/>
          </p:nvSpPr>
          <p:spPr>
            <a:xfrm>
              <a:off x="1145479" y="2501437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1043" y="0"/>
                  </a:moveTo>
                  <a:cubicBezTo>
                    <a:pt x="1040" y="0"/>
                    <a:pt x="1037" y="0"/>
                    <a:pt x="1034" y="0"/>
                  </a:cubicBezTo>
                  <a:lnTo>
                    <a:pt x="259" y="0"/>
                  </a:ln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9" y="383"/>
                    <a:pt x="1292" y="0"/>
                    <a:pt x="104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89"/>
            <p:cNvSpPr/>
            <p:nvPr/>
          </p:nvSpPr>
          <p:spPr>
            <a:xfrm>
              <a:off x="1145479" y="2531583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92" y="384"/>
                    <a:pt x="1292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89"/>
            <p:cNvSpPr/>
            <p:nvPr/>
          </p:nvSpPr>
          <p:spPr>
            <a:xfrm>
              <a:off x="1145479" y="2561756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89"/>
            <p:cNvSpPr/>
            <p:nvPr/>
          </p:nvSpPr>
          <p:spPr>
            <a:xfrm>
              <a:off x="1034399" y="2501437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3" y="383"/>
                    <a:pt x="1283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89"/>
            <p:cNvSpPr/>
            <p:nvPr/>
          </p:nvSpPr>
          <p:spPr>
            <a:xfrm>
              <a:off x="1034399" y="2531583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83" y="384"/>
                    <a:pt x="1283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89"/>
            <p:cNvSpPr/>
            <p:nvPr/>
          </p:nvSpPr>
          <p:spPr>
            <a:xfrm>
              <a:off x="1034399" y="2561756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3" y="383"/>
                    <a:pt x="1283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6" name="Google Shape;12506;p89"/>
          <p:cNvGrpSpPr/>
          <p:nvPr/>
        </p:nvGrpSpPr>
        <p:grpSpPr>
          <a:xfrm>
            <a:off x="4885060" y="1518788"/>
            <a:ext cx="385786" cy="342588"/>
            <a:chOff x="4885060" y="1518788"/>
            <a:chExt cx="385786" cy="342588"/>
          </a:xfrm>
        </p:grpSpPr>
        <p:sp>
          <p:nvSpPr>
            <p:cNvPr id="12507" name="Google Shape;12507;p89"/>
            <p:cNvSpPr/>
            <p:nvPr/>
          </p:nvSpPr>
          <p:spPr>
            <a:xfrm>
              <a:off x="4953415" y="1537380"/>
              <a:ext cx="74920" cy="62367"/>
            </a:xfrm>
            <a:custGeom>
              <a:avLst/>
              <a:gdLst/>
              <a:ahLst/>
              <a:cxnLst/>
              <a:rect l="l" t="t" r="r" b="b"/>
              <a:pathLst>
                <a:path w="2853" h="2375" extrusionOk="0">
                  <a:moveTo>
                    <a:pt x="1426" y="1"/>
                  </a:moveTo>
                  <a:cubicBezTo>
                    <a:pt x="642" y="1"/>
                    <a:pt x="0" y="537"/>
                    <a:pt x="0" y="1188"/>
                  </a:cubicBezTo>
                  <a:cubicBezTo>
                    <a:pt x="0" y="1848"/>
                    <a:pt x="642" y="2374"/>
                    <a:pt x="1426" y="2374"/>
                  </a:cubicBezTo>
                  <a:cubicBezTo>
                    <a:pt x="2211" y="2374"/>
                    <a:pt x="2852" y="1848"/>
                    <a:pt x="2852" y="1188"/>
                  </a:cubicBezTo>
                  <a:cubicBezTo>
                    <a:pt x="2852" y="537"/>
                    <a:pt x="2211" y="1"/>
                    <a:pt x="14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89"/>
            <p:cNvSpPr/>
            <p:nvPr/>
          </p:nvSpPr>
          <p:spPr>
            <a:xfrm>
              <a:off x="4953415" y="1537380"/>
              <a:ext cx="50025" cy="62367"/>
            </a:xfrm>
            <a:custGeom>
              <a:avLst/>
              <a:gdLst/>
              <a:ahLst/>
              <a:cxnLst/>
              <a:rect l="l" t="t" r="r" b="b"/>
              <a:pathLst>
                <a:path w="1905" h="2375" extrusionOk="0">
                  <a:moveTo>
                    <a:pt x="1426" y="1"/>
                  </a:moveTo>
                  <a:cubicBezTo>
                    <a:pt x="632" y="1"/>
                    <a:pt x="0" y="537"/>
                    <a:pt x="0" y="1188"/>
                  </a:cubicBezTo>
                  <a:cubicBezTo>
                    <a:pt x="0" y="1848"/>
                    <a:pt x="632" y="2374"/>
                    <a:pt x="1426" y="2374"/>
                  </a:cubicBezTo>
                  <a:cubicBezTo>
                    <a:pt x="1580" y="2374"/>
                    <a:pt x="1742" y="2355"/>
                    <a:pt x="1905" y="2307"/>
                  </a:cubicBezTo>
                  <a:cubicBezTo>
                    <a:pt x="1350" y="2145"/>
                    <a:pt x="948" y="1704"/>
                    <a:pt x="948" y="1188"/>
                  </a:cubicBezTo>
                  <a:cubicBezTo>
                    <a:pt x="948" y="671"/>
                    <a:pt x="1350" y="231"/>
                    <a:pt x="1905" y="78"/>
                  </a:cubicBezTo>
                  <a:cubicBezTo>
                    <a:pt x="1742" y="30"/>
                    <a:pt x="1580" y="1"/>
                    <a:pt x="14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89"/>
            <p:cNvSpPr/>
            <p:nvPr/>
          </p:nvSpPr>
          <p:spPr>
            <a:xfrm>
              <a:off x="4909928" y="1568550"/>
              <a:ext cx="161893" cy="161867"/>
            </a:xfrm>
            <a:custGeom>
              <a:avLst/>
              <a:gdLst/>
              <a:ahLst/>
              <a:cxnLst/>
              <a:rect l="l" t="t" r="r" b="b"/>
              <a:pathLst>
                <a:path w="6165" h="6164" extrusionOk="0">
                  <a:moveTo>
                    <a:pt x="3082" y="1"/>
                  </a:moveTo>
                  <a:cubicBezTo>
                    <a:pt x="1379" y="1"/>
                    <a:pt x="1" y="1379"/>
                    <a:pt x="1" y="3082"/>
                  </a:cubicBezTo>
                  <a:cubicBezTo>
                    <a:pt x="1" y="4786"/>
                    <a:pt x="1379" y="6164"/>
                    <a:pt x="3082" y="6164"/>
                  </a:cubicBezTo>
                  <a:cubicBezTo>
                    <a:pt x="4786" y="6164"/>
                    <a:pt x="6164" y="4786"/>
                    <a:pt x="6164" y="3082"/>
                  </a:cubicBezTo>
                  <a:cubicBezTo>
                    <a:pt x="6164" y="1379"/>
                    <a:pt x="4786" y="1"/>
                    <a:pt x="30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89"/>
            <p:cNvSpPr/>
            <p:nvPr/>
          </p:nvSpPr>
          <p:spPr>
            <a:xfrm>
              <a:off x="4942596" y="1568577"/>
              <a:ext cx="129462" cy="161840"/>
            </a:xfrm>
            <a:custGeom>
              <a:avLst/>
              <a:gdLst/>
              <a:ahLst/>
              <a:cxnLst/>
              <a:rect l="l" t="t" r="r" b="b"/>
              <a:pathLst>
                <a:path w="4930" h="6163" extrusionOk="0">
                  <a:moveTo>
                    <a:pt x="1849" y="0"/>
                  </a:moveTo>
                  <a:cubicBezTo>
                    <a:pt x="1690" y="0"/>
                    <a:pt x="1530" y="13"/>
                    <a:pt x="1369" y="38"/>
                  </a:cubicBezTo>
                  <a:cubicBezTo>
                    <a:pt x="154" y="268"/>
                    <a:pt x="1" y="2038"/>
                    <a:pt x="1235" y="2411"/>
                  </a:cubicBezTo>
                  <a:lnTo>
                    <a:pt x="1264" y="2421"/>
                  </a:lnTo>
                  <a:lnTo>
                    <a:pt x="1570" y="6153"/>
                  </a:lnTo>
                  <a:cubicBezTo>
                    <a:pt x="1657" y="6163"/>
                    <a:pt x="1752" y="6163"/>
                    <a:pt x="1838" y="6163"/>
                  </a:cubicBezTo>
                  <a:cubicBezTo>
                    <a:pt x="3542" y="6163"/>
                    <a:pt x="4920" y="4785"/>
                    <a:pt x="4920" y="3081"/>
                  </a:cubicBezTo>
                  <a:cubicBezTo>
                    <a:pt x="4930" y="2450"/>
                    <a:pt x="4729" y="1818"/>
                    <a:pt x="4355" y="1311"/>
                  </a:cubicBezTo>
                  <a:cubicBezTo>
                    <a:pt x="3778" y="478"/>
                    <a:pt x="2839" y="0"/>
                    <a:pt x="18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89"/>
            <p:cNvSpPr/>
            <p:nvPr/>
          </p:nvSpPr>
          <p:spPr>
            <a:xfrm>
              <a:off x="4885060" y="1736693"/>
              <a:ext cx="211629" cy="124682"/>
            </a:xfrm>
            <a:custGeom>
              <a:avLst/>
              <a:gdLst/>
              <a:ahLst/>
              <a:cxnLst/>
              <a:rect l="l" t="t" r="r" b="b"/>
              <a:pathLst>
                <a:path w="8059" h="4748" extrusionOk="0">
                  <a:moveTo>
                    <a:pt x="2843" y="0"/>
                  </a:moveTo>
                  <a:lnTo>
                    <a:pt x="2843" y="1043"/>
                  </a:lnTo>
                  <a:cubicBezTo>
                    <a:pt x="2843" y="1235"/>
                    <a:pt x="2737" y="1397"/>
                    <a:pt x="2565" y="1474"/>
                  </a:cubicBezTo>
                  <a:lnTo>
                    <a:pt x="565" y="2354"/>
                  </a:lnTo>
                  <a:cubicBezTo>
                    <a:pt x="220" y="2508"/>
                    <a:pt x="0" y="2852"/>
                    <a:pt x="0" y="3225"/>
                  </a:cubicBezTo>
                  <a:lnTo>
                    <a:pt x="0" y="4508"/>
                  </a:lnTo>
                  <a:cubicBezTo>
                    <a:pt x="0" y="4632"/>
                    <a:pt x="106" y="4737"/>
                    <a:pt x="240" y="4747"/>
                  </a:cubicBezTo>
                  <a:lnTo>
                    <a:pt x="7819" y="4747"/>
                  </a:lnTo>
                  <a:cubicBezTo>
                    <a:pt x="7953" y="4747"/>
                    <a:pt x="8058" y="4632"/>
                    <a:pt x="8058" y="4508"/>
                  </a:cubicBezTo>
                  <a:lnTo>
                    <a:pt x="8058" y="3225"/>
                  </a:lnTo>
                  <a:cubicBezTo>
                    <a:pt x="8058" y="2852"/>
                    <a:pt x="7838" y="2508"/>
                    <a:pt x="7494" y="2354"/>
                  </a:cubicBezTo>
                  <a:lnTo>
                    <a:pt x="5503" y="1474"/>
                  </a:lnTo>
                  <a:cubicBezTo>
                    <a:pt x="5331" y="1397"/>
                    <a:pt x="5216" y="1225"/>
                    <a:pt x="5216" y="1043"/>
                  </a:cubicBezTo>
                  <a:lnTo>
                    <a:pt x="521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89"/>
            <p:cNvSpPr/>
            <p:nvPr/>
          </p:nvSpPr>
          <p:spPr>
            <a:xfrm>
              <a:off x="4885060" y="1781414"/>
              <a:ext cx="211892" cy="79962"/>
            </a:xfrm>
            <a:custGeom>
              <a:avLst/>
              <a:gdLst/>
              <a:ahLst/>
              <a:cxnLst/>
              <a:rect l="l" t="t" r="r" b="b"/>
              <a:pathLst>
                <a:path w="8069" h="3045" extrusionOk="0">
                  <a:moveTo>
                    <a:pt x="2039" y="1"/>
                  </a:moveTo>
                  <a:lnTo>
                    <a:pt x="565" y="651"/>
                  </a:lnTo>
                  <a:cubicBezTo>
                    <a:pt x="220" y="805"/>
                    <a:pt x="0" y="1149"/>
                    <a:pt x="0" y="1522"/>
                  </a:cubicBezTo>
                  <a:lnTo>
                    <a:pt x="0" y="2805"/>
                  </a:lnTo>
                  <a:cubicBezTo>
                    <a:pt x="0" y="2929"/>
                    <a:pt x="106" y="3044"/>
                    <a:pt x="240" y="3044"/>
                  </a:cubicBezTo>
                  <a:lnTo>
                    <a:pt x="7829" y="3044"/>
                  </a:lnTo>
                  <a:cubicBezTo>
                    <a:pt x="7953" y="3044"/>
                    <a:pt x="8068" y="2929"/>
                    <a:pt x="8068" y="2805"/>
                  </a:cubicBezTo>
                  <a:lnTo>
                    <a:pt x="8068" y="1522"/>
                  </a:lnTo>
                  <a:cubicBezTo>
                    <a:pt x="8058" y="1149"/>
                    <a:pt x="7838" y="805"/>
                    <a:pt x="7494" y="651"/>
                  </a:cubicBezTo>
                  <a:lnTo>
                    <a:pt x="6020" y="1"/>
                  </a:lnTo>
                  <a:cubicBezTo>
                    <a:pt x="5671" y="919"/>
                    <a:pt x="4850" y="1379"/>
                    <a:pt x="4029" y="1379"/>
                  </a:cubicBezTo>
                  <a:cubicBezTo>
                    <a:pt x="3209" y="1379"/>
                    <a:pt x="2388" y="919"/>
                    <a:pt x="20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89"/>
            <p:cNvSpPr/>
            <p:nvPr/>
          </p:nvSpPr>
          <p:spPr>
            <a:xfrm>
              <a:off x="4959691" y="1736693"/>
              <a:ext cx="62368" cy="24894"/>
            </a:xfrm>
            <a:custGeom>
              <a:avLst/>
              <a:gdLst/>
              <a:ahLst/>
              <a:cxnLst/>
              <a:rect l="l" t="t" r="r" b="b"/>
              <a:pathLst>
                <a:path w="2375" h="948" extrusionOk="0">
                  <a:moveTo>
                    <a:pt x="1" y="0"/>
                  </a:moveTo>
                  <a:lnTo>
                    <a:pt x="1" y="689"/>
                  </a:lnTo>
                  <a:cubicBezTo>
                    <a:pt x="379" y="862"/>
                    <a:pt x="783" y="948"/>
                    <a:pt x="1187" y="948"/>
                  </a:cubicBezTo>
                  <a:cubicBezTo>
                    <a:pt x="1592" y="948"/>
                    <a:pt x="1996" y="862"/>
                    <a:pt x="2374" y="689"/>
                  </a:cubicBezTo>
                  <a:lnTo>
                    <a:pt x="2374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89"/>
            <p:cNvSpPr/>
            <p:nvPr/>
          </p:nvSpPr>
          <p:spPr>
            <a:xfrm>
              <a:off x="4928520" y="1631994"/>
              <a:ext cx="124682" cy="117146"/>
            </a:xfrm>
            <a:custGeom>
              <a:avLst/>
              <a:gdLst/>
              <a:ahLst/>
              <a:cxnLst/>
              <a:rect l="l" t="t" r="r" b="b"/>
              <a:pathLst>
                <a:path w="4748" h="4461" extrusionOk="0">
                  <a:moveTo>
                    <a:pt x="1730" y="1"/>
                  </a:moveTo>
                  <a:cubicBezTo>
                    <a:pt x="1553" y="1"/>
                    <a:pt x="1387" y="94"/>
                    <a:pt x="1303" y="255"/>
                  </a:cubicBezTo>
                  <a:cubicBezTo>
                    <a:pt x="1054" y="762"/>
                    <a:pt x="671" y="1183"/>
                    <a:pt x="202" y="1489"/>
                  </a:cubicBezTo>
                  <a:cubicBezTo>
                    <a:pt x="78" y="1575"/>
                    <a:pt x="1" y="1719"/>
                    <a:pt x="1" y="1872"/>
                  </a:cubicBezTo>
                  <a:lnTo>
                    <a:pt x="1" y="2006"/>
                  </a:lnTo>
                  <a:cubicBezTo>
                    <a:pt x="1" y="3269"/>
                    <a:pt x="958" y="4370"/>
                    <a:pt x="2212" y="4456"/>
                  </a:cubicBezTo>
                  <a:cubicBezTo>
                    <a:pt x="2263" y="4459"/>
                    <a:pt x="2314" y="4461"/>
                    <a:pt x="2364" y="4461"/>
                  </a:cubicBezTo>
                  <a:cubicBezTo>
                    <a:pt x="3665" y="4461"/>
                    <a:pt x="4739" y="3410"/>
                    <a:pt x="4748" y="2092"/>
                  </a:cubicBezTo>
                  <a:lnTo>
                    <a:pt x="4748" y="1671"/>
                  </a:lnTo>
                  <a:cubicBezTo>
                    <a:pt x="4748" y="1470"/>
                    <a:pt x="4652" y="1279"/>
                    <a:pt x="4509" y="1145"/>
                  </a:cubicBezTo>
                  <a:cubicBezTo>
                    <a:pt x="4126" y="810"/>
                    <a:pt x="3274" y="226"/>
                    <a:pt x="1800" y="6"/>
                  </a:cubicBezTo>
                  <a:cubicBezTo>
                    <a:pt x="1777" y="3"/>
                    <a:pt x="1753" y="1"/>
                    <a:pt x="173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89"/>
            <p:cNvSpPr/>
            <p:nvPr/>
          </p:nvSpPr>
          <p:spPr>
            <a:xfrm>
              <a:off x="4928520" y="1632178"/>
              <a:ext cx="121925" cy="116594"/>
            </a:xfrm>
            <a:custGeom>
              <a:avLst/>
              <a:gdLst/>
              <a:ahLst/>
              <a:cxnLst/>
              <a:rect l="l" t="t" r="r" b="b"/>
              <a:pathLst>
                <a:path w="4643" h="4440" extrusionOk="0">
                  <a:moveTo>
                    <a:pt x="1717" y="1"/>
                  </a:moveTo>
                  <a:cubicBezTo>
                    <a:pt x="1546" y="1"/>
                    <a:pt x="1385" y="101"/>
                    <a:pt x="1303" y="257"/>
                  </a:cubicBezTo>
                  <a:cubicBezTo>
                    <a:pt x="1264" y="343"/>
                    <a:pt x="1216" y="430"/>
                    <a:pt x="1169" y="506"/>
                  </a:cubicBezTo>
                  <a:cubicBezTo>
                    <a:pt x="920" y="899"/>
                    <a:pt x="594" y="1234"/>
                    <a:pt x="212" y="1492"/>
                  </a:cubicBezTo>
                  <a:cubicBezTo>
                    <a:pt x="78" y="1578"/>
                    <a:pt x="1" y="1722"/>
                    <a:pt x="11" y="1875"/>
                  </a:cubicBezTo>
                  <a:lnTo>
                    <a:pt x="11" y="2009"/>
                  </a:lnTo>
                  <a:cubicBezTo>
                    <a:pt x="11" y="3224"/>
                    <a:pt x="891" y="4296"/>
                    <a:pt x="2087" y="4440"/>
                  </a:cubicBezTo>
                  <a:cubicBezTo>
                    <a:pt x="1666" y="3999"/>
                    <a:pt x="1427" y="3416"/>
                    <a:pt x="1427" y="2803"/>
                  </a:cubicBezTo>
                  <a:lnTo>
                    <a:pt x="1427" y="1310"/>
                  </a:lnTo>
                  <a:cubicBezTo>
                    <a:pt x="1427" y="1061"/>
                    <a:pt x="1609" y="860"/>
                    <a:pt x="1858" y="832"/>
                  </a:cubicBezTo>
                  <a:cubicBezTo>
                    <a:pt x="2022" y="817"/>
                    <a:pt x="2187" y="809"/>
                    <a:pt x="2352" y="809"/>
                  </a:cubicBezTo>
                  <a:cubicBezTo>
                    <a:pt x="3138" y="809"/>
                    <a:pt x="3923" y="978"/>
                    <a:pt x="4643" y="1310"/>
                  </a:cubicBezTo>
                  <a:cubicBezTo>
                    <a:pt x="4604" y="1243"/>
                    <a:pt x="4556" y="1186"/>
                    <a:pt x="4509" y="1138"/>
                  </a:cubicBezTo>
                  <a:cubicBezTo>
                    <a:pt x="4126" y="812"/>
                    <a:pt x="3274" y="229"/>
                    <a:pt x="1800" y="9"/>
                  </a:cubicBezTo>
                  <a:cubicBezTo>
                    <a:pt x="1772" y="3"/>
                    <a:pt x="1745" y="1"/>
                    <a:pt x="171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89"/>
            <p:cNvSpPr/>
            <p:nvPr/>
          </p:nvSpPr>
          <p:spPr>
            <a:xfrm>
              <a:off x="4885060" y="1802028"/>
              <a:ext cx="43487" cy="59348"/>
            </a:xfrm>
            <a:custGeom>
              <a:avLst/>
              <a:gdLst/>
              <a:ahLst/>
              <a:cxnLst/>
              <a:rect l="l" t="t" r="r" b="b"/>
              <a:pathLst>
                <a:path w="1656" h="2260" extrusionOk="0">
                  <a:moveTo>
                    <a:pt x="354" y="0"/>
                  </a:moveTo>
                  <a:cubicBezTo>
                    <a:pt x="125" y="182"/>
                    <a:pt x="0" y="450"/>
                    <a:pt x="0" y="737"/>
                  </a:cubicBezTo>
                  <a:lnTo>
                    <a:pt x="0" y="2020"/>
                  </a:lnTo>
                  <a:cubicBezTo>
                    <a:pt x="0" y="2144"/>
                    <a:pt x="106" y="2259"/>
                    <a:pt x="240" y="2259"/>
                  </a:cubicBezTo>
                  <a:lnTo>
                    <a:pt x="1656" y="2259"/>
                  </a:lnTo>
                  <a:lnTo>
                    <a:pt x="1656" y="1599"/>
                  </a:lnTo>
                  <a:cubicBezTo>
                    <a:pt x="1656" y="1417"/>
                    <a:pt x="1579" y="1235"/>
                    <a:pt x="1445" y="1101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89"/>
            <p:cNvSpPr/>
            <p:nvPr/>
          </p:nvSpPr>
          <p:spPr>
            <a:xfrm>
              <a:off x="5053177" y="1802028"/>
              <a:ext cx="43775" cy="59348"/>
            </a:xfrm>
            <a:custGeom>
              <a:avLst/>
              <a:gdLst/>
              <a:ahLst/>
              <a:cxnLst/>
              <a:rect l="l" t="t" r="r" b="b"/>
              <a:pathLst>
                <a:path w="1667" h="2260" extrusionOk="0">
                  <a:moveTo>
                    <a:pt x="1312" y="0"/>
                  </a:moveTo>
                  <a:lnTo>
                    <a:pt x="211" y="1101"/>
                  </a:lnTo>
                  <a:cubicBezTo>
                    <a:pt x="77" y="1235"/>
                    <a:pt x="1" y="1417"/>
                    <a:pt x="1" y="1599"/>
                  </a:cubicBezTo>
                  <a:lnTo>
                    <a:pt x="1" y="2259"/>
                  </a:lnTo>
                  <a:lnTo>
                    <a:pt x="1427" y="2259"/>
                  </a:lnTo>
                  <a:cubicBezTo>
                    <a:pt x="1561" y="2259"/>
                    <a:pt x="1666" y="2144"/>
                    <a:pt x="1666" y="2020"/>
                  </a:cubicBezTo>
                  <a:lnTo>
                    <a:pt x="1666" y="737"/>
                  </a:lnTo>
                  <a:cubicBezTo>
                    <a:pt x="1666" y="450"/>
                    <a:pt x="1532" y="182"/>
                    <a:pt x="1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89"/>
            <p:cNvSpPr/>
            <p:nvPr/>
          </p:nvSpPr>
          <p:spPr>
            <a:xfrm>
              <a:off x="5096663" y="1537642"/>
              <a:ext cx="174183" cy="181982"/>
            </a:xfrm>
            <a:custGeom>
              <a:avLst/>
              <a:gdLst/>
              <a:ahLst/>
              <a:cxnLst/>
              <a:rect l="l" t="t" r="r" b="b"/>
              <a:pathLst>
                <a:path w="6633" h="6930" extrusionOk="0">
                  <a:moveTo>
                    <a:pt x="709" y="1"/>
                  </a:moveTo>
                  <a:cubicBezTo>
                    <a:pt x="316" y="1"/>
                    <a:pt x="0" y="316"/>
                    <a:pt x="0" y="709"/>
                  </a:cubicBezTo>
                  <a:lnTo>
                    <a:pt x="0" y="4499"/>
                  </a:lnTo>
                  <a:cubicBezTo>
                    <a:pt x="0" y="4891"/>
                    <a:pt x="316" y="5207"/>
                    <a:pt x="709" y="5207"/>
                  </a:cubicBezTo>
                  <a:lnTo>
                    <a:pt x="1426" y="5207"/>
                  </a:lnTo>
                  <a:lnTo>
                    <a:pt x="1025" y="6786"/>
                  </a:lnTo>
                  <a:cubicBezTo>
                    <a:pt x="1017" y="6866"/>
                    <a:pt x="1082" y="6930"/>
                    <a:pt x="1152" y="6930"/>
                  </a:cubicBezTo>
                  <a:cubicBezTo>
                    <a:pt x="1174" y="6930"/>
                    <a:pt x="1196" y="6924"/>
                    <a:pt x="1216" y="6910"/>
                  </a:cubicBezTo>
                  <a:lnTo>
                    <a:pt x="3561" y="5207"/>
                  </a:lnTo>
                  <a:lnTo>
                    <a:pt x="5925" y="5207"/>
                  </a:lnTo>
                  <a:cubicBezTo>
                    <a:pt x="6317" y="5207"/>
                    <a:pt x="6633" y="4891"/>
                    <a:pt x="6633" y="4499"/>
                  </a:cubicBezTo>
                  <a:lnTo>
                    <a:pt x="6633" y="709"/>
                  </a:lnTo>
                  <a:cubicBezTo>
                    <a:pt x="6633" y="316"/>
                    <a:pt x="6317" y="1"/>
                    <a:pt x="592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89"/>
            <p:cNvSpPr/>
            <p:nvPr/>
          </p:nvSpPr>
          <p:spPr>
            <a:xfrm>
              <a:off x="5121531" y="1537380"/>
              <a:ext cx="136499" cy="93407"/>
            </a:xfrm>
            <a:custGeom>
              <a:avLst/>
              <a:gdLst/>
              <a:ahLst/>
              <a:cxnLst/>
              <a:rect l="l" t="t" r="r" b="b"/>
              <a:pathLst>
                <a:path w="5198" h="3557" extrusionOk="0">
                  <a:moveTo>
                    <a:pt x="326" y="1"/>
                  </a:moveTo>
                  <a:cubicBezTo>
                    <a:pt x="116" y="365"/>
                    <a:pt x="1" y="776"/>
                    <a:pt x="1" y="1188"/>
                  </a:cubicBezTo>
                  <a:cubicBezTo>
                    <a:pt x="9" y="2532"/>
                    <a:pt x="1105" y="3557"/>
                    <a:pt x="2370" y="3557"/>
                  </a:cubicBezTo>
                  <a:cubicBezTo>
                    <a:pt x="2572" y="3557"/>
                    <a:pt x="2779" y="3530"/>
                    <a:pt x="2987" y="3475"/>
                  </a:cubicBezTo>
                  <a:cubicBezTo>
                    <a:pt x="4489" y="3073"/>
                    <a:pt x="5198" y="1350"/>
                    <a:pt x="4432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89"/>
            <p:cNvSpPr/>
            <p:nvPr/>
          </p:nvSpPr>
          <p:spPr>
            <a:xfrm>
              <a:off x="5177596" y="1630681"/>
              <a:ext cx="12579" cy="25105"/>
            </a:xfrm>
            <a:custGeom>
              <a:avLst/>
              <a:gdLst/>
              <a:ahLst/>
              <a:cxnLst/>
              <a:rect l="l" t="t" r="r" b="b"/>
              <a:pathLst>
                <a:path w="479" h="956" extrusionOk="0">
                  <a:moveTo>
                    <a:pt x="239" y="1"/>
                  </a:moveTo>
                  <a:cubicBezTo>
                    <a:pt x="120" y="1"/>
                    <a:pt x="0" y="80"/>
                    <a:pt x="0" y="238"/>
                  </a:cubicBezTo>
                  <a:lnTo>
                    <a:pt x="0" y="716"/>
                  </a:lnTo>
                  <a:cubicBezTo>
                    <a:pt x="0" y="850"/>
                    <a:pt x="105" y="956"/>
                    <a:pt x="239" y="956"/>
                  </a:cubicBezTo>
                  <a:cubicBezTo>
                    <a:pt x="373" y="956"/>
                    <a:pt x="479" y="850"/>
                    <a:pt x="479" y="716"/>
                  </a:cubicBezTo>
                  <a:lnTo>
                    <a:pt x="479" y="238"/>
                  </a:lnTo>
                  <a:cubicBezTo>
                    <a:pt x="479" y="80"/>
                    <a:pt x="359" y="1"/>
                    <a:pt x="239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89"/>
            <p:cNvSpPr/>
            <p:nvPr/>
          </p:nvSpPr>
          <p:spPr>
            <a:xfrm>
              <a:off x="5134110" y="1518788"/>
              <a:ext cx="99552" cy="99552"/>
            </a:xfrm>
            <a:custGeom>
              <a:avLst/>
              <a:gdLst/>
              <a:ahLst/>
              <a:cxnLst/>
              <a:rect l="l" t="t" r="r" b="b"/>
              <a:pathLst>
                <a:path w="3791" h="3791" extrusionOk="0">
                  <a:moveTo>
                    <a:pt x="1895" y="1"/>
                  </a:moveTo>
                  <a:cubicBezTo>
                    <a:pt x="843" y="1"/>
                    <a:pt x="0" y="853"/>
                    <a:pt x="0" y="1896"/>
                  </a:cubicBezTo>
                  <a:cubicBezTo>
                    <a:pt x="0" y="2948"/>
                    <a:pt x="843" y="3791"/>
                    <a:pt x="1895" y="3791"/>
                  </a:cubicBezTo>
                  <a:cubicBezTo>
                    <a:pt x="2939" y="3791"/>
                    <a:pt x="3790" y="2948"/>
                    <a:pt x="3790" y="1896"/>
                  </a:cubicBezTo>
                  <a:cubicBezTo>
                    <a:pt x="3790" y="853"/>
                    <a:pt x="2939" y="1"/>
                    <a:pt x="1895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89"/>
            <p:cNvSpPr/>
            <p:nvPr/>
          </p:nvSpPr>
          <p:spPr>
            <a:xfrm>
              <a:off x="5146426" y="1531366"/>
              <a:ext cx="74657" cy="74657"/>
            </a:xfrm>
            <a:custGeom>
              <a:avLst/>
              <a:gdLst/>
              <a:ahLst/>
              <a:cxnLst/>
              <a:rect l="l" t="t" r="r" b="b"/>
              <a:pathLst>
                <a:path w="2843" h="2843" extrusionOk="0">
                  <a:moveTo>
                    <a:pt x="1426" y="0"/>
                  </a:moveTo>
                  <a:cubicBezTo>
                    <a:pt x="642" y="0"/>
                    <a:pt x="0" y="632"/>
                    <a:pt x="0" y="1417"/>
                  </a:cubicBezTo>
                  <a:cubicBezTo>
                    <a:pt x="0" y="2201"/>
                    <a:pt x="642" y="2843"/>
                    <a:pt x="1426" y="2843"/>
                  </a:cubicBezTo>
                  <a:cubicBezTo>
                    <a:pt x="2211" y="2843"/>
                    <a:pt x="2843" y="2201"/>
                    <a:pt x="2843" y="1417"/>
                  </a:cubicBezTo>
                  <a:cubicBezTo>
                    <a:pt x="2843" y="632"/>
                    <a:pt x="2211" y="0"/>
                    <a:pt x="1426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89"/>
            <p:cNvSpPr/>
            <p:nvPr/>
          </p:nvSpPr>
          <p:spPr>
            <a:xfrm>
              <a:off x="5158558" y="1562379"/>
              <a:ext cx="50708" cy="55960"/>
            </a:xfrm>
            <a:custGeom>
              <a:avLst/>
              <a:gdLst/>
              <a:ahLst/>
              <a:cxnLst/>
              <a:rect l="l" t="t" r="r" b="b"/>
              <a:pathLst>
                <a:path w="1931" h="2131" extrusionOk="0">
                  <a:moveTo>
                    <a:pt x="1672" y="0"/>
                  </a:moveTo>
                  <a:cubicBezTo>
                    <a:pt x="1565" y="0"/>
                    <a:pt x="1468" y="80"/>
                    <a:pt x="1443" y="188"/>
                  </a:cubicBezTo>
                  <a:lnTo>
                    <a:pt x="1424" y="236"/>
                  </a:lnTo>
                  <a:lnTo>
                    <a:pt x="486" y="236"/>
                  </a:lnTo>
                  <a:lnTo>
                    <a:pt x="476" y="188"/>
                  </a:lnTo>
                  <a:cubicBezTo>
                    <a:pt x="437" y="81"/>
                    <a:pt x="347" y="33"/>
                    <a:pt x="257" y="33"/>
                  </a:cubicBezTo>
                  <a:cubicBezTo>
                    <a:pt x="128" y="33"/>
                    <a:pt x="0" y="130"/>
                    <a:pt x="17" y="293"/>
                  </a:cubicBezTo>
                  <a:lnTo>
                    <a:pt x="409" y="2054"/>
                  </a:lnTo>
                  <a:cubicBezTo>
                    <a:pt x="572" y="2102"/>
                    <a:pt x="744" y="2121"/>
                    <a:pt x="917" y="2131"/>
                  </a:cubicBezTo>
                  <a:lnTo>
                    <a:pt x="601" y="705"/>
                  </a:lnTo>
                  <a:lnTo>
                    <a:pt x="1328" y="705"/>
                  </a:lnTo>
                  <a:lnTo>
                    <a:pt x="1012" y="2131"/>
                  </a:lnTo>
                  <a:cubicBezTo>
                    <a:pt x="1185" y="2121"/>
                    <a:pt x="1347" y="2102"/>
                    <a:pt x="1510" y="2054"/>
                  </a:cubicBezTo>
                  <a:lnTo>
                    <a:pt x="1902" y="284"/>
                  </a:lnTo>
                  <a:cubicBezTo>
                    <a:pt x="1931" y="159"/>
                    <a:pt x="1845" y="35"/>
                    <a:pt x="1720" y="6"/>
                  </a:cubicBezTo>
                  <a:cubicBezTo>
                    <a:pt x="1704" y="2"/>
                    <a:pt x="1688" y="0"/>
                    <a:pt x="1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89"/>
            <p:cNvSpPr/>
            <p:nvPr/>
          </p:nvSpPr>
          <p:spPr>
            <a:xfrm>
              <a:off x="5165281" y="1614794"/>
              <a:ext cx="37473" cy="28676"/>
            </a:xfrm>
            <a:custGeom>
              <a:avLst/>
              <a:gdLst/>
              <a:ahLst/>
              <a:cxnLst/>
              <a:rect l="l" t="t" r="r" b="b"/>
              <a:pathLst>
                <a:path w="1427" h="1092" extrusionOk="0">
                  <a:moveTo>
                    <a:pt x="0" y="1"/>
                  </a:moveTo>
                  <a:lnTo>
                    <a:pt x="0" y="852"/>
                  </a:lnTo>
                  <a:cubicBezTo>
                    <a:pt x="0" y="986"/>
                    <a:pt x="105" y="1092"/>
                    <a:pt x="239" y="1092"/>
                  </a:cubicBezTo>
                  <a:lnTo>
                    <a:pt x="1187" y="1092"/>
                  </a:lnTo>
                  <a:cubicBezTo>
                    <a:pt x="1311" y="1092"/>
                    <a:pt x="1426" y="986"/>
                    <a:pt x="1426" y="852"/>
                  </a:cubicBezTo>
                  <a:lnTo>
                    <a:pt x="1426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89"/>
            <p:cNvSpPr/>
            <p:nvPr/>
          </p:nvSpPr>
          <p:spPr>
            <a:xfrm>
              <a:off x="5165018" y="1614794"/>
              <a:ext cx="18881" cy="28676"/>
            </a:xfrm>
            <a:custGeom>
              <a:avLst/>
              <a:gdLst/>
              <a:ahLst/>
              <a:cxnLst/>
              <a:rect l="l" t="t" r="r" b="b"/>
              <a:pathLst>
                <a:path w="719" h="1092" extrusionOk="0">
                  <a:moveTo>
                    <a:pt x="1" y="1"/>
                  </a:moveTo>
                  <a:lnTo>
                    <a:pt x="1" y="852"/>
                  </a:lnTo>
                  <a:cubicBezTo>
                    <a:pt x="1" y="986"/>
                    <a:pt x="106" y="1092"/>
                    <a:pt x="240" y="1092"/>
                  </a:cubicBezTo>
                  <a:lnTo>
                    <a:pt x="718" y="1092"/>
                  </a:lnTo>
                  <a:cubicBezTo>
                    <a:pt x="584" y="1092"/>
                    <a:pt x="479" y="986"/>
                    <a:pt x="479" y="85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6" name="Google Shape;12526;p89"/>
          <p:cNvGrpSpPr/>
          <p:nvPr/>
        </p:nvGrpSpPr>
        <p:grpSpPr>
          <a:xfrm>
            <a:off x="5394478" y="1514533"/>
            <a:ext cx="249076" cy="351096"/>
            <a:chOff x="5394478" y="1514533"/>
            <a:chExt cx="249076" cy="351096"/>
          </a:xfrm>
        </p:grpSpPr>
        <p:sp>
          <p:nvSpPr>
            <p:cNvPr id="12527" name="Google Shape;12527;p89"/>
            <p:cNvSpPr/>
            <p:nvPr/>
          </p:nvSpPr>
          <p:spPr>
            <a:xfrm>
              <a:off x="5394478" y="1537143"/>
              <a:ext cx="249076" cy="328486"/>
            </a:xfrm>
            <a:custGeom>
              <a:avLst/>
              <a:gdLst/>
              <a:ahLst/>
              <a:cxnLst/>
              <a:rect l="l" t="t" r="r" b="b"/>
              <a:pathLst>
                <a:path w="9485" h="12509" extrusionOk="0">
                  <a:moveTo>
                    <a:pt x="651" y="0"/>
                  </a:moveTo>
                  <a:cubicBezTo>
                    <a:pt x="287" y="0"/>
                    <a:pt x="0" y="288"/>
                    <a:pt x="0" y="651"/>
                  </a:cubicBezTo>
                  <a:lnTo>
                    <a:pt x="0" y="11868"/>
                  </a:lnTo>
                  <a:cubicBezTo>
                    <a:pt x="0" y="12222"/>
                    <a:pt x="287" y="12509"/>
                    <a:pt x="651" y="12509"/>
                  </a:cubicBezTo>
                  <a:lnTo>
                    <a:pt x="8843" y="12509"/>
                  </a:lnTo>
                  <a:cubicBezTo>
                    <a:pt x="9197" y="12509"/>
                    <a:pt x="9484" y="12222"/>
                    <a:pt x="9484" y="11868"/>
                  </a:cubicBezTo>
                  <a:lnTo>
                    <a:pt x="9484" y="642"/>
                  </a:lnTo>
                  <a:cubicBezTo>
                    <a:pt x="9484" y="288"/>
                    <a:pt x="9197" y="0"/>
                    <a:pt x="8843" y="0"/>
                  </a:cubicBezTo>
                  <a:lnTo>
                    <a:pt x="5398" y="0"/>
                  </a:lnTo>
                  <a:cubicBezTo>
                    <a:pt x="5398" y="354"/>
                    <a:pt x="5101" y="642"/>
                    <a:pt x="4747" y="642"/>
                  </a:cubicBezTo>
                  <a:cubicBezTo>
                    <a:pt x="4393" y="642"/>
                    <a:pt x="4096" y="354"/>
                    <a:pt x="40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89"/>
            <p:cNvSpPr/>
            <p:nvPr/>
          </p:nvSpPr>
          <p:spPr>
            <a:xfrm>
              <a:off x="5405770" y="1537143"/>
              <a:ext cx="226729" cy="305876"/>
            </a:xfrm>
            <a:custGeom>
              <a:avLst/>
              <a:gdLst/>
              <a:ahLst/>
              <a:cxnLst/>
              <a:rect l="l" t="t" r="r" b="b"/>
              <a:pathLst>
                <a:path w="8634" h="11648" extrusionOk="0">
                  <a:moveTo>
                    <a:pt x="1944" y="0"/>
                  </a:moveTo>
                  <a:lnTo>
                    <a:pt x="1944" y="211"/>
                  </a:lnTo>
                  <a:cubicBezTo>
                    <a:pt x="1944" y="335"/>
                    <a:pt x="1848" y="431"/>
                    <a:pt x="1733" y="431"/>
                  </a:cubicBezTo>
                  <a:lnTo>
                    <a:pt x="432" y="431"/>
                  </a:lnTo>
                  <a:cubicBezTo>
                    <a:pt x="192" y="431"/>
                    <a:pt x="1" y="622"/>
                    <a:pt x="1" y="862"/>
                  </a:cubicBezTo>
                  <a:lnTo>
                    <a:pt x="1" y="11217"/>
                  </a:lnTo>
                  <a:cubicBezTo>
                    <a:pt x="1" y="11456"/>
                    <a:pt x="192" y="11647"/>
                    <a:pt x="432" y="11647"/>
                  </a:cubicBezTo>
                  <a:lnTo>
                    <a:pt x="8193" y="11647"/>
                  </a:lnTo>
                  <a:cubicBezTo>
                    <a:pt x="8432" y="11647"/>
                    <a:pt x="8633" y="11456"/>
                    <a:pt x="8633" y="11217"/>
                  </a:cubicBezTo>
                  <a:lnTo>
                    <a:pt x="8633" y="862"/>
                  </a:lnTo>
                  <a:cubicBezTo>
                    <a:pt x="8624" y="622"/>
                    <a:pt x="8432" y="431"/>
                    <a:pt x="8203" y="431"/>
                  </a:cubicBezTo>
                  <a:lnTo>
                    <a:pt x="6901" y="431"/>
                  </a:lnTo>
                  <a:cubicBezTo>
                    <a:pt x="6786" y="431"/>
                    <a:pt x="6691" y="335"/>
                    <a:pt x="6691" y="211"/>
                  </a:cubicBezTo>
                  <a:lnTo>
                    <a:pt x="6691" y="0"/>
                  </a:lnTo>
                  <a:lnTo>
                    <a:pt x="4968" y="0"/>
                  </a:lnTo>
                  <a:cubicBezTo>
                    <a:pt x="4968" y="354"/>
                    <a:pt x="4671" y="651"/>
                    <a:pt x="4317" y="651"/>
                  </a:cubicBezTo>
                  <a:cubicBezTo>
                    <a:pt x="3963" y="651"/>
                    <a:pt x="3666" y="354"/>
                    <a:pt x="366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89"/>
            <p:cNvSpPr/>
            <p:nvPr/>
          </p:nvSpPr>
          <p:spPr>
            <a:xfrm>
              <a:off x="5417088" y="1559753"/>
              <a:ext cx="203856" cy="271949"/>
            </a:xfrm>
            <a:custGeom>
              <a:avLst/>
              <a:gdLst/>
              <a:ahLst/>
              <a:cxnLst/>
              <a:rect l="l" t="t" r="r" b="b"/>
              <a:pathLst>
                <a:path w="7763" h="10356" extrusionOk="0">
                  <a:moveTo>
                    <a:pt x="211" y="1"/>
                  </a:moveTo>
                  <a:cubicBezTo>
                    <a:pt x="96" y="1"/>
                    <a:pt x="1" y="96"/>
                    <a:pt x="1" y="221"/>
                  </a:cubicBezTo>
                  <a:lnTo>
                    <a:pt x="1" y="10136"/>
                  </a:lnTo>
                  <a:cubicBezTo>
                    <a:pt x="1" y="10250"/>
                    <a:pt x="96" y="10356"/>
                    <a:pt x="211" y="10356"/>
                  </a:cubicBezTo>
                  <a:lnTo>
                    <a:pt x="7552" y="10356"/>
                  </a:lnTo>
                  <a:cubicBezTo>
                    <a:pt x="7666" y="10346"/>
                    <a:pt x="7762" y="10250"/>
                    <a:pt x="7762" y="10136"/>
                  </a:cubicBezTo>
                  <a:lnTo>
                    <a:pt x="7762" y="221"/>
                  </a:lnTo>
                  <a:cubicBezTo>
                    <a:pt x="7762" y="96"/>
                    <a:pt x="7666" y="1"/>
                    <a:pt x="7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89"/>
            <p:cNvSpPr/>
            <p:nvPr/>
          </p:nvSpPr>
          <p:spPr>
            <a:xfrm>
              <a:off x="5468111" y="1514533"/>
              <a:ext cx="101810" cy="50787"/>
            </a:xfrm>
            <a:custGeom>
              <a:avLst/>
              <a:gdLst/>
              <a:ahLst/>
              <a:cxnLst/>
              <a:rect l="l" t="t" r="r" b="b"/>
              <a:pathLst>
                <a:path w="3877" h="1934" extrusionOk="0">
                  <a:moveTo>
                    <a:pt x="1938" y="538"/>
                  </a:moveTo>
                  <a:cubicBezTo>
                    <a:pt x="2106" y="538"/>
                    <a:pt x="2269" y="667"/>
                    <a:pt x="2269" y="861"/>
                  </a:cubicBezTo>
                  <a:cubicBezTo>
                    <a:pt x="2269" y="1043"/>
                    <a:pt x="2115" y="1187"/>
                    <a:pt x="1943" y="1187"/>
                  </a:cubicBezTo>
                  <a:cubicBezTo>
                    <a:pt x="1656" y="1187"/>
                    <a:pt x="1513" y="833"/>
                    <a:pt x="1713" y="632"/>
                  </a:cubicBezTo>
                  <a:cubicBezTo>
                    <a:pt x="1778" y="567"/>
                    <a:pt x="1859" y="538"/>
                    <a:pt x="1938" y="538"/>
                  </a:cubicBezTo>
                  <a:close/>
                  <a:moveTo>
                    <a:pt x="1938" y="0"/>
                  </a:moveTo>
                  <a:cubicBezTo>
                    <a:pt x="1649" y="0"/>
                    <a:pt x="1359" y="144"/>
                    <a:pt x="1197" y="431"/>
                  </a:cubicBezTo>
                  <a:lnTo>
                    <a:pt x="431" y="431"/>
                  </a:lnTo>
                  <a:cubicBezTo>
                    <a:pt x="192" y="431"/>
                    <a:pt x="0" y="622"/>
                    <a:pt x="0" y="861"/>
                  </a:cubicBezTo>
                  <a:lnTo>
                    <a:pt x="0" y="1723"/>
                  </a:lnTo>
                  <a:cubicBezTo>
                    <a:pt x="0" y="1838"/>
                    <a:pt x="96" y="1933"/>
                    <a:pt x="211" y="1933"/>
                  </a:cubicBezTo>
                  <a:lnTo>
                    <a:pt x="3666" y="1933"/>
                  </a:lnTo>
                  <a:cubicBezTo>
                    <a:pt x="3781" y="1933"/>
                    <a:pt x="3876" y="1838"/>
                    <a:pt x="3876" y="1723"/>
                  </a:cubicBezTo>
                  <a:lnTo>
                    <a:pt x="3876" y="861"/>
                  </a:lnTo>
                  <a:cubicBezTo>
                    <a:pt x="3876" y="622"/>
                    <a:pt x="3685" y="431"/>
                    <a:pt x="3455" y="431"/>
                  </a:cubicBezTo>
                  <a:lnTo>
                    <a:pt x="2680" y="431"/>
                  </a:lnTo>
                  <a:cubicBezTo>
                    <a:pt x="2517" y="144"/>
                    <a:pt x="2228" y="0"/>
                    <a:pt x="193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89"/>
            <p:cNvSpPr/>
            <p:nvPr/>
          </p:nvSpPr>
          <p:spPr>
            <a:xfrm>
              <a:off x="5448258" y="1670098"/>
              <a:ext cx="28413" cy="28413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46" y="0"/>
                  </a:moveTo>
                  <a:cubicBezTo>
                    <a:pt x="240" y="0"/>
                    <a:pt x="0" y="249"/>
                    <a:pt x="0" y="546"/>
                  </a:cubicBezTo>
                  <a:cubicBezTo>
                    <a:pt x="0" y="842"/>
                    <a:pt x="240" y="1082"/>
                    <a:pt x="546" y="1082"/>
                  </a:cubicBezTo>
                  <a:cubicBezTo>
                    <a:pt x="843" y="1082"/>
                    <a:pt x="1082" y="842"/>
                    <a:pt x="1082" y="546"/>
                  </a:cubicBezTo>
                  <a:cubicBezTo>
                    <a:pt x="1082" y="249"/>
                    <a:pt x="843" y="0"/>
                    <a:pt x="54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89"/>
            <p:cNvSpPr/>
            <p:nvPr/>
          </p:nvSpPr>
          <p:spPr>
            <a:xfrm>
              <a:off x="5448258" y="1721095"/>
              <a:ext cx="28413" cy="28440"/>
            </a:xfrm>
            <a:custGeom>
              <a:avLst/>
              <a:gdLst/>
              <a:ahLst/>
              <a:cxnLst/>
              <a:rect l="l" t="t" r="r" b="b"/>
              <a:pathLst>
                <a:path w="1082" h="1083" extrusionOk="0">
                  <a:moveTo>
                    <a:pt x="546" y="1"/>
                  </a:moveTo>
                  <a:cubicBezTo>
                    <a:pt x="240" y="1"/>
                    <a:pt x="0" y="240"/>
                    <a:pt x="0" y="537"/>
                  </a:cubicBezTo>
                  <a:cubicBezTo>
                    <a:pt x="0" y="843"/>
                    <a:pt x="240" y="1082"/>
                    <a:pt x="546" y="1082"/>
                  </a:cubicBezTo>
                  <a:cubicBezTo>
                    <a:pt x="843" y="1082"/>
                    <a:pt x="1082" y="843"/>
                    <a:pt x="1082" y="537"/>
                  </a:cubicBezTo>
                  <a:cubicBezTo>
                    <a:pt x="1082" y="240"/>
                    <a:pt x="843" y="1"/>
                    <a:pt x="54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89"/>
            <p:cNvSpPr/>
            <p:nvPr/>
          </p:nvSpPr>
          <p:spPr>
            <a:xfrm>
              <a:off x="5448258" y="1772118"/>
              <a:ext cx="28413" cy="28440"/>
            </a:xfrm>
            <a:custGeom>
              <a:avLst/>
              <a:gdLst/>
              <a:ahLst/>
              <a:cxnLst/>
              <a:rect l="l" t="t" r="r" b="b"/>
              <a:pathLst>
                <a:path w="1082" h="1083" extrusionOk="0">
                  <a:moveTo>
                    <a:pt x="546" y="1"/>
                  </a:moveTo>
                  <a:cubicBezTo>
                    <a:pt x="240" y="1"/>
                    <a:pt x="0" y="240"/>
                    <a:pt x="0" y="537"/>
                  </a:cubicBezTo>
                  <a:cubicBezTo>
                    <a:pt x="0" y="833"/>
                    <a:pt x="240" y="1082"/>
                    <a:pt x="546" y="1082"/>
                  </a:cubicBezTo>
                  <a:cubicBezTo>
                    <a:pt x="843" y="1082"/>
                    <a:pt x="1082" y="833"/>
                    <a:pt x="1082" y="537"/>
                  </a:cubicBezTo>
                  <a:cubicBezTo>
                    <a:pt x="1082" y="240"/>
                    <a:pt x="843" y="1"/>
                    <a:pt x="54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89"/>
            <p:cNvSpPr/>
            <p:nvPr/>
          </p:nvSpPr>
          <p:spPr>
            <a:xfrm>
              <a:off x="5488961" y="1667314"/>
              <a:ext cx="66123" cy="11344"/>
            </a:xfrm>
            <a:custGeom>
              <a:avLst/>
              <a:gdLst/>
              <a:ahLst/>
              <a:cxnLst/>
              <a:rect l="l" t="t" r="r" b="b"/>
              <a:pathLst>
                <a:path w="2518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1"/>
                    <a:pt x="223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89"/>
            <p:cNvSpPr/>
            <p:nvPr/>
          </p:nvSpPr>
          <p:spPr>
            <a:xfrm>
              <a:off x="5488725" y="1689950"/>
              <a:ext cx="105828" cy="11318"/>
            </a:xfrm>
            <a:custGeom>
              <a:avLst/>
              <a:gdLst/>
              <a:ahLst/>
              <a:cxnLst/>
              <a:rect l="l" t="t" r="r" b="b"/>
              <a:pathLst>
                <a:path w="4030" h="431" extrusionOk="0">
                  <a:moveTo>
                    <a:pt x="297" y="0"/>
                  </a:moveTo>
                  <a:cubicBezTo>
                    <a:pt x="0" y="0"/>
                    <a:pt x="0" y="431"/>
                    <a:pt x="297" y="431"/>
                  </a:cubicBezTo>
                  <a:lnTo>
                    <a:pt x="3742" y="431"/>
                  </a:lnTo>
                  <a:cubicBezTo>
                    <a:pt x="4029" y="431"/>
                    <a:pt x="4029" y="0"/>
                    <a:pt x="3742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89"/>
            <p:cNvSpPr/>
            <p:nvPr/>
          </p:nvSpPr>
          <p:spPr>
            <a:xfrm>
              <a:off x="5488961" y="1718337"/>
              <a:ext cx="66123" cy="11344"/>
            </a:xfrm>
            <a:custGeom>
              <a:avLst/>
              <a:gdLst/>
              <a:ahLst/>
              <a:cxnLst/>
              <a:rect l="l" t="t" r="r" b="b"/>
              <a:pathLst>
                <a:path w="2518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1"/>
                    <a:pt x="223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89"/>
            <p:cNvSpPr/>
            <p:nvPr/>
          </p:nvSpPr>
          <p:spPr>
            <a:xfrm>
              <a:off x="5488725" y="1740947"/>
              <a:ext cx="105828" cy="11344"/>
            </a:xfrm>
            <a:custGeom>
              <a:avLst/>
              <a:gdLst/>
              <a:ahLst/>
              <a:cxnLst/>
              <a:rect l="l" t="t" r="r" b="b"/>
              <a:pathLst>
                <a:path w="4030" h="432" extrusionOk="0">
                  <a:moveTo>
                    <a:pt x="297" y="1"/>
                  </a:moveTo>
                  <a:cubicBezTo>
                    <a:pt x="0" y="1"/>
                    <a:pt x="0" y="432"/>
                    <a:pt x="297" y="432"/>
                  </a:cubicBezTo>
                  <a:lnTo>
                    <a:pt x="3742" y="432"/>
                  </a:lnTo>
                  <a:cubicBezTo>
                    <a:pt x="4029" y="432"/>
                    <a:pt x="4029" y="1"/>
                    <a:pt x="374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89"/>
            <p:cNvSpPr/>
            <p:nvPr/>
          </p:nvSpPr>
          <p:spPr>
            <a:xfrm>
              <a:off x="5488961" y="1769360"/>
              <a:ext cx="66123" cy="11318"/>
            </a:xfrm>
            <a:custGeom>
              <a:avLst/>
              <a:gdLst/>
              <a:ahLst/>
              <a:cxnLst/>
              <a:rect l="l" t="t" r="r" b="b"/>
              <a:pathLst>
                <a:path w="2518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0"/>
                    <a:pt x="223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89"/>
            <p:cNvSpPr/>
            <p:nvPr/>
          </p:nvSpPr>
          <p:spPr>
            <a:xfrm>
              <a:off x="5488725" y="1791970"/>
              <a:ext cx="105828" cy="11344"/>
            </a:xfrm>
            <a:custGeom>
              <a:avLst/>
              <a:gdLst/>
              <a:ahLst/>
              <a:cxnLst/>
              <a:rect l="l" t="t" r="r" b="b"/>
              <a:pathLst>
                <a:path w="4030" h="432" extrusionOk="0">
                  <a:moveTo>
                    <a:pt x="297" y="1"/>
                  </a:moveTo>
                  <a:cubicBezTo>
                    <a:pt x="0" y="1"/>
                    <a:pt x="0" y="431"/>
                    <a:pt x="297" y="431"/>
                  </a:cubicBezTo>
                  <a:lnTo>
                    <a:pt x="3742" y="431"/>
                  </a:lnTo>
                  <a:cubicBezTo>
                    <a:pt x="4029" y="431"/>
                    <a:pt x="4029" y="1"/>
                    <a:pt x="374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89"/>
            <p:cNvSpPr/>
            <p:nvPr/>
          </p:nvSpPr>
          <p:spPr>
            <a:xfrm>
              <a:off x="5488961" y="1582389"/>
              <a:ext cx="100051" cy="11318"/>
            </a:xfrm>
            <a:custGeom>
              <a:avLst/>
              <a:gdLst/>
              <a:ahLst/>
              <a:cxnLst/>
              <a:rect l="l" t="t" r="r" b="b"/>
              <a:pathLst>
                <a:path w="3810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3523" y="431"/>
                  </a:lnTo>
                  <a:cubicBezTo>
                    <a:pt x="3810" y="431"/>
                    <a:pt x="3810" y="0"/>
                    <a:pt x="35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89"/>
            <p:cNvSpPr/>
            <p:nvPr/>
          </p:nvSpPr>
          <p:spPr>
            <a:xfrm>
              <a:off x="5443479" y="1633386"/>
              <a:ext cx="151074" cy="11344"/>
            </a:xfrm>
            <a:custGeom>
              <a:avLst/>
              <a:gdLst/>
              <a:ahLst/>
              <a:cxnLst/>
              <a:rect l="l" t="t" r="r" b="b"/>
              <a:pathLst>
                <a:path w="5753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5465" y="431"/>
                  </a:lnTo>
                  <a:cubicBezTo>
                    <a:pt x="5752" y="431"/>
                    <a:pt x="5752" y="1"/>
                    <a:pt x="546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89"/>
            <p:cNvSpPr/>
            <p:nvPr/>
          </p:nvSpPr>
          <p:spPr>
            <a:xfrm>
              <a:off x="5488961" y="1604999"/>
              <a:ext cx="26418" cy="11344"/>
            </a:xfrm>
            <a:custGeom>
              <a:avLst/>
              <a:gdLst/>
              <a:ahLst/>
              <a:cxnLst/>
              <a:rect l="l" t="t" r="r" b="b"/>
              <a:pathLst>
                <a:path w="1006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719" y="431"/>
                  </a:lnTo>
                  <a:cubicBezTo>
                    <a:pt x="1006" y="431"/>
                    <a:pt x="1006" y="0"/>
                    <a:pt x="719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89"/>
            <p:cNvSpPr/>
            <p:nvPr/>
          </p:nvSpPr>
          <p:spPr>
            <a:xfrm>
              <a:off x="5522889" y="1604999"/>
              <a:ext cx="37736" cy="11344"/>
            </a:xfrm>
            <a:custGeom>
              <a:avLst/>
              <a:gdLst/>
              <a:ahLst/>
              <a:cxnLst/>
              <a:rect l="l" t="t" r="r" b="b"/>
              <a:pathLst>
                <a:path w="1437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1149" y="431"/>
                  </a:lnTo>
                  <a:cubicBezTo>
                    <a:pt x="1436" y="431"/>
                    <a:pt x="1436" y="0"/>
                    <a:pt x="114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89"/>
            <p:cNvSpPr/>
            <p:nvPr/>
          </p:nvSpPr>
          <p:spPr>
            <a:xfrm>
              <a:off x="5445501" y="1582389"/>
              <a:ext cx="34191" cy="33954"/>
            </a:xfrm>
            <a:custGeom>
              <a:avLst/>
              <a:gdLst/>
              <a:ahLst/>
              <a:cxnLst/>
              <a:rect l="l" t="t" r="r" b="b"/>
              <a:pathLst>
                <a:path w="1302" h="1293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1081"/>
                  </a:lnTo>
                  <a:cubicBezTo>
                    <a:pt x="0" y="1196"/>
                    <a:pt x="96" y="1292"/>
                    <a:pt x="220" y="1292"/>
                  </a:cubicBezTo>
                  <a:lnTo>
                    <a:pt x="1082" y="1292"/>
                  </a:lnTo>
                  <a:cubicBezTo>
                    <a:pt x="1196" y="1292"/>
                    <a:pt x="1302" y="1196"/>
                    <a:pt x="1302" y="1081"/>
                  </a:cubicBezTo>
                  <a:lnTo>
                    <a:pt x="1302" y="220"/>
                  </a:lnTo>
                  <a:cubicBezTo>
                    <a:pt x="1302" y="96"/>
                    <a:pt x="1196" y="0"/>
                    <a:pt x="10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89"/>
            <p:cNvSpPr/>
            <p:nvPr/>
          </p:nvSpPr>
          <p:spPr>
            <a:xfrm>
              <a:off x="5468347" y="1553976"/>
              <a:ext cx="101810" cy="11581"/>
            </a:xfrm>
            <a:custGeom>
              <a:avLst/>
              <a:gdLst/>
              <a:ahLst/>
              <a:cxnLst/>
              <a:rect l="l" t="t" r="r" b="b"/>
              <a:pathLst>
                <a:path w="3877" h="441" extrusionOk="0">
                  <a:moveTo>
                    <a:pt x="212" y="1"/>
                  </a:moveTo>
                  <a:cubicBezTo>
                    <a:pt x="97" y="1"/>
                    <a:pt x="1" y="106"/>
                    <a:pt x="1" y="221"/>
                  </a:cubicBezTo>
                  <a:cubicBezTo>
                    <a:pt x="1" y="336"/>
                    <a:pt x="97" y="441"/>
                    <a:pt x="212" y="441"/>
                  </a:cubicBezTo>
                  <a:lnTo>
                    <a:pt x="3657" y="441"/>
                  </a:lnTo>
                  <a:cubicBezTo>
                    <a:pt x="3781" y="441"/>
                    <a:pt x="3877" y="345"/>
                    <a:pt x="3877" y="221"/>
                  </a:cubicBezTo>
                  <a:cubicBezTo>
                    <a:pt x="3877" y="106"/>
                    <a:pt x="3781" y="10"/>
                    <a:pt x="366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89"/>
            <p:cNvSpPr/>
            <p:nvPr/>
          </p:nvSpPr>
          <p:spPr>
            <a:xfrm>
              <a:off x="5454036" y="1590924"/>
              <a:ext cx="16859" cy="16859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6" y="0"/>
                  </a:moveTo>
                  <a:cubicBezTo>
                    <a:pt x="144" y="0"/>
                    <a:pt x="0" y="144"/>
                    <a:pt x="0" y="326"/>
                  </a:cubicBezTo>
                  <a:cubicBezTo>
                    <a:pt x="0" y="498"/>
                    <a:pt x="144" y="642"/>
                    <a:pt x="326" y="642"/>
                  </a:cubicBezTo>
                  <a:cubicBezTo>
                    <a:pt x="498" y="642"/>
                    <a:pt x="642" y="498"/>
                    <a:pt x="642" y="326"/>
                  </a:cubicBezTo>
                  <a:cubicBezTo>
                    <a:pt x="642" y="144"/>
                    <a:pt x="498" y="0"/>
                    <a:pt x="3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7" name="Google Shape;12547;p89"/>
          <p:cNvGrpSpPr/>
          <p:nvPr/>
        </p:nvGrpSpPr>
        <p:grpSpPr>
          <a:xfrm>
            <a:off x="5782259" y="1512012"/>
            <a:ext cx="356138" cy="356138"/>
            <a:chOff x="5782259" y="1512012"/>
            <a:chExt cx="356138" cy="356138"/>
          </a:xfrm>
        </p:grpSpPr>
        <p:sp>
          <p:nvSpPr>
            <p:cNvPr id="12548" name="Google Shape;12548;p89"/>
            <p:cNvSpPr/>
            <p:nvPr/>
          </p:nvSpPr>
          <p:spPr>
            <a:xfrm>
              <a:off x="5902635" y="1701505"/>
              <a:ext cx="114888" cy="97792"/>
            </a:xfrm>
            <a:custGeom>
              <a:avLst/>
              <a:gdLst/>
              <a:ahLst/>
              <a:cxnLst/>
              <a:rect l="l" t="t" r="r" b="b"/>
              <a:pathLst>
                <a:path w="4375" h="3724" extrusionOk="0">
                  <a:moveTo>
                    <a:pt x="1532" y="0"/>
                  </a:moveTo>
                  <a:lnTo>
                    <a:pt x="1532" y="297"/>
                  </a:lnTo>
                  <a:cubicBezTo>
                    <a:pt x="1532" y="383"/>
                    <a:pt x="1484" y="460"/>
                    <a:pt x="1398" y="498"/>
                  </a:cubicBezTo>
                  <a:lnTo>
                    <a:pt x="402" y="929"/>
                  </a:lnTo>
                  <a:cubicBezTo>
                    <a:pt x="163" y="1024"/>
                    <a:pt x="0" y="1264"/>
                    <a:pt x="0" y="1522"/>
                  </a:cubicBezTo>
                  <a:lnTo>
                    <a:pt x="0" y="3723"/>
                  </a:lnTo>
                  <a:lnTo>
                    <a:pt x="4374" y="3723"/>
                  </a:lnTo>
                  <a:lnTo>
                    <a:pt x="4374" y="1532"/>
                  </a:lnTo>
                  <a:cubicBezTo>
                    <a:pt x="4374" y="1264"/>
                    <a:pt x="4221" y="1024"/>
                    <a:pt x="3982" y="929"/>
                  </a:cubicBezTo>
                  <a:lnTo>
                    <a:pt x="2986" y="498"/>
                  </a:lnTo>
                  <a:cubicBezTo>
                    <a:pt x="2900" y="460"/>
                    <a:pt x="2852" y="383"/>
                    <a:pt x="2852" y="297"/>
                  </a:cubicBezTo>
                  <a:lnTo>
                    <a:pt x="285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89"/>
            <p:cNvSpPr/>
            <p:nvPr/>
          </p:nvSpPr>
          <p:spPr>
            <a:xfrm>
              <a:off x="5940082" y="1701505"/>
              <a:ext cx="40230" cy="17358"/>
            </a:xfrm>
            <a:custGeom>
              <a:avLst/>
              <a:gdLst/>
              <a:ahLst/>
              <a:cxnLst/>
              <a:rect l="l" t="t" r="r" b="b"/>
              <a:pathLst>
                <a:path w="1532" h="661" extrusionOk="0">
                  <a:moveTo>
                    <a:pt x="106" y="0"/>
                  </a:moveTo>
                  <a:lnTo>
                    <a:pt x="106" y="297"/>
                  </a:lnTo>
                  <a:cubicBezTo>
                    <a:pt x="106" y="374"/>
                    <a:pt x="67" y="441"/>
                    <a:pt x="0" y="479"/>
                  </a:cubicBezTo>
                  <a:cubicBezTo>
                    <a:pt x="240" y="594"/>
                    <a:pt x="498" y="661"/>
                    <a:pt x="766" y="661"/>
                  </a:cubicBezTo>
                  <a:cubicBezTo>
                    <a:pt x="1034" y="651"/>
                    <a:pt x="1292" y="594"/>
                    <a:pt x="1532" y="479"/>
                  </a:cubicBezTo>
                  <a:cubicBezTo>
                    <a:pt x="1465" y="441"/>
                    <a:pt x="1426" y="374"/>
                    <a:pt x="1426" y="297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89"/>
            <p:cNvSpPr/>
            <p:nvPr/>
          </p:nvSpPr>
          <p:spPr>
            <a:xfrm>
              <a:off x="5902635" y="1716079"/>
              <a:ext cx="115124" cy="83218"/>
            </a:xfrm>
            <a:custGeom>
              <a:avLst/>
              <a:gdLst/>
              <a:ahLst/>
              <a:cxnLst/>
              <a:rect l="l" t="t" r="r" b="b"/>
              <a:pathLst>
                <a:path w="4384" h="3169" extrusionOk="0">
                  <a:moveTo>
                    <a:pt x="1254" y="0"/>
                  </a:moveTo>
                  <a:lnTo>
                    <a:pt x="402" y="374"/>
                  </a:lnTo>
                  <a:cubicBezTo>
                    <a:pt x="163" y="469"/>
                    <a:pt x="10" y="709"/>
                    <a:pt x="0" y="967"/>
                  </a:cubicBezTo>
                  <a:lnTo>
                    <a:pt x="0" y="3168"/>
                  </a:lnTo>
                  <a:lnTo>
                    <a:pt x="4374" y="3168"/>
                  </a:lnTo>
                  <a:lnTo>
                    <a:pt x="4374" y="977"/>
                  </a:lnTo>
                  <a:cubicBezTo>
                    <a:pt x="4384" y="709"/>
                    <a:pt x="4221" y="469"/>
                    <a:pt x="3982" y="374"/>
                  </a:cubicBezTo>
                  <a:lnTo>
                    <a:pt x="3130" y="0"/>
                  </a:lnTo>
                  <a:cubicBezTo>
                    <a:pt x="2919" y="359"/>
                    <a:pt x="2556" y="539"/>
                    <a:pt x="2192" y="539"/>
                  </a:cubicBezTo>
                  <a:cubicBezTo>
                    <a:pt x="1828" y="539"/>
                    <a:pt x="1465" y="359"/>
                    <a:pt x="125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89"/>
            <p:cNvSpPr/>
            <p:nvPr/>
          </p:nvSpPr>
          <p:spPr>
            <a:xfrm>
              <a:off x="5919967" y="1621070"/>
              <a:ext cx="28676" cy="63103"/>
            </a:xfrm>
            <a:custGeom>
              <a:avLst/>
              <a:gdLst/>
              <a:ahLst/>
              <a:cxnLst/>
              <a:rect l="l" t="t" r="r" b="b"/>
              <a:pathLst>
                <a:path w="1092" h="2403" extrusionOk="0">
                  <a:moveTo>
                    <a:pt x="661" y="1"/>
                  </a:moveTo>
                  <a:cubicBezTo>
                    <a:pt x="297" y="1"/>
                    <a:pt x="1" y="288"/>
                    <a:pt x="1" y="652"/>
                  </a:cubicBezTo>
                  <a:lnTo>
                    <a:pt x="1" y="805"/>
                  </a:lnTo>
                  <a:cubicBezTo>
                    <a:pt x="1" y="996"/>
                    <a:pt x="30" y="1178"/>
                    <a:pt x="87" y="1360"/>
                  </a:cubicBezTo>
                  <a:lnTo>
                    <a:pt x="441" y="2403"/>
                  </a:lnTo>
                  <a:lnTo>
                    <a:pt x="1092" y="2403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89"/>
            <p:cNvSpPr/>
            <p:nvPr/>
          </p:nvSpPr>
          <p:spPr>
            <a:xfrm>
              <a:off x="5931547" y="1615293"/>
              <a:ext cx="69116" cy="68880"/>
            </a:xfrm>
            <a:custGeom>
              <a:avLst/>
              <a:gdLst/>
              <a:ahLst/>
              <a:cxnLst/>
              <a:rect l="l" t="t" r="r" b="b"/>
              <a:pathLst>
                <a:path w="2632" h="2623" extrusionOk="0">
                  <a:moveTo>
                    <a:pt x="660" y="1"/>
                  </a:moveTo>
                  <a:cubicBezTo>
                    <a:pt x="297" y="1"/>
                    <a:pt x="0" y="297"/>
                    <a:pt x="0" y="661"/>
                  </a:cubicBezTo>
                  <a:cubicBezTo>
                    <a:pt x="0" y="900"/>
                    <a:pt x="201" y="1092"/>
                    <a:pt x="440" y="1092"/>
                  </a:cubicBezTo>
                  <a:lnTo>
                    <a:pt x="2192" y="2623"/>
                  </a:lnTo>
                  <a:lnTo>
                    <a:pt x="2555" y="1331"/>
                  </a:lnTo>
                  <a:cubicBezTo>
                    <a:pt x="2603" y="1178"/>
                    <a:pt x="2622" y="1015"/>
                    <a:pt x="2632" y="853"/>
                  </a:cubicBezTo>
                  <a:lnTo>
                    <a:pt x="2632" y="441"/>
                  </a:lnTo>
                  <a:cubicBezTo>
                    <a:pt x="2632" y="192"/>
                    <a:pt x="2431" y="1"/>
                    <a:pt x="2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89"/>
            <p:cNvSpPr/>
            <p:nvPr/>
          </p:nvSpPr>
          <p:spPr>
            <a:xfrm>
              <a:off x="5925744" y="1644179"/>
              <a:ext cx="68906" cy="63129"/>
            </a:xfrm>
            <a:custGeom>
              <a:avLst/>
              <a:gdLst/>
              <a:ahLst/>
              <a:cxnLst/>
              <a:rect l="l" t="t" r="r" b="b"/>
              <a:pathLst>
                <a:path w="2624" h="2404" extrusionOk="0">
                  <a:moveTo>
                    <a:pt x="812" y="0"/>
                  </a:moveTo>
                  <a:cubicBezTo>
                    <a:pt x="699" y="0"/>
                    <a:pt x="597" y="47"/>
                    <a:pt x="518" y="126"/>
                  </a:cubicBezTo>
                  <a:lnTo>
                    <a:pt x="125" y="528"/>
                  </a:lnTo>
                  <a:cubicBezTo>
                    <a:pt x="39" y="604"/>
                    <a:pt x="1" y="719"/>
                    <a:pt x="1" y="834"/>
                  </a:cubicBezTo>
                  <a:lnTo>
                    <a:pt x="1" y="1092"/>
                  </a:lnTo>
                  <a:cubicBezTo>
                    <a:pt x="1" y="1810"/>
                    <a:pt x="585" y="2403"/>
                    <a:pt x="1312" y="2403"/>
                  </a:cubicBezTo>
                  <a:cubicBezTo>
                    <a:pt x="2039" y="2403"/>
                    <a:pt x="2623" y="1810"/>
                    <a:pt x="2623" y="1092"/>
                  </a:cubicBezTo>
                  <a:lnTo>
                    <a:pt x="2623" y="815"/>
                  </a:lnTo>
                  <a:cubicBezTo>
                    <a:pt x="2623" y="690"/>
                    <a:pt x="2575" y="585"/>
                    <a:pt x="2499" y="499"/>
                  </a:cubicBezTo>
                  <a:cubicBezTo>
                    <a:pt x="2154" y="174"/>
                    <a:pt x="1542" y="20"/>
                    <a:pt x="843" y="1"/>
                  </a:cubicBezTo>
                  <a:cubicBezTo>
                    <a:pt x="833" y="1"/>
                    <a:pt x="822" y="0"/>
                    <a:pt x="81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89"/>
            <p:cNvSpPr/>
            <p:nvPr/>
          </p:nvSpPr>
          <p:spPr>
            <a:xfrm>
              <a:off x="5925744" y="1644205"/>
              <a:ext cx="68906" cy="61606"/>
            </a:xfrm>
            <a:custGeom>
              <a:avLst/>
              <a:gdLst/>
              <a:ahLst/>
              <a:cxnLst/>
              <a:rect l="l" t="t" r="r" b="b"/>
              <a:pathLst>
                <a:path w="2624" h="2346" extrusionOk="0">
                  <a:moveTo>
                    <a:pt x="843" y="0"/>
                  </a:moveTo>
                  <a:cubicBezTo>
                    <a:pt x="728" y="0"/>
                    <a:pt x="613" y="48"/>
                    <a:pt x="527" y="134"/>
                  </a:cubicBezTo>
                  <a:lnTo>
                    <a:pt x="125" y="527"/>
                  </a:lnTo>
                  <a:cubicBezTo>
                    <a:pt x="49" y="613"/>
                    <a:pt x="1" y="718"/>
                    <a:pt x="1" y="843"/>
                  </a:cubicBezTo>
                  <a:lnTo>
                    <a:pt x="1" y="1091"/>
                  </a:lnTo>
                  <a:cubicBezTo>
                    <a:pt x="1" y="1675"/>
                    <a:pt x="384" y="2182"/>
                    <a:pt x="948" y="2345"/>
                  </a:cubicBezTo>
                  <a:cubicBezTo>
                    <a:pt x="757" y="2115"/>
                    <a:pt x="652" y="1828"/>
                    <a:pt x="661" y="1522"/>
                  </a:cubicBezTo>
                  <a:lnTo>
                    <a:pt x="661" y="890"/>
                  </a:lnTo>
                  <a:cubicBezTo>
                    <a:pt x="652" y="643"/>
                    <a:pt x="853" y="449"/>
                    <a:pt x="1088" y="449"/>
                  </a:cubicBezTo>
                  <a:cubicBezTo>
                    <a:pt x="1099" y="449"/>
                    <a:pt x="1110" y="449"/>
                    <a:pt x="1121" y="450"/>
                  </a:cubicBezTo>
                  <a:cubicBezTo>
                    <a:pt x="1561" y="479"/>
                    <a:pt x="2221" y="555"/>
                    <a:pt x="2623" y="747"/>
                  </a:cubicBezTo>
                  <a:cubicBezTo>
                    <a:pt x="2604" y="651"/>
                    <a:pt x="2566" y="575"/>
                    <a:pt x="2499" y="508"/>
                  </a:cubicBezTo>
                  <a:cubicBezTo>
                    <a:pt x="2164" y="173"/>
                    <a:pt x="1542" y="29"/>
                    <a:pt x="84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89"/>
            <p:cNvSpPr/>
            <p:nvPr/>
          </p:nvSpPr>
          <p:spPr>
            <a:xfrm>
              <a:off x="5902898" y="1730916"/>
              <a:ext cx="22872" cy="68381"/>
            </a:xfrm>
            <a:custGeom>
              <a:avLst/>
              <a:gdLst/>
              <a:ahLst/>
              <a:cxnLst/>
              <a:rect l="l" t="t" r="r" b="b"/>
              <a:pathLst>
                <a:path w="871" h="2604" extrusionOk="0">
                  <a:moveTo>
                    <a:pt x="144" y="0"/>
                  </a:moveTo>
                  <a:cubicBezTo>
                    <a:pt x="48" y="115"/>
                    <a:pt x="0" y="258"/>
                    <a:pt x="0" y="412"/>
                  </a:cubicBezTo>
                  <a:lnTo>
                    <a:pt x="0" y="2603"/>
                  </a:lnTo>
                  <a:lnTo>
                    <a:pt x="871" y="2603"/>
                  </a:lnTo>
                  <a:lnTo>
                    <a:pt x="871" y="995"/>
                  </a:lnTo>
                  <a:cubicBezTo>
                    <a:pt x="871" y="823"/>
                    <a:pt x="804" y="660"/>
                    <a:pt x="680" y="536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89"/>
            <p:cNvSpPr/>
            <p:nvPr/>
          </p:nvSpPr>
          <p:spPr>
            <a:xfrm>
              <a:off x="5994624" y="1730916"/>
              <a:ext cx="23135" cy="68381"/>
            </a:xfrm>
            <a:custGeom>
              <a:avLst/>
              <a:gdLst/>
              <a:ahLst/>
              <a:cxnLst/>
              <a:rect l="l" t="t" r="r" b="b"/>
              <a:pathLst>
                <a:path w="881" h="2604" extrusionOk="0">
                  <a:moveTo>
                    <a:pt x="728" y="0"/>
                  </a:moveTo>
                  <a:lnTo>
                    <a:pt x="192" y="536"/>
                  </a:lnTo>
                  <a:cubicBezTo>
                    <a:pt x="77" y="660"/>
                    <a:pt x="0" y="823"/>
                    <a:pt x="0" y="995"/>
                  </a:cubicBezTo>
                  <a:lnTo>
                    <a:pt x="0" y="2603"/>
                  </a:lnTo>
                  <a:lnTo>
                    <a:pt x="881" y="2603"/>
                  </a:lnTo>
                  <a:lnTo>
                    <a:pt x="881" y="412"/>
                  </a:lnTo>
                  <a:cubicBezTo>
                    <a:pt x="881" y="258"/>
                    <a:pt x="823" y="115"/>
                    <a:pt x="72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89"/>
            <p:cNvSpPr/>
            <p:nvPr/>
          </p:nvSpPr>
          <p:spPr>
            <a:xfrm>
              <a:off x="5782259" y="1512012"/>
              <a:ext cx="356138" cy="356138"/>
            </a:xfrm>
            <a:custGeom>
              <a:avLst/>
              <a:gdLst/>
              <a:ahLst/>
              <a:cxnLst/>
              <a:rect l="l" t="t" r="r" b="b"/>
              <a:pathLst>
                <a:path w="13562" h="13562" extrusionOk="0">
                  <a:moveTo>
                    <a:pt x="6777" y="2623"/>
                  </a:moveTo>
                  <a:cubicBezTo>
                    <a:pt x="7312" y="2623"/>
                    <a:pt x="7851" y="2726"/>
                    <a:pt x="8365" y="2938"/>
                  </a:cubicBezTo>
                  <a:cubicBezTo>
                    <a:pt x="9925" y="3580"/>
                    <a:pt x="10939" y="5101"/>
                    <a:pt x="10939" y="6776"/>
                  </a:cubicBezTo>
                  <a:cubicBezTo>
                    <a:pt x="10939" y="9073"/>
                    <a:pt x="9073" y="10939"/>
                    <a:pt x="6776" y="10939"/>
                  </a:cubicBezTo>
                  <a:cubicBezTo>
                    <a:pt x="5092" y="10939"/>
                    <a:pt x="3580" y="9925"/>
                    <a:pt x="2938" y="8365"/>
                  </a:cubicBezTo>
                  <a:cubicBezTo>
                    <a:pt x="2297" y="6814"/>
                    <a:pt x="2651" y="5025"/>
                    <a:pt x="3838" y="3838"/>
                  </a:cubicBezTo>
                  <a:cubicBezTo>
                    <a:pt x="4632" y="3044"/>
                    <a:pt x="5695" y="2623"/>
                    <a:pt x="6777" y="2623"/>
                  </a:cubicBezTo>
                  <a:close/>
                  <a:moveTo>
                    <a:pt x="5905" y="0"/>
                  </a:moveTo>
                  <a:cubicBezTo>
                    <a:pt x="5790" y="0"/>
                    <a:pt x="5685" y="96"/>
                    <a:pt x="5685" y="220"/>
                  </a:cubicBezTo>
                  <a:lnTo>
                    <a:pt x="5685" y="795"/>
                  </a:lnTo>
                  <a:cubicBezTo>
                    <a:pt x="5685" y="900"/>
                    <a:pt x="5618" y="986"/>
                    <a:pt x="5513" y="1015"/>
                  </a:cubicBezTo>
                  <a:cubicBezTo>
                    <a:pt x="4833" y="1158"/>
                    <a:pt x="4182" y="1426"/>
                    <a:pt x="3599" y="1800"/>
                  </a:cubicBezTo>
                  <a:cubicBezTo>
                    <a:pt x="3561" y="1825"/>
                    <a:pt x="3517" y="1837"/>
                    <a:pt x="3474" y="1837"/>
                  </a:cubicBezTo>
                  <a:cubicBezTo>
                    <a:pt x="3420" y="1837"/>
                    <a:pt x="3368" y="1818"/>
                    <a:pt x="3331" y="1780"/>
                  </a:cubicBezTo>
                  <a:lnTo>
                    <a:pt x="2919" y="1369"/>
                  </a:lnTo>
                  <a:cubicBezTo>
                    <a:pt x="2876" y="1326"/>
                    <a:pt x="2819" y="1304"/>
                    <a:pt x="2761" y="1304"/>
                  </a:cubicBezTo>
                  <a:cubicBezTo>
                    <a:pt x="2704" y="1304"/>
                    <a:pt x="2646" y="1326"/>
                    <a:pt x="2603" y="1369"/>
                  </a:cubicBezTo>
                  <a:lnTo>
                    <a:pt x="1369" y="2603"/>
                  </a:lnTo>
                  <a:cubicBezTo>
                    <a:pt x="1283" y="2690"/>
                    <a:pt x="1283" y="2824"/>
                    <a:pt x="1369" y="2910"/>
                  </a:cubicBezTo>
                  <a:lnTo>
                    <a:pt x="1780" y="3321"/>
                  </a:lnTo>
                  <a:cubicBezTo>
                    <a:pt x="1857" y="3398"/>
                    <a:pt x="1866" y="3513"/>
                    <a:pt x="1809" y="3599"/>
                  </a:cubicBezTo>
                  <a:cubicBezTo>
                    <a:pt x="1436" y="4183"/>
                    <a:pt x="1168" y="4833"/>
                    <a:pt x="1015" y="5513"/>
                  </a:cubicBezTo>
                  <a:cubicBezTo>
                    <a:pt x="996" y="5609"/>
                    <a:pt x="909" y="5685"/>
                    <a:pt x="804" y="5685"/>
                  </a:cubicBezTo>
                  <a:lnTo>
                    <a:pt x="220" y="5685"/>
                  </a:lnTo>
                  <a:cubicBezTo>
                    <a:pt x="96" y="5685"/>
                    <a:pt x="0" y="5781"/>
                    <a:pt x="0" y="5905"/>
                  </a:cubicBezTo>
                  <a:lnTo>
                    <a:pt x="0" y="7657"/>
                  </a:lnTo>
                  <a:cubicBezTo>
                    <a:pt x="0" y="7771"/>
                    <a:pt x="96" y="7877"/>
                    <a:pt x="220" y="7877"/>
                  </a:cubicBezTo>
                  <a:lnTo>
                    <a:pt x="804" y="7877"/>
                  </a:lnTo>
                  <a:cubicBezTo>
                    <a:pt x="909" y="7877"/>
                    <a:pt x="996" y="7944"/>
                    <a:pt x="1015" y="8049"/>
                  </a:cubicBezTo>
                  <a:cubicBezTo>
                    <a:pt x="1168" y="8728"/>
                    <a:pt x="1436" y="9379"/>
                    <a:pt x="1809" y="9963"/>
                  </a:cubicBezTo>
                  <a:cubicBezTo>
                    <a:pt x="1866" y="10049"/>
                    <a:pt x="1857" y="10164"/>
                    <a:pt x="1780" y="10231"/>
                  </a:cubicBezTo>
                  <a:lnTo>
                    <a:pt x="1369" y="10642"/>
                  </a:lnTo>
                  <a:cubicBezTo>
                    <a:pt x="1283" y="10729"/>
                    <a:pt x="1283" y="10872"/>
                    <a:pt x="1369" y="10958"/>
                  </a:cubicBezTo>
                  <a:lnTo>
                    <a:pt x="2603" y="12193"/>
                  </a:lnTo>
                  <a:cubicBezTo>
                    <a:pt x="2646" y="12236"/>
                    <a:pt x="2704" y="12257"/>
                    <a:pt x="2761" y="12257"/>
                  </a:cubicBezTo>
                  <a:cubicBezTo>
                    <a:pt x="2819" y="12257"/>
                    <a:pt x="2876" y="12236"/>
                    <a:pt x="2919" y="12193"/>
                  </a:cubicBezTo>
                  <a:lnTo>
                    <a:pt x="3331" y="11781"/>
                  </a:lnTo>
                  <a:cubicBezTo>
                    <a:pt x="3369" y="11738"/>
                    <a:pt x="3423" y="11716"/>
                    <a:pt x="3478" y="11716"/>
                  </a:cubicBezTo>
                  <a:cubicBezTo>
                    <a:pt x="3520" y="11716"/>
                    <a:pt x="3562" y="11728"/>
                    <a:pt x="3599" y="11753"/>
                  </a:cubicBezTo>
                  <a:cubicBezTo>
                    <a:pt x="4182" y="12126"/>
                    <a:pt x="4833" y="12394"/>
                    <a:pt x="5513" y="12547"/>
                  </a:cubicBezTo>
                  <a:cubicBezTo>
                    <a:pt x="5618" y="12566"/>
                    <a:pt x="5685" y="12652"/>
                    <a:pt x="5685" y="12758"/>
                  </a:cubicBezTo>
                  <a:lnTo>
                    <a:pt x="5685" y="13341"/>
                  </a:lnTo>
                  <a:cubicBezTo>
                    <a:pt x="5685" y="13466"/>
                    <a:pt x="5790" y="13561"/>
                    <a:pt x="5905" y="13561"/>
                  </a:cubicBezTo>
                  <a:lnTo>
                    <a:pt x="7657" y="13561"/>
                  </a:lnTo>
                  <a:cubicBezTo>
                    <a:pt x="7781" y="13561"/>
                    <a:pt x="7877" y="13466"/>
                    <a:pt x="7877" y="13341"/>
                  </a:cubicBezTo>
                  <a:lnTo>
                    <a:pt x="7877" y="12758"/>
                  </a:lnTo>
                  <a:cubicBezTo>
                    <a:pt x="7877" y="12652"/>
                    <a:pt x="7953" y="12566"/>
                    <a:pt x="8049" y="12547"/>
                  </a:cubicBezTo>
                  <a:cubicBezTo>
                    <a:pt x="8728" y="12394"/>
                    <a:pt x="9379" y="12126"/>
                    <a:pt x="9963" y="11753"/>
                  </a:cubicBezTo>
                  <a:cubicBezTo>
                    <a:pt x="10000" y="11728"/>
                    <a:pt x="10042" y="11716"/>
                    <a:pt x="10084" y="11716"/>
                  </a:cubicBezTo>
                  <a:cubicBezTo>
                    <a:pt x="10140" y="11716"/>
                    <a:pt x="10197" y="11738"/>
                    <a:pt x="10240" y="11781"/>
                  </a:cubicBezTo>
                  <a:lnTo>
                    <a:pt x="10652" y="12193"/>
                  </a:lnTo>
                  <a:cubicBezTo>
                    <a:pt x="10695" y="12236"/>
                    <a:pt x="10750" y="12257"/>
                    <a:pt x="10805" y="12257"/>
                  </a:cubicBezTo>
                  <a:cubicBezTo>
                    <a:pt x="10860" y="12257"/>
                    <a:pt x="10915" y="12236"/>
                    <a:pt x="10958" y="12193"/>
                  </a:cubicBezTo>
                  <a:lnTo>
                    <a:pt x="12193" y="10958"/>
                  </a:lnTo>
                  <a:cubicBezTo>
                    <a:pt x="12279" y="10872"/>
                    <a:pt x="12279" y="10729"/>
                    <a:pt x="12193" y="10642"/>
                  </a:cubicBezTo>
                  <a:lnTo>
                    <a:pt x="11781" y="10231"/>
                  </a:lnTo>
                  <a:cubicBezTo>
                    <a:pt x="11714" y="10164"/>
                    <a:pt x="11695" y="10049"/>
                    <a:pt x="11753" y="9963"/>
                  </a:cubicBezTo>
                  <a:cubicBezTo>
                    <a:pt x="12135" y="9379"/>
                    <a:pt x="12403" y="8728"/>
                    <a:pt x="12547" y="8049"/>
                  </a:cubicBezTo>
                  <a:cubicBezTo>
                    <a:pt x="12566" y="7944"/>
                    <a:pt x="12662" y="7877"/>
                    <a:pt x="12767" y="7877"/>
                  </a:cubicBezTo>
                  <a:lnTo>
                    <a:pt x="13341" y="7877"/>
                  </a:lnTo>
                  <a:cubicBezTo>
                    <a:pt x="13466" y="7877"/>
                    <a:pt x="13561" y="7781"/>
                    <a:pt x="13561" y="7657"/>
                  </a:cubicBezTo>
                  <a:lnTo>
                    <a:pt x="13561" y="5905"/>
                  </a:lnTo>
                  <a:cubicBezTo>
                    <a:pt x="13561" y="5781"/>
                    <a:pt x="13466" y="5685"/>
                    <a:pt x="13341" y="5685"/>
                  </a:cubicBezTo>
                  <a:lnTo>
                    <a:pt x="12757" y="5685"/>
                  </a:lnTo>
                  <a:cubicBezTo>
                    <a:pt x="12652" y="5685"/>
                    <a:pt x="12566" y="5609"/>
                    <a:pt x="12547" y="5513"/>
                  </a:cubicBezTo>
                  <a:cubicBezTo>
                    <a:pt x="12394" y="4833"/>
                    <a:pt x="12126" y="4183"/>
                    <a:pt x="11753" y="3599"/>
                  </a:cubicBezTo>
                  <a:cubicBezTo>
                    <a:pt x="11695" y="3513"/>
                    <a:pt x="11705" y="3398"/>
                    <a:pt x="11781" y="3321"/>
                  </a:cubicBezTo>
                  <a:lnTo>
                    <a:pt x="12193" y="2910"/>
                  </a:lnTo>
                  <a:cubicBezTo>
                    <a:pt x="12269" y="2824"/>
                    <a:pt x="12269" y="2690"/>
                    <a:pt x="12193" y="2603"/>
                  </a:cubicBezTo>
                  <a:lnTo>
                    <a:pt x="10949" y="1369"/>
                  </a:lnTo>
                  <a:cubicBezTo>
                    <a:pt x="10906" y="1326"/>
                    <a:pt x="10851" y="1304"/>
                    <a:pt x="10796" y="1304"/>
                  </a:cubicBezTo>
                  <a:cubicBezTo>
                    <a:pt x="10741" y="1304"/>
                    <a:pt x="10686" y="1326"/>
                    <a:pt x="10642" y="1369"/>
                  </a:cubicBezTo>
                  <a:lnTo>
                    <a:pt x="10231" y="1780"/>
                  </a:lnTo>
                  <a:cubicBezTo>
                    <a:pt x="10188" y="1818"/>
                    <a:pt x="10134" y="1837"/>
                    <a:pt x="10079" y="1837"/>
                  </a:cubicBezTo>
                  <a:cubicBezTo>
                    <a:pt x="10035" y="1837"/>
                    <a:pt x="9992" y="1825"/>
                    <a:pt x="9953" y="1800"/>
                  </a:cubicBezTo>
                  <a:cubicBezTo>
                    <a:pt x="9370" y="1426"/>
                    <a:pt x="8719" y="1158"/>
                    <a:pt x="8039" y="1015"/>
                  </a:cubicBezTo>
                  <a:cubicBezTo>
                    <a:pt x="7944" y="986"/>
                    <a:pt x="7877" y="900"/>
                    <a:pt x="7877" y="795"/>
                  </a:cubicBezTo>
                  <a:lnTo>
                    <a:pt x="7877" y="220"/>
                  </a:lnTo>
                  <a:cubicBezTo>
                    <a:pt x="7877" y="96"/>
                    <a:pt x="7781" y="0"/>
                    <a:pt x="76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89"/>
            <p:cNvSpPr/>
            <p:nvPr/>
          </p:nvSpPr>
          <p:spPr>
            <a:xfrm>
              <a:off x="5823724" y="1563535"/>
              <a:ext cx="262889" cy="252936"/>
            </a:xfrm>
            <a:custGeom>
              <a:avLst/>
              <a:gdLst/>
              <a:ahLst/>
              <a:cxnLst/>
              <a:rect l="l" t="t" r="r" b="b"/>
              <a:pathLst>
                <a:path w="10011" h="9632" extrusionOk="0">
                  <a:moveTo>
                    <a:pt x="5205" y="877"/>
                  </a:moveTo>
                  <a:cubicBezTo>
                    <a:pt x="5711" y="877"/>
                    <a:pt x="6222" y="975"/>
                    <a:pt x="6709" y="1177"/>
                  </a:cubicBezTo>
                  <a:cubicBezTo>
                    <a:pt x="8173" y="1790"/>
                    <a:pt x="9140" y="3225"/>
                    <a:pt x="9140" y="4814"/>
                  </a:cubicBezTo>
                  <a:cubicBezTo>
                    <a:pt x="9140" y="6996"/>
                    <a:pt x="7370" y="8757"/>
                    <a:pt x="5197" y="8757"/>
                  </a:cubicBezTo>
                  <a:cubicBezTo>
                    <a:pt x="3608" y="8757"/>
                    <a:pt x="2173" y="7790"/>
                    <a:pt x="1560" y="6326"/>
                  </a:cubicBezTo>
                  <a:cubicBezTo>
                    <a:pt x="948" y="4852"/>
                    <a:pt x="1283" y="3158"/>
                    <a:pt x="2412" y="2029"/>
                  </a:cubicBezTo>
                  <a:cubicBezTo>
                    <a:pt x="3168" y="1279"/>
                    <a:pt x="4178" y="877"/>
                    <a:pt x="5205" y="877"/>
                  </a:cubicBezTo>
                  <a:close/>
                  <a:moveTo>
                    <a:pt x="5197" y="0"/>
                  </a:moveTo>
                  <a:cubicBezTo>
                    <a:pt x="3254" y="0"/>
                    <a:pt x="1493" y="1177"/>
                    <a:pt x="747" y="2967"/>
                  </a:cubicBezTo>
                  <a:cubicBezTo>
                    <a:pt x="0" y="4766"/>
                    <a:pt x="412" y="6843"/>
                    <a:pt x="1790" y="8221"/>
                  </a:cubicBezTo>
                  <a:cubicBezTo>
                    <a:pt x="2711" y="9143"/>
                    <a:pt x="3941" y="9632"/>
                    <a:pt x="5192" y="9632"/>
                  </a:cubicBezTo>
                  <a:cubicBezTo>
                    <a:pt x="5813" y="9632"/>
                    <a:pt x="6438" y="9512"/>
                    <a:pt x="7035" y="9264"/>
                  </a:cubicBezTo>
                  <a:cubicBezTo>
                    <a:pt x="8834" y="8518"/>
                    <a:pt x="10001" y="6766"/>
                    <a:pt x="10011" y="4814"/>
                  </a:cubicBezTo>
                  <a:cubicBezTo>
                    <a:pt x="10011" y="2163"/>
                    <a:pt x="7858" y="10"/>
                    <a:pt x="5197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9" name="Google Shape;12559;p89"/>
          <p:cNvGrpSpPr/>
          <p:nvPr/>
        </p:nvGrpSpPr>
        <p:grpSpPr>
          <a:xfrm>
            <a:off x="6229598" y="1518052"/>
            <a:ext cx="343560" cy="343822"/>
            <a:chOff x="6229598" y="1518052"/>
            <a:chExt cx="343560" cy="343822"/>
          </a:xfrm>
        </p:grpSpPr>
        <p:sp>
          <p:nvSpPr>
            <p:cNvPr id="12560" name="Google Shape;12560;p89"/>
            <p:cNvSpPr/>
            <p:nvPr/>
          </p:nvSpPr>
          <p:spPr>
            <a:xfrm>
              <a:off x="6229598" y="1518052"/>
              <a:ext cx="343560" cy="343822"/>
            </a:xfrm>
            <a:custGeom>
              <a:avLst/>
              <a:gdLst/>
              <a:ahLst/>
              <a:cxnLst/>
              <a:rect l="l" t="t" r="r" b="b"/>
              <a:pathLst>
                <a:path w="13083" h="13093" extrusionOk="0">
                  <a:moveTo>
                    <a:pt x="6537" y="0"/>
                  </a:moveTo>
                  <a:cubicBezTo>
                    <a:pt x="2929" y="0"/>
                    <a:pt x="0" y="2938"/>
                    <a:pt x="0" y="6546"/>
                  </a:cubicBezTo>
                  <a:cubicBezTo>
                    <a:pt x="0" y="10164"/>
                    <a:pt x="2929" y="13092"/>
                    <a:pt x="6537" y="13092"/>
                  </a:cubicBezTo>
                  <a:cubicBezTo>
                    <a:pt x="10154" y="13092"/>
                    <a:pt x="13083" y="10164"/>
                    <a:pt x="13083" y="6546"/>
                  </a:cubicBezTo>
                  <a:cubicBezTo>
                    <a:pt x="13083" y="2938"/>
                    <a:pt x="10154" y="0"/>
                    <a:pt x="653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89"/>
            <p:cNvSpPr/>
            <p:nvPr/>
          </p:nvSpPr>
          <p:spPr>
            <a:xfrm>
              <a:off x="6255228" y="1543918"/>
              <a:ext cx="292064" cy="292064"/>
            </a:xfrm>
            <a:custGeom>
              <a:avLst/>
              <a:gdLst/>
              <a:ahLst/>
              <a:cxnLst/>
              <a:rect l="l" t="t" r="r" b="b"/>
              <a:pathLst>
                <a:path w="11122" h="11122" extrusionOk="0">
                  <a:moveTo>
                    <a:pt x="5561" y="1"/>
                  </a:moveTo>
                  <a:cubicBezTo>
                    <a:pt x="2489" y="1"/>
                    <a:pt x="1" y="2489"/>
                    <a:pt x="1" y="5561"/>
                  </a:cubicBezTo>
                  <a:cubicBezTo>
                    <a:pt x="1" y="8633"/>
                    <a:pt x="2489" y="11121"/>
                    <a:pt x="5561" y="11121"/>
                  </a:cubicBezTo>
                  <a:cubicBezTo>
                    <a:pt x="8633" y="11121"/>
                    <a:pt x="11121" y="8633"/>
                    <a:pt x="11121" y="5561"/>
                  </a:cubicBezTo>
                  <a:cubicBezTo>
                    <a:pt x="11121" y="2489"/>
                    <a:pt x="8633" y="1"/>
                    <a:pt x="5561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89"/>
            <p:cNvSpPr/>
            <p:nvPr/>
          </p:nvSpPr>
          <p:spPr>
            <a:xfrm>
              <a:off x="6396218" y="1564034"/>
              <a:ext cx="10320" cy="131221"/>
            </a:xfrm>
            <a:custGeom>
              <a:avLst/>
              <a:gdLst/>
              <a:ahLst/>
              <a:cxnLst/>
              <a:rect l="l" t="t" r="r" b="b"/>
              <a:pathLst>
                <a:path w="393" h="4997" extrusionOk="0">
                  <a:moveTo>
                    <a:pt x="197" y="0"/>
                  </a:moveTo>
                  <a:cubicBezTo>
                    <a:pt x="99" y="0"/>
                    <a:pt x="1" y="67"/>
                    <a:pt x="1" y="201"/>
                  </a:cubicBezTo>
                  <a:lnTo>
                    <a:pt x="1" y="4795"/>
                  </a:lnTo>
                  <a:cubicBezTo>
                    <a:pt x="1" y="4910"/>
                    <a:pt x="87" y="4996"/>
                    <a:pt x="192" y="4996"/>
                  </a:cubicBezTo>
                  <a:cubicBezTo>
                    <a:pt x="307" y="4996"/>
                    <a:pt x="393" y="4910"/>
                    <a:pt x="393" y="4795"/>
                  </a:cubicBezTo>
                  <a:lnTo>
                    <a:pt x="393" y="201"/>
                  </a:lnTo>
                  <a:cubicBezTo>
                    <a:pt x="393" y="67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89"/>
            <p:cNvSpPr/>
            <p:nvPr/>
          </p:nvSpPr>
          <p:spPr>
            <a:xfrm>
              <a:off x="6394459" y="1684908"/>
              <a:ext cx="134477" cy="10346"/>
            </a:xfrm>
            <a:custGeom>
              <a:avLst/>
              <a:gdLst/>
              <a:ahLst/>
              <a:cxnLst/>
              <a:rect l="l" t="t" r="r" b="b"/>
              <a:pathLst>
                <a:path w="5121" h="394" extrusionOk="0">
                  <a:moveTo>
                    <a:pt x="259" y="1"/>
                  </a:moveTo>
                  <a:cubicBezTo>
                    <a:pt x="1" y="1"/>
                    <a:pt x="1" y="393"/>
                    <a:pt x="259" y="393"/>
                  </a:cubicBezTo>
                  <a:lnTo>
                    <a:pt x="4862" y="393"/>
                  </a:lnTo>
                  <a:cubicBezTo>
                    <a:pt x="5121" y="393"/>
                    <a:pt x="5121" y="1"/>
                    <a:pt x="48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89"/>
            <p:cNvSpPr/>
            <p:nvPr/>
          </p:nvSpPr>
          <p:spPr>
            <a:xfrm>
              <a:off x="6291178" y="1579868"/>
              <a:ext cx="272946" cy="256009"/>
            </a:xfrm>
            <a:custGeom>
              <a:avLst/>
              <a:gdLst/>
              <a:ahLst/>
              <a:cxnLst/>
              <a:rect l="l" t="t" r="r" b="b"/>
              <a:pathLst>
                <a:path w="10394" h="9749" extrusionOk="0">
                  <a:moveTo>
                    <a:pt x="7848" y="0"/>
                  </a:moveTo>
                  <a:lnTo>
                    <a:pt x="7848" y="0"/>
                  </a:lnTo>
                  <a:cubicBezTo>
                    <a:pt x="9781" y="2211"/>
                    <a:pt x="9666" y="5522"/>
                    <a:pt x="7599" y="7599"/>
                  </a:cubicBezTo>
                  <a:cubicBezTo>
                    <a:pt x="6518" y="8680"/>
                    <a:pt x="5095" y="9227"/>
                    <a:pt x="3667" y="9227"/>
                  </a:cubicBezTo>
                  <a:cubicBezTo>
                    <a:pt x="2363" y="9227"/>
                    <a:pt x="1055" y="8771"/>
                    <a:pt x="0" y="7848"/>
                  </a:cubicBezTo>
                  <a:lnTo>
                    <a:pt x="0" y="7848"/>
                  </a:lnTo>
                  <a:cubicBezTo>
                    <a:pt x="1108" y="9110"/>
                    <a:pt x="2650" y="9748"/>
                    <a:pt x="4196" y="9748"/>
                  </a:cubicBezTo>
                  <a:cubicBezTo>
                    <a:pt x="5614" y="9748"/>
                    <a:pt x="7035" y="9211"/>
                    <a:pt x="8125" y="8125"/>
                  </a:cubicBezTo>
                  <a:cubicBezTo>
                    <a:pt x="10393" y="5848"/>
                    <a:pt x="10269" y="2125"/>
                    <a:pt x="7848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89"/>
            <p:cNvSpPr/>
            <p:nvPr/>
          </p:nvSpPr>
          <p:spPr>
            <a:xfrm>
              <a:off x="6273584" y="1684908"/>
              <a:ext cx="21376" cy="10346"/>
            </a:xfrm>
            <a:custGeom>
              <a:avLst/>
              <a:gdLst/>
              <a:ahLst/>
              <a:cxnLst/>
              <a:rect l="l" t="t" r="r" b="b"/>
              <a:pathLst>
                <a:path w="814" h="394" extrusionOk="0">
                  <a:moveTo>
                    <a:pt x="268" y="1"/>
                  </a:moveTo>
                  <a:cubicBezTo>
                    <a:pt x="0" y="1"/>
                    <a:pt x="0" y="393"/>
                    <a:pt x="268" y="393"/>
                  </a:cubicBezTo>
                  <a:lnTo>
                    <a:pt x="555" y="393"/>
                  </a:lnTo>
                  <a:cubicBezTo>
                    <a:pt x="814" y="393"/>
                    <a:pt x="814" y="1"/>
                    <a:pt x="555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89"/>
            <p:cNvSpPr/>
            <p:nvPr/>
          </p:nvSpPr>
          <p:spPr>
            <a:xfrm>
              <a:off x="6396218" y="1798194"/>
              <a:ext cx="10320" cy="17673"/>
            </a:xfrm>
            <a:custGeom>
              <a:avLst/>
              <a:gdLst/>
              <a:ahLst/>
              <a:cxnLst/>
              <a:rect l="l" t="t" r="r" b="b"/>
              <a:pathLst>
                <a:path w="393" h="673" extrusionOk="0">
                  <a:moveTo>
                    <a:pt x="197" y="1"/>
                  </a:moveTo>
                  <a:cubicBezTo>
                    <a:pt x="99" y="1"/>
                    <a:pt x="1" y="65"/>
                    <a:pt x="1" y="194"/>
                  </a:cubicBezTo>
                  <a:lnTo>
                    <a:pt x="1" y="481"/>
                  </a:lnTo>
                  <a:cubicBezTo>
                    <a:pt x="1" y="587"/>
                    <a:pt x="87" y="673"/>
                    <a:pt x="192" y="673"/>
                  </a:cubicBezTo>
                  <a:cubicBezTo>
                    <a:pt x="307" y="673"/>
                    <a:pt x="393" y="587"/>
                    <a:pt x="393" y="481"/>
                  </a:cubicBezTo>
                  <a:lnTo>
                    <a:pt x="393" y="194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89"/>
            <p:cNvSpPr/>
            <p:nvPr/>
          </p:nvSpPr>
          <p:spPr>
            <a:xfrm>
              <a:off x="6308063" y="1599117"/>
              <a:ext cx="20036" cy="15966"/>
            </a:xfrm>
            <a:custGeom>
              <a:avLst/>
              <a:gdLst/>
              <a:ahLst/>
              <a:cxnLst/>
              <a:rect l="l" t="t" r="r" b="b"/>
              <a:pathLst>
                <a:path w="763" h="608" extrusionOk="0">
                  <a:moveTo>
                    <a:pt x="296" y="0"/>
                  </a:moveTo>
                  <a:cubicBezTo>
                    <a:pt x="140" y="0"/>
                    <a:pt x="1" y="210"/>
                    <a:pt x="161" y="349"/>
                  </a:cubicBezTo>
                  <a:lnTo>
                    <a:pt x="362" y="550"/>
                  </a:lnTo>
                  <a:cubicBezTo>
                    <a:pt x="399" y="587"/>
                    <a:pt x="445" y="606"/>
                    <a:pt x="501" y="607"/>
                  </a:cubicBezTo>
                  <a:lnTo>
                    <a:pt x="501" y="607"/>
                  </a:lnTo>
                  <a:cubicBezTo>
                    <a:pt x="679" y="604"/>
                    <a:pt x="763" y="396"/>
                    <a:pt x="640" y="272"/>
                  </a:cubicBezTo>
                  <a:lnTo>
                    <a:pt x="439" y="71"/>
                  </a:lnTo>
                  <a:cubicBezTo>
                    <a:pt x="395" y="21"/>
                    <a:pt x="344" y="0"/>
                    <a:pt x="296" y="0"/>
                  </a:cubicBezTo>
                  <a:close/>
                  <a:moveTo>
                    <a:pt x="501" y="607"/>
                  </a:moveTo>
                  <a:cubicBezTo>
                    <a:pt x="499" y="607"/>
                    <a:pt x="498" y="607"/>
                    <a:pt x="496" y="607"/>
                  </a:cubicBezTo>
                  <a:lnTo>
                    <a:pt x="506" y="607"/>
                  </a:lnTo>
                  <a:cubicBezTo>
                    <a:pt x="504" y="607"/>
                    <a:pt x="502" y="607"/>
                    <a:pt x="501" y="607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89"/>
            <p:cNvSpPr/>
            <p:nvPr/>
          </p:nvSpPr>
          <p:spPr>
            <a:xfrm>
              <a:off x="6473606" y="1764581"/>
              <a:ext cx="20141" cy="16097"/>
            </a:xfrm>
            <a:custGeom>
              <a:avLst/>
              <a:gdLst/>
              <a:ahLst/>
              <a:cxnLst/>
              <a:rect l="l" t="t" r="r" b="b"/>
              <a:pathLst>
                <a:path w="767" h="613" extrusionOk="0">
                  <a:moveTo>
                    <a:pt x="297" y="0"/>
                  </a:moveTo>
                  <a:cubicBezTo>
                    <a:pt x="138" y="0"/>
                    <a:pt x="1" y="208"/>
                    <a:pt x="154" y="355"/>
                  </a:cubicBezTo>
                  <a:lnTo>
                    <a:pt x="355" y="556"/>
                  </a:lnTo>
                  <a:cubicBezTo>
                    <a:pt x="394" y="584"/>
                    <a:pt x="451" y="613"/>
                    <a:pt x="499" y="613"/>
                  </a:cubicBezTo>
                  <a:cubicBezTo>
                    <a:pt x="671" y="613"/>
                    <a:pt x="767" y="402"/>
                    <a:pt x="642" y="278"/>
                  </a:cubicBezTo>
                  <a:lnTo>
                    <a:pt x="441" y="67"/>
                  </a:lnTo>
                  <a:cubicBezTo>
                    <a:pt x="396" y="20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89"/>
            <p:cNvSpPr/>
            <p:nvPr/>
          </p:nvSpPr>
          <p:spPr>
            <a:xfrm>
              <a:off x="6474368" y="1599117"/>
              <a:ext cx="20141" cy="15966"/>
            </a:xfrm>
            <a:custGeom>
              <a:avLst/>
              <a:gdLst/>
              <a:ahLst/>
              <a:cxnLst/>
              <a:rect l="l" t="t" r="r" b="b"/>
              <a:pathLst>
                <a:path w="767" h="608" extrusionOk="0">
                  <a:moveTo>
                    <a:pt x="478" y="0"/>
                  </a:moveTo>
                  <a:cubicBezTo>
                    <a:pt x="429" y="0"/>
                    <a:pt x="379" y="21"/>
                    <a:pt x="336" y="71"/>
                  </a:cubicBezTo>
                  <a:lnTo>
                    <a:pt x="135" y="272"/>
                  </a:lnTo>
                  <a:cubicBezTo>
                    <a:pt x="1" y="397"/>
                    <a:pt x="97" y="607"/>
                    <a:pt x="269" y="607"/>
                  </a:cubicBezTo>
                  <a:cubicBezTo>
                    <a:pt x="326" y="607"/>
                    <a:pt x="374" y="588"/>
                    <a:pt x="412" y="550"/>
                  </a:cubicBezTo>
                  <a:lnTo>
                    <a:pt x="613" y="349"/>
                  </a:lnTo>
                  <a:cubicBezTo>
                    <a:pt x="766" y="210"/>
                    <a:pt x="631" y="0"/>
                    <a:pt x="478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89"/>
            <p:cNvSpPr/>
            <p:nvPr/>
          </p:nvSpPr>
          <p:spPr>
            <a:xfrm>
              <a:off x="6308772" y="1765001"/>
              <a:ext cx="19432" cy="15677"/>
            </a:xfrm>
            <a:custGeom>
              <a:avLst/>
              <a:gdLst/>
              <a:ahLst/>
              <a:cxnLst/>
              <a:rect l="l" t="t" r="r" b="b"/>
              <a:pathLst>
                <a:path w="740" h="597" extrusionOk="0">
                  <a:moveTo>
                    <a:pt x="457" y="0"/>
                  </a:moveTo>
                  <a:cubicBezTo>
                    <a:pt x="414" y="0"/>
                    <a:pt x="368" y="15"/>
                    <a:pt x="325" y="51"/>
                  </a:cubicBezTo>
                  <a:lnTo>
                    <a:pt x="124" y="252"/>
                  </a:lnTo>
                  <a:cubicBezTo>
                    <a:pt x="0" y="377"/>
                    <a:pt x="96" y="597"/>
                    <a:pt x="268" y="597"/>
                  </a:cubicBezTo>
                  <a:cubicBezTo>
                    <a:pt x="316" y="597"/>
                    <a:pt x="373" y="568"/>
                    <a:pt x="412" y="540"/>
                  </a:cubicBezTo>
                  <a:lnTo>
                    <a:pt x="613" y="339"/>
                  </a:lnTo>
                  <a:cubicBezTo>
                    <a:pt x="739" y="190"/>
                    <a:pt x="611" y="0"/>
                    <a:pt x="457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89"/>
            <p:cNvSpPr/>
            <p:nvPr/>
          </p:nvSpPr>
          <p:spPr>
            <a:xfrm>
              <a:off x="6283064" y="1637404"/>
              <a:ext cx="20693" cy="13366"/>
            </a:xfrm>
            <a:custGeom>
              <a:avLst/>
              <a:gdLst/>
              <a:ahLst/>
              <a:cxnLst/>
              <a:rect l="l" t="t" r="r" b="b"/>
              <a:pathLst>
                <a:path w="788" h="509" extrusionOk="0">
                  <a:moveTo>
                    <a:pt x="280" y="0"/>
                  </a:moveTo>
                  <a:cubicBezTo>
                    <a:pt x="118" y="0"/>
                    <a:pt x="0" y="333"/>
                    <a:pt x="194" y="384"/>
                  </a:cubicBezTo>
                  <a:lnTo>
                    <a:pt x="453" y="489"/>
                  </a:lnTo>
                  <a:cubicBezTo>
                    <a:pt x="472" y="499"/>
                    <a:pt x="501" y="508"/>
                    <a:pt x="529" y="508"/>
                  </a:cubicBezTo>
                  <a:cubicBezTo>
                    <a:pt x="730" y="499"/>
                    <a:pt x="788" y="221"/>
                    <a:pt x="606" y="135"/>
                  </a:cubicBezTo>
                  <a:lnTo>
                    <a:pt x="347" y="20"/>
                  </a:lnTo>
                  <a:cubicBezTo>
                    <a:pt x="325" y="6"/>
                    <a:pt x="302" y="0"/>
                    <a:pt x="280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89"/>
            <p:cNvSpPr/>
            <p:nvPr/>
          </p:nvSpPr>
          <p:spPr>
            <a:xfrm>
              <a:off x="6498947" y="1729445"/>
              <a:ext cx="20640" cy="13051"/>
            </a:xfrm>
            <a:custGeom>
              <a:avLst/>
              <a:gdLst/>
              <a:ahLst/>
              <a:cxnLst/>
              <a:rect l="l" t="t" r="r" b="b"/>
              <a:pathLst>
                <a:path w="786" h="497" extrusionOk="0">
                  <a:moveTo>
                    <a:pt x="273" y="1"/>
                  </a:moveTo>
                  <a:cubicBezTo>
                    <a:pt x="89" y="1"/>
                    <a:pt x="0" y="258"/>
                    <a:pt x="175" y="372"/>
                  </a:cubicBezTo>
                  <a:lnTo>
                    <a:pt x="433" y="477"/>
                  </a:lnTo>
                  <a:cubicBezTo>
                    <a:pt x="461" y="486"/>
                    <a:pt x="488" y="495"/>
                    <a:pt x="516" y="496"/>
                  </a:cubicBezTo>
                  <a:lnTo>
                    <a:pt x="516" y="496"/>
                  </a:lnTo>
                  <a:cubicBezTo>
                    <a:pt x="731" y="491"/>
                    <a:pt x="786" y="208"/>
                    <a:pt x="587" y="123"/>
                  </a:cubicBezTo>
                  <a:lnTo>
                    <a:pt x="328" y="8"/>
                  </a:lnTo>
                  <a:cubicBezTo>
                    <a:pt x="309" y="3"/>
                    <a:pt x="291" y="1"/>
                    <a:pt x="273" y="1"/>
                  </a:cubicBezTo>
                  <a:close/>
                  <a:moveTo>
                    <a:pt x="516" y="496"/>
                  </a:moveTo>
                  <a:cubicBezTo>
                    <a:pt x="514" y="496"/>
                    <a:pt x="512" y="496"/>
                    <a:pt x="510" y="496"/>
                  </a:cubicBezTo>
                  <a:lnTo>
                    <a:pt x="520" y="496"/>
                  </a:lnTo>
                  <a:cubicBezTo>
                    <a:pt x="518" y="496"/>
                    <a:pt x="517" y="496"/>
                    <a:pt x="516" y="496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89"/>
            <p:cNvSpPr/>
            <p:nvPr/>
          </p:nvSpPr>
          <p:spPr>
            <a:xfrm>
              <a:off x="6439442" y="1574511"/>
              <a:ext cx="14837" cy="16675"/>
            </a:xfrm>
            <a:custGeom>
              <a:avLst/>
              <a:gdLst/>
              <a:ahLst/>
              <a:cxnLst/>
              <a:rect l="l" t="t" r="r" b="b"/>
              <a:pathLst>
                <a:path w="565" h="635" extrusionOk="0">
                  <a:moveTo>
                    <a:pt x="331" y="0"/>
                  </a:moveTo>
                  <a:cubicBezTo>
                    <a:pt x="269" y="0"/>
                    <a:pt x="206" y="30"/>
                    <a:pt x="163" y="99"/>
                  </a:cubicBezTo>
                  <a:lnTo>
                    <a:pt x="58" y="357"/>
                  </a:lnTo>
                  <a:cubicBezTo>
                    <a:pt x="1" y="482"/>
                    <a:pt x="96" y="635"/>
                    <a:pt x="240" y="635"/>
                  </a:cubicBezTo>
                  <a:lnTo>
                    <a:pt x="230" y="625"/>
                  </a:lnTo>
                  <a:cubicBezTo>
                    <a:pt x="307" y="625"/>
                    <a:pt x="383" y="578"/>
                    <a:pt x="412" y="511"/>
                  </a:cubicBezTo>
                  <a:lnTo>
                    <a:pt x="527" y="252"/>
                  </a:lnTo>
                  <a:cubicBezTo>
                    <a:pt x="565" y="108"/>
                    <a:pt x="450" y="0"/>
                    <a:pt x="331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89"/>
            <p:cNvSpPr/>
            <p:nvPr/>
          </p:nvSpPr>
          <p:spPr>
            <a:xfrm>
              <a:off x="6347978" y="1789581"/>
              <a:ext cx="15861" cy="16754"/>
            </a:xfrm>
            <a:custGeom>
              <a:avLst/>
              <a:gdLst/>
              <a:ahLst/>
              <a:cxnLst/>
              <a:rect l="l" t="t" r="r" b="b"/>
              <a:pathLst>
                <a:path w="604" h="638" extrusionOk="0">
                  <a:moveTo>
                    <a:pt x="303" y="0"/>
                  </a:moveTo>
                  <a:cubicBezTo>
                    <a:pt x="239" y="0"/>
                    <a:pt x="181" y="30"/>
                    <a:pt x="163" y="101"/>
                  </a:cubicBezTo>
                  <a:lnTo>
                    <a:pt x="48" y="360"/>
                  </a:lnTo>
                  <a:cubicBezTo>
                    <a:pt x="0" y="494"/>
                    <a:pt x="96" y="637"/>
                    <a:pt x="230" y="637"/>
                  </a:cubicBezTo>
                  <a:cubicBezTo>
                    <a:pt x="306" y="637"/>
                    <a:pt x="383" y="589"/>
                    <a:pt x="412" y="513"/>
                  </a:cubicBezTo>
                  <a:lnTo>
                    <a:pt x="526" y="254"/>
                  </a:lnTo>
                  <a:cubicBezTo>
                    <a:pt x="604" y="125"/>
                    <a:pt x="438" y="0"/>
                    <a:pt x="303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89"/>
            <p:cNvSpPr/>
            <p:nvPr/>
          </p:nvSpPr>
          <p:spPr>
            <a:xfrm>
              <a:off x="6349633" y="1572883"/>
              <a:ext cx="15441" cy="17305"/>
            </a:xfrm>
            <a:custGeom>
              <a:avLst/>
              <a:gdLst/>
              <a:ahLst/>
              <a:cxnLst/>
              <a:rect l="l" t="t" r="r" b="b"/>
              <a:pathLst>
                <a:path w="588" h="659" extrusionOk="0">
                  <a:moveTo>
                    <a:pt x="254" y="0"/>
                  </a:moveTo>
                  <a:cubicBezTo>
                    <a:pt x="127" y="0"/>
                    <a:pt x="0" y="116"/>
                    <a:pt x="61" y="276"/>
                  </a:cubicBezTo>
                  <a:lnTo>
                    <a:pt x="176" y="534"/>
                  </a:lnTo>
                  <a:cubicBezTo>
                    <a:pt x="205" y="611"/>
                    <a:pt x="272" y="659"/>
                    <a:pt x="358" y="659"/>
                  </a:cubicBezTo>
                  <a:cubicBezTo>
                    <a:pt x="492" y="659"/>
                    <a:pt x="588" y="515"/>
                    <a:pt x="540" y="391"/>
                  </a:cubicBezTo>
                  <a:lnTo>
                    <a:pt x="435" y="123"/>
                  </a:lnTo>
                  <a:cubicBezTo>
                    <a:pt x="397" y="37"/>
                    <a:pt x="326" y="0"/>
                    <a:pt x="254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89"/>
            <p:cNvSpPr/>
            <p:nvPr/>
          </p:nvSpPr>
          <p:spPr>
            <a:xfrm>
              <a:off x="6437341" y="1789896"/>
              <a:ext cx="15441" cy="17437"/>
            </a:xfrm>
            <a:custGeom>
              <a:avLst/>
              <a:gdLst/>
              <a:ahLst/>
              <a:cxnLst/>
              <a:rect l="l" t="t" r="r" b="b"/>
              <a:pathLst>
                <a:path w="588" h="664" extrusionOk="0">
                  <a:moveTo>
                    <a:pt x="251" y="0"/>
                  </a:moveTo>
                  <a:cubicBezTo>
                    <a:pt x="127" y="0"/>
                    <a:pt x="0" y="118"/>
                    <a:pt x="61" y="271"/>
                  </a:cubicBezTo>
                  <a:lnTo>
                    <a:pt x="167" y="539"/>
                  </a:lnTo>
                  <a:cubicBezTo>
                    <a:pt x="195" y="616"/>
                    <a:pt x="272" y="654"/>
                    <a:pt x="349" y="654"/>
                  </a:cubicBezTo>
                  <a:lnTo>
                    <a:pt x="349" y="663"/>
                  </a:lnTo>
                  <a:cubicBezTo>
                    <a:pt x="492" y="663"/>
                    <a:pt x="588" y="520"/>
                    <a:pt x="530" y="386"/>
                  </a:cubicBezTo>
                  <a:lnTo>
                    <a:pt x="425" y="127"/>
                  </a:lnTo>
                  <a:cubicBezTo>
                    <a:pt x="391" y="38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89"/>
            <p:cNvSpPr/>
            <p:nvPr/>
          </p:nvSpPr>
          <p:spPr>
            <a:xfrm>
              <a:off x="6499262" y="1639505"/>
              <a:ext cx="21664" cy="13261"/>
            </a:xfrm>
            <a:custGeom>
              <a:avLst/>
              <a:gdLst/>
              <a:ahLst/>
              <a:cxnLst/>
              <a:rect l="l" t="t" r="r" b="b"/>
              <a:pathLst>
                <a:path w="825" h="505" extrusionOk="0">
                  <a:moveTo>
                    <a:pt x="541" y="1"/>
                  </a:moveTo>
                  <a:cubicBezTo>
                    <a:pt x="515" y="1"/>
                    <a:pt x="488" y="6"/>
                    <a:pt x="460" y="17"/>
                  </a:cubicBezTo>
                  <a:lnTo>
                    <a:pt x="201" y="131"/>
                  </a:lnTo>
                  <a:cubicBezTo>
                    <a:pt x="0" y="208"/>
                    <a:pt x="58" y="505"/>
                    <a:pt x="268" y="505"/>
                  </a:cubicBezTo>
                  <a:cubicBezTo>
                    <a:pt x="297" y="505"/>
                    <a:pt x="326" y="505"/>
                    <a:pt x="345" y="495"/>
                  </a:cubicBezTo>
                  <a:lnTo>
                    <a:pt x="613" y="390"/>
                  </a:lnTo>
                  <a:cubicBezTo>
                    <a:pt x="825" y="297"/>
                    <a:pt x="736" y="1"/>
                    <a:pt x="541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89"/>
            <p:cNvSpPr/>
            <p:nvPr/>
          </p:nvSpPr>
          <p:spPr>
            <a:xfrm>
              <a:off x="6282118" y="1727161"/>
              <a:ext cx="21638" cy="13314"/>
            </a:xfrm>
            <a:custGeom>
              <a:avLst/>
              <a:gdLst/>
              <a:ahLst/>
              <a:cxnLst/>
              <a:rect l="l" t="t" r="r" b="b"/>
              <a:pathLst>
                <a:path w="824" h="507" extrusionOk="0">
                  <a:moveTo>
                    <a:pt x="552" y="0"/>
                  </a:moveTo>
                  <a:cubicBezTo>
                    <a:pt x="526" y="0"/>
                    <a:pt x="499" y="6"/>
                    <a:pt x="470" y="19"/>
                  </a:cubicBezTo>
                  <a:lnTo>
                    <a:pt x="202" y="124"/>
                  </a:lnTo>
                  <a:cubicBezTo>
                    <a:pt x="1" y="200"/>
                    <a:pt x="58" y="507"/>
                    <a:pt x="278" y="507"/>
                  </a:cubicBezTo>
                  <a:cubicBezTo>
                    <a:pt x="297" y="507"/>
                    <a:pt x="326" y="497"/>
                    <a:pt x="355" y="488"/>
                  </a:cubicBezTo>
                  <a:lnTo>
                    <a:pt x="613" y="382"/>
                  </a:lnTo>
                  <a:cubicBezTo>
                    <a:pt x="823" y="298"/>
                    <a:pt x="738" y="0"/>
                    <a:pt x="552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9" name="Google Shape;12579;p89"/>
          <p:cNvGrpSpPr/>
          <p:nvPr/>
        </p:nvGrpSpPr>
        <p:grpSpPr>
          <a:xfrm>
            <a:off x="870773" y="3357985"/>
            <a:ext cx="342824" cy="351228"/>
            <a:chOff x="870773" y="3357985"/>
            <a:chExt cx="342824" cy="351228"/>
          </a:xfrm>
        </p:grpSpPr>
        <p:sp>
          <p:nvSpPr>
            <p:cNvPr id="12580" name="Google Shape;12580;p89"/>
            <p:cNvSpPr/>
            <p:nvPr/>
          </p:nvSpPr>
          <p:spPr>
            <a:xfrm>
              <a:off x="870773" y="3357985"/>
              <a:ext cx="342824" cy="351228"/>
            </a:xfrm>
            <a:custGeom>
              <a:avLst/>
              <a:gdLst/>
              <a:ahLst/>
              <a:cxnLst/>
              <a:rect l="l" t="t" r="r" b="b"/>
              <a:pathLst>
                <a:path w="13055" h="13375" extrusionOk="0">
                  <a:moveTo>
                    <a:pt x="6523" y="0"/>
                  </a:moveTo>
                  <a:cubicBezTo>
                    <a:pt x="6339" y="0"/>
                    <a:pt x="6155" y="89"/>
                    <a:pt x="6049" y="266"/>
                  </a:cubicBezTo>
                  <a:lnTo>
                    <a:pt x="5255" y="1606"/>
                  </a:lnTo>
                  <a:cubicBezTo>
                    <a:pt x="5152" y="1777"/>
                    <a:pt x="4972" y="1874"/>
                    <a:pt x="4786" y="1874"/>
                  </a:cubicBezTo>
                  <a:cubicBezTo>
                    <a:pt x="4712" y="1874"/>
                    <a:pt x="4637" y="1859"/>
                    <a:pt x="4566" y="1826"/>
                  </a:cubicBezTo>
                  <a:lnTo>
                    <a:pt x="3130" y="1213"/>
                  </a:lnTo>
                  <a:cubicBezTo>
                    <a:pt x="3059" y="1183"/>
                    <a:pt x="2986" y="1169"/>
                    <a:pt x="2915" y="1169"/>
                  </a:cubicBezTo>
                  <a:cubicBezTo>
                    <a:pt x="2606" y="1169"/>
                    <a:pt x="2334" y="1434"/>
                    <a:pt x="2365" y="1768"/>
                  </a:cubicBezTo>
                  <a:lnTo>
                    <a:pt x="2508" y="3328"/>
                  </a:lnTo>
                  <a:cubicBezTo>
                    <a:pt x="2527" y="3606"/>
                    <a:pt x="2346" y="3855"/>
                    <a:pt x="2078" y="3912"/>
                  </a:cubicBezTo>
                  <a:lnTo>
                    <a:pt x="566" y="4257"/>
                  </a:lnTo>
                  <a:cubicBezTo>
                    <a:pt x="154" y="4343"/>
                    <a:pt x="1" y="4840"/>
                    <a:pt x="278" y="5156"/>
                  </a:cubicBezTo>
                  <a:lnTo>
                    <a:pt x="1302" y="6324"/>
                  </a:lnTo>
                  <a:cubicBezTo>
                    <a:pt x="1484" y="6534"/>
                    <a:pt x="1484" y="6841"/>
                    <a:pt x="1302" y="7051"/>
                  </a:cubicBezTo>
                  <a:lnTo>
                    <a:pt x="278" y="8219"/>
                  </a:lnTo>
                  <a:cubicBezTo>
                    <a:pt x="1" y="8535"/>
                    <a:pt x="154" y="9023"/>
                    <a:pt x="566" y="9118"/>
                  </a:cubicBezTo>
                  <a:lnTo>
                    <a:pt x="2078" y="9463"/>
                  </a:lnTo>
                  <a:cubicBezTo>
                    <a:pt x="2355" y="9520"/>
                    <a:pt x="2537" y="9779"/>
                    <a:pt x="2508" y="10047"/>
                  </a:cubicBezTo>
                  <a:lnTo>
                    <a:pt x="2365" y="11607"/>
                  </a:lnTo>
                  <a:cubicBezTo>
                    <a:pt x="2334" y="11941"/>
                    <a:pt x="2606" y="12206"/>
                    <a:pt x="2915" y="12206"/>
                  </a:cubicBezTo>
                  <a:cubicBezTo>
                    <a:pt x="2986" y="12206"/>
                    <a:pt x="3059" y="12192"/>
                    <a:pt x="3130" y="12162"/>
                  </a:cubicBezTo>
                  <a:lnTo>
                    <a:pt x="4566" y="11549"/>
                  </a:lnTo>
                  <a:cubicBezTo>
                    <a:pt x="4637" y="11520"/>
                    <a:pt x="4711" y="11507"/>
                    <a:pt x="4783" y="11507"/>
                  </a:cubicBezTo>
                  <a:cubicBezTo>
                    <a:pt x="4975" y="11507"/>
                    <a:pt x="5158" y="11603"/>
                    <a:pt x="5255" y="11769"/>
                  </a:cubicBezTo>
                  <a:lnTo>
                    <a:pt x="6049" y="13109"/>
                  </a:lnTo>
                  <a:cubicBezTo>
                    <a:pt x="6155" y="13286"/>
                    <a:pt x="6339" y="13375"/>
                    <a:pt x="6523" y="13375"/>
                  </a:cubicBezTo>
                  <a:cubicBezTo>
                    <a:pt x="6707" y="13375"/>
                    <a:pt x="6892" y="13286"/>
                    <a:pt x="6997" y="13109"/>
                  </a:cubicBezTo>
                  <a:lnTo>
                    <a:pt x="7791" y="11769"/>
                  </a:lnTo>
                  <a:cubicBezTo>
                    <a:pt x="7894" y="11598"/>
                    <a:pt x="8076" y="11505"/>
                    <a:pt x="8262" y="11505"/>
                  </a:cubicBezTo>
                  <a:cubicBezTo>
                    <a:pt x="8336" y="11505"/>
                    <a:pt x="8410" y="11519"/>
                    <a:pt x="8480" y="11549"/>
                  </a:cubicBezTo>
                  <a:lnTo>
                    <a:pt x="9916" y="12162"/>
                  </a:lnTo>
                  <a:cubicBezTo>
                    <a:pt x="9987" y="12192"/>
                    <a:pt x="10060" y="12206"/>
                    <a:pt x="10131" y="12206"/>
                  </a:cubicBezTo>
                  <a:cubicBezTo>
                    <a:pt x="10440" y="12206"/>
                    <a:pt x="10712" y="11941"/>
                    <a:pt x="10681" y="11607"/>
                  </a:cubicBezTo>
                  <a:lnTo>
                    <a:pt x="10547" y="10056"/>
                  </a:lnTo>
                  <a:cubicBezTo>
                    <a:pt x="10519" y="9779"/>
                    <a:pt x="10701" y="9520"/>
                    <a:pt x="10968" y="9463"/>
                  </a:cubicBezTo>
                  <a:lnTo>
                    <a:pt x="12490" y="9118"/>
                  </a:lnTo>
                  <a:cubicBezTo>
                    <a:pt x="12892" y="9023"/>
                    <a:pt x="13055" y="8535"/>
                    <a:pt x="12777" y="8219"/>
                  </a:cubicBezTo>
                  <a:lnTo>
                    <a:pt x="11753" y="7051"/>
                  </a:lnTo>
                  <a:cubicBezTo>
                    <a:pt x="11571" y="6841"/>
                    <a:pt x="11571" y="6534"/>
                    <a:pt x="11753" y="6324"/>
                  </a:cubicBezTo>
                  <a:lnTo>
                    <a:pt x="12777" y="5156"/>
                  </a:lnTo>
                  <a:cubicBezTo>
                    <a:pt x="13055" y="4840"/>
                    <a:pt x="12892" y="4343"/>
                    <a:pt x="12481" y="4257"/>
                  </a:cubicBezTo>
                  <a:lnTo>
                    <a:pt x="10968" y="3912"/>
                  </a:lnTo>
                  <a:cubicBezTo>
                    <a:pt x="10701" y="3845"/>
                    <a:pt x="10519" y="3596"/>
                    <a:pt x="10538" y="3319"/>
                  </a:cubicBezTo>
                  <a:lnTo>
                    <a:pt x="10681" y="1768"/>
                  </a:lnTo>
                  <a:cubicBezTo>
                    <a:pt x="10712" y="1429"/>
                    <a:pt x="10445" y="1164"/>
                    <a:pt x="10140" y="1164"/>
                  </a:cubicBezTo>
                  <a:cubicBezTo>
                    <a:pt x="10066" y="1164"/>
                    <a:pt x="9990" y="1180"/>
                    <a:pt x="9916" y="1213"/>
                  </a:cubicBezTo>
                  <a:lnTo>
                    <a:pt x="8480" y="1826"/>
                  </a:lnTo>
                  <a:cubicBezTo>
                    <a:pt x="8410" y="1854"/>
                    <a:pt x="8337" y="1868"/>
                    <a:pt x="8264" y="1868"/>
                  </a:cubicBezTo>
                  <a:cubicBezTo>
                    <a:pt x="8072" y="1868"/>
                    <a:pt x="7889" y="1770"/>
                    <a:pt x="7791" y="1596"/>
                  </a:cubicBezTo>
                  <a:lnTo>
                    <a:pt x="6997" y="266"/>
                  </a:lnTo>
                  <a:cubicBezTo>
                    <a:pt x="6892" y="89"/>
                    <a:pt x="6707" y="0"/>
                    <a:pt x="6523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89"/>
            <p:cNvSpPr/>
            <p:nvPr/>
          </p:nvSpPr>
          <p:spPr>
            <a:xfrm>
              <a:off x="1024577" y="3357985"/>
              <a:ext cx="50288" cy="49238"/>
            </a:xfrm>
            <a:custGeom>
              <a:avLst/>
              <a:gdLst/>
              <a:ahLst/>
              <a:cxnLst/>
              <a:rect l="l" t="t" r="r" b="b"/>
              <a:pathLst>
                <a:path w="1915" h="1875" extrusionOk="0">
                  <a:moveTo>
                    <a:pt x="666" y="0"/>
                  </a:moveTo>
                  <a:cubicBezTo>
                    <a:pt x="482" y="0"/>
                    <a:pt x="298" y="89"/>
                    <a:pt x="192" y="266"/>
                  </a:cubicBezTo>
                  <a:lnTo>
                    <a:pt x="1" y="591"/>
                  </a:lnTo>
                  <a:lnTo>
                    <a:pt x="604" y="1606"/>
                  </a:lnTo>
                  <a:cubicBezTo>
                    <a:pt x="706" y="1777"/>
                    <a:pt x="887" y="1874"/>
                    <a:pt x="1073" y="1874"/>
                  </a:cubicBezTo>
                  <a:cubicBezTo>
                    <a:pt x="1147" y="1874"/>
                    <a:pt x="1222" y="1859"/>
                    <a:pt x="1293" y="1826"/>
                  </a:cubicBezTo>
                  <a:lnTo>
                    <a:pt x="1915" y="1567"/>
                  </a:lnTo>
                  <a:lnTo>
                    <a:pt x="1140" y="266"/>
                  </a:lnTo>
                  <a:cubicBezTo>
                    <a:pt x="1035" y="89"/>
                    <a:pt x="850" y="0"/>
                    <a:pt x="666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89"/>
            <p:cNvSpPr/>
            <p:nvPr/>
          </p:nvSpPr>
          <p:spPr>
            <a:xfrm>
              <a:off x="1111787" y="3388552"/>
              <a:ext cx="101810" cy="289832"/>
            </a:xfrm>
            <a:custGeom>
              <a:avLst/>
              <a:gdLst/>
              <a:ahLst/>
              <a:cxnLst/>
              <a:rect l="l" t="t" r="r" b="b"/>
              <a:pathLst>
                <a:path w="3877" h="11037" extrusionOk="0">
                  <a:moveTo>
                    <a:pt x="962" y="0"/>
                  </a:moveTo>
                  <a:cubicBezTo>
                    <a:pt x="888" y="0"/>
                    <a:pt x="812" y="16"/>
                    <a:pt x="738" y="49"/>
                  </a:cubicBezTo>
                  <a:lnTo>
                    <a:pt x="116" y="308"/>
                  </a:lnTo>
                  <a:cubicBezTo>
                    <a:pt x="164" y="403"/>
                    <a:pt x="183" y="499"/>
                    <a:pt x="173" y="604"/>
                  </a:cubicBezTo>
                  <a:lnTo>
                    <a:pt x="30" y="2155"/>
                  </a:lnTo>
                  <a:cubicBezTo>
                    <a:pt x="1" y="2432"/>
                    <a:pt x="183" y="2681"/>
                    <a:pt x="460" y="2748"/>
                  </a:cubicBezTo>
                  <a:lnTo>
                    <a:pt x="1972" y="3093"/>
                  </a:lnTo>
                  <a:cubicBezTo>
                    <a:pt x="2384" y="3179"/>
                    <a:pt x="2537" y="3676"/>
                    <a:pt x="2269" y="3992"/>
                  </a:cubicBezTo>
                  <a:lnTo>
                    <a:pt x="1245" y="5160"/>
                  </a:lnTo>
                  <a:cubicBezTo>
                    <a:pt x="1054" y="5361"/>
                    <a:pt x="1054" y="5677"/>
                    <a:pt x="1245" y="5887"/>
                  </a:cubicBezTo>
                  <a:lnTo>
                    <a:pt x="2269" y="7055"/>
                  </a:lnTo>
                  <a:cubicBezTo>
                    <a:pt x="2537" y="7371"/>
                    <a:pt x="2384" y="7859"/>
                    <a:pt x="1972" y="7954"/>
                  </a:cubicBezTo>
                  <a:lnTo>
                    <a:pt x="460" y="8299"/>
                  </a:lnTo>
                  <a:cubicBezTo>
                    <a:pt x="183" y="8356"/>
                    <a:pt x="1" y="8615"/>
                    <a:pt x="30" y="8883"/>
                  </a:cubicBezTo>
                  <a:lnTo>
                    <a:pt x="173" y="10433"/>
                  </a:lnTo>
                  <a:cubicBezTo>
                    <a:pt x="183" y="10538"/>
                    <a:pt x="164" y="10634"/>
                    <a:pt x="116" y="10730"/>
                  </a:cubicBezTo>
                  <a:lnTo>
                    <a:pt x="738" y="10988"/>
                  </a:lnTo>
                  <a:cubicBezTo>
                    <a:pt x="812" y="11022"/>
                    <a:pt x="888" y="11037"/>
                    <a:pt x="962" y="11037"/>
                  </a:cubicBezTo>
                  <a:cubicBezTo>
                    <a:pt x="1267" y="11037"/>
                    <a:pt x="1534" y="10772"/>
                    <a:pt x="1503" y="10433"/>
                  </a:cubicBezTo>
                  <a:lnTo>
                    <a:pt x="1360" y="8892"/>
                  </a:lnTo>
                  <a:cubicBezTo>
                    <a:pt x="1331" y="8615"/>
                    <a:pt x="1513" y="8356"/>
                    <a:pt x="1790" y="8299"/>
                  </a:cubicBezTo>
                  <a:lnTo>
                    <a:pt x="3303" y="7954"/>
                  </a:lnTo>
                  <a:cubicBezTo>
                    <a:pt x="3714" y="7859"/>
                    <a:pt x="3867" y="7371"/>
                    <a:pt x="3599" y="7055"/>
                  </a:cubicBezTo>
                  <a:lnTo>
                    <a:pt x="2575" y="5887"/>
                  </a:lnTo>
                  <a:cubicBezTo>
                    <a:pt x="2393" y="5677"/>
                    <a:pt x="2393" y="5370"/>
                    <a:pt x="2575" y="5160"/>
                  </a:cubicBezTo>
                  <a:lnTo>
                    <a:pt x="3599" y="3992"/>
                  </a:lnTo>
                  <a:cubicBezTo>
                    <a:pt x="3877" y="3676"/>
                    <a:pt x="3714" y="3179"/>
                    <a:pt x="3303" y="3093"/>
                  </a:cubicBezTo>
                  <a:lnTo>
                    <a:pt x="1790" y="2748"/>
                  </a:lnTo>
                  <a:cubicBezTo>
                    <a:pt x="1523" y="2681"/>
                    <a:pt x="1341" y="2432"/>
                    <a:pt x="1360" y="2155"/>
                  </a:cubicBezTo>
                  <a:lnTo>
                    <a:pt x="1503" y="604"/>
                  </a:lnTo>
                  <a:cubicBezTo>
                    <a:pt x="1534" y="265"/>
                    <a:pt x="1267" y="0"/>
                    <a:pt x="962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89"/>
            <p:cNvSpPr/>
            <p:nvPr/>
          </p:nvSpPr>
          <p:spPr>
            <a:xfrm>
              <a:off x="1024840" y="3660133"/>
              <a:ext cx="50025" cy="49080"/>
            </a:xfrm>
            <a:custGeom>
              <a:avLst/>
              <a:gdLst/>
              <a:ahLst/>
              <a:cxnLst/>
              <a:rect l="l" t="t" r="r" b="b"/>
              <a:pathLst>
                <a:path w="1905" h="1869" extrusionOk="0">
                  <a:moveTo>
                    <a:pt x="1071" y="1"/>
                  </a:moveTo>
                  <a:cubicBezTo>
                    <a:pt x="883" y="1"/>
                    <a:pt x="698" y="97"/>
                    <a:pt x="594" y="263"/>
                  </a:cubicBezTo>
                  <a:lnTo>
                    <a:pt x="0" y="1278"/>
                  </a:lnTo>
                  <a:lnTo>
                    <a:pt x="192" y="1603"/>
                  </a:lnTo>
                  <a:cubicBezTo>
                    <a:pt x="297" y="1780"/>
                    <a:pt x="479" y="1869"/>
                    <a:pt x="662" y="1869"/>
                  </a:cubicBezTo>
                  <a:cubicBezTo>
                    <a:pt x="845" y="1869"/>
                    <a:pt x="1029" y="1780"/>
                    <a:pt x="1139" y="1603"/>
                  </a:cubicBezTo>
                  <a:lnTo>
                    <a:pt x="1905" y="311"/>
                  </a:lnTo>
                  <a:lnTo>
                    <a:pt x="1283" y="43"/>
                  </a:lnTo>
                  <a:cubicBezTo>
                    <a:pt x="1215" y="14"/>
                    <a:pt x="1143" y="1"/>
                    <a:pt x="1071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89"/>
            <p:cNvSpPr/>
            <p:nvPr/>
          </p:nvSpPr>
          <p:spPr>
            <a:xfrm>
              <a:off x="939390" y="3431067"/>
              <a:ext cx="211892" cy="205222"/>
            </a:xfrm>
            <a:custGeom>
              <a:avLst/>
              <a:gdLst/>
              <a:ahLst/>
              <a:cxnLst/>
              <a:rect l="l" t="t" r="r" b="b"/>
              <a:pathLst>
                <a:path w="8069" h="7815" extrusionOk="0">
                  <a:moveTo>
                    <a:pt x="3916" y="0"/>
                  </a:moveTo>
                  <a:cubicBezTo>
                    <a:pt x="1659" y="0"/>
                    <a:pt x="1" y="1823"/>
                    <a:pt x="1" y="3895"/>
                  </a:cubicBezTo>
                  <a:cubicBezTo>
                    <a:pt x="1" y="6224"/>
                    <a:pt x="1910" y="7814"/>
                    <a:pt x="3928" y="7814"/>
                  </a:cubicBezTo>
                  <a:cubicBezTo>
                    <a:pt x="4771" y="7814"/>
                    <a:pt x="5634" y="7537"/>
                    <a:pt x="6384" y="6919"/>
                  </a:cubicBezTo>
                  <a:cubicBezTo>
                    <a:pt x="7561" y="5962"/>
                    <a:pt x="8068" y="4421"/>
                    <a:pt x="7695" y="2947"/>
                  </a:cubicBezTo>
                  <a:cubicBezTo>
                    <a:pt x="7331" y="1483"/>
                    <a:pt x="6154" y="363"/>
                    <a:pt x="4671" y="67"/>
                  </a:cubicBezTo>
                  <a:cubicBezTo>
                    <a:pt x="4413" y="22"/>
                    <a:pt x="4161" y="0"/>
                    <a:pt x="3916" y="0"/>
                  </a:cubicBezTo>
                  <a:close/>
                </a:path>
              </a:pathLst>
            </a:custGeom>
            <a:solidFill>
              <a:srgbClr val="C1C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89"/>
            <p:cNvSpPr/>
            <p:nvPr/>
          </p:nvSpPr>
          <p:spPr>
            <a:xfrm>
              <a:off x="970561" y="3470641"/>
              <a:ext cx="60345" cy="51653"/>
            </a:xfrm>
            <a:custGeom>
              <a:avLst/>
              <a:gdLst/>
              <a:ahLst/>
              <a:cxnLst/>
              <a:rect l="l" t="t" r="r" b="b"/>
              <a:pathLst>
                <a:path w="2298" h="1967" extrusionOk="0">
                  <a:moveTo>
                    <a:pt x="1315" y="409"/>
                  </a:moveTo>
                  <a:cubicBezTo>
                    <a:pt x="1456" y="409"/>
                    <a:pt x="1599" y="461"/>
                    <a:pt x="1713" y="579"/>
                  </a:cubicBezTo>
                  <a:cubicBezTo>
                    <a:pt x="2077" y="943"/>
                    <a:pt x="1819" y="1555"/>
                    <a:pt x="1311" y="1555"/>
                  </a:cubicBezTo>
                  <a:cubicBezTo>
                    <a:pt x="996" y="1555"/>
                    <a:pt x="737" y="1297"/>
                    <a:pt x="737" y="981"/>
                  </a:cubicBezTo>
                  <a:cubicBezTo>
                    <a:pt x="737" y="638"/>
                    <a:pt x="1022" y="409"/>
                    <a:pt x="1315" y="409"/>
                  </a:cubicBezTo>
                  <a:close/>
                  <a:moveTo>
                    <a:pt x="1308" y="0"/>
                  </a:moveTo>
                  <a:cubicBezTo>
                    <a:pt x="1067" y="0"/>
                    <a:pt x="821" y="90"/>
                    <a:pt x="622" y="292"/>
                  </a:cubicBezTo>
                  <a:cubicBezTo>
                    <a:pt x="0" y="905"/>
                    <a:pt x="441" y="1967"/>
                    <a:pt x="1311" y="1967"/>
                  </a:cubicBezTo>
                  <a:cubicBezTo>
                    <a:pt x="1857" y="1967"/>
                    <a:pt x="2288" y="1527"/>
                    <a:pt x="2297" y="981"/>
                  </a:cubicBezTo>
                  <a:cubicBezTo>
                    <a:pt x="2297" y="392"/>
                    <a:pt x="1812" y="0"/>
                    <a:pt x="1308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89"/>
            <p:cNvSpPr/>
            <p:nvPr/>
          </p:nvSpPr>
          <p:spPr>
            <a:xfrm>
              <a:off x="1053332" y="3545140"/>
              <a:ext cx="60188" cy="51417"/>
            </a:xfrm>
            <a:custGeom>
              <a:avLst/>
              <a:gdLst/>
              <a:ahLst/>
              <a:cxnLst/>
              <a:rect l="l" t="t" r="r" b="b"/>
              <a:pathLst>
                <a:path w="2292" h="1958" extrusionOk="0">
                  <a:moveTo>
                    <a:pt x="983" y="393"/>
                  </a:moveTo>
                  <a:cubicBezTo>
                    <a:pt x="1299" y="403"/>
                    <a:pt x="1557" y="652"/>
                    <a:pt x="1557" y="967"/>
                  </a:cubicBezTo>
                  <a:cubicBezTo>
                    <a:pt x="1557" y="1317"/>
                    <a:pt x="1276" y="1549"/>
                    <a:pt x="982" y="1549"/>
                  </a:cubicBezTo>
                  <a:cubicBezTo>
                    <a:pt x="841" y="1549"/>
                    <a:pt x="698" y="1496"/>
                    <a:pt x="581" y="1379"/>
                  </a:cubicBezTo>
                  <a:cubicBezTo>
                    <a:pt x="217" y="1015"/>
                    <a:pt x="475" y="393"/>
                    <a:pt x="983" y="393"/>
                  </a:cubicBezTo>
                  <a:close/>
                  <a:moveTo>
                    <a:pt x="994" y="1"/>
                  </a:moveTo>
                  <a:cubicBezTo>
                    <a:pt x="991" y="1"/>
                    <a:pt x="987" y="1"/>
                    <a:pt x="983" y="1"/>
                  </a:cubicBezTo>
                  <a:cubicBezTo>
                    <a:pt x="437" y="1"/>
                    <a:pt x="7" y="431"/>
                    <a:pt x="7" y="967"/>
                  </a:cubicBezTo>
                  <a:cubicBezTo>
                    <a:pt x="0" y="1563"/>
                    <a:pt x="484" y="1957"/>
                    <a:pt x="991" y="1957"/>
                  </a:cubicBezTo>
                  <a:cubicBezTo>
                    <a:pt x="1233" y="1957"/>
                    <a:pt x="1480" y="1867"/>
                    <a:pt x="1681" y="1666"/>
                  </a:cubicBezTo>
                  <a:cubicBezTo>
                    <a:pt x="2291" y="1047"/>
                    <a:pt x="1858" y="1"/>
                    <a:pt x="994" y="1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89"/>
            <p:cNvSpPr/>
            <p:nvPr/>
          </p:nvSpPr>
          <p:spPr>
            <a:xfrm>
              <a:off x="992330" y="3479595"/>
              <a:ext cx="106090" cy="101836"/>
            </a:xfrm>
            <a:custGeom>
              <a:avLst/>
              <a:gdLst/>
              <a:ahLst/>
              <a:cxnLst/>
              <a:rect l="l" t="t" r="r" b="b"/>
              <a:pathLst>
                <a:path w="4040" h="3878" extrusionOk="0">
                  <a:moveTo>
                    <a:pt x="3742" y="0"/>
                  </a:moveTo>
                  <a:cubicBezTo>
                    <a:pt x="3692" y="0"/>
                    <a:pt x="3639" y="22"/>
                    <a:pt x="3593" y="75"/>
                  </a:cubicBezTo>
                  <a:lnTo>
                    <a:pt x="128" y="3540"/>
                  </a:lnTo>
                  <a:cubicBezTo>
                    <a:pt x="1" y="3682"/>
                    <a:pt x="132" y="3877"/>
                    <a:pt x="286" y="3877"/>
                  </a:cubicBezTo>
                  <a:cubicBezTo>
                    <a:pt x="329" y="3877"/>
                    <a:pt x="374" y="3862"/>
                    <a:pt x="415" y="3827"/>
                  </a:cubicBezTo>
                  <a:lnTo>
                    <a:pt x="3880" y="363"/>
                  </a:lnTo>
                  <a:cubicBezTo>
                    <a:pt x="4040" y="217"/>
                    <a:pt x="3902" y="0"/>
                    <a:pt x="3742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8" name="Google Shape;12588;p89"/>
          <p:cNvGrpSpPr/>
          <p:nvPr/>
        </p:nvGrpSpPr>
        <p:grpSpPr>
          <a:xfrm>
            <a:off x="2743084" y="4299590"/>
            <a:ext cx="159372" cy="308896"/>
            <a:chOff x="2743084" y="4299590"/>
            <a:chExt cx="159372" cy="308896"/>
          </a:xfrm>
        </p:grpSpPr>
        <p:sp>
          <p:nvSpPr>
            <p:cNvPr id="12589" name="Google Shape;12589;p89"/>
            <p:cNvSpPr/>
            <p:nvPr/>
          </p:nvSpPr>
          <p:spPr>
            <a:xfrm>
              <a:off x="2828534" y="4425428"/>
              <a:ext cx="9585" cy="105907"/>
            </a:xfrm>
            <a:custGeom>
              <a:avLst/>
              <a:gdLst/>
              <a:ahLst/>
              <a:cxnLst/>
              <a:rect l="l" t="t" r="r" b="b"/>
              <a:pathLst>
                <a:path w="365" h="4033" extrusionOk="0">
                  <a:moveTo>
                    <a:pt x="182" y="1"/>
                  </a:moveTo>
                  <a:cubicBezTo>
                    <a:pt x="96" y="1"/>
                    <a:pt x="10" y="56"/>
                    <a:pt x="1" y="166"/>
                  </a:cubicBezTo>
                  <a:lnTo>
                    <a:pt x="1" y="3841"/>
                  </a:lnTo>
                  <a:cubicBezTo>
                    <a:pt x="1" y="3946"/>
                    <a:pt x="77" y="4032"/>
                    <a:pt x="182" y="4032"/>
                  </a:cubicBezTo>
                  <a:cubicBezTo>
                    <a:pt x="288" y="4032"/>
                    <a:pt x="364" y="3946"/>
                    <a:pt x="364" y="3841"/>
                  </a:cubicBezTo>
                  <a:lnTo>
                    <a:pt x="364" y="166"/>
                  </a:lnTo>
                  <a:cubicBezTo>
                    <a:pt x="355" y="56"/>
                    <a:pt x="269" y="1"/>
                    <a:pt x="18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89"/>
            <p:cNvSpPr/>
            <p:nvPr/>
          </p:nvSpPr>
          <p:spPr>
            <a:xfrm>
              <a:off x="2743084" y="4299590"/>
              <a:ext cx="158111" cy="135239"/>
            </a:xfrm>
            <a:custGeom>
              <a:avLst/>
              <a:gdLst/>
              <a:ahLst/>
              <a:cxnLst/>
              <a:rect l="l" t="t" r="r" b="b"/>
              <a:pathLst>
                <a:path w="6021" h="5150" extrusionOk="0">
                  <a:moveTo>
                    <a:pt x="3454" y="1"/>
                  </a:moveTo>
                  <a:cubicBezTo>
                    <a:pt x="3448" y="1"/>
                    <a:pt x="3442" y="1"/>
                    <a:pt x="3436" y="1"/>
                  </a:cubicBezTo>
                  <a:cubicBezTo>
                    <a:pt x="1149" y="1"/>
                    <a:pt x="1" y="2776"/>
                    <a:pt x="1628" y="4393"/>
                  </a:cubicBezTo>
                  <a:cubicBezTo>
                    <a:pt x="2150" y="4916"/>
                    <a:pt x="2793" y="5150"/>
                    <a:pt x="3423" y="5150"/>
                  </a:cubicBezTo>
                  <a:cubicBezTo>
                    <a:pt x="4744" y="5150"/>
                    <a:pt x="6014" y="4123"/>
                    <a:pt x="6020" y="2575"/>
                  </a:cubicBezTo>
                  <a:cubicBezTo>
                    <a:pt x="6011" y="1155"/>
                    <a:pt x="4872" y="1"/>
                    <a:pt x="3454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89"/>
            <p:cNvSpPr/>
            <p:nvPr/>
          </p:nvSpPr>
          <p:spPr>
            <a:xfrm>
              <a:off x="2762438" y="4313928"/>
              <a:ext cx="123921" cy="106406"/>
            </a:xfrm>
            <a:custGeom>
              <a:avLst/>
              <a:gdLst/>
              <a:ahLst/>
              <a:cxnLst/>
              <a:rect l="l" t="t" r="r" b="b"/>
              <a:pathLst>
                <a:path w="4719" h="4052" extrusionOk="0">
                  <a:moveTo>
                    <a:pt x="2699" y="0"/>
                  </a:moveTo>
                  <a:cubicBezTo>
                    <a:pt x="900" y="0"/>
                    <a:pt x="1" y="2182"/>
                    <a:pt x="1273" y="3455"/>
                  </a:cubicBezTo>
                  <a:cubicBezTo>
                    <a:pt x="1685" y="3867"/>
                    <a:pt x="2192" y="4051"/>
                    <a:pt x="2688" y="4051"/>
                  </a:cubicBezTo>
                  <a:cubicBezTo>
                    <a:pt x="3725" y="4051"/>
                    <a:pt x="4719" y="3246"/>
                    <a:pt x="4719" y="2029"/>
                  </a:cubicBezTo>
                  <a:cubicBezTo>
                    <a:pt x="4719" y="909"/>
                    <a:pt x="3819" y="0"/>
                    <a:pt x="2699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89"/>
            <p:cNvSpPr/>
            <p:nvPr/>
          </p:nvSpPr>
          <p:spPr>
            <a:xfrm>
              <a:off x="2809443" y="4314348"/>
              <a:ext cx="49526" cy="105460"/>
            </a:xfrm>
            <a:custGeom>
              <a:avLst/>
              <a:gdLst/>
              <a:ahLst/>
              <a:cxnLst/>
              <a:rect l="l" t="t" r="r" b="b"/>
              <a:pathLst>
                <a:path w="1886" h="4016" extrusionOk="0">
                  <a:moveTo>
                    <a:pt x="943" y="1"/>
                  </a:moveTo>
                  <a:cubicBezTo>
                    <a:pt x="854" y="1"/>
                    <a:pt x="766" y="56"/>
                    <a:pt x="756" y="166"/>
                  </a:cubicBezTo>
                  <a:lnTo>
                    <a:pt x="756" y="539"/>
                  </a:lnTo>
                  <a:cubicBezTo>
                    <a:pt x="326" y="587"/>
                    <a:pt x="0" y="970"/>
                    <a:pt x="19" y="1410"/>
                  </a:cubicBezTo>
                  <a:cubicBezTo>
                    <a:pt x="48" y="1850"/>
                    <a:pt x="412" y="2195"/>
                    <a:pt x="852" y="2195"/>
                  </a:cubicBezTo>
                  <a:lnTo>
                    <a:pt x="1034" y="2195"/>
                  </a:lnTo>
                  <a:cubicBezTo>
                    <a:pt x="1646" y="2195"/>
                    <a:pt x="1646" y="3114"/>
                    <a:pt x="1034" y="3114"/>
                  </a:cubicBezTo>
                  <a:lnTo>
                    <a:pt x="756" y="3114"/>
                  </a:lnTo>
                  <a:cubicBezTo>
                    <a:pt x="555" y="3114"/>
                    <a:pt x="393" y="2941"/>
                    <a:pt x="393" y="2740"/>
                  </a:cubicBezTo>
                  <a:cubicBezTo>
                    <a:pt x="402" y="2611"/>
                    <a:pt x="304" y="2547"/>
                    <a:pt x="207" y="2547"/>
                  </a:cubicBezTo>
                  <a:cubicBezTo>
                    <a:pt x="110" y="2547"/>
                    <a:pt x="15" y="2611"/>
                    <a:pt x="29" y="2740"/>
                  </a:cubicBezTo>
                  <a:cubicBezTo>
                    <a:pt x="29" y="3152"/>
                    <a:pt x="354" y="3477"/>
                    <a:pt x="756" y="3477"/>
                  </a:cubicBezTo>
                  <a:lnTo>
                    <a:pt x="756" y="3851"/>
                  </a:lnTo>
                  <a:cubicBezTo>
                    <a:pt x="766" y="3961"/>
                    <a:pt x="854" y="4016"/>
                    <a:pt x="943" y="4016"/>
                  </a:cubicBezTo>
                  <a:cubicBezTo>
                    <a:pt x="1031" y="4016"/>
                    <a:pt x="1120" y="3961"/>
                    <a:pt x="1129" y="3851"/>
                  </a:cubicBezTo>
                  <a:lnTo>
                    <a:pt x="1129" y="3477"/>
                  </a:lnTo>
                  <a:cubicBezTo>
                    <a:pt x="1570" y="3429"/>
                    <a:pt x="1886" y="3047"/>
                    <a:pt x="1866" y="2606"/>
                  </a:cubicBezTo>
                  <a:cubicBezTo>
                    <a:pt x="1838" y="2166"/>
                    <a:pt x="1474" y="1822"/>
                    <a:pt x="1034" y="1822"/>
                  </a:cubicBezTo>
                  <a:lnTo>
                    <a:pt x="852" y="1822"/>
                  </a:lnTo>
                  <a:cubicBezTo>
                    <a:pt x="239" y="1822"/>
                    <a:pt x="239" y="903"/>
                    <a:pt x="852" y="903"/>
                  </a:cubicBezTo>
                  <a:lnTo>
                    <a:pt x="1129" y="903"/>
                  </a:lnTo>
                  <a:cubicBezTo>
                    <a:pt x="1330" y="903"/>
                    <a:pt x="1493" y="1066"/>
                    <a:pt x="1493" y="1276"/>
                  </a:cubicBezTo>
                  <a:lnTo>
                    <a:pt x="1493" y="1458"/>
                  </a:lnTo>
                  <a:cubicBezTo>
                    <a:pt x="1493" y="1554"/>
                    <a:pt x="1579" y="1640"/>
                    <a:pt x="1675" y="1640"/>
                  </a:cubicBezTo>
                  <a:cubicBezTo>
                    <a:pt x="1780" y="1640"/>
                    <a:pt x="1866" y="1563"/>
                    <a:pt x="1866" y="1458"/>
                  </a:cubicBezTo>
                  <a:lnTo>
                    <a:pt x="1866" y="1276"/>
                  </a:lnTo>
                  <a:cubicBezTo>
                    <a:pt x="1857" y="865"/>
                    <a:pt x="1531" y="539"/>
                    <a:pt x="1129" y="539"/>
                  </a:cubicBezTo>
                  <a:lnTo>
                    <a:pt x="1129" y="166"/>
                  </a:lnTo>
                  <a:cubicBezTo>
                    <a:pt x="1120" y="56"/>
                    <a:pt x="1031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89"/>
            <p:cNvSpPr/>
            <p:nvPr/>
          </p:nvSpPr>
          <p:spPr>
            <a:xfrm>
              <a:off x="2780032" y="4521513"/>
              <a:ext cx="106589" cy="86973"/>
            </a:xfrm>
            <a:custGeom>
              <a:avLst/>
              <a:gdLst/>
              <a:ahLst/>
              <a:cxnLst/>
              <a:rect l="l" t="t" r="r" b="b"/>
              <a:pathLst>
                <a:path w="4059" h="3312" extrusionOk="0">
                  <a:moveTo>
                    <a:pt x="192" y="0"/>
                  </a:moveTo>
                  <a:cubicBezTo>
                    <a:pt x="77" y="0"/>
                    <a:pt x="0" y="96"/>
                    <a:pt x="10" y="211"/>
                  </a:cubicBezTo>
                  <a:lnTo>
                    <a:pt x="374" y="3149"/>
                  </a:lnTo>
                  <a:cubicBezTo>
                    <a:pt x="393" y="3244"/>
                    <a:pt x="469" y="3311"/>
                    <a:pt x="556" y="3311"/>
                  </a:cubicBezTo>
                  <a:lnTo>
                    <a:pt x="3503" y="3311"/>
                  </a:lnTo>
                  <a:cubicBezTo>
                    <a:pt x="3589" y="3311"/>
                    <a:pt x="3666" y="3244"/>
                    <a:pt x="3685" y="3149"/>
                  </a:cubicBezTo>
                  <a:lnTo>
                    <a:pt x="4049" y="211"/>
                  </a:lnTo>
                  <a:cubicBezTo>
                    <a:pt x="4058" y="153"/>
                    <a:pt x="4039" y="105"/>
                    <a:pt x="4010" y="67"/>
                  </a:cubicBezTo>
                  <a:cubicBezTo>
                    <a:pt x="3972" y="29"/>
                    <a:pt x="3924" y="0"/>
                    <a:pt x="3876" y="0"/>
                  </a:cubicBezTo>
                  <a:close/>
                </a:path>
              </a:pathLst>
            </a:custGeom>
            <a:solidFill>
              <a:srgbClr val="EF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89"/>
            <p:cNvSpPr/>
            <p:nvPr/>
          </p:nvSpPr>
          <p:spPr>
            <a:xfrm>
              <a:off x="2782553" y="4545620"/>
              <a:ext cx="20614" cy="48292"/>
            </a:xfrm>
            <a:custGeom>
              <a:avLst/>
              <a:gdLst/>
              <a:ahLst/>
              <a:cxnLst/>
              <a:rect l="l" t="t" r="r" b="b"/>
              <a:pathLst>
                <a:path w="785" h="1839" extrusionOk="0">
                  <a:moveTo>
                    <a:pt x="0" y="1"/>
                  </a:moveTo>
                  <a:lnTo>
                    <a:pt x="230" y="1838"/>
                  </a:lnTo>
                  <a:lnTo>
                    <a:pt x="785" y="1838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89"/>
            <p:cNvSpPr/>
            <p:nvPr/>
          </p:nvSpPr>
          <p:spPr>
            <a:xfrm>
              <a:off x="2780032" y="4521514"/>
              <a:ext cx="106826" cy="28912"/>
            </a:xfrm>
            <a:custGeom>
              <a:avLst/>
              <a:gdLst/>
              <a:ahLst/>
              <a:cxnLst/>
              <a:rect l="l" t="t" r="r" b="b"/>
              <a:pathLst>
                <a:path w="4068" h="1101" extrusionOk="0">
                  <a:moveTo>
                    <a:pt x="192" y="0"/>
                  </a:moveTo>
                  <a:cubicBezTo>
                    <a:pt x="77" y="0"/>
                    <a:pt x="0" y="96"/>
                    <a:pt x="10" y="211"/>
                  </a:cubicBezTo>
                  <a:lnTo>
                    <a:pt x="125" y="1101"/>
                  </a:lnTo>
                  <a:lnTo>
                    <a:pt x="3943" y="1101"/>
                  </a:lnTo>
                  <a:lnTo>
                    <a:pt x="4049" y="211"/>
                  </a:lnTo>
                  <a:cubicBezTo>
                    <a:pt x="4068" y="96"/>
                    <a:pt x="3982" y="0"/>
                    <a:pt x="386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89"/>
            <p:cNvSpPr/>
            <p:nvPr/>
          </p:nvSpPr>
          <p:spPr>
            <a:xfrm>
              <a:off x="2788068" y="4589107"/>
              <a:ext cx="90518" cy="19380"/>
            </a:xfrm>
            <a:custGeom>
              <a:avLst/>
              <a:gdLst/>
              <a:ahLst/>
              <a:cxnLst/>
              <a:rect l="l" t="t" r="r" b="b"/>
              <a:pathLst>
                <a:path w="3447" h="738" extrusionOk="0">
                  <a:moveTo>
                    <a:pt x="1" y="1"/>
                  </a:moveTo>
                  <a:lnTo>
                    <a:pt x="68" y="575"/>
                  </a:lnTo>
                  <a:cubicBezTo>
                    <a:pt x="77" y="670"/>
                    <a:pt x="163" y="737"/>
                    <a:pt x="250" y="737"/>
                  </a:cubicBezTo>
                  <a:lnTo>
                    <a:pt x="3197" y="737"/>
                  </a:lnTo>
                  <a:cubicBezTo>
                    <a:pt x="3283" y="737"/>
                    <a:pt x="3360" y="670"/>
                    <a:pt x="3379" y="575"/>
                  </a:cubicBezTo>
                  <a:lnTo>
                    <a:pt x="3446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89"/>
            <p:cNvSpPr/>
            <p:nvPr/>
          </p:nvSpPr>
          <p:spPr>
            <a:xfrm>
              <a:off x="2780032" y="4521514"/>
              <a:ext cx="106589" cy="28912"/>
            </a:xfrm>
            <a:custGeom>
              <a:avLst/>
              <a:gdLst/>
              <a:ahLst/>
              <a:cxnLst/>
              <a:rect l="l" t="t" r="r" b="b"/>
              <a:pathLst>
                <a:path w="4059" h="1101" extrusionOk="0">
                  <a:moveTo>
                    <a:pt x="201" y="0"/>
                  </a:moveTo>
                  <a:cubicBezTo>
                    <a:pt x="163" y="0"/>
                    <a:pt x="134" y="10"/>
                    <a:pt x="106" y="19"/>
                  </a:cubicBezTo>
                  <a:cubicBezTo>
                    <a:pt x="39" y="58"/>
                    <a:pt x="0" y="134"/>
                    <a:pt x="10" y="201"/>
                  </a:cubicBezTo>
                  <a:lnTo>
                    <a:pt x="125" y="1101"/>
                  </a:lnTo>
                  <a:lnTo>
                    <a:pt x="670" y="1101"/>
                  </a:lnTo>
                  <a:lnTo>
                    <a:pt x="651" y="938"/>
                  </a:lnTo>
                  <a:cubicBezTo>
                    <a:pt x="642" y="833"/>
                    <a:pt x="728" y="737"/>
                    <a:pt x="833" y="737"/>
                  </a:cubicBezTo>
                  <a:lnTo>
                    <a:pt x="3982" y="737"/>
                  </a:lnTo>
                  <a:lnTo>
                    <a:pt x="4049" y="211"/>
                  </a:lnTo>
                  <a:cubicBezTo>
                    <a:pt x="4058" y="182"/>
                    <a:pt x="4049" y="144"/>
                    <a:pt x="4039" y="115"/>
                  </a:cubicBezTo>
                  <a:cubicBezTo>
                    <a:pt x="4010" y="48"/>
                    <a:pt x="3943" y="0"/>
                    <a:pt x="3867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89"/>
            <p:cNvSpPr/>
            <p:nvPr/>
          </p:nvSpPr>
          <p:spPr>
            <a:xfrm>
              <a:off x="2788068" y="4589107"/>
              <a:ext cx="21139" cy="19380"/>
            </a:xfrm>
            <a:custGeom>
              <a:avLst/>
              <a:gdLst/>
              <a:ahLst/>
              <a:cxnLst/>
              <a:rect l="l" t="t" r="r" b="b"/>
              <a:pathLst>
                <a:path w="805" h="738" extrusionOk="0">
                  <a:moveTo>
                    <a:pt x="1" y="1"/>
                  </a:moveTo>
                  <a:lnTo>
                    <a:pt x="68" y="575"/>
                  </a:lnTo>
                  <a:cubicBezTo>
                    <a:pt x="77" y="670"/>
                    <a:pt x="154" y="737"/>
                    <a:pt x="250" y="737"/>
                  </a:cubicBezTo>
                  <a:lnTo>
                    <a:pt x="805" y="737"/>
                  </a:lnTo>
                  <a:cubicBezTo>
                    <a:pt x="709" y="737"/>
                    <a:pt x="632" y="670"/>
                    <a:pt x="623" y="575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89"/>
            <p:cNvSpPr/>
            <p:nvPr/>
          </p:nvSpPr>
          <p:spPr>
            <a:xfrm>
              <a:off x="2838093" y="4439504"/>
              <a:ext cx="64363" cy="48161"/>
            </a:xfrm>
            <a:custGeom>
              <a:avLst/>
              <a:gdLst/>
              <a:ahLst/>
              <a:cxnLst/>
              <a:rect l="l" t="t" r="r" b="b"/>
              <a:pathLst>
                <a:path w="2451" h="1834" extrusionOk="0">
                  <a:moveTo>
                    <a:pt x="1229" y="1"/>
                  </a:moveTo>
                  <a:cubicBezTo>
                    <a:pt x="723" y="1"/>
                    <a:pt x="216" y="286"/>
                    <a:pt x="10" y="855"/>
                  </a:cubicBezTo>
                  <a:cubicBezTo>
                    <a:pt x="0" y="893"/>
                    <a:pt x="0" y="941"/>
                    <a:pt x="10" y="979"/>
                  </a:cubicBezTo>
                  <a:cubicBezTo>
                    <a:pt x="216" y="1549"/>
                    <a:pt x="723" y="1834"/>
                    <a:pt x="1229" y="1834"/>
                  </a:cubicBezTo>
                  <a:cubicBezTo>
                    <a:pt x="1735" y="1834"/>
                    <a:pt x="2240" y="1549"/>
                    <a:pt x="2441" y="979"/>
                  </a:cubicBezTo>
                  <a:cubicBezTo>
                    <a:pt x="2450" y="941"/>
                    <a:pt x="2450" y="893"/>
                    <a:pt x="2441" y="855"/>
                  </a:cubicBezTo>
                  <a:cubicBezTo>
                    <a:pt x="2240" y="286"/>
                    <a:pt x="1735" y="1"/>
                    <a:pt x="1229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89"/>
            <p:cNvSpPr/>
            <p:nvPr/>
          </p:nvSpPr>
          <p:spPr>
            <a:xfrm>
              <a:off x="2838093" y="4463715"/>
              <a:ext cx="64363" cy="23949"/>
            </a:xfrm>
            <a:custGeom>
              <a:avLst/>
              <a:gdLst/>
              <a:ahLst/>
              <a:cxnLst/>
              <a:rect l="l" t="t" r="r" b="b"/>
              <a:pathLst>
                <a:path w="2451" h="912" extrusionOk="0">
                  <a:moveTo>
                    <a:pt x="10" y="0"/>
                  </a:moveTo>
                  <a:cubicBezTo>
                    <a:pt x="0" y="19"/>
                    <a:pt x="10" y="38"/>
                    <a:pt x="10" y="57"/>
                  </a:cubicBezTo>
                  <a:cubicBezTo>
                    <a:pt x="216" y="627"/>
                    <a:pt x="720" y="912"/>
                    <a:pt x="1225" y="912"/>
                  </a:cubicBezTo>
                  <a:cubicBezTo>
                    <a:pt x="1730" y="912"/>
                    <a:pt x="2235" y="627"/>
                    <a:pt x="2441" y="57"/>
                  </a:cubicBezTo>
                  <a:cubicBezTo>
                    <a:pt x="2441" y="38"/>
                    <a:pt x="2450" y="19"/>
                    <a:pt x="2450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89"/>
            <p:cNvSpPr/>
            <p:nvPr/>
          </p:nvSpPr>
          <p:spPr>
            <a:xfrm>
              <a:off x="2764197" y="4439504"/>
              <a:ext cx="64363" cy="48161"/>
            </a:xfrm>
            <a:custGeom>
              <a:avLst/>
              <a:gdLst/>
              <a:ahLst/>
              <a:cxnLst/>
              <a:rect l="l" t="t" r="r" b="b"/>
              <a:pathLst>
                <a:path w="2451" h="1834" extrusionOk="0">
                  <a:moveTo>
                    <a:pt x="1226" y="1"/>
                  </a:moveTo>
                  <a:cubicBezTo>
                    <a:pt x="721" y="1"/>
                    <a:pt x="216" y="286"/>
                    <a:pt x="10" y="855"/>
                  </a:cubicBezTo>
                  <a:cubicBezTo>
                    <a:pt x="1" y="893"/>
                    <a:pt x="1" y="941"/>
                    <a:pt x="10" y="979"/>
                  </a:cubicBezTo>
                  <a:cubicBezTo>
                    <a:pt x="216" y="1549"/>
                    <a:pt x="721" y="1834"/>
                    <a:pt x="1226" y="1834"/>
                  </a:cubicBezTo>
                  <a:cubicBezTo>
                    <a:pt x="1730" y="1834"/>
                    <a:pt x="2235" y="1549"/>
                    <a:pt x="2441" y="979"/>
                  </a:cubicBezTo>
                  <a:cubicBezTo>
                    <a:pt x="2451" y="941"/>
                    <a:pt x="2451" y="893"/>
                    <a:pt x="2441" y="855"/>
                  </a:cubicBezTo>
                  <a:cubicBezTo>
                    <a:pt x="2235" y="286"/>
                    <a:pt x="1730" y="1"/>
                    <a:pt x="1226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89"/>
            <p:cNvSpPr/>
            <p:nvPr/>
          </p:nvSpPr>
          <p:spPr>
            <a:xfrm>
              <a:off x="2764197" y="4463715"/>
              <a:ext cx="64363" cy="23949"/>
            </a:xfrm>
            <a:custGeom>
              <a:avLst/>
              <a:gdLst/>
              <a:ahLst/>
              <a:cxnLst/>
              <a:rect l="l" t="t" r="r" b="b"/>
              <a:pathLst>
                <a:path w="2451" h="912" extrusionOk="0">
                  <a:moveTo>
                    <a:pt x="1" y="0"/>
                  </a:moveTo>
                  <a:cubicBezTo>
                    <a:pt x="1" y="19"/>
                    <a:pt x="1" y="38"/>
                    <a:pt x="10" y="57"/>
                  </a:cubicBezTo>
                  <a:cubicBezTo>
                    <a:pt x="211" y="627"/>
                    <a:pt x="716" y="912"/>
                    <a:pt x="1222" y="912"/>
                  </a:cubicBezTo>
                  <a:cubicBezTo>
                    <a:pt x="1728" y="912"/>
                    <a:pt x="2235" y="627"/>
                    <a:pt x="2441" y="57"/>
                  </a:cubicBezTo>
                  <a:cubicBezTo>
                    <a:pt x="2441" y="38"/>
                    <a:pt x="2451" y="19"/>
                    <a:pt x="2451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89"/>
            <p:cNvSpPr/>
            <p:nvPr/>
          </p:nvSpPr>
          <p:spPr>
            <a:xfrm>
              <a:off x="2765694" y="4502160"/>
              <a:ext cx="135239" cy="29175"/>
            </a:xfrm>
            <a:custGeom>
              <a:avLst/>
              <a:gdLst/>
              <a:ahLst/>
              <a:cxnLst/>
              <a:rect l="l" t="t" r="r" b="b"/>
              <a:pathLst>
                <a:path w="5150" h="1111" extrusionOk="0">
                  <a:moveTo>
                    <a:pt x="183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929"/>
                  </a:lnTo>
                  <a:cubicBezTo>
                    <a:pt x="1" y="1024"/>
                    <a:pt x="87" y="1110"/>
                    <a:pt x="183" y="1110"/>
                  </a:cubicBezTo>
                  <a:lnTo>
                    <a:pt x="4968" y="1110"/>
                  </a:lnTo>
                  <a:cubicBezTo>
                    <a:pt x="5064" y="1110"/>
                    <a:pt x="5150" y="1024"/>
                    <a:pt x="5150" y="929"/>
                  </a:cubicBezTo>
                  <a:lnTo>
                    <a:pt x="5150" y="192"/>
                  </a:lnTo>
                  <a:cubicBezTo>
                    <a:pt x="5150" y="86"/>
                    <a:pt x="5064" y="0"/>
                    <a:pt x="496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4" name="Google Shape;12604;p89"/>
          <p:cNvGrpSpPr/>
          <p:nvPr/>
        </p:nvGrpSpPr>
        <p:grpSpPr>
          <a:xfrm>
            <a:off x="1293506" y="2939716"/>
            <a:ext cx="374730" cy="272211"/>
            <a:chOff x="1293506" y="2939716"/>
            <a:chExt cx="374730" cy="272211"/>
          </a:xfrm>
        </p:grpSpPr>
        <p:sp>
          <p:nvSpPr>
            <p:cNvPr id="12605" name="Google Shape;12605;p89"/>
            <p:cNvSpPr/>
            <p:nvPr/>
          </p:nvSpPr>
          <p:spPr>
            <a:xfrm>
              <a:off x="1311599" y="2939716"/>
              <a:ext cx="338544" cy="248078"/>
            </a:xfrm>
            <a:custGeom>
              <a:avLst/>
              <a:gdLst/>
              <a:ahLst/>
              <a:cxnLst/>
              <a:rect l="l" t="t" r="r" b="b"/>
              <a:pathLst>
                <a:path w="12892" h="9447" extrusionOk="0">
                  <a:moveTo>
                    <a:pt x="460" y="1"/>
                  </a:moveTo>
                  <a:cubicBezTo>
                    <a:pt x="211" y="1"/>
                    <a:pt x="0" y="212"/>
                    <a:pt x="0" y="460"/>
                  </a:cubicBezTo>
                  <a:lnTo>
                    <a:pt x="0" y="9447"/>
                  </a:lnTo>
                  <a:lnTo>
                    <a:pt x="12891" y="9447"/>
                  </a:lnTo>
                  <a:lnTo>
                    <a:pt x="12891" y="460"/>
                  </a:lnTo>
                  <a:cubicBezTo>
                    <a:pt x="12891" y="212"/>
                    <a:pt x="12690" y="11"/>
                    <a:pt x="12442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89"/>
            <p:cNvSpPr/>
            <p:nvPr/>
          </p:nvSpPr>
          <p:spPr>
            <a:xfrm>
              <a:off x="1335706" y="2964112"/>
              <a:ext cx="290304" cy="193274"/>
            </a:xfrm>
            <a:custGeom>
              <a:avLst/>
              <a:gdLst/>
              <a:ahLst/>
              <a:cxnLst/>
              <a:rect l="l" t="t" r="r" b="b"/>
              <a:pathLst>
                <a:path w="11055" h="7360" extrusionOk="0">
                  <a:moveTo>
                    <a:pt x="231" y="0"/>
                  </a:moveTo>
                  <a:cubicBezTo>
                    <a:pt x="106" y="0"/>
                    <a:pt x="1" y="106"/>
                    <a:pt x="1" y="230"/>
                  </a:cubicBezTo>
                  <a:lnTo>
                    <a:pt x="1" y="7130"/>
                  </a:lnTo>
                  <a:cubicBezTo>
                    <a:pt x="1" y="7264"/>
                    <a:pt x="106" y="7360"/>
                    <a:pt x="231" y="7360"/>
                  </a:cubicBezTo>
                  <a:lnTo>
                    <a:pt x="10825" y="7360"/>
                  </a:lnTo>
                  <a:cubicBezTo>
                    <a:pt x="10949" y="7360"/>
                    <a:pt x="11055" y="7255"/>
                    <a:pt x="11055" y="7130"/>
                  </a:cubicBezTo>
                  <a:lnTo>
                    <a:pt x="11055" y="230"/>
                  </a:lnTo>
                  <a:cubicBezTo>
                    <a:pt x="11055" y="106"/>
                    <a:pt x="10949" y="0"/>
                    <a:pt x="10825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89"/>
            <p:cNvSpPr/>
            <p:nvPr/>
          </p:nvSpPr>
          <p:spPr>
            <a:xfrm>
              <a:off x="1335706" y="3121173"/>
              <a:ext cx="169430" cy="36213"/>
            </a:xfrm>
            <a:custGeom>
              <a:avLst/>
              <a:gdLst/>
              <a:ahLst/>
              <a:cxnLst/>
              <a:rect l="l" t="t" r="r" b="b"/>
              <a:pathLst>
                <a:path w="6452" h="1379" extrusionOk="0">
                  <a:moveTo>
                    <a:pt x="1" y="1"/>
                  </a:moveTo>
                  <a:lnTo>
                    <a:pt x="1" y="1149"/>
                  </a:lnTo>
                  <a:cubicBezTo>
                    <a:pt x="1" y="1274"/>
                    <a:pt x="106" y="1379"/>
                    <a:pt x="231" y="1379"/>
                  </a:cubicBezTo>
                  <a:lnTo>
                    <a:pt x="6451" y="1379"/>
                  </a:lnTo>
                  <a:lnTo>
                    <a:pt x="6451" y="1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89"/>
            <p:cNvSpPr/>
            <p:nvPr/>
          </p:nvSpPr>
          <p:spPr>
            <a:xfrm>
              <a:off x="1505109" y="2964112"/>
              <a:ext cx="120901" cy="96532"/>
            </a:xfrm>
            <a:custGeom>
              <a:avLst/>
              <a:gdLst/>
              <a:ahLst/>
              <a:cxnLst/>
              <a:rect l="l" t="t" r="r" b="b"/>
              <a:pathLst>
                <a:path w="4604" h="3676" extrusionOk="0">
                  <a:moveTo>
                    <a:pt x="0" y="0"/>
                  </a:moveTo>
                  <a:lnTo>
                    <a:pt x="0" y="3675"/>
                  </a:lnTo>
                  <a:lnTo>
                    <a:pt x="4604" y="3675"/>
                  </a:lnTo>
                  <a:lnTo>
                    <a:pt x="4604" y="230"/>
                  </a:lnTo>
                  <a:cubicBezTo>
                    <a:pt x="4604" y="106"/>
                    <a:pt x="4498" y="0"/>
                    <a:pt x="4374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89"/>
            <p:cNvSpPr/>
            <p:nvPr/>
          </p:nvSpPr>
          <p:spPr>
            <a:xfrm>
              <a:off x="1505109" y="3060617"/>
              <a:ext cx="120901" cy="96768"/>
            </a:xfrm>
            <a:custGeom>
              <a:avLst/>
              <a:gdLst/>
              <a:ahLst/>
              <a:cxnLst/>
              <a:rect l="l" t="t" r="r" b="b"/>
              <a:pathLst>
                <a:path w="4604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4374" y="3685"/>
                  </a:lnTo>
                  <a:cubicBezTo>
                    <a:pt x="4498" y="3685"/>
                    <a:pt x="4604" y="3589"/>
                    <a:pt x="4604" y="3455"/>
                  </a:cubicBezTo>
                  <a:lnTo>
                    <a:pt x="4604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89"/>
            <p:cNvSpPr/>
            <p:nvPr/>
          </p:nvSpPr>
          <p:spPr>
            <a:xfrm>
              <a:off x="1293506" y="3181755"/>
              <a:ext cx="374730" cy="30173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230" y="0"/>
                  </a:moveTo>
                  <a:cubicBezTo>
                    <a:pt x="105" y="0"/>
                    <a:pt x="0" y="96"/>
                    <a:pt x="0" y="230"/>
                  </a:cubicBezTo>
                  <a:lnTo>
                    <a:pt x="0" y="689"/>
                  </a:lnTo>
                  <a:cubicBezTo>
                    <a:pt x="0" y="938"/>
                    <a:pt x="201" y="1149"/>
                    <a:pt x="460" y="1149"/>
                  </a:cubicBezTo>
                  <a:lnTo>
                    <a:pt x="13810" y="1149"/>
                  </a:lnTo>
                  <a:cubicBezTo>
                    <a:pt x="14068" y="1149"/>
                    <a:pt x="14269" y="938"/>
                    <a:pt x="14269" y="689"/>
                  </a:cubicBezTo>
                  <a:lnTo>
                    <a:pt x="14269" y="230"/>
                  </a:lnTo>
                  <a:cubicBezTo>
                    <a:pt x="14269" y="96"/>
                    <a:pt x="14174" y="0"/>
                    <a:pt x="14040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89"/>
            <p:cNvSpPr/>
            <p:nvPr/>
          </p:nvSpPr>
          <p:spPr>
            <a:xfrm>
              <a:off x="1293506" y="3181755"/>
              <a:ext cx="374730" cy="12080"/>
            </a:xfrm>
            <a:custGeom>
              <a:avLst/>
              <a:gdLst/>
              <a:ahLst/>
              <a:cxnLst/>
              <a:rect l="l" t="t" r="r" b="b"/>
              <a:pathLst>
                <a:path w="14270" h="460" extrusionOk="0">
                  <a:moveTo>
                    <a:pt x="230" y="0"/>
                  </a:moveTo>
                  <a:cubicBezTo>
                    <a:pt x="105" y="0"/>
                    <a:pt x="0" y="96"/>
                    <a:pt x="0" y="230"/>
                  </a:cubicBezTo>
                  <a:lnTo>
                    <a:pt x="0" y="460"/>
                  </a:lnTo>
                  <a:lnTo>
                    <a:pt x="14269" y="460"/>
                  </a:lnTo>
                  <a:lnTo>
                    <a:pt x="14269" y="230"/>
                  </a:lnTo>
                  <a:cubicBezTo>
                    <a:pt x="14269" y="96"/>
                    <a:pt x="14174" y="0"/>
                    <a:pt x="1404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89"/>
            <p:cNvSpPr/>
            <p:nvPr/>
          </p:nvSpPr>
          <p:spPr>
            <a:xfrm>
              <a:off x="1444527" y="3181755"/>
              <a:ext cx="72661" cy="18119"/>
            </a:xfrm>
            <a:custGeom>
              <a:avLst/>
              <a:gdLst/>
              <a:ahLst/>
              <a:cxnLst/>
              <a:rect l="l" t="t" r="r" b="b"/>
              <a:pathLst>
                <a:path w="2767" h="690" extrusionOk="0">
                  <a:moveTo>
                    <a:pt x="1" y="0"/>
                  </a:moveTo>
                  <a:lnTo>
                    <a:pt x="326" y="479"/>
                  </a:lnTo>
                  <a:cubicBezTo>
                    <a:pt x="412" y="613"/>
                    <a:pt x="556" y="689"/>
                    <a:pt x="709" y="689"/>
                  </a:cubicBezTo>
                  <a:lnTo>
                    <a:pt x="2059" y="689"/>
                  </a:lnTo>
                  <a:cubicBezTo>
                    <a:pt x="2212" y="689"/>
                    <a:pt x="2355" y="613"/>
                    <a:pt x="2441" y="479"/>
                  </a:cubicBezTo>
                  <a:lnTo>
                    <a:pt x="2767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89"/>
            <p:cNvSpPr/>
            <p:nvPr/>
          </p:nvSpPr>
          <p:spPr>
            <a:xfrm>
              <a:off x="1535256" y="3036484"/>
              <a:ext cx="60345" cy="24159"/>
            </a:xfrm>
            <a:custGeom>
              <a:avLst/>
              <a:gdLst/>
              <a:ahLst/>
              <a:cxnLst/>
              <a:rect l="l" t="t" r="r" b="b"/>
              <a:pathLst>
                <a:path w="2298" h="920" extrusionOk="0">
                  <a:moveTo>
                    <a:pt x="690" y="1"/>
                  </a:moveTo>
                  <a:lnTo>
                    <a:pt x="317" y="125"/>
                  </a:lnTo>
                  <a:cubicBezTo>
                    <a:pt x="125" y="182"/>
                    <a:pt x="1" y="364"/>
                    <a:pt x="1" y="556"/>
                  </a:cubicBezTo>
                  <a:lnTo>
                    <a:pt x="1" y="919"/>
                  </a:lnTo>
                  <a:lnTo>
                    <a:pt x="2298" y="919"/>
                  </a:lnTo>
                  <a:lnTo>
                    <a:pt x="2298" y="556"/>
                  </a:lnTo>
                  <a:cubicBezTo>
                    <a:pt x="2298" y="364"/>
                    <a:pt x="2173" y="182"/>
                    <a:pt x="1991" y="125"/>
                  </a:cubicBezTo>
                  <a:lnTo>
                    <a:pt x="1609" y="1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89"/>
            <p:cNvSpPr/>
            <p:nvPr/>
          </p:nvSpPr>
          <p:spPr>
            <a:xfrm>
              <a:off x="1553349" y="3018391"/>
              <a:ext cx="24422" cy="30435"/>
            </a:xfrm>
            <a:custGeom>
              <a:avLst/>
              <a:gdLst/>
              <a:ahLst/>
              <a:cxnLst/>
              <a:rect l="l" t="t" r="r" b="b"/>
              <a:pathLst>
                <a:path w="930" h="1159" extrusionOk="0">
                  <a:moveTo>
                    <a:pt x="1" y="0"/>
                  </a:moveTo>
                  <a:lnTo>
                    <a:pt x="1" y="690"/>
                  </a:lnTo>
                  <a:cubicBezTo>
                    <a:pt x="1" y="948"/>
                    <a:pt x="211" y="1158"/>
                    <a:pt x="460" y="1158"/>
                  </a:cubicBezTo>
                  <a:cubicBezTo>
                    <a:pt x="719" y="1158"/>
                    <a:pt x="929" y="948"/>
                    <a:pt x="929" y="690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89"/>
            <p:cNvSpPr/>
            <p:nvPr/>
          </p:nvSpPr>
          <p:spPr>
            <a:xfrm>
              <a:off x="1547335" y="2988245"/>
              <a:ext cx="36449" cy="42226"/>
            </a:xfrm>
            <a:custGeom>
              <a:avLst/>
              <a:gdLst/>
              <a:ahLst/>
              <a:cxnLst/>
              <a:rect l="l" t="t" r="r" b="b"/>
              <a:pathLst>
                <a:path w="1388" h="1608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lnTo>
                    <a:pt x="0" y="919"/>
                  </a:lnTo>
                  <a:cubicBezTo>
                    <a:pt x="0" y="1302"/>
                    <a:pt x="316" y="1608"/>
                    <a:pt x="689" y="1608"/>
                  </a:cubicBezTo>
                  <a:cubicBezTo>
                    <a:pt x="1072" y="1608"/>
                    <a:pt x="1388" y="1302"/>
                    <a:pt x="1388" y="919"/>
                  </a:cubicBezTo>
                  <a:lnTo>
                    <a:pt x="1388" y="459"/>
                  </a:lnTo>
                  <a:cubicBezTo>
                    <a:pt x="1388" y="201"/>
                    <a:pt x="1177" y="0"/>
                    <a:pt x="92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89"/>
            <p:cNvSpPr/>
            <p:nvPr/>
          </p:nvSpPr>
          <p:spPr>
            <a:xfrm>
              <a:off x="1547335" y="2988245"/>
              <a:ext cx="24133" cy="42331"/>
            </a:xfrm>
            <a:custGeom>
              <a:avLst/>
              <a:gdLst/>
              <a:ahLst/>
              <a:cxnLst/>
              <a:rect l="l" t="t" r="r" b="b"/>
              <a:pathLst>
                <a:path w="919" h="1612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lnTo>
                    <a:pt x="0" y="919"/>
                  </a:lnTo>
                  <a:cubicBezTo>
                    <a:pt x="0" y="1314"/>
                    <a:pt x="320" y="1611"/>
                    <a:pt x="685" y="1611"/>
                  </a:cubicBezTo>
                  <a:cubicBezTo>
                    <a:pt x="762" y="1611"/>
                    <a:pt x="841" y="1598"/>
                    <a:pt x="919" y="1570"/>
                  </a:cubicBezTo>
                  <a:cubicBezTo>
                    <a:pt x="651" y="1474"/>
                    <a:pt x="460" y="1206"/>
                    <a:pt x="460" y="919"/>
                  </a:cubicBezTo>
                  <a:lnTo>
                    <a:pt x="460" y="459"/>
                  </a:lnTo>
                  <a:cubicBezTo>
                    <a:pt x="460" y="201"/>
                    <a:pt x="670" y="0"/>
                    <a:pt x="91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89"/>
            <p:cNvSpPr/>
            <p:nvPr/>
          </p:nvSpPr>
          <p:spPr>
            <a:xfrm>
              <a:off x="1547335" y="2988245"/>
              <a:ext cx="36449" cy="17857"/>
            </a:xfrm>
            <a:custGeom>
              <a:avLst/>
              <a:gdLst/>
              <a:ahLst/>
              <a:cxnLst/>
              <a:rect l="l" t="t" r="r" b="b"/>
              <a:pathLst>
                <a:path w="1388" h="680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cubicBezTo>
                    <a:pt x="450" y="593"/>
                    <a:pt x="919" y="670"/>
                    <a:pt x="1388" y="680"/>
                  </a:cubicBezTo>
                  <a:lnTo>
                    <a:pt x="1388" y="459"/>
                  </a:lnTo>
                  <a:cubicBezTo>
                    <a:pt x="1388" y="201"/>
                    <a:pt x="1177" y="0"/>
                    <a:pt x="91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89"/>
            <p:cNvSpPr/>
            <p:nvPr/>
          </p:nvSpPr>
          <p:spPr>
            <a:xfrm>
              <a:off x="1547335" y="2988245"/>
              <a:ext cx="24133" cy="15099"/>
            </a:xfrm>
            <a:custGeom>
              <a:avLst/>
              <a:gdLst/>
              <a:ahLst/>
              <a:cxnLst/>
              <a:rect l="l" t="t" r="r" b="b"/>
              <a:pathLst>
                <a:path w="919" h="575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cubicBezTo>
                    <a:pt x="153" y="507"/>
                    <a:pt x="306" y="546"/>
                    <a:pt x="460" y="574"/>
                  </a:cubicBezTo>
                  <a:lnTo>
                    <a:pt x="460" y="459"/>
                  </a:lnTo>
                  <a:cubicBezTo>
                    <a:pt x="460" y="201"/>
                    <a:pt x="670" y="0"/>
                    <a:pt x="91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89"/>
            <p:cNvSpPr/>
            <p:nvPr/>
          </p:nvSpPr>
          <p:spPr>
            <a:xfrm>
              <a:off x="1535256" y="3133252"/>
              <a:ext cx="60345" cy="24133"/>
            </a:xfrm>
            <a:custGeom>
              <a:avLst/>
              <a:gdLst/>
              <a:ahLst/>
              <a:cxnLst/>
              <a:rect l="l" t="t" r="r" b="b"/>
              <a:pathLst>
                <a:path w="2298" h="919" extrusionOk="0">
                  <a:moveTo>
                    <a:pt x="690" y="0"/>
                  </a:moveTo>
                  <a:lnTo>
                    <a:pt x="317" y="115"/>
                  </a:lnTo>
                  <a:cubicBezTo>
                    <a:pt x="125" y="182"/>
                    <a:pt x="1" y="354"/>
                    <a:pt x="1" y="555"/>
                  </a:cubicBezTo>
                  <a:lnTo>
                    <a:pt x="1" y="919"/>
                  </a:lnTo>
                  <a:lnTo>
                    <a:pt x="2298" y="919"/>
                  </a:lnTo>
                  <a:lnTo>
                    <a:pt x="2298" y="555"/>
                  </a:lnTo>
                  <a:cubicBezTo>
                    <a:pt x="2298" y="354"/>
                    <a:pt x="2173" y="182"/>
                    <a:pt x="1991" y="115"/>
                  </a:cubicBezTo>
                  <a:lnTo>
                    <a:pt x="1609" y="0"/>
                  </a:ln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89"/>
            <p:cNvSpPr/>
            <p:nvPr/>
          </p:nvSpPr>
          <p:spPr>
            <a:xfrm>
              <a:off x="1553349" y="3115159"/>
              <a:ext cx="24422" cy="30173"/>
            </a:xfrm>
            <a:custGeom>
              <a:avLst/>
              <a:gdLst/>
              <a:ahLst/>
              <a:cxnLst/>
              <a:rect l="l" t="t" r="r" b="b"/>
              <a:pathLst>
                <a:path w="930" h="1149" extrusionOk="0">
                  <a:moveTo>
                    <a:pt x="1" y="0"/>
                  </a:moveTo>
                  <a:lnTo>
                    <a:pt x="1" y="689"/>
                  </a:lnTo>
                  <a:cubicBezTo>
                    <a:pt x="1" y="947"/>
                    <a:pt x="211" y="1148"/>
                    <a:pt x="460" y="1148"/>
                  </a:cubicBezTo>
                  <a:cubicBezTo>
                    <a:pt x="719" y="1148"/>
                    <a:pt x="929" y="947"/>
                    <a:pt x="929" y="689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89"/>
            <p:cNvSpPr/>
            <p:nvPr/>
          </p:nvSpPr>
          <p:spPr>
            <a:xfrm>
              <a:off x="1547335" y="3084986"/>
              <a:ext cx="36449" cy="42252"/>
            </a:xfrm>
            <a:custGeom>
              <a:avLst/>
              <a:gdLst/>
              <a:ahLst/>
              <a:cxnLst/>
              <a:rect l="l" t="t" r="r" b="b"/>
              <a:pathLst>
                <a:path w="1388" h="1609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lnTo>
                    <a:pt x="0" y="919"/>
                  </a:lnTo>
                  <a:cubicBezTo>
                    <a:pt x="0" y="1302"/>
                    <a:pt x="316" y="1608"/>
                    <a:pt x="689" y="1608"/>
                  </a:cubicBezTo>
                  <a:cubicBezTo>
                    <a:pt x="1072" y="1608"/>
                    <a:pt x="1388" y="1302"/>
                    <a:pt x="1388" y="919"/>
                  </a:cubicBezTo>
                  <a:lnTo>
                    <a:pt x="1388" y="460"/>
                  </a:lnTo>
                  <a:cubicBezTo>
                    <a:pt x="1388" y="202"/>
                    <a:pt x="1177" y="1"/>
                    <a:pt x="92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89"/>
            <p:cNvSpPr/>
            <p:nvPr/>
          </p:nvSpPr>
          <p:spPr>
            <a:xfrm>
              <a:off x="1547335" y="3084986"/>
              <a:ext cx="24133" cy="42331"/>
            </a:xfrm>
            <a:custGeom>
              <a:avLst/>
              <a:gdLst/>
              <a:ahLst/>
              <a:cxnLst/>
              <a:rect l="l" t="t" r="r" b="b"/>
              <a:pathLst>
                <a:path w="919" h="1612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lnTo>
                    <a:pt x="0" y="919"/>
                  </a:lnTo>
                  <a:cubicBezTo>
                    <a:pt x="0" y="1314"/>
                    <a:pt x="320" y="1612"/>
                    <a:pt x="685" y="1612"/>
                  </a:cubicBezTo>
                  <a:cubicBezTo>
                    <a:pt x="762" y="1612"/>
                    <a:pt x="841" y="1598"/>
                    <a:pt x="919" y="1570"/>
                  </a:cubicBezTo>
                  <a:cubicBezTo>
                    <a:pt x="651" y="1465"/>
                    <a:pt x="460" y="1206"/>
                    <a:pt x="460" y="919"/>
                  </a:cubicBezTo>
                  <a:lnTo>
                    <a:pt x="460" y="460"/>
                  </a:lnTo>
                  <a:cubicBezTo>
                    <a:pt x="460" y="202"/>
                    <a:pt x="670" y="1"/>
                    <a:pt x="91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89"/>
            <p:cNvSpPr/>
            <p:nvPr/>
          </p:nvSpPr>
          <p:spPr>
            <a:xfrm>
              <a:off x="1547335" y="3084986"/>
              <a:ext cx="36449" cy="17883"/>
            </a:xfrm>
            <a:custGeom>
              <a:avLst/>
              <a:gdLst/>
              <a:ahLst/>
              <a:cxnLst/>
              <a:rect l="l" t="t" r="r" b="b"/>
              <a:pathLst>
                <a:path w="1388" h="681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cubicBezTo>
                    <a:pt x="450" y="594"/>
                    <a:pt x="919" y="671"/>
                    <a:pt x="1388" y="680"/>
                  </a:cubicBezTo>
                  <a:lnTo>
                    <a:pt x="1388" y="460"/>
                  </a:lnTo>
                  <a:cubicBezTo>
                    <a:pt x="1388" y="202"/>
                    <a:pt x="1177" y="1"/>
                    <a:pt x="91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89"/>
            <p:cNvSpPr/>
            <p:nvPr/>
          </p:nvSpPr>
          <p:spPr>
            <a:xfrm>
              <a:off x="1547335" y="3084986"/>
              <a:ext cx="24133" cy="15099"/>
            </a:xfrm>
            <a:custGeom>
              <a:avLst/>
              <a:gdLst/>
              <a:ahLst/>
              <a:cxnLst/>
              <a:rect l="l" t="t" r="r" b="b"/>
              <a:pathLst>
                <a:path w="919" h="575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cubicBezTo>
                    <a:pt x="153" y="508"/>
                    <a:pt x="306" y="546"/>
                    <a:pt x="460" y="575"/>
                  </a:cubicBezTo>
                  <a:lnTo>
                    <a:pt x="460" y="460"/>
                  </a:lnTo>
                  <a:cubicBezTo>
                    <a:pt x="460" y="202"/>
                    <a:pt x="670" y="1"/>
                    <a:pt x="91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89"/>
            <p:cNvSpPr/>
            <p:nvPr/>
          </p:nvSpPr>
          <p:spPr>
            <a:xfrm>
              <a:off x="1384234" y="3042524"/>
              <a:ext cx="72399" cy="90755"/>
            </a:xfrm>
            <a:custGeom>
              <a:avLst/>
              <a:gdLst/>
              <a:ahLst/>
              <a:cxnLst/>
              <a:rect l="l" t="t" r="r" b="b"/>
              <a:pathLst>
                <a:path w="2757" h="3456" extrusionOk="0">
                  <a:moveTo>
                    <a:pt x="919" y="0"/>
                  </a:moveTo>
                  <a:lnTo>
                    <a:pt x="919" y="460"/>
                  </a:lnTo>
                  <a:cubicBezTo>
                    <a:pt x="919" y="546"/>
                    <a:pt x="871" y="632"/>
                    <a:pt x="794" y="670"/>
                  </a:cubicBezTo>
                  <a:lnTo>
                    <a:pt x="249" y="938"/>
                  </a:lnTo>
                  <a:cubicBezTo>
                    <a:pt x="96" y="1015"/>
                    <a:pt x="0" y="1177"/>
                    <a:pt x="0" y="1350"/>
                  </a:cubicBezTo>
                  <a:lnTo>
                    <a:pt x="0" y="3225"/>
                  </a:lnTo>
                  <a:cubicBezTo>
                    <a:pt x="0" y="3350"/>
                    <a:pt x="96" y="3455"/>
                    <a:pt x="230" y="3455"/>
                  </a:cubicBezTo>
                  <a:lnTo>
                    <a:pt x="2527" y="3455"/>
                  </a:lnTo>
                  <a:cubicBezTo>
                    <a:pt x="2661" y="3455"/>
                    <a:pt x="2756" y="3350"/>
                    <a:pt x="2756" y="3225"/>
                  </a:cubicBezTo>
                  <a:lnTo>
                    <a:pt x="2756" y="1350"/>
                  </a:lnTo>
                  <a:cubicBezTo>
                    <a:pt x="2756" y="1177"/>
                    <a:pt x="2661" y="1015"/>
                    <a:pt x="2507" y="938"/>
                  </a:cubicBezTo>
                  <a:lnTo>
                    <a:pt x="1962" y="670"/>
                  </a:lnTo>
                  <a:cubicBezTo>
                    <a:pt x="1885" y="632"/>
                    <a:pt x="1838" y="546"/>
                    <a:pt x="1838" y="460"/>
                  </a:cubicBezTo>
                  <a:lnTo>
                    <a:pt x="183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89"/>
            <p:cNvSpPr/>
            <p:nvPr/>
          </p:nvSpPr>
          <p:spPr>
            <a:xfrm>
              <a:off x="1407081" y="3042524"/>
              <a:ext cx="26680" cy="18251"/>
            </a:xfrm>
            <a:custGeom>
              <a:avLst/>
              <a:gdLst/>
              <a:ahLst/>
              <a:cxnLst/>
              <a:rect l="l" t="t" r="r" b="b"/>
              <a:pathLst>
                <a:path w="1016" h="695" extrusionOk="0">
                  <a:moveTo>
                    <a:pt x="49" y="0"/>
                  </a:moveTo>
                  <a:lnTo>
                    <a:pt x="49" y="460"/>
                  </a:lnTo>
                  <a:cubicBezTo>
                    <a:pt x="49" y="507"/>
                    <a:pt x="30" y="555"/>
                    <a:pt x="1" y="594"/>
                  </a:cubicBezTo>
                  <a:cubicBezTo>
                    <a:pt x="164" y="661"/>
                    <a:pt x="336" y="694"/>
                    <a:pt x="508" y="694"/>
                  </a:cubicBezTo>
                  <a:cubicBezTo>
                    <a:pt x="680" y="694"/>
                    <a:pt x="853" y="661"/>
                    <a:pt x="1015" y="594"/>
                  </a:cubicBezTo>
                  <a:cubicBezTo>
                    <a:pt x="987" y="555"/>
                    <a:pt x="968" y="507"/>
                    <a:pt x="968" y="460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89"/>
            <p:cNvSpPr/>
            <p:nvPr/>
          </p:nvSpPr>
          <p:spPr>
            <a:xfrm>
              <a:off x="1384234" y="3061615"/>
              <a:ext cx="72399" cy="71664"/>
            </a:xfrm>
            <a:custGeom>
              <a:avLst/>
              <a:gdLst/>
              <a:ahLst/>
              <a:cxnLst/>
              <a:rect l="l" t="t" r="r" b="b"/>
              <a:pathLst>
                <a:path w="2757" h="2729" extrusionOk="0">
                  <a:moveTo>
                    <a:pt x="670" y="1"/>
                  </a:moveTo>
                  <a:lnTo>
                    <a:pt x="249" y="211"/>
                  </a:lnTo>
                  <a:cubicBezTo>
                    <a:pt x="96" y="288"/>
                    <a:pt x="0" y="450"/>
                    <a:pt x="0" y="623"/>
                  </a:cubicBezTo>
                  <a:lnTo>
                    <a:pt x="0" y="2498"/>
                  </a:lnTo>
                  <a:cubicBezTo>
                    <a:pt x="0" y="2623"/>
                    <a:pt x="96" y="2728"/>
                    <a:pt x="230" y="2728"/>
                  </a:cubicBezTo>
                  <a:lnTo>
                    <a:pt x="2527" y="2728"/>
                  </a:lnTo>
                  <a:cubicBezTo>
                    <a:pt x="2661" y="2728"/>
                    <a:pt x="2756" y="2623"/>
                    <a:pt x="2756" y="2498"/>
                  </a:cubicBezTo>
                  <a:lnTo>
                    <a:pt x="2756" y="623"/>
                  </a:lnTo>
                  <a:cubicBezTo>
                    <a:pt x="2756" y="450"/>
                    <a:pt x="2661" y="288"/>
                    <a:pt x="2507" y="211"/>
                  </a:cubicBezTo>
                  <a:lnTo>
                    <a:pt x="2086" y="1"/>
                  </a:lnTo>
                  <a:cubicBezTo>
                    <a:pt x="1905" y="225"/>
                    <a:pt x="1641" y="338"/>
                    <a:pt x="1378" y="338"/>
                  </a:cubicBezTo>
                  <a:cubicBezTo>
                    <a:pt x="1115" y="338"/>
                    <a:pt x="852" y="225"/>
                    <a:pt x="6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89"/>
            <p:cNvSpPr/>
            <p:nvPr/>
          </p:nvSpPr>
          <p:spPr>
            <a:xfrm>
              <a:off x="1396288" y="2994258"/>
              <a:ext cx="48266" cy="54568"/>
            </a:xfrm>
            <a:custGeom>
              <a:avLst/>
              <a:gdLst/>
              <a:ahLst/>
              <a:cxnLst/>
              <a:rect l="l" t="t" r="r" b="b"/>
              <a:pathLst>
                <a:path w="1838" h="2078" extrusionOk="0">
                  <a:moveTo>
                    <a:pt x="689" y="1"/>
                  </a:moveTo>
                  <a:cubicBezTo>
                    <a:pt x="307" y="1"/>
                    <a:pt x="0" y="307"/>
                    <a:pt x="0" y="690"/>
                  </a:cubicBezTo>
                  <a:lnTo>
                    <a:pt x="0" y="1149"/>
                  </a:lnTo>
                  <a:cubicBezTo>
                    <a:pt x="0" y="1656"/>
                    <a:pt x="412" y="2077"/>
                    <a:pt x="919" y="2077"/>
                  </a:cubicBezTo>
                  <a:cubicBezTo>
                    <a:pt x="1426" y="2068"/>
                    <a:pt x="1838" y="1656"/>
                    <a:pt x="1838" y="1149"/>
                  </a:cubicBezTo>
                  <a:lnTo>
                    <a:pt x="1838" y="690"/>
                  </a:lnTo>
                  <a:cubicBezTo>
                    <a:pt x="1838" y="307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89"/>
            <p:cNvSpPr/>
            <p:nvPr/>
          </p:nvSpPr>
          <p:spPr>
            <a:xfrm>
              <a:off x="1396025" y="2994258"/>
              <a:ext cx="33455" cy="54384"/>
            </a:xfrm>
            <a:custGeom>
              <a:avLst/>
              <a:gdLst/>
              <a:ahLst/>
              <a:cxnLst/>
              <a:rect l="l" t="t" r="r" b="b"/>
              <a:pathLst>
                <a:path w="1274" h="2071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76"/>
                    <a:pt x="433" y="2070"/>
                    <a:pt x="922" y="2070"/>
                  </a:cubicBezTo>
                  <a:cubicBezTo>
                    <a:pt x="1038" y="2070"/>
                    <a:pt x="1157" y="2048"/>
                    <a:pt x="1274" y="2001"/>
                  </a:cubicBezTo>
                  <a:cubicBezTo>
                    <a:pt x="929" y="1857"/>
                    <a:pt x="699" y="1522"/>
                    <a:pt x="699" y="1149"/>
                  </a:cubicBezTo>
                  <a:lnTo>
                    <a:pt x="699" y="690"/>
                  </a:lnTo>
                  <a:cubicBezTo>
                    <a:pt x="699" y="355"/>
                    <a:pt x="939" y="68"/>
                    <a:pt x="1274" y="10"/>
                  </a:cubicBezTo>
                  <a:cubicBezTo>
                    <a:pt x="1235" y="1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89"/>
            <p:cNvSpPr/>
            <p:nvPr/>
          </p:nvSpPr>
          <p:spPr>
            <a:xfrm>
              <a:off x="1396288" y="2994258"/>
              <a:ext cx="48528" cy="24159"/>
            </a:xfrm>
            <a:custGeom>
              <a:avLst/>
              <a:gdLst/>
              <a:ahLst/>
              <a:cxnLst/>
              <a:rect l="l" t="t" r="r" b="b"/>
              <a:pathLst>
                <a:path w="1848" h="920" extrusionOk="0">
                  <a:moveTo>
                    <a:pt x="689" y="1"/>
                  </a:moveTo>
                  <a:cubicBezTo>
                    <a:pt x="307" y="1"/>
                    <a:pt x="0" y="307"/>
                    <a:pt x="0" y="690"/>
                  </a:cubicBezTo>
                  <a:cubicBezTo>
                    <a:pt x="0" y="690"/>
                    <a:pt x="689" y="919"/>
                    <a:pt x="1847" y="919"/>
                  </a:cubicBezTo>
                  <a:lnTo>
                    <a:pt x="1847" y="690"/>
                  </a:lnTo>
                  <a:cubicBezTo>
                    <a:pt x="1847" y="307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89"/>
            <p:cNvSpPr/>
            <p:nvPr/>
          </p:nvSpPr>
          <p:spPr>
            <a:xfrm>
              <a:off x="1396025" y="2994258"/>
              <a:ext cx="33455" cy="21901"/>
            </a:xfrm>
            <a:custGeom>
              <a:avLst/>
              <a:gdLst/>
              <a:ahLst/>
              <a:cxnLst/>
              <a:rect l="l" t="t" r="r" b="b"/>
              <a:pathLst>
                <a:path w="1274" h="834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cubicBezTo>
                    <a:pt x="231" y="757"/>
                    <a:pt x="460" y="805"/>
                    <a:pt x="699" y="833"/>
                  </a:cubicBezTo>
                  <a:lnTo>
                    <a:pt x="699" y="690"/>
                  </a:lnTo>
                  <a:cubicBezTo>
                    <a:pt x="699" y="355"/>
                    <a:pt x="939" y="68"/>
                    <a:pt x="1274" y="10"/>
                  </a:cubicBezTo>
                  <a:cubicBezTo>
                    <a:pt x="1235" y="1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89"/>
            <p:cNvSpPr/>
            <p:nvPr/>
          </p:nvSpPr>
          <p:spPr>
            <a:xfrm>
              <a:off x="1384234" y="3072434"/>
              <a:ext cx="30173" cy="60844"/>
            </a:xfrm>
            <a:custGeom>
              <a:avLst/>
              <a:gdLst/>
              <a:ahLst/>
              <a:cxnLst/>
              <a:rect l="l" t="t" r="r" b="b"/>
              <a:pathLst>
                <a:path w="1149" h="2317" extrusionOk="0">
                  <a:moveTo>
                    <a:pt x="57" y="0"/>
                  </a:moveTo>
                  <a:cubicBezTo>
                    <a:pt x="19" y="67"/>
                    <a:pt x="0" y="134"/>
                    <a:pt x="0" y="211"/>
                  </a:cubicBezTo>
                  <a:lnTo>
                    <a:pt x="0" y="2086"/>
                  </a:lnTo>
                  <a:cubicBezTo>
                    <a:pt x="0" y="2211"/>
                    <a:pt x="96" y="2316"/>
                    <a:pt x="230" y="2316"/>
                  </a:cubicBezTo>
                  <a:lnTo>
                    <a:pt x="1148" y="2316"/>
                  </a:lnTo>
                  <a:lnTo>
                    <a:pt x="1148" y="1857"/>
                  </a:lnTo>
                  <a:lnTo>
                    <a:pt x="919" y="1857"/>
                  </a:lnTo>
                  <a:cubicBezTo>
                    <a:pt x="794" y="1857"/>
                    <a:pt x="689" y="1751"/>
                    <a:pt x="689" y="1627"/>
                  </a:cubicBezTo>
                  <a:lnTo>
                    <a:pt x="689" y="708"/>
                  </a:lnTo>
                  <a:cubicBezTo>
                    <a:pt x="689" y="555"/>
                    <a:pt x="622" y="421"/>
                    <a:pt x="507" y="335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89"/>
            <p:cNvSpPr/>
            <p:nvPr/>
          </p:nvSpPr>
          <p:spPr>
            <a:xfrm>
              <a:off x="1426434" y="3072434"/>
              <a:ext cx="30199" cy="60844"/>
            </a:xfrm>
            <a:custGeom>
              <a:avLst/>
              <a:gdLst/>
              <a:ahLst/>
              <a:cxnLst/>
              <a:rect l="l" t="t" r="r" b="b"/>
              <a:pathLst>
                <a:path w="1150" h="2317" extrusionOk="0">
                  <a:moveTo>
                    <a:pt x="1101" y="0"/>
                  </a:moveTo>
                  <a:lnTo>
                    <a:pt x="652" y="335"/>
                  </a:lnTo>
                  <a:cubicBezTo>
                    <a:pt x="527" y="421"/>
                    <a:pt x="460" y="555"/>
                    <a:pt x="460" y="708"/>
                  </a:cubicBezTo>
                  <a:lnTo>
                    <a:pt x="460" y="1627"/>
                  </a:lnTo>
                  <a:cubicBezTo>
                    <a:pt x="460" y="1751"/>
                    <a:pt x="365" y="1857"/>
                    <a:pt x="231" y="1857"/>
                  </a:cubicBezTo>
                  <a:lnTo>
                    <a:pt x="1" y="1857"/>
                  </a:lnTo>
                  <a:lnTo>
                    <a:pt x="1" y="2316"/>
                  </a:lnTo>
                  <a:lnTo>
                    <a:pt x="920" y="2316"/>
                  </a:lnTo>
                  <a:cubicBezTo>
                    <a:pt x="1054" y="2316"/>
                    <a:pt x="1149" y="2211"/>
                    <a:pt x="1149" y="2086"/>
                  </a:cubicBezTo>
                  <a:lnTo>
                    <a:pt x="1149" y="211"/>
                  </a:lnTo>
                  <a:cubicBezTo>
                    <a:pt x="1149" y="134"/>
                    <a:pt x="1130" y="67"/>
                    <a:pt x="110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89"/>
            <p:cNvSpPr/>
            <p:nvPr/>
          </p:nvSpPr>
          <p:spPr>
            <a:xfrm>
              <a:off x="1408341" y="3121173"/>
              <a:ext cx="24159" cy="12106"/>
            </a:xfrm>
            <a:custGeom>
              <a:avLst/>
              <a:gdLst/>
              <a:ahLst/>
              <a:cxnLst/>
              <a:rect l="l" t="t" r="r" b="b"/>
              <a:pathLst>
                <a:path w="920" h="461" extrusionOk="0">
                  <a:moveTo>
                    <a:pt x="1" y="1"/>
                  </a:moveTo>
                  <a:lnTo>
                    <a:pt x="1" y="460"/>
                  </a:lnTo>
                  <a:lnTo>
                    <a:pt x="920" y="460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5" name="Google Shape;12635;p89"/>
          <p:cNvGrpSpPr/>
          <p:nvPr/>
        </p:nvGrpSpPr>
        <p:grpSpPr>
          <a:xfrm>
            <a:off x="6669900" y="1505474"/>
            <a:ext cx="345083" cy="369216"/>
            <a:chOff x="6669900" y="1505474"/>
            <a:chExt cx="345083" cy="369216"/>
          </a:xfrm>
        </p:grpSpPr>
        <p:sp>
          <p:nvSpPr>
            <p:cNvPr id="12636" name="Google Shape;12636;p89"/>
            <p:cNvSpPr/>
            <p:nvPr/>
          </p:nvSpPr>
          <p:spPr>
            <a:xfrm>
              <a:off x="6700309" y="1505474"/>
              <a:ext cx="48292" cy="42252"/>
            </a:xfrm>
            <a:custGeom>
              <a:avLst/>
              <a:gdLst/>
              <a:ahLst/>
              <a:cxnLst/>
              <a:rect l="l" t="t" r="r" b="b"/>
              <a:pathLst>
                <a:path w="1839" h="1609" extrusionOk="0">
                  <a:moveTo>
                    <a:pt x="919" y="1"/>
                  </a:moveTo>
                  <a:cubicBezTo>
                    <a:pt x="412" y="1"/>
                    <a:pt x="1" y="364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427" y="1608"/>
                    <a:pt x="1838" y="1254"/>
                    <a:pt x="1838" y="804"/>
                  </a:cubicBezTo>
                  <a:cubicBezTo>
                    <a:pt x="1838" y="364"/>
                    <a:pt x="1427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89"/>
            <p:cNvSpPr/>
            <p:nvPr/>
          </p:nvSpPr>
          <p:spPr>
            <a:xfrm>
              <a:off x="6700309" y="1505474"/>
              <a:ext cx="33455" cy="42252"/>
            </a:xfrm>
            <a:custGeom>
              <a:avLst/>
              <a:gdLst/>
              <a:ahLst/>
              <a:cxnLst/>
              <a:rect l="l" t="t" r="r" b="b"/>
              <a:pathLst>
                <a:path w="1274" h="1609" extrusionOk="0">
                  <a:moveTo>
                    <a:pt x="919" y="1"/>
                  </a:moveTo>
                  <a:cubicBezTo>
                    <a:pt x="412" y="1"/>
                    <a:pt x="1" y="355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044" y="1608"/>
                    <a:pt x="1159" y="1589"/>
                    <a:pt x="1273" y="1551"/>
                  </a:cubicBezTo>
                  <a:cubicBezTo>
                    <a:pt x="938" y="1455"/>
                    <a:pt x="699" y="1149"/>
                    <a:pt x="690" y="804"/>
                  </a:cubicBezTo>
                  <a:cubicBezTo>
                    <a:pt x="699" y="460"/>
                    <a:pt x="938" y="154"/>
                    <a:pt x="1273" y="58"/>
                  </a:cubicBezTo>
                  <a:cubicBezTo>
                    <a:pt x="1159" y="20"/>
                    <a:pt x="1044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89"/>
            <p:cNvSpPr/>
            <p:nvPr/>
          </p:nvSpPr>
          <p:spPr>
            <a:xfrm>
              <a:off x="6669900" y="1608255"/>
              <a:ext cx="109110" cy="84715"/>
            </a:xfrm>
            <a:custGeom>
              <a:avLst/>
              <a:gdLst/>
              <a:ahLst/>
              <a:cxnLst/>
              <a:rect l="l" t="t" r="r" b="b"/>
              <a:pathLst>
                <a:path w="4155" h="3226" extrusionOk="0">
                  <a:moveTo>
                    <a:pt x="1388" y="1"/>
                  </a:moveTo>
                  <a:lnTo>
                    <a:pt x="1388" y="690"/>
                  </a:lnTo>
                  <a:cubicBezTo>
                    <a:pt x="1388" y="872"/>
                    <a:pt x="1283" y="1025"/>
                    <a:pt x="1130" y="1111"/>
                  </a:cubicBezTo>
                  <a:lnTo>
                    <a:pt x="383" y="1484"/>
                  </a:lnTo>
                  <a:cubicBezTo>
                    <a:pt x="154" y="1599"/>
                    <a:pt x="1" y="1838"/>
                    <a:pt x="1" y="2097"/>
                  </a:cubicBezTo>
                  <a:lnTo>
                    <a:pt x="1" y="2996"/>
                  </a:lnTo>
                  <a:cubicBezTo>
                    <a:pt x="1" y="3130"/>
                    <a:pt x="106" y="3226"/>
                    <a:pt x="230" y="3226"/>
                  </a:cubicBezTo>
                  <a:lnTo>
                    <a:pt x="3924" y="3226"/>
                  </a:lnTo>
                  <a:cubicBezTo>
                    <a:pt x="4049" y="3226"/>
                    <a:pt x="4154" y="3130"/>
                    <a:pt x="4154" y="2996"/>
                  </a:cubicBezTo>
                  <a:lnTo>
                    <a:pt x="4154" y="2097"/>
                  </a:lnTo>
                  <a:cubicBezTo>
                    <a:pt x="4154" y="1838"/>
                    <a:pt x="4001" y="1599"/>
                    <a:pt x="3771" y="1484"/>
                  </a:cubicBezTo>
                  <a:lnTo>
                    <a:pt x="3025" y="1111"/>
                  </a:lnTo>
                  <a:cubicBezTo>
                    <a:pt x="2872" y="1025"/>
                    <a:pt x="2766" y="872"/>
                    <a:pt x="2766" y="690"/>
                  </a:cubicBezTo>
                  <a:lnTo>
                    <a:pt x="276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89"/>
            <p:cNvSpPr/>
            <p:nvPr/>
          </p:nvSpPr>
          <p:spPr>
            <a:xfrm>
              <a:off x="6706086" y="1608255"/>
              <a:ext cx="36974" cy="24422"/>
            </a:xfrm>
            <a:custGeom>
              <a:avLst/>
              <a:gdLst/>
              <a:ahLst/>
              <a:cxnLst/>
              <a:rect l="l" t="t" r="r" b="b"/>
              <a:pathLst>
                <a:path w="1408" h="930" extrusionOk="0">
                  <a:moveTo>
                    <a:pt x="10" y="1"/>
                  </a:moveTo>
                  <a:lnTo>
                    <a:pt x="10" y="690"/>
                  </a:lnTo>
                  <a:cubicBezTo>
                    <a:pt x="10" y="719"/>
                    <a:pt x="1" y="757"/>
                    <a:pt x="1" y="786"/>
                  </a:cubicBezTo>
                  <a:cubicBezTo>
                    <a:pt x="221" y="872"/>
                    <a:pt x="460" y="920"/>
                    <a:pt x="699" y="929"/>
                  </a:cubicBezTo>
                  <a:cubicBezTo>
                    <a:pt x="939" y="920"/>
                    <a:pt x="1187" y="872"/>
                    <a:pt x="1408" y="786"/>
                  </a:cubicBezTo>
                  <a:cubicBezTo>
                    <a:pt x="1398" y="747"/>
                    <a:pt x="1398" y="719"/>
                    <a:pt x="1398" y="690"/>
                  </a:cubicBezTo>
                  <a:lnTo>
                    <a:pt x="139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89"/>
            <p:cNvSpPr/>
            <p:nvPr/>
          </p:nvSpPr>
          <p:spPr>
            <a:xfrm>
              <a:off x="6669900" y="1640188"/>
              <a:ext cx="109110" cy="52783"/>
            </a:xfrm>
            <a:custGeom>
              <a:avLst/>
              <a:gdLst/>
              <a:ahLst/>
              <a:cxnLst/>
              <a:rect l="l" t="t" r="r" b="b"/>
              <a:pathLst>
                <a:path w="4155" h="2010" extrusionOk="0">
                  <a:moveTo>
                    <a:pt x="919" y="0"/>
                  </a:moveTo>
                  <a:lnTo>
                    <a:pt x="383" y="268"/>
                  </a:lnTo>
                  <a:cubicBezTo>
                    <a:pt x="154" y="383"/>
                    <a:pt x="1" y="622"/>
                    <a:pt x="1" y="881"/>
                  </a:cubicBezTo>
                  <a:lnTo>
                    <a:pt x="1" y="1780"/>
                  </a:lnTo>
                  <a:cubicBezTo>
                    <a:pt x="1" y="1914"/>
                    <a:pt x="106" y="2010"/>
                    <a:pt x="230" y="2010"/>
                  </a:cubicBezTo>
                  <a:lnTo>
                    <a:pt x="3924" y="2010"/>
                  </a:lnTo>
                  <a:cubicBezTo>
                    <a:pt x="4049" y="2010"/>
                    <a:pt x="4154" y="1914"/>
                    <a:pt x="4154" y="1780"/>
                  </a:cubicBezTo>
                  <a:lnTo>
                    <a:pt x="4154" y="881"/>
                  </a:lnTo>
                  <a:cubicBezTo>
                    <a:pt x="4154" y="622"/>
                    <a:pt x="4001" y="383"/>
                    <a:pt x="3771" y="268"/>
                  </a:cubicBezTo>
                  <a:lnTo>
                    <a:pt x="3235" y="0"/>
                  </a:lnTo>
                  <a:cubicBezTo>
                    <a:pt x="2963" y="421"/>
                    <a:pt x="2520" y="632"/>
                    <a:pt x="2077" y="632"/>
                  </a:cubicBezTo>
                  <a:cubicBezTo>
                    <a:pt x="1635" y="632"/>
                    <a:pt x="1192" y="421"/>
                    <a:pt x="91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89"/>
            <p:cNvSpPr/>
            <p:nvPr/>
          </p:nvSpPr>
          <p:spPr>
            <a:xfrm>
              <a:off x="6681953" y="1523567"/>
              <a:ext cx="84741" cy="84715"/>
            </a:xfrm>
            <a:custGeom>
              <a:avLst/>
              <a:gdLst/>
              <a:ahLst/>
              <a:cxnLst/>
              <a:rect l="l" t="t" r="r" b="b"/>
              <a:pathLst>
                <a:path w="3227" h="3226" extrusionOk="0">
                  <a:moveTo>
                    <a:pt x="1618" y="1"/>
                  </a:moveTo>
                  <a:cubicBezTo>
                    <a:pt x="728" y="1"/>
                    <a:pt x="1" y="728"/>
                    <a:pt x="1" y="1618"/>
                  </a:cubicBezTo>
                  <a:cubicBezTo>
                    <a:pt x="1" y="2508"/>
                    <a:pt x="728" y="3226"/>
                    <a:pt x="1618" y="3226"/>
                  </a:cubicBezTo>
                  <a:cubicBezTo>
                    <a:pt x="2508" y="3226"/>
                    <a:pt x="3226" y="2508"/>
                    <a:pt x="3226" y="1618"/>
                  </a:cubicBezTo>
                  <a:cubicBezTo>
                    <a:pt x="3226" y="728"/>
                    <a:pt x="2508" y="1"/>
                    <a:pt x="1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89"/>
            <p:cNvSpPr/>
            <p:nvPr/>
          </p:nvSpPr>
          <p:spPr>
            <a:xfrm>
              <a:off x="6697552" y="1523567"/>
              <a:ext cx="70902" cy="76180"/>
            </a:xfrm>
            <a:custGeom>
              <a:avLst/>
              <a:gdLst/>
              <a:ahLst/>
              <a:cxnLst/>
              <a:rect l="l" t="t" r="r" b="b"/>
              <a:pathLst>
                <a:path w="2700" h="2901" extrusionOk="0">
                  <a:moveTo>
                    <a:pt x="1034" y="1"/>
                  </a:moveTo>
                  <a:cubicBezTo>
                    <a:pt x="259" y="1"/>
                    <a:pt x="0" y="1063"/>
                    <a:pt x="699" y="1407"/>
                  </a:cubicBezTo>
                  <a:cubicBezTo>
                    <a:pt x="718" y="1417"/>
                    <a:pt x="737" y="1417"/>
                    <a:pt x="756" y="1427"/>
                  </a:cubicBezTo>
                  <a:lnTo>
                    <a:pt x="1560" y="2881"/>
                  </a:lnTo>
                  <a:cubicBezTo>
                    <a:pt x="1560" y="2881"/>
                    <a:pt x="1780" y="2900"/>
                    <a:pt x="1991" y="2900"/>
                  </a:cubicBezTo>
                  <a:cubicBezTo>
                    <a:pt x="2460" y="2556"/>
                    <a:pt x="2699" y="1972"/>
                    <a:pt x="2623" y="1388"/>
                  </a:cubicBezTo>
                  <a:cubicBezTo>
                    <a:pt x="2527" y="728"/>
                    <a:pt x="2039" y="192"/>
                    <a:pt x="1378" y="39"/>
                  </a:cubicBezTo>
                  <a:cubicBezTo>
                    <a:pt x="1264" y="20"/>
                    <a:pt x="1149" y="1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89"/>
            <p:cNvSpPr/>
            <p:nvPr/>
          </p:nvSpPr>
          <p:spPr>
            <a:xfrm>
              <a:off x="6687993" y="1560909"/>
              <a:ext cx="72661" cy="59453"/>
            </a:xfrm>
            <a:custGeom>
              <a:avLst/>
              <a:gdLst/>
              <a:ahLst/>
              <a:cxnLst/>
              <a:rect l="l" t="t" r="r" b="b"/>
              <a:pathLst>
                <a:path w="2767" h="2264" extrusionOk="0">
                  <a:moveTo>
                    <a:pt x="1075" y="0"/>
                  </a:moveTo>
                  <a:cubicBezTo>
                    <a:pt x="986" y="0"/>
                    <a:pt x="903" y="48"/>
                    <a:pt x="862" y="139"/>
                  </a:cubicBezTo>
                  <a:cubicBezTo>
                    <a:pt x="785" y="292"/>
                    <a:pt x="680" y="435"/>
                    <a:pt x="546" y="550"/>
                  </a:cubicBezTo>
                  <a:cubicBezTo>
                    <a:pt x="422" y="655"/>
                    <a:pt x="288" y="751"/>
                    <a:pt x="135" y="828"/>
                  </a:cubicBezTo>
                  <a:cubicBezTo>
                    <a:pt x="48" y="866"/>
                    <a:pt x="1" y="962"/>
                    <a:pt x="20" y="1067"/>
                  </a:cubicBezTo>
                  <a:cubicBezTo>
                    <a:pt x="106" y="1756"/>
                    <a:pt x="690" y="2263"/>
                    <a:pt x="1388" y="2263"/>
                  </a:cubicBezTo>
                  <a:cubicBezTo>
                    <a:pt x="2106" y="2263"/>
                    <a:pt x="2709" y="1708"/>
                    <a:pt x="2766" y="990"/>
                  </a:cubicBezTo>
                  <a:cubicBezTo>
                    <a:pt x="2766" y="923"/>
                    <a:pt x="2738" y="856"/>
                    <a:pt x="2690" y="808"/>
                  </a:cubicBezTo>
                  <a:cubicBezTo>
                    <a:pt x="2231" y="426"/>
                    <a:pt x="1695" y="158"/>
                    <a:pt x="1120" y="5"/>
                  </a:cubicBezTo>
                  <a:cubicBezTo>
                    <a:pt x="1105" y="2"/>
                    <a:pt x="1090" y="0"/>
                    <a:pt x="107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89"/>
            <p:cNvSpPr/>
            <p:nvPr/>
          </p:nvSpPr>
          <p:spPr>
            <a:xfrm>
              <a:off x="6688256" y="1560909"/>
              <a:ext cx="72661" cy="58954"/>
            </a:xfrm>
            <a:custGeom>
              <a:avLst/>
              <a:gdLst/>
              <a:ahLst/>
              <a:cxnLst/>
              <a:rect l="l" t="t" r="r" b="b"/>
              <a:pathLst>
                <a:path w="2767" h="2245" extrusionOk="0">
                  <a:moveTo>
                    <a:pt x="1064" y="0"/>
                  </a:moveTo>
                  <a:cubicBezTo>
                    <a:pt x="976" y="0"/>
                    <a:pt x="893" y="47"/>
                    <a:pt x="852" y="129"/>
                  </a:cubicBezTo>
                  <a:cubicBezTo>
                    <a:pt x="795" y="244"/>
                    <a:pt x="728" y="349"/>
                    <a:pt x="641" y="445"/>
                  </a:cubicBezTo>
                  <a:cubicBezTo>
                    <a:pt x="613" y="474"/>
                    <a:pt x="574" y="512"/>
                    <a:pt x="536" y="550"/>
                  </a:cubicBezTo>
                  <a:cubicBezTo>
                    <a:pt x="412" y="655"/>
                    <a:pt x="278" y="751"/>
                    <a:pt x="134" y="818"/>
                  </a:cubicBezTo>
                  <a:cubicBezTo>
                    <a:pt x="48" y="866"/>
                    <a:pt x="0" y="962"/>
                    <a:pt x="10" y="1057"/>
                  </a:cubicBezTo>
                  <a:cubicBezTo>
                    <a:pt x="96" y="1670"/>
                    <a:pt x="565" y="2148"/>
                    <a:pt x="1177" y="2244"/>
                  </a:cubicBezTo>
                  <a:cubicBezTo>
                    <a:pt x="862" y="2053"/>
                    <a:pt x="680" y="1708"/>
                    <a:pt x="699" y="1344"/>
                  </a:cubicBezTo>
                  <a:lnTo>
                    <a:pt x="699" y="1019"/>
                  </a:lnTo>
                  <a:cubicBezTo>
                    <a:pt x="747" y="981"/>
                    <a:pt x="804" y="942"/>
                    <a:pt x="852" y="895"/>
                  </a:cubicBezTo>
                  <a:cubicBezTo>
                    <a:pt x="976" y="780"/>
                    <a:pt x="1091" y="655"/>
                    <a:pt x="1187" y="512"/>
                  </a:cubicBezTo>
                  <a:cubicBezTo>
                    <a:pt x="1618" y="646"/>
                    <a:pt x="2029" y="866"/>
                    <a:pt x="2383" y="1163"/>
                  </a:cubicBezTo>
                  <a:cubicBezTo>
                    <a:pt x="2421" y="1201"/>
                    <a:pt x="2527" y="1297"/>
                    <a:pt x="2661" y="1421"/>
                  </a:cubicBezTo>
                  <a:cubicBezTo>
                    <a:pt x="2709" y="1287"/>
                    <a:pt x="2747" y="1143"/>
                    <a:pt x="2756" y="1000"/>
                  </a:cubicBezTo>
                  <a:cubicBezTo>
                    <a:pt x="2766" y="923"/>
                    <a:pt x="2737" y="856"/>
                    <a:pt x="2680" y="808"/>
                  </a:cubicBezTo>
                  <a:cubicBezTo>
                    <a:pt x="2221" y="426"/>
                    <a:pt x="1685" y="148"/>
                    <a:pt x="1110" y="5"/>
                  </a:cubicBezTo>
                  <a:cubicBezTo>
                    <a:pt x="1095" y="2"/>
                    <a:pt x="1080" y="0"/>
                    <a:pt x="106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89"/>
            <p:cNvSpPr/>
            <p:nvPr/>
          </p:nvSpPr>
          <p:spPr>
            <a:xfrm>
              <a:off x="6669900" y="1652503"/>
              <a:ext cx="24396" cy="40467"/>
            </a:xfrm>
            <a:custGeom>
              <a:avLst/>
              <a:gdLst/>
              <a:ahLst/>
              <a:cxnLst/>
              <a:rect l="l" t="t" r="r" b="b"/>
              <a:pathLst>
                <a:path w="929" h="1541" extrusionOk="0">
                  <a:moveTo>
                    <a:pt x="144" y="0"/>
                  </a:moveTo>
                  <a:cubicBezTo>
                    <a:pt x="48" y="115"/>
                    <a:pt x="1" y="259"/>
                    <a:pt x="1" y="412"/>
                  </a:cubicBezTo>
                  <a:lnTo>
                    <a:pt x="1" y="1311"/>
                  </a:lnTo>
                  <a:cubicBezTo>
                    <a:pt x="1" y="1436"/>
                    <a:pt x="106" y="1541"/>
                    <a:pt x="230" y="1541"/>
                  </a:cubicBezTo>
                  <a:lnTo>
                    <a:pt x="929" y="1541"/>
                  </a:lnTo>
                  <a:lnTo>
                    <a:pt x="929" y="842"/>
                  </a:lnTo>
                  <a:cubicBezTo>
                    <a:pt x="929" y="708"/>
                    <a:pt x="862" y="574"/>
                    <a:pt x="757" y="488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89"/>
            <p:cNvSpPr/>
            <p:nvPr/>
          </p:nvSpPr>
          <p:spPr>
            <a:xfrm>
              <a:off x="6754588" y="1652503"/>
              <a:ext cx="24422" cy="40467"/>
            </a:xfrm>
            <a:custGeom>
              <a:avLst/>
              <a:gdLst/>
              <a:ahLst/>
              <a:cxnLst/>
              <a:rect l="l" t="t" r="r" b="b"/>
              <a:pathLst>
                <a:path w="930" h="1541" extrusionOk="0">
                  <a:moveTo>
                    <a:pt x="786" y="0"/>
                  </a:moveTo>
                  <a:lnTo>
                    <a:pt x="173" y="488"/>
                  </a:lnTo>
                  <a:cubicBezTo>
                    <a:pt x="68" y="574"/>
                    <a:pt x="1" y="708"/>
                    <a:pt x="1" y="842"/>
                  </a:cubicBezTo>
                  <a:lnTo>
                    <a:pt x="1" y="1541"/>
                  </a:lnTo>
                  <a:lnTo>
                    <a:pt x="699" y="1541"/>
                  </a:lnTo>
                  <a:cubicBezTo>
                    <a:pt x="824" y="1541"/>
                    <a:pt x="929" y="1436"/>
                    <a:pt x="929" y="1311"/>
                  </a:cubicBezTo>
                  <a:lnTo>
                    <a:pt x="929" y="412"/>
                  </a:lnTo>
                  <a:cubicBezTo>
                    <a:pt x="929" y="259"/>
                    <a:pt x="872" y="115"/>
                    <a:pt x="786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89"/>
            <p:cNvSpPr/>
            <p:nvPr/>
          </p:nvSpPr>
          <p:spPr>
            <a:xfrm>
              <a:off x="6767797" y="1578004"/>
              <a:ext cx="201440" cy="110791"/>
            </a:xfrm>
            <a:custGeom>
              <a:avLst/>
              <a:gdLst/>
              <a:ahLst/>
              <a:cxnLst/>
              <a:rect l="l" t="t" r="r" b="b"/>
              <a:pathLst>
                <a:path w="7671" h="4219" extrusionOk="0">
                  <a:moveTo>
                    <a:pt x="2713" y="1"/>
                  </a:moveTo>
                  <a:cubicBezTo>
                    <a:pt x="1870" y="1"/>
                    <a:pt x="1012" y="233"/>
                    <a:pt x="235" y="732"/>
                  </a:cubicBezTo>
                  <a:cubicBezTo>
                    <a:pt x="0" y="857"/>
                    <a:pt x="142" y="1167"/>
                    <a:pt x="343" y="1167"/>
                  </a:cubicBezTo>
                  <a:cubicBezTo>
                    <a:pt x="388" y="1167"/>
                    <a:pt x="436" y="1151"/>
                    <a:pt x="484" y="1115"/>
                  </a:cubicBezTo>
                  <a:cubicBezTo>
                    <a:pt x="1183" y="667"/>
                    <a:pt x="1955" y="458"/>
                    <a:pt x="2715" y="458"/>
                  </a:cubicBezTo>
                  <a:cubicBezTo>
                    <a:pt x="4409" y="458"/>
                    <a:pt x="6039" y="1498"/>
                    <a:pt x="6647" y="3249"/>
                  </a:cubicBezTo>
                  <a:lnTo>
                    <a:pt x="6331" y="2933"/>
                  </a:lnTo>
                  <a:cubicBezTo>
                    <a:pt x="6281" y="2887"/>
                    <a:pt x="6226" y="2867"/>
                    <a:pt x="6175" y="2867"/>
                  </a:cubicBezTo>
                  <a:cubicBezTo>
                    <a:pt x="6001" y="2867"/>
                    <a:pt x="5858" y="3088"/>
                    <a:pt x="6006" y="3258"/>
                  </a:cubicBezTo>
                  <a:lnTo>
                    <a:pt x="6886" y="4148"/>
                  </a:lnTo>
                  <a:cubicBezTo>
                    <a:pt x="6933" y="4196"/>
                    <a:pt x="6993" y="4218"/>
                    <a:pt x="7052" y="4218"/>
                  </a:cubicBezTo>
                  <a:cubicBezTo>
                    <a:pt x="7147" y="4218"/>
                    <a:pt x="7239" y="4159"/>
                    <a:pt x="7269" y="4053"/>
                  </a:cubicBezTo>
                  <a:lnTo>
                    <a:pt x="7633" y="2847"/>
                  </a:lnTo>
                  <a:cubicBezTo>
                    <a:pt x="7671" y="2732"/>
                    <a:pt x="7604" y="2598"/>
                    <a:pt x="7479" y="2560"/>
                  </a:cubicBezTo>
                  <a:cubicBezTo>
                    <a:pt x="7456" y="2552"/>
                    <a:pt x="7432" y="2549"/>
                    <a:pt x="7409" y="2549"/>
                  </a:cubicBezTo>
                  <a:cubicBezTo>
                    <a:pt x="7311" y="2549"/>
                    <a:pt x="7223" y="2612"/>
                    <a:pt x="7192" y="2713"/>
                  </a:cubicBezTo>
                  <a:lnTo>
                    <a:pt x="7077" y="3096"/>
                  </a:lnTo>
                  <a:cubicBezTo>
                    <a:pt x="6397" y="1154"/>
                    <a:pt x="4591" y="1"/>
                    <a:pt x="271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89"/>
            <p:cNvSpPr/>
            <p:nvPr/>
          </p:nvSpPr>
          <p:spPr>
            <a:xfrm>
              <a:off x="6711128" y="1710617"/>
              <a:ext cx="199917" cy="109557"/>
            </a:xfrm>
            <a:custGeom>
              <a:avLst/>
              <a:gdLst/>
              <a:ahLst/>
              <a:cxnLst/>
              <a:rect l="l" t="t" r="r" b="b"/>
              <a:pathLst>
                <a:path w="7613" h="4172" extrusionOk="0">
                  <a:moveTo>
                    <a:pt x="554" y="0"/>
                  </a:moveTo>
                  <a:cubicBezTo>
                    <a:pt x="456" y="0"/>
                    <a:pt x="360" y="65"/>
                    <a:pt x="335" y="170"/>
                  </a:cubicBezTo>
                  <a:lnTo>
                    <a:pt x="29" y="1395"/>
                  </a:lnTo>
                  <a:cubicBezTo>
                    <a:pt x="0" y="1520"/>
                    <a:pt x="67" y="1644"/>
                    <a:pt x="192" y="1673"/>
                  </a:cubicBezTo>
                  <a:cubicBezTo>
                    <a:pt x="211" y="1673"/>
                    <a:pt x="230" y="1682"/>
                    <a:pt x="249" y="1682"/>
                  </a:cubicBezTo>
                  <a:cubicBezTo>
                    <a:pt x="354" y="1682"/>
                    <a:pt x="450" y="1606"/>
                    <a:pt x="479" y="1510"/>
                  </a:cubicBezTo>
                  <a:lnTo>
                    <a:pt x="565" y="1146"/>
                  </a:lnTo>
                  <a:cubicBezTo>
                    <a:pt x="1262" y="3048"/>
                    <a:pt x="3046" y="4171"/>
                    <a:pt x="4901" y="4171"/>
                  </a:cubicBezTo>
                  <a:cubicBezTo>
                    <a:pt x="5744" y="4171"/>
                    <a:pt x="6601" y="3940"/>
                    <a:pt x="7379" y="3443"/>
                  </a:cubicBezTo>
                  <a:cubicBezTo>
                    <a:pt x="7613" y="3311"/>
                    <a:pt x="7472" y="3007"/>
                    <a:pt x="7272" y="3007"/>
                  </a:cubicBezTo>
                  <a:cubicBezTo>
                    <a:pt x="7227" y="3007"/>
                    <a:pt x="7178" y="3023"/>
                    <a:pt x="7130" y="3060"/>
                  </a:cubicBezTo>
                  <a:lnTo>
                    <a:pt x="7120" y="3051"/>
                  </a:lnTo>
                  <a:cubicBezTo>
                    <a:pt x="6422" y="3499"/>
                    <a:pt x="5650" y="3709"/>
                    <a:pt x="4891" y="3709"/>
                  </a:cubicBezTo>
                  <a:cubicBezTo>
                    <a:pt x="3205" y="3709"/>
                    <a:pt x="1583" y="2675"/>
                    <a:pt x="976" y="926"/>
                  </a:cubicBezTo>
                  <a:lnTo>
                    <a:pt x="976" y="926"/>
                  </a:lnTo>
                  <a:lnTo>
                    <a:pt x="1321" y="1252"/>
                  </a:lnTo>
                  <a:cubicBezTo>
                    <a:pt x="1369" y="1290"/>
                    <a:pt x="1419" y="1306"/>
                    <a:pt x="1467" y="1306"/>
                  </a:cubicBezTo>
                  <a:cubicBezTo>
                    <a:pt x="1646" y="1306"/>
                    <a:pt x="1788" y="1075"/>
                    <a:pt x="1637" y="917"/>
                  </a:cubicBezTo>
                  <a:lnTo>
                    <a:pt x="708" y="65"/>
                  </a:lnTo>
                  <a:cubicBezTo>
                    <a:pt x="664" y="20"/>
                    <a:pt x="609" y="0"/>
                    <a:pt x="55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89"/>
            <p:cNvSpPr/>
            <p:nvPr/>
          </p:nvSpPr>
          <p:spPr>
            <a:xfrm>
              <a:off x="6893819" y="1795988"/>
              <a:ext cx="121164" cy="78701"/>
            </a:xfrm>
            <a:custGeom>
              <a:avLst/>
              <a:gdLst/>
              <a:ahLst/>
              <a:cxnLst/>
              <a:rect l="l" t="t" r="r" b="b"/>
              <a:pathLst>
                <a:path w="4614" h="2997" extrusionOk="0">
                  <a:moveTo>
                    <a:pt x="1618" y="1"/>
                  </a:moveTo>
                  <a:lnTo>
                    <a:pt x="1618" y="384"/>
                  </a:lnTo>
                  <a:cubicBezTo>
                    <a:pt x="1618" y="489"/>
                    <a:pt x="1551" y="575"/>
                    <a:pt x="1446" y="604"/>
                  </a:cubicBezTo>
                  <a:lnTo>
                    <a:pt x="498" y="872"/>
                  </a:lnTo>
                  <a:cubicBezTo>
                    <a:pt x="202" y="958"/>
                    <a:pt x="1" y="1226"/>
                    <a:pt x="1" y="1542"/>
                  </a:cubicBezTo>
                  <a:lnTo>
                    <a:pt x="1" y="2767"/>
                  </a:lnTo>
                  <a:cubicBezTo>
                    <a:pt x="1" y="2891"/>
                    <a:pt x="106" y="2996"/>
                    <a:pt x="230" y="2996"/>
                  </a:cubicBezTo>
                  <a:lnTo>
                    <a:pt x="4384" y="2996"/>
                  </a:lnTo>
                  <a:cubicBezTo>
                    <a:pt x="4508" y="2996"/>
                    <a:pt x="4614" y="2891"/>
                    <a:pt x="4614" y="2767"/>
                  </a:cubicBezTo>
                  <a:lnTo>
                    <a:pt x="4614" y="1542"/>
                  </a:lnTo>
                  <a:cubicBezTo>
                    <a:pt x="4614" y="1226"/>
                    <a:pt x="4403" y="958"/>
                    <a:pt x="4106" y="872"/>
                  </a:cubicBezTo>
                  <a:lnTo>
                    <a:pt x="3168" y="604"/>
                  </a:lnTo>
                  <a:cubicBezTo>
                    <a:pt x="3063" y="575"/>
                    <a:pt x="2996" y="489"/>
                    <a:pt x="2996" y="384"/>
                  </a:cubicBezTo>
                  <a:lnTo>
                    <a:pt x="299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89"/>
            <p:cNvSpPr/>
            <p:nvPr/>
          </p:nvSpPr>
          <p:spPr>
            <a:xfrm>
              <a:off x="6893819" y="1812584"/>
              <a:ext cx="121164" cy="62105"/>
            </a:xfrm>
            <a:custGeom>
              <a:avLst/>
              <a:gdLst/>
              <a:ahLst/>
              <a:cxnLst/>
              <a:rect l="l" t="t" r="r" b="b"/>
              <a:pathLst>
                <a:path w="4614" h="2365" extrusionOk="0">
                  <a:moveTo>
                    <a:pt x="3245" y="0"/>
                  </a:moveTo>
                  <a:cubicBezTo>
                    <a:pt x="3101" y="472"/>
                    <a:pt x="2691" y="709"/>
                    <a:pt x="2279" y="709"/>
                  </a:cubicBezTo>
                  <a:cubicBezTo>
                    <a:pt x="1872" y="709"/>
                    <a:pt x="1464" y="477"/>
                    <a:pt x="1312" y="10"/>
                  </a:cubicBezTo>
                  <a:lnTo>
                    <a:pt x="508" y="240"/>
                  </a:lnTo>
                  <a:cubicBezTo>
                    <a:pt x="211" y="326"/>
                    <a:pt x="1" y="594"/>
                    <a:pt x="1" y="910"/>
                  </a:cubicBezTo>
                  <a:lnTo>
                    <a:pt x="1" y="2135"/>
                  </a:lnTo>
                  <a:cubicBezTo>
                    <a:pt x="1" y="2259"/>
                    <a:pt x="106" y="2364"/>
                    <a:pt x="230" y="2364"/>
                  </a:cubicBezTo>
                  <a:lnTo>
                    <a:pt x="4384" y="2364"/>
                  </a:lnTo>
                  <a:cubicBezTo>
                    <a:pt x="4508" y="2364"/>
                    <a:pt x="4614" y="2259"/>
                    <a:pt x="4614" y="2135"/>
                  </a:cubicBezTo>
                  <a:lnTo>
                    <a:pt x="4614" y="910"/>
                  </a:lnTo>
                  <a:cubicBezTo>
                    <a:pt x="4614" y="594"/>
                    <a:pt x="4403" y="326"/>
                    <a:pt x="4106" y="240"/>
                  </a:cubicBezTo>
                  <a:lnTo>
                    <a:pt x="32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89"/>
            <p:cNvSpPr/>
            <p:nvPr/>
          </p:nvSpPr>
          <p:spPr>
            <a:xfrm>
              <a:off x="6912175" y="1711063"/>
              <a:ext cx="30173" cy="66622"/>
            </a:xfrm>
            <a:custGeom>
              <a:avLst/>
              <a:gdLst/>
              <a:ahLst/>
              <a:cxnLst/>
              <a:rect l="l" t="t" r="r" b="b"/>
              <a:pathLst>
                <a:path w="1149" h="2537" extrusionOk="0">
                  <a:moveTo>
                    <a:pt x="689" y="0"/>
                  </a:moveTo>
                  <a:cubicBezTo>
                    <a:pt x="307" y="0"/>
                    <a:pt x="0" y="316"/>
                    <a:pt x="0" y="699"/>
                  </a:cubicBezTo>
                  <a:lnTo>
                    <a:pt x="0" y="852"/>
                  </a:lnTo>
                  <a:cubicBezTo>
                    <a:pt x="0" y="1053"/>
                    <a:pt x="29" y="1254"/>
                    <a:pt x="86" y="1436"/>
                  </a:cubicBezTo>
                  <a:lnTo>
                    <a:pt x="460" y="2536"/>
                  </a:lnTo>
                  <a:lnTo>
                    <a:pt x="1149" y="2536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89"/>
            <p:cNvSpPr/>
            <p:nvPr/>
          </p:nvSpPr>
          <p:spPr>
            <a:xfrm>
              <a:off x="6924228" y="1705260"/>
              <a:ext cx="72661" cy="72425"/>
            </a:xfrm>
            <a:custGeom>
              <a:avLst/>
              <a:gdLst/>
              <a:ahLst/>
              <a:cxnLst/>
              <a:rect l="l" t="t" r="r" b="b"/>
              <a:pathLst>
                <a:path w="2767" h="2758" extrusionOk="0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cubicBezTo>
                    <a:pt x="1" y="939"/>
                    <a:pt x="202" y="1149"/>
                    <a:pt x="460" y="1149"/>
                  </a:cubicBezTo>
                  <a:lnTo>
                    <a:pt x="2298" y="2757"/>
                  </a:lnTo>
                  <a:lnTo>
                    <a:pt x="2690" y="1398"/>
                  </a:lnTo>
                  <a:cubicBezTo>
                    <a:pt x="2738" y="1226"/>
                    <a:pt x="2757" y="1063"/>
                    <a:pt x="2767" y="891"/>
                  </a:cubicBezTo>
                  <a:lnTo>
                    <a:pt x="2767" y="460"/>
                  </a:lnTo>
                  <a:cubicBezTo>
                    <a:pt x="2767" y="202"/>
                    <a:pt x="2556" y="1"/>
                    <a:pt x="2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89"/>
            <p:cNvSpPr/>
            <p:nvPr/>
          </p:nvSpPr>
          <p:spPr>
            <a:xfrm>
              <a:off x="6936307" y="1795988"/>
              <a:ext cx="36213" cy="14679"/>
            </a:xfrm>
            <a:custGeom>
              <a:avLst/>
              <a:gdLst/>
              <a:ahLst/>
              <a:cxnLst/>
              <a:rect l="l" t="t" r="r" b="b"/>
              <a:pathLst>
                <a:path w="1379" h="559" extrusionOk="0">
                  <a:moveTo>
                    <a:pt x="0" y="1"/>
                  </a:moveTo>
                  <a:lnTo>
                    <a:pt x="0" y="422"/>
                  </a:lnTo>
                  <a:cubicBezTo>
                    <a:pt x="220" y="513"/>
                    <a:pt x="455" y="558"/>
                    <a:pt x="689" y="558"/>
                  </a:cubicBezTo>
                  <a:cubicBezTo>
                    <a:pt x="924" y="558"/>
                    <a:pt x="1158" y="513"/>
                    <a:pt x="1378" y="422"/>
                  </a:cubicBezTo>
                  <a:lnTo>
                    <a:pt x="137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89"/>
            <p:cNvSpPr/>
            <p:nvPr/>
          </p:nvSpPr>
          <p:spPr>
            <a:xfrm>
              <a:off x="6918214" y="1735433"/>
              <a:ext cx="72635" cy="66622"/>
            </a:xfrm>
            <a:custGeom>
              <a:avLst/>
              <a:gdLst/>
              <a:ahLst/>
              <a:cxnLst/>
              <a:rect l="l" t="t" r="r" b="b"/>
              <a:pathLst>
                <a:path w="2766" h="2537" extrusionOk="0">
                  <a:moveTo>
                    <a:pt x="880" y="0"/>
                  </a:moveTo>
                  <a:cubicBezTo>
                    <a:pt x="756" y="0"/>
                    <a:pt x="632" y="48"/>
                    <a:pt x="546" y="134"/>
                  </a:cubicBezTo>
                  <a:lnTo>
                    <a:pt x="134" y="555"/>
                  </a:lnTo>
                  <a:cubicBezTo>
                    <a:pt x="48" y="642"/>
                    <a:pt x="0" y="756"/>
                    <a:pt x="0" y="881"/>
                  </a:cubicBezTo>
                  <a:lnTo>
                    <a:pt x="0" y="1149"/>
                  </a:lnTo>
                  <a:cubicBezTo>
                    <a:pt x="0" y="1914"/>
                    <a:pt x="613" y="2536"/>
                    <a:pt x="1378" y="2536"/>
                  </a:cubicBezTo>
                  <a:cubicBezTo>
                    <a:pt x="2144" y="2536"/>
                    <a:pt x="2766" y="1914"/>
                    <a:pt x="2766" y="1149"/>
                  </a:cubicBezTo>
                  <a:lnTo>
                    <a:pt x="2766" y="862"/>
                  </a:lnTo>
                  <a:cubicBezTo>
                    <a:pt x="2766" y="737"/>
                    <a:pt x="2718" y="622"/>
                    <a:pt x="2632" y="536"/>
                  </a:cubicBezTo>
                  <a:cubicBezTo>
                    <a:pt x="2268" y="182"/>
                    <a:pt x="1617" y="29"/>
                    <a:pt x="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89"/>
            <p:cNvSpPr/>
            <p:nvPr/>
          </p:nvSpPr>
          <p:spPr>
            <a:xfrm>
              <a:off x="6917952" y="1735433"/>
              <a:ext cx="72661" cy="65125"/>
            </a:xfrm>
            <a:custGeom>
              <a:avLst/>
              <a:gdLst/>
              <a:ahLst/>
              <a:cxnLst/>
              <a:rect l="l" t="t" r="r" b="b"/>
              <a:pathLst>
                <a:path w="2767" h="2480" extrusionOk="0">
                  <a:moveTo>
                    <a:pt x="890" y="0"/>
                  </a:moveTo>
                  <a:cubicBezTo>
                    <a:pt x="766" y="0"/>
                    <a:pt x="642" y="48"/>
                    <a:pt x="556" y="134"/>
                  </a:cubicBezTo>
                  <a:lnTo>
                    <a:pt x="144" y="555"/>
                  </a:lnTo>
                  <a:cubicBezTo>
                    <a:pt x="48" y="642"/>
                    <a:pt x="0" y="756"/>
                    <a:pt x="0" y="881"/>
                  </a:cubicBezTo>
                  <a:lnTo>
                    <a:pt x="0" y="1149"/>
                  </a:lnTo>
                  <a:cubicBezTo>
                    <a:pt x="0" y="1761"/>
                    <a:pt x="412" y="2307"/>
                    <a:pt x="1005" y="2479"/>
                  </a:cubicBezTo>
                  <a:cubicBezTo>
                    <a:pt x="804" y="2230"/>
                    <a:pt x="699" y="1924"/>
                    <a:pt x="699" y="1608"/>
                  </a:cubicBezTo>
                  <a:lnTo>
                    <a:pt x="699" y="938"/>
                  </a:lnTo>
                  <a:cubicBezTo>
                    <a:pt x="699" y="682"/>
                    <a:pt x="901" y="478"/>
                    <a:pt x="1153" y="478"/>
                  </a:cubicBezTo>
                  <a:cubicBezTo>
                    <a:pt x="1165" y="478"/>
                    <a:pt x="1176" y="478"/>
                    <a:pt x="1187" y="479"/>
                  </a:cubicBezTo>
                  <a:cubicBezTo>
                    <a:pt x="1647" y="508"/>
                    <a:pt x="2345" y="584"/>
                    <a:pt x="2766" y="785"/>
                  </a:cubicBezTo>
                  <a:cubicBezTo>
                    <a:pt x="2747" y="689"/>
                    <a:pt x="2709" y="603"/>
                    <a:pt x="2642" y="527"/>
                  </a:cubicBezTo>
                  <a:cubicBezTo>
                    <a:pt x="227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89"/>
            <p:cNvSpPr/>
            <p:nvPr/>
          </p:nvSpPr>
          <p:spPr>
            <a:xfrm>
              <a:off x="6893819" y="1825898"/>
              <a:ext cx="24422" cy="48528"/>
            </a:xfrm>
            <a:custGeom>
              <a:avLst/>
              <a:gdLst/>
              <a:ahLst/>
              <a:cxnLst/>
              <a:rect l="l" t="t" r="r" b="b"/>
              <a:pathLst>
                <a:path w="930" h="1848" extrusionOk="0">
                  <a:moveTo>
                    <a:pt x="125" y="1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42"/>
                    <a:pt x="106" y="1848"/>
                    <a:pt x="230" y="1848"/>
                  </a:cubicBezTo>
                  <a:lnTo>
                    <a:pt x="919" y="1848"/>
                  </a:lnTo>
                  <a:lnTo>
                    <a:pt x="919" y="1082"/>
                  </a:lnTo>
                  <a:lnTo>
                    <a:pt x="929" y="1092"/>
                  </a:lnTo>
                  <a:cubicBezTo>
                    <a:pt x="929" y="900"/>
                    <a:pt x="852" y="728"/>
                    <a:pt x="718" y="59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89"/>
            <p:cNvSpPr/>
            <p:nvPr/>
          </p:nvSpPr>
          <p:spPr>
            <a:xfrm>
              <a:off x="6990587" y="1825898"/>
              <a:ext cx="24396" cy="48528"/>
            </a:xfrm>
            <a:custGeom>
              <a:avLst/>
              <a:gdLst/>
              <a:ahLst/>
              <a:cxnLst/>
              <a:rect l="l" t="t" r="r" b="b"/>
              <a:pathLst>
                <a:path w="929" h="1848" extrusionOk="0">
                  <a:moveTo>
                    <a:pt x="804" y="1"/>
                  </a:moveTo>
                  <a:lnTo>
                    <a:pt x="211" y="594"/>
                  </a:lnTo>
                  <a:cubicBezTo>
                    <a:pt x="77" y="728"/>
                    <a:pt x="0" y="900"/>
                    <a:pt x="10" y="1092"/>
                  </a:cubicBezTo>
                  <a:lnTo>
                    <a:pt x="10" y="1848"/>
                  </a:lnTo>
                  <a:lnTo>
                    <a:pt x="699" y="1848"/>
                  </a:lnTo>
                  <a:cubicBezTo>
                    <a:pt x="823" y="1848"/>
                    <a:pt x="929" y="1742"/>
                    <a:pt x="929" y="1618"/>
                  </a:cubicBezTo>
                  <a:lnTo>
                    <a:pt x="929" y="393"/>
                  </a:lnTo>
                  <a:cubicBezTo>
                    <a:pt x="929" y="249"/>
                    <a:pt x="890" y="115"/>
                    <a:pt x="80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8" name="Google Shape;12658;p89"/>
          <p:cNvGrpSpPr/>
          <p:nvPr/>
        </p:nvGrpSpPr>
        <p:grpSpPr>
          <a:xfrm>
            <a:off x="7117003" y="1518000"/>
            <a:ext cx="333003" cy="344085"/>
            <a:chOff x="7117003" y="1518000"/>
            <a:chExt cx="333003" cy="344085"/>
          </a:xfrm>
        </p:grpSpPr>
        <p:sp>
          <p:nvSpPr>
            <p:cNvPr id="12659" name="Google Shape;12659;p89"/>
            <p:cNvSpPr/>
            <p:nvPr/>
          </p:nvSpPr>
          <p:spPr>
            <a:xfrm>
              <a:off x="7161645" y="1518000"/>
              <a:ext cx="241119" cy="57116"/>
            </a:xfrm>
            <a:custGeom>
              <a:avLst/>
              <a:gdLst/>
              <a:ahLst/>
              <a:cxnLst/>
              <a:rect l="l" t="t" r="r" b="b"/>
              <a:pathLst>
                <a:path w="9182" h="2175" extrusionOk="0">
                  <a:moveTo>
                    <a:pt x="4641" y="0"/>
                  </a:moveTo>
                  <a:cubicBezTo>
                    <a:pt x="3026" y="0"/>
                    <a:pt x="1414" y="596"/>
                    <a:pt x="157" y="1773"/>
                  </a:cubicBezTo>
                  <a:cubicBezTo>
                    <a:pt x="1" y="1914"/>
                    <a:pt x="133" y="2130"/>
                    <a:pt x="294" y="2130"/>
                  </a:cubicBezTo>
                  <a:cubicBezTo>
                    <a:pt x="341" y="2130"/>
                    <a:pt x="389" y="2112"/>
                    <a:pt x="434" y="2069"/>
                  </a:cubicBezTo>
                  <a:lnTo>
                    <a:pt x="444" y="2069"/>
                  </a:lnTo>
                  <a:cubicBezTo>
                    <a:pt x="1619" y="965"/>
                    <a:pt x="3125" y="408"/>
                    <a:pt x="4637" y="408"/>
                  </a:cubicBezTo>
                  <a:cubicBezTo>
                    <a:pt x="5994" y="408"/>
                    <a:pt x="7355" y="857"/>
                    <a:pt x="8483" y="1763"/>
                  </a:cubicBezTo>
                  <a:lnTo>
                    <a:pt x="8148" y="1763"/>
                  </a:lnTo>
                  <a:cubicBezTo>
                    <a:pt x="7870" y="1763"/>
                    <a:pt x="7870" y="2175"/>
                    <a:pt x="8148" y="2175"/>
                  </a:cubicBezTo>
                  <a:lnTo>
                    <a:pt x="8981" y="2175"/>
                  </a:lnTo>
                  <a:cubicBezTo>
                    <a:pt x="9086" y="2175"/>
                    <a:pt x="9182" y="2079"/>
                    <a:pt x="9182" y="1974"/>
                  </a:cubicBezTo>
                  <a:lnTo>
                    <a:pt x="9182" y="1227"/>
                  </a:lnTo>
                  <a:cubicBezTo>
                    <a:pt x="9182" y="1088"/>
                    <a:pt x="9079" y="1019"/>
                    <a:pt x="8976" y="1019"/>
                  </a:cubicBezTo>
                  <a:cubicBezTo>
                    <a:pt x="8873" y="1019"/>
                    <a:pt x="8770" y="1088"/>
                    <a:pt x="8770" y="1227"/>
                  </a:cubicBezTo>
                  <a:lnTo>
                    <a:pt x="8770" y="1466"/>
                  </a:lnTo>
                  <a:cubicBezTo>
                    <a:pt x="7562" y="486"/>
                    <a:pt x="6100" y="0"/>
                    <a:pt x="464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89"/>
            <p:cNvSpPr/>
            <p:nvPr/>
          </p:nvSpPr>
          <p:spPr>
            <a:xfrm>
              <a:off x="7168525" y="1808068"/>
              <a:ext cx="232217" cy="54017"/>
            </a:xfrm>
            <a:custGeom>
              <a:avLst/>
              <a:gdLst/>
              <a:ahLst/>
              <a:cxnLst/>
              <a:rect l="l" t="t" r="r" b="b"/>
              <a:pathLst>
                <a:path w="8843" h="2057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957"/>
                  </a:lnTo>
                  <a:cubicBezTo>
                    <a:pt x="0" y="1096"/>
                    <a:pt x="105" y="1165"/>
                    <a:pt x="211" y="1165"/>
                  </a:cubicBezTo>
                  <a:cubicBezTo>
                    <a:pt x="316" y="1165"/>
                    <a:pt x="421" y="1096"/>
                    <a:pt x="421" y="957"/>
                  </a:cubicBezTo>
                  <a:lnTo>
                    <a:pt x="421" y="727"/>
                  </a:lnTo>
                  <a:cubicBezTo>
                    <a:pt x="1592" y="1617"/>
                    <a:pt x="2983" y="2057"/>
                    <a:pt x="4370" y="2057"/>
                  </a:cubicBezTo>
                  <a:cubicBezTo>
                    <a:pt x="5909" y="2057"/>
                    <a:pt x="7443" y="1517"/>
                    <a:pt x="8671" y="450"/>
                  </a:cubicBezTo>
                  <a:cubicBezTo>
                    <a:pt x="8843" y="308"/>
                    <a:pt x="8711" y="84"/>
                    <a:pt x="8545" y="84"/>
                  </a:cubicBezTo>
                  <a:cubicBezTo>
                    <a:pt x="8498" y="84"/>
                    <a:pt x="8449" y="102"/>
                    <a:pt x="8403" y="144"/>
                  </a:cubicBezTo>
                  <a:cubicBezTo>
                    <a:pt x="7253" y="1142"/>
                    <a:pt x="5816" y="1647"/>
                    <a:pt x="4374" y="1647"/>
                  </a:cubicBezTo>
                  <a:cubicBezTo>
                    <a:pt x="3081" y="1647"/>
                    <a:pt x="1785" y="1241"/>
                    <a:pt x="689" y="421"/>
                  </a:cubicBezTo>
                  <a:lnTo>
                    <a:pt x="1034" y="421"/>
                  </a:lnTo>
                  <a:cubicBezTo>
                    <a:pt x="1148" y="421"/>
                    <a:pt x="1244" y="326"/>
                    <a:pt x="1244" y="211"/>
                  </a:cubicBezTo>
                  <a:cubicBezTo>
                    <a:pt x="1244" y="96"/>
                    <a:pt x="1148" y="0"/>
                    <a:pt x="104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89"/>
            <p:cNvSpPr/>
            <p:nvPr/>
          </p:nvSpPr>
          <p:spPr>
            <a:xfrm>
              <a:off x="7174801" y="1735931"/>
              <a:ext cx="25157" cy="20141"/>
            </a:xfrm>
            <a:custGeom>
              <a:avLst/>
              <a:gdLst/>
              <a:ahLst/>
              <a:cxnLst/>
              <a:rect l="l" t="t" r="r" b="b"/>
              <a:pathLst>
                <a:path w="958" h="767" extrusionOk="0">
                  <a:moveTo>
                    <a:pt x="479" y="0"/>
                  </a:moveTo>
                  <a:lnTo>
                    <a:pt x="0" y="355"/>
                  </a:lnTo>
                  <a:lnTo>
                    <a:pt x="173" y="766"/>
                  </a:lnTo>
                  <a:lnTo>
                    <a:pt x="804" y="766"/>
                  </a:lnTo>
                  <a:lnTo>
                    <a:pt x="957" y="35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89"/>
            <p:cNvSpPr/>
            <p:nvPr/>
          </p:nvSpPr>
          <p:spPr>
            <a:xfrm>
              <a:off x="7173803" y="1756047"/>
              <a:ext cx="27652" cy="35714"/>
            </a:xfrm>
            <a:custGeom>
              <a:avLst/>
              <a:gdLst/>
              <a:ahLst/>
              <a:cxnLst/>
              <a:rect l="l" t="t" r="r" b="b"/>
              <a:pathLst>
                <a:path w="1053" h="1360" extrusionOk="0">
                  <a:moveTo>
                    <a:pt x="211" y="0"/>
                  </a:moveTo>
                  <a:lnTo>
                    <a:pt x="220" y="29"/>
                  </a:lnTo>
                  <a:lnTo>
                    <a:pt x="0" y="1359"/>
                  </a:lnTo>
                  <a:lnTo>
                    <a:pt x="1053" y="1359"/>
                  </a:lnTo>
                  <a:lnTo>
                    <a:pt x="833" y="29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89"/>
            <p:cNvSpPr/>
            <p:nvPr/>
          </p:nvSpPr>
          <p:spPr>
            <a:xfrm>
              <a:off x="7159964" y="1726373"/>
              <a:ext cx="23161" cy="65387"/>
            </a:xfrm>
            <a:custGeom>
              <a:avLst/>
              <a:gdLst/>
              <a:ahLst/>
              <a:cxnLst/>
              <a:rect l="l" t="t" r="r" b="b"/>
              <a:pathLst>
                <a:path w="882" h="2490" extrusionOk="0">
                  <a:moveTo>
                    <a:pt x="1" y="1"/>
                  </a:moveTo>
                  <a:lnTo>
                    <a:pt x="135" y="958"/>
                  </a:lnTo>
                  <a:lnTo>
                    <a:pt x="556" y="2489"/>
                  </a:lnTo>
                  <a:lnTo>
                    <a:pt x="661" y="2489"/>
                  </a:lnTo>
                  <a:lnTo>
                    <a:pt x="881" y="1140"/>
                  </a:lnTo>
                  <a:lnTo>
                    <a:pt x="671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89"/>
            <p:cNvSpPr/>
            <p:nvPr/>
          </p:nvSpPr>
          <p:spPr>
            <a:xfrm>
              <a:off x="7192132" y="1725874"/>
              <a:ext cx="23398" cy="65886"/>
            </a:xfrm>
            <a:custGeom>
              <a:avLst/>
              <a:gdLst/>
              <a:ahLst/>
              <a:cxnLst/>
              <a:rect l="l" t="t" r="r" b="b"/>
              <a:pathLst>
                <a:path w="891" h="2509" extrusionOk="0">
                  <a:moveTo>
                    <a:pt x="891" y="1"/>
                  </a:moveTo>
                  <a:lnTo>
                    <a:pt x="192" y="651"/>
                  </a:lnTo>
                  <a:lnTo>
                    <a:pt x="1" y="1159"/>
                  </a:lnTo>
                  <a:lnTo>
                    <a:pt x="221" y="2508"/>
                  </a:lnTo>
                  <a:lnTo>
                    <a:pt x="326" y="2508"/>
                  </a:lnTo>
                  <a:lnTo>
                    <a:pt x="757" y="958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89"/>
            <p:cNvSpPr/>
            <p:nvPr/>
          </p:nvSpPr>
          <p:spPr>
            <a:xfrm>
              <a:off x="7155447" y="1714057"/>
              <a:ext cx="63864" cy="37368"/>
            </a:xfrm>
            <a:custGeom>
              <a:avLst/>
              <a:gdLst/>
              <a:ahLst/>
              <a:cxnLst/>
              <a:rect l="l" t="t" r="r" b="b"/>
              <a:pathLst>
                <a:path w="2432" h="1423" extrusionOk="0">
                  <a:moveTo>
                    <a:pt x="642" y="1"/>
                  </a:moveTo>
                  <a:lnTo>
                    <a:pt x="0" y="422"/>
                  </a:lnTo>
                  <a:lnTo>
                    <a:pt x="431" y="1312"/>
                  </a:lnTo>
                  <a:cubicBezTo>
                    <a:pt x="461" y="1377"/>
                    <a:pt x="526" y="1413"/>
                    <a:pt x="590" y="1413"/>
                  </a:cubicBezTo>
                  <a:cubicBezTo>
                    <a:pt x="630" y="1413"/>
                    <a:pt x="670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5" y="1408"/>
                    <a:pt x="1807" y="1422"/>
                    <a:pt x="1847" y="1422"/>
                  </a:cubicBezTo>
                  <a:cubicBezTo>
                    <a:pt x="1901" y="1422"/>
                    <a:pt x="1954" y="1396"/>
                    <a:pt x="1981" y="1341"/>
                  </a:cubicBezTo>
                  <a:lnTo>
                    <a:pt x="2431" y="432"/>
                  </a:lnTo>
                  <a:lnTo>
                    <a:pt x="1857" y="49"/>
                  </a:lnTo>
                  <a:lnTo>
                    <a:pt x="1723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89"/>
            <p:cNvSpPr/>
            <p:nvPr/>
          </p:nvSpPr>
          <p:spPr>
            <a:xfrm>
              <a:off x="7142133" y="1596202"/>
              <a:ext cx="90755" cy="64101"/>
            </a:xfrm>
            <a:custGeom>
              <a:avLst/>
              <a:gdLst/>
              <a:ahLst/>
              <a:cxnLst/>
              <a:rect l="l" t="t" r="r" b="b"/>
              <a:pathLst>
                <a:path w="3456" h="2441" extrusionOk="0">
                  <a:moveTo>
                    <a:pt x="3034" y="2106"/>
                  </a:moveTo>
                  <a:lnTo>
                    <a:pt x="3024" y="2125"/>
                  </a:lnTo>
                  <a:lnTo>
                    <a:pt x="3005" y="2144"/>
                  </a:lnTo>
                  <a:lnTo>
                    <a:pt x="3034" y="2106"/>
                  </a:lnTo>
                  <a:lnTo>
                    <a:pt x="3034" y="2106"/>
                  </a:lnTo>
                  <a:lnTo>
                    <a:pt x="3024" y="2115"/>
                  </a:lnTo>
                  <a:lnTo>
                    <a:pt x="2986" y="2135"/>
                  </a:lnTo>
                  <a:lnTo>
                    <a:pt x="3034" y="2106"/>
                  </a:lnTo>
                  <a:lnTo>
                    <a:pt x="3034" y="2106"/>
                  </a:lnTo>
                  <a:close/>
                  <a:moveTo>
                    <a:pt x="1656" y="0"/>
                  </a:moveTo>
                  <a:cubicBezTo>
                    <a:pt x="737" y="0"/>
                    <a:pt x="0" y="747"/>
                    <a:pt x="0" y="1656"/>
                  </a:cubicBezTo>
                  <a:lnTo>
                    <a:pt x="0" y="2441"/>
                  </a:lnTo>
                  <a:cubicBezTo>
                    <a:pt x="0" y="2441"/>
                    <a:pt x="373" y="2403"/>
                    <a:pt x="421" y="2221"/>
                  </a:cubicBezTo>
                  <a:cubicBezTo>
                    <a:pt x="440" y="2202"/>
                    <a:pt x="450" y="2182"/>
                    <a:pt x="460" y="2154"/>
                  </a:cubicBezTo>
                  <a:cubicBezTo>
                    <a:pt x="670" y="2154"/>
                    <a:pt x="1675" y="2144"/>
                    <a:pt x="2249" y="1455"/>
                  </a:cubicBezTo>
                  <a:cubicBezTo>
                    <a:pt x="2364" y="1790"/>
                    <a:pt x="2642" y="2048"/>
                    <a:pt x="2986" y="2144"/>
                  </a:cubicBezTo>
                  <a:cubicBezTo>
                    <a:pt x="2996" y="2173"/>
                    <a:pt x="3015" y="2192"/>
                    <a:pt x="3024" y="2211"/>
                  </a:cubicBezTo>
                  <a:cubicBezTo>
                    <a:pt x="307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89"/>
            <p:cNvSpPr/>
            <p:nvPr/>
          </p:nvSpPr>
          <p:spPr>
            <a:xfrm>
              <a:off x="7142133" y="1596202"/>
              <a:ext cx="49264" cy="64101"/>
            </a:xfrm>
            <a:custGeom>
              <a:avLst/>
              <a:gdLst/>
              <a:ahLst/>
              <a:cxnLst/>
              <a:rect l="l" t="t" r="r" b="b"/>
              <a:pathLst>
                <a:path w="1876" h="2441" extrusionOk="0">
                  <a:moveTo>
                    <a:pt x="1665" y="0"/>
                  </a:moveTo>
                  <a:cubicBezTo>
                    <a:pt x="747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297" y="1656"/>
                  </a:lnTo>
                  <a:cubicBezTo>
                    <a:pt x="297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89"/>
            <p:cNvSpPr/>
            <p:nvPr/>
          </p:nvSpPr>
          <p:spPr>
            <a:xfrm>
              <a:off x="7220546" y="1653685"/>
              <a:ext cx="19879" cy="26733"/>
            </a:xfrm>
            <a:custGeom>
              <a:avLst/>
              <a:gdLst/>
              <a:ahLst/>
              <a:cxnLst/>
              <a:rect l="l" t="t" r="r" b="b"/>
              <a:pathLst>
                <a:path w="757" h="1018" extrusionOk="0">
                  <a:moveTo>
                    <a:pt x="201" y="1"/>
                  </a:moveTo>
                  <a:cubicBezTo>
                    <a:pt x="93" y="1"/>
                    <a:pt x="0" y="92"/>
                    <a:pt x="0" y="204"/>
                  </a:cubicBezTo>
                  <a:lnTo>
                    <a:pt x="0" y="807"/>
                  </a:lnTo>
                  <a:cubicBezTo>
                    <a:pt x="0" y="922"/>
                    <a:pt x="96" y="1017"/>
                    <a:pt x="21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16" y="989"/>
                    <a:pt x="354" y="979"/>
                    <a:pt x="392" y="950"/>
                  </a:cubicBezTo>
                  <a:cubicBezTo>
                    <a:pt x="431" y="912"/>
                    <a:pt x="469" y="883"/>
                    <a:pt x="507" y="855"/>
                  </a:cubicBezTo>
                  <a:cubicBezTo>
                    <a:pt x="756" y="568"/>
                    <a:pt x="632" y="127"/>
                    <a:pt x="268" y="13"/>
                  </a:cubicBezTo>
                  <a:cubicBezTo>
                    <a:pt x="246" y="5"/>
                    <a:pt x="223" y="1"/>
                    <a:pt x="20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89"/>
            <p:cNvSpPr/>
            <p:nvPr/>
          </p:nvSpPr>
          <p:spPr>
            <a:xfrm>
              <a:off x="7134833" y="1653738"/>
              <a:ext cx="19879" cy="26628"/>
            </a:xfrm>
            <a:custGeom>
              <a:avLst/>
              <a:gdLst/>
              <a:ahLst/>
              <a:cxnLst/>
              <a:rect l="l" t="t" r="r" b="b"/>
              <a:pathLst>
                <a:path w="757" h="1014" extrusionOk="0">
                  <a:moveTo>
                    <a:pt x="551" y="1"/>
                  </a:moveTo>
                  <a:cubicBezTo>
                    <a:pt x="529" y="1"/>
                    <a:pt x="508" y="4"/>
                    <a:pt x="489" y="11"/>
                  </a:cubicBezTo>
                  <a:cubicBezTo>
                    <a:pt x="1" y="154"/>
                    <a:pt x="1" y="853"/>
                    <a:pt x="489" y="1006"/>
                  </a:cubicBezTo>
                  <a:cubicBezTo>
                    <a:pt x="508" y="1011"/>
                    <a:pt x="527" y="1014"/>
                    <a:pt x="545" y="1014"/>
                  </a:cubicBezTo>
                  <a:cubicBezTo>
                    <a:pt x="658" y="1014"/>
                    <a:pt x="757" y="920"/>
                    <a:pt x="757" y="805"/>
                  </a:cubicBezTo>
                  <a:lnTo>
                    <a:pt x="757" y="202"/>
                  </a:lnTo>
                  <a:cubicBezTo>
                    <a:pt x="757" y="135"/>
                    <a:pt x="728" y="78"/>
                    <a:pt x="671" y="39"/>
                  </a:cubicBezTo>
                  <a:cubicBezTo>
                    <a:pt x="639" y="14"/>
                    <a:pt x="594" y="1"/>
                    <a:pt x="55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89"/>
            <p:cNvSpPr/>
            <p:nvPr/>
          </p:nvSpPr>
          <p:spPr>
            <a:xfrm>
              <a:off x="7171019" y="1700349"/>
              <a:ext cx="33219" cy="38130"/>
            </a:xfrm>
            <a:custGeom>
              <a:avLst/>
              <a:gdLst/>
              <a:ahLst/>
              <a:cxnLst/>
              <a:rect l="l" t="t" r="r" b="b"/>
              <a:pathLst>
                <a:path w="1265" h="1452" extrusionOk="0">
                  <a:moveTo>
                    <a:pt x="211" y="1"/>
                  </a:moveTo>
                  <a:cubicBezTo>
                    <a:pt x="97" y="1"/>
                    <a:pt x="1" y="89"/>
                    <a:pt x="1" y="207"/>
                  </a:cubicBezTo>
                  <a:lnTo>
                    <a:pt x="1" y="820"/>
                  </a:lnTo>
                  <a:cubicBezTo>
                    <a:pt x="1" y="877"/>
                    <a:pt x="20" y="934"/>
                    <a:pt x="68" y="982"/>
                  </a:cubicBezTo>
                  <a:lnTo>
                    <a:pt x="489" y="1384"/>
                  </a:lnTo>
                  <a:cubicBezTo>
                    <a:pt x="527" y="1422"/>
                    <a:pt x="575" y="1451"/>
                    <a:pt x="632" y="1451"/>
                  </a:cubicBezTo>
                  <a:cubicBezTo>
                    <a:pt x="690" y="1451"/>
                    <a:pt x="738" y="1422"/>
                    <a:pt x="776" y="1384"/>
                  </a:cubicBezTo>
                  <a:lnTo>
                    <a:pt x="1207" y="934"/>
                  </a:lnTo>
                  <a:cubicBezTo>
                    <a:pt x="1245" y="896"/>
                    <a:pt x="1264" y="848"/>
                    <a:pt x="1264" y="791"/>
                  </a:cubicBezTo>
                  <a:lnTo>
                    <a:pt x="1264" y="217"/>
                  </a:lnTo>
                  <a:cubicBezTo>
                    <a:pt x="1264" y="159"/>
                    <a:pt x="1245" y="102"/>
                    <a:pt x="1207" y="63"/>
                  </a:cubicBezTo>
                  <a:cubicBezTo>
                    <a:pt x="1159" y="25"/>
                    <a:pt x="1101" y="6"/>
                    <a:pt x="1053" y="6"/>
                  </a:cubicBezTo>
                  <a:lnTo>
                    <a:pt x="1006" y="6"/>
                  </a:lnTo>
                  <a:cubicBezTo>
                    <a:pt x="929" y="25"/>
                    <a:pt x="843" y="35"/>
                    <a:pt x="766" y="35"/>
                  </a:cubicBezTo>
                  <a:lnTo>
                    <a:pt x="508" y="35"/>
                  </a:lnTo>
                  <a:cubicBezTo>
                    <a:pt x="422" y="35"/>
                    <a:pt x="336" y="25"/>
                    <a:pt x="259" y="6"/>
                  </a:cubicBezTo>
                  <a:cubicBezTo>
                    <a:pt x="243" y="3"/>
                    <a:pt x="227" y="1"/>
                    <a:pt x="21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89"/>
            <p:cNvSpPr/>
            <p:nvPr/>
          </p:nvSpPr>
          <p:spPr>
            <a:xfrm>
              <a:off x="7171019" y="1700428"/>
              <a:ext cx="20378" cy="38051"/>
            </a:xfrm>
            <a:custGeom>
              <a:avLst/>
              <a:gdLst/>
              <a:ahLst/>
              <a:cxnLst/>
              <a:rect l="l" t="t" r="r" b="b"/>
              <a:pathLst>
                <a:path w="776" h="1449" extrusionOk="0">
                  <a:moveTo>
                    <a:pt x="208" y="1"/>
                  </a:moveTo>
                  <a:cubicBezTo>
                    <a:pt x="97" y="1"/>
                    <a:pt x="1" y="90"/>
                    <a:pt x="1" y="204"/>
                  </a:cubicBezTo>
                  <a:lnTo>
                    <a:pt x="1" y="817"/>
                  </a:lnTo>
                  <a:cubicBezTo>
                    <a:pt x="1" y="874"/>
                    <a:pt x="20" y="931"/>
                    <a:pt x="68" y="979"/>
                  </a:cubicBezTo>
                  <a:lnTo>
                    <a:pt x="479" y="1381"/>
                  </a:lnTo>
                  <a:cubicBezTo>
                    <a:pt x="518" y="1419"/>
                    <a:pt x="575" y="1448"/>
                    <a:pt x="632" y="1448"/>
                  </a:cubicBezTo>
                  <a:cubicBezTo>
                    <a:pt x="680" y="1448"/>
                    <a:pt x="738" y="1419"/>
                    <a:pt x="776" y="1381"/>
                  </a:cubicBezTo>
                  <a:cubicBezTo>
                    <a:pt x="738" y="1372"/>
                    <a:pt x="699" y="1352"/>
                    <a:pt x="671" y="1324"/>
                  </a:cubicBezTo>
                  <a:lnTo>
                    <a:pt x="250" y="922"/>
                  </a:lnTo>
                  <a:cubicBezTo>
                    <a:pt x="202" y="874"/>
                    <a:pt x="183" y="817"/>
                    <a:pt x="183" y="759"/>
                  </a:cubicBezTo>
                  <a:lnTo>
                    <a:pt x="183" y="147"/>
                  </a:lnTo>
                  <a:cubicBezTo>
                    <a:pt x="183" y="89"/>
                    <a:pt x="202" y="41"/>
                    <a:pt x="240" y="3"/>
                  </a:cubicBezTo>
                  <a:cubicBezTo>
                    <a:pt x="229" y="1"/>
                    <a:pt x="219" y="1"/>
                    <a:pt x="20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89"/>
            <p:cNvSpPr/>
            <p:nvPr/>
          </p:nvSpPr>
          <p:spPr>
            <a:xfrm>
              <a:off x="7151928" y="1633728"/>
              <a:ext cx="71401" cy="76338"/>
            </a:xfrm>
            <a:custGeom>
              <a:avLst/>
              <a:gdLst/>
              <a:ahLst/>
              <a:cxnLst/>
              <a:rect l="l" t="t" r="r" b="b"/>
              <a:pathLst>
                <a:path w="2719" h="2907" extrusionOk="0">
                  <a:moveTo>
                    <a:pt x="1879" y="0"/>
                  </a:moveTo>
                  <a:cubicBezTo>
                    <a:pt x="1863" y="0"/>
                    <a:pt x="1849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2163" y="2907"/>
                    <a:pt x="2718" y="2352"/>
                    <a:pt x="2718" y="1672"/>
                  </a:cubicBezTo>
                  <a:lnTo>
                    <a:pt x="2718" y="792"/>
                  </a:lnTo>
                  <a:cubicBezTo>
                    <a:pt x="2718" y="706"/>
                    <a:pt x="2661" y="629"/>
                    <a:pt x="2584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3" y="45"/>
                  </a:lnTo>
                  <a:cubicBezTo>
                    <a:pt x="1931" y="15"/>
                    <a:pt x="1904" y="0"/>
                    <a:pt x="187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89"/>
            <p:cNvSpPr/>
            <p:nvPr/>
          </p:nvSpPr>
          <p:spPr>
            <a:xfrm>
              <a:off x="7151928" y="1633728"/>
              <a:ext cx="51785" cy="76338"/>
            </a:xfrm>
            <a:custGeom>
              <a:avLst/>
              <a:gdLst/>
              <a:ahLst/>
              <a:cxnLst/>
              <a:rect l="l" t="t" r="r" b="b"/>
              <a:pathLst>
                <a:path w="1972" h="2907" extrusionOk="0">
                  <a:moveTo>
                    <a:pt x="1883" y="0"/>
                  </a:moveTo>
                  <a:cubicBezTo>
                    <a:pt x="1868" y="0"/>
                    <a:pt x="1852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804" y="2907"/>
                    <a:pt x="259" y="2361"/>
                    <a:pt x="249" y="1682"/>
                  </a:cubicBezTo>
                  <a:lnTo>
                    <a:pt x="249" y="830"/>
                  </a:lnTo>
                  <a:cubicBezTo>
                    <a:pt x="249" y="715"/>
                    <a:pt x="335" y="629"/>
                    <a:pt x="450" y="619"/>
                  </a:cubicBezTo>
                  <a:cubicBezTo>
                    <a:pt x="555" y="610"/>
                    <a:pt x="670" y="600"/>
                    <a:pt x="776" y="581"/>
                  </a:cubicBezTo>
                  <a:cubicBezTo>
                    <a:pt x="881" y="562"/>
                    <a:pt x="996" y="533"/>
                    <a:pt x="1101" y="505"/>
                  </a:cubicBezTo>
                  <a:cubicBezTo>
                    <a:pt x="1407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3" y="45"/>
                  </a:lnTo>
                  <a:cubicBezTo>
                    <a:pt x="1931" y="15"/>
                    <a:pt x="1908" y="0"/>
                    <a:pt x="188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89"/>
            <p:cNvSpPr/>
            <p:nvPr/>
          </p:nvSpPr>
          <p:spPr>
            <a:xfrm>
              <a:off x="7117003" y="1723353"/>
              <a:ext cx="61081" cy="68407"/>
            </a:xfrm>
            <a:custGeom>
              <a:avLst/>
              <a:gdLst/>
              <a:ahLst/>
              <a:cxnLst/>
              <a:rect l="l" t="t" r="r" b="b"/>
              <a:pathLst>
                <a:path w="2326" h="2605" extrusionOk="0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20" y="2475"/>
                    <a:pt x="135" y="2605"/>
                    <a:pt x="281" y="2605"/>
                  </a:cubicBezTo>
                  <a:cubicBezTo>
                    <a:pt x="286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89"/>
            <p:cNvSpPr/>
            <p:nvPr/>
          </p:nvSpPr>
          <p:spPr>
            <a:xfrm>
              <a:off x="7197174" y="1723616"/>
              <a:ext cx="60319" cy="68145"/>
            </a:xfrm>
            <a:custGeom>
              <a:avLst/>
              <a:gdLst/>
              <a:ahLst/>
              <a:cxnLst/>
              <a:rect l="l" t="t" r="r" b="b"/>
              <a:pathLst>
                <a:path w="2297" h="2595" extrusionOk="0">
                  <a:moveTo>
                    <a:pt x="718" y="1"/>
                  </a:moveTo>
                  <a:lnTo>
                    <a:pt x="0" y="2594"/>
                  </a:lnTo>
                  <a:lnTo>
                    <a:pt x="2000" y="2594"/>
                  </a:lnTo>
                  <a:cubicBezTo>
                    <a:pt x="2005" y="2594"/>
                    <a:pt x="2011" y="2595"/>
                    <a:pt x="2016" y="2595"/>
                  </a:cubicBezTo>
                  <a:cubicBezTo>
                    <a:pt x="2153" y="2595"/>
                    <a:pt x="2268" y="2474"/>
                    <a:pt x="2268" y="2336"/>
                  </a:cubicBezTo>
                  <a:lnTo>
                    <a:pt x="2268" y="1580"/>
                  </a:lnTo>
                  <a:cubicBezTo>
                    <a:pt x="2297" y="1015"/>
                    <a:pt x="1962" y="508"/>
                    <a:pt x="1445" y="297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89"/>
            <p:cNvSpPr/>
            <p:nvPr/>
          </p:nvSpPr>
          <p:spPr>
            <a:xfrm>
              <a:off x="7136094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89"/>
            <p:cNvSpPr/>
            <p:nvPr/>
          </p:nvSpPr>
          <p:spPr>
            <a:xfrm>
              <a:off x="7227583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1" y="1235"/>
                  </a:lnTo>
                  <a:lnTo>
                    <a:pt x="421" y="211"/>
                  </a:lnTo>
                  <a:cubicBezTo>
                    <a:pt x="421" y="96"/>
                    <a:pt x="325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89"/>
            <p:cNvSpPr/>
            <p:nvPr/>
          </p:nvSpPr>
          <p:spPr>
            <a:xfrm>
              <a:off x="7117003" y="1723353"/>
              <a:ext cx="42988" cy="68407"/>
            </a:xfrm>
            <a:custGeom>
              <a:avLst/>
              <a:gdLst/>
              <a:ahLst/>
              <a:cxnLst/>
              <a:rect l="l" t="t" r="r" b="b"/>
              <a:pathLst>
                <a:path w="1637" h="2605" extrusionOk="0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19" y="2480"/>
                    <a:pt x="144" y="2604"/>
                    <a:pt x="297" y="2604"/>
                  </a:cubicBezTo>
                  <a:lnTo>
                    <a:pt x="335" y="2604"/>
                  </a:lnTo>
                  <a:lnTo>
                    <a:pt x="335" y="1580"/>
                  </a:lnTo>
                  <a:cubicBezTo>
                    <a:pt x="306" y="1025"/>
                    <a:pt x="641" y="518"/>
                    <a:pt x="1158" y="307"/>
                  </a:cubicBezTo>
                  <a:lnTo>
                    <a:pt x="1637" y="106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89"/>
            <p:cNvSpPr/>
            <p:nvPr/>
          </p:nvSpPr>
          <p:spPr>
            <a:xfrm>
              <a:off x="7367313" y="1735931"/>
              <a:ext cx="25393" cy="20141"/>
            </a:xfrm>
            <a:custGeom>
              <a:avLst/>
              <a:gdLst/>
              <a:ahLst/>
              <a:cxnLst/>
              <a:rect l="l" t="t" r="r" b="b"/>
              <a:pathLst>
                <a:path w="967" h="767" extrusionOk="0">
                  <a:moveTo>
                    <a:pt x="488" y="0"/>
                  </a:moveTo>
                  <a:lnTo>
                    <a:pt x="0" y="355"/>
                  </a:lnTo>
                  <a:lnTo>
                    <a:pt x="172" y="766"/>
                  </a:lnTo>
                  <a:lnTo>
                    <a:pt x="814" y="766"/>
                  </a:lnTo>
                  <a:lnTo>
                    <a:pt x="967" y="35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89"/>
            <p:cNvSpPr/>
            <p:nvPr/>
          </p:nvSpPr>
          <p:spPr>
            <a:xfrm>
              <a:off x="7366551" y="1756047"/>
              <a:ext cx="27415" cy="35714"/>
            </a:xfrm>
            <a:custGeom>
              <a:avLst/>
              <a:gdLst/>
              <a:ahLst/>
              <a:cxnLst/>
              <a:rect l="l" t="t" r="r" b="b"/>
              <a:pathLst>
                <a:path w="1044" h="1360" extrusionOk="0">
                  <a:moveTo>
                    <a:pt x="201" y="0"/>
                  </a:moveTo>
                  <a:lnTo>
                    <a:pt x="221" y="29"/>
                  </a:lnTo>
                  <a:lnTo>
                    <a:pt x="0" y="1359"/>
                  </a:lnTo>
                  <a:lnTo>
                    <a:pt x="1044" y="1359"/>
                  </a:lnTo>
                  <a:lnTo>
                    <a:pt x="833" y="29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89"/>
            <p:cNvSpPr/>
            <p:nvPr/>
          </p:nvSpPr>
          <p:spPr>
            <a:xfrm>
              <a:off x="7352476" y="1726373"/>
              <a:ext cx="23398" cy="65387"/>
            </a:xfrm>
            <a:custGeom>
              <a:avLst/>
              <a:gdLst/>
              <a:ahLst/>
              <a:cxnLst/>
              <a:rect l="l" t="t" r="r" b="b"/>
              <a:pathLst>
                <a:path w="891" h="2490" extrusionOk="0">
                  <a:moveTo>
                    <a:pt x="1" y="1"/>
                  </a:moveTo>
                  <a:lnTo>
                    <a:pt x="134" y="958"/>
                  </a:lnTo>
                  <a:lnTo>
                    <a:pt x="565" y="2489"/>
                  </a:lnTo>
                  <a:lnTo>
                    <a:pt x="670" y="2489"/>
                  </a:lnTo>
                  <a:lnTo>
                    <a:pt x="891" y="1140"/>
                  </a:lnTo>
                  <a:lnTo>
                    <a:pt x="680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89"/>
            <p:cNvSpPr/>
            <p:nvPr/>
          </p:nvSpPr>
          <p:spPr>
            <a:xfrm>
              <a:off x="7384907" y="1725874"/>
              <a:ext cx="23398" cy="65886"/>
            </a:xfrm>
            <a:custGeom>
              <a:avLst/>
              <a:gdLst/>
              <a:ahLst/>
              <a:cxnLst/>
              <a:rect l="l" t="t" r="r" b="b"/>
              <a:pathLst>
                <a:path w="891" h="2509" extrusionOk="0">
                  <a:moveTo>
                    <a:pt x="890" y="1"/>
                  </a:moveTo>
                  <a:lnTo>
                    <a:pt x="182" y="651"/>
                  </a:lnTo>
                  <a:lnTo>
                    <a:pt x="0" y="1159"/>
                  </a:lnTo>
                  <a:lnTo>
                    <a:pt x="211" y="2508"/>
                  </a:lnTo>
                  <a:lnTo>
                    <a:pt x="325" y="2508"/>
                  </a:lnTo>
                  <a:lnTo>
                    <a:pt x="756" y="958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89"/>
            <p:cNvSpPr/>
            <p:nvPr/>
          </p:nvSpPr>
          <p:spPr>
            <a:xfrm>
              <a:off x="7348196" y="1714057"/>
              <a:ext cx="63628" cy="37368"/>
            </a:xfrm>
            <a:custGeom>
              <a:avLst/>
              <a:gdLst/>
              <a:ahLst/>
              <a:cxnLst/>
              <a:rect l="l" t="t" r="r" b="b"/>
              <a:pathLst>
                <a:path w="2423" h="1423" extrusionOk="0">
                  <a:moveTo>
                    <a:pt x="632" y="1"/>
                  </a:moveTo>
                  <a:lnTo>
                    <a:pt x="1" y="422"/>
                  </a:lnTo>
                  <a:lnTo>
                    <a:pt x="431" y="1312"/>
                  </a:lnTo>
                  <a:cubicBezTo>
                    <a:pt x="461" y="1377"/>
                    <a:pt x="523" y="1413"/>
                    <a:pt x="587" y="1413"/>
                  </a:cubicBezTo>
                  <a:cubicBezTo>
                    <a:pt x="626" y="1413"/>
                    <a:pt x="666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2" y="1408"/>
                    <a:pt x="1802" y="1422"/>
                    <a:pt x="1843" y="1422"/>
                  </a:cubicBezTo>
                  <a:cubicBezTo>
                    <a:pt x="1899" y="1422"/>
                    <a:pt x="1954" y="1396"/>
                    <a:pt x="1982" y="1341"/>
                  </a:cubicBezTo>
                  <a:lnTo>
                    <a:pt x="2422" y="432"/>
                  </a:lnTo>
                  <a:lnTo>
                    <a:pt x="1857" y="49"/>
                  </a:lnTo>
                  <a:lnTo>
                    <a:pt x="1714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89"/>
            <p:cNvSpPr/>
            <p:nvPr/>
          </p:nvSpPr>
          <p:spPr>
            <a:xfrm>
              <a:off x="7334882" y="1596202"/>
              <a:ext cx="90755" cy="64101"/>
            </a:xfrm>
            <a:custGeom>
              <a:avLst/>
              <a:gdLst/>
              <a:ahLst/>
              <a:cxnLst/>
              <a:rect l="l" t="t" r="r" b="b"/>
              <a:pathLst>
                <a:path w="3456" h="2441" extrusionOk="0">
                  <a:moveTo>
                    <a:pt x="3063" y="2087"/>
                  </a:moveTo>
                  <a:lnTo>
                    <a:pt x="3034" y="2106"/>
                  </a:lnTo>
                  <a:lnTo>
                    <a:pt x="3025" y="2115"/>
                  </a:lnTo>
                  <a:lnTo>
                    <a:pt x="2996" y="2135"/>
                  </a:lnTo>
                  <a:lnTo>
                    <a:pt x="3034" y="2106"/>
                  </a:lnTo>
                  <a:lnTo>
                    <a:pt x="3044" y="2096"/>
                  </a:lnTo>
                  <a:lnTo>
                    <a:pt x="3063" y="2087"/>
                  </a:lnTo>
                  <a:close/>
                  <a:moveTo>
                    <a:pt x="1656" y="0"/>
                  </a:moveTo>
                  <a:cubicBezTo>
                    <a:pt x="747" y="0"/>
                    <a:pt x="1" y="747"/>
                    <a:pt x="1" y="1656"/>
                  </a:cubicBezTo>
                  <a:lnTo>
                    <a:pt x="1" y="2441"/>
                  </a:lnTo>
                  <a:cubicBezTo>
                    <a:pt x="1" y="2441"/>
                    <a:pt x="374" y="2403"/>
                    <a:pt x="422" y="2221"/>
                  </a:cubicBezTo>
                  <a:cubicBezTo>
                    <a:pt x="441" y="2202"/>
                    <a:pt x="450" y="2182"/>
                    <a:pt x="460" y="2154"/>
                  </a:cubicBezTo>
                  <a:cubicBezTo>
                    <a:pt x="680" y="2154"/>
                    <a:pt x="1675" y="2144"/>
                    <a:pt x="2250" y="1455"/>
                  </a:cubicBezTo>
                  <a:cubicBezTo>
                    <a:pt x="2374" y="1790"/>
                    <a:pt x="2652" y="2048"/>
                    <a:pt x="2996" y="2144"/>
                  </a:cubicBezTo>
                  <a:cubicBezTo>
                    <a:pt x="2996" y="2173"/>
                    <a:pt x="3015" y="2192"/>
                    <a:pt x="3034" y="2211"/>
                  </a:cubicBezTo>
                  <a:cubicBezTo>
                    <a:pt x="308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89"/>
            <p:cNvSpPr/>
            <p:nvPr/>
          </p:nvSpPr>
          <p:spPr>
            <a:xfrm>
              <a:off x="7334645" y="1596202"/>
              <a:ext cx="49264" cy="64101"/>
            </a:xfrm>
            <a:custGeom>
              <a:avLst/>
              <a:gdLst/>
              <a:ahLst/>
              <a:cxnLst/>
              <a:rect l="l" t="t" r="r" b="b"/>
              <a:pathLst>
                <a:path w="1876" h="2441" extrusionOk="0">
                  <a:moveTo>
                    <a:pt x="1665" y="0"/>
                  </a:moveTo>
                  <a:cubicBezTo>
                    <a:pt x="746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306" y="2087"/>
                  </a:lnTo>
                  <a:lnTo>
                    <a:pt x="306" y="1656"/>
                  </a:lnTo>
                  <a:cubicBezTo>
                    <a:pt x="306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89"/>
            <p:cNvSpPr/>
            <p:nvPr/>
          </p:nvSpPr>
          <p:spPr>
            <a:xfrm>
              <a:off x="7413294" y="1653685"/>
              <a:ext cx="19879" cy="26733"/>
            </a:xfrm>
            <a:custGeom>
              <a:avLst/>
              <a:gdLst/>
              <a:ahLst/>
              <a:cxnLst/>
              <a:rect l="l" t="t" r="r" b="b"/>
              <a:pathLst>
                <a:path w="757" h="1018" extrusionOk="0">
                  <a:moveTo>
                    <a:pt x="202" y="1"/>
                  </a:moveTo>
                  <a:cubicBezTo>
                    <a:pt x="93" y="1"/>
                    <a:pt x="1" y="92"/>
                    <a:pt x="1" y="204"/>
                  </a:cubicBezTo>
                  <a:lnTo>
                    <a:pt x="1" y="807"/>
                  </a:lnTo>
                  <a:cubicBezTo>
                    <a:pt x="1" y="922"/>
                    <a:pt x="87" y="1017"/>
                    <a:pt x="20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07" y="989"/>
                    <a:pt x="345" y="979"/>
                    <a:pt x="383" y="950"/>
                  </a:cubicBezTo>
                  <a:cubicBezTo>
                    <a:pt x="422" y="912"/>
                    <a:pt x="460" y="883"/>
                    <a:pt x="508" y="855"/>
                  </a:cubicBezTo>
                  <a:cubicBezTo>
                    <a:pt x="757" y="568"/>
                    <a:pt x="623" y="127"/>
                    <a:pt x="268" y="13"/>
                  </a:cubicBezTo>
                  <a:cubicBezTo>
                    <a:pt x="246" y="5"/>
                    <a:pt x="224" y="1"/>
                    <a:pt x="20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89"/>
            <p:cNvSpPr/>
            <p:nvPr/>
          </p:nvSpPr>
          <p:spPr>
            <a:xfrm>
              <a:off x="7327345" y="1653738"/>
              <a:ext cx="20141" cy="26628"/>
            </a:xfrm>
            <a:custGeom>
              <a:avLst/>
              <a:gdLst/>
              <a:ahLst/>
              <a:cxnLst/>
              <a:rect l="l" t="t" r="r" b="b"/>
              <a:pathLst>
                <a:path w="767" h="1014" extrusionOk="0">
                  <a:moveTo>
                    <a:pt x="558" y="1"/>
                  </a:moveTo>
                  <a:cubicBezTo>
                    <a:pt x="537" y="1"/>
                    <a:pt x="517" y="4"/>
                    <a:pt x="498" y="11"/>
                  </a:cubicBezTo>
                  <a:cubicBezTo>
                    <a:pt x="0" y="154"/>
                    <a:pt x="0" y="853"/>
                    <a:pt x="498" y="1006"/>
                  </a:cubicBezTo>
                  <a:cubicBezTo>
                    <a:pt x="517" y="1011"/>
                    <a:pt x="536" y="1014"/>
                    <a:pt x="555" y="1014"/>
                  </a:cubicBezTo>
                  <a:cubicBezTo>
                    <a:pt x="667" y="1014"/>
                    <a:pt x="766" y="920"/>
                    <a:pt x="766" y="805"/>
                  </a:cubicBezTo>
                  <a:lnTo>
                    <a:pt x="766" y="202"/>
                  </a:lnTo>
                  <a:cubicBezTo>
                    <a:pt x="766" y="135"/>
                    <a:pt x="728" y="78"/>
                    <a:pt x="680" y="39"/>
                  </a:cubicBezTo>
                  <a:cubicBezTo>
                    <a:pt x="642" y="14"/>
                    <a:pt x="599" y="1"/>
                    <a:pt x="55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89"/>
            <p:cNvSpPr/>
            <p:nvPr/>
          </p:nvSpPr>
          <p:spPr>
            <a:xfrm>
              <a:off x="7363794" y="1700349"/>
              <a:ext cx="33193" cy="38130"/>
            </a:xfrm>
            <a:custGeom>
              <a:avLst/>
              <a:gdLst/>
              <a:ahLst/>
              <a:cxnLst/>
              <a:rect l="l" t="t" r="r" b="b"/>
              <a:pathLst>
                <a:path w="1264" h="1452" extrusionOk="0">
                  <a:moveTo>
                    <a:pt x="211" y="1"/>
                  </a:moveTo>
                  <a:cubicBezTo>
                    <a:pt x="96" y="1"/>
                    <a:pt x="0" y="89"/>
                    <a:pt x="0" y="207"/>
                  </a:cubicBezTo>
                  <a:lnTo>
                    <a:pt x="0" y="820"/>
                  </a:lnTo>
                  <a:cubicBezTo>
                    <a:pt x="0" y="877"/>
                    <a:pt x="19" y="934"/>
                    <a:pt x="58" y="982"/>
                  </a:cubicBezTo>
                  <a:lnTo>
                    <a:pt x="479" y="1384"/>
                  </a:lnTo>
                  <a:cubicBezTo>
                    <a:pt x="517" y="1422"/>
                    <a:pt x="574" y="1451"/>
                    <a:pt x="622" y="1451"/>
                  </a:cubicBezTo>
                  <a:cubicBezTo>
                    <a:pt x="680" y="1451"/>
                    <a:pt x="737" y="1422"/>
                    <a:pt x="775" y="1384"/>
                  </a:cubicBezTo>
                  <a:lnTo>
                    <a:pt x="1206" y="934"/>
                  </a:lnTo>
                  <a:cubicBezTo>
                    <a:pt x="1244" y="896"/>
                    <a:pt x="1263" y="848"/>
                    <a:pt x="1263" y="791"/>
                  </a:cubicBezTo>
                  <a:lnTo>
                    <a:pt x="1263" y="217"/>
                  </a:lnTo>
                  <a:cubicBezTo>
                    <a:pt x="1263" y="159"/>
                    <a:pt x="1244" y="102"/>
                    <a:pt x="1196" y="63"/>
                  </a:cubicBezTo>
                  <a:cubicBezTo>
                    <a:pt x="1158" y="25"/>
                    <a:pt x="1101" y="6"/>
                    <a:pt x="1043" y="6"/>
                  </a:cubicBezTo>
                  <a:lnTo>
                    <a:pt x="995" y="6"/>
                  </a:lnTo>
                  <a:cubicBezTo>
                    <a:pt x="919" y="25"/>
                    <a:pt x="842" y="35"/>
                    <a:pt x="756" y="35"/>
                  </a:cubicBezTo>
                  <a:lnTo>
                    <a:pt x="507" y="35"/>
                  </a:lnTo>
                  <a:cubicBezTo>
                    <a:pt x="421" y="35"/>
                    <a:pt x="335" y="25"/>
                    <a:pt x="259" y="6"/>
                  </a:cubicBezTo>
                  <a:cubicBezTo>
                    <a:pt x="242" y="3"/>
                    <a:pt x="226" y="1"/>
                    <a:pt x="21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89"/>
            <p:cNvSpPr/>
            <p:nvPr/>
          </p:nvSpPr>
          <p:spPr>
            <a:xfrm>
              <a:off x="7363531" y="1700428"/>
              <a:ext cx="20640" cy="38051"/>
            </a:xfrm>
            <a:custGeom>
              <a:avLst/>
              <a:gdLst/>
              <a:ahLst/>
              <a:cxnLst/>
              <a:rect l="l" t="t" r="r" b="b"/>
              <a:pathLst>
                <a:path w="786" h="1449" extrusionOk="0">
                  <a:moveTo>
                    <a:pt x="218" y="1"/>
                  </a:moveTo>
                  <a:cubicBezTo>
                    <a:pt x="106" y="1"/>
                    <a:pt x="10" y="90"/>
                    <a:pt x="10" y="204"/>
                  </a:cubicBezTo>
                  <a:lnTo>
                    <a:pt x="10" y="817"/>
                  </a:lnTo>
                  <a:cubicBezTo>
                    <a:pt x="1" y="874"/>
                    <a:pt x="29" y="931"/>
                    <a:pt x="68" y="979"/>
                  </a:cubicBezTo>
                  <a:lnTo>
                    <a:pt x="489" y="1381"/>
                  </a:lnTo>
                  <a:cubicBezTo>
                    <a:pt x="527" y="1419"/>
                    <a:pt x="584" y="1448"/>
                    <a:pt x="632" y="1448"/>
                  </a:cubicBezTo>
                  <a:cubicBezTo>
                    <a:pt x="690" y="1448"/>
                    <a:pt x="747" y="1419"/>
                    <a:pt x="785" y="1381"/>
                  </a:cubicBezTo>
                  <a:cubicBezTo>
                    <a:pt x="738" y="1372"/>
                    <a:pt x="709" y="1352"/>
                    <a:pt x="671" y="1324"/>
                  </a:cubicBezTo>
                  <a:lnTo>
                    <a:pt x="259" y="922"/>
                  </a:lnTo>
                  <a:cubicBezTo>
                    <a:pt x="211" y="874"/>
                    <a:pt x="192" y="817"/>
                    <a:pt x="192" y="759"/>
                  </a:cubicBezTo>
                  <a:lnTo>
                    <a:pt x="192" y="147"/>
                  </a:lnTo>
                  <a:cubicBezTo>
                    <a:pt x="192" y="89"/>
                    <a:pt x="211" y="41"/>
                    <a:pt x="249" y="3"/>
                  </a:cubicBezTo>
                  <a:cubicBezTo>
                    <a:pt x="239" y="1"/>
                    <a:pt x="228" y="1"/>
                    <a:pt x="21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89"/>
            <p:cNvSpPr/>
            <p:nvPr/>
          </p:nvSpPr>
          <p:spPr>
            <a:xfrm>
              <a:off x="7344677" y="1633728"/>
              <a:ext cx="71401" cy="76338"/>
            </a:xfrm>
            <a:custGeom>
              <a:avLst/>
              <a:gdLst/>
              <a:ahLst/>
              <a:cxnLst/>
              <a:rect l="l" t="t" r="r" b="b"/>
              <a:pathLst>
                <a:path w="2719" h="2907" extrusionOk="0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2164" y="2907"/>
                    <a:pt x="2709" y="2352"/>
                    <a:pt x="2719" y="1672"/>
                  </a:cubicBezTo>
                  <a:lnTo>
                    <a:pt x="2719" y="792"/>
                  </a:lnTo>
                  <a:cubicBezTo>
                    <a:pt x="2709" y="706"/>
                    <a:pt x="2661" y="629"/>
                    <a:pt x="2575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89"/>
            <p:cNvSpPr/>
            <p:nvPr/>
          </p:nvSpPr>
          <p:spPr>
            <a:xfrm>
              <a:off x="7344677" y="1633728"/>
              <a:ext cx="51811" cy="76338"/>
            </a:xfrm>
            <a:custGeom>
              <a:avLst/>
              <a:gdLst/>
              <a:ahLst/>
              <a:cxnLst/>
              <a:rect l="l" t="t" r="r" b="b"/>
              <a:pathLst>
                <a:path w="1973" h="2907" extrusionOk="0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805" y="2907"/>
                    <a:pt x="250" y="2361"/>
                    <a:pt x="250" y="1682"/>
                  </a:cubicBezTo>
                  <a:lnTo>
                    <a:pt x="250" y="830"/>
                  </a:lnTo>
                  <a:cubicBezTo>
                    <a:pt x="250" y="715"/>
                    <a:pt x="336" y="629"/>
                    <a:pt x="441" y="619"/>
                  </a:cubicBezTo>
                  <a:cubicBezTo>
                    <a:pt x="556" y="610"/>
                    <a:pt x="661" y="600"/>
                    <a:pt x="766" y="581"/>
                  </a:cubicBezTo>
                  <a:cubicBezTo>
                    <a:pt x="881" y="562"/>
                    <a:pt x="987" y="533"/>
                    <a:pt x="1101" y="505"/>
                  </a:cubicBezTo>
                  <a:cubicBezTo>
                    <a:pt x="1408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89"/>
            <p:cNvSpPr/>
            <p:nvPr/>
          </p:nvSpPr>
          <p:spPr>
            <a:xfrm>
              <a:off x="7309751" y="1723353"/>
              <a:ext cx="61107" cy="68407"/>
            </a:xfrm>
            <a:custGeom>
              <a:avLst/>
              <a:gdLst/>
              <a:ahLst/>
              <a:cxnLst/>
              <a:rect l="l" t="t" r="r" b="b"/>
              <a:pathLst>
                <a:path w="2327" h="2605" extrusionOk="0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10" y="2475"/>
                    <a:pt x="135" y="2605"/>
                    <a:pt x="282" y="2605"/>
                  </a:cubicBezTo>
                  <a:cubicBezTo>
                    <a:pt x="287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89"/>
            <p:cNvSpPr/>
            <p:nvPr/>
          </p:nvSpPr>
          <p:spPr>
            <a:xfrm>
              <a:off x="7389660" y="1723616"/>
              <a:ext cx="60345" cy="68145"/>
            </a:xfrm>
            <a:custGeom>
              <a:avLst/>
              <a:gdLst/>
              <a:ahLst/>
              <a:cxnLst/>
              <a:rect l="l" t="t" r="r" b="b"/>
              <a:pathLst>
                <a:path w="2298" h="2595" extrusionOk="0">
                  <a:moveTo>
                    <a:pt x="728" y="1"/>
                  </a:moveTo>
                  <a:lnTo>
                    <a:pt x="1" y="2594"/>
                  </a:lnTo>
                  <a:lnTo>
                    <a:pt x="2011" y="2594"/>
                  </a:lnTo>
                  <a:cubicBezTo>
                    <a:pt x="2154" y="2594"/>
                    <a:pt x="2279" y="2479"/>
                    <a:pt x="2279" y="2336"/>
                  </a:cubicBezTo>
                  <a:lnTo>
                    <a:pt x="2279" y="1580"/>
                  </a:lnTo>
                  <a:cubicBezTo>
                    <a:pt x="2298" y="1025"/>
                    <a:pt x="1972" y="508"/>
                    <a:pt x="1456" y="297"/>
                  </a:cubicBezTo>
                  <a:lnTo>
                    <a:pt x="72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89"/>
            <p:cNvSpPr/>
            <p:nvPr/>
          </p:nvSpPr>
          <p:spPr>
            <a:xfrm>
              <a:off x="7328842" y="1759303"/>
              <a:ext cx="10845" cy="32457"/>
            </a:xfrm>
            <a:custGeom>
              <a:avLst/>
              <a:gdLst/>
              <a:ahLst/>
              <a:cxnLst/>
              <a:rect l="l" t="t" r="r" b="b"/>
              <a:pathLst>
                <a:path w="413" h="1236" extrusionOk="0">
                  <a:moveTo>
                    <a:pt x="20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235"/>
                  </a:lnTo>
                  <a:lnTo>
                    <a:pt x="412" y="1235"/>
                  </a:lnTo>
                  <a:lnTo>
                    <a:pt x="412" y="211"/>
                  </a:lnTo>
                  <a:cubicBezTo>
                    <a:pt x="412" y="96"/>
                    <a:pt x="317" y="1"/>
                    <a:pt x="202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89"/>
            <p:cNvSpPr/>
            <p:nvPr/>
          </p:nvSpPr>
          <p:spPr>
            <a:xfrm>
              <a:off x="7420332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89"/>
            <p:cNvSpPr/>
            <p:nvPr/>
          </p:nvSpPr>
          <p:spPr>
            <a:xfrm>
              <a:off x="7309751" y="1723353"/>
              <a:ext cx="42751" cy="68407"/>
            </a:xfrm>
            <a:custGeom>
              <a:avLst/>
              <a:gdLst/>
              <a:ahLst/>
              <a:cxnLst/>
              <a:rect l="l" t="t" r="r" b="b"/>
              <a:pathLst>
                <a:path w="1628" h="2605" extrusionOk="0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20" y="2480"/>
                    <a:pt x="144" y="2604"/>
                    <a:pt x="297" y="2604"/>
                  </a:cubicBezTo>
                  <a:lnTo>
                    <a:pt x="326" y="2604"/>
                  </a:lnTo>
                  <a:lnTo>
                    <a:pt x="326" y="1580"/>
                  </a:lnTo>
                  <a:cubicBezTo>
                    <a:pt x="307" y="1025"/>
                    <a:pt x="632" y="518"/>
                    <a:pt x="1149" y="317"/>
                  </a:cubicBezTo>
                  <a:lnTo>
                    <a:pt x="1628" y="11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7" name="Google Shape;12697;p89"/>
          <p:cNvGrpSpPr/>
          <p:nvPr/>
        </p:nvGrpSpPr>
        <p:grpSpPr>
          <a:xfrm>
            <a:off x="2200238" y="4289165"/>
            <a:ext cx="374756" cy="329300"/>
            <a:chOff x="2200238" y="4289165"/>
            <a:chExt cx="374756" cy="329300"/>
          </a:xfrm>
        </p:grpSpPr>
        <p:sp>
          <p:nvSpPr>
            <p:cNvPr id="12698" name="Google Shape;12698;p89"/>
            <p:cNvSpPr/>
            <p:nvPr/>
          </p:nvSpPr>
          <p:spPr>
            <a:xfrm>
              <a:off x="2437733" y="4289165"/>
              <a:ext cx="54568" cy="65991"/>
            </a:xfrm>
            <a:custGeom>
              <a:avLst/>
              <a:gdLst/>
              <a:ahLst/>
              <a:cxnLst/>
              <a:rect l="l" t="t" r="r" b="b"/>
              <a:pathLst>
                <a:path w="2078" h="2513" extrusionOk="0">
                  <a:moveTo>
                    <a:pt x="1356" y="1"/>
                  </a:moveTo>
                  <a:cubicBezTo>
                    <a:pt x="1115" y="1"/>
                    <a:pt x="883" y="138"/>
                    <a:pt x="776" y="378"/>
                  </a:cubicBezTo>
                  <a:lnTo>
                    <a:pt x="1" y="2053"/>
                  </a:lnTo>
                  <a:lnTo>
                    <a:pt x="795" y="2513"/>
                  </a:lnTo>
                  <a:lnTo>
                    <a:pt x="1857" y="1010"/>
                  </a:lnTo>
                  <a:cubicBezTo>
                    <a:pt x="2077" y="704"/>
                    <a:pt x="1991" y="273"/>
                    <a:pt x="1666" y="82"/>
                  </a:cubicBezTo>
                  <a:cubicBezTo>
                    <a:pt x="1567" y="27"/>
                    <a:pt x="1461" y="1"/>
                    <a:pt x="13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89"/>
            <p:cNvSpPr/>
            <p:nvPr/>
          </p:nvSpPr>
          <p:spPr>
            <a:xfrm>
              <a:off x="2448552" y="4306575"/>
              <a:ext cx="40493" cy="48844"/>
            </a:xfrm>
            <a:custGeom>
              <a:avLst/>
              <a:gdLst/>
              <a:ahLst/>
              <a:cxnLst/>
              <a:rect l="l" t="t" r="r" b="b"/>
              <a:pathLst>
                <a:path w="1542" h="1860" extrusionOk="0">
                  <a:moveTo>
                    <a:pt x="1145" y="0"/>
                  </a:moveTo>
                  <a:cubicBezTo>
                    <a:pt x="909" y="0"/>
                    <a:pt x="680" y="135"/>
                    <a:pt x="584" y="376"/>
                  </a:cubicBezTo>
                  <a:lnTo>
                    <a:pt x="0" y="1639"/>
                  </a:lnTo>
                  <a:lnTo>
                    <a:pt x="383" y="1859"/>
                  </a:lnTo>
                  <a:lnTo>
                    <a:pt x="1445" y="347"/>
                  </a:lnTo>
                  <a:cubicBezTo>
                    <a:pt x="1493" y="280"/>
                    <a:pt x="1522" y="213"/>
                    <a:pt x="1541" y="146"/>
                  </a:cubicBezTo>
                  <a:cubicBezTo>
                    <a:pt x="1424" y="47"/>
                    <a:pt x="1283" y="0"/>
                    <a:pt x="114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89"/>
            <p:cNvSpPr/>
            <p:nvPr/>
          </p:nvSpPr>
          <p:spPr>
            <a:xfrm>
              <a:off x="2282930" y="4552658"/>
              <a:ext cx="54805" cy="65808"/>
            </a:xfrm>
            <a:custGeom>
              <a:avLst/>
              <a:gdLst/>
              <a:ahLst/>
              <a:cxnLst/>
              <a:rect l="l" t="t" r="r" b="b"/>
              <a:pathLst>
                <a:path w="2087" h="2506" extrusionOk="0">
                  <a:moveTo>
                    <a:pt x="1292" y="1"/>
                  </a:moveTo>
                  <a:lnTo>
                    <a:pt x="221" y="1513"/>
                  </a:lnTo>
                  <a:cubicBezTo>
                    <a:pt x="0" y="1819"/>
                    <a:pt x="96" y="2240"/>
                    <a:pt x="422" y="2422"/>
                  </a:cubicBezTo>
                  <a:cubicBezTo>
                    <a:pt x="520" y="2479"/>
                    <a:pt x="628" y="2506"/>
                    <a:pt x="734" y="2506"/>
                  </a:cubicBezTo>
                  <a:cubicBezTo>
                    <a:pt x="969" y="2506"/>
                    <a:pt x="1197" y="2375"/>
                    <a:pt x="1302" y="2145"/>
                  </a:cubicBezTo>
                  <a:lnTo>
                    <a:pt x="2087" y="460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89"/>
            <p:cNvSpPr/>
            <p:nvPr/>
          </p:nvSpPr>
          <p:spPr>
            <a:xfrm>
              <a:off x="2300026" y="4558960"/>
              <a:ext cx="37709" cy="54542"/>
            </a:xfrm>
            <a:custGeom>
              <a:avLst/>
              <a:gdLst/>
              <a:ahLst/>
              <a:cxnLst/>
              <a:rect l="l" t="t" r="r" b="b"/>
              <a:pathLst>
                <a:path w="1436" h="2077" extrusionOk="0">
                  <a:moveTo>
                    <a:pt x="1053" y="0"/>
                  </a:moveTo>
                  <a:lnTo>
                    <a:pt x="249" y="1139"/>
                  </a:lnTo>
                  <a:cubicBezTo>
                    <a:pt x="0" y="1464"/>
                    <a:pt x="134" y="1943"/>
                    <a:pt x="527" y="2077"/>
                  </a:cubicBezTo>
                  <a:cubicBezTo>
                    <a:pt x="574" y="2029"/>
                    <a:pt x="622" y="1972"/>
                    <a:pt x="651" y="1905"/>
                  </a:cubicBezTo>
                  <a:lnTo>
                    <a:pt x="1436" y="22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89"/>
            <p:cNvSpPr/>
            <p:nvPr/>
          </p:nvSpPr>
          <p:spPr>
            <a:xfrm>
              <a:off x="2282930" y="4289349"/>
              <a:ext cx="54805" cy="66070"/>
            </a:xfrm>
            <a:custGeom>
              <a:avLst/>
              <a:gdLst/>
              <a:ahLst/>
              <a:cxnLst/>
              <a:rect l="l" t="t" r="r" b="b"/>
              <a:pathLst>
                <a:path w="2087" h="2516" extrusionOk="0">
                  <a:moveTo>
                    <a:pt x="733" y="1"/>
                  </a:moveTo>
                  <a:cubicBezTo>
                    <a:pt x="627" y="1"/>
                    <a:pt x="520" y="28"/>
                    <a:pt x="422" y="84"/>
                  </a:cubicBezTo>
                  <a:cubicBezTo>
                    <a:pt x="96" y="266"/>
                    <a:pt x="0" y="687"/>
                    <a:pt x="221" y="994"/>
                  </a:cubicBezTo>
                  <a:lnTo>
                    <a:pt x="1292" y="2515"/>
                  </a:lnTo>
                  <a:lnTo>
                    <a:pt x="2087" y="2056"/>
                  </a:lnTo>
                  <a:lnTo>
                    <a:pt x="1302" y="371"/>
                  </a:lnTo>
                  <a:cubicBezTo>
                    <a:pt x="1196" y="134"/>
                    <a:pt x="968" y="1"/>
                    <a:pt x="73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89"/>
            <p:cNvSpPr/>
            <p:nvPr/>
          </p:nvSpPr>
          <p:spPr>
            <a:xfrm>
              <a:off x="2300026" y="4294312"/>
              <a:ext cx="37709" cy="54805"/>
            </a:xfrm>
            <a:custGeom>
              <a:avLst/>
              <a:gdLst/>
              <a:ahLst/>
              <a:cxnLst/>
              <a:rect l="l" t="t" r="r" b="b"/>
              <a:pathLst>
                <a:path w="1436" h="2087" extrusionOk="0">
                  <a:moveTo>
                    <a:pt x="527" y="1"/>
                  </a:moveTo>
                  <a:cubicBezTo>
                    <a:pt x="134" y="144"/>
                    <a:pt x="0" y="623"/>
                    <a:pt x="249" y="948"/>
                  </a:cubicBezTo>
                  <a:lnTo>
                    <a:pt x="1053" y="2087"/>
                  </a:lnTo>
                  <a:lnTo>
                    <a:pt x="1436" y="1867"/>
                  </a:lnTo>
                  <a:lnTo>
                    <a:pt x="651" y="182"/>
                  </a:lnTo>
                  <a:cubicBezTo>
                    <a:pt x="622" y="115"/>
                    <a:pt x="574" y="58"/>
                    <a:pt x="52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89"/>
            <p:cNvSpPr/>
            <p:nvPr/>
          </p:nvSpPr>
          <p:spPr>
            <a:xfrm>
              <a:off x="2437497" y="4552658"/>
              <a:ext cx="54542" cy="65808"/>
            </a:xfrm>
            <a:custGeom>
              <a:avLst/>
              <a:gdLst/>
              <a:ahLst/>
              <a:cxnLst/>
              <a:rect l="l" t="t" r="r" b="b"/>
              <a:pathLst>
                <a:path w="2077" h="2506" extrusionOk="0">
                  <a:moveTo>
                    <a:pt x="804" y="1"/>
                  </a:moveTo>
                  <a:lnTo>
                    <a:pt x="0" y="460"/>
                  </a:lnTo>
                  <a:lnTo>
                    <a:pt x="785" y="2145"/>
                  </a:lnTo>
                  <a:cubicBezTo>
                    <a:pt x="890" y="2375"/>
                    <a:pt x="1118" y="2506"/>
                    <a:pt x="1352" y="2506"/>
                  </a:cubicBezTo>
                  <a:cubicBezTo>
                    <a:pt x="1459" y="2506"/>
                    <a:pt x="1567" y="2479"/>
                    <a:pt x="1665" y="2422"/>
                  </a:cubicBezTo>
                  <a:cubicBezTo>
                    <a:pt x="1991" y="2240"/>
                    <a:pt x="2077" y="1819"/>
                    <a:pt x="1866" y="1513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89"/>
            <p:cNvSpPr/>
            <p:nvPr/>
          </p:nvSpPr>
          <p:spPr>
            <a:xfrm>
              <a:off x="2448552" y="4552658"/>
              <a:ext cx="40493" cy="48791"/>
            </a:xfrm>
            <a:custGeom>
              <a:avLst/>
              <a:gdLst/>
              <a:ahLst/>
              <a:cxnLst/>
              <a:rect l="l" t="t" r="r" b="b"/>
              <a:pathLst>
                <a:path w="1542" h="1858" extrusionOk="0">
                  <a:moveTo>
                    <a:pt x="383" y="1"/>
                  </a:moveTo>
                  <a:lnTo>
                    <a:pt x="0" y="221"/>
                  </a:lnTo>
                  <a:lnTo>
                    <a:pt x="584" y="1484"/>
                  </a:lnTo>
                  <a:cubicBezTo>
                    <a:pt x="681" y="1721"/>
                    <a:pt x="913" y="1858"/>
                    <a:pt x="1150" y="1858"/>
                  </a:cubicBezTo>
                  <a:cubicBezTo>
                    <a:pt x="1287" y="1858"/>
                    <a:pt x="1425" y="1812"/>
                    <a:pt x="1541" y="1714"/>
                  </a:cubicBezTo>
                  <a:cubicBezTo>
                    <a:pt x="1522" y="1637"/>
                    <a:pt x="1493" y="1570"/>
                    <a:pt x="1445" y="1513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89"/>
            <p:cNvSpPr/>
            <p:nvPr/>
          </p:nvSpPr>
          <p:spPr>
            <a:xfrm>
              <a:off x="2200238" y="4437482"/>
              <a:ext cx="66385" cy="33088"/>
            </a:xfrm>
            <a:custGeom>
              <a:avLst/>
              <a:gdLst/>
              <a:ahLst/>
              <a:cxnLst/>
              <a:rect l="l" t="t" r="r" b="b"/>
              <a:pathLst>
                <a:path w="2528" h="1260" extrusionOk="0">
                  <a:moveTo>
                    <a:pt x="625" y="0"/>
                  </a:moveTo>
                  <a:cubicBezTo>
                    <a:pt x="281" y="0"/>
                    <a:pt x="1" y="283"/>
                    <a:pt x="1" y="626"/>
                  </a:cubicBezTo>
                  <a:cubicBezTo>
                    <a:pt x="1" y="982"/>
                    <a:pt x="288" y="1259"/>
                    <a:pt x="638" y="1259"/>
                  </a:cubicBezTo>
                  <a:cubicBezTo>
                    <a:pt x="655" y="1259"/>
                    <a:pt x="673" y="1259"/>
                    <a:pt x="690" y="1257"/>
                  </a:cubicBezTo>
                  <a:lnTo>
                    <a:pt x="2527" y="1085"/>
                  </a:lnTo>
                  <a:lnTo>
                    <a:pt x="2527" y="166"/>
                  </a:lnTo>
                  <a:lnTo>
                    <a:pt x="690" y="4"/>
                  </a:lnTo>
                  <a:cubicBezTo>
                    <a:pt x="668" y="1"/>
                    <a:pt x="646" y="0"/>
                    <a:pt x="62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89"/>
            <p:cNvSpPr/>
            <p:nvPr/>
          </p:nvSpPr>
          <p:spPr>
            <a:xfrm>
              <a:off x="2212317" y="4437455"/>
              <a:ext cx="54306" cy="19537"/>
            </a:xfrm>
            <a:custGeom>
              <a:avLst/>
              <a:gdLst/>
              <a:ahLst/>
              <a:cxnLst/>
              <a:rect l="l" t="t" r="r" b="b"/>
              <a:pathLst>
                <a:path w="2068" h="744" extrusionOk="0">
                  <a:moveTo>
                    <a:pt x="168" y="1"/>
                  </a:moveTo>
                  <a:cubicBezTo>
                    <a:pt x="113" y="1"/>
                    <a:pt x="59" y="10"/>
                    <a:pt x="10" y="24"/>
                  </a:cubicBezTo>
                  <a:cubicBezTo>
                    <a:pt x="0" y="53"/>
                    <a:pt x="0" y="81"/>
                    <a:pt x="0" y="110"/>
                  </a:cubicBezTo>
                  <a:cubicBezTo>
                    <a:pt x="0" y="466"/>
                    <a:pt x="287" y="744"/>
                    <a:pt x="638" y="744"/>
                  </a:cubicBezTo>
                  <a:cubicBezTo>
                    <a:pt x="655" y="744"/>
                    <a:pt x="672" y="743"/>
                    <a:pt x="689" y="742"/>
                  </a:cubicBezTo>
                  <a:lnTo>
                    <a:pt x="2067" y="608"/>
                  </a:lnTo>
                  <a:lnTo>
                    <a:pt x="2067" y="167"/>
                  </a:lnTo>
                  <a:lnTo>
                    <a:pt x="230" y="5"/>
                  </a:lnTo>
                  <a:cubicBezTo>
                    <a:pt x="209" y="2"/>
                    <a:pt x="189" y="1"/>
                    <a:pt x="16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89"/>
            <p:cNvSpPr/>
            <p:nvPr/>
          </p:nvSpPr>
          <p:spPr>
            <a:xfrm>
              <a:off x="2508346" y="4437482"/>
              <a:ext cx="66648" cy="33088"/>
            </a:xfrm>
            <a:custGeom>
              <a:avLst/>
              <a:gdLst/>
              <a:ahLst/>
              <a:cxnLst/>
              <a:rect l="l" t="t" r="r" b="b"/>
              <a:pathLst>
                <a:path w="2538" h="1260" extrusionOk="0">
                  <a:moveTo>
                    <a:pt x="1913" y="0"/>
                  </a:moveTo>
                  <a:cubicBezTo>
                    <a:pt x="1892" y="0"/>
                    <a:pt x="1870" y="1"/>
                    <a:pt x="1848" y="4"/>
                  </a:cubicBezTo>
                  <a:lnTo>
                    <a:pt x="1" y="166"/>
                  </a:lnTo>
                  <a:lnTo>
                    <a:pt x="1" y="1085"/>
                  </a:lnTo>
                  <a:lnTo>
                    <a:pt x="1848" y="1257"/>
                  </a:lnTo>
                  <a:cubicBezTo>
                    <a:pt x="1865" y="1259"/>
                    <a:pt x="1882" y="1259"/>
                    <a:pt x="1899" y="1259"/>
                  </a:cubicBezTo>
                  <a:cubicBezTo>
                    <a:pt x="2250" y="1259"/>
                    <a:pt x="2537" y="982"/>
                    <a:pt x="2537" y="626"/>
                  </a:cubicBezTo>
                  <a:cubicBezTo>
                    <a:pt x="2537" y="283"/>
                    <a:pt x="2257" y="0"/>
                    <a:pt x="191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89"/>
            <p:cNvSpPr/>
            <p:nvPr/>
          </p:nvSpPr>
          <p:spPr>
            <a:xfrm>
              <a:off x="2508346" y="4437455"/>
              <a:ext cx="54568" cy="19537"/>
            </a:xfrm>
            <a:custGeom>
              <a:avLst/>
              <a:gdLst/>
              <a:ahLst/>
              <a:cxnLst/>
              <a:rect l="l" t="t" r="r" b="b"/>
              <a:pathLst>
                <a:path w="2078" h="744" extrusionOk="0">
                  <a:moveTo>
                    <a:pt x="1908" y="1"/>
                  </a:moveTo>
                  <a:cubicBezTo>
                    <a:pt x="1888" y="1"/>
                    <a:pt x="1869" y="2"/>
                    <a:pt x="1848" y="5"/>
                  </a:cubicBezTo>
                  <a:lnTo>
                    <a:pt x="1" y="167"/>
                  </a:lnTo>
                  <a:lnTo>
                    <a:pt x="1" y="608"/>
                  </a:lnTo>
                  <a:lnTo>
                    <a:pt x="1389" y="742"/>
                  </a:lnTo>
                  <a:cubicBezTo>
                    <a:pt x="1406" y="743"/>
                    <a:pt x="1423" y="744"/>
                    <a:pt x="1440" y="744"/>
                  </a:cubicBezTo>
                  <a:cubicBezTo>
                    <a:pt x="1790" y="744"/>
                    <a:pt x="2078" y="466"/>
                    <a:pt x="2078" y="110"/>
                  </a:cubicBezTo>
                  <a:cubicBezTo>
                    <a:pt x="2078" y="81"/>
                    <a:pt x="2078" y="53"/>
                    <a:pt x="2068" y="24"/>
                  </a:cubicBezTo>
                  <a:cubicBezTo>
                    <a:pt x="2012" y="10"/>
                    <a:pt x="1961" y="1"/>
                    <a:pt x="190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89"/>
            <p:cNvSpPr/>
            <p:nvPr/>
          </p:nvSpPr>
          <p:spPr>
            <a:xfrm>
              <a:off x="2250762" y="4326979"/>
              <a:ext cx="263913" cy="253960"/>
            </a:xfrm>
            <a:custGeom>
              <a:avLst/>
              <a:gdLst/>
              <a:ahLst/>
              <a:cxnLst/>
              <a:rect l="l" t="t" r="r" b="b"/>
              <a:pathLst>
                <a:path w="10050" h="9671" extrusionOk="0">
                  <a:moveTo>
                    <a:pt x="5208" y="1153"/>
                  </a:moveTo>
                  <a:cubicBezTo>
                    <a:pt x="5685" y="1153"/>
                    <a:pt x="6165" y="1246"/>
                    <a:pt x="6623" y="1436"/>
                  </a:cubicBezTo>
                  <a:cubicBezTo>
                    <a:pt x="7992" y="2001"/>
                    <a:pt x="8891" y="3350"/>
                    <a:pt x="8891" y="4834"/>
                  </a:cubicBezTo>
                  <a:cubicBezTo>
                    <a:pt x="8891" y="6872"/>
                    <a:pt x="7245" y="8518"/>
                    <a:pt x="5207" y="8518"/>
                  </a:cubicBezTo>
                  <a:cubicBezTo>
                    <a:pt x="3723" y="8518"/>
                    <a:pt x="2374" y="7619"/>
                    <a:pt x="1809" y="6250"/>
                  </a:cubicBezTo>
                  <a:cubicBezTo>
                    <a:pt x="1235" y="4872"/>
                    <a:pt x="1551" y="3283"/>
                    <a:pt x="2604" y="2231"/>
                  </a:cubicBezTo>
                  <a:cubicBezTo>
                    <a:pt x="3307" y="1528"/>
                    <a:pt x="4249" y="1153"/>
                    <a:pt x="5208" y="1153"/>
                  </a:cubicBezTo>
                  <a:close/>
                  <a:moveTo>
                    <a:pt x="5207" y="1"/>
                  </a:moveTo>
                  <a:cubicBezTo>
                    <a:pt x="3254" y="1"/>
                    <a:pt x="1493" y="1187"/>
                    <a:pt x="747" y="2987"/>
                  </a:cubicBezTo>
                  <a:cubicBezTo>
                    <a:pt x="0" y="4795"/>
                    <a:pt x="412" y="6872"/>
                    <a:pt x="1800" y="8260"/>
                  </a:cubicBezTo>
                  <a:cubicBezTo>
                    <a:pt x="2721" y="9181"/>
                    <a:pt x="3959" y="9671"/>
                    <a:pt x="5216" y="9671"/>
                  </a:cubicBezTo>
                  <a:cubicBezTo>
                    <a:pt x="5839" y="9671"/>
                    <a:pt x="6467" y="9550"/>
                    <a:pt x="7063" y="9303"/>
                  </a:cubicBezTo>
                  <a:cubicBezTo>
                    <a:pt x="8872" y="8557"/>
                    <a:pt x="10049" y="6796"/>
                    <a:pt x="10049" y="4834"/>
                  </a:cubicBezTo>
                  <a:cubicBezTo>
                    <a:pt x="10049" y="2164"/>
                    <a:pt x="7886" y="1"/>
                    <a:pt x="520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89"/>
            <p:cNvSpPr/>
            <p:nvPr/>
          </p:nvSpPr>
          <p:spPr>
            <a:xfrm>
              <a:off x="2270116" y="4345073"/>
              <a:ext cx="226204" cy="217669"/>
            </a:xfrm>
            <a:custGeom>
              <a:avLst/>
              <a:gdLst/>
              <a:ahLst/>
              <a:cxnLst/>
              <a:rect l="l" t="t" r="r" b="b"/>
              <a:pathLst>
                <a:path w="8614" h="8289" extrusionOk="0">
                  <a:moveTo>
                    <a:pt x="4474" y="460"/>
                  </a:moveTo>
                  <a:cubicBezTo>
                    <a:pt x="4908" y="460"/>
                    <a:pt x="5341" y="537"/>
                    <a:pt x="5752" y="690"/>
                  </a:cubicBezTo>
                  <a:cubicBezTo>
                    <a:pt x="5886" y="747"/>
                    <a:pt x="5943" y="900"/>
                    <a:pt x="5877" y="1025"/>
                  </a:cubicBezTo>
                  <a:lnTo>
                    <a:pt x="4604" y="3236"/>
                  </a:lnTo>
                  <a:cubicBezTo>
                    <a:pt x="4833" y="3274"/>
                    <a:pt x="5053" y="3398"/>
                    <a:pt x="5197" y="3580"/>
                  </a:cubicBezTo>
                  <a:lnTo>
                    <a:pt x="6470" y="1379"/>
                  </a:lnTo>
                  <a:cubicBezTo>
                    <a:pt x="6516" y="1298"/>
                    <a:pt x="6594" y="1256"/>
                    <a:pt x="6673" y="1256"/>
                  </a:cubicBezTo>
                  <a:cubicBezTo>
                    <a:pt x="6725" y="1256"/>
                    <a:pt x="6778" y="1274"/>
                    <a:pt x="6824" y="1312"/>
                  </a:cubicBezTo>
                  <a:cubicBezTo>
                    <a:pt x="7503" y="1877"/>
                    <a:pt x="7953" y="2661"/>
                    <a:pt x="8106" y="3532"/>
                  </a:cubicBezTo>
                  <a:cubicBezTo>
                    <a:pt x="8126" y="3666"/>
                    <a:pt x="8020" y="3800"/>
                    <a:pt x="7877" y="3800"/>
                  </a:cubicBezTo>
                  <a:lnTo>
                    <a:pt x="5331" y="3800"/>
                  </a:lnTo>
                  <a:cubicBezTo>
                    <a:pt x="5417" y="4020"/>
                    <a:pt x="5417" y="4269"/>
                    <a:pt x="5331" y="4489"/>
                  </a:cubicBezTo>
                  <a:lnTo>
                    <a:pt x="7877" y="4489"/>
                  </a:lnTo>
                  <a:cubicBezTo>
                    <a:pt x="8020" y="4489"/>
                    <a:pt x="8126" y="4623"/>
                    <a:pt x="8106" y="4767"/>
                  </a:cubicBezTo>
                  <a:cubicBezTo>
                    <a:pt x="7953" y="5628"/>
                    <a:pt x="7503" y="6413"/>
                    <a:pt x="6824" y="6978"/>
                  </a:cubicBezTo>
                  <a:cubicBezTo>
                    <a:pt x="6778" y="7016"/>
                    <a:pt x="6724" y="7035"/>
                    <a:pt x="6670" y="7035"/>
                  </a:cubicBezTo>
                  <a:cubicBezTo>
                    <a:pt x="6592" y="7035"/>
                    <a:pt x="6516" y="6994"/>
                    <a:pt x="6470" y="6920"/>
                  </a:cubicBezTo>
                  <a:lnTo>
                    <a:pt x="5197" y="4709"/>
                  </a:lnTo>
                  <a:cubicBezTo>
                    <a:pt x="5053" y="4891"/>
                    <a:pt x="4833" y="5016"/>
                    <a:pt x="4604" y="5054"/>
                  </a:cubicBezTo>
                  <a:lnTo>
                    <a:pt x="5877" y="7265"/>
                  </a:lnTo>
                  <a:cubicBezTo>
                    <a:pt x="5943" y="7380"/>
                    <a:pt x="5886" y="7542"/>
                    <a:pt x="5752" y="7590"/>
                  </a:cubicBezTo>
                  <a:cubicBezTo>
                    <a:pt x="5341" y="7748"/>
                    <a:pt x="4908" y="7827"/>
                    <a:pt x="4474" y="7827"/>
                  </a:cubicBezTo>
                  <a:cubicBezTo>
                    <a:pt x="4041" y="7827"/>
                    <a:pt x="3608" y="7748"/>
                    <a:pt x="3197" y="7590"/>
                  </a:cubicBezTo>
                  <a:cubicBezTo>
                    <a:pt x="3063" y="7542"/>
                    <a:pt x="3005" y="7380"/>
                    <a:pt x="3072" y="7265"/>
                  </a:cubicBezTo>
                  <a:lnTo>
                    <a:pt x="4355" y="5054"/>
                  </a:lnTo>
                  <a:cubicBezTo>
                    <a:pt x="4116" y="5016"/>
                    <a:pt x="3905" y="4891"/>
                    <a:pt x="3752" y="4709"/>
                  </a:cubicBezTo>
                  <a:lnTo>
                    <a:pt x="2479" y="6911"/>
                  </a:lnTo>
                  <a:cubicBezTo>
                    <a:pt x="2432" y="6987"/>
                    <a:pt x="2353" y="7027"/>
                    <a:pt x="2272" y="7027"/>
                  </a:cubicBezTo>
                  <a:cubicBezTo>
                    <a:pt x="2221" y="7027"/>
                    <a:pt x="2169" y="7011"/>
                    <a:pt x="2125" y="6978"/>
                  </a:cubicBezTo>
                  <a:cubicBezTo>
                    <a:pt x="1445" y="6413"/>
                    <a:pt x="996" y="5628"/>
                    <a:pt x="852" y="4757"/>
                  </a:cubicBezTo>
                  <a:cubicBezTo>
                    <a:pt x="823" y="4623"/>
                    <a:pt x="929" y="4489"/>
                    <a:pt x="1072" y="4489"/>
                  </a:cubicBezTo>
                  <a:lnTo>
                    <a:pt x="3627" y="4489"/>
                  </a:lnTo>
                  <a:cubicBezTo>
                    <a:pt x="3532" y="4269"/>
                    <a:pt x="3532" y="4020"/>
                    <a:pt x="3627" y="3800"/>
                  </a:cubicBezTo>
                  <a:lnTo>
                    <a:pt x="1072" y="3800"/>
                  </a:lnTo>
                  <a:cubicBezTo>
                    <a:pt x="929" y="3800"/>
                    <a:pt x="814" y="3666"/>
                    <a:pt x="843" y="3523"/>
                  </a:cubicBezTo>
                  <a:cubicBezTo>
                    <a:pt x="996" y="2652"/>
                    <a:pt x="1445" y="1867"/>
                    <a:pt x="2125" y="1312"/>
                  </a:cubicBezTo>
                  <a:cubicBezTo>
                    <a:pt x="2171" y="1273"/>
                    <a:pt x="2225" y="1255"/>
                    <a:pt x="2278" y="1255"/>
                  </a:cubicBezTo>
                  <a:cubicBezTo>
                    <a:pt x="2357" y="1255"/>
                    <a:pt x="2433" y="1295"/>
                    <a:pt x="2479" y="1369"/>
                  </a:cubicBezTo>
                  <a:lnTo>
                    <a:pt x="3752" y="3580"/>
                  </a:lnTo>
                  <a:cubicBezTo>
                    <a:pt x="3895" y="3389"/>
                    <a:pt x="4116" y="3264"/>
                    <a:pt x="4345" y="3236"/>
                  </a:cubicBezTo>
                  <a:lnTo>
                    <a:pt x="3072" y="1025"/>
                  </a:lnTo>
                  <a:cubicBezTo>
                    <a:pt x="3005" y="900"/>
                    <a:pt x="3063" y="747"/>
                    <a:pt x="3197" y="690"/>
                  </a:cubicBezTo>
                  <a:cubicBezTo>
                    <a:pt x="3608" y="537"/>
                    <a:pt x="4041" y="460"/>
                    <a:pt x="4474" y="460"/>
                  </a:cubicBezTo>
                  <a:close/>
                  <a:moveTo>
                    <a:pt x="4470" y="1"/>
                  </a:moveTo>
                  <a:cubicBezTo>
                    <a:pt x="2795" y="1"/>
                    <a:pt x="1283" y="1015"/>
                    <a:pt x="642" y="2566"/>
                  </a:cubicBezTo>
                  <a:cubicBezTo>
                    <a:pt x="0" y="4106"/>
                    <a:pt x="354" y="5896"/>
                    <a:pt x="1541" y="7073"/>
                  </a:cubicBezTo>
                  <a:cubicBezTo>
                    <a:pt x="2335" y="7867"/>
                    <a:pt x="3394" y="8288"/>
                    <a:pt x="4473" y="8288"/>
                  </a:cubicBezTo>
                  <a:cubicBezTo>
                    <a:pt x="5007" y="8288"/>
                    <a:pt x="5545" y="8185"/>
                    <a:pt x="6058" y="7973"/>
                  </a:cubicBezTo>
                  <a:cubicBezTo>
                    <a:pt x="7609" y="7332"/>
                    <a:pt x="8614" y="5820"/>
                    <a:pt x="8614" y="4145"/>
                  </a:cubicBezTo>
                  <a:cubicBezTo>
                    <a:pt x="8614" y="1857"/>
                    <a:pt x="6767" y="1"/>
                    <a:pt x="44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89"/>
            <p:cNvSpPr/>
            <p:nvPr/>
          </p:nvSpPr>
          <p:spPr>
            <a:xfrm>
              <a:off x="2390990" y="4408412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479" y="1"/>
                  </a:moveTo>
                  <a:lnTo>
                    <a:pt x="1" y="824"/>
                  </a:lnTo>
                  <a:cubicBezTo>
                    <a:pt x="230" y="862"/>
                    <a:pt x="450" y="986"/>
                    <a:pt x="594" y="1178"/>
                  </a:cubicBezTo>
                  <a:lnTo>
                    <a:pt x="1073" y="345"/>
                  </a:lnTo>
                  <a:cubicBezTo>
                    <a:pt x="900" y="192"/>
                    <a:pt x="690" y="77"/>
                    <a:pt x="4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89"/>
            <p:cNvSpPr/>
            <p:nvPr/>
          </p:nvSpPr>
          <p:spPr>
            <a:xfrm>
              <a:off x="2390990" y="4468731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594" y="0"/>
                  </a:moveTo>
                  <a:cubicBezTo>
                    <a:pt x="450" y="192"/>
                    <a:pt x="230" y="316"/>
                    <a:pt x="1" y="345"/>
                  </a:cubicBezTo>
                  <a:lnTo>
                    <a:pt x="479" y="1178"/>
                  </a:lnTo>
                  <a:cubicBezTo>
                    <a:pt x="690" y="1101"/>
                    <a:pt x="900" y="986"/>
                    <a:pt x="1073" y="833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89"/>
            <p:cNvSpPr/>
            <p:nvPr/>
          </p:nvSpPr>
          <p:spPr>
            <a:xfrm>
              <a:off x="2410081" y="4444861"/>
              <a:ext cx="26181" cy="18119"/>
            </a:xfrm>
            <a:custGeom>
              <a:avLst/>
              <a:gdLst/>
              <a:ahLst/>
              <a:cxnLst/>
              <a:rect l="l" t="t" r="r" b="b"/>
              <a:pathLst>
                <a:path w="997" h="690" extrusionOk="0">
                  <a:moveTo>
                    <a:pt x="1" y="0"/>
                  </a:moveTo>
                  <a:cubicBezTo>
                    <a:pt x="39" y="115"/>
                    <a:pt x="68" y="230"/>
                    <a:pt x="68" y="345"/>
                  </a:cubicBezTo>
                  <a:cubicBezTo>
                    <a:pt x="68" y="469"/>
                    <a:pt x="39" y="584"/>
                    <a:pt x="1" y="689"/>
                  </a:cubicBezTo>
                  <a:lnTo>
                    <a:pt x="958" y="689"/>
                  </a:lnTo>
                  <a:cubicBezTo>
                    <a:pt x="996" y="469"/>
                    <a:pt x="996" y="230"/>
                    <a:pt x="95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89"/>
            <p:cNvSpPr/>
            <p:nvPr/>
          </p:nvSpPr>
          <p:spPr>
            <a:xfrm>
              <a:off x="2338969" y="4444861"/>
              <a:ext cx="26155" cy="18119"/>
            </a:xfrm>
            <a:custGeom>
              <a:avLst/>
              <a:gdLst/>
              <a:ahLst/>
              <a:cxnLst/>
              <a:rect l="l" t="t" r="r" b="b"/>
              <a:pathLst>
                <a:path w="996" h="690" extrusionOk="0">
                  <a:moveTo>
                    <a:pt x="39" y="0"/>
                  </a:moveTo>
                  <a:cubicBezTo>
                    <a:pt x="1" y="230"/>
                    <a:pt x="1" y="460"/>
                    <a:pt x="39" y="689"/>
                  </a:cubicBezTo>
                  <a:lnTo>
                    <a:pt x="996" y="689"/>
                  </a:lnTo>
                  <a:cubicBezTo>
                    <a:pt x="958" y="584"/>
                    <a:pt x="929" y="469"/>
                    <a:pt x="929" y="345"/>
                  </a:cubicBezTo>
                  <a:cubicBezTo>
                    <a:pt x="929" y="230"/>
                    <a:pt x="958" y="115"/>
                    <a:pt x="99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89"/>
            <p:cNvSpPr/>
            <p:nvPr/>
          </p:nvSpPr>
          <p:spPr>
            <a:xfrm>
              <a:off x="2356065" y="4408412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594" y="1"/>
                  </a:moveTo>
                  <a:cubicBezTo>
                    <a:pt x="374" y="77"/>
                    <a:pt x="173" y="192"/>
                    <a:pt x="0" y="345"/>
                  </a:cubicBezTo>
                  <a:lnTo>
                    <a:pt x="479" y="1178"/>
                  </a:lnTo>
                  <a:cubicBezTo>
                    <a:pt x="622" y="986"/>
                    <a:pt x="833" y="862"/>
                    <a:pt x="1072" y="82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89"/>
            <p:cNvSpPr/>
            <p:nvPr/>
          </p:nvSpPr>
          <p:spPr>
            <a:xfrm>
              <a:off x="2356065" y="4468731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479" y="0"/>
                  </a:moveTo>
                  <a:lnTo>
                    <a:pt x="0" y="833"/>
                  </a:lnTo>
                  <a:cubicBezTo>
                    <a:pt x="173" y="986"/>
                    <a:pt x="374" y="1101"/>
                    <a:pt x="594" y="1178"/>
                  </a:cubicBezTo>
                  <a:lnTo>
                    <a:pt x="1072" y="345"/>
                  </a:lnTo>
                  <a:cubicBezTo>
                    <a:pt x="833" y="316"/>
                    <a:pt x="622" y="192"/>
                    <a:pt x="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89"/>
            <p:cNvSpPr/>
            <p:nvPr/>
          </p:nvSpPr>
          <p:spPr>
            <a:xfrm>
              <a:off x="2338969" y="4417708"/>
              <a:ext cx="84977" cy="72583"/>
            </a:xfrm>
            <a:custGeom>
              <a:avLst/>
              <a:gdLst/>
              <a:ahLst/>
              <a:cxnLst/>
              <a:rect l="l" t="t" r="r" b="b"/>
              <a:pathLst>
                <a:path w="3236" h="2764" extrusionOk="0">
                  <a:moveTo>
                    <a:pt x="1850" y="919"/>
                  </a:moveTo>
                  <a:cubicBezTo>
                    <a:pt x="2089" y="919"/>
                    <a:pt x="2317" y="1101"/>
                    <a:pt x="2317" y="1379"/>
                  </a:cubicBezTo>
                  <a:cubicBezTo>
                    <a:pt x="2307" y="1637"/>
                    <a:pt x="2106" y="1838"/>
                    <a:pt x="1848" y="1838"/>
                  </a:cubicBezTo>
                  <a:lnTo>
                    <a:pt x="1848" y="1848"/>
                  </a:lnTo>
                  <a:cubicBezTo>
                    <a:pt x="1436" y="1848"/>
                    <a:pt x="1235" y="1350"/>
                    <a:pt x="1522" y="1053"/>
                  </a:cubicBezTo>
                  <a:cubicBezTo>
                    <a:pt x="1618" y="960"/>
                    <a:pt x="1736" y="919"/>
                    <a:pt x="1850" y="919"/>
                  </a:cubicBezTo>
                  <a:close/>
                  <a:moveTo>
                    <a:pt x="1848" y="1"/>
                  </a:moveTo>
                  <a:cubicBezTo>
                    <a:pt x="623" y="1"/>
                    <a:pt x="1" y="1494"/>
                    <a:pt x="871" y="2355"/>
                  </a:cubicBezTo>
                  <a:cubicBezTo>
                    <a:pt x="1154" y="2637"/>
                    <a:pt x="1501" y="2764"/>
                    <a:pt x="1842" y="2764"/>
                  </a:cubicBezTo>
                  <a:cubicBezTo>
                    <a:pt x="2553" y="2764"/>
                    <a:pt x="3235" y="2213"/>
                    <a:pt x="3235" y="1379"/>
                  </a:cubicBezTo>
                  <a:cubicBezTo>
                    <a:pt x="3235" y="623"/>
                    <a:pt x="2613" y="1"/>
                    <a:pt x="1848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89"/>
            <p:cNvSpPr/>
            <p:nvPr/>
          </p:nvSpPr>
          <p:spPr>
            <a:xfrm>
              <a:off x="2355303" y="4429787"/>
              <a:ext cx="56564" cy="48423"/>
            </a:xfrm>
            <a:custGeom>
              <a:avLst/>
              <a:gdLst/>
              <a:ahLst/>
              <a:cxnLst/>
              <a:rect l="l" t="t" r="r" b="b"/>
              <a:pathLst>
                <a:path w="2154" h="1844" extrusionOk="0">
                  <a:moveTo>
                    <a:pt x="1228" y="459"/>
                  </a:moveTo>
                  <a:cubicBezTo>
                    <a:pt x="1467" y="459"/>
                    <a:pt x="1695" y="641"/>
                    <a:pt x="1695" y="919"/>
                  </a:cubicBezTo>
                  <a:cubicBezTo>
                    <a:pt x="1685" y="1177"/>
                    <a:pt x="1484" y="1378"/>
                    <a:pt x="1226" y="1378"/>
                  </a:cubicBezTo>
                  <a:lnTo>
                    <a:pt x="1226" y="1388"/>
                  </a:lnTo>
                  <a:cubicBezTo>
                    <a:pt x="814" y="1388"/>
                    <a:pt x="613" y="890"/>
                    <a:pt x="900" y="593"/>
                  </a:cubicBezTo>
                  <a:cubicBezTo>
                    <a:pt x="996" y="500"/>
                    <a:pt x="1114" y="459"/>
                    <a:pt x="1228" y="459"/>
                  </a:cubicBezTo>
                  <a:close/>
                  <a:moveTo>
                    <a:pt x="1226" y="0"/>
                  </a:moveTo>
                  <a:cubicBezTo>
                    <a:pt x="412" y="0"/>
                    <a:pt x="1" y="995"/>
                    <a:pt x="575" y="1570"/>
                  </a:cubicBezTo>
                  <a:cubicBezTo>
                    <a:pt x="764" y="1759"/>
                    <a:pt x="996" y="1843"/>
                    <a:pt x="1224" y="1843"/>
                  </a:cubicBezTo>
                  <a:cubicBezTo>
                    <a:pt x="1699" y="1843"/>
                    <a:pt x="2154" y="1475"/>
                    <a:pt x="2154" y="919"/>
                  </a:cubicBezTo>
                  <a:cubicBezTo>
                    <a:pt x="2154" y="412"/>
                    <a:pt x="1742" y="0"/>
                    <a:pt x="1226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0" name="Google Shape;12720;p89"/>
          <p:cNvGrpSpPr/>
          <p:nvPr/>
        </p:nvGrpSpPr>
        <p:grpSpPr>
          <a:xfrm>
            <a:off x="7556043" y="1499959"/>
            <a:ext cx="337283" cy="380192"/>
            <a:chOff x="7556043" y="1499959"/>
            <a:chExt cx="337283" cy="380192"/>
          </a:xfrm>
        </p:grpSpPr>
        <p:sp>
          <p:nvSpPr>
            <p:cNvPr id="12721" name="Google Shape;12721;p89"/>
            <p:cNvSpPr/>
            <p:nvPr/>
          </p:nvSpPr>
          <p:spPr>
            <a:xfrm>
              <a:off x="7556043" y="1499959"/>
              <a:ext cx="337283" cy="380140"/>
            </a:xfrm>
            <a:custGeom>
              <a:avLst/>
              <a:gdLst/>
              <a:ahLst/>
              <a:cxnLst/>
              <a:rect l="l" t="t" r="r" b="b"/>
              <a:pathLst>
                <a:path w="12844" h="14476" extrusionOk="0">
                  <a:moveTo>
                    <a:pt x="6423" y="0"/>
                  </a:moveTo>
                  <a:cubicBezTo>
                    <a:pt x="6386" y="0"/>
                    <a:pt x="6350" y="10"/>
                    <a:pt x="6317" y="29"/>
                  </a:cubicBezTo>
                  <a:cubicBezTo>
                    <a:pt x="6279" y="48"/>
                    <a:pt x="2948" y="2038"/>
                    <a:pt x="431" y="2038"/>
                  </a:cubicBezTo>
                  <a:cubicBezTo>
                    <a:pt x="326" y="2038"/>
                    <a:pt x="240" y="2105"/>
                    <a:pt x="221" y="2211"/>
                  </a:cubicBezTo>
                  <a:cubicBezTo>
                    <a:pt x="0" y="3933"/>
                    <a:pt x="67" y="5666"/>
                    <a:pt x="412" y="7369"/>
                  </a:cubicBezTo>
                  <a:cubicBezTo>
                    <a:pt x="747" y="8958"/>
                    <a:pt x="1331" y="10336"/>
                    <a:pt x="2154" y="11465"/>
                  </a:cubicBezTo>
                  <a:cubicBezTo>
                    <a:pt x="3197" y="12872"/>
                    <a:pt x="4604" y="13886"/>
                    <a:pt x="6355" y="14461"/>
                  </a:cubicBezTo>
                  <a:cubicBezTo>
                    <a:pt x="6379" y="14470"/>
                    <a:pt x="6403" y="14475"/>
                    <a:pt x="6426" y="14475"/>
                  </a:cubicBezTo>
                  <a:cubicBezTo>
                    <a:pt x="6448" y="14475"/>
                    <a:pt x="6470" y="14470"/>
                    <a:pt x="6489" y="14461"/>
                  </a:cubicBezTo>
                  <a:cubicBezTo>
                    <a:pt x="8240" y="13886"/>
                    <a:pt x="9657" y="12872"/>
                    <a:pt x="10690" y="11465"/>
                  </a:cubicBezTo>
                  <a:cubicBezTo>
                    <a:pt x="11514" y="10336"/>
                    <a:pt x="12097" y="8958"/>
                    <a:pt x="12432" y="7369"/>
                  </a:cubicBezTo>
                  <a:cubicBezTo>
                    <a:pt x="12777" y="5666"/>
                    <a:pt x="12844" y="3933"/>
                    <a:pt x="12624" y="2211"/>
                  </a:cubicBezTo>
                  <a:cubicBezTo>
                    <a:pt x="12605" y="2105"/>
                    <a:pt x="12518" y="2038"/>
                    <a:pt x="12413" y="2038"/>
                  </a:cubicBezTo>
                  <a:cubicBezTo>
                    <a:pt x="9896" y="2038"/>
                    <a:pt x="6566" y="48"/>
                    <a:pt x="6537" y="29"/>
                  </a:cubicBezTo>
                  <a:cubicBezTo>
                    <a:pt x="6499" y="10"/>
                    <a:pt x="6460" y="0"/>
                    <a:pt x="6423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89"/>
            <p:cNvSpPr/>
            <p:nvPr/>
          </p:nvSpPr>
          <p:spPr>
            <a:xfrm>
              <a:off x="7714628" y="1552479"/>
              <a:ext cx="178699" cy="327672"/>
            </a:xfrm>
            <a:custGeom>
              <a:avLst/>
              <a:gdLst/>
              <a:ahLst/>
              <a:cxnLst/>
              <a:rect l="l" t="t" r="r" b="b"/>
              <a:pathLst>
                <a:path w="6805" h="12478" extrusionOk="0">
                  <a:moveTo>
                    <a:pt x="5800" y="0"/>
                  </a:moveTo>
                  <a:lnTo>
                    <a:pt x="5800" y="0"/>
                  </a:lnTo>
                  <a:cubicBezTo>
                    <a:pt x="5991" y="1732"/>
                    <a:pt x="5924" y="3493"/>
                    <a:pt x="5580" y="5206"/>
                  </a:cubicBezTo>
                  <a:cubicBezTo>
                    <a:pt x="5235" y="6862"/>
                    <a:pt x="4623" y="8288"/>
                    <a:pt x="3761" y="9456"/>
                  </a:cubicBezTo>
                  <a:cubicBezTo>
                    <a:pt x="2814" y="10757"/>
                    <a:pt x="1503" y="11762"/>
                    <a:pt x="0" y="12355"/>
                  </a:cubicBezTo>
                  <a:cubicBezTo>
                    <a:pt x="106" y="12394"/>
                    <a:pt x="211" y="12432"/>
                    <a:pt x="316" y="12470"/>
                  </a:cubicBezTo>
                  <a:cubicBezTo>
                    <a:pt x="340" y="12475"/>
                    <a:pt x="362" y="12477"/>
                    <a:pt x="383" y="12477"/>
                  </a:cubicBezTo>
                  <a:cubicBezTo>
                    <a:pt x="405" y="12477"/>
                    <a:pt x="426" y="12475"/>
                    <a:pt x="450" y="12470"/>
                  </a:cubicBezTo>
                  <a:cubicBezTo>
                    <a:pt x="2201" y="11886"/>
                    <a:pt x="3618" y="10872"/>
                    <a:pt x="4651" y="9465"/>
                  </a:cubicBezTo>
                  <a:cubicBezTo>
                    <a:pt x="5475" y="8336"/>
                    <a:pt x="6058" y="6958"/>
                    <a:pt x="6393" y="5369"/>
                  </a:cubicBezTo>
                  <a:cubicBezTo>
                    <a:pt x="6738" y="3666"/>
                    <a:pt x="6805" y="1933"/>
                    <a:pt x="6585" y="211"/>
                  </a:cubicBezTo>
                  <a:cubicBezTo>
                    <a:pt x="6566" y="105"/>
                    <a:pt x="6479" y="38"/>
                    <a:pt x="6374" y="38"/>
                  </a:cubicBezTo>
                  <a:cubicBezTo>
                    <a:pt x="6183" y="29"/>
                    <a:pt x="5991" y="19"/>
                    <a:pt x="580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89"/>
            <p:cNvSpPr/>
            <p:nvPr/>
          </p:nvSpPr>
          <p:spPr>
            <a:xfrm>
              <a:off x="7588974" y="1536382"/>
              <a:ext cx="271450" cy="305824"/>
            </a:xfrm>
            <a:custGeom>
              <a:avLst/>
              <a:gdLst/>
              <a:ahLst/>
              <a:cxnLst/>
              <a:rect l="l" t="t" r="r" b="b"/>
              <a:pathLst>
                <a:path w="10337" h="11646" extrusionOk="0">
                  <a:moveTo>
                    <a:pt x="5168" y="1"/>
                  </a:moveTo>
                  <a:cubicBezTo>
                    <a:pt x="5132" y="1"/>
                    <a:pt x="5096" y="10"/>
                    <a:pt x="5063" y="29"/>
                  </a:cubicBezTo>
                  <a:cubicBezTo>
                    <a:pt x="5034" y="39"/>
                    <a:pt x="2383" y="1618"/>
                    <a:pt x="383" y="1618"/>
                  </a:cubicBezTo>
                  <a:cubicBezTo>
                    <a:pt x="278" y="1618"/>
                    <a:pt x="192" y="1695"/>
                    <a:pt x="172" y="1800"/>
                  </a:cubicBezTo>
                  <a:cubicBezTo>
                    <a:pt x="0" y="3178"/>
                    <a:pt x="48" y="4575"/>
                    <a:pt x="326" y="5934"/>
                  </a:cubicBezTo>
                  <a:cubicBezTo>
                    <a:pt x="594" y="7207"/>
                    <a:pt x="1062" y="8317"/>
                    <a:pt x="1723" y="9217"/>
                  </a:cubicBezTo>
                  <a:cubicBezTo>
                    <a:pt x="2565" y="10356"/>
                    <a:pt x="3752" y="11207"/>
                    <a:pt x="5101" y="11638"/>
                  </a:cubicBezTo>
                  <a:cubicBezTo>
                    <a:pt x="5125" y="11643"/>
                    <a:pt x="5147" y="11645"/>
                    <a:pt x="5168" y="11645"/>
                  </a:cubicBezTo>
                  <a:cubicBezTo>
                    <a:pt x="5190" y="11645"/>
                    <a:pt x="5211" y="11643"/>
                    <a:pt x="5235" y="11638"/>
                  </a:cubicBezTo>
                  <a:cubicBezTo>
                    <a:pt x="6585" y="11207"/>
                    <a:pt x="7771" y="10356"/>
                    <a:pt x="8613" y="9217"/>
                  </a:cubicBezTo>
                  <a:cubicBezTo>
                    <a:pt x="9274" y="8317"/>
                    <a:pt x="9743" y="7207"/>
                    <a:pt x="10011" y="5934"/>
                  </a:cubicBezTo>
                  <a:cubicBezTo>
                    <a:pt x="10288" y="4575"/>
                    <a:pt x="10336" y="3178"/>
                    <a:pt x="10164" y="1800"/>
                  </a:cubicBezTo>
                  <a:cubicBezTo>
                    <a:pt x="10145" y="1695"/>
                    <a:pt x="10059" y="1618"/>
                    <a:pt x="9953" y="1618"/>
                  </a:cubicBezTo>
                  <a:cubicBezTo>
                    <a:pt x="7953" y="1618"/>
                    <a:pt x="5302" y="39"/>
                    <a:pt x="5273" y="29"/>
                  </a:cubicBezTo>
                  <a:cubicBezTo>
                    <a:pt x="5240" y="10"/>
                    <a:pt x="5204" y="1"/>
                    <a:pt x="516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89"/>
            <p:cNvSpPr/>
            <p:nvPr/>
          </p:nvSpPr>
          <p:spPr>
            <a:xfrm>
              <a:off x="7719906" y="1577846"/>
              <a:ext cx="140517" cy="264281"/>
            </a:xfrm>
            <a:custGeom>
              <a:avLst/>
              <a:gdLst/>
              <a:ahLst/>
              <a:cxnLst/>
              <a:rect l="l" t="t" r="r" b="b"/>
              <a:pathLst>
                <a:path w="5351" h="10064" extrusionOk="0">
                  <a:moveTo>
                    <a:pt x="4393" y="1"/>
                  </a:moveTo>
                  <a:lnTo>
                    <a:pt x="4393" y="1"/>
                  </a:lnTo>
                  <a:cubicBezTo>
                    <a:pt x="4537" y="1408"/>
                    <a:pt x="4470" y="2834"/>
                    <a:pt x="4192" y="4221"/>
                  </a:cubicBezTo>
                  <a:cubicBezTo>
                    <a:pt x="3905" y="5609"/>
                    <a:pt x="3388" y="6815"/>
                    <a:pt x="2670" y="7791"/>
                  </a:cubicBezTo>
                  <a:cubicBezTo>
                    <a:pt x="1972" y="8738"/>
                    <a:pt x="1063" y="9504"/>
                    <a:pt x="0" y="10011"/>
                  </a:cubicBezTo>
                  <a:lnTo>
                    <a:pt x="115" y="10050"/>
                  </a:lnTo>
                  <a:cubicBezTo>
                    <a:pt x="139" y="10059"/>
                    <a:pt x="163" y="10064"/>
                    <a:pt x="186" y="10064"/>
                  </a:cubicBezTo>
                  <a:cubicBezTo>
                    <a:pt x="208" y="10064"/>
                    <a:pt x="230" y="10059"/>
                    <a:pt x="249" y="10050"/>
                  </a:cubicBezTo>
                  <a:cubicBezTo>
                    <a:pt x="1599" y="9628"/>
                    <a:pt x="2785" y="8777"/>
                    <a:pt x="3627" y="7638"/>
                  </a:cubicBezTo>
                  <a:cubicBezTo>
                    <a:pt x="4288" y="6738"/>
                    <a:pt x="4757" y="5628"/>
                    <a:pt x="5025" y="4355"/>
                  </a:cubicBezTo>
                  <a:cubicBezTo>
                    <a:pt x="5302" y="2987"/>
                    <a:pt x="5350" y="1599"/>
                    <a:pt x="5178" y="221"/>
                  </a:cubicBezTo>
                  <a:cubicBezTo>
                    <a:pt x="5159" y="116"/>
                    <a:pt x="5073" y="39"/>
                    <a:pt x="4967" y="39"/>
                  </a:cubicBezTo>
                  <a:cubicBezTo>
                    <a:pt x="4776" y="39"/>
                    <a:pt x="4584" y="29"/>
                    <a:pt x="439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89"/>
            <p:cNvSpPr/>
            <p:nvPr/>
          </p:nvSpPr>
          <p:spPr>
            <a:xfrm>
              <a:off x="7657565" y="1674352"/>
              <a:ext cx="134477" cy="90518"/>
            </a:xfrm>
            <a:custGeom>
              <a:avLst/>
              <a:gdLst/>
              <a:ahLst/>
              <a:cxnLst/>
              <a:rect l="l" t="t" r="r" b="b"/>
              <a:pathLst>
                <a:path w="5121" h="3447" extrusionOk="0">
                  <a:moveTo>
                    <a:pt x="2556" y="1"/>
                  </a:moveTo>
                  <a:cubicBezTo>
                    <a:pt x="1178" y="20"/>
                    <a:pt x="1" y="1159"/>
                    <a:pt x="1" y="2479"/>
                  </a:cubicBezTo>
                  <a:lnTo>
                    <a:pt x="1" y="3236"/>
                  </a:lnTo>
                  <a:cubicBezTo>
                    <a:pt x="1" y="3350"/>
                    <a:pt x="97" y="3446"/>
                    <a:pt x="221" y="3446"/>
                  </a:cubicBezTo>
                  <a:lnTo>
                    <a:pt x="4910" y="3446"/>
                  </a:lnTo>
                  <a:cubicBezTo>
                    <a:pt x="5025" y="3446"/>
                    <a:pt x="5121" y="3350"/>
                    <a:pt x="5121" y="3236"/>
                  </a:cubicBezTo>
                  <a:lnTo>
                    <a:pt x="5121" y="2479"/>
                  </a:lnTo>
                  <a:cubicBezTo>
                    <a:pt x="5111" y="1159"/>
                    <a:pt x="3944" y="20"/>
                    <a:pt x="255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89"/>
            <p:cNvSpPr/>
            <p:nvPr/>
          </p:nvSpPr>
          <p:spPr>
            <a:xfrm>
              <a:off x="7714365" y="1674352"/>
              <a:ext cx="77677" cy="90518"/>
            </a:xfrm>
            <a:custGeom>
              <a:avLst/>
              <a:gdLst/>
              <a:ahLst/>
              <a:cxnLst/>
              <a:rect l="l" t="t" r="r" b="b"/>
              <a:pathLst>
                <a:path w="2958" h="3447" extrusionOk="0">
                  <a:moveTo>
                    <a:pt x="393" y="1"/>
                  </a:moveTo>
                  <a:cubicBezTo>
                    <a:pt x="259" y="1"/>
                    <a:pt x="135" y="20"/>
                    <a:pt x="1" y="39"/>
                  </a:cubicBezTo>
                  <a:cubicBezTo>
                    <a:pt x="1207" y="240"/>
                    <a:pt x="2164" y="1283"/>
                    <a:pt x="2164" y="2479"/>
                  </a:cubicBezTo>
                  <a:lnTo>
                    <a:pt x="2164" y="3236"/>
                  </a:lnTo>
                  <a:cubicBezTo>
                    <a:pt x="2164" y="3350"/>
                    <a:pt x="2068" y="3446"/>
                    <a:pt x="1953" y="3446"/>
                  </a:cubicBezTo>
                  <a:lnTo>
                    <a:pt x="2747" y="3446"/>
                  </a:lnTo>
                  <a:cubicBezTo>
                    <a:pt x="2862" y="3446"/>
                    <a:pt x="2958" y="3350"/>
                    <a:pt x="2958" y="3236"/>
                  </a:cubicBezTo>
                  <a:lnTo>
                    <a:pt x="2958" y="2479"/>
                  </a:lnTo>
                  <a:cubicBezTo>
                    <a:pt x="2948" y="1159"/>
                    <a:pt x="1781" y="20"/>
                    <a:pt x="39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89"/>
            <p:cNvSpPr/>
            <p:nvPr/>
          </p:nvSpPr>
          <p:spPr>
            <a:xfrm>
              <a:off x="7709586" y="1680076"/>
              <a:ext cx="30199" cy="17437"/>
            </a:xfrm>
            <a:custGeom>
              <a:avLst/>
              <a:gdLst/>
              <a:ahLst/>
              <a:cxnLst/>
              <a:rect l="l" t="t" r="r" b="b"/>
              <a:pathLst>
                <a:path w="1150" h="664" extrusionOk="0">
                  <a:moveTo>
                    <a:pt x="575" y="0"/>
                  </a:moveTo>
                  <a:cubicBezTo>
                    <a:pt x="381" y="0"/>
                    <a:pt x="188" y="27"/>
                    <a:pt x="1" y="79"/>
                  </a:cubicBezTo>
                  <a:lnTo>
                    <a:pt x="307" y="663"/>
                  </a:lnTo>
                  <a:lnTo>
                    <a:pt x="843" y="663"/>
                  </a:lnTo>
                  <a:lnTo>
                    <a:pt x="1149" y="79"/>
                  </a:lnTo>
                  <a:cubicBezTo>
                    <a:pt x="963" y="27"/>
                    <a:pt x="769" y="0"/>
                    <a:pt x="5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89"/>
            <p:cNvSpPr/>
            <p:nvPr/>
          </p:nvSpPr>
          <p:spPr>
            <a:xfrm>
              <a:off x="7702811" y="1690686"/>
              <a:ext cx="43749" cy="62866"/>
            </a:xfrm>
            <a:custGeom>
              <a:avLst/>
              <a:gdLst/>
              <a:ahLst/>
              <a:cxnLst/>
              <a:rect l="l" t="t" r="r" b="b"/>
              <a:pathLst>
                <a:path w="1666" h="2394" extrusionOk="0">
                  <a:moveTo>
                    <a:pt x="556" y="1"/>
                  </a:moveTo>
                  <a:cubicBezTo>
                    <a:pt x="450" y="1"/>
                    <a:pt x="364" y="77"/>
                    <a:pt x="335" y="173"/>
                  </a:cubicBezTo>
                  <a:lnTo>
                    <a:pt x="20" y="1580"/>
                  </a:lnTo>
                  <a:cubicBezTo>
                    <a:pt x="1" y="1656"/>
                    <a:pt x="20" y="1733"/>
                    <a:pt x="87" y="1790"/>
                  </a:cubicBezTo>
                  <a:lnTo>
                    <a:pt x="680" y="2336"/>
                  </a:lnTo>
                  <a:cubicBezTo>
                    <a:pt x="723" y="2374"/>
                    <a:pt x="776" y="2393"/>
                    <a:pt x="828" y="2393"/>
                  </a:cubicBezTo>
                  <a:cubicBezTo>
                    <a:pt x="881" y="2393"/>
                    <a:pt x="934" y="2374"/>
                    <a:pt x="977" y="2336"/>
                  </a:cubicBezTo>
                  <a:lnTo>
                    <a:pt x="1580" y="1790"/>
                  </a:lnTo>
                  <a:cubicBezTo>
                    <a:pt x="1637" y="1733"/>
                    <a:pt x="1666" y="1656"/>
                    <a:pt x="1647" y="1580"/>
                  </a:cubicBezTo>
                  <a:lnTo>
                    <a:pt x="1321" y="173"/>
                  </a:lnTo>
                  <a:cubicBezTo>
                    <a:pt x="1302" y="77"/>
                    <a:pt x="1216" y="1"/>
                    <a:pt x="11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89"/>
            <p:cNvSpPr/>
            <p:nvPr/>
          </p:nvSpPr>
          <p:spPr>
            <a:xfrm>
              <a:off x="7714365" y="1690922"/>
              <a:ext cx="31958" cy="62630"/>
            </a:xfrm>
            <a:custGeom>
              <a:avLst/>
              <a:gdLst/>
              <a:ahLst/>
              <a:cxnLst/>
              <a:rect l="l" t="t" r="r" b="b"/>
              <a:pathLst>
                <a:path w="1217" h="2385" extrusionOk="0">
                  <a:moveTo>
                    <a:pt x="688" y="1"/>
                  </a:moveTo>
                  <a:cubicBezTo>
                    <a:pt x="683" y="1"/>
                    <a:pt x="677" y="1"/>
                    <a:pt x="671" y="1"/>
                  </a:cubicBezTo>
                  <a:lnTo>
                    <a:pt x="364" y="1"/>
                  </a:lnTo>
                  <a:lnTo>
                    <a:pt x="240" y="250"/>
                  </a:lnTo>
                  <a:lnTo>
                    <a:pt x="546" y="1600"/>
                  </a:lnTo>
                  <a:lnTo>
                    <a:pt x="1" y="2107"/>
                  </a:lnTo>
                  <a:lnTo>
                    <a:pt x="240" y="2327"/>
                  </a:lnTo>
                  <a:cubicBezTo>
                    <a:pt x="283" y="2365"/>
                    <a:pt x="336" y="2384"/>
                    <a:pt x="388" y="2384"/>
                  </a:cubicBezTo>
                  <a:cubicBezTo>
                    <a:pt x="441" y="2384"/>
                    <a:pt x="494" y="2365"/>
                    <a:pt x="537" y="2327"/>
                  </a:cubicBezTo>
                  <a:lnTo>
                    <a:pt x="1140" y="1781"/>
                  </a:lnTo>
                  <a:cubicBezTo>
                    <a:pt x="1197" y="1724"/>
                    <a:pt x="1216" y="1647"/>
                    <a:pt x="1207" y="1571"/>
                  </a:cubicBezTo>
                  <a:lnTo>
                    <a:pt x="881" y="164"/>
                  </a:lnTo>
                  <a:cubicBezTo>
                    <a:pt x="863" y="74"/>
                    <a:pt x="786" y="1"/>
                    <a:pt x="6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89"/>
            <p:cNvSpPr/>
            <p:nvPr/>
          </p:nvSpPr>
          <p:spPr>
            <a:xfrm>
              <a:off x="7701813" y="1674352"/>
              <a:ext cx="45745" cy="23161"/>
            </a:xfrm>
            <a:custGeom>
              <a:avLst/>
              <a:gdLst/>
              <a:ahLst/>
              <a:cxnLst/>
              <a:rect l="l" t="t" r="r" b="b"/>
              <a:pathLst>
                <a:path w="1742" h="882" extrusionOk="0">
                  <a:moveTo>
                    <a:pt x="871" y="1"/>
                  </a:moveTo>
                  <a:cubicBezTo>
                    <a:pt x="574" y="10"/>
                    <a:pt x="278" y="58"/>
                    <a:pt x="0" y="163"/>
                  </a:cubicBezTo>
                  <a:lnTo>
                    <a:pt x="373" y="881"/>
                  </a:lnTo>
                  <a:lnTo>
                    <a:pt x="1388" y="881"/>
                  </a:lnTo>
                  <a:lnTo>
                    <a:pt x="1742" y="163"/>
                  </a:lnTo>
                  <a:cubicBezTo>
                    <a:pt x="1464" y="58"/>
                    <a:pt x="1168" y="1"/>
                    <a:pt x="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89"/>
            <p:cNvSpPr/>
            <p:nvPr/>
          </p:nvSpPr>
          <p:spPr>
            <a:xfrm>
              <a:off x="7720667" y="1674851"/>
              <a:ext cx="26890" cy="22662"/>
            </a:xfrm>
            <a:custGeom>
              <a:avLst/>
              <a:gdLst/>
              <a:ahLst/>
              <a:cxnLst/>
              <a:rect l="l" t="t" r="r" b="b"/>
              <a:pathLst>
                <a:path w="1024" h="863" extrusionOk="0">
                  <a:moveTo>
                    <a:pt x="431" y="1"/>
                  </a:moveTo>
                  <a:lnTo>
                    <a:pt x="0" y="862"/>
                  </a:lnTo>
                  <a:lnTo>
                    <a:pt x="660" y="862"/>
                  </a:lnTo>
                  <a:lnTo>
                    <a:pt x="1024" y="144"/>
                  </a:lnTo>
                  <a:cubicBezTo>
                    <a:pt x="833" y="68"/>
                    <a:pt x="632" y="30"/>
                    <a:pt x="4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89"/>
            <p:cNvSpPr/>
            <p:nvPr/>
          </p:nvSpPr>
          <p:spPr>
            <a:xfrm>
              <a:off x="7689733" y="1590162"/>
              <a:ext cx="69904" cy="95534"/>
            </a:xfrm>
            <a:custGeom>
              <a:avLst/>
              <a:gdLst/>
              <a:ahLst/>
              <a:cxnLst/>
              <a:rect l="l" t="t" r="r" b="b"/>
              <a:pathLst>
                <a:path w="2662" h="3638" extrusionOk="0">
                  <a:moveTo>
                    <a:pt x="1331" y="1"/>
                  </a:moveTo>
                  <a:cubicBezTo>
                    <a:pt x="594" y="1"/>
                    <a:pt x="1" y="604"/>
                    <a:pt x="1" y="1341"/>
                  </a:cubicBezTo>
                  <a:lnTo>
                    <a:pt x="1" y="2307"/>
                  </a:lnTo>
                  <a:cubicBezTo>
                    <a:pt x="1" y="3044"/>
                    <a:pt x="594" y="3637"/>
                    <a:pt x="1331" y="3637"/>
                  </a:cubicBezTo>
                  <a:cubicBezTo>
                    <a:pt x="2068" y="3637"/>
                    <a:pt x="2661" y="3044"/>
                    <a:pt x="2661" y="2307"/>
                  </a:cubicBezTo>
                  <a:lnTo>
                    <a:pt x="2661" y="1341"/>
                  </a:lnTo>
                  <a:cubicBezTo>
                    <a:pt x="2661" y="604"/>
                    <a:pt x="2068" y="1"/>
                    <a:pt x="1331" y="1"/>
                  </a:cubicBezTo>
                  <a:close/>
                </a:path>
              </a:pathLst>
            </a:custGeom>
            <a:solidFill>
              <a:srgbClr val="CC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89"/>
            <p:cNvSpPr/>
            <p:nvPr/>
          </p:nvSpPr>
          <p:spPr>
            <a:xfrm>
              <a:off x="7714365" y="1590162"/>
              <a:ext cx="45272" cy="95534"/>
            </a:xfrm>
            <a:custGeom>
              <a:avLst/>
              <a:gdLst/>
              <a:ahLst/>
              <a:cxnLst/>
              <a:rect l="l" t="t" r="r" b="b"/>
              <a:pathLst>
                <a:path w="1724" h="3638" extrusionOk="0">
                  <a:moveTo>
                    <a:pt x="393" y="1"/>
                  </a:moveTo>
                  <a:cubicBezTo>
                    <a:pt x="259" y="1"/>
                    <a:pt x="125" y="20"/>
                    <a:pt x="1" y="58"/>
                  </a:cubicBezTo>
                  <a:cubicBezTo>
                    <a:pt x="565" y="230"/>
                    <a:pt x="939" y="747"/>
                    <a:pt x="948" y="1331"/>
                  </a:cubicBezTo>
                  <a:lnTo>
                    <a:pt x="948" y="2307"/>
                  </a:lnTo>
                  <a:cubicBezTo>
                    <a:pt x="939" y="2891"/>
                    <a:pt x="565" y="3408"/>
                    <a:pt x="1" y="3580"/>
                  </a:cubicBezTo>
                  <a:cubicBezTo>
                    <a:pt x="125" y="3618"/>
                    <a:pt x="259" y="3637"/>
                    <a:pt x="393" y="3637"/>
                  </a:cubicBezTo>
                  <a:cubicBezTo>
                    <a:pt x="1130" y="3637"/>
                    <a:pt x="1723" y="3044"/>
                    <a:pt x="1723" y="2307"/>
                  </a:cubicBezTo>
                  <a:lnTo>
                    <a:pt x="1723" y="1341"/>
                  </a:lnTo>
                  <a:cubicBezTo>
                    <a:pt x="1723" y="604"/>
                    <a:pt x="1130" y="1"/>
                    <a:pt x="393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89"/>
            <p:cNvSpPr/>
            <p:nvPr/>
          </p:nvSpPr>
          <p:spPr>
            <a:xfrm>
              <a:off x="7689733" y="1591423"/>
              <a:ext cx="69904" cy="46533"/>
            </a:xfrm>
            <a:custGeom>
              <a:avLst/>
              <a:gdLst/>
              <a:ahLst/>
              <a:cxnLst/>
              <a:rect l="l" t="t" r="r" b="b"/>
              <a:pathLst>
                <a:path w="2662" h="1772" extrusionOk="0">
                  <a:moveTo>
                    <a:pt x="1331" y="1"/>
                  </a:moveTo>
                  <a:cubicBezTo>
                    <a:pt x="613" y="1"/>
                    <a:pt x="20" y="575"/>
                    <a:pt x="1" y="1293"/>
                  </a:cubicBezTo>
                  <a:lnTo>
                    <a:pt x="1" y="1771"/>
                  </a:lnTo>
                  <a:lnTo>
                    <a:pt x="211" y="1771"/>
                  </a:lnTo>
                  <a:cubicBezTo>
                    <a:pt x="1188" y="1771"/>
                    <a:pt x="1551" y="1111"/>
                    <a:pt x="1551" y="1111"/>
                  </a:cubicBezTo>
                  <a:cubicBezTo>
                    <a:pt x="1551" y="1111"/>
                    <a:pt x="1800" y="1771"/>
                    <a:pt x="2451" y="1771"/>
                  </a:cubicBezTo>
                  <a:lnTo>
                    <a:pt x="2661" y="1771"/>
                  </a:lnTo>
                  <a:lnTo>
                    <a:pt x="2661" y="1293"/>
                  </a:lnTo>
                  <a:cubicBezTo>
                    <a:pt x="2642" y="575"/>
                    <a:pt x="2049" y="1"/>
                    <a:pt x="13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5" name="Google Shape;12735;p89"/>
          <p:cNvGrpSpPr/>
          <p:nvPr/>
        </p:nvGrpSpPr>
        <p:grpSpPr>
          <a:xfrm>
            <a:off x="7992826" y="1517790"/>
            <a:ext cx="317431" cy="344584"/>
            <a:chOff x="7992826" y="1517790"/>
            <a:chExt cx="317431" cy="344584"/>
          </a:xfrm>
        </p:grpSpPr>
        <p:sp>
          <p:nvSpPr>
            <p:cNvPr id="12736" name="Google Shape;12736;p89"/>
            <p:cNvSpPr/>
            <p:nvPr/>
          </p:nvSpPr>
          <p:spPr>
            <a:xfrm>
              <a:off x="8021239" y="1517790"/>
              <a:ext cx="289018" cy="289044"/>
            </a:xfrm>
            <a:custGeom>
              <a:avLst/>
              <a:gdLst/>
              <a:ahLst/>
              <a:cxnLst/>
              <a:rect l="l" t="t" r="r" b="b"/>
              <a:pathLst>
                <a:path w="11006" h="11007" extrusionOk="0">
                  <a:moveTo>
                    <a:pt x="5503" y="0"/>
                  </a:moveTo>
                  <a:cubicBezTo>
                    <a:pt x="2469" y="0"/>
                    <a:pt x="0" y="2460"/>
                    <a:pt x="0" y="5503"/>
                  </a:cubicBezTo>
                  <a:cubicBezTo>
                    <a:pt x="0" y="8537"/>
                    <a:pt x="2469" y="11006"/>
                    <a:pt x="5503" y="11006"/>
                  </a:cubicBezTo>
                  <a:cubicBezTo>
                    <a:pt x="8546" y="11006"/>
                    <a:pt x="11006" y="8537"/>
                    <a:pt x="11006" y="5503"/>
                  </a:cubicBezTo>
                  <a:cubicBezTo>
                    <a:pt x="11006" y="2460"/>
                    <a:pt x="8546" y="0"/>
                    <a:pt x="5503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89"/>
            <p:cNvSpPr/>
            <p:nvPr/>
          </p:nvSpPr>
          <p:spPr>
            <a:xfrm>
              <a:off x="7992826" y="1520810"/>
              <a:ext cx="274706" cy="285866"/>
            </a:xfrm>
            <a:custGeom>
              <a:avLst/>
              <a:gdLst/>
              <a:ahLst/>
              <a:cxnLst/>
              <a:rect l="l" t="t" r="r" b="b"/>
              <a:pathLst>
                <a:path w="10461" h="10886" extrusionOk="0">
                  <a:moveTo>
                    <a:pt x="5465" y="0"/>
                  </a:moveTo>
                  <a:cubicBezTo>
                    <a:pt x="1857" y="747"/>
                    <a:pt x="1" y="4757"/>
                    <a:pt x="1742" y="7991"/>
                  </a:cubicBezTo>
                  <a:cubicBezTo>
                    <a:pt x="2758" y="9878"/>
                    <a:pt x="4665" y="10885"/>
                    <a:pt x="6597" y="10885"/>
                  </a:cubicBezTo>
                  <a:cubicBezTo>
                    <a:pt x="7978" y="10885"/>
                    <a:pt x="9372" y="10370"/>
                    <a:pt x="10461" y="9293"/>
                  </a:cubicBezTo>
                  <a:lnTo>
                    <a:pt x="10461" y="9293"/>
                  </a:lnTo>
                  <a:cubicBezTo>
                    <a:pt x="10088" y="9370"/>
                    <a:pt x="9714" y="9408"/>
                    <a:pt x="9341" y="9408"/>
                  </a:cubicBezTo>
                  <a:cubicBezTo>
                    <a:pt x="7111" y="9408"/>
                    <a:pt x="5102" y="8058"/>
                    <a:pt x="4250" y="6001"/>
                  </a:cubicBezTo>
                  <a:cubicBezTo>
                    <a:pt x="3398" y="3934"/>
                    <a:pt x="3877" y="1570"/>
                    <a:pt x="5465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89"/>
            <p:cNvSpPr/>
            <p:nvPr/>
          </p:nvSpPr>
          <p:spPr>
            <a:xfrm>
              <a:off x="8021476" y="1517790"/>
              <a:ext cx="288781" cy="288781"/>
            </a:xfrm>
            <a:custGeom>
              <a:avLst/>
              <a:gdLst/>
              <a:ahLst/>
              <a:cxnLst/>
              <a:rect l="l" t="t" r="r" b="b"/>
              <a:pathLst>
                <a:path w="10997" h="10997" extrusionOk="0">
                  <a:moveTo>
                    <a:pt x="5283" y="10"/>
                  </a:moveTo>
                  <a:lnTo>
                    <a:pt x="5283" y="2326"/>
                  </a:lnTo>
                  <a:lnTo>
                    <a:pt x="2728" y="2326"/>
                  </a:lnTo>
                  <a:cubicBezTo>
                    <a:pt x="3312" y="1005"/>
                    <a:pt x="4231" y="115"/>
                    <a:pt x="5283" y="10"/>
                  </a:cubicBezTo>
                  <a:close/>
                  <a:moveTo>
                    <a:pt x="5705" y="10"/>
                  </a:moveTo>
                  <a:cubicBezTo>
                    <a:pt x="6757" y="115"/>
                    <a:pt x="7686" y="1005"/>
                    <a:pt x="8260" y="2326"/>
                  </a:cubicBezTo>
                  <a:lnTo>
                    <a:pt x="5705" y="2326"/>
                  </a:lnTo>
                  <a:lnTo>
                    <a:pt x="5705" y="10"/>
                  </a:lnTo>
                  <a:close/>
                  <a:moveTo>
                    <a:pt x="5283" y="2747"/>
                  </a:moveTo>
                  <a:lnTo>
                    <a:pt x="5283" y="5293"/>
                  </a:lnTo>
                  <a:lnTo>
                    <a:pt x="2116" y="5293"/>
                  </a:lnTo>
                  <a:cubicBezTo>
                    <a:pt x="2125" y="4422"/>
                    <a:pt x="2278" y="3570"/>
                    <a:pt x="2565" y="2747"/>
                  </a:cubicBezTo>
                  <a:close/>
                  <a:moveTo>
                    <a:pt x="8423" y="2747"/>
                  </a:moveTo>
                  <a:cubicBezTo>
                    <a:pt x="8710" y="3570"/>
                    <a:pt x="8863" y="4422"/>
                    <a:pt x="8882" y="5293"/>
                  </a:cubicBezTo>
                  <a:lnTo>
                    <a:pt x="5705" y="5293"/>
                  </a:lnTo>
                  <a:lnTo>
                    <a:pt x="5705" y="2747"/>
                  </a:lnTo>
                  <a:close/>
                  <a:moveTo>
                    <a:pt x="5283" y="5714"/>
                  </a:moveTo>
                  <a:lnTo>
                    <a:pt x="5283" y="8250"/>
                  </a:lnTo>
                  <a:lnTo>
                    <a:pt x="2565" y="8250"/>
                  </a:lnTo>
                  <a:cubicBezTo>
                    <a:pt x="2278" y="7437"/>
                    <a:pt x="2125" y="6575"/>
                    <a:pt x="2116" y="5714"/>
                  </a:cubicBezTo>
                  <a:close/>
                  <a:moveTo>
                    <a:pt x="8882" y="5714"/>
                  </a:moveTo>
                  <a:cubicBezTo>
                    <a:pt x="8863" y="6575"/>
                    <a:pt x="8710" y="7437"/>
                    <a:pt x="8423" y="8250"/>
                  </a:cubicBezTo>
                  <a:lnTo>
                    <a:pt x="5705" y="8250"/>
                  </a:lnTo>
                  <a:lnTo>
                    <a:pt x="5705" y="5714"/>
                  </a:lnTo>
                  <a:close/>
                  <a:moveTo>
                    <a:pt x="5283" y="0"/>
                  </a:moveTo>
                  <a:cubicBezTo>
                    <a:pt x="4728" y="29"/>
                    <a:pt x="4183" y="125"/>
                    <a:pt x="3657" y="316"/>
                  </a:cubicBezTo>
                  <a:cubicBezTo>
                    <a:pt x="3092" y="795"/>
                    <a:pt x="2623" y="1493"/>
                    <a:pt x="2278" y="2326"/>
                  </a:cubicBezTo>
                  <a:lnTo>
                    <a:pt x="1006" y="2326"/>
                  </a:lnTo>
                  <a:cubicBezTo>
                    <a:pt x="910" y="2460"/>
                    <a:pt x="814" y="2604"/>
                    <a:pt x="728" y="2747"/>
                  </a:cubicBezTo>
                  <a:lnTo>
                    <a:pt x="2125" y="2747"/>
                  </a:lnTo>
                  <a:cubicBezTo>
                    <a:pt x="1848" y="3570"/>
                    <a:pt x="1704" y="4422"/>
                    <a:pt x="1695" y="5293"/>
                  </a:cubicBezTo>
                  <a:lnTo>
                    <a:pt x="1" y="5293"/>
                  </a:lnTo>
                  <a:lnTo>
                    <a:pt x="1" y="5503"/>
                  </a:lnTo>
                  <a:lnTo>
                    <a:pt x="1" y="5714"/>
                  </a:lnTo>
                  <a:lnTo>
                    <a:pt x="1695" y="5714"/>
                  </a:lnTo>
                  <a:cubicBezTo>
                    <a:pt x="1704" y="6575"/>
                    <a:pt x="1848" y="7427"/>
                    <a:pt x="2125" y="8250"/>
                  </a:cubicBezTo>
                  <a:lnTo>
                    <a:pt x="728" y="8250"/>
                  </a:lnTo>
                  <a:cubicBezTo>
                    <a:pt x="814" y="8394"/>
                    <a:pt x="910" y="8537"/>
                    <a:pt x="1006" y="8671"/>
                  </a:cubicBezTo>
                  <a:lnTo>
                    <a:pt x="2278" y="8671"/>
                  </a:lnTo>
                  <a:cubicBezTo>
                    <a:pt x="2623" y="9513"/>
                    <a:pt x="3092" y="10202"/>
                    <a:pt x="3647" y="10690"/>
                  </a:cubicBezTo>
                  <a:cubicBezTo>
                    <a:pt x="4173" y="10872"/>
                    <a:pt x="4728" y="10978"/>
                    <a:pt x="5283" y="10997"/>
                  </a:cubicBezTo>
                  <a:cubicBezTo>
                    <a:pt x="4231" y="10882"/>
                    <a:pt x="3312" y="9992"/>
                    <a:pt x="2728" y="8671"/>
                  </a:cubicBezTo>
                  <a:lnTo>
                    <a:pt x="5283" y="8671"/>
                  </a:lnTo>
                  <a:lnTo>
                    <a:pt x="5283" y="10997"/>
                  </a:lnTo>
                  <a:lnTo>
                    <a:pt x="5705" y="10997"/>
                  </a:lnTo>
                  <a:lnTo>
                    <a:pt x="5705" y="10987"/>
                  </a:lnTo>
                  <a:lnTo>
                    <a:pt x="5705" y="8671"/>
                  </a:lnTo>
                  <a:lnTo>
                    <a:pt x="8260" y="8671"/>
                  </a:lnTo>
                  <a:cubicBezTo>
                    <a:pt x="7686" y="9992"/>
                    <a:pt x="6757" y="10882"/>
                    <a:pt x="5705" y="10997"/>
                  </a:cubicBezTo>
                  <a:cubicBezTo>
                    <a:pt x="6260" y="10978"/>
                    <a:pt x="6815" y="10872"/>
                    <a:pt x="7341" y="10690"/>
                  </a:cubicBezTo>
                  <a:cubicBezTo>
                    <a:pt x="7896" y="10212"/>
                    <a:pt x="8365" y="9513"/>
                    <a:pt x="8710" y="8671"/>
                  </a:cubicBezTo>
                  <a:lnTo>
                    <a:pt x="9992" y="8671"/>
                  </a:lnTo>
                  <a:cubicBezTo>
                    <a:pt x="10088" y="8537"/>
                    <a:pt x="10174" y="8394"/>
                    <a:pt x="10260" y="8250"/>
                  </a:cubicBezTo>
                  <a:lnTo>
                    <a:pt x="8872" y="8250"/>
                  </a:lnTo>
                  <a:cubicBezTo>
                    <a:pt x="9140" y="7427"/>
                    <a:pt x="9284" y="6575"/>
                    <a:pt x="9303" y="5714"/>
                  </a:cubicBezTo>
                  <a:lnTo>
                    <a:pt x="10997" y="5714"/>
                  </a:lnTo>
                  <a:lnTo>
                    <a:pt x="10997" y="5503"/>
                  </a:lnTo>
                  <a:lnTo>
                    <a:pt x="10997" y="5293"/>
                  </a:lnTo>
                  <a:lnTo>
                    <a:pt x="9303" y="5293"/>
                  </a:lnTo>
                  <a:cubicBezTo>
                    <a:pt x="9284" y="4422"/>
                    <a:pt x="9140" y="3570"/>
                    <a:pt x="8872" y="2747"/>
                  </a:cubicBezTo>
                  <a:lnTo>
                    <a:pt x="10260" y="2747"/>
                  </a:lnTo>
                  <a:cubicBezTo>
                    <a:pt x="10174" y="2604"/>
                    <a:pt x="10088" y="2460"/>
                    <a:pt x="9992" y="2326"/>
                  </a:cubicBezTo>
                  <a:lnTo>
                    <a:pt x="8710" y="2326"/>
                  </a:lnTo>
                  <a:cubicBezTo>
                    <a:pt x="8365" y="1484"/>
                    <a:pt x="7896" y="795"/>
                    <a:pt x="7341" y="316"/>
                  </a:cubicBezTo>
                  <a:cubicBezTo>
                    <a:pt x="6815" y="125"/>
                    <a:pt x="6260" y="29"/>
                    <a:pt x="5705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89"/>
            <p:cNvSpPr/>
            <p:nvPr/>
          </p:nvSpPr>
          <p:spPr>
            <a:xfrm>
              <a:off x="8021476" y="1520810"/>
              <a:ext cx="217932" cy="285761"/>
            </a:xfrm>
            <a:custGeom>
              <a:avLst/>
              <a:gdLst/>
              <a:ahLst/>
              <a:cxnLst/>
              <a:rect l="l" t="t" r="r" b="b"/>
              <a:pathLst>
                <a:path w="8299" h="10882" extrusionOk="0">
                  <a:moveTo>
                    <a:pt x="4365" y="0"/>
                  </a:moveTo>
                  <a:cubicBezTo>
                    <a:pt x="4125" y="48"/>
                    <a:pt x="3886" y="115"/>
                    <a:pt x="3657" y="201"/>
                  </a:cubicBezTo>
                  <a:cubicBezTo>
                    <a:pt x="3101" y="680"/>
                    <a:pt x="2632" y="1378"/>
                    <a:pt x="2288" y="2211"/>
                  </a:cubicBezTo>
                  <a:lnTo>
                    <a:pt x="1006" y="2211"/>
                  </a:lnTo>
                  <a:cubicBezTo>
                    <a:pt x="910" y="2345"/>
                    <a:pt x="814" y="2489"/>
                    <a:pt x="738" y="2632"/>
                  </a:cubicBezTo>
                  <a:lnTo>
                    <a:pt x="2125" y="2632"/>
                  </a:lnTo>
                  <a:cubicBezTo>
                    <a:pt x="1857" y="3455"/>
                    <a:pt x="1704" y="4307"/>
                    <a:pt x="1695" y="5178"/>
                  </a:cubicBezTo>
                  <a:lnTo>
                    <a:pt x="1" y="5178"/>
                  </a:lnTo>
                  <a:lnTo>
                    <a:pt x="1" y="5388"/>
                  </a:lnTo>
                  <a:lnTo>
                    <a:pt x="1" y="5599"/>
                  </a:lnTo>
                  <a:lnTo>
                    <a:pt x="1695" y="5599"/>
                  </a:lnTo>
                  <a:cubicBezTo>
                    <a:pt x="1704" y="6460"/>
                    <a:pt x="1857" y="7322"/>
                    <a:pt x="2125" y="8135"/>
                  </a:cubicBezTo>
                  <a:lnTo>
                    <a:pt x="738" y="8135"/>
                  </a:lnTo>
                  <a:cubicBezTo>
                    <a:pt x="814" y="8279"/>
                    <a:pt x="910" y="8422"/>
                    <a:pt x="1006" y="8566"/>
                  </a:cubicBezTo>
                  <a:lnTo>
                    <a:pt x="2278" y="8566"/>
                  </a:lnTo>
                  <a:cubicBezTo>
                    <a:pt x="2623" y="9398"/>
                    <a:pt x="3092" y="10087"/>
                    <a:pt x="3647" y="10575"/>
                  </a:cubicBezTo>
                  <a:cubicBezTo>
                    <a:pt x="4173" y="10757"/>
                    <a:pt x="4728" y="10863"/>
                    <a:pt x="5283" y="10882"/>
                  </a:cubicBezTo>
                  <a:cubicBezTo>
                    <a:pt x="4231" y="10767"/>
                    <a:pt x="3312" y="9877"/>
                    <a:pt x="2728" y="8566"/>
                  </a:cubicBezTo>
                  <a:lnTo>
                    <a:pt x="5283" y="8566"/>
                  </a:lnTo>
                  <a:lnTo>
                    <a:pt x="5283" y="10882"/>
                  </a:lnTo>
                  <a:lnTo>
                    <a:pt x="5705" y="10882"/>
                  </a:lnTo>
                  <a:cubicBezTo>
                    <a:pt x="6260" y="10863"/>
                    <a:pt x="6815" y="10757"/>
                    <a:pt x="7341" y="10575"/>
                  </a:cubicBezTo>
                  <a:cubicBezTo>
                    <a:pt x="7714" y="10241"/>
                    <a:pt x="8040" y="9839"/>
                    <a:pt x="8298" y="9408"/>
                  </a:cubicBezTo>
                  <a:lnTo>
                    <a:pt x="8250" y="9408"/>
                  </a:lnTo>
                  <a:cubicBezTo>
                    <a:pt x="8097" y="9408"/>
                    <a:pt x="7954" y="9398"/>
                    <a:pt x="7810" y="9389"/>
                  </a:cubicBezTo>
                  <a:cubicBezTo>
                    <a:pt x="7255" y="10241"/>
                    <a:pt x="6518" y="10796"/>
                    <a:pt x="5705" y="10872"/>
                  </a:cubicBezTo>
                  <a:lnTo>
                    <a:pt x="5705" y="8786"/>
                  </a:lnTo>
                  <a:cubicBezTo>
                    <a:pt x="5360" y="8604"/>
                    <a:pt x="5035" y="8384"/>
                    <a:pt x="4728" y="8135"/>
                  </a:cubicBezTo>
                  <a:lnTo>
                    <a:pt x="2565" y="8135"/>
                  </a:lnTo>
                  <a:cubicBezTo>
                    <a:pt x="2278" y="7322"/>
                    <a:pt x="2125" y="6460"/>
                    <a:pt x="2116" y="5599"/>
                  </a:cubicBezTo>
                  <a:lnTo>
                    <a:pt x="3015" y="5599"/>
                  </a:lnTo>
                  <a:cubicBezTo>
                    <a:pt x="2967" y="5455"/>
                    <a:pt x="2929" y="5312"/>
                    <a:pt x="2891" y="5168"/>
                  </a:cubicBezTo>
                  <a:lnTo>
                    <a:pt x="2116" y="5168"/>
                  </a:lnTo>
                  <a:cubicBezTo>
                    <a:pt x="2125" y="4307"/>
                    <a:pt x="2278" y="3455"/>
                    <a:pt x="2565" y="2632"/>
                  </a:cubicBezTo>
                  <a:lnTo>
                    <a:pt x="2891" y="2632"/>
                  </a:lnTo>
                  <a:cubicBezTo>
                    <a:pt x="2929" y="2489"/>
                    <a:pt x="2967" y="2345"/>
                    <a:pt x="3015" y="2211"/>
                  </a:cubicBezTo>
                  <a:lnTo>
                    <a:pt x="2728" y="2211"/>
                  </a:lnTo>
                  <a:cubicBezTo>
                    <a:pt x="2996" y="1579"/>
                    <a:pt x="3389" y="1015"/>
                    <a:pt x="3886" y="546"/>
                  </a:cubicBezTo>
                  <a:cubicBezTo>
                    <a:pt x="4039" y="354"/>
                    <a:pt x="4192" y="173"/>
                    <a:pt x="436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89"/>
            <p:cNvSpPr/>
            <p:nvPr/>
          </p:nvSpPr>
          <p:spPr>
            <a:xfrm>
              <a:off x="8071238" y="1795752"/>
              <a:ext cx="189019" cy="66622"/>
            </a:xfrm>
            <a:custGeom>
              <a:avLst/>
              <a:gdLst/>
              <a:ahLst/>
              <a:cxnLst/>
              <a:rect l="l" t="t" r="r" b="b"/>
              <a:pathLst>
                <a:path w="7198" h="2537" extrusionOk="0">
                  <a:moveTo>
                    <a:pt x="2326" y="0"/>
                  </a:moveTo>
                  <a:lnTo>
                    <a:pt x="556" y="641"/>
                  </a:lnTo>
                  <a:cubicBezTo>
                    <a:pt x="221" y="756"/>
                    <a:pt x="1" y="1082"/>
                    <a:pt x="1" y="1436"/>
                  </a:cubicBezTo>
                  <a:lnTo>
                    <a:pt x="1" y="2326"/>
                  </a:lnTo>
                  <a:cubicBezTo>
                    <a:pt x="1" y="2441"/>
                    <a:pt x="96" y="2536"/>
                    <a:pt x="211" y="2536"/>
                  </a:cubicBezTo>
                  <a:lnTo>
                    <a:pt x="6987" y="2536"/>
                  </a:lnTo>
                  <a:cubicBezTo>
                    <a:pt x="7102" y="2536"/>
                    <a:pt x="7197" y="2441"/>
                    <a:pt x="7197" y="2326"/>
                  </a:cubicBezTo>
                  <a:lnTo>
                    <a:pt x="7197" y="1436"/>
                  </a:lnTo>
                  <a:cubicBezTo>
                    <a:pt x="7197" y="1082"/>
                    <a:pt x="6977" y="756"/>
                    <a:pt x="6642" y="641"/>
                  </a:cubicBezTo>
                  <a:lnTo>
                    <a:pt x="4872" y="0"/>
                  </a:lnTo>
                  <a:lnTo>
                    <a:pt x="3599" y="421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89"/>
            <p:cNvSpPr/>
            <p:nvPr/>
          </p:nvSpPr>
          <p:spPr>
            <a:xfrm>
              <a:off x="8154666" y="1817863"/>
              <a:ext cx="22163" cy="44511"/>
            </a:xfrm>
            <a:custGeom>
              <a:avLst/>
              <a:gdLst/>
              <a:ahLst/>
              <a:cxnLst/>
              <a:rect l="l" t="t" r="r" b="b"/>
              <a:pathLst>
                <a:path w="844" h="1695" extrusionOk="0">
                  <a:moveTo>
                    <a:pt x="202" y="0"/>
                  </a:moveTo>
                  <a:lnTo>
                    <a:pt x="1" y="1694"/>
                  </a:lnTo>
                  <a:lnTo>
                    <a:pt x="843" y="1694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89"/>
            <p:cNvSpPr/>
            <p:nvPr/>
          </p:nvSpPr>
          <p:spPr>
            <a:xfrm>
              <a:off x="8155927" y="1806807"/>
              <a:ext cx="19642" cy="18618"/>
            </a:xfrm>
            <a:custGeom>
              <a:avLst/>
              <a:gdLst/>
              <a:ahLst/>
              <a:cxnLst/>
              <a:rect l="l" t="t" r="r" b="b"/>
              <a:pathLst>
                <a:path w="748" h="709" extrusionOk="0">
                  <a:moveTo>
                    <a:pt x="1" y="0"/>
                  </a:moveTo>
                  <a:lnTo>
                    <a:pt x="1" y="565"/>
                  </a:lnTo>
                  <a:cubicBezTo>
                    <a:pt x="1" y="641"/>
                    <a:pt x="68" y="708"/>
                    <a:pt x="154" y="708"/>
                  </a:cubicBezTo>
                  <a:lnTo>
                    <a:pt x="594" y="708"/>
                  </a:lnTo>
                  <a:cubicBezTo>
                    <a:pt x="680" y="708"/>
                    <a:pt x="747" y="641"/>
                    <a:pt x="747" y="565"/>
                  </a:cubicBezTo>
                  <a:lnTo>
                    <a:pt x="747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89"/>
            <p:cNvSpPr/>
            <p:nvPr/>
          </p:nvSpPr>
          <p:spPr>
            <a:xfrm>
              <a:off x="8226803" y="1818362"/>
              <a:ext cx="33455" cy="44012"/>
            </a:xfrm>
            <a:custGeom>
              <a:avLst/>
              <a:gdLst/>
              <a:ahLst/>
              <a:cxnLst/>
              <a:rect l="l" t="t" r="r" b="b"/>
              <a:pathLst>
                <a:path w="1274" h="1676" extrusionOk="0">
                  <a:moveTo>
                    <a:pt x="1044" y="1"/>
                  </a:moveTo>
                  <a:lnTo>
                    <a:pt x="249" y="795"/>
                  </a:lnTo>
                  <a:cubicBezTo>
                    <a:pt x="96" y="958"/>
                    <a:pt x="1" y="1168"/>
                    <a:pt x="1" y="1398"/>
                  </a:cubicBezTo>
                  <a:lnTo>
                    <a:pt x="1" y="1675"/>
                  </a:lnTo>
                  <a:lnTo>
                    <a:pt x="1063" y="1675"/>
                  </a:lnTo>
                  <a:cubicBezTo>
                    <a:pt x="1178" y="1675"/>
                    <a:pt x="1273" y="1580"/>
                    <a:pt x="1273" y="1465"/>
                  </a:cubicBezTo>
                  <a:lnTo>
                    <a:pt x="1273" y="575"/>
                  </a:lnTo>
                  <a:cubicBezTo>
                    <a:pt x="1273" y="364"/>
                    <a:pt x="1197" y="154"/>
                    <a:pt x="104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89"/>
            <p:cNvSpPr/>
            <p:nvPr/>
          </p:nvSpPr>
          <p:spPr>
            <a:xfrm>
              <a:off x="8104667" y="1623329"/>
              <a:ext cx="122162" cy="88995"/>
            </a:xfrm>
            <a:custGeom>
              <a:avLst/>
              <a:gdLst/>
              <a:ahLst/>
              <a:cxnLst/>
              <a:rect l="l" t="t" r="r" b="b"/>
              <a:pathLst>
                <a:path w="4652" h="3389" extrusionOk="0">
                  <a:moveTo>
                    <a:pt x="1694" y="1"/>
                  </a:moveTo>
                  <a:cubicBezTo>
                    <a:pt x="756" y="1"/>
                    <a:pt x="0" y="757"/>
                    <a:pt x="0" y="1695"/>
                  </a:cubicBezTo>
                  <a:lnTo>
                    <a:pt x="0" y="2193"/>
                  </a:lnTo>
                  <a:cubicBezTo>
                    <a:pt x="0" y="2422"/>
                    <a:pt x="39" y="2652"/>
                    <a:pt x="106" y="2863"/>
                  </a:cubicBezTo>
                  <a:lnTo>
                    <a:pt x="182" y="3073"/>
                  </a:lnTo>
                  <a:cubicBezTo>
                    <a:pt x="201" y="3140"/>
                    <a:pt x="211" y="3207"/>
                    <a:pt x="211" y="3274"/>
                  </a:cubicBezTo>
                  <a:lnTo>
                    <a:pt x="211" y="3389"/>
                  </a:lnTo>
                  <a:lnTo>
                    <a:pt x="4441" y="3389"/>
                  </a:lnTo>
                  <a:lnTo>
                    <a:pt x="4441" y="3274"/>
                  </a:lnTo>
                  <a:cubicBezTo>
                    <a:pt x="4441" y="3207"/>
                    <a:pt x="4460" y="3140"/>
                    <a:pt x="4479" y="3073"/>
                  </a:cubicBezTo>
                  <a:lnTo>
                    <a:pt x="4546" y="2863"/>
                  </a:lnTo>
                  <a:cubicBezTo>
                    <a:pt x="4623" y="2652"/>
                    <a:pt x="4652" y="2422"/>
                    <a:pt x="4652" y="2193"/>
                  </a:cubicBezTo>
                  <a:lnTo>
                    <a:pt x="4652" y="422"/>
                  </a:lnTo>
                  <a:cubicBezTo>
                    <a:pt x="4652" y="192"/>
                    <a:pt x="4470" y="1"/>
                    <a:pt x="42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89"/>
            <p:cNvSpPr/>
            <p:nvPr/>
          </p:nvSpPr>
          <p:spPr>
            <a:xfrm>
              <a:off x="8132319" y="1623329"/>
              <a:ext cx="94772" cy="88995"/>
            </a:xfrm>
            <a:custGeom>
              <a:avLst/>
              <a:gdLst/>
              <a:ahLst/>
              <a:cxnLst/>
              <a:rect l="l" t="t" r="r" b="b"/>
              <a:pathLst>
                <a:path w="3609" h="3389" extrusionOk="0">
                  <a:moveTo>
                    <a:pt x="871" y="1"/>
                  </a:moveTo>
                  <a:cubicBezTo>
                    <a:pt x="393" y="1"/>
                    <a:pt x="0" y="384"/>
                    <a:pt x="10" y="862"/>
                  </a:cubicBezTo>
                  <a:cubicBezTo>
                    <a:pt x="10" y="1331"/>
                    <a:pt x="393" y="1724"/>
                    <a:pt x="861" y="1724"/>
                  </a:cubicBezTo>
                  <a:lnTo>
                    <a:pt x="986" y="1724"/>
                  </a:lnTo>
                  <a:lnTo>
                    <a:pt x="1043" y="3389"/>
                  </a:lnTo>
                  <a:lnTo>
                    <a:pt x="3398" y="3389"/>
                  </a:lnTo>
                  <a:lnTo>
                    <a:pt x="3398" y="3274"/>
                  </a:lnTo>
                  <a:cubicBezTo>
                    <a:pt x="3388" y="3207"/>
                    <a:pt x="3407" y="3140"/>
                    <a:pt x="3426" y="3073"/>
                  </a:cubicBezTo>
                  <a:lnTo>
                    <a:pt x="3493" y="2863"/>
                  </a:lnTo>
                  <a:cubicBezTo>
                    <a:pt x="3570" y="2652"/>
                    <a:pt x="3608" y="2422"/>
                    <a:pt x="3608" y="2193"/>
                  </a:cubicBezTo>
                  <a:lnTo>
                    <a:pt x="3608" y="422"/>
                  </a:lnTo>
                  <a:cubicBezTo>
                    <a:pt x="3608" y="192"/>
                    <a:pt x="3417" y="1"/>
                    <a:pt x="3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89"/>
            <p:cNvSpPr/>
            <p:nvPr/>
          </p:nvSpPr>
          <p:spPr>
            <a:xfrm>
              <a:off x="8132556" y="1756782"/>
              <a:ext cx="66622" cy="50052"/>
            </a:xfrm>
            <a:custGeom>
              <a:avLst/>
              <a:gdLst/>
              <a:ahLst/>
              <a:cxnLst/>
              <a:rect l="l" t="t" r="r" b="b"/>
              <a:pathLst>
                <a:path w="2537" h="1906" extrusionOk="0">
                  <a:moveTo>
                    <a:pt x="1" y="1"/>
                  </a:moveTo>
                  <a:lnTo>
                    <a:pt x="1" y="1905"/>
                  </a:lnTo>
                  <a:lnTo>
                    <a:pt x="2537" y="1905"/>
                  </a:lnTo>
                  <a:lnTo>
                    <a:pt x="253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89"/>
            <p:cNvSpPr/>
            <p:nvPr/>
          </p:nvSpPr>
          <p:spPr>
            <a:xfrm>
              <a:off x="8132556" y="1756546"/>
              <a:ext cx="66622" cy="27914"/>
            </a:xfrm>
            <a:custGeom>
              <a:avLst/>
              <a:gdLst/>
              <a:ahLst/>
              <a:cxnLst/>
              <a:rect l="l" t="t" r="r" b="b"/>
              <a:pathLst>
                <a:path w="2537" h="1063" extrusionOk="0">
                  <a:moveTo>
                    <a:pt x="1" y="0"/>
                  </a:moveTo>
                  <a:lnTo>
                    <a:pt x="1" y="718"/>
                  </a:lnTo>
                  <a:cubicBezTo>
                    <a:pt x="393" y="948"/>
                    <a:pt x="831" y="1063"/>
                    <a:pt x="1269" y="1063"/>
                  </a:cubicBezTo>
                  <a:cubicBezTo>
                    <a:pt x="1707" y="1063"/>
                    <a:pt x="2144" y="948"/>
                    <a:pt x="2537" y="718"/>
                  </a:cubicBezTo>
                  <a:lnTo>
                    <a:pt x="253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89"/>
            <p:cNvSpPr/>
            <p:nvPr/>
          </p:nvSpPr>
          <p:spPr>
            <a:xfrm>
              <a:off x="8121264" y="1786324"/>
              <a:ext cx="44484" cy="39836"/>
            </a:xfrm>
            <a:custGeom>
              <a:avLst/>
              <a:gdLst/>
              <a:ahLst/>
              <a:cxnLst/>
              <a:rect l="l" t="t" r="r" b="b"/>
              <a:pathLst>
                <a:path w="1694" h="1517" extrusionOk="0">
                  <a:moveTo>
                    <a:pt x="375" y="1"/>
                  </a:moveTo>
                  <a:cubicBezTo>
                    <a:pt x="297" y="1"/>
                    <a:pt x="220" y="43"/>
                    <a:pt x="182" y="120"/>
                  </a:cubicBezTo>
                  <a:lnTo>
                    <a:pt x="0" y="512"/>
                  </a:lnTo>
                  <a:lnTo>
                    <a:pt x="699" y="1431"/>
                  </a:lnTo>
                  <a:cubicBezTo>
                    <a:pt x="740" y="1487"/>
                    <a:pt x="803" y="1516"/>
                    <a:pt x="867" y="1516"/>
                  </a:cubicBezTo>
                  <a:cubicBezTo>
                    <a:pt x="923" y="1516"/>
                    <a:pt x="980" y="1495"/>
                    <a:pt x="1024" y="1450"/>
                  </a:cubicBezTo>
                  <a:lnTo>
                    <a:pt x="1694" y="780"/>
                  </a:lnTo>
                  <a:lnTo>
                    <a:pt x="488" y="34"/>
                  </a:lnTo>
                  <a:cubicBezTo>
                    <a:pt x="453" y="11"/>
                    <a:pt x="414" y="1"/>
                    <a:pt x="37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89"/>
            <p:cNvSpPr/>
            <p:nvPr/>
          </p:nvSpPr>
          <p:spPr>
            <a:xfrm>
              <a:off x="8165748" y="1786324"/>
              <a:ext cx="44484" cy="39836"/>
            </a:xfrm>
            <a:custGeom>
              <a:avLst/>
              <a:gdLst/>
              <a:ahLst/>
              <a:cxnLst/>
              <a:rect l="l" t="t" r="r" b="b"/>
              <a:pathLst>
                <a:path w="1694" h="1517" extrusionOk="0">
                  <a:moveTo>
                    <a:pt x="1319" y="1"/>
                  </a:moveTo>
                  <a:cubicBezTo>
                    <a:pt x="1280" y="1"/>
                    <a:pt x="1241" y="11"/>
                    <a:pt x="1206" y="34"/>
                  </a:cubicBezTo>
                  <a:lnTo>
                    <a:pt x="0" y="780"/>
                  </a:lnTo>
                  <a:lnTo>
                    <a:pt x="679" y="1450"/>
                  </a:lnTo>
                  <a:cubicBezTo>
                    <a:pt x="719" y="1495"/>
                    <a:pt x="774" y="1516"/>
                    <a:pt x="828" y="1516"/>
                  </a:cubicBezTo>
                  <a:cubicBezTo>
                    <a:pt x="891" y="1516"/>
                    <a:pt x="954" y="1487"/>
                    <a:pt x="995" y="1431"/>
                  </a:cubicBezTo>
                  <a:lnTo>
                    <a:pt x="1694" y="512"/>
                  </a:lnTo>
                  <a:lnTo>
                    <a:pt x="1512" y="120"/>
                  </a:lnTo>
                  <a:cubicBezTo>
                    <a:pt x="1474" y="43"/>
                    <a:pt x="1397" y="1"/>
                    <a:pt x="1319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89"/>
            <p:cNvSpPr/>
            <p:nvPr/>
          </p:nvSpPr>
          <p:spPr>
            <a:xfrm>
              <a:off x="8110182" y="1668365"/>
              <a:ext cx="110870" cy="105040"/>
            </a:xfrm>
            <a:custGeom>
              <a:avLst/>
              <a:gdLst/>
              <a:ahLst/>
              <a:cxnLst/>
              <a:rect l="l" t="t" r="r" b="b"/>
              <a:pathLst>
                <a:path w="4222" h="4000" extrusionOk="0">
                  <a:moveTo>
                    <a:pt x="1827" y="0"/>
                  </a:moveTo>
                  <a:cubicBezTo>
                    <a:pt x="1282" y="0"/>
                    <a:pt x="810" y="93"/>
                    <a:pt x="575" y="152"/>
                  </a:cubicBezTo>
                  <a:cubicBezTo>
                    <a:pt x="479" y="171"/>
                    <a:pt x="412" y="257"/>
                    <a:pt x="412" y="353"/>
                  </a:cubicBezTo>
                  <a:lnTo>
                    <a:pt x="412" y="860"/>
                  </a:lnTo>
                  <a:cubicBezTo>
                    <a:pt x="412" y="975"/>
                    <a:pt x="374" y="1081"/>
                    <a:pt x="298" y="1157"/>
                  </a:cubicBezTo>
                  <a:lnTo>
                    <a:pt x="116" y="1339"/>
                  </a:lnTo>
                  <a:cubicBezTo>
                    <a:pt x="39" y="1415"/>
                    <a:pt x="1" y="1521"/>
                    <a:pt x="1" y="1636"/>
                  </a:cubicBezTo>
                  <a:lnTo>
                    <a:pt x="1" y="1875"/>
                  </a:lnTo>
                  <a:cubicBezTo>
                    <a:pt x="1" y="3042"/>
                    <a:pt x="948" y="3990"/>
                    <a:pt x="2116" y="3999"/>
                  </a:cubicBezTo>
                  <a:cubicBezTo>
                    <a:pt x="3274" y="3990"/>
                    <a:pt x="4212" y="3042"/>
                    <a:pt x="4221" y="1884"/>
                  </a:cubicBezTo>
                  <a:lnTo>
                    <a:pt x="4221" y="1636"/>
                  </a:lnTo>
                  <a:cubicBezTo>
                    <a:pt x="4221" y="1521"/>
                    <a:pt x="4174" y="1415"/>
                    <a:pt x="4097" y="1339"/>
                  </a:cubicBezTo>
                  <a:lnTo>
                    <a:pt x="3925" y="1157"/>
                  </a:lnTo>
                  <a:cubicBezTo>
                    <a:pt x="3848" y="1081"/>
                    <a:pt x="3800" y="975"/>
                    <a:pt x="3800" y="860"/>
                  </a:cubicBezTo>
                  <a:lnTo>
                    <a:pt x="3800" y="746"/>
                  </a:lnTo>
                  <a:cubicBezTo>
                    <a:pt x="3800" y="659"/>
                    <a:pt x="3762" y="583"/>
                    <a:pt x="3695" y="525"/>
                  </a:cubicBezTo>
                  <a:cubicBezTo>
                    <a:pt x="3135" y="116"/>
                    <a:pt x="2436" y="0"/>
                    <a:pt x="182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89"/>
            <p:cNvSpPr/>
            <p:nvPr/>
          </p:nvSpPr>
          <p:spPr>
            <a:xfrm>
              <a:off x="8110445" y="1668259"/>
              <a:ext cx="100051" cy="104646"/>
            </a:xfrm>
            <a:custGeom>
              <a:avLst/>
              <a:gdLst/>
              <a:ahLst/>
              <a:cxnLst/>
              <a:rect l="l" t="t" r="r" b="b"/>
              <a:pathLst>
                <a:path w="3810" h="3985" extrusionOk="0">
                  <a:moveTo>
                    <a:pt x="1823" y="1"/>
                  </a:moveTo>
                  <a:cubicBezTo>
                    <a:pt x="1624" y="1"/>
                    <a:pt x="1435" y="13"/>
                    <a:pt x="1264" y="32"/>
                  </a:cubicBezTo>
                  <a:cubicBezTo>
                    <a:pt x="1034" y="60"/>
                    <a:pt x="804" y="99"/>
                    <a:pt x="575" y="156"/>
                  </a:cubicBezTo>
                  <a:cubicBezTo>
                    <a:pt x="479" y="175"/>
                    <a:pt x="412" y="261"/>
                    <a:pt x="412" y="357"/>
                  </a:cubicBezTo>
                  <a:lnTo>
                    <a:pt x="412" y="864"/>
                  </a:lnTo>
                  <a:cubicBezTo>
                    <a:pt x="412" y="979"/>
                    <a:pt x="374" y="1085"/>
                    <a:pt x="297" y="1161"/>
                  </a:cubicBezTo>
                  <a:lnTo>
                    <a:pt x="115" y="1343"/>
                  </a:lnTo>
                  <a:cubicBezTo>
                    <a:pt x="39" y="1419"/>
                    <a:pt x="1" y="1525"/>
                    <a:pt x="1" y="1640"/>
                  </a:cubicBezTo>
                  <a:lnTo>
                    <a:pt x="1" y="1888"/>
                  </a:lnTo>
                  <a:cubicBezTo>
                    <a:pt x="1" y="2951"/>
                    <a:pt x="795" y="3860"/>
                    <a:pt x="1857" y="3984"/>
                  </a:cubicBezTo>
                  <a:cubicBezTo>
                    <a:pt x="1474" y="3592"/>
                    <a:pt x="1264" y="3066"/>
                    <a:pt x="1264" y="2520"/>
                  </a:cubicBezTo>
                  <a:lnTo>
                    <a:pt x="1264" y="979"/>
                  </a:lnTo>
                  <a:cubicBezTo>
                    <a:pt x="1264" y="759"/>
                    <a:pt x="1427" y="577"/>
                    <a:pt x="1637" y="558"/>
                  </a:cubicBezTo>
                  <a:cubicBezTo>
                    <a:pt x="1808" y="536"/>
                    <a:pt x="2026" y="516"/>
                    <a:pt x="2269" y="516"/>
                  </a:cubicBezTo>
                  <a:cubicBezTo>
                    <a:pt x="2747" y="516"/>
                    <a:pt x="3321" y="591"/>
                    <a:pt x="3810" y="864"/>
                  </a:cubicBezTo>
                  <a:lnTo>
                    <a:pt x="3810" y="750"/>
                  </a:lnTo>
                  <a:cubicBezTo>
                    <a:pt x="3810" y="663"/>
                    <a:pt x="3762" y="577"/>
                    <a:pt x="3695" y="529"/>
                  </a:cubicBezTo>
                  <a:cubicBezTo>
                    <a:pt x="3132" y="118"/>
                    <a:pt x="2432" y="1"/>
                    <a:pt x="1823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89"/>
            <p:cNvSpPr/>
            <p:nvPr/>
          </p:nvSpPr>
          <p:spPr>
            <a:xfrm>
              <a:off x="8071238" y="1818362"/>
              <a:ext cx="33455" cy="44012"/>
            </a:xfrm>
            <a:custGeom>
              <a:avLst/>
              <a:gdLst/>
              <a:ahLst/>
              <a:cxnLst/>
              <a:rect l="l" t="t" r="r" b="b"/>
              <a:pathLst>
                <a:path w="1274" h="1676" extrusionOk="0">
                  <a:moveTo>
                    <a:pt x="230" y="1"/>
                  </a:moveTo>
                  <a:cubicBezTo>
                    <a:pt x="87" y="154"/>
                    <a:pt x="1" y="364"/>
                    <a:pt x="1" y="575"/>
                  </a:cubicBezTo>
                  <a:lnTo>
                    <a:pt x="1" y="1465"/>
                  </a:lnTo>
                  <a:cubicBezTo>
                    <a:pt x="1" y="1580"/>
                    <a:pt x="96" y="1675"/>
                    <a:pt x="211" y="1675"/>
                  </a:cubicBezTo>
                  <a:lnTo>
                    <a:pt x="1273" y="1675"/>
                  </a:lnTo>
                  <a:lnTo>
                    <a:pt x="1273" y="1398"/>
                  </a:lnTo>
                  <a:cubicBezTo>
                    <a:pt x="1273" y="1168"/>
                    <a:pt x="1187" y="958"/>
                    <a:pt x="1025" y="795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3" name="Google Shape;12753;p89"/>
          <p:cNvGrpSpPr/>
          <p:nvPr/>
        </p:nvGrpSpPr>
        <p:grpSpPr>
          <a:xfrm>
            <a:off x="4864446" y="3340207"/>
            <a:ext cx="395607" cy="387414"/>
            <a:chOff x="4864446" y="3340207"/>
            <a:chExt cx="395607" cy="387414"/>
          </a:xfrm>
        </p:grpSpPr>
        <p:sp>
          <p:nvSpPr>
            <p:cNvPr id="12754" name="Google Shape;12754;p89"/>
            <p:cNvSpPr/>
            <p:nvPr/>
          </p:nvSpPr>
          <p:spPr>
            <a:xfrm>
              <a:off x="4939077" y="3412948"/>
              <a:ext cx="246581" cy="246581"/>
            </a:xfrm>
            <a:custGeom>
              <a:avLst/>
              <a:gdLst/>
              <a:ahLst/>
              <a:cxnLst/>
              <a:rect l="l" t="t" r="r" b="b"/>
              <a:pathLst>
                <a:path w="9390" h="9390" extrusionOk="0">
                  <a:moveTo>
                    <a:pt x="4690" y="1"/>
                  </a:moveTo>
                  <a:cubicBezTo>
                    <a:pt x="2097" y="1"/>
                    <a:pt x="1" y="2106"/>
                    <a:pt x="1" y="4700"/>
                  </a:cubicBezTo>
                  <a:cubicBezTo>
                    <a:pt x="1" y="7293"/>
                    <a:pt x="2097" y="9389"/>
                    <a:pt x="4690" y="9389"/>
                  </a:cubicBezTo>
                  <a:cubicBezTo>
                    <a:pt x="7284" y="9389"/>
                    <a:pt x="9389" y="7293"/>
                    <a:pt x="9389" y="4700"/>
                  </a:cubicBezTo>
                  <a:cubicBezTo>
                    <a:pt x="9389" y="2106"/>
                    <a:pt x="7284" y="1"/>
                    <a:pt x="4690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89"/>
            <p:cNvSpPr/>
            <p:nvPr/>
          </p:nvSpPr>
          <p:spPr>
            <a:xfrm>
              <a:off x="4988341" y="3499159"/>
              <a:ext cx="148054" cy="148054"/>
            </a:xfrm>
            <a:custGeom>
              <a:avLst/>
              <a:gdLst/>
              <a:ahLst/>
              <a:cxnLst/>
              <a:rect l="l" t="t" r="r" b="b"/>
              <a:pathLst>
                <a:path w="5638" h="5638" extrusionOk="0">
                  <a:moveTo>
                    <a:pt x="2814" y="0"/>
                  </a:moveTo>
                  <a:cubicBezTo>
                    <a:pt x="1264" y="0"/>
                    <a:pt x="1" y="1264"/>
                    <a:pt x="1" y="2824"/>
                  </a:cubicBezTo>
                  <a:cubicBezTo>
                    <a:pt x="1" y="4374"/>
                    <a:pt x="1264" y="5637"/>
                    <a:pt x="2814" y="5637"/>
                  </a:cubicBezTo>
                  <a:cubicBezTo>
                    <a:pt x="4374" y="5637"/>
                    <a:pt x="5638" y="4374"/>
                    <a:pt x="5638" y="2824"/>
                  </a:cubicBezTo>
                  <a:cubicBezTo>
                    <a:pt x="5638" y="1264"/>
                    <a:pt x="4374" y="0"/>
                    <a:pt x="2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89"/>
            <p:cNvSpPr/>
            <p:nvPr/>
          </p:nvSpPr>
          <p:spPr>
            <a:xfrm>
              <a:off x="4864446" y="3530067"/>
              <a:ext cx="56564" cy="12342"/>
            </a:xfrm>
            <a:custGeom>
              <a:avLst/>
              <a:gdLst/>
              <a:ahLst/>
              <a:cxnLst/>
              <a:rect l="l" t="t" r="r" b="b"/>
              <a:pathLst>
                <a:path w="2154" h="470" extrusionOk="0">
                  <a:moveTo>
                    <a:pt x="259" y="1"/>
                  </a:moveTo>
                  <a:cubicBezTo>
                    <a:pt x="1" y="58"/>
                    <a:pt x="1" y="422"/>
                    <a:pt x="259" y="469"/>
                  </a:cubicBezTo>
                  <a:lnTo>
                    <a:pt x="1905" y="469"/>
                  </a:lnTo>
                  <a:cubicBezTo>
                    <a:pt x="2154" y="422"/>
                    <a:pt x="2154" y="58"/>
                    <a:pt x="1905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89"/>
            <p:cNvSpPr/>
            <p:nvPr/>
          </p:nvSpPr>
          <p:spPr>
            <a:xfrm>
              <a:off x="5203463" y="3530067"/>
              <a:ext cx="56590" cy="12342"/>
            </a:xfrm>
            <a:custGeom>
              <a:avLst/>
              <a:gdLst/>
              <a:ahLst/>
              <a:cxnLst/>
              <a:rect l="l" t="t" r="r" b="b"/>
              <a:pathLst>
                <a:path w="2155" h="470" extrusionOk="0">
                  <a:moveTo>
                    <a:pt x="259" y="1"/>
                  </a:moveTo>
                  <a:cubicBezTo>
                    <a:pt x="1" y="58"/>
                    <a:pt x="1" y="422"/>
                    <a:pt x="259" y="469"/>
                  </a:cubicBezTo>
                  <a:lnTo>
                    <a:pt x="1905" y="469"/>
                  </a:lnTo>
                  <a:cubicBezTo>
                    <a:pt x="2154" y="422"/>
                    <a:pt x="2154" y="58"/>
                    <a:pt x="1905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89"/>
            <p:cNvSpPr/>
            <p:nvPr/>
          </p:nvSpPr>
          <p:spPr>
            <a:xfrm>
              <a:off x="5056197" y="3340207"/>
              <a:ext cx="12342" cy="54437"/>
            </a:xfrm>
            <a:custGeom>
              <a:avLst/>
              <a:gdLst/>
              <a:ahLst/>
              <a:cxnLst/>
              <a:rect l="l" t="t" r="r" b="b"/>
              <a:pathLst>
                <a:path w="470" h="2073" extrusionOk="0">
                  <a:moveTo>
                    <a:pt x="232" y="0"/>
                  </a:moveTo>
                  <a:cubicBezTo>
                    <a:pt x="127" y="0"/>
                    <a:pt x="25" y="62"/>
                    <a:pt x="1" y="187"/>
                  </a:cubicBezTo>
                  <a:lnTo>
                    <a:pt x="1" y="1833"/>
                  </a:lnTo>
                  <a:cubicBezTo>
                    <a:pt x="1" y="1957"/>
                    <a:pt x="106" y="2072"/>
                    <a:pt x="240" y="2072"/>
                  </a:cubicBezTo>
                  <a:cubicBezTo>
                    <a:pt x="364" y="2063"/>
                    <a:pt x="460" y="1957"/>
                    <a:pt x="470" y="1833"/>
                  </a:cubicBezTo>
                  <a:lnTo>
                    <a:pt x="470" y="187"/>
                  </a:lnTo>
                  <a:cubicBezTo>
                    <a:pt x="441" y="62"/>
                    <a:pt x="336" y="0"/>
                    <a:pt x="23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89"/>
            <p:cNvSpPr/>
            <p:nvPr/>
          </p:nvSpPr>
          <p:spPr>
            <a:xfrm>
              <a:off x="4968488" y="3658557"/>
              <a:ext cx="28597" cy="33376"/>
            </a:xfrm>
            <a:custGeom>
              <a:avLst/>
              <a:gdLst/>
              <a:ahLst/>
              <a:cxnLst/>
              <a:rect l="l" t="t" r="r" b="b"/>
              <a:pathLst>
                <a:path w="1089" h="1271" extrusionOk="0">
                  <a:moveTo>
                    <a:pt x="707" y="1"/>
                  </a:moveTo>
                  <a:cubicBezTo>
                    <a:pt x="641" y="1"/>
                    <a:pt x="583" y="30"/>
                    <a:pt x="556" y="103"/>
                  </a:cubicBezTo>
                  <a:lnTo>
                    <a:pt x="87" y="917"/>
                  </a:lnTo>
                  <a:cubicBezTo>
                    <a:pt x="1" y="1070"/>
                    <a:pt x="106" y="1261"/>
                    <a:pt x="288" y="1271"/>
                  </a:cubicBezTo>
                  <a:cubicBezTo>
                    <a:pt x="374" y="1271"/>
                    <a:pt x="450" y="1223"/>
                    <a:pt x="489" y="1156"/>
                  </a:cubicBezTo>
                  <a:lnTo>
                    <a:pt x="958" y="342"/>
                  </a:lnTo>
                  <a:cubicBezTo>
                    <a:pt x="1088" y="191"/>
                    <a:pt x="874" y="1"/>
                    <a:pt x="707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89"/>
            <p:cNvSpPr/>
            <p:nvPr/>
          </p:nvSpPr>
          <p:spPr>
            <a:xfrm>
              <a:off x="5128832" y="3381068"/>
              <a:ext cx="28387" cy="33166"/>
            </a:xfrm>
            <a:custGeom>
              <a:avLst/>
              <a:gdLst/>
              <a:ahLst/>
              <a:cxnLst/>
              <a:rect l="l" t="t" r="r" b="b"/>
              <a:pathLst>
                <a:path w="1081" h="1263" extrusionOk="0">
                  <a:moveTo>
                    <a:pt x="704" y="1"/>
                  </a:moveTo>
                  <a:cubicBezTo>
                    <a:pt x="637" y="1"/>
                    <a:pt x="576" y="31"/>
                    <a:pt x="546" y="105"/>
                  </a:cubicBezTo>
                  <a:lnTo>
                    <a:pt x="77" y="918"/>
                  </a:lnTo>
                  <a:cubicBezTo>
                    <a:pt x="0" y="1071"/>
                    <a:pt x="106" y="1263"/>
                    <a:pt x="288" y="1263"/>
                  </a:cubicBezTo>
                  <a:cubicBezTo>
                    <a:pt x="364" y="1263"/>
                    <a:pt x="441" y="1224"/>
                    <a:pt x="489" y="1157"/>
                  </a:cubicBezTo>
                  <a:lnTo>
                    <a:pt x="958" y="344"/>
                  </a:lnTo>
                  <a:cubicBezTo>
                    <a:pt x="1080" y="187"/>
                    <a:pt x="872" y="1"/>
                    <a:pt x="704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89"/>
            <p:cNvSpPr/>
            <p:nvPr/>
          </p:nvSpPr>
          <p:spPr>
            <a:xfrm>
              <a:off x="4903915" y="3443646"/>
              <a:ext cx="38471" cy="24868"/>
            </a:xfrm>
            <a:custGeom>
              <a:avLst/>
              <a:gdLst/>
              <a:ahLst/>
              <a:cxnLst/>
              <a:rect l="l" t="t" r="r" b="b"/>
              <a:pathLst>
                <a:path w="1465" h="947" extrusionOk="0">
                  <a:moveTo>
                    <a:pt x="362" y="1"/>
                  </a:moveTo>
                  <a:cubicBezTo>
                    <a:pt x="175" y="1"/>
                    <a:pt x="1" y="360"/>
                    <a:pt x="220" y="449"/>
                  </a:cubicBezTo>
                  <a:lnTo>
                    <a:pt x="1034" y="918"/>
                  </a:lnTo>
                  <a:cubicBezTo>
                    <a:pt x="1072" y="937"/>
                    <a:pt x="1110" y="947"/>
                    <a:pt x="1158" y="947"/>
                  </a:cubicBezTo>
                  <a:cubicBezTo>
                    <a:pt x="1378" y="937"/>
                    <a:pt x="1464" y="631"/>
                    <a:pt x="1273" y="507"/>
                  </a:cubicBezTo>
                  <a:lnTo>
                    <a:pt x="459" y="38"/>
                  </a:lnTo>
                  <a:cubicBezTo>
                    <a:pt x="428" y="12"/>
                    <a:pt x="395" y="1"/>
                    <a:pt x="362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89"/>
            <p:cNvSpPr/>
            <p:nvPr/>
          </p:nvSpPr>
          <p:spPr>
            <a:xfrm>
              <a:off x="5181641" y="3603910"/>
              <a:ext cx="38445" cy="24947"/>
            </a:xfrm>
            <a:custGeom>
              <a:avLst/>
              <a:gdLst/>
              <a:ahLst/>
              <a:cxnLst/>
              <a:rect l="l" t="t" r="r" b="b"/>
              <a:pathLst>
                <a:path w="1464" h="950" extrusionOk="0">
                  <a:moveTo>
                    <a:pt x="355" y="0"/>
                  </a:moveTo>
                  <a:cubicBezTo>
                    <a:pt x="165" y="0"/>
                    <a:pt x="1" y="362"/>
                    <a:pt x="219" y="442"/>
                  </a:cubicBezTo>
                  <a:lnTo>
                    <a:pt x="1033" y="911"/>
                  </a:lnTo>
                  <a:cubicBezTo>
                    <a:pt x="1062" y="930"/>
                    <a:pt x="1109" y="950"/>
                    <a:pt x="1148" y="950"/>
                  </a:cubicBezTo>
                  <a:cubicBezTo>
                    <a:pt x="1377" y="930"/>
                    <a:pt x="1464" y="634"/>
                    <a:pt x="1272" y="509"/>
                  </a:cubicBezTo>
                  <a:lnTo>
                    <a:pt x="459" y="40"/>
                  </a:lnTo>
                  <a:cubicBezTo>
                    <a:pt x="425" y="12"/>
                    <a:pt x="389" y="0"/>
                    <a:pt x="355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89"/>
            <p:cNvSpPr/>
            <p:nvPr/>
          </p:nvSpPr>
          <p:spPr>
            <a:xfrm>
              <a:off x="5127676" y="3658321"/>
              <a:ext cx="28571" cy="33613"/>
            </a:xfrm>
            <a:custGeom>
              <a:avLst/>
              <a:gdLst/>
              <a:ahLst/>
              <a:cxnLst/>
              <a:rect l="l" t="t" r="r" b="b"/>
              <a:pathLst>
                <a:path w="1088" h="1280" extrusionOk="0">
                  <a:moveTo>
                    <a:pt x="382" y="0"/>
                  </a:moveTo>
                  <a:cubicBezTo>
                    <a:pt x="215" y="0"/>
                    <a:pt x="0" y="191"/>
                    <a:pt x="131" y="342"/>
                  </a:cubicBezTo>
                  <a:lnTo>
                    <a:pt x="600" y="1155"/>
                  </a:lnTo>
                  <a:cubicBezTo>
                    <a:pt x="638" y="1232"/>
                    <a:pt x="714" y="1280"/>
                    <a:pt x="801" y="1280"/>
                  </a:cubicBezTo>
                  <a:lnTo>
                    <a:pt x="801" y="1270"/>
                  </a:lnTo>
                  <a:cubicBezTo>
                    <a:pt x="973" y="1270"/>
                    <a:pt x="1088" y="1079"/>
                    <a:pt x="1002" y="916"/>
                  </a:cubicBezTo>
                  <a:lnTo>
                    <a:pt x="533" y="103"/>
                  </a:lnTo>
                  <a:cubicBezTo>
                    <a:pt x="506" y="30"/>
                    <a:pt x="447" y="0"/>
                    <a:pt x="382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89"/>
            <p:cNvSpPr/>
            <p:nvPr/>
          </p:nvSpPr>
          <p:spPr>
            <a:xfrm>
              <a:off x="4967333" y="3380858"/>
              <a:ext cx="28571" cy="33376"/>
            </a:xfrm>
            <a:custGeom>
              <a:avLst/>
              <a:gdLst/>
              <a:ahLst/>
              <a:cxnLst/>
              <a:rect l="l" t="t" r="r" b="b"/>
              <a:pathLst>
                <a:path w="1088" h="1271" extrusionOk="0">
                  <a:moveTo>
                    <a:pt x="382" y="1"/>
                  </a:moveTo>
                  <a:cubicBezTo>
                    <a:pt x="215" y="1"/>
                    <a:pt x="0" y="191"/>
                    <a:pt x="131" y="342"/>
                  </a:cubicBezTo>
                  <a:lnTo>
                    <a:pt x="600" y="1156"/>
                  </a:lnTo>
                  <a:cubicBezTo>
                    <a:pt x="638" y="1223"/>
                    <a:pt x="715" y="1271"/>
                    <a:pt x="801" y="1271"/>
                  </a:cubicBezTo>
                  <a:cubicBezTo>
                    <a:pt x="983" y="1261"/>
                    <a:pt x="1088" y="1070"/>
                    <a:pt x="1002" y="917"/>
                  </a:cubicBezTo>
                  <a:lnTo>
                    <a:pt x="533" y="103"/>
                  </a:lnTo>
                  <a:cubicBezTo>
                    <a:pt x="506" y="30"/>
                    <a:pt x="447" y="1"/>
                    <a:pt x="382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89"/>
            <p:cNvSpPr/>
            <p:nvPr/>
          </p:nvSpPr>
          <p:spPr>
            <a:xfrm>
              <a:off x="5182350" y="3443646"/>
              <a:ext cx="38471" cy="24868"/>
            </a:xfrm>
            <a:custGeom>
              <a:avLst/>
              <a:gdLst/>
              <a:ahLst/>
              <a:cxnLst/>
              <a:rect l="l" t="t" r="r" b="b"/>
              <a:pathLst>
                <a:path w="1465" h="947" extrusionOk="0">
                  <a:moveTo>
                    <a:pt x="1104" y="1"/>
                  </a:moveTo>
                  <a:cubicBezTo>
                    <a:pt x="1071" y="1"/>
                    <a:pt x="1037" y="12"/>
                    <a:pt x="1006" y="38"/>
                  </a:cubicBezTo>
                  <a:lnTo>
                    <a:pt x="192" y="507"/>
                  </a:lnTo>
                  <a:cubicBezTo>
                    <a:pt x="1" y="631"/>
                    <a:pt x="78" y="937"/>
                    <a:pt x="307" y="947"/>
                  </a:cubicBezTo>
                  <a:cubicBezTo>
                    <a:pt x="355" y="947"/>
                    <a:pt x="393" y="937"/>
                    <a:pt x="432" y="918"/>
                  </a:cubicBezTo>
                  <a:lnTo>
                    <a:pt x="1245" y="449"/>
                  </a:lnTo>
                  <a:cubicBezTo>
                    <a:pt x="1465" y="360"/>
                    <a:pt x="1290" y="1"/>
                    <a:pt x="1104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89"/>
            <p:cNvSpPr/>
            <p:nvPr/>
          </p:nvSpPr>
          <p:spPr>
            <a:xfrm>
              <a:off x="4904650" y="3603910"/>
              <a:ext cx="38445" cy="24947"/>
            </a:xfrm>
            <a:custGeom>
              <a:avLst/>
              <a:gdLst/>
              <a:ahLst/>
              <a:cxnLst/>
              <a:rect l="l" t="t" r="r" b="b"/>
              <a:pathLst>
                <a:path w="1464" h="950" extrusionOk="0">
                  <a:moveTo>
                    <a:pt x="1107" y="0"/>
                  </a:moveTo>
                  <a:cubicBezTo>
                    <a:pt x="1073" y="0"/>
                    <a:pt x="1038" y="12"/>
                    <a:pt x="1006" y="40"/>
                  </a:cubicBezTo>
                  <a:lnTo>
                    <a:pt x="192" y="509"/>
                  </a:lnTo>
                  <a:cubicBezTo>
                    <a:pt x="1" y="634"/>
                    <a:pt x="87" y="930"/>
                    <a:pt x="317" y="950"/>
                  </a:cubicBezTo>
                  <a:cubicBezTo>
                    <a:pt x="355" y="950"/>
                    <a:pt x="393" y="930"/>
                    <a:pt x="431" y="911"/>
                  </a:cubicBezTo>
                  <a:lnTo>
                    <a:pt x="1245" y="442"/>
                  </a:lnTo>
                  <a:cubicBezTo>
                    <a:pt x="1463" y="362"/>
                    <a:pt x="1292" y="0"/>
                    <a:pt x="1107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89"/>
            <p:cNvSpPr/>
            <p:nvPr/>
          </p:nvSpPr>
          <p:spPr>
            <a:xfrm>
              <a:off x="5075839" y="3433037"/>
              <a:ext cx="87209" cy="73948"/>
            </a:xfrm>
            <a:custGeom>
              <a:avLst/>
              <a:gdLst/>
              <a:ahLst/>
              <a:cxnLst/>
              <a:rect l="l" t="t" r="r" b="b"/>
              <a:pathLst>
                <a:path w="3321" h="2816" extrusionOk="0">
                  <a:moveTo>
                    <a:pt x="414" y="0"/>
                  </a:moveTo>
                  <a:cubicBezTo>
                    <a:pt x="103" y="0"/>
                    <a:pt x="0" y="487"/>
                    <a:pt x="353" y="576"/>
                  </a:cubicBezTo>
                  <a:cubicBezTo>
                    <a:pt x="1416" y="853"/>
                    <a:pt x="2286" y="1619"/>
                    <a:pt x="2698" y="2633"/>
                  </a:cubicBezTo>
                  <a:cubicBezTo>
                    <a:pt x="2746" y="2748"/>
                    <a:pt x="2851" y="2815"/>
                    <a:pt x="2966" y="2815"/>
                  </a:cubicBezTo>
                  <a:cubicBezTo>
                    <a:pt x="3177" y="2815"/>
                    <a:pt x="3320" y="2605"/>
                    <a:pt x="3243" y="2413"/>
                  </a:cubicBezTo>
                  <a:cubicBezTo>
                    <a:pt x="2755" y="1226"/>
                    <a:pt x="1741" y="336"/>
                    <a:pt x="497" y="11"/>
                  </a:cubicBezTo>
                  <a:cubicBezTo>
                    <a:pt x="468" y="4"/>
                    <a:pt x="440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89"/>
            <p:cNvSpPr/>
            <p:nvPr/>
          </p:nvSpPr>
          <p:spPr>
            <a:xfrm>
              <a:off x="5025288" y="3585607"/>
              <a:ext cx="74158" cy="111106"/>
            </a:xfrm>
            <a:custGeom>
              <a:avLst/>
              <a:gdLst/>
              <a:ahLst/>
              <a:cxnLst/>
              <a:rect l="l" t="t" r="r" b="b"/>
              <a:pathLst>
                <a:path w="2824" h="4231" extrusionOk="0">
                  <a:moveTo>
                    <a:pt x="938" y="1"/>
                  </a:moveTo>
                  <a:lnTo>
                    <a:pt x="938" y="450"/>
                  </a:lnTo>
                  <a:cubicBezTo>
                    <a:pt x="938" y="536"/>
                    <a:pt x="891" y="613"/>
                    <a:pt x="814" y="661"/>
                  </a:cubicBezTo>
                  <a:lnTo>
                    <a:pt x="259" y="948"/>
                  </a:lnTo>
                  <a:cubicBezTo>
                    <a:pt x="96" y="1034"/>
                    <a:pt x="1" y="1197"/>
                    <a:pt x="1" y="1369"/>
                  </a:cubicBezTo>
                  <a:lnTo>
                    <a:pt x="1" y="2738"/>
                  </a:lnTo>
                  <a:cubicBezTo>
                    <a:pt x="1" y="3245"/>
                    <a:pt x="154" y="3752"/>
                    <a:pt x="441" y="4173"/>
                  </a:cubicBezTo>
                  <a:lnTo>
                    <a:pt x="479" y="4231"/>
                  </a:lnTo>
                  <a:lnTo>
                    <a:pt x="2355" y="4231"/>
                  </a:lnTo>
                  <a:lnTo>
                    <a:pt x="2393" y="4173"/>
                  </a:lnTo>
                  <a:cubicBezTo>
                    <a:pt x="2671" y="3752"/>
                    <a:pt x="2824" y="3245"/>
                    <a:pt x="2824" y="2738"/>
                  </a:cubicBezTo>
                  <a:lnTo>
                    <a:pt x="2824" y="1369"/>
                  </a:lnTo>
                  <a:cubicBezTo>
                    <a:pt x="2824" y="1187"/>
                    <a:pt x="2728" y="1034"/>
                    <a:pt x="2565" y="948"/>
                  </a:cubicBezTo>
                  <a:lnTo>
                    <a:pt x="2010" y="661"/>
                  </a:lnTo>
                  <a:cubicBezTo>
                    <a:pt x="1934" y="613"/>
                    <a:pt x="1886" y="536"/>
                    <a:pt x="1886" y="450"/>
                  </a:cubicBezTo>
                  <a:lnTo>
                    <a:pt x="188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89"/>
            <p:cNvSpPr/>
            <p:nvPr/>
          </p:nvSpPr>
          <p:spPr>
            <a:xfrm>
              <a:off x="5025288" y="3606458"/>
              <a:ext cx="74158" cy="90256"/>
            </a:xfrm>
            <a:custGeom>
              <a:avLst/>
              <a:gdLst/>
              <a:ahLst/>
              <a:cxnLst/>
              <a:rect l="l" t="t" r="r" b="b"/>
              <a:pathLst>
                <a:path w="2824" h="3437" extrusionOk="0">
                  <a:moveTo>
                    <a:pt x="556" y="1"/>
                  </a:moveTo>
                  <a:lnTo>
                    <a:pt x="249" y="154"/>
                  </a:lnTo>
                  <a:cubicBezTo>
                    <a:pt x="96" y="240"/>
                    <a:pt x="1" y="403"/>
                    <a:pt x="1" y="575"/>
                  </a:cubicBezTo>
                  <a:lnTo>
                    <a:pt x="1" y="1944"/>
                  </a:lnTo>
                  <a:cubicBezTo>
                    <a:pt x="1" y="2451"/>
                    <a:pt x="154" y="2958"/>
                    <a:pt x="441" y="3379"/>
                  </a:cubicBezTo>
                  <a:lnTo>
                    <a:pt x="469" y="3437"/>
                  </a:lnTo>
                  <a:lnTo>
                    <a:pt x="2355" y="3437"/>
                  </a:lnTo>
                  <a:lnTo>
                    <a:pt x="2384" y="3379"/>
                  </a:lnTo>
                  <a:cubicBezTo>
                    <a:pt x="2671" y="2958"/>
                    <a:pt x="2824" y="2451"/>
                    <a:pt x="2824" y="1944"/>
                  </a:cubicBezTo>
                  <a:lnTo>
                    <a:pt x="2824" y="575"/>
                  </a:lnTo>
                  <a:cubicBezTo>
                    <a:pt x="2824" y="403"/>
                    <a:pt x="2718" y="240"/>
                    <a:pt x="2565" y="154"/>
                  </a:cubicBezTo>
                  <a:lnTo>
                    <a:pt x="2269" y="1"/>
                  </a:lnTo>
                  <a:cubicBezTo>
                    <a:pt x="2039" y="254"/>
                    <a:pt x="1726" y="381"/>
                    <a:pt x="1412" y="381"/>
                  </a:cubicBezTo>
                  <a:cubicBezTo>
                    <a:pt x="1099" y="381"/>
                    <a:pt x="785" y="254"/>
                    <a:pt x="5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89"/>
            <p:cNvSpPr/>
            <p:nvPr/>
          </p:nvSpPr>
          <p:spPr>
            <a:xfrm>
              <a:off x="5048660" y="3585607"/>
              <a:ext cx="27678" cy="18382"/>
            </a:xfrm>
            <a:custGeom>
              <a:avLst/>
              <a:gdLst/>
              <a:ahLst/>
              <a:cxnLst/>
              <a:rect l="l" t="t" r="r" b="b"/>
              <a:pathLst>
                <a:path w="1054" h="700" extrusionOk="0">
                  <a:moveTo>
                    <a:pt x="58" y="1"/>
                  </a:moveTo>
                  <a:lnTo>
                    <a:pt x="58" y="450"/>
                  </a:lnTo>
                  <a:cubicBezTo>
                    <a:pt x="48" y="508"/>
                    <a:pt x="29" y="556"/>
                    <a:pt x="1" y="603"/>
                  </a:cubicBezTo>
                  <a:cubicBezTo>
                    <a:pt x="163" y="670"/>
                    <a:pt x="345" y="699"/>
                    <a:pt x="527" y="699"/>
                  </a:cubicBezTo>
                  <a:cubicBezTo>
                    <a:pt x="699" y="699"/>
                    <a:pt x="881" y="670"/>
                    <a:pt x="1053" y="603"/>
                  </a:cubicBezTo>
                  <a:cubicBezTo>
                    <a:pt x="1015" y="556"/>
                    <a:pt x="996" y="508"/>
                    <a:pt x="996" y="450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89"/>
            <p:cNvSpPr/>
            <p:nvPr/>
          </p:nvSpPr>
          <p:spPr>
            <a:xfrm>
              <a:off x="5037604" y="3536343"/>
              <a:ext cx="49526" cy="55330"/>
            </a:xfrm>
            <a:custGeom>
              <a:avLst/>
              <a:gdLst/>
              <a:ahLst/>
              <a:cxnLst/>
              <a:rect l="l" t="t" r="r" b="b"/>
              <a:pathLst>
                <a:path w="1886" h="2107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85"/>
                    <a:pt x="422" y="2106"/>
                    <a:pt x="948" y="2106"/>
                  </a:cubicBezTo>
                  <a:cubicBezTo>
                    <a:pt x="954" y="2106"/>
                    <a:pt x="959" y="2106"/>
                    <a:pt x="965" y="2106"/>
                  </a:cubicBezTo>
                  <a:cubicBezTo>
                    <a:pt x="1474" y="2106"/>
                    <a:pt x="1886" y="1679"/>
                    <a:pt x="1886" y="1168"/>
                  </a:cubicBezTo>
                  <a:lnTo>
                    <a:pt x="1886" y="699"/>
                  </a:lnTo>
                  <a:cubicBezTo>
                    <a:pt x="1886" y="317"/>
                    <a:pt x="1570" y="1"/>
                    <a:pt x="118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89"/>
            <p:cNvSpPr/>
            <p:nvPr/>
          </p:nvSpPr>
          <p:spPr>
            <a:xfrm>
              <a:off x="5037604" y="3536343"/>
              <a:ext cx="33954" cy="55382"/>
            </a:xfrm>
            <a:custGeom>
              <a:avLst/>
              <a:gdLst/>
              <a:ahLst/>
              <a:cxnLst/>
              <a:rect l="l" t="t" r="r" b="b"/>
              <a:pathLst>
                <a:path w="1293" h="2109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711"/>
                    <a:pt x="439" y="2109"/>
                    <a:pt x="937" y="2109"/>
                  </a:cubicBezTo>
                  <a:cubicBezTo>
                    <a:pt x="1054" y="2109"/>
                    <a:pt x="1174" y="2087"/>
                    <a:pt x="1292" y="2039"/>
                  </a:cubicBezTo>
                  <a:cubicBezTo>
                    <a:pt x="938" y="1896"/>
                    <a:pt x="699" y="1551"/>
                    <a:pt x="709" y="1168"/>
                  </a:cubicBezTo>
                  <a:lnTo>
                    <a:pt x="709" y="699"/>
                  </a:lnTo>
                  <a:cubicBezTo>
                    <a:pt x="709" y="355"/>
                    <a:pt x="948" y="68"/>
                    <a:pt x="1292" y="10"/>
                  </a:cubicBezTo>
                  <a:cubicBezTo>
                    <a:pt x="1254" y="1"/>
                    <a:pt x="1216" y="1"/>
                    <a:pt x="116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89"/>
            <p:cNvSpPr/>
            <p:nvPr/>
          </p:nvSpPr>
          <p:spPr>
            <a:xfrm>
              <a:off x="5037604" y="3696451"/>
              <a:ext cx="49526" cy="31171"/>
            </a:xfrm>
            <a:custGeom>
              <a:avLst/>
              <a:gdLst/>
              <a:ahLst/>
              <a:cxnLst/>
              <a:rect l="l" t="t" r="r" b="b"/>
              <a:pathLst>
                <a:path w="1886" h="1187" extrusionOk="0">
                  <a:moveTo>
                    <a:pt x="0" y="0"/>
                  </a:moveTo>
                  <a:lnTo>
                    <a:pt x="0" y="947"/>
                  </a:lnTo>
                  <a:cubicBezTo>
                    <a:pt x="0" y="1072"/>
                    <a:pt x="106" y="1187"/>
                    <a:pt x="240" y="1187"/>
                  </a:cubicBezTo>
                  <a:lnTo>
                    <a:pt x="1647" y="1187"/>
                  </a:lnTo>
                  <a:cubicBezTo>
                    <a:pt x="1781" y="1187"/>
                    <a:pt x="1886" y="1072"/>
                    <a:pt x="1886" y="947"/>
                  </a:cubicBezTo>
                  <a:lnTo>
                    <a:pt x="1886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89"/>
            <p:cNvSpPr/>
            <p:nvPr/>
          </p:nvSpPr>
          <p:spPr>
            <a:xfrm>
              <a:off x="5025288" y="3615255"/>
              <a:ext cx="12342" cy="81222"/>
            </a:xfrm>
            <a:custGeom>
              <a:avLst/>
              <a:gdLst/>
              <a:ahLst/>
              <a:cxnLst/>
              <a:rect l="l" t="t" r="r" b="b"/>
              <a:pathLst>
                <a:path w="470" h="3093" extrusionOk="0">
                  <a:moveTo>
                    <a:pt x="77" y="1"/>
                  </a:moveTo>
                  <a:cubicBezTo>
                    <a:pt x="29" y="68"/>
                    <a:pt x="1" y="154"/>
                    <a:pt x="1" y="250"/>
                  </a:cubicBezTo>
                  <a:lnTo>
                    <a:pt x="1" y="1609"/>
                  </a:lnTo>
                  <a:cubicBezTo>
                    <a:pt x="1" y="2125"/>
                    <a:pt x="154" y="2623"/>
                    <a:pt x="441" y="3044"/>
                  </a:cubicBezTo>
                  <a:lnTo>
                    <a:pt x="469" y="3092"/>
                  </a:lnTo>
                  <a:lnTo>
                    <a:pt x="469" y="527"/>
                  </a:lnTo>
                  <a:cubicBezTo>
                    <a:pt x="469" y="384"/>
                    <a:pt x="402" y="240"/>
                    <a:pt x="288" y="154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89"/>
            <p:cNvSpPr/>
            <p:nvPr/>
          </p:nvSpPr>
          <p:spPr>
            <a:xfrm>
              <a:off x="5086868" y="3615255"/>
              <a:ext cx="12579" cy="81222"/>
            </a:xfrm>
            <a:custGeom>
              <a:avLst/>
              <a:gdLst/>
              <a:ahLst/>
              <a:cxnLst/>
              <a:rect l="l" t="t" r="r" b="b"/>
              <a:pathLst>
                <a:path w="479" h="3093" extrusionOk="0">
                  <a:moveTo>
                    <a:pt x="402" y="1"/>
                  </a:moveTo>
                  <a:lnTo>
                    <a:pt x="192" y="154"/>
                  </a:lnTo>
                  <a:cubicBezTo>
                    <a:pt x="77" y="240"/>
                    <a:pt x="0" y="384"/>
                    <a:pt x="10" y="527"/>
                  </a:cubicBezTo>
                  <a:lnTo>
                    <a:pt x="10" y="3092"/>
                  </a:lnTo>
                  <a:lnTo>
                    <a:pt x="39" y="3044"/>
                  </a:lnTo>
                  <a:cubicBezTo>
                    <a:pt x="326" y="2623"/>
                    <a:pt x="479" y="2125"/>
                    <a:pt x="479" y="1609"/>
                  </a:cubicBezTo>
                  <a:lnTo>
                    <a:pt x="479" y="250"/>
                  </a:lnTo>
                  <a:cubicBezTo>
                    <a:pt x="479" y="154"/>
                    <a:pt x="450" y="68"/>
                    <a:pt x="40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89"/>
            <p:cNvSpPr/>
            <p:nvPr/>
          </p:nvSpPr>
          <p:spPr>
            <a:xfrm>
              <a:off x="5059216" y="3708740"/>
              <a:ext cx="6302" cy="18645"/>
            </a:xfrm>
            <a:custGeom>
              <a:avLst/>
              <a:gdLst/>
              <a:ahLst/>
              <a:cxnLst/>
              <a:rect l="l" t="t" r="r" b="b"/>
              <a:pathLst>
                <a:path w="240" h="710" extrusionOk="0">
                  <a:moveTo>
                    <a:pt x="125" y="1"/>
                  </a:moveTo>
                  <a:cubicBezTo>
                    <a:pt x="58" y="1"/>
                    <a:pt x="1" y="58"/>
                    <a:pt x="1" y="125"/>
                  </a:cubicBezTo>
                  <a:lnTo>
                    <a:pt x="1" y="709"/>
                  </a:lnTo>
                  <a:lnTo>
                    <a:pt x="240" y="709"/>
                  </a:lnTo>
                  <a:lnTo>
                    <a:pt x="240" y="116"/>
                  </a:lnTo>
                  <a:cubicBezTo>
                    <a:pt x="240" y="58"/>
                    <a:pt x="182" y="1"/>
                    <a:pt x="12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89"/>
            <p:cNvSpPr/>
            <p:nvPr/>
          </p:nvSpPr>
          <p:spPr>
            <a:xfrm>
              <a:off x="5037604" y="3536343"/>
              <a:ext cx="49526" cy="24658"/>
            </a:xfrm>
            <a:custGeom>
              <a:avLst/>
              <a:gdLst/>
              <a:ahLst/>
              <a:cxnLst/>
              <a:rect l="l" t="t" r="r" b="b"/>
              <a:pathLst>
                <a:path w="1886" h="939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0" y="699"/>
                    <a:pt x="709" y="939"/>
                    <a:pt x="1886" y="939"/>
                  </a:cubicBezTo>
                  <a:lnTo>
                    <a:pt x="1886" y="699"/>
                  </a:lnTo>
                  <a:cubicBezTo>
                    <a:pt x="1886" y="317"/>
                    <a:pt x="1570" y="1"/>
                    <a:pt x="1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89"/>
            <p:cNvSpPr/>
            <p:nvPr/>
          </p:nvSpPr>
          <p:spPr>
            <a:xfrm>
              <a:off x="5037604" y="3536343"/>
              <a:ext cx="33954" cy="22400"/>
            </a:xfrm>
            <a:custGeom>
              <a:avLst/>
              <a:gdLst/>
              <a:ahLst/>
              <a:cxnLst/>
              <a:rect l="l" t="t" r="r" b="b"/>
              <a:pathLst>
                <a:path w="1293" h="853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9" y="824"/>
                    <a:pt x="709" y="853"/>
                  </a:cubicBezTo>
                  <a:lnTo>
                    <a:pt x="709" y="699"/>
                  </a:lnTo>
                  <a:cubicBezTo>
                    <a:pt x="709" y="355"/>
                    <a:pt x="948" y="68"/>
                    <a:pt x="1292" y="10"/>
                  </a:cubicBezTo>
                  <a:cubicBezTo>
                    <a:pt x="1254" y="1"/>
                    <a:pt x="1216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9" name="Google Shape;12779;p89"/>
          <p:cNvGrpSpPr/>
          <p:nvPr/>
        </p:nvGrpSpPr>
        <p:grpSpPr>
          <a:xfrm>
            <a:off x="3130367" y="4324485"/>
            <a:ext cx="297342" cy="258871"/>
            <a:chOff x="3130367" y="4324485"/>
            <a:chExt cx="297342" cy="258871"/>
          </a:xfrm>
        </p:grpSpPr>
        <p:sp>
          <p:nvSpPr>
            <p:cNvPr id="12780" name="Google Shape;12780;p89"/>
            <p:cNvSpPr/>
            <p:nvPr/>
          </p:nvSpPr>
          <p:spPr>
            <a:xfrm>
              <a:off x="3130367" y="4391579"/>
              <a:ext cx="297342" cy="191777"/>
            </a:xfrm>
            <a:custGeom>
              <a:avLst/>
              <a:gdLst/>
              <a:ahLst/>
              <a:cxnLst/>
              <a:rect l="l" t="t" r="r" b="b"/>
              <a:pathLst>
                <a:path w="11323" h="7303" extrusionOk="0">
                  <a:moveTo>
                    <a:pt x="364" y="0"/>
                  </a:moveTo>
                  <a:cubicBezTo>
                    <a:pt x="163" y="0"/>
                    <a:pt x="0" y="163"/>
                    <a:pt x="0" y="364"/>
                  </a:cubicBezTo>
                  <a:lnTo>
                    <a:pt x="0" y="6939"/>
                  </a:lnTo>
                  <a:cubicBezTo>
                    <a:pt x="0" y="7140"/>
                    <a:pt x="163" y="7302"/>
                    <a:pt x="364" y="7302"/>
                  </a:cubicBezTo>
                  <a:lnTo>
                    <a:pt x="10958" y="7302"/>
                  </a:lnTo>
                  <a:cubicBezTo>
                    <a:pt x="11159" y="7302"/>
                    <a:pt x="11322" y="7140"/>
                    <a:pt x="11322" y="6939"/>
                  </a:cubicBezTo>
                  <a:lnTo>
                    <a:pt x="11322" y="364"/>
                  </a:lnTo>
                  <a:cubicBezTo>
                    <a:pt x="11322" y="163"/>
                    <a:pt x="11159" y="0"/>
                    <a:pt x="10958" y="0"/>
                  </a:cubicBezTo>
                  <a:close/>
                </a:path>
              </a:pathLst>
            </a:custGeom>
            <a:solidFill>
              <a:srgbClr val="E8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89"/>
            <p:cNvSpPr/>
            <p:nvPr/>
          </p:nvSpPr>
          <p:spPr>
            <a:xfrm>
              <a:off x="3130367" y="4391579"/>
              <a:ext cx="297342" cy="14601"/>
            </a:xfrm>
            <a:custGeom>
              <a:avLst/>
              <a:gdLst/>
              <a:ahLst/>
              <a:cxnLst/>
              <a:rect l="l" t="t" r="r" b="b"/>
              <a:pathLst>
                <a:path w="11323" h="556" extrusionOk="0">
                  <a:moveTo>
                    <a:pt x="364" y="0"/>
                  </a:moveTo>
                  <a:cubicBezTo>
                    <a:pt x="163" y="0"/>
                    <a:pt x="0" y="163"/>
                    <a:pt x="0" y="364"/>
                  </a:cubicBezTo>
                  <a:lnTo>
                    <a:pt x="0" y="555"/>
                  </a:lnTo>
                  <a:lnTo>
                    <a:pt x="11322" y="555"/>
                  </a:lnTo>
                  <a:lnTo>
                    <a:pt x="11322" y="364"/>
                  </a:lnTo>
                  <a:cubicBezTo>
                    <a:pt x="11322" y="163"/>
                    <a:pt x="11159" y="0"/>
                    <a:pt x="10958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89"/>
            <p:cNvSpPr/>
            <p:nvPr/>
          </p:nvSpPr>
          <p:spPr>
            <a:xfrm>
              <a:off x="3159279" y="4430024"/>
              <a:ext cx="95770" cy="124682"/>
            </a:xfrm>
            <a:custGeom>
              <a:avLst/>
              <a:gdLst/>
              <a:ahLst/>
              <a:cxnLst/>
              <a:rect l="l" t="t" r="r" b="b"/>
              <a:pathLst>
                <a:path w="3647" h="4748" extrusionOk="0">
                  <a:moveTo>
                    <a:pt x="182" y="1"/>
                  </a:moveTo>
                  <a:cubicBezTo>
                    <a:pt x="77" y="1"/>
                    <a:pt x="0" y="77"/>
                    <a:pt x="0" y="182"/>
                  </a:cubicBezTo>
                  <a:lnTo>
                    <a:pt x="0" y="4566"/>
                  </a:lnTo>
                  <a:cubicBezTo>
                    <a:pt x="0" y="4661"/>
                    <a:pt x="77" y="4747"/>
                    <a:pt x="182" y="4747"/>
                  </a:cubicBezTo>
                  <a:lnTo>
                    <a:pt x="3465" y="4747"/>
                  </a:lnTo>
                  <a:cubicBezTo>
                    <a:pt x="3570" y="4747"/>
                    <a:pt x="3646" y="4661"/>
                    <a:pt x="3646" y="4566"/>
                  </a:cubicBezTo>
                  <a:lnTo>
                    <a:pt x="3646" y="182"/>
                  </a:lnTo>
                  <a:cubicBezTo>
                    <a:pt x="3646" y="77"/>
                    <a:pt x="3570" y="1"/>
                    <a:pt x="3465" y="1"/>
                  </a:cubicBezTo>
                  <a:close/>
                </a:path>
              </a:pathLst>
            </a:custGeom>
            <a:solidFill>
              <a:srgbClr val="B4B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89"/>
            <p:cNvSpPr/>
            <p:nvPr/>
          </p:nvSpPr>
          <p:spPr>
            <a:xfrm>
              <a:off x="3279156" y="4430024"/>
              <a:ext cx="119903" cy="23897"/>
            </a:xfrm>
            <a:custGeom>
              <a:avLst/>
              <a:gdLst/>
              <a:ahLst/>
              <a:cxnLst/>
              <a:rect l="l" t="t" r="r" b="b"/>
              <a:pathLst>
                <a:path w="4566" h="910" extrusionOk="0">
                  <a:moveTo>
                    <a:pt x="182" y="1"/>
                  </a:moveTo>
                  <a:cubicBezTo>
                    <a:pt x="86" y="1"/>
                    <a:pt x="0" y="77"/>
                    <a:pt x="0" y="182"/>
                  </a:cubicBezTo>
                  <a:lnTo>
                    <a:pt x="0" y="728"/>
                  </a:lnTo>
                  <a:cubicBezTo>
                    <a:pt x="0" y="833"/>
                    <a:pt x="86" y="910"/>
                    <a:pt x="182" y="910"/>
                  </a:cubicBezTo>
                  <a:lnTo>
                    <a:pt x="4383" y="910"/>
                  </a:lnTo>
                  <a:cubicBezTo>
                    <a:pt x="4489" y="910"/>
                    <a:pt x="4565" y="833"/>
                    <a:pt x="4565" y="728"/>
                  </a:cubicBezTo>
                  <a:lnTo>
                    <a:pt x="4565" y="182"/>
                  </a:lnTo>
                  <a:cubicBezTo>
                    <a:pt x="4565" y="77"/>
                    <a:pt x="4489" y="1"/>
                    <a:pt x="4383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89"/>
            <p:cNvSpPr/>
            <p:nvPr/>
          </p:nvSpPr>
          <p:spPr>
            <a:xfrm>
              <a:off x="3279156" y="4468232"/>
              <a:ext cx="90991" cy="19380"/>
            </a:xfrm>
            <a:custGeom>
              <a:avLst/>
              <a:gdLst/>
              <a:ahLst/>
              <a:cxnLst/>
              <a:rect l="l" t="t" r="r" b="b"/>
              <a:pathLst>
                <a:path w="3465" h="738" extrusionOk="0">
                  <a:moveTo>
                    <a:pt x="182" y="0"/>
                  </a:moveTo>
                  <a:cubicBezTo>
                    <a:pt x="77" y="0"/>
                    <a:pt x="0" y="86"/>
                    <a:pt x="0" y="182"/>
                  </a:cubicBezTo>
                  <a:lnTo>
                    <a:pt x="0" y="546"/>
                  </a:lnTo>
                  <a:cubicBezTo>
                    <a:pt x="0" y="651"/>
                    <a:pt x="77" y="737"/>
                    <a:pt x="182" y="737"/>
                  </a:cubicBezTo>
                  <a:lnTo>
                    <a:pt x="3283" y="737"/>
                  </a:lnTo>
                  <a:cubicBezTo>
                    <a:pt x="3388" y="737"/>
                    <a:pt x="3465" y="651"/>
                    <a:pt x="3465" y="546"/>
                  </a:cubicBezTo>
                  <a:lnTo>
                    <a:pt x="3465" y="182"/>
                  </a:lnTo>
                  <a:cubicBezTo>
                    <a:pt x="3465" y="86"/>
                    <a:pt x="3388" y="0"/>
                    <a:pt x="3283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89"/>
            <p:cNvSpPr/>
            <p:nvPr/>
          </p:nvSpPr>
          <p:spPr>
            <a:xfrm>
              <a:off x="3277896" y="4501897"/>
              <a:ext cx="60687" cy="9585"/>
            </a:xfrm>
            <a:custGeom>
              <a:avLst/>
              <a:gdLst/>
              <a:ahLst/>
              <a:cxnLst/>
              <a:rect l="l" t="t" r="r" b="b"/>
              <a:pathLst>
                <a:path w="2311" h="365" extrusionOk="0">
                  <a:moveTo>
                    <a:pt x="2067" y="0"/>
                  </a:moveTo>
                  <a:cubicBezTo>
                    <a:pt x="2061" y="0"/>
                    <a:pt x="2055" y="0"/>
                    <a:pt x="2048" y="1"/>
                  </a:cubicBezTo>
                  <a:lnTo>
                    <a:pt x="230" y="1"/>
                  </a:lnTo>
                  <a:cubicBezTo>
                    <a:pt x="0" y="20"/>
                    <a:pt x="0" y="345"/>
                    <a:pt x="230" y="364"/>
                  </a:cubicBezTo>
                  <a:lnTo>
                    <a:pt x="2048" y="364"/>
                  </a:lnTo>
                  <a:cubicBezTo>
                    <a:pt x="2055" y="365"/>
                    <a:pt x="2061" y="365"/>
                    <a:pt x="2067" y="365"/>
                  </a:cubicBezTo>
                  <a:cubicBezTo>
                    <a:pt x="2310" y="365"/>
                    <a:pt x="2310" y="0"/>
                    <a:pt x="2067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89"/>
            <p:cNvSpPr/>
            <p:nvPr/>
          </p:nvSpPr>
          <p:spPr>
            <a:xfrm>
              <a:off x="3344150" y="4501897"/>
              <a:ext cx="32878" cy="9585"/>
            </a:xfrm>
            <a:custGeom>
              <a:avLst/>
              <a:gdLst/>
              <a:ahLst/>
              <a:cxnLst/>
              <a:rect l="l" t="t" r="r" b="b"/>
              <a:pathLst>
                <a:path w="1252" h="365" extrusionOk="0">
                  <a:moveTo>
                    <a:pt x="244" y="0"/>
                  </a:moveTo>
                  <a:cubicBezTo>
                    <a:pt x="0" y="0"/>
                    <a:pt x="0" y="365"/>
                    <a:pt x="244" y="365"/>
                  </a:cubicBezTo>
                  <a:cubicBezTo>
                    <a:pt x="250" y="365"/>
                    <a:pt x="256" y="365"/>
                    <a:pt x="262" y="364"/>
                  </a:cubicBezTo>
                  <a:lnTo>
                    <a:pt x="990" y="364"/>
                  </a:lnTo>
                  <a:cubicBezTo>
                    <a:pt x="996" y="365"/>
                    <a:pt x="1002" y="365"/>
                    <a:pt x="1008" y="365"/>
                  </a:cubicBezTo>
                  <a:cubicBezTo>
                    <a:pt x="1251" y="365"/>
                    <a:pt x="1251" y="0"/>
                    <a:pt x="1008" y="0"/>
                  </a:cubicBezTo>
                  <a:cubicBezTo>
                    <a:pt x="1002" y="0"/>
                    <a:pt x="996" y="0"/>
                    <a:pt x="990" y="1"/>
                  </a:cubicBezTo>
                  <a:lnTo>
                    <a:pt x="262" y="1"/>
                  </a:lnTo>
                  <a:cubicBezTo>
                    <a:pt x="256" y="0"/>
                    <a:pt x="250" y="0"/>
                    <a:pt x="244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89"/>
            <p:cNvSpPr/>
            <p:nvPr/>
          </p:nvSpPr>
          <p:spPr>
            <a:xfrm>
              <a:off x="3277896" y="4530810"/>
              <a:ext cx="21376" cy="9559"/>
            </a:xfrm>
            <a:custGeom>
              <a:avLst/>
              <a:gdLst/>
              <a:ahLst/>
              <a:cxnLst/>
              <a:rect l="l" t="t" r="r" b="b"/>
              <a:pathLst>
                <a:path w="814" h="364" extrusionOk="0">
                  <a:moveTo>
                    <a:pt x="230" y="0"/>
                  </a:moveTo>
                  <a:cubicBezTo>
                    <a:pt x="0" y="19"/>
                    <a:pt x="0" y="345"/>
                    <a:pt x="230" y="364"/>
                  </a:cubicBezTo>
                  <a:lnTo>
                    <a:pt x="594" y="364"/>
                  </a:lnTo>
                  <a:cubicBezTo>
                    <a:pt x="814" y="345"/>
                    <a:pt x="814" y="19"/>
                    <a:pt x="594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89"/>
            <p:cNvSpPr/>
            <p:nvPr/>
          </p:nvSpPr>
          <p:spPr>
            <a:xfrm>
              <a:off x="3306782" y="4530757"/>
              <a:ext cx="50892" cy="9637"/>
            </a:xfrm>
            <a:custGeom>
              <a:avLst/>
              <a:gdLst/>
              <a:ahLst/>
              <a:cxnLst/>
              <a:rect l="l" t="t" r="r" b="b"/>
              <a:pathLst>
                <a:path w="1938" h="367" extrusionOk="0">
                  <a:moveTo>
                    <a:pt x="1710" y="1"/>
                  </a:moveTo>
                  <a:cubicBezTo>
                    <a:pt x="1702" y="1"/>
                    <a:pt x="1694" y="1"/>
                    <a:pt x="1685" y="2"/>
                  </a:cubicBezTo>
                  <a:lnTo>
                    <a:pt x="221" y="2"/>
                  </a:lnTo>
                  <a:cubicBezTo>
                    <a:pt x="1" y="21"/>
                    <a:pt x="1" y="347"/>
                    <a:pt x="221" y="366"/>
                  </a:cubicBezTo>
                  <a:lnTo>
                    <a:pt x="1685" y="366"/>
                  </a:lnTo>
                  <a:cubicBezTo>
                    <a:pt x="1691" y="366"/>
                    <a:pt x="1697" y="367"/>
                    <a:pt x="1702" y="367"/>
                  </a:cubicBezTo>
                  <a:cubicBezTo>
                    <a:pt x="1935" y="367"/>
                    <a:pt x="1938" y="1"/>
                    <a:pt x="1710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89"/>
            <p:cNvSpPr/>
            <p:nvPr/>
          </p:nvSpPr>
          <p:spPr>
            <a:xfrm>
              <a:off x="3277055" y="4549874"/>
              <a:ext cx="23083" cy="9611"/>
            </a:xfrm>
            <a:custGeom>
              <a:avLst/>
              <a:gdLst/>
              <a:ahLst/>
              <a:cxnLst/>
              <a:rect l="l" t="t" r="r" b="b"/>
              <a:pathLst>
                <a:path w="879" h="366" extrusionOk="0">
                  <a:moveTo>
                    <a:pt x="244" y="1"/>
                  </a:moveTo>
                  <a:cubicBezTo>
                    <a:pt x="0" y="1"/>
                    <a:pt x="0" y="366"/>
                    <a:pt x="244" y="366"/>
                  </a:cubicBezTo>
                  <a:cubicBezTo>
                    <a:pt x="250" y="366"/>
                    <a:pt x="256" y="366"/>
                    <a:pt x="262" y="365"/>
                  </a:cubicBezTo>
                  <a:lnTo>
                    <a:pt x="626" y="365"/>
                  </a:lnTo>
                  <a:cubicBezTo>
                    <a:pt x="632" y="366"/>
                    <a:pt x="637" y="366"/>
                    <a:pt x="643" y="366"/>
                  </a:cubicBezTo>
                  <a:cubicBezTo>
                    <a:pt x="878" y="366"/>
                    <a:pt x="878" y="1"/>
                    <a:pt x="643" y="1"/>
                  </a:cubicBezTo>
                  <a:cubicBezTo>
                    <a:pt x="637" y="1"/>
                    <a:pt x="632" y="1"/>
                    <a:pt x="626" y="2"/>
                  </a:cubicBezTo>
                  <a:lnTo>
                    <a:pt x="262" y="2"/>
                  </a:lnTo>
                  <a:cubicBezTo>
                    <a:pt x="256" y="1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89"/>
            <p:cNvSpPr/>
            <p:nvPr/>
          </p:nvSpPr>
          <p:spPr>
            <a:xfrm>
              <a:off x="3305705" y="4549874"/>
              <a:ext cx="51969" cy="9611"/>
            </a:xfrm>
            <a:custGeom>
              <a:avLst/>
              <a:gdLst/>
              <a:ahLst/>
              <a:cxnLst/>
              <a:rect l="l" t="t" r="r" b="b"/>
              <a:pathLst>
                <a:path w="1979" h="366" extrusionOk="0">
                  <a:moveTo>
                    <a:pt x="244" y="1"/>
                  </a:moveTo>
                  <a:cubicBezTo>
                    <a:pt x="0" y="1"/>
                    <a:pt x="0" y="366"/>
                    <a:pt x="244" y="366"/>
                  </a:cubicBezTo>
                  <a:cubicBezTo>
                    <a:pt x="250" y="366"/>
                    <a:pt x="256" y="366"/>
                    <a:pt x="262" y="365"/>
                  </a:cubicBezTo>
                  <a:lnTo>
                    <a:pt x="1726" y="365"/>
                  </a:lnTo>
                  <a:cubicBezTo>
                    <a:pt x="1732" y="366"/>
                    <a:pt x="1738" y="366"/>
                    <a:pt x="1744" y="366"/>
                  </a:cubicBezTo>
                  <a:cubicBezTo>
                    <a:pt x="1979" y="366"/>
                    <a:pt x="1979" y="1"/>
                    <a:pt x="1744" y="1"/>
                  </a:cubicBezTo>
                  <a:cubicBezTo>
                    <a:pt x="1738" y="1"/>
                    <a:pt x="1732" y="1"/>
                    <a:pt x="1726" y="2"/>
                  </a:cubicBezTo>
                  <a:lnTo>
                    <a:pt x="262" y="2"/>
                  </a:lnTo>
                  <a:cubicBezTo>
                    <a:pt x="256" y="1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89"/>
            <p:cNvSpPr/>
            <p:nvPr/>
          </p:nvSpPr>
          <p:spPr>
            <a:xfrm>
              <a:off x="3255259" y="4324485"/>
              <a:ext cx="47531" cy="86474"/>
            </a:xfrm>
            <a:custGeom>
              <a:avLst/>
              <a:gdLst/>
              <a:ahLst/>
              <a:cxnLst/>
              <a:rect l="l" t="t" r="r" b="b"/>
              <a:pathLst>
                <a:path w="1810" h="3293" extrusionOk="0">
                  <a:moveTo>
                    <a:pt x="202" y="0"/>
                  </a:moveTo>
                  <a:cubicBezTo>
                    <a:pt x="87" y="0"/>
                    <a:pt x="1" y="96"/>
                    <a:pt x="20" y="201"/>
                  </a:cubicBezTo>
                  <a:lnTo>
                    <a:pt x="336" y="3130"/>
                  </a:lnTo>
                  <a:cubicBezTo>
                    <a:pt x="345" y="3216"/>
                    <a:pt x="432" y="3292"/>
                    <a:pt x="518" y="3292"/>
                  </a:cubicBezTo>
                  <a:lnTo>
                    <a:pt x="1293" y="3292"/>
                  </a:lnTo>
                  <a:cubicBezTo>
                    <a:pt x="1379" y="3292"/>
                    <a:pt x="1465" y="3216"/>
                    <a:pt x="1475" y="3130"/>
                  </a:cubicBezTo>
                  <a:lnTo>
                    <a:pt x="1800" y="201"/>
                  </a:lnTo>
                  <a:cubicBezTo>
                    <a:pt x="1810" y="96"/>
                    <a:pt x="1724" y="0"/>
                    <a:pt x="1618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89"/>
            <p:cNvSpPr/>
            <p:nvPr/>
          </p:nvSpPr>
          <p:spPr>
            <a:xfrm>
              <a:off x="3178370" y="4492365"/>
              <a:ext cx="57562" cy="62341"/>
            </a:xfrm>
            <a:custGeom>
              <a:avLst/>
              <a:gdLst/>
              <a:ahLst/>
              <a:cxnLst/>
              <a:rect l="l" t="t" r="r" b="b"/>
              <a:pathLst>
                <a:path w="2192" h="2374" extrusionOk="0">
                  <a:moveTo>
                    <a:pt x="728" y="0"/>
                  </a:moveTo>
                  <a:lnTo>
                    <a:pt x="728" y="364"/>
                  </a:lnTo>
                  <a:cubicBezTo>
                    <a:pt x="728" y="440"/>
                    <a:pt x="689" y="498"/>
                    <a:pt x="632" y="536"/>
                  </a:cubicBezTo>
                  <a:lnTo>
                    <a:pt x="211" y="746"/>
                  </a:lnTo>
                  <a:cubicBezTo>
                    <a:pt x="87" y="804"/>
                    <a:pt x="0" y="928"/>
                    <a:pt x="0" y="1072"/>
                  </a:cubicBezTo>
                  <a:lnTo>
                    <a:pt x="0" y="2373"/>
                  </a:lnTo>
                  <a:lnTo>
                    <a:pt x="2192" y="2373"/>
                  </a:lnTo>
                  <a:lnTo>
                    <a:pt x="2192" y="1072"/>
                  </a:lnTo>
                  <a:cubicBezTo>
                    <a:pt x="2192" y="928"/>
                    <a:pt x="2115" y="804"/>
                    <a:pt x="1991" y="746"/>
                  </a:cubicBezTo>
                  <a:lnTo>
                    <a:pt x="1560" y="536"/>
                  </a:lnTo>
                  <a:cubicBezTo>
                    <a:pt x="1503" y="498"/>
                    <a:pt x="1465" y="440"/>
                    <a:pt x="1465" y="364"/>
                  </a:cubicBezTo>
                  <a:lnTo>
                    <a:pt x="1465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89"/>
            <p:cNvSpPr/>
            <p:nvPr/>
          </p:nvSpPr>
          <p:spPr>
            <a:xfrm>
              <a:off x="3196726" y="4492365"/>
              <a:ext cx="20877" cy="14390"/>
            </a:xfrm>
            <a:custGeom>
              <a:avLst/>
              <a:gdLst/>
              <a:ahLst/>
              <a:cxnLst/>
              <a:rect l="l" t="t" r="r" b="b"/>
              <a:pathLst>
                <a:path w="795" h="548" extrusionOk="0">
                  <a:moveTo>
                    <a:pt x="29" y="0"/>
                  </a:moveTo>
                  <a:lnTo>
                    <a:pt x="29" y="364"/>
                  </a:lnTo>
                  <a:cubicBezTo>
                    <a:pt x="29" y="402"/>
                    <a:pt x="19" y="440"/>
                    <a:pt x="0" y="469"/>
                  </a:cubicBezTo>
                  <a:cubicBezTo>
                    <a:pt x="124" y="522"/>
                    <a:pt x="258" y="548"/>
                    <a:pt x="394" y="548"/>
                  </a:cubicBezTo>
                  <a:cubicBezTo>
                    <a:pt x="529" y="548"/>
                    <a:pt x="665" y="522"/>
                    <a:pt x="794" y="469"/>
                  </a:cubicBezTo>
                  <a:cubicBezTo>
                    <a:pt x="775" y="440"/>
                    <a:pt x="766" y="402"/>
                    <a:pt x="766" y="364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89"/>
            <p:cNvSpPr/>
            <p:nvPr/>
          </p:nvSpPr>
          <p:spPr>
            <a:xfrm>
              <a:off x="3178370" y="4507438"/>
              <a:ext cx="57562" cy="47268"/>
            </a:xfrm>
            <a:custGeom>
              <a:avLst/>
              <a:gdLst/>
              <a:ahLst/>
              <a:cxnLst/>
              <a:rect l="l" t="t" r="r" b="b"/>
              <a:pathLst>
                <a:path w="2192" h="1800" extrusionOk="0">
                  <a:moveTo>
                    <a:pt x="536" y="0"/>
                  </a:moveTo>
                  <a:lnTo>
                    <a:pt x="211" y="172"/>
                  </a:lnTo>
                  <a:cubicBezTo>
                    <a:pt x="87" y="230"/>
                    <a:pt x="0" y="354"/>
                    <a:pt x="0" y="498"/>
                  </a:cubicBezTo>
                  <a:lnTo>
                    <a:pt x="0" y="1799"/>
                  </a:lnTo>
                  <a:lnTo>
                    <a:pt x="2192" y="1799"/>
                  </a:lnTo>
                  <a:lnTo>
                    <a:pt x="2192" y="498"/>
                  </a:lnTo>
                  <a:cubicBezTo>
                    <a:pt x="2192" y="354"/>
                    <a:pt x="2115" y="230"/>
                    <a:pt x="1991" y="172"/>
                  </a:cubicBezTo>
                  <a:lnTo>
                    <a:pt x="1656" y="0"/>
                  </a:lnTo>
                  <a:cubicBezTo>
                    <a:pt x="1513" y="182"/>
                    <a:pt x="1304" y="273"/>
                    <a:pt x="1096" y="273"/>
                  </a:cubicBezTo>
                  <a:cubicBezTo>
                    <a:pt x="888" y="273"/>
                    <a:pt x="680" y="182"/>
                    <a:pt x="536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89"/>
            <p:cNvSpPr/>
            <p:nvPr/>
          </p:nvSpPr>
          <p:spPr>
            <a:xfrm>
              <a:off x="3178370" y="4515973"/>
              <a:ext cx="14338" cy="38733"/>
            </a:xfrm>
            <a:custGeom>
              <a:avLst/>
              <a:gdLst/>
              <a:ahLst/>
              <a:cxnLst/>
              <a:rect l="l" t="t" r="r" b="b"/>
              <a:pathLst>
                <a:path w="546" h="1475" extrusionOk="0">
                  <a:moveTo>
                    <a:pt x="39" y="1"/>
                  </a:moveTo>
                  <a:cubicBezTo>
                    <a:pt x="10" y="48"/>
                    <a:pt x="0" y="106"/>
                    <a:pt x="0" y="173"/>
                  </a:cubicBezTo>
                  <a:lnTo>
                    <a:pt x="0" y="1474"/>
                  </a:lnTo>
                  <a:lnTo>
                    <a:pt x="546" y="1474"/>
                  </a:lnTo>
                  <a:lnTo>
                    <a:pt x="546" y="565"/>
                  </a:lnTo>
                  <a:cubicBezTo>
                    <a:pt x="546" y="441"/>
                    <a:pt x="488" y="336"/>
                    <a:pt x="402" y="269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89"/>
            <p:cNvSpPr/>
            <p:nvPr/>
          </p:nvSpPr>
          <p:spPr>
            <a:xfrm>
              <a:off x="3221594" y="4515973"/>
              <a:ext cx="14338" cy="38733"/>
            </a:xfrm>
            <a:custGeom>
              <a:avLst/>
              <a:gdLst/>
              <a:ahLst/>
              <a:cxnLst/>
              <a:rect l="l" t="t" r="r" b="b"/>
              <a:pathLst>
                <a:path w="546" h="1475" extrusionOk="0">
                  <a:moveTo>
                    <a:pt x="498" y="1"/>
                  </a:moveTo>
                  <a:lnTo>
                    <a:pt x="144" y="269"/>
                  </a:lnTo>
                  <a:cubicBezTo>
                    <a:pt x="48" y="336"/>
                    <a:pt x="0" y="441"/>
                    <a:pt x="0" y="565"/>
                  </a:cubicBezTo>
                  <a:lnTo>
                    <a:pt x="0" y="1474"/>
                  </a:lnTo>
                  <a:lnTo>
                    <a:pt x="546" y="1474"/>
                  </a:lnTo>
                  <a:lnTo>
                    <a:pt x="546" y="173"/>
                  </a:lnTo>
                  <a:cubicBezTo>
                    <a:pt x="546" y="106"/>
                    <a:pt x="527" y="48"/>
                    <a:pt x="498" y="1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89"/>
            <p:cNvSpPr/>
            <p:nvPr/>
          </p:nvSpPr>
          <p:spPr>
            <a:xfrm>
              <a:off x="3187929" y="4453894"/>
              <a:ext cx="38471" cy="43250"/>
            </a:xfrm>
            <a:custGeom>
              <a:avLst/>
              <a:gdLst/>
              <a:ahLst/>
              <a:cxnLst/>
              <a:rect l="l" t="t" r="r" b="b"/>
              <a:pathLst>
                <a:path w="1465" h="1647" extrusionOk="0">
                  <a:moveTo>
                    <a:pt x="546" y="1"/>
                  </a:moveTo>
                  <a:cubicBezTo>
                    <a:pt x="249" y="1"/>
                    <a:pt x="0" y="250"/>
                    <a:pt x="0" y="556"/>
                  </a:cubicBezTo>
                  <a:lnTo>
                    <a:pt x="0" y="920"/>
                  </a:lnTo>
                  <a:cubicBezTo>
                    <a:pt x="0" y="1321"/>
                    <a:pt x="325" y="1647"/>
                    <a:pt x="727" y="1647"/>
                  </a:cubicBezTo>
                  <a:cubicBezTo>
                    <a:pt x="1139" y="1647"/>
                    <a:pt x="1464" y="1321"/>
                    <a:pt x="1464" y="920"/>
                  </a:cubicBezTo>
                  <a:lnTo>
                    <a:pt x="1464" y="556"/>
                  </a:lnTo>
                  <a:cubicBezTo>
                    <a:pt x="1464" y="250"/>
                    <a:pt x="1225" y="1"/>
                    <a:pt x="919" y="1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89"/>
            <p:cNvSpPr/>
            <p:nvPr/>
          </p:nvSpPr>
          <p:spPr>
            <a:xfrm>
              <a:off x="3187929" y="4454157"/>
              <a:ext cx="26391" cy="43119"/>
            </a:xfrm>
            <a:custGeom>
              <a:avLst/>
              <a:gdLst/>
              <a:ahLst/>
              <a:cxnLst/>
              <a:rect l="l" t="t" r="r" b="b"/>
              <a:pathLst>
                <a:path w="1005" h="1642" extrusionOk="0">
                  <a:moveTo>
                    <a:pt x="555" y="0"/>
                  </a:moveTo>
                  <a:cubicBezTo>
                    <a:pt x="249" y="0"/>
                    <a:pt x="0" y="240"/>
                    <a:pt x="0" y="546"/>
                  </a:cubicBezTo>
                  <a:lnTo>
                    <a:pt x="0" y="910"/>
                  </a:lnTo>
                  <a:cubicBezTo>
                    <a:pt x="0" y="1329"/>
                    <a:pt x="347" y="1642"/>
                    <a:pt x="734" y="1642"/>
                  </a:cubicBezTo>
                  <a:cubicBezTo>
                    <a:pt x="824" y="1642"/>
                    <a:pt x="915" y="1625"/>
                    <a:pt x="1005" y="1589"/>
                  </a:cubicBezTo>
                  <a:cubicBezTo>
                    <a:pt x="727" y="1474"/>
                    <a:pt x="546" y="1206"/>
                    <a:pt x="546" y="910"/>
                  </a:cubicBezTo>
                  <a:lnTo>
                    <a:pt x="546" y="546"/>
                  </a:lnTo>
                  <a:cubicBezTo>
                    <a:pt x="546" y="278"/>
                    <a:pt x="747" y="48"/>
                    <a:pt x="1005" y="10"/>
                  </a:cubicBezTo>
                  <a:cubicBezTo>
                    <a:pt x="976" y="0"/>
                    <a:pt x="948" y="0"/>
                    <a:pt x="91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89"/>
            <p:cNvSpPr/>
            <p:nvPr/>
          </p:nvSpPr>
          <p:spPr>
            <a:xfrm>
              <a:off x="3187929" y="4453894"/>
              <a:ext cx="38471" cy="19406"/>
            </a:xfrm>
            <a:custGeom>
              <a:avLst/>
              <a:gdLst/>
              <a:ahLst/>
              <a:cxnLst/>
              <a:rect l="l" t="t" r="r" b="b"/>
              <a:pathLst>
                <a:path w="1465" h="739" extrusionOk="0">
                  <a:moveTo>
                    <a:pt x="546" y="1"/>
                  </a:moveTo>
                  <a:cubicBezTo>
                    <a:pt x="249" y="1"/>
                    <a:pt x="0" y="250"/>
                    <a:pt x="0" y="556"/>
                  </a:cubicBezTo>
                  <a:cubicBezTo>
                    <a:pt x="448" y="672"/>
                    <a:pt x="905" y="739"/>
                    <a:pt x="1370" y="739"/>
                  </a:cubicBezTo>
                  <a:cubicBezTo>
                    <a:pt x="1402" y="739"/>
                    <a:pt x="1433" y="738"/>
                    <a:pt x="1464" y="738"/>
                  </a:cubicBezTo>
                  <a:lnTo>
                    <a:pt x="1464" y="556"/>
                  </a:lnTo>
                  <a:cubicBezTo>
                    <a:pt x="1464" y="250"/>
                    <a:pt x="1215" y="1"/>
                    <a:pt x="91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89"/>
            <p:cNvSpPr/>
            <p:nvPr/>
          </p:nvSpPr>
          <p:spPr>
            <a:xfrm>
              <a:off x="3187929" y="4453894"/>
              <a:ext cx="26391" cy="17620"/>
            </a:xfrm>
            <a:custGeom>
              <a:avLst/>
              <a:gdLst/>
              <a:ahLst/>
              <a:cxnLst/>
              <a:rect l="l" t="t" r="r" b="b"/>
              <a:pathLst>
                <a:path w="1005" h="671" extrusionOk="0">
                  <a:moveTo>
                    <a:pt x="555" y="1"/>
                  </a:moveTo>
                  <a:cubicBezTo>
                    <a:pt x="249" y="1"/>
                    <a:pt x="0" y="250"/>
                    <a:pt x="0" y="556"/>
                  </a:cubicBezTo>
                  <a:cubicBezTo>
                    <a:pt x="182" y="604"/>
                    <a:pt x="364" y="642"/>
                    <a:pt x="555" y="671"/>
                  </a:cubicBezTo>
                  <a:lnTo>
                    <a:pt x="546" y="556"/>
                  </a:lnTo>
                  <a:cubicBezTo>
                    <a:pt x="546" y="288"/>
                    <a:pt x="747" y="58"/>
                    <a:pt x="1005" y="10"/>
                  </a:cubicBezTo>
                  <a:cubicBezTo>
                    <a:pt x="976" y="10"/>
                    <a:pt x="948" y="1"/>
                    <a:pt x="919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89"/>
            <p:cNvSpPr/>
            <p:nvPr/>
          </p:nvSpPr>
          <p:spPr>
            <a:xfrm>
              <a:off x="3269335" y="4387036"/>
              <a:ext cx="19380" cy="9349"/>
            </a:xfrm>
            <a:custGeom>
              <a:avLst/>
              <a:gdLst/>
              <a:ahLst/>
              <a:cxnLst/>
              <a:rect l="l" t="t" r="r" b="b"/>
              <a:pathLst>
                <a:path w="738" h="356" extrusionOk="0">
                  <a:moveTo>
                    <a:pt x="176" y="0"/>
                  </a:moveTo>
                  <a:cubicBezTo>
                    <a:pt x="79" y="0"/>
                    <a:pt x="10" y="83"/>
                    <a:pt x="1" y="173"/>
                  </a:cubicBezTo>
                  <a:cubicBezTo>
                    <a:pt x="1" y="269"/>
                    <a:pt x="87" y="355"/>
                    <a:pt x="192" y="355"/>
                  </a:cubicBezTo>
                  <a:lnTo>
                    <a:pt x="556" y="355"/>
                  </a:lnTo>
                  <a:cubicBezTo>
                    <a:pt x="652" y="355"/>
                    <a:pt x="728" y="279"/>
                    <a:pt x="738" y="183"/>
                  </a:cubicBezTo>
                  <a:cubicBezTo>
                    <a:pt x="738" y="78"/>
                    <a:pt x="652" y="1"/>
                    <a:pt x="556" y="1"/>
                  </a:cubicBezTo>
                  <a:lnTo>
                    <a:pt x="192" y="1"/>
                  </a:lnTo>
                  <a:cubicBezTo>
                    <a:pt x="187" y="1"/>
                    <a:pt x="182" y="0"/>
                    <a:pt x="176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89"/>
            <p:cNvSpPr/>
            <p:nvPr/>
          </p:nvSpPr>
          <p:spPr>
            <a:xfrm>
              <a:off x="3255522" y="4324485"/>
              <a:ext cx="47032" cy="9559"/>
            </a:xfrm>
            <a:custGeom>
              <a:avLst/>
              <a:gdLst/>
              <a:ahLst/>
              <a:cxnLst/>
              <a:rect l="l" t="t" r="r" b="b"/>
              <a:pathLst>
                <a:path w="1791" h="364" extrusionOk="0">
                  <a:moveTo>
                    <a:pt x="192" y="0"/>
                  </a:moveTo>
                  <a:cubicBezTo>
                    <a:pt x="87" y="0"/>
                    <a:pt x="0" y="86"/>
                    <a:pt x="0" y="182"/>
                  </a:cubicBezTo>
                  <a:cubicBezTo>
                    <a:pt x="0" y="287"/>
                    <a:pt x="87" y="364"/>
                    <a:pt x="192" y="364"/>
                  </a:cubicBezTo>
                  <a:lnTo>
                    <a:pt x="1608" y="364"/>
                  </a:lnTo>
                  <a:cubicBezTo>
                    <a:pt x="1704" y="364"/>
                    <a:pt x="1790" y="287"/>
                    <a:pt x="1790" y="182"/>
                  </a:cubicBezTo>
                  <a:cubicBezTo>
                    <a:pt x="1790" y="86"/>
                    <a:pt x="1704" y="0"/>
                    <a:pt x="1608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3" name="Google Shape;12803;p89"/>
          <p:cNvGrpSpPr/>
          <p:nvPr/>
        </p:nvGrpSpPr>
        <p:grpSpPr>
          <a:xfrm>
            <a:off x="5302988" y="3389839"/>
            <a:ext cx="394609" cy="286523"/>
            <a:chOff x="5302988" y="3389839"/>
            <a:chExt cx="394609" cy="286523"/>
          </a:xfrm>
        </p:grpSpPr>
        <p:sp>
          <p:nvSpPr>
            <p:cNvPr id="12804" name="Google Shape;12804;p89"/>
            <p:cNvSpPr/>
            <p:nvPr/>
          </p:nvSpPr>
          <p:spPr>
            <a:xfrm>
              <a:off x="5589485" y="3491859"/>
              <a:ext cx="31696" cy="69904"/>
            </a:xfrm>
            <a:custGeom>
              <a:avLst/>
              <a:gdLst/>
              <a:ahLst/>
              <a:cxnLst/>
              <a:rect l="l" t="t" r="r" b="b"/>
              <a:pathLst>
                <a:path w="1207" h="2662" extrusionOk="0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891"/>
                  </a:lnTo>
                  <a:cubicBezTo>
                    <a:pt x="1" y="1101"/>
                    <a:pt x="30" y="1312"/>
                    <a:pt x="97" y="1503"/>
                  </a:cubicBezTo>
                  <a:lnTo>
                    <a:pt x="479" y="2661"/>
                  </a:lnTo>
                  <a:lnTo>
                    <a:pt x="1207" y="2661"/>
                  </a:lnTo>
                  <a:lnTo>
                    <a:pt x="1207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89"/>
            <p:cNvSpPr/>
            <p:nvPr/>
          </p:nvSpPr>
          <p:spPr>
            <a:xfrm>
              <a:off x="5602063" y="3485583"/>
              <a:ext cx="76417" cy="76180"/>
            </a:xfrm>
            <a:custGeom>
              <a:avLst/>
              <a:gdLst/>
              <a:ahLst/>
              <a:cxnLst/>
              <a:rect l="l" t="t" r="r" b="b"/>
              <a:pathLst>
                <a:path w="2910" h="2901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cubicBezTo>
                    <a:pt x="0" y="986"/>
                    <a:pt x="220" y="1206"/>
                    <a:pt x="488" y="1206"/>
                  </a:cubicBezTo>
                  <a:lnTo>
                    <a:pt x="2422" y="2900"/>
                  </a:lnTo>
                  <a:lnTo>
                    <a:pt x="2833" y="1465"/>
                  </a:lnTo>
                  <a:cubicBezTo>
                    <a:pt x="2881" y="1293"/>
                    <a:pt x="2910" y="1120"/>
                    <a:pt x="2910" y="938"/>
                  </a:cubicBezTo>
                  <a:lnTo>
                    <a:pt x="2910" y="479"/>
                  </a:lnTo>
                  <a:cubicBezTo>
                    <a:pt x="2910" y="211"/>
                    <a:pt x="2690" y="1"/>
                    <a:pt x="24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89"/>
            <p:cNvSpPr/>
            <p:nvPr/>
          </p:nvSpPr>
          <p:spPr>
            <a:xfrm>
              <a:off x="5614878" y="3580828"/>
              <a:ext cx="38235" cy="28177"/>
            </a:xfrm>
            <a:custGeom>
              <a:avLst/>
              <a:gdLst/>
              <a:ahLst/>
              <a:cxnLst/>
              <a:rect l="l" t="t" r="r" b="b"/>
              <a:pathLst>
                <a:path w="1456" h="1073" extrusionOk="0">
                  <a:moveTo>
                    <a:pt x="0" y="1"/>
                  </a:moveTo>
                  <a:lnTo>
                    <a:pt x="0" y="1073"/>
                  </a:lnTo>
                  <a:lnTo>
                    <a:pt x="1455" y="1073"/>
                  </a:lnTo>
                  <a:lnTo>
                    <a:pt x="145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89"/>
            <p:cNvSpPr/>
            <p:nvPr/>
          </p:nvSpPr>
          <p:spPr>
            <a:xfrm>
              <a:off x="5614878" y="3580828"/>
              <a:ext cx="38235" cy="15625"/>
            </a:xfrm>
            <a:custGeom>
              <a:avLst/>
              <a:gdLst/>
              <a:ahLst/>
              <a:cxnLst/>
              <a:rect l="l" t="t" r="r" b="b"/>
              <a:pathLst>
                <a:path w="1456" h="595" extrusionOk="0">
                  <a:moveTo>
                    <a:pt x="0" y="1"/>
                  </a:moveTo>
                  <a:lnTo>
                    <a:pt x="0" y="451"/>
                  </a:lnTo>
                  <a:cubicBezTo>
                    <a:pt x="235" y="546"/>
                    <a:pt x="481" y="594"/>
                    <a:pt x="728" y="594"/>
                  </a:cubicBezTo>
                  <a:cubicBezTo>
                    <a:pt x="974" y="594"/>
                    <a:pt x="1221" y="546"/>
                    <a:pt x="1455" y="451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89"/>
            <p:cNvSpPr/>
            <p:nvPr/>
          </p:nvSpPr>
          <p:spPr>
            <a:xfrm>
              <a:off x="5570394" y="3596426"/>
              <a:ext cx="126941" cy="79935"/>
            </a:xfrm>
            <a:custGeom>
              <a:avLst/>
              <a:gdLst/>
              <a:ahLst/>
              <a:cxnLst/>
              <a:rect l="l" t="t" r="r" b="b"/>
              <a:pathLst>
                <a:path w="4834" h="3044" extrusionOk="0">
                  <a:moveTo>
                    <a:pt x="1694" y="0"/>
                  </a:moveTo>
                  <a:lnTo>
                    <a:pt x="527" y="335"/>
                  </a:lnTo>
                  <a:cubicBezTo>
                    <a:pt x="211" y="421"/>
                    <a:pt x="1" y="708"/>
                    <a:pt x="1" y="1034"/>
                  </a:cubicBezTo>
                  <a:lnTo>
                    <a:pt x="1" y="2804"/>
                  </a:lnTo>
                  <a:cubicBezTo>
                    <a:pt x="1" y="2938"/>
                    <a:pt x="106" y="3043"/>
                    <a:pt x="240" y="3043"/>
                  </a:cubicBezTo>
                  <a:lnTo>
                    <a:pt x="4594" y="3043"/>
                  </a:lnTo>
                  <a:cubicBezTo>
                    <a:pt x="4728" y="3043"/>
                    <a:pt x="4834" y="2938"/>
                    <a:pt x="4834" y="2804"/>
                  </a:cubicBezTo>
                  <a:lnTo>
                    <a:pt x="4834" y="1034"/>
                  </a:lnTo>
                  <a:cubicBezTo>
                    <a:pt x="4834" y="708"/>
                    <a:pt x="4623" y="421"/>
                    <a:pt x="4317" y="335"/>
                  </a:cubicBezTo>
                  <a:lnTo>
                    <a:pt x="3149" y="0"/>
                  </a:lnTo>
                  <a:lnTo>
                    <a:pt x="2422" y="479"/>
                  </a:lnTo>
                  <a:lnTo>
                    <a:pt x="16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89"/>
            <p:cNvSpPr/>
            <p:nvPr/>
          </p:nvSpPr>
          <p:spPr>
            <a:xfrm>
              <a:off x="5627693" y="3608979"/>
              <a:ext cx="12605" cy="67383"/>
            </a:xfrm>
            <a:custGeom>
              <a:avLst/>
              <a:gdLst/>
              <a:ahLst/>
              <a:cxnLst/>
              <a:rect l="l" t="t" r="r" b="b"/>
              <a:pathLst>
                <a:path w="480" h="2566" extrusionOk="0">
                  <a:moveTo>
                    <a:pt x="115" y="1"/>
                  </a:moveTo>
                  <a:lnTo>
                    <a:pt x="1" y="2565"/>
                  </a:lnTo>
                  <a:lnTo>
                    <a:pt x="479" y="2565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89"/>
            <p:cNvSpPr/>
            <p:nvPr/>
          </p:nvSpPr>
          <p:spPr>
            <a:xfrm>
              <a:off x="5595787" y="3517462"/>
              <a:ext cx="76417" cy="69930"/>
            </a:xfrm>
            <a:custGeom>
              <a:avLst/>
              <a:gdLst/>
              <a:ahLst/>
              <a:cxnLst/>
              <a:rect l="l" t="t" r="r" b="b"/>
              <a:pathLst>
                <a:path w="2910" h="2663" extrusionOk="0">
                  <a:moveTo>
                    <a:pt x="909" y="1"/>
                  </a:moveTo>
                  <a:cubicBezTo>
                    <a:pt x="785" y="1"/>
                    <a:pt x="664" y="57"/>
                    <a:pt x="584" y="146"/>
                  </a:cubicBezTo>
                  <a:lnTo>
                    <a:pt x="144" y="576"/>
                  </a:lnTo>
                  <a:cubicBezTo>
                    <a:pt x="48" y="672"/>
                    <a:pt x="0" y="796"/>
                    <a:pt x="0" y="921"/>
                  </a:cubicBezTo>
                  <a:lnTo>
                    <a:pt x="0" y="1208"/>
                  </a:lnTo>
                  <a:cubicBezTo>
                    <a:pt x="0" y="2012"/>
                    <a:pt x="651" y="2663"/>
                    <a:pt x="1455" y="2663"/>
                  </a:cubicBezTo>
                  <a:cubicBezTo>
                    <a:pt x="2259" y="2663"/>
                    <a:pt x="2909" y="2012"/>
                    <a:pt x="2909" y="1208"/>
                  </a:cubicBezTo>
                  <a:lnTo>
                    <a:pt x="2909" y="902"/>
                  </a:lnTo>
                  <a:cubicBezTo>
                    <a:pt x="2909" y="768"/>
                    <a:pt x="2862" y="643"/>
                    <a:pt x="2766" y="557"/>
                  </a:cubicBezTo>
                  <a:cubicBezTo>
                    <a:pt x="2393" y="193"/>
                    <a:pt x="1704" y="21"/>
                    <a:pt x="938" y="2"/>
                  </a:cubicBezTo>
                  <a:cubicBezTo>
                    <a:pt x="928" y="1"/>
                    <a:pt x="919" y="1"/>
                    <a:pt x="90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89"/>
            <p:cNvSpPr/>
            <p:nvPr/>
          </p:nvSpPr>
          <p:spPr>
            <a:xfrm>
              <a:off x="5595787" y="3517515"/>
              <a:ext cx="76154" cy="68381"/>
            </a:xfrm>
            <a:custGeom>
              <a:avLst/>
              <a:gdLst/>
              <a:ahLst/>
              <a:cxnLst/>
              <a:rect l="l" t="t" r="r" b="b"/>
              <a:pathLst>
                <a:path w="2900" h="2604" extrusionOk="0">
                  <a:moveTo>
                    <a:pt x="928" y="0"/>
                  </a:moveTo>
                  <a:cubicBezTo>
                    <a:pt x="804" y="0"/>
                    <a:pt x="670" y="48"/>
                    <a:pt x="584" y="144"/>
                  </a:cubicBezTo>
                  <a:lnTo>
                    <a:pt x="144" y="584"/>
                  </a:lnTo>
                  <a:cubicBezTo>
                    <a:pt x="48" y="670"/>
                    <a:pt x="0" y="794"/>
                    <a:pt x="0" y="919"/>
                  </a:cubicBezTo>
                  <a:lnTo>
                    <a:pt x="0" y="1206"/>
                  </a:lnTo>
                  <a:cubicBezTo>
                    <a:pt x="0" y="1857"/>
                    <a:pt x="431" y="2421"/>
                    <a:pt x="1053" y="2603"/>
                  </a:cubicBezTo>
                  <a:cubicBezTo>
                    <a:pt x="842" y="2345"/>
                    <a:pt x="727" y="2019"/>
                    <a:pt x="727" y="1694"/>
                  </a:cubicBezTo>
                  <a:lnTo>
                    <a:pt x="727" y="986"/>
                  </a:lnTo>
                  <a:lnTo>
                    <a:pt x="727" y="976"/>
                  </a:lnTo>
                  <a:cubicBezTo>
                    <a:pt x="727" y="710"/>
                    <a:pt x="939" y="496"/>
                    <a:pt x="1210" y="496"/>
                  </a:cubicBezTo>
                  <a:cubicBezTo>
                    <a:pt x="1221" y="496"/>
                    <a:pt x="1233" y="497"/>
                    <a:pt x="1244" y="498"/>
                  </a:cubicBezTo>
                  <a:cubicBezTo>
                    <a:pt x="1732" y="526"/>
                    <a:pt x="2460" y="612"/>
                    <a:pt x="2900" y="823"/>
                  </a:cubicBezTo>
                  <a:cubicBezTo>
                    <a:pt x="2890" y="727"/>
                    <a:pt x="2842" y="632"/>
                    <a:pt x="2766" y="555"/>
                  </a:cubicBezTo>
                  <a:cubicBezTo>
                    <a:pt x="2393" y="191"/>
                    <a:pt x="1704" y="19"/>
                    <a:pt x="928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89"/>
            <p:cNvSpPr/>
            <p:nvPr/>
          </p:nvSpPr>
          <p:spPr>
            <a:xfrm>
              <a:off x="5672177" y="3612497"/>
              <a:ext cx="25420" cy="63864"/>
            </a:xfrm>
            <a:custGeom>
              <a:avLst/>
              <a:gdLst/>
              <a:ahLst/>
              <a:cxnLst/>
              <a:rect l="l" t="t" r="r" b="b"/>
              <a:pathLst>
                <a:path w="968" h="2432" extrusionOk="0">
                  <a:moveTo>
                    <a:pt x="833" y="1"/>
                  </a:moveTo>
                  <a:lnTo>
                    <a:pt x="211" y="623"/>
                  </a:lnTo>
                  <a:cubicBezTo>
                    <a:pt x="77" y="766"/>
                    <a:pt x="0" y="948"/>
                    <a:pt x="0" y="1139"/>
                  </a:cubicBezTo>
                  <a:lnTo>
                    <a:pt x="0" y="2431"/>
                  </a:lnTo>
                  <a:lnTo>
                    <a:pt x="728" y="2431"/>
                  </a:lnTo>
                  <a:cubicBezTo>
                    <a:pt x="862" y="2431"/>
                    <a:pt x="967" y="2326"/>
                    <a:pt x="967" y="2192"/>
                  </a:cubicBezTo>
                  <a:lnTo>
                    <a:pt x="967" y="422"/>
                  </a:lnTo>
                  <a:cubicBezTo>
                    <a:pt x="967" y="269"/>
                    <a:pt x="919" y="125"/>
                    <a:pt x="833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89"/>
            <p:cNvSpPr/>
            <p:nvPr/>
          </p:nvSpPr>
          <p:spPr>
            <a:xfrm>
              <a:off x="5627955" y="3609241"/>
              <a:ext cx="12579" cy="12579"/>
            </a:xfrm>
            <a:custGeom>
              <a:avLst/>
              <a:gdLst/>
              <a:ahLst/>
              <a:cxnLst/>
              <a:rect l="l" t="t" r="r" b="b"/>
              <a:pathLst>
                <a:path w="479" h="479" extrusionOk="0">
                  <a:moveTo>
                    <a:pt x="0" y="0"/>
                  </a:moveTo>
                  <a:lnTo>
                    <a:pt x="0" y="364"/>
                  </a:lnTo>
                  <a:cubicBezTo>
                    <a:pt x="0" y="421"/>
                    <a:pt x="48" y="479"/>
                    <a:pt x="115" y="479"/>
                  </a:cubicBezTo>
                  <a:lnTo>
                    <a:pt x="354" y="479"/>
                  </a:lnTo>
                  <a:cubicBezTo>
                    <a:pt x="421" y="479"/>
                    <a:pt x="479" y="421"/>
                    <a:pt x="479" y="364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89"/>
            <p:cNvSpPr/>
            <p:nvPr/>
          </p:nvSpPr>
          <p:spPr>
            <a:xfrm>
              <a:off x="5607840" y="3591279"/>
              <a:ext cx="26155" cy="26706"/>
            </a:xfrm>
            <a:custGeom>
              <a:avLst/>
              <a:gdLst/>
              <a:ahLst/>
              <a:cxnLst/>
              <a:rect l="l" t="t" r="r" b="b"/>
              <a:pathLst>
                <a:path w="996" h="1017" extrusionOk="0">
                  <a:moveTo>
                    <a:pt x="231" y="0"/>
                  </a:moveTo>
                  <a:cubicBezTo>
                    <a:pt x="200" y="0"/>
                    <a:pt x="170" y="15"/>
                    <a:pt x="154" y="43"/>
                  </a:cubicBezTo>
                  <a:lnTo>
                    <a:pt x="0" y="273"/>
                  </a:lnTo>
                  <a:lnTo>
                    <a:pt x="374" y="943"/>
                  </a:lnTo>
                  <a:cubicBezTo>
                    <a:pt x="398" y="991"/>
                    <a:pt x="449" y="1016"/>
                    <a:pt x="500" y="1016"/>
                  </a:cubicBezTo>
                  <a:cubicBezTo>
                    <a:pt x="530" y="1016"/>
                    <a:pt x="560" y="1008"/>
                    <a:pt x="584" y="990"/>
                  </a:cubicBezTo>
                  <a:lnTo>
                    <a:pt x="996" y="675"/>
                  </a:lnTo>
                  <a:lnTo>
                    <a:pt x="297" y="24"/>
                  </a:lnTo>
                  <a:cubicBezTo>
                    <a:pt x="277" y="8"/>
                    <a:pt x="254" y="0"/>
                    <a:pt x="23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89"/>
            <p:cNvSpPr/>
            <p:nvPr/>
          </p:nvSpPr>
          <p:spPr>
            <a:xfrm>
              <a:off x="5633969" y="3591279"/>
              <a:ext cx="26181" cy="26706"/>
            </a:xfrm>
            <a:custGeom>
              <a:avLst/>
              <a:gdLst/>
              <a:ahLst/>
              <a:cxnLst/>
              <a:rect l="l" t="t" r="r" b="b"/>
              <a:pathLst>
                <a:path w="997" h="1017" extrusionOk="0">
                  <a:moveTo>
                    <a:pt x="761" y="0"/>
                  </a:moveTo>
                  <a:cubicBezTo>
                    <a:pt x="738" y="0"/>
                    <a:pt x="715" y="8"/>
                    <a:pt x="699" y="24"/>
                  </a:cubicBezTo>
                  <a:lnTo>
                    <a:pt x="1" y="675"/>
                  </a:lnTo>
                  <a:lnTo>
                    <a:pt x="412" y="990"/>
                  </a:lnTo>
                  <a:cubicBezTo>
                    <a:pt x="437" y="1008"/>
                    <a:pt x="467" y="1016"/>
                    <a:pt x="496" y="1016"/>
                  </a:cubicBezTo>
                  <a:cubicBezTo>
                    <a:pt x="548" y="1016"/>
                    <a:pt x="599" y="991"/>
                    <a:pt x="623" y="943"/>
                  </a:cubicBezTo>
                  <a:lnTo>
                    <a:pt x="996" y="273"/>
                  </a:lnTo>
                  <a:lnTo>
                    <a:pt x="843" y="43"/>
                  </a:lnTo>
                  <a:cubicBezTo>
                    <a:pt x="826" y="15"/>
                    <a:pt x="793" y="0"/>
                    <a:pt x="76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89"/>
            <p:cNvSpPr/>
            <p:nvPr/>
          </p:nvSpPr>
          <p:spPr>
            <a:xfrm>
              <a:off x="5303750" y="3488104"/>
              <a:ext cx="114625" cy="114362"/>
            </a:xfrm>
            <a:custGeom>
              <a:avLst/>
              <a:gdLst/>
              <a:ahLst/>
              <a:cxnLst/>
              <a:rect l="l" t="t" r="r" b="b"/>
              <a:pathLst>
                <a:path w="4365" h="4355" extrusionOk="0">
                  <a:moveTo>
                    <a:pt x="2182" y="0"/>
                  </a:moveTo>
                  <a:cubicBezTo>
                    <a:pt x="1225" y="0"/>
                    <a:pt x="527" y="756"/>
                    <a:pt x="460" y="1694"/>
                  </a:cubicBezTo>
                  <a:cubicBezTo>
                    <a:pt x="402" y="2364"/>
                    <a:pt x="259" y="3034"/>
                    <a:pt x="48" y="3675"/>
                  </a:cubicBezTo>
                  <a:cubicBezTo>
                    <a:pt x="0" y="3800"/>
                    <a:pt x="58" y="3934"/>
                    <a:pt x="173" y="3982"/>
                  </a:cubicBezTo>
                  <a:cubicBezTo>
                    <a:pt x="575" y="4173"/>
                    <a:pt x="1005" y="4297"/>
                    <a:pt x="1446" y="4355"/>
                  </a:cubicBezTo>
                  <a:lnTo>
                    <a:pt x="2919" y="4355"/>
                  </a:lnTo>
                  <a:cubicBezTo>
                    <a:pt x="3360" y="4297"/>
                    <a:pt x="3781" y="4163"/>
                    <a:pt x="4183" y="3982"/>
                  </a:cubicBezTo>
                  <a:cubicBezTo>
                    <a:pt x="4307" y="3934"/>
                    <a:pt x="4364" y="3800"/>
                    <a:pt x="4317" y="3675"/>
                  </a:cubicBezTo>
                  <a:cubicBezTo>
                    <a:pt x="4097" y="3034"/>
                    <a:pt x="3963" y="2364"/>
                    <a:pt x="3905" y="1694"/>
                  </a:cubicBezTo>
                  <a:cubicBezTo>
                    <a:pt x="3838" y="756"/>
                    <a:pt x="3130" y="0"/>
                    <a:pt x="2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89"/>
            <p:cNvSpPr/>
            <p:nvPr/>
          </p:nvSpPr>
          <p:spPr>
            <a:xfrm>
              <a:off x="5334920" y="3488104"/>
              <a:ext cx="83192" cy="114362"/>
            </a:xfrm>
            <a:custGeom>
              <a:avLst/>
              <a:gdLst/>
              <a:ahLst/>
              <a:cxnLst/>
              <a:rect l="l" t="t" r="r" b="b"/>
              <a:pathLst>
                <a:path w="3168" h="4355" extrusionOk="0">
                  <a:moveTo>
                    <a:pt x="986" y="0"/>
                  </a:moveTo>
                  <a:cubicBezTo>
                    <a:pt x="259" y="0"/>
                    <a:pt x="0" y="996"/>
                    <a:pt x="632" y="1369"/>
                  </a:cubicBezTo>
                  <a:cubicBezTo>
                    <a:pt x="651" y="1378"/>
                    <a:pt x="670" y="1388"/>
                    <a:pt x="689" y="1398"/>
                  </a:cubicBezTo>
                  <a:lnTo>
                    <a:pt x="1244" y="4355"/>
                  </a:lnTo>
                  <a:lnTo>
                    <a:pt x="1732" y="4355"/>
                  </a:lnTo>
                  <a:cubicBezTo>
                    <a:pt x="2173" y="4297"/>
                    <a:pt x="2594" y="4163"/>
                    <a:pt x="2996" y="3982"/>
                  </a:cubicBezTo>
                  <a:cubicBezTo>
                    <a:pt x="3120" y="3934"/>
                    <a:pt x="3168" y="3800"/>
                    <a:pt x="3120" y="3675"/>
                  </a:cubicBezTo>
                  <a:cubicBezTo>
                    <a:pt x="2910" y="3034"/>
                    <a:pt x="2776" y="2364"/>
                    <a:pt x="2718" y="1694"/>
                  </a:cubicBezTo>
                  <a:cubicBezTo>
                    <a:pt x="2651" y="756"/>
                    <a:pt x="1943" y="0"/>
                    <a:pt x="9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89"/>
            <p:cNvSpPr/>
            <p:nvPr/>
          </p:nvSpPr>
          <p:spPr>
            <a:xfrm>
              <a:off x="5302988" y="3574552"/>
              <a:ext cx="114625" cy="101810"/>
            </a:xfrm>
            <a:custGeom>
              <a:avLst/>
              <a:gdLst/>
              <a:ahLst/>
              <a:cxnLst/>
              <a:rect l="l" t="t" r="r" b="b"/>
              <a:pathLst>
                <a:path w="4365" h="3877" extrusionOk="0">
                  <a:moveTo>
                    <a:pt x="1455" y="0"/>
                  </a:moveTo>
                  <a:lnTo>
                    <a:pt x="1455" y="728"/>
                  </a:lnTo>
                  <a:cubicBezTo>
                    <a:pt x="1455" y="910"/>
                    <a:pt x="1350" y="1082"/>
                    <a:pt x="1187" y="1158"/>
                  </a:cubicBezTo>
                  <a:lnTo>
                    <a:pt x="403" y="1551"/>
                  </a:lnTo>
                  <a:cubicBezTo>
                    <a:pt x="163" y="1675"/>
                    <a:pt x="1" y="1924"/>
                    <a:pt x="1" y="2202"/>
                  </a:cubicBezTo>
                  <a:lnTo>
                    <a:pt x="1" y="3637"/>
                  </a:lnTo>
                  <a:cubicBezTo>
                    <a:pt x="1" y="3771"/>
                    <a:pt x="116" y="3876"/>
                    <a:pt x="240" y="3876"/>
                  </a:cubicBezTo>
                  <a:lnTo>
                    <a:pt x="4126" y="3876"/>
                  </a:lnTo>
                  <a:cubicBezTo>
                    <a:pt x="4250" y="3876"/>
                    <a:pt x="4365" y="3771"/>
                    <a:pt x="4365" y="3637"/>
                  </a:cubicBezTo>
                  <a:lnTo>
                    <a:pt x="4365" y="2202"/>
                  </a:lnTo>
                  <a:cubicBezTo>
                    <a:pt x="4365" y="1924"/>
                    <a:pt x="4212" y="1675"/>
                    <a:pt x="3963" y="1551"/>
                  </a:cubicBezTo>
                  <a:lnTo>
                    <a:pt x="3178" y="1158"/>
                  </a:lnTo>
                  <a:cubicBezTo>
                    <a:pt x="3015" y="1082"/>
                    <a:pt x="2910" y="910"/>
                    <a:pt x="2910" y="728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89"/>
            <p:cNvSpPr/>
            <p:nvPr/>
          </p:nvSpPr>
          <p:spPr>
            <a:xfrm>
              <a:off x="5340934" y="3574552"/>
              <a:ext cx="38996" cy="25420"/>
            </a:xfrm>
            <a:custGeom>
              <a:avLst/>
              <a:gdLst/>
              <a:ahLst/>
              <a:cxnLst/>
              <a:rect l="l" t="t" r="r" b="b"/>
              <a:pathLst>
                <a:path w="1485" h="968" extrusionOk="0">
                  <a:moveTo>
                    <a:pt x="10" y="0"/>
                  </a:moveTo>
                  <a:lnTo>
                    <a:pt x="10" y="728"/>
                  </a:lnTo>
                  <a:cubicBezTo>
                    <a:pt x="10" y="756"/>
                    <a:pt x="10" y="785"/>
                    <a:pt x="1" y="823"/>
                  </a:cubicBezTo>
                  <a:cubicBezTo>
                    <a:pt x="231" y="919"/>
                    <a:pt x="489" y="967"/>
                    <a:pt x="738" y="967"/>
                  </a:cubicBezTo>
                  <a:cubicBezTo>
                    <a:pt x="996" y="967"/>
                    <a:pt x="1245" y="919"/>
                    <a:pt x="1484" y="823"/>
                  </a:cubicBezTo>
                  <a:cubicBezTo>
                    <a:pt x="1475" y="785"/>
                    <a:pt x="1465" y="756"/>
                    <a:pt x="1465" y="728"/>
                  </a:cubicBezTo>
                  <a:lnTo>
                    <a:pt x="146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89"/>
            <p:cNvSpPr/>
            <p:nvPr/>
          </p:nvSpPr>
          <p:spPr>
            <a:xfrm>
              <a:off x="5302988" y="3607981"/>
              <a:ext cx="114389" cy="68381"/>
            </a:xfrm>
            <a:custGeom>
              <a:avLst/>
              <a:gdLst/>
              <a:ahLst/>
              <a:cxnLst/>
              <a:rect l="l" t="t" r="r" b="b"/>
              <a:pathLst>
                <a:path w="4356" h="2604" extrusionOk="0">
                  <a:moveTo>
                    <a:pt x="958" y="0"/>
                  </a:moveTo>
                  <a:lnTo>
                    <a:pt x="403" y="278"/>
                  </a:lnTo>
                  <a:cubicBezTo>
                    <a:pt x="154" y="402"/>
                    <a:pt x="1" y="651"/>
                    <a:pt x="1" y="929"/>
                  </a:cubicBezTo>
                  <a:lnTo>
                    <a:pt x="1" y="2364"/>
                  </a:lnTo>
                  <a:cubicBezTo>
                    <a:pt x="1" y="2489"/>
                    <a:pt x="106" y="2603"/>
                    <a:pt x="240" y="2603"/>
                  </a:cubicBezTo>
                  <a:lnTo>
                    <a:pt x="4116" y="2603"/>
                  </a:lnTo>
                  <a:cubicBezTo>
                    <a:pt x="4250" y="2603"/>
                    <a:pt x="4355" y="2489"/>
                    <a:pt x="4355" y="2364"/>
                  </a:cubicBezTo>
                  <a:lnTo>
                    <a:pt x="4355" y="929"/>
                  </a:lnTo>
                  <a:cubicBezTo>
                    <a:pt x="4355" y="651"/>
                    <a:pt x="4202" y="402"/>
                    <a:pt x="3963" y="278"/>
                  </a:cubicBezTo>
                  <a:lnTo>
                    <a:pt x="3398" y="0"/>
                  </a:lnTo>
                  <a:cubicBezTo>
                    <a:pt x="3111" y="441"/>
                    <a:pt x="2645" y="661"/>
                    <a:pt x="2178" y="661"/>
                  </a:cubicBezTo>
                  <a:cubicBezTo>
                    <a:pt x="1711" y="661"/>
                    <a:pt x="1245" y="441"/>
                    <a:pt x="9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89"/>
            <p:cNvSpPr/>
            <p:nvPr/>
          </p:nvSpPr>
          <p:spPr>
            <a:xfrm>
              <a:off x="5322105" y="3524605"/>
              <a:ext cx="76417" cy="62788"/>
            </a:xfrm>
            <a:custGeom>
              <a:avLst/>
              <a:gdLst/>
              <a:ahLst/>
              <a:cxnLst/>
              <a:rect l="l" t="t" r="r" b="b"/>
              <a:pathLst>
                <a:path w="2910" h="2391" extrusionOk="0">
                  <a:moveTo>
                    <a:pt x="1118" y="0"/>
                  </a:moveTo>
                  <a:cubicBezTo>
                    <a:pt x="1025" y="0"/>
                    <a:pt x="939" y="54"/>
                    <a:pt x="900" y="142"/>
                  </a:cubicBezTo>
                  <a:cubicBezTo>
                    <a:pt x="823" y="304"/>
                    <a:pt x="708" y="457"/>
                    <a:pt x="574" y="582"/>
                  </a:cubicBezTo>
                  <a:cubicBezTo>
                    <a:pt x="440" y="697"/>
                    <a:pt x="297" y="792"/>
                    <a:pt x="144" y="869"/>
                  </a:cubicBezTo>
                  <a:cubicBezTo>
                    <a:pt x="48" y="917"/>
                    <a:pt x="0" y="1022"/>
                    <a:pt x="19" y="1118"/>
                  </a:cubicBezTo>
                  <a:cubicBezTo>
                    <a:pt x="105" y="1845"/>
                    <a:pt x="727" y="2391"/>
                    <a:pt x="1455" y="2391"/>
                  </a:cubicBezTo>
                  <a:cubicBezTo>
                    <a:pt x="2220" y="2391"/>
                    <a:pt x="2852" y="1797"/>
                    <a:pt x="2909" y="1041"/>
                  </a:cubicBezTo>
                  <a:cubicBezTo>
                    <a:pt x="2909" y="965"/>
                    <a:pt x="2881" y="898"/>
                    <a:pt x="2823" y="850"/>
                  </a:cubicBezTo>
                  <a:cubicBezTo>
                    <a:pt x="2345" y="448"/>
                    <a:pt x="1780" y="161"/>
                    <a:pt x="1177" y="8"/>
                  </a:cubicBezTo>
                  <a:cubicBezTo>
                    <a:pt x="1157" y="3"/>
                    <a:pt x="1137" y="0"/>
                    <a:pt x="111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89"/>
            <p:cNvSpPr/>
            <p:nvPr/>
          </p:nvSpPr>
          <p:spPr>
            <a:xfrm>
              <a:off x="5322105" y="3524841"/>
              <a:ext cx="76417" cy="62052"/>
            </a:xfrm>
            <a:custGeom>
              <a:avLst/>
              <a:gdLst/>
              <a:ahLst/>
              <a:cxnLst/>
              <a:rect l="l" t="t" r="r" b="b"/>
              <a:pathLst>
                <a:path w="2910" h="2363" extrusionOk="0">
                  <a:moveTo>
                    <a:pt x="1118" y="1"/>
                  </a:moveTo>
                  <a:cubicBezTo>
                    <a:pt x="1025" y="1"/>
                    <a:pt x="941" y="55"/>
                    <a:pt x="909" y="142"/>
                  </a:cubicBezTo>
                  <a:cubicBezTo>
                    <a:pt x="842" y="257"/>
                    <a:pt x="775" y="362"/>
                    <a:pt x="680" y="467"/>
                  </a:cubicBezTo>
                  <a:cubicBezTo>
                    <a:pt x="651" y="506"/>
                    <a:pt x="613" y="544"/>
                    <a:pt x="574" y="573"/>
                  </a:cubicBezTo>
                  <a:cubicBezTo>
                    <a:pt x="440" y="688"/>
                    <a:pt x="297" y="783"/>
                    <a:pt x="144" y="869"/>
                  </a:cubicBezTo>
                  <a:cubicBezTo>
                    <a:pt x="48" y="908"/>
                    <a:pt x="0" y="1013"/>
                    <a:pt x="19" y="1118"/>
                  </a:cubicBezTo>
                  <a:cubicBezTo>
                    <a:pt x="105" y="1759"/>
                    <a:pt x="593" y="2267"/>
                    <a:pt x="1235" y="2362"/>
                  </a:cubicBezTo>
                  <a:cubicBezTo>
                    <a:pt x="900" y="2161"/>
                    <a:pt x="708" y="1788"/>
                    <a:pt x="727" y="1405"/>
                  </a:cubicBezTo>
                  <a:lnTo>
                    <a:pt x="727" y="1061"/>
                  </a:lnTo>
                  <a:cubicBezTo>
                    <a:pt x="785" y="1013"/>
                    <a:pt x="842" y="975"/>
                    <a:pt x="900" y="927"/>
                  </a:cubicBezTo>
                  <a:cubicBezTo>
                    <a:pt x="1034" y="812"/>
                    <a:pt x="1148" y="668"/>
                    <a:pt x="1244" y="515"/>
                  </a:cubicBezTo>
                  <a:cubicBezTo>
                    <a:pt x="1704" y="659"/>
                    <a:pt x="2134" y="898"/>
                    <a:pt x="2507" y="1204"/>
                  </a:cubicBezTo>
                  <a:cubicBezTo>
                    <a:pt x="2555" y="1243"/>
                    <a:pt x="2670" y="1348"/>
                    <a:pt x="2795" y="1472"/>
                  </a:cubicBezTo>
                  <a:cubicBezTo>
                    <a:pt x="2862" y="1338"/>
                    <a:pt x="2890" y="1185"/>
                    <a:pt x="2909" y="1032"/>
                  </a:cubicBezTo>
                  <a:cubicBezTo>
                    <a:pt x="2909" y="965"/>
                    <a:pt x="2881" y="889"/>
                    <a:pt x="2823" y="841"/>
                  </a:cubicBezTo>
                  <a:cubicBezTo>
                    <a:pt x="2345" y="448"/>
                    <a:pt x="1780" y="161"/>
                    <a:pt x="1177" y="8"/>
                  </a:cubicBezTo>
                  <a:cubicBezTo>
                    <a:pt x="1157" y="3"/>
                    <a:pt x="1137" y="1"/>
                    <a:pt x="111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89"/>
            <p:cNvSpPr/>
            <p:nvPr/>
          </p:nvSpPr>
          <p:spPr>
            <a:xfrm>
              <a:off x="5302988" y="3621032"/>
              <a:ext cx="25420" cy="55330"/>
            </a:xfrm>
            <a:custGeom>
              <a:avLst/>
              <a:gdLst/>
              <a:ahLst/>
              <a:cxnLst/>
              <a:rect l="l" t="t" r="r" b="b"/>
              <a:pathLst>
                <a:path w="968" h="2107" extrusionOk="0">
                  <a:moveTo>
                    <a:pt x="154" y="1"/>
                  </a:moveTo>
                  <a:cubicBezTo>
                    <a:pt x="58" y="125"/>
                    <a:pt x="1" y="278"/>
                    <a:pt x="1" y="432"/>
                  </a:cubicBezTo>
                  <a:lnTo>
                    <a:pt x="1" y="1867"/>
                  </a:lnTo>
                  <a:cubicBezTo>
                    <a:pt x="1" y="2001"/>
                    <a:pt x="106" y="2106"/>
                    <a:pt x="240" y="2106"/>
                  </a:cubicBezTo>
                  <a:lnTo>
                    <a:pt x="967" y="2106"/>
                  </a:lnTo>
                  <a:lnTo>
                    <a:pt x="967" y="891"/>
                  </a:lnTo>
                  <a:cubicBezTo>
                    <a:pt x="967" y="738"/>
                    <a:pt x="900" y="604"/>
                    <a:pt x="785" y="508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89"/>
            <p:cNvSpPr/>
            <p:nvPr/>
          </p:nvSpPr>
          <p:spPr>
            <a:xfrm>
              <a:off x="5392219" y="3587367"/>
              <a:ext cx="216146" cy="88995"/>
            </a:xfrm>
            <a:custGeom>
              <a:avLst/>
              <a:gdLst/>
              <a:ahLst/>
              <a:cxnLst/>
              <a:rect l="l" t="t" r="r" b="b"/>
              <a:pathLst>
                <a:path w="8231" h="3389" extrusionOk="0">
                  <a:moveTo>
                    <a:pt x="2661" y="1"/>
                  </a:moveTo>
                  <a:lnTo>
                    <a:pt x="632" y="737"/>
                  </a:lnTo>
                  <a:cubicBezTo>
                    <a:pt x="249" y="871"/>
                    <a:pt x="0" y="1235"/>
                    <a:pt x="0" y="1647"/>
                  </a:cubicBezTo>
                  <a:lnTo>
                    <a:pt x="0" y="3149"/>
                  </a:lnTo>
                  <a:cubicBezTo>
                    <a:pt x="0" y="3274"/>
                    <a:pt x="105" y="3388"/>
                    <a:pt x="239" y="3388"/>
                  </a:cubicBezTo>
                  <a:lnTo>
                    <a:pt x="7991" y="3388"/>
                  </a:lnTo>
                  <a:cubicBezTo>
                    <a:pt x="8125" y="3388"/>
                    <a:pt x="8231" y="3274"/>
                    <a:pt x="8231" y="3149"/>
                  </a:cubicBezTo>
                  <a:lnTo>
                    <a:pt x="8231" y="1647"/>
                  </a:lnTo>
                  <a:cubicBezTo>
                    <a:pt x="8231" y="1235"/>
                    <a:pt x="7982" y="871"/>
                    <a:pt x="7599" y="737"/>
                  </a:cubicBezTo>
                  <a:lnTo>
                    <a:pt x="5570" y="1"/>
                  </a:lnTo>
                  <a:lnTo>
                    <a:pt x="4115" y="479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89"/>
            <p:cNvSpPr/>
            <p:nvPr/>
          </p:nvSpPr>
          <p:spPr>
            <a:xfrm>
              <a:off x="5487701" y="3612760"/>
              <a:ext cx="25420" cy="63602"/>
            </a:xfrm>
            <a:custGeom>
              <a:avLst/>
              <a:gdLst/>
              <a:ahLst/>
              <a:cxnLst/>
              <a:rect l="l" t="t" r="r" b="b"/>
              <a:pathLst>
                <a:path w="968" h="2422" extrusionOk="0">
                  <a:moveTo>
                    <a:pt x="231" y="0"/>
                  </a:moveTo>
                  <a:lnTo>
                    <a:pt x="1" y="2421"/>
                  </a:lnTo>
                  <a:lnTo>
                    <a:pt x="967" y="2421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89"/>
            <p:cNvSpPr/>
            <p:nvPr/>
          </p:nvSpPr>
          <p:spPr>
            <a:xfrm>
              <a:off x="5489224" y="3599945"/>
              <a:ext cx="22400" cy="21638"/>
            </a:xfrm>
            <a:custGeom>
              <a:avLst/>
              <a:gdLst/>
              <a:ahLst/>
              <a:cxnLst/>
              <a:rect l="l" t="t" r="r" b="b"/>
              <a:pathLst>
                <a:path w="853" h="824" extrusionOk="0">
                  <a:moveTo>
                    <a:pt x="0" y="0"/>
                  </a:moveTo>
                  <a:lnTo>
                    <a:pt x="0" y="651"/>
                  </a:lnTo>
                  <a:cubicBezTo>
                    <a:pt x="0" y="747"/>
                    <a:pt x="77" y="823"/>
                    <a:pt x="173" y="823"/>
                  </a:cubicBezTo>
                  <a:lnTo>
                    <a:pt x="680" y="823"/>
                  </a:lnTo>
                  <a:cubicBezTo>
                    <a:pt x="775" y="823"/>
                    <a:pt x="852" y="747"/>
                    <a:pt x="852" y="651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89"/>
            <p:cNvSpPr/>
            <p:nvPr/>
          </p:nvSpPr>
          <p:spPr>
            <a:xfrm>
              <a:off x="5570394" y="3613259"/>
              <a:ext cx="38235" cy="63103"/>
            </a:xfrm>
            <a:custGeom>
              <a:avLst/>
              <a:gdLst/>
              <a:ahLst/>
              <a:cxnLst/>
              <a:rect l="l" t="t" r="r" b="b"/>
              <a:pathLst>
                <a:path w="1456" h="2403" extrusionOk="0">
                  <a:moveTo>
                    <a:pt x="1187" y="0"/>
                  </a:moveTo>
                  <a:lnTo>
                    <a:pt x="288" y="900"/>
                  </a:lnTo>
                  <a:cubicBezTo>
                    <a:pt x="106" y="1082"/>
                    <a:pt x="1" y="1331"/>
                    <a:pt x="1" y="1589"/>
                  </a:cubicBezTo>
                  <a:lnTo>
                    <a:pt x="1" y="2402"/>
                  </a:lnTo>
                  <a:lnTo>
                    <a:pt x="1216" y="2402"/>
                  </a:lnTo>
                  <a:cubicBezTo>
                    <a:pt x="1340" y="2402"/>
                    <a:pt x="1455" y="2288"/>
                    <a:pt x="1455" y="2163"/>
                  </a:cubicBezTo>
                  <a:lnTo>
                    <a:pt x="1455" y="661"/>
                  </a:lnTo>
                  <a:cubicBezTo>
                    <a:pt x="1446" y="412"/>
                    <a:pt x="1359" y="173"/>
                    <a:pt x="1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89"/>
            <p:cNvSpPr/>
            <p:nvPr/>
          </p:nvSpPr>
          <p:spPr>
            <a:xfrm>
              <a:off x="5430165" y="3389839"/>
              <a:ext cx="140255" cy="101810"/>
            </a:xfrm>
            <a:custGeom>
              <a:avLst/>
              <a:gdLst/>
              <a:ahLst/>
              <a:cxnLst/>
              <a:rect l="l" t="t" r="r" b="b"/>
              <a:pathLst>
                <a:path w="5341" h="3877" extrusionOk="0">
                  <a:moveTo>
                    <a:pt x="1943" y="0"/>
                  </a:moveTo>
                  <a:cubicBezTo>
                    <a:pt x="871" y="0"/>
                    <a:pt x="10" y="871"/>
                    <a:pt x="10" y="1943"/>
                  </a:cubicBezTo>
                  <a:lnTo>
                    <a:pt x="10" y="2517"/>
                  </a:lnTo>
                  <a:cubicBezTo>
                    <a:pt x="0" y="2776"/>
                    <a:pt x="48" y="3034"/>
                    <a:pt x="125" y="3283"/>
                  </a:cubicBezTo>
                  <a:lnTo>
                    <a:pt x="211" y="3522"/>
                  </a:lnTo>
                  <a:cubicBezTo>
                    <a:pt x="230" y="3599"/>
                    <a:pt x="240" y="3675"/>
                    <a:pt x="240" y="3752"/>
                  </a:cubicBezTo>
                  <a:lnTo>
                    <a:pt x="240" y="3876"/>
                  </a:lnTo>
                  <a:lnTo>
                    <a:pt x="5092" y="3876"/>
                  </a:lnTo>
                  <a:lnTo>
                    <a:pt x="5092" y="3752"/>
                  </a:lnTo>
                  <a:cubicBezTo>
                    <a:pt x="5092" y="3675"/>
                    <a:pt x="5101" y="3599"/>
                    <a:pt x="5130" y="3522"/>
                  </a:cubicBezTo>
                  <a:lnTo>
                    <a:pt x="5207" y="3283"/>
                  </a:lnTo>
                  <a:cubicBezTo>
                    <a:pt x="5293" y="3034"/>
                    <a:pt x="5331" y="2785"/>
                    <a:pt x="5341" y="2517"/>
                  </a:cubicBezTo>
                  <a:lnTo>
                    <a:pt x="5341" y="488"/>
                  </a:lnTo>
                  <a:cubicBezTo>
                    <a:pt x="5341" y="220"/>
                    <a:pt x="5120" y="0"/>
                    <a:pt x="48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89"/>
            <p:cNvSpPr/>
            <p:nvPr/>
          </p:nvSpPr>
          <p:spPr>
            <a:xfrm>
              <a:off x="5462071" y="3390338"/>
              <a:ext cx="108086" cy="101547"/>
            </a:xfrm>
            <a:custGeom>
              <a:avLst/>
              <a:gdLst/>
              <a:ahLst/>
              <a:cxnLst/>
              <a:rect l="l" t="t" r="r" b="b"/>
              <a:pathLst>
                <a:path w="4116" h="3867" extrusionOk="0">
                  <a:moveTo>
                    <a:pt x="986" y="0"/>
                  </a:moveTo>
                  <a:cubicBezTo>
                    <a:pt x="441" y="0"/>
                    <a:pt x="10" y="431"/>
                    <a:pt x="1" y="977"/>
                  </a:cubicBezTo>
                  <a:cubicBezTo>
                    <a:pt x="1" y="1513"/>
                    <a:pt x="441" y="1953"/>
                    <a:pt x="986" y="1953"/>
                  </a:cubicBezTo>
                  <a:lnTo>
                    <a:pt x="1120" y="1953"/>
                  </a:lnTo>
                  <a:lnTo>
                    <a:pt x="1187" y="3867"/>
                  </a:lnTo>
                  <a:lnTo>
                    <a:pt x="3877" y="3867"/>
                  </a:lnTo>
                  <a:lnTo>
                    <a:pt x="3877" y="3752"/>
                  </a:lnTo>
                  <a:cubicBezTo>
                    <a:pt x="3877" y="3675"/>
                    <a:pt x="3896" y="3599"/>
                    <a:pt x="3915" y="3522"/>
                  </a:cubicBezTo>
                  <a:lnTo>
                    <a:pt x="4001" y="3283"/>
                  </a:lnTo>
                  <a:cubicBezTo>
                    <a:pt x="4078" y="3034"/>
                    <a:pt x="4116" y="2776"/>
                    <a:pt x="4116" y="2517"/>
                  </a:cubicBezTo>
                  <a:lnTo>
                    <a:pt x="4116" y="479"/>
                  </a:lnTo>
                  <a:cubicBezTo>
                    <a:pt x="4116" y="211"/>
                    <a:pt x="3896" y="0"/>
                    <a:pt x="3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89"/>
            <p:cNvSpPr/>
            <p:nvPr/>
          </p:nvSpPr>
          <p:spPr>
            <a:xfrm>
              <a:off x="5462071" y="3542646"/>
              <a:ext cx="76443" cy="57326"/>
            </a:xfrm>
            <a:custGeom>
              <a:avLst/>
              <a:gdLst/>
              <a:ahLst/>
              <a:cxnLst/>
              <a:rect l="l" t="t" r="r" b="b"/>
              <a:pathLst>
                <a:path w="2911" h="2183" extrusionOk="0">
                  <a:moveTo>
                    <a:pt x="1" y="0"/>
                  </a:moveTo>
                  <a:lnTo>
                    <a:pt x="1" y="2182"/>
                  </a:lnTo>
                  <a:lnTo>
                    <a:pt x="2910" y="2182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89"/>
            <p:cNvSpPr/>
            <p:nvPr/>
          </p:nvSpPr>
          <p:spPr>
            <a:xfrm>
              <a:off x="5462071" y="3542646"/>
              <a:ext cx="76443" cy="31985"/>
            </a:xfrm>
            <a:custGeom>
              <a:avLst/>
              <a:gdLst/>
              <a:ahLst/>
              <a:cxnLst/>
              <a:rect l="l" t="t" r="r" b="b"/>
              <a:pathLst>
                <a:path w="2911" h="1218" extrusionOk="0">
                  <a:moveTo>
                    <a:pt x="1" y="0"/>
                  </a:moveTo>
                  <a:lnTo>
                    <a:pt x="1" y="823"/>
                  </a:lnTo>
                  <a:cubicBezTo>
                    <a:pt x="451" y="1086"/>
                    <a:pt x="953" y="1218"/>
                    <a:pt x="1455" y="1218"/>
                  </a:cubicBezTo>
                  <a:cubicBezTo>
                    <a:pt x="1958" y="1218"/>
                    <a:pt x="2460" y="1086"/>
                    <a:pt x="2910" y="823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89"/>
            <p:cNvSpPr/>
            <p:nvPr/>
          </p:nvSpPr>
          <p:spPr>
            <a:xfrm>
              <a:off x="5449519" y="3576600"/>
              <a:ext cx="50787" cy="45535"/>
            </a:xfrm>
            <a:custGeom>
              <a:avLst/>
              <a:gdLst/>
              <a:ahLst/>
              <a:cxnLst/>
              <a:rect l="l" t="t" r="r" b="b"/>
              <a:pathLst>
                <a:path w="1934" h="1734" extrusionOk="0">
                  <a:moveTo>
                    <a:pt x="427" y="1"/>
                  </a:moveTo>
                  <a:cubicBezTo>
                    <a:pt x="337" y="1"/>
                    <a:pt x="250" y="52"/>
                    <a:pt x="211" y="143"/>
                  </a:cubicBezTo>
                  <a:lnTo>
                    <a:pt x="0" y="583"/>
                  </a:lnTo>
                  <a:lnTo>
                    <a:pt x="804" y="1636"/>
                  </a:lnTo>
                  <a:cubicBezTo>
                    <a:pt x="852" y="1699"/>
                    <a:pt x="926" y="1733"/>
                    <a:pt x="999" y="1733"/>
                  </a:cubicBezTo>
                  <a:cubicBezTo>
                    <a:pt x="1058" y="1733"/>
                    <a:pt x="1116" y="1711"/>
                    <a:pt x="1158" y="1664"/>
                  </a:cubicBezTo>
                  <a:lnTo>
                    <a:pt x="1933" y="889"/>
                  </a:lnTo>
                  <a:lnTo>
                    <a:pt x="555" y="37"/>
                  </a:lnTo>
                  <a:cubicBezTo>
                    <a:pt x="515" y="12"/>
                    <a:pt x="471" y="1"/>
                    <a:pt x="4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89"/>
            <p:cNvSpPr/>
            <p:nvPr/>
          </p:nvSpPr>
          <p:spPr>
            <a:xfrm>
              <a:off x="5500279" y="3576600"/>
              <a:ext cx="50787" cy="45535"/>
            </a:xfrm>
            <a:custGeom>
              <a:avLst/>
              <a:gdLst/>
              <a:ahLst/>
              <a:cxnLst/>
              <a:rect l="l" t="t" r="r" b="b"/>
              <a:pathLst>
                <a:path w="1934" h="1734" extrusionOk="0">
                  <a:moveTo>
                    <a:pt x="1507" y="1"/>
                  </a:moveTo>
                  <a:cubicBezTo>
                    <a:pt x="1463" y="1"/>
                    <a:pt x="1419" y="12"/>
                    <a:pt x="1379" y="37"/>
                  </a:cubicBezTo>
                  <a:lnTo>
                    <a:pt x="0" y="889"/>
                  </a:lnTo>
                  <a:lnTo>
                    <a:pt x="776" y="1664"/>
                  </a:lnTo>
                  <a:cubicBezTo>
                    <a:pt x="823" y="1711"/>
                    <a:pt x="881" y="1733"/>
                    <a:pt x="939" y="1733"/>
                  </a:cubicBezTo>
                  <a:cubicBezTo>
                    <a:pt x="1011" y="1733"/>
                    <a:pt x="1082" y="1699"/>
                    <a:pt x="1130" y="1636"/>
                  </a:cubicBezTo>
                  <a:lnTo>
                    <a:pt x="1934" y="583"/>
                  </a:lnTo>
                  <a:lnTo>
                    <a:pt x="1723" y="143"/>
                  </a:lnTo>
                  <a:cubicBezTo>
                    <a:pt x="1684" y="52"/>
                    <a:pt x="1597" y="1"/>
                    <a:pt x="15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89"/>
            <p:cNvSpPr/>
            <p:nvPr/>
          </p:nvSpPr>
          <p:spPr>
            <a:xfrm>
              <a:off x="5436704" y="3441545"/>
              <a:ext cx="127177" cy="120218"/>
            </a:xfrm>
            <a:custGeom>
              <a:avLst/>
              <a:gdLst/>
              <a:ahLst/>
              <a:cxnLst/>
              <a:rect l="l" t="t" r="r" b="b"/>
              <a:pathLst>
                <a:path w="4843" h="4578" extrusionOk="0">
                  <a:moveTo>
                    <a:pt x="2088" y="0"/>
                  </a:moveTo>
                  <a:cubicBezTo>
                    <a:pt x="1472" y="0"/>
                    <a:pt x="939" y="103"/>
                    <a:pt x="670" y="165"/>
                  </a:cubicBezTo>
                  <a:cubicBezTo>
                    <a:pt x="555" y="194"/>
                    <a:pt x="479" y="290"/>
                    <a:pt x="488" y="405"/>
                  </a:cubicBezTo>
                  <a:lnTo>
                    <a:pt x="488" y="989"/>
                  </a:lnTo>
                  <a:cubicBezTo>
                    <a:pt x="488" y="1113"/>
                    <a:pt x="431" y="1237"/>
                    <a:pt x="345" y="1333"/>
                  </a:cubicBezTo>
                  <a:lnTo>
                    <a:pt x="144" y="1534"/>
                  </a:lnTo>
                  <a:cubicBezTo>
                    <a:pt x="48" y="1620"/>
                    <a:pt x="0" y="1745"/>
                    <a:pt x="0" y="1869"/>
                  </a:cubicBezTo>
                  <a:lnTo>
                    <a:pt x="0" y="2156"/>
                  </a:lnTo>
                  <a:cubicBezTo>
                    <a:pt x="0" y="3496"/>
                    <a:pt x="1082" y="4577"/>
                    <a:pt x="2421" y="4577"/>
                  </a:cubicBezTo>
                  <a:cubicBezTo>
                    <a:pt x="3761" y="4577"/>
                    <a:pt x="4843" y="3496"/>
                    <a:pt x="4843" y="2156"/>
                  </a:cubicBezTo>
                  <a:lnTo>
                    <a:pt x="4843" y="1869"/>
                  </a:lnTo>
                  <a:cubicBezTo>
                    <a:pt x="4843" y="1745"/>
                    <a:pt x="4795" y="1620"/>
                    <a:pt x="4699" y="1524"/>
                  </a:cubicBezTo>
                  <a:lnTo>
                    <a:pt x="4498" y="1323"/>
                  </a:lnTo>
                  <a:cubicBezTo>
                    <a:pt x="4412" y="1237"/>
                    <a:pt x="4355" y="1113"/>
                    <a:pt x="4355" y="989"/>
                  </a:cubicBezTo>
                  <a:lnTo>
                    <a:pt x="4355" y="855"/>
                  </a:lnTo>
                  <a:cubicBezTo>
                    <a:pt x="4364" y="759"/>
                    <a:pt x="4316" y="663"/>
                    <a:pt x="4240" y="606"/>
                  </a:cubicBezTo>
                  <a:cubicBezTo>
                    <a:pt x="3593" y="132"/>
                    <a:pt x="2788" y="0"/>
                    <a:pt x="208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89"/>
            <p:cNvSpPr/>
            <p:nvPr/>
          </p:nvSpPr>
          <p:spPr>
            <a:xfrm>
              <a:off x="5436704" y="3441676"/>
              <a:ext cx="114625" cy="119588"/>
            </a:xfrm>
            <a:custGeom>
              <a:avLst/>
              <a:gdLst/>
              <a:ahLst/>
              <a:cxnLst/>
              <a:rect l="l" t="t" r="r" b="b"/>
              <a:pathLst>
                <a:path w="4365" h="4554" extrusionOk="0">
                  <a:moveTo>
                    <a:pt x="2098" y="0"/>
                  </a:moveTo>
                  <a:cubicBezTo>
                    <a:pt x="1869" y="0"/>
                    <a:pt x="1651" y="15"/>
                    <a:pt x="1455" y="36"/>
                  </a:cubicBezTo>
                  <a:cubicBezTo>
                    <a:pt x="1187" y="65"/>
                    <a:pt x="928" y="103"/>
                    <a:pt x="670" y="170"/>
                  </a:cubicBezTo>
                  <a:cubicBezTo>
                    <a:pt x="555" y="189"/>
                    <a:pt x="479" y="294"/>
                    <a:pt x="488" y="409"/>
                  </a:cubicBezTo>
                  <a:lnTo>
                    <a:pt x="488" y="984"/>
                  </a:lnTo>
                  <a:cubicBezTo>
                    <a:pt x="488" y="1117"/>
                    <a:pt x="431" y="1242"/>
                    <a:pt x="345" y="1328"/>
                  </a:cubicBezTo>
                  <a:lnTo>
                    <a:pt x="144" y="1529"/>
                  </a:lnTo>
                  <a:cubicBezTo>
                    <a:pt x="48" y="1615"/>
                    <a:pt x="0" y="1740"/>
                    <a:pt x="0" y="1874"/>
                  </a:cubicBezTo>
                  <a:lnTo>
                    <a:pt x="0" y="2151"/>
                  </a:lnTo>
                  <a:cubicBezTo>
                    <a:pt x="0" y="3376"/>
                    <a:pt x="919" y="4410"/>
                    <a:pt x="2134" y="4553"/>
                  </a:cubicBezTo>
                  <a:cubicBezTo>
                    <a:pt x="1704" y="4103"/>
                    <a:pt x="1455" y="3510"/>
                    <a:pt x="1455" y="2878"/>
                  </a:cubicBezTo>
                  <a:lnTo>
                    <a:pt x="1455" y="1108"/>
                  </a:lnTo>
                  <a:cubicBezTo>
                    <a:pt x="1464" y="869"/>
                    <a:pt x="1646" y="658"/>
                    <a:pt x="1885" y="629"/>
                  </a:cubicBezTo>
                  <a:cubicBezTo>
                    <a:pt x="2077" y="604"/>
                    <a:pt x="2320" y="583"/>
                    <a:pt x="2589" y="583"/>
                  </a:cubicBezTo>
                  <a:cubicBezTo>
                    <a:pt x="3141" y="583"/>
                    <a:pt x="3805" y="671"/>
                    <a:pt x="4364" y="993"/>
                  </a:cubicBezTo>
                  <a:lnTo>
                    <a:pt x="4364" y="859"/>
                  </a:lnTo>
                  <a:cubicBezTo>
                    <a:pt x="4364" y="754"/>
                    <a:pt x="4316" y="658"/>
                    <a:pt x="4240" y="601"/>
                  </a:cubicBezTo>
                  <a:cubicBezTo>
                    <a:pt x="3599" y="133"/>
                    <a:pt x="2795" y="0"/>
                    <a:pt x="2098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89"/>
            <p:cNvSpPr/>
            <p:nvPr/>
          </p:nvSpPr>
          <p:spPr>
            <a:xfrm>
              <a:off x="5392219" y="3613259"/>
              <a:ext cx="37972" cy="63103"/>
            </a:xfrm>
            <a:custGeom>
              <a:avLst/>
              <a:gdLst/>
              <a:ahLst/>
              <a:cxnLst/>
              <a:rect l="l" t="t" r="r" b="b"/>
              <a:pathLst>
                <a:path w="1446" h="2403" extrusionOk="0">
                  <a:moveTo>
                    <a:pt x="259" y="0"/>
                  </a:moveTo>
                  <a:cubicBezTo>
                    <a:pt x="96" y="173"/>
                    <a:pt x="0" y="412"/>
                    <a:pt x="0" y="661"/>
                  </a:cubicBezTo>
                  <a:lnTo>
                    <a:pt x="0" y="2163"/>
                  </a:lnTo>
                  <a:cubicBezTo>
                    <a:pt x="0" y="2288"/>
                    <a:pt x="105" y="2402"/>
                    <a:pt x="239" y="2402"/>
                  </a:cubicBezTo>
                  <a:lnTo>
                    <a:pt x="1445" y="2402"/>
                  </a:lnTo>
                  <a:lnTo>
                    <a:pt x="1445" y="1589"/>
                  </a:lnTo>
                  <a:cubicBezTo>
                    <a:pt x="1445" y="1331"/>
                    <a:pt x="1350" y="1082"/>
                    <a:pt x="1168" y="90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37" name="Google Shape;12837;p89"/>
          <p:cNvSpPr/>
          <p:nvPr/>
        </p:nvSpPr>
        <p:spPr>
          <a:xfrm>
            <a:off x="5741031" y="3617513"/>
            <a:ext cx="25157" cy="62866"/>
          </a:xfrm>
          <a:custGeom>
            <a:avLst/>
            <a:gdLst/>
            <a:ahLst/>
            <a:cxnLst/>
            <a:rect l="l" t="t" r="r" b="b"/>
            <a:pathLst>
              <a:path w="958" h="2394" extrusionOk="0">
                <a:moveTo>
                  <a:pt x="135" y="1"/>
                </a:moveTo>
                <a:cubicBezTo>
                  <a:pt x="49" y="125"/>
                  <a:pt x="1" y="269"/>
                  <a:pt x="1" y="412"/>
                </a:cubicBezTo>
                <a:lnTo>
                  <a:pt x="1" y="2154"/>
                </a:lnTo>
                <a:cubicBezTo>
                  <a:pt x="1" y="2288"/>
                  <a:pt x="106" y="2394"/>
                  <a:pt x="240" y="2394"/>
                </a:cubicBezTo>
                <a:lnTo>
                  <a:pt x="958" y="2394"/>
                </a:lnTo>
                <a:lnTo>
                  <a:pt x="958" y="1121"/>
                </a:lnTo>
                <a:cubicBezTo>
                  <a:pt x="948" y="929"/>
                  <a:pt x="881" y="747"/>
                  <a:pt x="747" y="613"/>
                </a:cubicBezTo>
                <a:lnTo>
                  <a:pt x="135" y="1"/>
                </a:lnTo>
                <a:close/>
              </a:path>
            </a:pathLst>
          </a:custGeom>
          <a:solidFill>
            <a:srgbClr val="C5D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38" name="Google Shape;12838;p89"/>
          <p:cNvGrpSpPr/>
          <p:nvPr/>
        </p:nvGrpSpPr>
        <p:grpSpPr>
          <a:xfrm>
            <a:off x="3060752" y="2903609"/>
            <a:ext cx="390565" cy="359578"/>
            <a:chOff x="3060752" y="2903609"/>
            <a:chExt cx="390565" cy="359578"/>
          </a:xfrm>
        </p:grpSpPr>
        <p:sp>
          <p:nvSpPr>
            <p:cNvPr id="12839" name="Google Shape;12839;p89"/>
            <p:cNvSpPr/>
            <p:nvPr/>
          </p:nvSpPr>
          <p:spPr>
            <a:xfrm>
              <a:off x="3070048" y="3126950"/>
              <a:ext cx="25919" cy="58586"/>
            </a:xfrm>
            <a:custGeom>
              <a:avLst/>
              <a:gdLst/>
              <a:ahLst/>
              <a:cxnLst/>
              <a:rect l="l" t="t" r="r" b="b"/>
              <a:pathLst>
                <a:path w="987" h="2231" extrusionOk="0">
                  <a:moveTo>
                    <a:pt x="604" y="1"/>
                  </a:moveTo>
                  <a:lnTo>
                    <a:pt x="1" y="2231"/>
                  </a:lnTo>
                  <a:lnTo>
                    <a:pt x="374" y="2231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89"/>
            <p:cNvSpPr/>
            <p:nvPr/>
          </p:nvSpPr>
          <p:spPr>
            <a:xfrm>
              <a:off x="3097936" y="3011852"/>
              <a:ext cx="102572" cy="104068"/>
            </a:xfrm>
            <a:custGeom>
              <a:avLst/>
              <a:gdLst/>
              <a:ahLst/>
              <a:cxnLst/>
              <a:rect l="l" t="t" r="r" b="b"/>
              <a:pathLst>
                <a:path w="3906" h="3963" extrusionOk="0">
                  <a:moveTo>
                    <a:pt x="633" y="1"/>
                  </a:moveTo>
                  <a:lnTo>
                    <a:pt x="671" y="508"/>
                  </a:lnTo>
                  <a:cubicBezTo>
                    <a:pt x="709" y="958"/>
                    <a:pt x="700" y="1924"/>
                    <a:pt x="211" y="3341"/>
                  </a:cubicBezTo>
                  <a:lnTo>
                    <a:pt x="1" y="3963"/>
                  </a:lnTo>
                  <a:lnTo>
                    <a:pt x="3906" y="3963"/>
                  </a:lnTo>
                  <a:lnTo>
                    <a:pt x="3695" y="3341"/>
                  </a:lnTo>
                  <a:cubicBezTo>
                    <a:pt x="3207" y="1924"/>
                    <a:pt x="3197" y="958"/>
                    <a:pt x="3236" y="508"/>
                  </a:cubicBezTo>
                  <a:lnTo>
                    <a:pt x="327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89"/>
            <p:cNvSpPr/>
            <p:nvPr/>
          </p:nvSpPr>
          <p:spPr>
            <a:xfrm>
              <a:off x="3097936" y="3011852"/>
              <a:ext cx="27678" cy="104068"/>
            </a:xfrm>
            <a:custGeom>
              <a:avLst/>
              <a:gdLst/>
              <a:ahLst/>
              <a:cxnLst/>
              <a:rect l="l" t="t" r="r" b="b"/>
              <a:pathLst>
                <a:path w="1054" h="3963" extrusionOk="0">
                  <a:moveTo>
                    <a:pt x="633" y="1"/>
                  </a:moveTo>
                  <a:lnTo>
                    <a:pt x="671" y="508"/>
                  </a:lnTo>
                  <a:cubicBezTo>
                    <a:pt x="709" y="958"/>
                    <a:pt x="690" y="1924"/>
                    <a:pt x="211" y="3341"/>
                  </a:cubicBezTo>
                  <a:lnTo>
                    <a:pt x="1" y="3963"/>
                  </a:lnTo>
                  <a:lnTo>
                    <a:pt x="345" y="3963"/>
                  </a:lnTo>
                  <a:lnTo>
                    <a:pt x="556" y="3341"/>
                  </a:lnTo>
                  <a:cubicBezTo>
                    <a:pt x="1034" y="1924"/>
                    <a:pt x="1054" y="958"/>
                    <a:pt x="1015" y="508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89"/>
            <p:cNvSpPr/>
            <p:nvPr/>
          </p:nvSpPr>
          <p:spPr>
            <a:xfrm>
              <a:off x="3092421" y="3102318"/>
              <a:ext cx="113863" cy="38235"/>
            </a:xfrm>
            <a:custGeom>
              <a:avLst/>
              <a:gdLst/>
              <a:ahLst/>
              <a:cxnLst/>
              <a:rect l="l" t="t" r="r" b="b"/>
              <a:pathLst>
                <a:path w="4336" h="1456" extrusionOk="0">
                  <a:moveTo>
                    <a:pt x="287" y="1"/>
                  </a:moveTo>
                  <a:cubicBezTo>
                    <a:pt x="268" y="1"/>
                    <a:pt x="249" y="11"/>
                    <a:pt x="240" y="39"/>
                  </a:cubicBezTo>
                  <a:lnTo>
                    <a:pt x="0" y="1398"/>
                  </a:lnTo>
                  <a:cubicBezTo>
                    <a:pt x="0" y="1427"/>
                    <a:pt x="19" y="1456"/>
                    <a:pt x="48" y="1456"/>
                  </a:cubicBezTo>
                  <a:lnTo>
                    <a:pt x="4278" y="1456"/>
                  </a:lnTo>
                  <a:cubicBezTo>
                    <a:pt x="4307" y="1456"/>
                    <a:pt x="4336" y="1427"/>
                    <a:pt x="4326" y="1398"/>
                  </a:cubicBezTo>
                  <a:lnTo>
                    <a:pt x="4087" y="39"/>
                  </a:lnTo>
                  <a:cubicBezTo>
                    <a:pt x="4077" y="11"/>
                    <a:pt x="4058" y="1"/>
                    <a:pt x="403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89"/>
            <p:cNvSpPr/>
            <p:nvPr/>
          </p:nvSpPr>
          <p:spPr>
            <a:xfrm>
              <a:off x="3060752" y="3184170"/>
              <a:ext cx="147791" cy="26759"/>
            </a:xfrm>
            <a:custGeom>
              <a:avLst/>
              <a:gdLst/>
              <a:ahLst/>
              <a:cxnLst/>
              <a:rect l="l" t="t" r="r" b="b"/>
              <a:pathLst>
                <a:path w="5628" h="1019" extrusionOk="0">
                  <a:moveTo>
                    <a:pt x="5593" y="0"/>
                  </a:moveTo>
                  <a:cubicBezTo>
                    <a:pt x="5590" y="0"/>
                    <a:pt x="5585" y="1"/>
                    <a:pt x="5580" y="4"/>
                  </a:cubicBezTo>
                  <a:lnTo>
                    <a:pt x="48" y="4"/>
                  </a:lnTo>
                  <a:cubicBezTo>
                    <a:pt x="20" y="4"/>
                    <a:pt x="0" y="23"/>
                    <a:pt x="0" y="42"/>
                  </a:cubicBezTo>
                  <a:lnTo>
                    <a:pt x="0" y="970"/>
                  </a:lnTo>
                  <a:cubicBezTo>
                    <a:pt x="0" y="999"/>
                    <a:pt x="20" y="1018"/>
                    <a:pt x="48" y="1018"/>
                  </a:cubicBezTo>
                  <a:lnTo>
                    <a:pt x="5207" y="1018"/>
                  </a:lnTo>
                  <a:cubicBezTo>
                    <a:pt x="5226" y="1018"/>
                    <a:pt x="5245" y="1009"/>
                    <a:pt x="5255" y="990"/>
                  </a:cubicBezTo>
                  <a:lnTo>
                    <a:pt x="5628" y="61"/>
                  </a:lnTo>
                  <a:cubicBezTo>
                    <a:pt x="5628" y="52"/>
                    <a:pt x="5628" y="33"/>
                    <a:pt x="5618" y="23"/>
                  </a:cubicBezTo>
                  <a:cubicBezTo>
                    <a:pt x="5611" y="9"/>
                    <a:pt x="5604" y="0"/>
                    <a:pt x="5593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89"/>
            <p:cNvSpPr/>
            <p:nvPr/>
          </p:nvSpPr>
          <p:spPr>
            <a:xfrm>
              <a:off x="3070048" y="3126950"/>
              <a:ext cx="152072" cy="58586"/>
            </a:xfrm>
            <a:custGeom>
              <a:avLst/>
              <a:gdLst/>
              <a:ahLst/>
              <a:cxnLst/>
              <a:rect l="l" t="t" r="r" b="b"/>
              <a:pathLst>
                <a:path w="5791" h="2231" extrusionOk="0">
                  <a:moveTo>
                    <a:pt x="604" y="1"/>
                  </a:moveTo>
                  <a:lnTo>
                    <a:pt x="1" y="2231"/>
                  </a:lnTo>
                  <a:lnTo>
                    <a:pt x="5484" y="2231"/>
                  </a:lnTo>
                  <a:lnTo>
                    <a:pt x="5628" y="1456"/>
                  </a:lnTo>
                  <a:lnTo>
                    <a:pt x="5791" y="1312"/>
                  </a:lnTo>
                  <a:lnTo>
                    <a:pt x="5704" y="1025"/>
                  </a:lnTo>
                  <a:lnTo>
                    <a:pt x="5417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89"/>
            <p:cNvSpPr/>
            <p:nvPr/>
          </p:nvSpPr>
          <p:spPr>
            <a:xfrm>
              <a:off x="3093183" y="2903609"/>
              <a:ext cx="112104" cy="120586"/>
            </a:xfrm>
            <a:custGeom>
              <a:avLst/>
              <a:gdLst/>
              <a:ahLst/>
              <a:cxnLst/>
              <a:rect l="l" t="t" r="r" b="b"/>
              <a:pathLst>
                <a:path w="4269" h="4592" extrusionOk="0">
                  <a:moveTo>
                    <a:pt x="2133" y="0"/>
                  </a:moveTo>
                  <a:cubicBezTo>
                    <a:pt x="2003" y="0"/>
                    <a:pt x="1871" y="70"/>
                    <a:pt x="1895" y="208"/>
                  </a:cubicBezTo>
                  <a:lnTo>
                    <a:pt x="1895" y="792"/>
                  </a:lnTo>
                  <a:cubicBezTo>
                    <a:pt x="756" y="945"/>
                    <a:pt x="86" y="2161"/>
                    <a:pt x="565" y="3204"/>
                  </a:cubicBezTo>
                  <a:lnTo>
                    <a:pt x="546" y="3204"/>
                  </a:lnTo>
                  <a:cubicBezTo>
                    <a:pt x="239" y="3204"/>
                    <a:pt x="0" y="3453"/>
                    <a:pt x="0" y="3749"/>
                  </a:cubicBezTo>
                  <a:lnTo>
                    <a:pt x="0" y="4046"/>
                  </a:lnTo>
                  <a:cubicBezTo>
                    <a:pt x="0" y="4343"/>
                    <a:pt x="239" y="4592"/>
                    <a:pt x="546" y="4592"/>
                  </a:cubicBezTo>
                  <a:lnTo>
                    <a:pt x="3723" y="4592"/>
                  </a:lnTo>
                  <a:cubicBezTo>
                    <a:pt x="4020" y="4592"/>
                    <a:pt x="4268" y="4343"/>
                    <a:pt x="4268" y="4046"/>
                  </a:cubicBezTo>
                  <a:lnTo>
                    <a:pt x="4268" y="3749"/>
                  </a:lnTo>
                  <a:cubicBezTo>
                    <a:pt x="4268" y="3453"/>
                    <a:pt x="4020" y="3204"/>
                    <a:pt x="3723" y="3204"/>
                  </a:cubicBezTo>
                  <a:lnTo>
                    <a:pt x="3704" y="3204"/>
                  </a:lnTo>
                  <a:cubicBezTo>
                    <a:pt x="4173" y="2161"/>
                    <a:pt x="3512" y="945"/>
                    <a:pt x="2364" y="792"/>
                  </a:cubicBezTo>
                  <a:lnTo>
                    <a:pt x="2364" y="208"/>
                  </a:lnTo>
                  <a:cubicBezTo>
                    <a:pt x="2393" y="70"/>
                    <a:pt x="2263" y="0"/>
                    <a:pt x="2133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89"/>
            <p:cNvSpPr/>
            <p:nvPr/>
          </p:nvSpPr>
          <p:spPr>
            <a:xfrm>
              <a:off x="3093183" y="2924407"/>
              <a:ext cx="49763" cy="99788"/>
            </a:xfrm>
            <a:custGeom>
              <a:avLst/>
              <a:gdLst/>
              <a:ahLst/>
              <a:cxnLst/>
              <a:rect l="l" t="t" r="r" b="b"/>
              <a:pathLst>
                <a:path w="1895" h="3800" extrusionOk="0">
                  <a:moveTo>
                    <a:pt x="1895" y="0"/>
                  </a:moveTo>
                  <a:lnTo>
                    <a:pt x="1895" y="0"/>
                  </a:lnTo>
                  <a:cubicBezTo>
                    <a:pt x="756" y="163"/>
                    <a:pt x="86" y="1369"/>
                    <a:pt x="565" y="2421"/>
                  </a:cubicBezTo>
                  <a:lnTo>
                    <a:pt x="546" y="2421"/>
                  </a:lnTo>
                  <a:cubicBezTo>
                    <a:pt x="239" y="2421"/>
                    <a:pt x="0" y="2661"/>
                    <a:pt x="0" y="2957"/>
                  </a:cubicBezTo>
                  <a:lnTo>
                    <a:pt x="0" y="3254"/>
                  </a:lnTo>
                  <a:cubicBezTo>
                    <a:pt x="0" y="3551"/>
                    <a:pt x="239" y="3800"/>
                    <a:pt x="546" y="3800"/>
                  </a:cubicBezTo>
                  <a:lnTo>
                    <a:pt x="890" y="3800"/>
                  </a:lnTo>
                  <a:cubicBezTo>
                    <a:pt x="584" y="3800"/>
                    <a:pt x="345" y="3551"/>
                    <a:pt x="345" y="3254"/>
                  </a:cubicBezTo>
                  <a:lnTo>
                    <a:pt x="345" y="2957"/>
                  </a:lnTo>
                  <a:cubicBezTo>
                    <a:pt x="345" y="2661"/>
                    <a:pt x="584" y="2421"/>
                    <a:pt x="890" y="2421"/>
                  </a:cubicBezTo>
                  <a:lnTo>
                    <a:pt x="909" y="2421"/>
                  </a:lnTo>
                  <a:cubicBezTo>
                    <a:pt x="718" y="1991"/>
                    <a:pt x="708" y="1512"/>
                    <a:pt x="871" y="1082"/>
                  </a:cubicBezTo>
                  <a:cubicBezTo>
                    <a:pt x="1005" y="689"/>
                    <a:pt x="1302" y="287"/>
                    <a:pt x="189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89"/>
            <p:cNvSpPr/>
            <p:nvPr/>
          </p:nvSpPr>
          <p:spPr>
            <a:xfrm>
              <a:off x="3097201" y="2987719"/>
              <a:ext cx="71401" cy="16255"/>
            </a:xfrm>
            <a:custGeom>
              <a:avLst/>
              <a:gdLst/>
              <a:ahLst/>
              <a:cxnLst/>
              <a:rect l="l" t="t" r="r" b="b"/>
              <a:pathLst>
                <a:path w="2719" h="619" extrusionOk="0">
                  <a:moveTo>
                    <a:pt x="431" y="1"/>
                  </a:moveTo>
                  <a:cubicBezTo>
                    <a:pt x="364" y="1"/>
                    <a:pt x="316" y="30"/>
                    <a:pt x="287" y="87"/>
                  </a:cubicBezTo>
                  <a:lnTo>
                    <a:pt x="144" y="116"/>
                  </a:lnTo>
                  <a:cubicBezTo>
                    <a:pt x="67" y="135"/>
                    <a:pt x="0" y="307"/>
                    <a:pt x="0" y="326"/>
                  </a:cubicBezTo>
                  <a:cubicBezTo>
                    <a:pt x="0" y="349"/>
                    <a:pt x="94" y="618"/>
                    <a:pt x="153" y="618"/>
                  </a:cubicBezTo>
                  <a:cubicBezTo>
                    <a:pt x="170" y="618"/>
                    <a:pt x="183" y="598"/>
                    <a:pt x="192" y="546"/>
                  </a:cubicBezTo>
                  <a:cubicBezTo>
                    <a:pt x="201" y="422"/>
                    <a:pt x="306" y="326"/>
                    <a:pt x="440" y="326"/>
                  </a:cubicBezTo>
                  <a:lnTo>
                    <a:pt x="2498" y="326"/>
                  </a:lnTo>
                  <a:cubicBezTo>
                    <a:pt x="2718" y="326"/>
                    <a:pt x="2718" y="1"/>
                    <a:pt x="2498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89"/>
            <p:cNvSpPr/>
            <p:nvPr/>
          </p:nvSpPr>
          <p:spPr>
            <a:xfrm>
              <a:off x="3311823" y="3011852"/>
              <a:ext cx="102309" cy="104068"/>
            </a:xfrm>
            <a:custGeom>
              <a:avLst/>
              <a:gdLst/>
              <a:ahLst/>
              <a:cxnLst/>
              <a:rect l="l" t="t" r="r" b="b"/>
              <a:pathLst>
                <a:path w="3896" h="3963" extrusionOk="0">
                  <a:moveTo>
                    <a:pt x="632" y="1"/>
                  </a:moveTo>
                  <a:lnTo>
                    <a:pt x="670" y="508"/>
                  </a:lnTo>
                  <a:cubicBezTo>
                    <a:pt x="708" y="958"/>
                    <a:pt x="689" y="1924"/>
                    <a:pt x="211" y="3341"/>
                  </a:cubicBezTo>
                  <a:lnTo>
                    <a:pt x="0" y="3963"/>
                  </a:lnTo>
                  <a:lnTo>
                    <a:pt x="3895" y="3963"/>
                  </a:lnTo>
                  <a:lnTo>
                    <a:pt x="3685" y="3341"/>
                  </a:lnTo>
                  <a:cubicBezTo>
                    <a:pt x="3206" y="1924"/>
                    <a:pt x="3187" y="958"/>
                    <a:pt x="3225" y="508"/>
                  </a:cubicBezTo>
                  <a:lnTo>
                    <a:pt x="326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89"/>
            <p:cNvSpPr/>
            <p:nvPr/>
          </p:nvSpPr>
          <p:spPr>
            <a:xfrm>
              <a:off x="3311823" y="3011852"/>
              <a:ext cx="27415" cy="104068"/>
            </a:xfrm>
            <a:custGeom>
              <a:avLst/>
              <a:gdLst/>
              <a:ahLst/>
              <a:cxnLst/>
              <a:rect l="l" t="t" r="r" b="b"/>
              <a:pathLst>
                <a:path w="1044" h="3963" extrusionOk="0">
                  <a:moveTo>
                    <a:pt x="632" y="1"/>
                  </a:moveTo>
                  <a:lnTo>
                    <a:pt x="670" y="508"/>
                  </a:lnTo>
                  <a:cubicBezTo>
                    <a:pt x="708" y="958"/>
                    <a:pt x="689" y="1924"/>
                    <a:pt x="211" y="3341"/>
                  </a:cubicBezTo>
                  <a:lnTo>
                    <a:pt x="0" y="3963"/>
                  </a:lnTo>
                  <a:lnTo>
                    <a:pt x="345" y="3963"/>
                  </a:lnTo>
                  <a:lnTo>
                    <a:pt x="555" y="3341"/>
                  </a:lnTo>
                  <a:cubicBezTo>
                    <a:pt x="1034" y="1924"/>
                    <a:pt x="1043" y="958"/>
                    <a:pt x="1005" y="50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89"/>
            <p:cNvSpPr/>
            <p:nvPr/>
          </p:nvSpPr>
          <p:spPr>
            <a:xfrm>
              <a:off x="3306046" y="3102318"/>
              <a:ext cx="113863" cy="38235"/>
            </a:xfrm>
            <a:custGeom>
              <a:avLst/>
              <a:gdLst/>
              <a:ahLst/>
              <a:cxnLst/>
              <a:rect l="l" t="t" r="r" b="b"/>
              <a:pathLst>
                <a:path w="4336" h="1456" extrusionOk="0">
                  <a:moveTo>
                    <a:pt x="287" y="1"/>
                  </a:moveTo>
                  <a:cubicBezTo>
                    <a:pt x="268" y="1"/>
                    <a:pt x="249" y="11"/>
                    <a:pt x="249" y="39"/>
                  </a:cubicBezTo>
                  <a:lnTo>
                    <a:pt x="10" y="1398"/>
                  </a:lnTo>
                  <a:cubicBezTo>
                    <a:pt x="0" y="1427"/>
                    <a:pt x="19" y="1456"/>
                    <a:pt x="48" y="1456"/>
                  </a:cubicBezTo>
                  <a:lnTo>
                    <a:pt x="4278" y="1456"/>
                  </a:lnTo>
                  <a:cubicBezTo>
                    <a:pt x="4307" y="1456"/>
                    <a:pt x="4335" y="1427"/>
                    <a:pt x="4326" y="1398"/>
                  </a:cubicBezTo>
                  <a:lnTo>
                    <a:pt x="4087" y="39"/>
                  </a:lnTo>
                  <a:cubicBezTo>
                    <a:pt x="4077" y="11"/>
                    <a:pt x="4058" y="1"/>
                    <a:pt x="403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89"/>
            <p:cNvSpPr/>
            <p:nvPr/>
          </p:nvSpPr>
          <p:spPr>
            <a:xfrm>
              <a:off x="3303263" y="3184512"/>
              <a:ext cx="148054" cy="26418"/>
            </a:xfrm>
            <a:custGeom>
              <a:avLst/>
              <a:gdLst/>
              <a:ahLst/>
              <a:cxnLst/>
              <a:rect l="l" t="t" r="r" b="b"/>
              <a:pathLst>
                <a:path w="5638" h="1006" extrusionOk="0">
                  <a:moveTo>
                    <a:pt x="58" y="0"/>
                  </a:moveTo>
                  <a:cubicBezTo>
                    <a:pt x="20" y="0"/>
                    <a:pt x="1" y="29"/>
                    <a:pt x="10" y="67"/>
                  </a:cubicBezTo>
                  <a:lnTo>
                    <a:pt x="384" y="977"/>
                  </a:lnTo>
                  <a:cubicBezTo>
                    <a:pt x="393" y="996"/>
                    <a:pt x="412" y="1005"/>
                    <a:pt x="432" y="1005"/>
                  </a:cubicBezTo>
                  <a:lnTo>
                    <a:pt x="5590" y="1005"/>
                  </a:lnTo>
                  <a:cubicBezTo>
                    <a:pt x="5609" y="1005"/>
                    <a:pt x="5638" y="986"/>
                    <a:pt x="5638" y="957"/>
                  </a:cubicBezTo>
                  <a:lnTo>
                    <a:pt x="5638" y="48"/>
                  </a:lnTo>
                  <a:cubicBezTo>
                    <a:pt x="5638" y="20"/>
                    <a:pt x="5609" y="0"/>
                    <a:pt x="5590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89"/>
            <p:cNvSpPr/>
            <p:nvPr/>
          </p:nvSpPr>
          <p:spPr>
            <a:xfrm>
              <a:off x="3289949" y="3126950"/>
              <a:ext cx="152072" cy="58586"/>
            </a:xfrm>
            <a:custGeom>
              <a:avLst/>
              <a:gdLst/>
              <a:ahLst/>
              <a:cxnLst/>
              <a:rect l="l" t="t" r="r" b="b"/>
              <a:pathLst>
                <a:path w="5791" h="2231" extrusionOk="0">
                  <a:moveTo>
                    <a:pt x="374" y="1"/>
                  </a:moveTo>
                  <a:lnTo>
                    <a:pt x="96" y="1015"/>
                  </a:lnTo>
                  <a:lnTo>
                    <a:pt x="1" y="1302"/>
                  </a:lnTo>
                  <a:lnTo>
                    <a:pt x="163" y="1456"/>
                  </a:lnTo>
                  <a:lnTo>
                    <a:pt x="307" y="2231"/>
                  </a:lnTo>
                  <a:lnTo>
                    <a:pt x="5791" y="223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89"/>
            <p:cNvSpPr/>
            <p:nvPr/>
          </p:nvSpPr>
          <p:spPr>
            <a:xfrm>
              <a:off x="3289949" y="3126950"/>
              <a:ext cx="19642" cy="58586"/>
            </a:xfrm>
            <a:custGeom>
              <a:avLst/>
              <a:gdLst/>
              <a:ahLst/>
              <a:cxnLst/>
              <a:rect l="l" t="t" r="r" b="b"/>
              <a:pathLst>
                <a:path w="748" h="2231" extrusionOk="0">
                  <a:moveTo>
                    <a:pt x="374" y="1"/>
                  </a:moveTo>
                  <a:lnTo>
                    <a:pt x="96" y="1015"/>
                  </a:lnTo>
                  <a:lnTo>
                    <a:pt x="1" y="1302"/>
                  </a:lnTo>
                  <a:lnTo>
                    <a:pt x="163" y="1456"/>
                  </a:lnTo>
                  <a:lnTo>
                    <a:pt x="307" y="2231"/>
                  </a:lnTo>
                  <a:lnTo>
                    <a:pt x="680" y="2231"/>
                  </a:lnTo>
                  <a:lnTo>
                    <a:pt x="546" y="1456"/>
                  </a:lnTo>
                  <a:lnTo>
                    <a:pt x="374" y="1302"/>
                  </a:lnTo>
                  <a:lnTo>
                    <a:pt x="470" y="1015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89"/>
            <p:cNvSpPr/>
            <p:nvPr/>
          </p:nvSpPr>
          <p:spPr>
            <a:xfrm>
              <a:off x="3204761" y="3064136"/>
              <a:ext cx="27678" cy="104068"/>
            </a:xfrm>
            <a:custGeom>
              <a:avLst/>
              <a:gdLst/>
              <a:ahLst/>
              <a:cxnLst/>
              <a:rect l="l" t="t" r="r" b="b"/>
              <a:pathLst>
                <a:path w="1054" h="3963" extrusionOk="0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45" y="3962"/>
                  </a:lnTo>
                  <a:lnTo>
                    <a:pt x="555" y="3340"/>
                  </a:lnTo>
                  <a:cubicBezTo>
                    <a:pt x="1043" y="1924"/>
                    <a:pt x="1053" y="957"/>
                    <a:pt x="1015" y="507"/>
                  </a:cubicBezTo>
                  <a:lnTo>
                    <a:pt x="976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89"/>
            <p:cNvSpPr/>
            <p:nvPr/>
          </p:nvSpPr>
          <p:spPr>
            <a:xfrm>
              <a:off x="3179631" y="3181229"/>
              <a:ext cx="24658" cy="54568"/>
            </a:xfrm>
            <a:custGeom>
              <a:avLst/>
              <a:gdLst/>
              <a:ahLst/>
              <a:cxnLst/>
              <a:rect l="l" t="t" r="r" b="b"/>
              <a:pathLst>
                <a:path w="939" h="2078" extrusionOk="0">
                  <a:moveTo>
                    <a:pt x="565" y="1"/>
                  </a:moveTo>
                  <a:lnTo>
                    <a:pt x="0" y="2078"/>
                  </a:lnTo>
                  <a:lnTo>
                    <a:pt x="373" y="2078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89"/>
            <p:cNvSpPr/>
            <p:nvPr/>
          </p:nvSpPr>
          <p:spPr>
            <a:xfrm>
              <a:off x="3307044" y="2903609"/>
              <a:ext cx="111868" cy="120586"/>
            </a:xfrm>
            <a:custGeom>
              <a:avLst/>
              <a:gdLst/>
              <a:ahLst/>
              <a:cxnLst/>
              <a:rect l="l" t="t" r="r" b="b"/>
              <a:pathLst>
                <a:path w="4260" h="4592" extrusionOk="0">
                  <a:moveTo>
                    <a:pt x="2126" y="0"/>
                  </a:moveTo>
                  <a:cubicBezTo>
                    <a:pt x="1996" y="0"/>
                    <a:pt x="1867" y="70"/>
                    <a:pt x="1895" y="208"/>
                  </a:cubicBezTo>
                  <a:lnTo>
                    <a:pt x="1895" y="792"/>
                  </a:lnTo>
                  <a:cubicBezTo>
                    <a:pt x="756" y="945"/>
                    <a:pt x="87" y="2161"/>
                    <a:pt x="565" y="3204"/>
                  </a:cubicBezTo>
                  <a:lnTo>
                    <a:pt x="536" y="3204"/>
                  </a:lnTo>
                  <a:cubicBezTo>
                    <a:pt x="240" y="3204"/>
                    <a:pt x="0" y="3453"/>
                    <a:pt x="0" y="3749"/>
                  </a:cubicBezTo>
                  <a:lnTo>
                    <a:pt x="0" y="4046"/>
                  </a:lnTo>
                  <a:cubicBezTo>
                    <a:pt x="0" y="4343"/>
                    <a:pt x="240" y="4592"/>
                    <a:pt x="536" y="4592"/>
                  </a:cubicBezTo>
                  <a:lnTo>
                    <a:pt x="3723" y="4592"/>
                  </a:lnTo>
                  <a:cubicBezTo>
                    <a:pt x="4020" y="4592"/>
                    <a:pt x="4259" y="4343"/>
                    <a:pt x="4259" y="4046"/>
                  </a:cubicBezTo>
                  <a:lnTo>
                    <a:pt x="4259" y="3749"/>
                  </a:lnTo>
                  <a:cubicBezTo>
                    <a:pt x="4259" y="3453"/>
                    <a:pt x="4020" y="3204"/>
                    <a:pt x="3714" y="3204"/>
                  </a:cubicBezTo>
                  <a:lnTo>
                    <a:pt x="3695" y="3204"/>
                  </a:lnTo>
                  <a:cubicBezTo>
                    <a:pt x="4173" y="2161"/>
                    <a:pt x="3503" y="945"/>
                    <a:pt x="2364" y="792"/>
                  </a:cubicBezTo>
                  <a:lnTo>
                    <a:pt x="2364" y="208"/>
                  </a:lnTo>
                  <a:cubicBezTo>
                    <a:pt x="2388" y="70"/>
                    <a:pt x="2257" y="0"/>
                    <a:pt x="212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89"/>
            <p:cNvSpPr/>
            <p:nvPr/>
          </p:nvSpPr>
          <p:spPr>
            <a:xfrm>
              <a:off x="3306782" y="2924407"/>
              <a:ext cx="50052" cy="99788"/>
            </a:xfrm>
            <a:custGeom>
              <a:avLst/>
              <a:gdLst/>
              <a:ahLst/>
              <a:cxnLst/>
              <a:rect l="l" t="t" r="r" b="b"/>
              <a:pathLst>
                <a:path w="1906" h="3800" extrusionOk="0">
                  <a:moveTo>
                    <a:pt x="1905" y="0"/>
                  </a:moveTo>
                  <a:lnTo>
                    <a:pt x="1905" y="0"/>
                  </a:lnTo>
                  <a:cubicBezTo>
                    <a:pt x="757" y="163"/>
                    <a:pt x="97" y="1369"/>
                    <a:pt x="565" y="2421"/>
                  </a:cubicBezTo>
                  <a:lnTo>
                    <a:pt x="546" y="2421"/>
                  </a:lnTo>
                  <a:cubicBezTo>
                    <a:pt x="250" y="2421"/>
                    <a:pt x="1" y="2661"/>
                    <a:pt x="1" y="2957"/>
                  </a:cubicBezTo>
                  <a:lnTo>
                    <a:pt x="1" y="3254"/>
                  </a:lnTo>
                  <a:cubicBezTo>
                    <a:pt x="1" y="3551"/>
                    <a:pt x="250" y="3800"/>
                    <a:pt x="546" y="3800"/>
                  </a:cubicBezTo>
                  <a:lnTo>
                    <a:pt x="891" y="3800"/>
                  </a:lnTo>
                  <a:cubicBezTo>
                    <a:pt x="594" y="3800"/>
                    <a:pt x="345" y="3551"/>
                    <a:pt x="345" y="3254"/>
                  </a:cubicBezTo>
                  <a:lnTo>
                    <a:pt x="345" y="2957"/>
                  </a:lnTo>
                  <a:cubicBezTo>
                    <a:pt x="345" y="2661"/>
                    <a:pt x="594" y="2421"/>
                    <a:pt x="891" y="2421"/>
                  </a:cubicBezTo>
                  <a:lnTo>
                    <a:pt x="910" y="2421"/>
                  </a:lnTo>
                  <a:cubicBezTo>
                    <a:pt x="719" y="1991"/>
                    <a:pt x="709" y="1512"/>
                    <a:pt x="881" y="1082"/>
                  </a:cubicBezTo>
                  <a:cubicBezTo>
                    <a:pt x="1006" y="689"/>
                    <a:pt x="1302" y="287"/>
                    <a:pt x="190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89"/>
            <p:cNvSpPr/>
            <p:nvPr/>
          </p:nvSpPr>
          <p:spPr>
            <a:xfrm>
              <a:off x="3289713" y="3126714"/>
              <a:ext cx="38970" cy="58586"/>
            </a:xfrm>
            <a:custGeom>
              <a:avLst/>
              <a:gdLst/>
              <a:ahLst/>
              <a:cxnLst/>
              <a:rect l="l" t="t" r="r" b="b"/>
              <a:pathLst>
                <a:path w="1484" h="2231" extrusionOk="0">
                  <a:moveTo>
                    <a:pt x="383" y="0"/>
                  </a:moveTo>
                  <a:lnTo>
                    <a:pt x="105" y="1015"/>
                  </a:lnTo>
                  <a:lnTo>
                    <a:pt x="0" y="1302"/>
                  </a:lnTo>
                  <a:lnTo>
                    <a:pt x="172" y="1455"/>
                  </a:lnTo>
                  <a:lnTo>
                    <a:pt x="316" y="2230"/>
                  </a:lnTo>
                  <a:lnTo>
                    <a:pt x="1483" y="2230"/>
                  </a:lnTo>
                  <a:lnTo>
                    <a:pt x="1436" y="2077"/>
                  </a:lnTo>
                  <a:lnTo>
                    <a:pt x="1139" y="2077"/>
                  </a:lnTo>
                  <a:lnTo>
                    <a:pt x="967" y="1110"/>
                  </a:lnTo>
                  <a:lnTo>
                    <a:pt x="881" y="1110"/>
                  </a:lnTo>
                  <a:lnTo>
                    <a:pt x="833" y="957"/>
                  </a:lnTo>
                  <a:cubicBezTo>
                    <a:pt x="708" y="613"/>
                    <a:pt x="622" y="297"/>
                    <a:pt x="55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89"/>
            <p:cNvSpPr/>
            <p:nvPr/>
          </p:nvSpPr>
          <p:spPr>
            <a:xfrm>
              <a:off x="3310799" y="2987719"/>
              <a:ext cx="70666" cy="16255"/>
            </a:xfrm>
            <a:custGeom>
              <a:avLst/>
              <a:gdLst/>
              <a:ahLst/>
              <a:cxnLst/>
              <a:rect l="l" t="t" r="r" b="b"/>
              <a:pathLst>
                <a:path w="2691" h="619" extrusionOk="0">
                  <a:moveTo>
                    <a:pt x="432" y="1"/>
                  </a:moveTo>
                  <a:cubicBezTo>
                    <a:pt x="365" y="1"/>
                    <a:pt x="317" y="30"/>
                    <a:pt x="288" y="87"/>
                  </a:cubicBezTo>
                  <a:lnTo>
                    <a:pt x="145" y="116"/>
                  </a:lnTo>
                  <a:cubicBezTo>
                    <a:pt x="68" y="135"/>
                    <a:pt x="1" y="307"/>
                    <a:pt x="1" y="326"/>
                  </a:cubicBezTo>
                  <a:cubicBezTo>
                    <a:pt x="1" y="349"/>
                    <a:pt x="95" y="618"/>
                    <a:pt x="154" y="618"/>
                  </a:cubicBezTo>
                  <a:cubicBezTo>
                    <a:pt x="170" y="618"/>
                    <a:pt x="184" y="598"/>
                    <a:pt x="192" y="546"/>
                  </a:cubicBezTo>
                  <a:cubicBezTo>
                    <a:pt x="202" y="422"/>
                    <a:pt x="307" y="326"/>
                    <a:pt x="441" y="326"/>
                  </a:cubicBezTo>
                  <a:lnTo>
                    <a:pt x="2470" y="326"/>
                  </a:lnTo>
                  <a:cubicBezTo>
                    <a:pt x="2690" y="326"/>
                    <a:pt x="2690" y="1"/>
                    <a:pt x="2470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89"/>
            <p:cNvSpPr/>
            <p:nvPr/>
          </p:nvSpPr>
          <p:spPr>
            <a:xfrm>
              <a:off x="3204761" y="3064136"/>
              <a:ext cx="102545" cy="104068"/>
            </a:xfrm>
            <a:custGeom>
              <a:avLst/>
              <a:gdLst/>
              <a:ahLst/>
              <a:cxnLst/>
              <a:rect l="l" t="t" r="r" b="b"/>
              <a:pathLst>
                <a:path w="3905" h="3963" extrusionOk="0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905" y="3962"/>
                  </a:lnTo>
                  <a:lnTo>
                    <a:pt x="3694" y="3340"/>
                  </a:lnTo>
                  <a:cubicBezTo>
                    <a:pt x="3216" y="1924"/>
                    <a:pt x="3197" y="957"/>
                    <a:pt x="3235" y="507"/>
                  </a:cubicBezTo>
                  <a:lnTo>
                    <a:pt x="3273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89"/>
            <p:cNvSpPr/>
            <p:nvPr/>
          </p:nvSpPr>
          <p:spPr>
            <a:xfrm>
              <a:off x="3204761" y="3064136"/>
              <a:ext cx="28413" cy="104068"/>
            </a:xfrm>
            <a:custGeom>
              <a:avLst/>
              <a:gdLst/>
              <a:ahLst/>
              <a:cxnLst/>
              <a:rect l="l" t="t" r="r" b="b"/>
              <a:pathLst>
                <a:path w="1082" h="3963" extrusionOk="0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83" y="3962"/>
                  </a:lnTo>
                  <a:lnTo>
                    <a:pt x="594" y="3340"/>
                  </a:lnTo>
                  <a:cubicBezTo>
                    <a:pt x="1072" y="1924"/>
                    <a:pt x="1082" y="957"/>
                    <a:pt x="1043" y="507"/>
                  </a:cubicBezTo>
                  <a:lnTo>
                    <a:pt x="1005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89"/>
            <p:cNvSpPr/>
            <p:nvPr/>
          </p:nvSpPr>
          <p:spPr>
            <a:xfrm>
              <a:off x="3199221" y="3154339"/>
              <a:ext cx="113890" cy="38497"/>
            </a:xfrm>
            <a:custGeom>
              <a:avLst/>
              <a:gdLst/>
              <a:ahLst/>
              <a:cxnLst/>
              <a:rect l="l" t="t" r="r" b="b"/>
              <a:pathLst>
                <a:path w="4337" h="1466" extrusionOk="0">
                  <a:moveTo>
                    <a:pt x="288" y="1"/>
                  </a:moveTo>
                  <a:cubicBezTo>
                    <a:pt x="269" y="1"/>
                    <a:pt x="250" y="20"/>
                    <a:pt x="240" y="49"/>
                  </a:cubicBezTo>
                  <a:lnTo>
                    <a:pt x="1" y="1408"/>
                  </a:lnTo>
                  <a:cubicBezTo>
                    <a:pt x="1" y="1437"/>
                    <a:pt x="20" y="1465"/>
                    <a:pt x="49" y="1465"/>
                  </a:cubicBezTo>
                  <a:lnTo>
                    <a:pt x="4279" y="1465"/>
                  </a:lnTo>
                  <a:cubicBezTo>
                    <a:pt x="4307" y="1465"/>
                    <a:pt x="4336" y="1437"/>
                    <a:pt x="4327" y="1408"/>
                  </a:cubicBezTo>
                  <a:lnTo>
                    <a:pt x="4078" y="49"/>
                  </a:lnTo>
                  <a:cubicBezTo>
                    <a:pt x="4078" y="20"/>
                    <a:pt x="4059" y="1"/>
                    <a:pt x="4030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89"/>
            <p:cNvSpPr/>
            <p:nvPr/>
          </p:nvSpPr>
          <p:spPr>
            <a:xfrm>
              <a:off x="3167551" y="3235272"/>
              <a:ext cx="176704" cy="27914"/>
            </a:xfrm>
            <a:custGeom>
              <a:avLst/>
              <a:gdLst/>
              <a:ahLst/>
              <a:cxnLst/>
              <a:rect l="l" t="t" r="r" b="b"/>
              <a:pathLst>
                <a:path w="6729" h="1063" extrusionOk="0">
                  <a:moveTo>
                    <a:pt x="49" y="1"/>
                  </a:moveTo>
                  <a:cubicBezTo>
                    <a:pt x="30" y="1"/>
                    <a:pt x="1" y="20"/>
                    <a:pt x="1" y="48"/>
                  </a:cubicBezTo>
                  <a:lnTo>
                    <a:pt x="1" y="1015"/>
                  </a:lnTo>
                  <a:cubicBezTo>
                    <a:pt x="1" y="1044"/>
                    <a:pt x="30" y="1063"/>
                    <a:pt x="49" y="1063"/>
                  </a:cubicBezTo>
                  <a:lnTo>
                    <a:pt x="6691" y="1063"/>
                  </a:lnTo>
                  <a:cubicBezTo>
                    <a:pt x="6710" y="1063"/>
                    <a:pt x="6729" y="1044"/>
                    <a:pt x="6729" y="1015"/>
                  </a:cubicBezTo>
                  <a:lnTo>
                    <a:pt x="6729" y="48"/>
                  </a:lnTo>
                  <a:cubicBezTo>
                    <a:pt x="6729" y="20"/>
                    <a:pt x="6710" y="1"/>
                    <a:pt x="669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89"/>
            <p:cNvSpPr/>
            <p:nvPr/>
          </p:nvSpPr>
          <p:spPr>
            <a:xfrm>
              <a:off x="3179631" y="3181229"/>
              <a:ext cx="152807" cy="54568"/>
            </a:xfrm>
            <a:custGeom>
              <a:avLst/>
              <a:gdLst/>
              <a:ahLst/>
              <a:cxnLst/>
              <a:rect l="l" t="t" r="r" b="b"/>
              <a:pathLst>
                <a:path w="5819" h="2078" extrusionOk="0">
                  <a:moveTo>
                    <a:pt x="565" y="1"/>
                  </a:moveTo>
                  <a:lnTo>
                    <a:pt x="0" y="2078"/>
                  </a:lnTo>
                  <a:lnTo>
                    <a:pt x="5819" y="2078"/>
                  </a:lnTo>
                  <a:lnTo>
                    <a:pt x="525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89"/>
            <p:cNvSpPr/>
            <p:nvPr/>
          </p:nvSpPr>
          <p:spPr>
            <a:xfrm>
              <a:off x="3070048" y="3126950"/>
              <a:ext cx="25919" cy="58586"/>
            </a:xfrm>
            <a:custGeom>
              <a:avLst/>
              <a:gdLst/>
              <a:ahLst/>
              <a:cxnLst/>
              <a:rect l="l" t="t" r="r" b="b"/>
              <a:pathLst>
                <a:path w="987" h="2231" extrusionOk="0">
                  <a:moveTo>
                    <a:pt x="604" y="1"/>
                  </a:moveTo>
                  <a:lnTo>
                    <a:pt x="1" y="2231"/>
                  </a:lnTo>
                  <a:lnTo>
                    <a:pt x="374" y="2231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89"/>
            <p:cNvSpPr/>
            <p:nvPr/>
          </p:nvSpPr>
          <p:spPr>
            <a:xfrm>
              <a:off x="3179631" y="3181229"/>
              <a:ext cx="24658" cy="54568"/>
            </a:xfrm>
            <a:custGeom>
              <a:avLst/>
              <a:gdLst/>
              <a:ahLst/>
              <a:cxnLst/>
              <a:rect l="l" t="t" r="r" b="b"/>
              <a:pathLst>
                <a:path w="939" h="2078" extrusionOk="0">
                  <a:moveTo>
                    <a:pt x="565" y="1"/>
                  </a:moveTo>
                  <a:lnTo>
                    <a:pt x="0" y="2078"/>
                  </a:lnTo>
                  <a:lnTo>
                    <a:pt x="373" y="2078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89"/>
            <p:cNvSpPr/>
            <p:nvPr/>
          </p:nvSpPr>
          <p:spPr>
            <a:xfrm>
              <a:off x="3200245" y="2956260"/>
              <a:ext cx="111841" cy="120218"/>
            </a:xfrm>
            <a:custGeom>
              <a:avLst/>
              <a:gdLst/>
              <a:ahLst/>
              <a:cxnLst/>
              <a:rect l="l" t="t" r="r" b="b"/>
              <a:pathLst>
                <a:path w="4259" h="4578" extrusionOk="0">
                  <a:moveTo>
                    <a:pt x="2129" y="0"/>
                  </a:moveTo>
                  <a:cubicBezTo>
                    <a:pt x="2024" y="0"/>
                    <a:pt x="1919" y="65"/>
                    <a:pt x="1895" y="194"/>
                  </a:cubicBezTo>
                  <a:lnTo>
                    <a:pt x="1895" y="778"/>
                  </a:lnTo>
                  <a:cubicBezTo>
                    <a:pt x="756" y="941"/>
                    <a:pt x="86" y="2146"/>
                    <a:pt x="565" y="3199"/>
                  </a:cubicBezTo>
                  <a:lnTo>
                    <a:pt x="536" y="3199"/>
                  </a:lnTo>
                  <a:cubicBezTo>
                    <a:pt x="239" y="3199"/>
                    <a:pt x="0" y="3438"/>
                    <a:pt x="0" y="3735"/>
                  </a:cubicBezTo>
                  <a:lnTo>
                    <a:pt x="0" y="4032"/>
                  </a:lnTo>
                  <a:cubicBezTo>
                    <a:pt x="0" y="4328"/>
                    <a:pt x="239" y="4577"/>
                    <a:pt x="536" y="4577"/>
                  </a:cubicBezTo>
                  <a:lnTo>
                    <a:pt x="3723" y="4577"/>
                  </a:lnTo>
                  <a:cubicBezTo>
                    <a:pt x="4020" y="4577"/>
                    <a:pt x="4259" y="4328"/>
                    <a:pt x="4259" y="4032"/>
                  </a:cubicBezTo>
                  <a:lnTo>
                    <a:pt x="4259" y="3735"/>
                  </a:lnTo>
                  <a:cubicBezTo>
                    <a:pt x="4259" y="3444"/>
                    <a:pt x="4028" y="3199"/>
                    <a:pt x="3730" y="3199"/>
                  </a:cubicBezTo>
                  <a:cubicBezTo>
                    <a:pt x="3725" y="3199"/>
                    <a:pt x="3719" y="3199"/>
                    <a:pt x="3713" y="3199"/>
                  </a:cubicBezTo>
                  <a:lnTo>
                    <a:pt x="3694" y="3199"/>
                  </a:lnTo>
                  <a:cubicBezTo>
                    <a:pt x="4163" y="2146"/>
                    <a:pt x="3503" y="941"/>
                    <a:pt x="2364" y="778"/>
                  </a:cubicBezTo>
                  <a:lnTo>
                    <a:pt x="2364" y="194"/>
                  </a:lnTo>
                  <a:cubicBezTo>
                    <a:pt x="2340" y="65"/>
                    <a:pt x="2235" y="0"/>
                    <a:pt x="2129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89"/>
            <p:cNvSpPr/>
            <p:nvPr/>
          </p:nvSpPr>
          <p:spPr>
            <a:xfrm>
              <a:off x="3199982" y="2976664"/>
              <a:ext cx="49789" cy="99814"/>
            </a:xfrm>
            <a:custGeom>
              <a:avLst/>
              <a:gdLst/>
              <a:ahLst/>
              <a:cxnLst/>
              <a:rect l="l" t="t" r="r" b="b"/>
              <a:pathLst>
                <a:path w="1896" h="3801" extrusionOk="0">
                  <a:moveTo>
                    <a:pt x="1895" y="1"/>
                  </a:moveTo>
                  <a:cubicBezTo>
                    <a:pt x="756" y="164"/>
                    <a:pt x="96" y="1369"/>
                    <a:pt x="565" y="2422"/>
                  </a:cubicBezTo>
                  <a:lnTo>
                    <a:pt x="546" y="2422"/>
                  </a:lnTo>
                  <a:cubicBezTo>
                    <a:pt x="249" y="2422"/>
                    <a:pt x="0" y="2661"/>
                    <a:pt x="0" y="2968"/>
                  </a:cubicBezTo>
                  <a:lnTo>
                    <a:pt x="0" y="3255"/>
                  </a:lnTo>
                  <a:cubicBezTo>
                    <a:pt x="0" y="3561"/>
                    <a:pt x="249" y="3800"/>
                    <a:pt x="546" y="3800"/>
                  </a:cubicBezTo>
                  <a:lnTo>
                    <a:pt x="890" y="3800"/>
                  </a:lnTo>
                  <a:cubicBezTo>
                    <a:pt x="594" y="3800"/>
                    <a:pt x="345" y="3561"/>
                    <a:pt x="345" y="3255"/>
                  </a:cubicBezTo>
                  <a:lnTo>
                    <a:pt x="345" y="2968"/>
                  </a:lnTo>
                  <a:cubicBezTo>
                    <a:pt x="345" y="2661"/>
                    <a:pt x="594" y="2422"/>
                    <a:pt x="890" y="2422"/>
                  </a:cubicBezTo>
                  <a:lnTo>
                    <a:pt x="910" y="2422"/>
                  </a:lnTo>
                  <a:cubicBezTo>
                    <a:pt x="718" y="2001"/>
                    <a:pt x="709" y="1513"/>
                    <a:pt x="871" y="1082"/>
                  </a:cubicBezTo>
                  <a:cubicBezTo>
                    <a:pt x="1005" y="690"/>
                    <a:pt x="1302" y="288"/>
                    <a:pt x="1895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89"/>
            <p:cNvSpPr/>
            <p:nvPr/>
          </p:nvSpPr>
          <p:spPr>
            <a:xfrm>
              <a:off x="3204000" y="3040003"/>
              <a:ext cx="71401" cy="16255"/>
            </a:xfrm>
            <a:custGeom>
              <a:avLst/>
              <a:gdLst/>
              <a:ahLst/>
              <a:cxnLst/>
              <a:rect l="l" t="t" r="r" b="b"/>
              <a:pathLst>
                <a:path w="2719" h="619" extrusionOk="0">
                  <a:moveTo>
                    <a:pt x="2498" y="1"/>
                  </a:moveTo>
                  <a:lnTo>
                    <a:pt x="2498" y="10"/>
                  </a:lnTo>
                  <a:lnTo>
                    <a:pt x="431" y="10"/>
                  </a:lnTo>
                  <a:cubicBezTo>
                    <a:pt x="364" y="10"/>
                    <a:pt x="316" y="39"/>
                    <a:pt x="288" y="87"/>
                  </a:cubicBezTo>
                  <a:lnTo>
                    <a:pt x="144" y="115"/>
                  </a:lnTo>
                  <a:cubicBezTo>
                    <a:pt x="68" y="144"/>
                    <a:pt x="1" y="307"/>
                    <a:pt x="1" y="335"/>
                  </a:cubicBezTo>
                  <a:cubicBezTo>
                    <a:pt x="1" y="350"/>
                    <a:pt x="95" y="618"/>
                    <a:pt x="154" y="618"/>
                  </a:cubicBezTo>
                  <a:cubicBezTo>
                    <a:pt x="170" y="618"/>
                    <a:pt x="184" y="598"/>
                    <a:pt x="192" y="546"/>
                  </a:cubicBezTo>
                  <a:cubicBezTo>
                    <a:pt x="201" y="427"/>
                    <a:pt x="297" y="335"/>
                    <a:pt x="422" y="335"/>
                  </a:cubicBezTo>
                  <a:cubicBezTo>
                    <a:pt x="428" y="335"/>
                    <a:pt x="435" y="335"/>
                    <a:pt x="441" y="335"/>
                  </a:cubicBezTo>
                  <a:lnTo>
                    <a:pt x="2498" y="335"/>
                  </a:lnTo>
                  <a:cubicBezTo>
                    <a:pt x="2719" y="335"/>
                    <a:pt x="2719" y="1"/>
                    <a:pt x="2498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89"/>
            <p:cNvSpPr/>
            <p:nvPr/>
          </p:nvSpPr>
          <p:spPr>
            <a:xfrm>
              <a:off x="3389133" y="2987719"/>
              <a:ext cx="28256" cy="8088"/>
            </a:xfrm>
            <a:custGeom>
              <a:avLst/>
              <a:gdLst/>
              <a:ahLst/>
              <a:cxnLst/>
              <a:rect l="l" t="t" r="r" b="b"/>
              <a:pathLst>
                <a:path w="1076" h="308" extrusionOk="0">
                  <a:moveTo>
                    <a:pt x="206" y="0"/>
                  </a:moveTo>
                  <a:cubicBezTo>
                    <a:pt x="0" y="0"/>
                    <a:pt x="0" y="308"/>
                    <a:pt x="206" y="308"/>
                  </a:cubicBezTo>
                  <a:cubicBezTo>
                    <a:pt x="212" y="308"/>
                    <a:pt x="218" y="308"/>
                    <a:pt x="224" y="307"/>
                  </a:cubicBezTo>
                  <a:lnTo>
                    <a:pt x="1076" y="307"/>
                  </a:lnTo>
                  <a:cubicBezTo>
                    <a:pt x="990" y="125"/>
                    <a:pt x="798" y="1"/>
                    <a:pt x="588" y="1"/>
                  </a:cubicBezTo>
                  <a:lnTo>
                    <a:pt x="224" y="1"/>
                  </a:lnTo>
                  <a:cubicBezTo>
                    <a:pt x="218" y="0"/>
                    <a:pt x="212" y="0"/>
                    <a:pt x="20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89"/>
            <p:cNvSpPr/>
            <p:nvPr/>
          </p:nvSpPr>
          <p:spPr>
            <a:xfrm>
              <a:off x="3282307" y="3040213"/>
              <a:ext cx="28282" cy="8141"/>
            </a:xfrm>
            <a:custGeom>
              <a:avLst/>
              <a:gdLst/>
              <a:ahLst/>
              <a:cxnLst/>
              <a:rect l="l" t="t" r="r" b="b"/>
              <a:pathLst>
                <a:path w="1077" h="310" extrusionOk="0">
                  <a:moveTo>
                    <a:pt x="190" y="0"/>
                  </a:moveTo>
                  <a:cubicBezTo>
                    <a:pt x="1" y="0"/>
                    <a:pt x="3" y="309"/>
                    <a:pt x="198" y="309"/>
                  </a:cubicBezTo>
                  <a:cubicBezTo>
                    <a:pt x="204" y="309"/>
                    <a:pt x="209" y="309"/>
                    <a:pt x="215" y="308"/>
                  </a:cubicBezTo>
                  <a:lnTo>
                    <a:pt x="1076" y="308"/>
                  </a:lnTo>
                  <a:cubicBezTo>
                    <a:pt x="981" y="117"/>
                    <a:pt x="789" y="2"/>
                    <a:pt x="588" y="2"/>
                  </a:cubicBezTo>
                  <a:lnTo>
                    <a:pt x="215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89"/>
            <p:cNvSpPr/>
            <p:nvPr/>
          </p:nvSpPr>
          <p:spPr>
            <a:xfrm>
              <a:off x="3175508" y="2987719"/>
              <a:ext cx="28256" cy="8088"/>
            </a:xfrm>
            <a:custGeom>
              <a:avLst/>
              <a:gdLst/>
              <a:ahLst/>
              <a:cxnLst/>
              <a:rect l="l" t="t" r="r" b="b"/>
              <a:pathLst>
                <a:path w="1076" h="308" extrusionOk="0">
                  <a:moveTo>
                    <a:pt x="206" y="0"/>
                  </a:moveTo>
                  <a:cubicBezTo>
                    <a:pt x="1" y="0"/>
                    <a:pt x="1" y="308"/>
                    <a:pt x="206" y="308"/>
                  </a:cubicBezTo>
                  <a:cubicBezTo>
                    <a:pt x="212" y="308"/>
                    <a:pt x="218" y="308"/>
                    <a:pt x="224" y="307"/>
                  </a:cubicBezTo>
                  <a:lnTo>
                    <a:pt x="1076" y="307"/>
                  </a:lnTo>
                  <a:cubicBezTo>
                    <a:pt x="990" y="125"/>
                    <a:pt x="798" y="1"/>
                    <a:pt x="588" y="1"/>
                  </a:cubicBezTo>
                  <a:lnTo>
                    <a:pt x="224" y="1"/>
                  </a:lnTo>
                  <a:cubicBezTo>
                    <a:pt x="218" y="0"/>
                    <a:pt x="212" y="0"/>
                    <a:pt x="20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3" name="Google Shape;12873;p89"/>
          <p:cNvGrpSpPr/>
          <p:nvPr/>
        </p:nvGrpSpPr>
        <p:grpSpPr>
          <a:xfrm>
            <a:off x="5741031" y="3386057"/>
            <a:ext cx="394609" cy="294585"/>
            <a:chOff x="5741031" y="3386057"/>
            <a:chExt cx="394609" cy="294585"/>
          </a:xfrm>
        </p:grpSpPr>
        <p:sp>
          <p:nvSpPr>
            <p:cNvPr id="12874" name="Google Shape;12874;p89"/>
            <p:cNvSpPr/>
            <p:nvPr/>
          </p:nvSpPr>
          <p:spPr>
            <a:xfrm>
              <a:off x="6054182" y="3473766"/>
              <a:ext cx="50025" cy="43749"/>
            </a:xfrm>
            <a:custGeom>
              <a:avLst/>
              <a:gdLst/>
              <a:ahLst/>
              <a:cxnLst/>
              <a:rect l="l" t="t" r="r" b="b"/>
              <a:pathLst>
                <a:path w="1905" h="1666" extrusionOk="0">
                  <a:moveTo>
                    <a:pt x="957" y="1"/>
                  </a:moveTo>
                  <a:cubicBezTo>
                    <a:pt x="421" y="1"/>
                    <a:pt x="0" y="374"/>
                    <a:pt x="0" y="833"/>
                  </a:cubicBezTo>
                  <a:cubicBezTo>
                    <a:pt x="0" y="1293"/>
                    <a:pt x="421" y="1666"/>
                    <a:pt x="957" y="1666"/>
                  </a:cubicBezTo>
                  <a:cubicBezTo>
                    <a:pt x="1484" y="1666"/>
                    <a:pt x="1905" y="1293"/>
                    <a:pt x="1905" y="833"/>
                  </a:cubicBezTo>
                  <a:cubicBezTo>
                    <a:pt x="1905" y="374"/>
                    <a:pt x="1484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89"/>
            <p:cNvSpPr/>
            <p:nvPr/>
          </p:nvSpPr>
          <p:spPr>
            <a:xfrm>
              <a:off x="6054182" y="3473766"/>
              <a:ext cx="34453" cy="44012"/>
            </a:xfrm>
            <a:custGeom>
              <a:avLst/>
              <a:gdLst/>
              <a:ahLst/>
              <a:cxnLst/>
              <a:rect l="l" t="t" r="r" b="b"/>
              <a:pathLst>
                <a:path w="1312" h="1676" extrusionOk="0">
                  <a:moveTo>
                    <a:pt x="957" y="1"/>
                  </a:moveTo>
                  <a:cubicBezTo>
                    <a:pt x="431" y="1"/>
                    <a:pt x="0" y="374"/>
                    <a:pt x="0" y="833"/>
                  </a:cubicBezTo>
                  <a:cubicBezTo>
                    <a:pt x="0" y="1302"/>
                    <a:pt x="421" y="1676"/>
                    <a:pt x="957" y="1676"/>
                  </a:cubicBezTo>
                  <a:cubicBezTo>
                    <a:pt x="1072" y="1676"/>
                    <a:pt x="1197" y="1647"/>
                    <a:pt x="1311" y="1609"/>
                  </a:cubicBezTo>
                  <a:cubicBezTo>
                    <a:pt x="967" y="1503"/>
                    <a:pt x="728" y="1197"/>
                    <a:pt x="718" y="833"/>
                  </a:cubicBezTo>
                  <a:cubicBezTo>
                    <a:pt x="728" y="470"/>
                    <a:pt x="967" y="163"/>
                    <a:pt x="1311" y="58"/>
                  </a:cubicBezTo>
                  <a:cubicBezTo>
                    <a:pt x="1197" y="20"/>
                    <a:pt x="1072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89"/>
            <p:cNvSpPr/>
            <p:nvPr/>
          </p:nvSpPr>
          <p:spPr>
            <a:xfrm>
              <a:off x="6022775" y="3580329"/>
              <a:ext cx="112603" cy="100313"/>
            </a:xfrm>
            <a:custGeom>
              <a:avLst/>
              <a:gdLst/>
              <a:ahLst/>
              <a:cxnLst/>
              <a:rect l="l" t="t" r="r" b="b"/>
              <a:pathLst>
                <a:path w="4288" h="3820" extrusionOk="0">
                  <a:moveTo>
                    <a:pt x="1426" y="1"/>
                  </a:moveTo>
                  <a:lnTo>
                    <a:pt x="1426" y="718"/>
                  </a:lnTo>
                  <a:cubicBezTo>
                    <a:pt x="1426" y="891"/>
                    <a:pt x="1330" y="1063"/>
                    <a:pt x="1168" y="1139"/>
                  </a:cubicBezTo>
                  <a:lnTo>
                    <a:pt x="392" y="1532"/>
                  </a:lnTo>
                  <a:cubicBezTo>
                    <a:pt x="153" y="1647"/>
                    <a:pt x="0" y="1895"/>
                    <a:pt x="0" y="2163"/>
                  </a:cubicBezTo>
                  <a:lnTo>
                    <a:pt x="0" y="3580"/>
                  </a:lnTo>
                  <a:cubicBezTo>
                    <a:pt x="0" y="3704"/>
                    <a:pt x="105" y="3819"/>
                    <a:pt x="239" y="3819"/>
                  </a:cubicBezTo>
                  <a:lnTo>
                    <a:pt x="4048" y="3819"/>
                  </a:lnTo>
                  <a:cubicBezTo>
                    <a:pt x="4182" y="3819"/>
                    <a:pt x="4288" y="3704"/>
                    <a:pt x="4288" y="3580"/>
                  </a:cubicBezTo>
                  <a:lnTo>
                    <a:pt x="4288" y="2163"/>
                  </a:lnTo>
                  <a:cubicBezTo>
                    <a:pt x="4288" y="1895"/>
                    <a:pt x="4134" y="1647"/>
                    <a:pt x="3895" y="1532"/>
                  </a:cubicBezTo>
                  <a:lnTo>
                    <a:pt x="3130" y="1139"/>
                  </a:lnTo>
                  <a:cubicBezTo>
                    <a:pt x="2967" y="1063"/>
                    <a:pt x="2862" y="891"/>
                    <a:pt x="2862" y="718"/>
                  </a:cubicBezTo>
                  <a:lnTo>
                    <a:pt x="286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89"/>
            <p:cNvSpPr/>
            <p:nvPr/>
          </p:nvSpPr>
          <p:spPr>
            <a:xfrm>
              <a:off x="6059959" y="3580066"/>
              <a:ext cx="38471" cy="25183"/>
            </a:xfrm>
            <a:custGeom>
              <a:avLst/>
              <a:gdLst/>
              <a:ahLst/>
              <a:cxnLst/>
              <a:rect l="l" t="t" r="r" b="b"/>
              <a:pathLst>
                <a:path w="1465" h="959" extrusionOk="0">
                  <a:moveTo>
                    <a:pt x="10" y="1"/>
                  </a:moveTo>
                  <a:lnTo>
                    <a:pt x="10" y="719"/>
                  </a:lnTo>
                  <a:cubicBezTo>
                    <a:pt x="10" y="747"/>
                    <a:pt x="10" y="776"/>
                    <a:pt x="0" y="814"/>
                  </a:cubicBezTo>
                  <a:cubicBezTo>
                    <a:pt x="230" y="910"/>
                    <a:pt x="479" y="958"/>
                    <a:pt x="737" y="958"/>
                  </a:cubicBezTo>
                  <a:cubicBezTo>
                    <a:pt x="986" y="958"/>
                    <a:pt x="1235" y="910"/>
                    <a:pt x="1465" y="814"/>
                  </a:cubicBezTo>
                  <a:cubicBezTo>
                    <a:pt x="1455" y="776"/>
                    <a:pt x="1446" y="747"/>
                    <a:pt x="1446" y="71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89"/>
            <p:cNvSpPr/>
            <p:nvPr/>
          </p:nvSpPr>
          <p:spPr>
            <a:xfrm>
              <a:off x="6022775" y="3613259"/>
              <a:ext cx="112603" cy="67383"/>
            </a:xfrm>
            <a:custGeom>
              <a:avLst/>
              <a:gdLst/>
              <a:ahLst/>
              <a:cxnLst/>
              <a:rect l="l" t="t" r="r" b="b"/>
              <a:pathLst>
                <a:path w="4288" h="2566" extrusionOk="0">
                  <a:moveTo>
                    <a:pt x="948" y="0"/>
                  </a:moveTo>
                  <a:lnTo>
                    <a:pt x="392" y="278"/>
                  </a:lnTo>
                  <a:cubicBezTo>
                    <a:pt x="153" y="393"/>
                    <a:pt x="0" y="641"/>
                    <a:pt x="0" y="909"/>
                  </a:cubicBezTo>
                  <a:lnTo>
                    <a:pt x="0" y="2326"/>
                  </a:lnTo>
                  <a:cubicBezTo>
                    <a:pt x="0" y="2450"/>
                    <a:pt x="105" y="2565"/>
                    <a:pt x="239" y="2565"/>
                  </a:cubicBezTo>
                  <a:lnTo>
                    <a:pt x="4048" y="2565"/>
                  </a:lnTo>
                  <a:cubicBezTo>
                    <a:pt x="4182" y="2565"/>
                    <a:pt x="4288" y="2450"/>
                    <a:pt x="4288" y="2326"/>
                  </a:cubicBezTo>
                  <a:lnTo>
                    <a:pt x="4288" y="909"/>
                  </a:lnTo>
                  <a:cubicBezTo>
                    <a:pt x="4288" y="641"/>
                    <a:pt x="4134" y="393"/>
                    <a:pt x="3895" y="278"/>
                  </a:cubicBezTo>
                  <a:lnTo>
                    <a:pt x="3350" y="0"/>
                  </a:lnTo>
                  <a:cubicBezTo>
                    <a:pt x="3067" y="436"/>
                    <a:pt x="2608" y="653"/>
                    <a:pt x="2149" y="653"/>
                  </a:cubicBezTo>
                  <a:cubicBezTo>
                    <a:pt x="1689" y="653"/>
                    <a:pt x="1230" y="436"/>
                    <a:pt x="94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89"/>
            <p:cNvSpPr/>
            <p:nvPr/>
          </p:nvSpPr>
          <p:spPr>
            <a:xfrm>
              <a:off x="6035327" y="3492358"/>
              <a:ext cx="87735" cy="87735"/>
            </a:xfrm>
            <a:custGeom>
              <a:avLst/>
              <a:gdLst/>
              <a:ahLst/>
              <a:cxnLst/>
              <a:rect l="l" t="t" r="r" b="b"/>
              <a:pathLst>
                <a:path w="3341" h="3341" extrusionOk="0">
                  <a:moveTo>
                    <a:pt x="1675" y="1"/>
                  </a:moveTo>
                  <a:cubicBezTo>
                    <a:pt x="747" y="1"/>
                    <a:pt x="1" y="747"/>
                    <a:pt x="1" y="1676"/>
                  </a:cubicBezTo>
                  <a:cubicBezTo>
                    <a:pt x="1" y="2595"/>
                    <a:pt x="747" y="3341"/>
                    <a:pt x="1675" y="3341"/>
                  </a:cubicBezTo>
                  <a:cubicBezTo>
                    <a:pt x="2594" y="3341"/>
                    <a:pt x="3341" y="2595"/>
                    <a:pt x="3341" y="1676"/>
                  </a:cubicBezTo>
                  <a:cubicBezTo>
                    <a:pt x="3341" y="747"/>
                    <a:pt x="2594" y="1"/>
                    <a:pt x="16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89"/>
            <p:cNvSpPr/>
            <p:nvPr/>
          </p:nvSpPr>
          <p:spPr>
            <a:xfrm>
              <a:off x="6051424" y="3492358"/>
              <a:ext cx="73397" cy="78964"/>
            </a:xfrm>
            <a:custGeom>
              <a:avLst/>
              <a:gdLst/>
              <a:ahLst/>
              <a:cxnLst/>
              <a:rect l="l" t="t" r="r" b="b"/>
              <a:pathLst>
                <a:path w="2795" h="3007" extrusionOk="0">
                  <a:moveTo>
                    <a:pt x="1072" y="1"/>
                  </a:moveTo>
                  <a:cubicBezTo>
                    <a:pt x="268" y="1"/>
                    <a:pt x="0" y="1102"/>
                    <a:pt x="718" y="1456"/>
                  </a:cubicBezTo>
                  <a:cubicBezTo>
                    <a:pt x="737" y="1465"/>
                    <a:pt x="766" y="1475"/>
                    <a:pt x="785" y="1484"/>
                  </a:cubicBezTo>
                  <a:lnTo>
                    <a:pt x="1617" y="2987"/>
                  </a:lnTo>
                  <a:cubicBezTo>
                    <a:pt x="1617" y="2987"/>
                    <a:pt x="1838" y="3006"/>
                    <a:pt x="2058" y="3006"/>
                  </a:cubicBezTo>
                  <a:cubicBezTo>
                    <a:pt x="2546" y="2642"/>
                    <a:pt x="2795" y="2039"/>
                    <a:pt x="2708" y="1446"/>
                  </a:cubicBezTo>
                  <a:cubicBezTo>
                    <a:pt x="2613" y="757"/>
                    <a:pt x="2106" y="202"/>
                    <a:pt x="1426" y="49"/>
                  </a:cubicBezTo>
                  <a:cubicBezTo>
                    <a:pt x="1311" y="20"/>
                    <a:pt x="1187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89"/>
            <p:cNvSpPr/>
            <p:nvPr/>
          </p:nvSpPr>
          <p:spPr>
            <a:xfrm>
              <a:off x="6041603" y="3531118"/>
              <a:ext cx="75182" cy="61553"/>
            </a:xfrm>
            <a:custGeom>
              <a:avLst/>
              <a:gdLst/>
              <a:ahLst/>
              <a:cxnLst/>
              <a:rect l="l" t="t" r="r" b="b"/>
              <a:pathLst>
                <a:path w="2863" h="2344" extrusionOk="0">
                  <a:moveTo>
                    <a:pt x="1103" y="1"/>
                  </a:moveTo>
                  <a:cubicBezTo>
                    <a:pt x="1015" y="1"/>
                    <a:pt x="930" y="54"/>
                    <a:pt x="891" y="133"/>
                  </a:cubicBezTo>
                  <a:cubicBezTo>
                    <a:pt x="814" y="305"/>
                    <a:pt x="699" y="449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106" y="1808"/>
                    <a:pt x="719" y="2344"/>
                    <a:pt x="1436" y="2344"/>
                  </a:cubicBezTo>
                  <a:cubicBezTo>
                    <a:pt x="2173" y="2344"/>
                    <a:pt x="2795" y="1769"/>
                    <a:pt x="2862" y="1023"/>
                  </a:cubicBezTo>
                  <a:cubicBezTo>
                    <a:pt x="2862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40" y="3"/>
                    <a:pt x="1122" y="1"/>
                    <a:pt x="110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89"/>
            <p:cNvSpPr/>
            <p:nvPr/>
          </p:nvSpPr>
          <p:spPr>
            <a:xfrm>
              <a:off x="6041603" y="3531118"/>
              <a:ext cx="74920" cy="61054"/>
            </a:xfrm>
            <a:custGeom>
              <a:avLst/>
              <a:gdLst/>
              <a:ahLst/>
              <a:cxnLst/>
              <a:rect l="l" t="t" r="r" b="b"/>
              <a:pathLst>
                <a:path w="2853" h="2325" extrusionOk="0">
                  <a:moveTo>
                    <a:pt x="1100" y="1"/>
                  </a:moveTo>
                  <a:cubicBezTo>
                    <a:pt x="1009" y="1"/>
                    <a:pt x="930" y="54"/>
                    <a:pt x="891" y="133"/>
                  </a:cubicBezTo>
                  <a:cubicBezTo>
                    <a:pt x="833" y="248"/>
                    <a:pt x="757" y="362"/>
                    <a:pt x="671" y="458"/>
                  </a:cubicBezTo>
                  <a:cubicBezTo>
                    <a:pt x="632" y="496"/>
                    <a:pt x="604" y="535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97" y="1731"/>
                    <a:pt x="585" y="2229"/>
                    <a:pt x="1207" y="2324"/>
                  </a:cubicBezTo>
                  <a:cubicBezTo>
                    <a:pt x="881" y="2123"/>
                    <a:pt x="690" y="1769"/>
                    <a:pt x="709" y="1386"/>
                  </a:cubicBezTo>
                  <a:lnTo>
                    <a:pt x="709" y="1052"/>
                  </a:lnTo>
                  <a:cubicBezTo>
                    <a:pt x="766" y="1013"/>
                    <a:pt x="824" y="965"/>
                    <a:pt x="872" y="918"/>
                  </a:cubicBezTo>
                  <a:cubicBezTo>
                    <a:pt x="1006" y="803"/>
                    <a:pt x="1121" y="669"/>
                    <a:pt x="1216" y="516"/>
                  </a:cubicBezTo>
                  <a:cubicBezTo>
                    <a:pt x="1666" y="659"/>
                    <a:pt x="2097" y="889"/>
                    <a:pt x="2460" y="1195"/>
                  </a:cubicBezTo>
                  <a:cubicBezTo>
                    <a:pt x="2508" y="1233"/>
                    <a:pt x="2614" y="1339"/>
                    <a:pt x="2747" y="1463"/>
                  </a:cubicBezTo>
                  <a:cubicBezTo>
                    <a:pt x="2805" y="1319"/>
                    <a:pt x="2843" y="1176"/>
                    <a:pt x="2853" y="1023"/>
                  </a:cubicBezTo>
                  <a:cubicBezTo>
                    <a:pt x="2853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39" y="3"/>
                    <a:pt x="1119" y="1"/>
                    <a:pt x="1100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89"/>
            <p:cNvSpPr/>
            <p:nvPr/>
          </p:nvSpPr>
          <p:spPr>
            <a:xfrm>
              <a:off x="6110483" y="3625811"/>
              <a:ext cx="25157" cy="54568"/>
            </a:xfrm>
            <a:custGeom>
              <a:avLst/>
              <a:gdLst/>
              <a:ahLst/>
              <a:cxnLst/>
              <a:rect l="l" t="t" r="r" b="b"/>
              <a:pathLst>
                <a:path w="958" h="2078" extrusionOk="0">
                  <a:moveTo>
                    <a:pt x="814" y="1"/>
                  </a:moveTo>
                  <a:lnTo>
                    <a:pt x="182" y="498"/>
                  </a:lnTo>
                  <a:cubicBezTo>
                    <a:pt x="67" y="594"/>
                    <a:pt x="0" y="728"/>
                    <a:pt x="0" y="872"/>
                  </a:cubicBezTo>
                  <a:lnTo>
                    <a:pt x="0" y="2078"/>
                  </a:lnTo>
                  <a:lnTo>
                    <a:pt x="718" y="2078"/>
                  </a:lnTo>
                  <a:cubicBezTo>
                    <a:pt x="852" y="2078"/>
                    <a:pt x="957" y="1972"/>
                    <a:pt x="957" y="1838"/>
                  </a:cubicBezTo>
                  <a:lnTo>
                    <a:pt x="957" y="431"/>
                  </a:lnTo>
                  <a:cubicBezTo>
                    <a:pt x="957" y="278"/>
                    <a:pt x="900" y="125"/>
                    <a:pt x="8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89"/>
            <p:cNvSpPr/>
            <p:nvPr/>
          </p:nvSpPr>
          <p:spPr>
            <a:xfrm>
              <a:off x="5759886" y="3498660"/>
              <a:ext cx="31197" cy="68880"/>
            </a:xfrm>
            <a:custGeom>
              <a:avLst/>
              <a:gdLst/>
              <a:ahLst/>
              <a:cxnLst/>
              <a:rect l="l" t="t" r="r" b="b"/>
              <a:pathLst>
                <a:path w="1188" h="2623" extrusionOk="0">
                  <a:moveTo>
                    <a:pt x="709" y="0"/>
                  </a:moveTo>
                  <a:cubicBezTo>
                    <a:pt x="316" y="0"/>
                    <a:pt x="1" y="326"/>
                    <a:pt x="1" y="718"/>
                  </a:cubicBezTo>
                  <a:lnTo>
                    <a:pt x="1" y="890"/>
                  </a:lnTo>
                  <a:cubicBezTo>
                    <a:pt x="1" y="1091"/>
                    <a:pt x="29" y="1292"/>
                    <a:pt x="96" y="1484"/>
                  </a:cubicBezTo>
                  <a:lnTo>
                    <a:pt x="469" y="2622"/>
                  </a:lnTo>
                  <a:lnTo>
                    <a:pt x="1187" y="2622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89"/>
            <p:cNvSpPr/>
            <p:nvPr/>
          </p:nvSpPr>
          <p:spPr>
            <a:xfrm>
              <a:off x="5772202" y="3492121"/>
              <a:ext cx="75419" cy="75681"/>
            </a:xfrm>
            <a:custGeom>
              <a:avLst/>
              <a:gdLst/>
              <a:ahLst/>
              <a:cxnLst/>
              <a:rect l="l" t="t" r="r" b="b"/>
              <a:pathLst>
                <a:path w="2872" h="2882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cubicBezTo>
                    <a:pt x="0" y="986"/>
                    <a:pt x="221" y="1197"/>
                    <a:pt x="479" y="1197"/>
                  </a:cubicBezTo>
                  <a:lnTo>
                    <a:pt x="2393" y="2881"/>
                  </a:lnTo>
                  <a:lnTo>
                    <a:pt x="2795" y="1465"/>
                  </a:lnTo>
                  <a:cubicBezTo>
                    <a:pt x="2843" y="1292"/>
                    <a:pt x="2872" y="1120"/>
                    <a:pt x="2872" y="938"/>
                  </a:cubicBezTo>
                  <a:lnTo>
                    <a:pt x="2872" y="479"/>
                  </a:lnTo>
                  <a:cubicBezTo>
                    <a:pt x="2872" y="221"/>
                    <a:pt x="2661" y="0"/>
                    <a:pt x="23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89"/>
            <p:cNvSpPr/>
            <p:nvPr/>
          </p:nvSpPr>
          <p:spPr>
            <a:xfrm>
              <a:off x="5784754" y="3586369"/>
              <a:ext cx="37736" cy="27652"/>
            </a:xfrm>
            <a:custGeom>
              <a:avLst/>
              <a:gdLst/>
              <a:ahLst/>
              <a:cxnLst/>
              <a:rect l="l" t="t" r="r" b="b"/>
              <a:pathLst>
                <a:path w="1437" h="1053" extrusionOk="0">
                  <a:moveTo>
                    <a:pt x="1" y="0"/>
                  </a:moveTo>
                  <a:lnTo>
                    <a:pt x="1" y="1053"/>
                  </a:lnTo>
                  <a:lnTo>
                    <a:pt x="1437" y="1053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89"/>
            <p:cNvSpPr/>
            <p:nvPr/>
          </p:nvSpPr>
          <p:spPr>
            <a:xfrm>
              <a:off x="5785017" y="3586369"/>
              <a:ext cx="37736" cy="15362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1" y="0"/>
                  </a:moveTo>
                  <a:lnTo>
                    <a:pt x="1" y="440"/>
                  </a:lnTo>
                  <a:cubicBezTo>
                    <a:pt x="230" y="536"/>
                    <a:pt x="472" y="584"/>
                    <a:pt x="715" y="584"/>
                  </a:cubicBezTo>
                  <a:cubicBezTo>
                    <a:pt x="958" y="584"/>
                    <a:pt x="1202" y="536"/>
                    <a:pt x="1436" y="440"/>
                  </a:cubicBezTo>
                  <a:lnTo>
                    <a:pt x="143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89"/>
            <p:cNvSpPr/>
            <p:nvPr/>
          </p:nvSpPr>
          <p:spPr>
            <a:xfrm>
              <a:off x="5741031" y="3601704"/>
              <a:ext cx="125444" cy="78675"/>
            </a:xfrm>
            <a:custGeom>
              <a:avLst/>
              <a:gdLst/>
              <a:ahLst/>
              <a:cxnLst/>
              <a:rect l="l" t="t" r="r" b="b"/>
              <a:pathLst>
                <a:path w="4777" h="2996" extrusionOk="0">
                  <a:moveTo>
                    <a:pt x="1676" y="0"/>
                  </a:moveTo>
                  <a:lnTo>
                    <a:pt x="518" y="325"/>
                  </a:lnTo>
                  <a:cubicBezTo>
                    <a:pt x="211" y="412"/>
                    <a:pt x="1" y="689"/>
                    <a:pt x="1" y="1014"/>
                  </a:cubicBezTo>
                  <a:lnTo>
                    <a:pt x="1" y="2756"/>
                  </a:lnTo>
                  <a:cubicBezTo>
                    <a:pt x="1" y="2890"/>
                    <a:pt x="106" y="2996"/>
                    <a:pt x="240" y="2996"/>
                  </a:cubicBezTo>
                  <a:lnTo>
                    <a:pt x="4537" y="2996"/>
                  </a:lnTo>
                  <a:cubicBezTo>
                    <a:pt x="4661" y="2996"/>
                    <a:pt x="4776" y="2890"/>
                    <a:pt x="4776" y="2756"/>
                  </a:cubicBezTo>
                  <a:lnTo>
                    <a:pt x="4776" y="1014"/>
                  </a:lnTo>
                  <a:cubicBezTo>
                    <a:pt x="4767" y="689"/>
                    <a:pt x="4556" y="412"/>
                    <a:pt x="4250" y="325"/>
                  </a:cubicBezTo>
                  <a:lnTo>
                    <a:pt x="3111" y="0"/>
                  </a:lnTo>
                  <a:lnTo>
                    <a:pt x="2393" y="479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89"/>
            <p:cNvSpPr/>
            <p:nvPr/>
          </p:nvSpPr>
          <p:spPr>
            <a:xfrm>
              <a:off x="5797332" y="3614257"/>
              <a:ext cx="12579" cy="66123"/>
            </a:xfrm>
            <a:custGeom>
              <a:avLst/>
              <a:gdLst/>
              <a:ahLst/>
              <a:cxnLst/>
              <a:rect l="l" t="t" r="r" b="b"/>
              <a:pathLst>
                <a:path w="479" h="2518" extrusionOk="0">
                  <a:moveTo>
                    <a:pt x="125" y="1"/>
                  </a:moveTo>
                  <a:lnTo>
                    <a:pt x="0" y="2518"/>
                  </a:lnTo>
                  <a:lnTo>
                    <a:pt x="479" y="2518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89"/>
            <p:cNvSpPr/>
            <p:nvPr/>
          </p:nvSpPr>
          <p:spPr>
            <a:xfrm>
              <a:off x="5766162" y="3523791"/>
              <a:ext cx="75182" cy="68880"/>
            </a:xfrm>
            <a:custGeom>
              <a:avLst/>
              <a:gdLst/>
              <a:ahLst/>
              <a:cxnLst/>
              <a:rect l="l" t="t" r="r" b="b"/>
              <a:pathLst>
                <a:path w="2863" h="2623" extrusionOk="0">
                  <a:moveTo>
                    <a:pt x="910" y="0"/>
                  </a:moveTo>
                  <a:cubicBezTo>
                    <a:pt x="786" y="0"/>
                    <a:pt x="661" y="48"/>
                    <a:pt x="565" y="134"/>
                  </a:cubicBezTo>
                  <a:lnTo>
                    <a:pt x="135" y="574"/>
                  </a:lnTo>
                  <a:cubicBezTo>
                    <a:pt x="49" y="661"/>
                    <a:pt x="1" y="785"/>
                    <a:pt x="1" y="909"/>
                  </a:cubicBezTo>
                  <a:lnTo>
                    <a:pt x="1" y="1187"/>
                  </a:lnTo>
                  <a:cubicBezTo>
                    <a:pt x="1" y="1981"/>
                    <a:pt x="642" y="2623"/>
                    <a:pt x="1436" y="2623"/>
                  </a:cubicBezTo>
                  <a:cubicBezTo>
                    <a:pt x="2221" y="2623"/>
                    <a:pt x="2862" y="1981"/>
                    <a:pt x="2862" y="1187"/>
                  </a:cubicBezTo>
                  <a:lnTo>
                    <a:pt x="2862" y="881"/>
                  </a:lnTo>
                  <a:cubicBezTo>
                    <a:pt x="2862" y="756"/>
                    <a:pt x="2805" y="632"/>
                    <a:pt x="2719" y="546"/>
                  </a:cubicBezTo>
                  <a:cubicBezTo>
                    <a:pt x="2345" y="182"/>
                    <a:pt x="1676" y="19"/>
                    <a:pt x="91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89"/>
            <p:cNvSpPr/>
            <p:nvPr/>
          </p:nvSpPr>
          <p:spPr>
            <a:xfrm>
              <a:off x="5766162" y="3523791"/>
              <a:ext cx="74920" cy="67383"/>
            </a:xfrm>
            <a:custGeom>
              <a:avLst/>
              <a:gdLst/>
              <a:ahLst/>
              <a:cxnLst/>
              <a:rect l="l" t="t" r="r" b="b"/>
              <a:pathLst>
                <a:path w="2853" h="2566" extrusionOk="0">
                  <a:moveTo>
                    <a:pt x="920" y="0"/>
                  </a:moveTo>
                  <a:cubicBezTo>
                    <a:pt x="786" y="0"/>
                    <a:pt x="661" y="48"/>
                    <a:pt x="575" y="144"/>
                  </a:cubicBezTo>
                  <a:lnTo>
                    <a:pt x="144" y="574"/>
                  </a:lnTo>
                  <a:cubicBezTo>
                    <a:pt x="49" y="661"/>
                    <a:pt x="1" y="785"/>
                    <a:pt x="1" y="909"/>
                  </a:cubicBezTo>
                  <a:lnTo>
                    <a:pt x="1" y="1187"/>
                  </a:lnTo>
                  <a:cubicBezTo>
                    <a:pt x="1" y="1828"/>
                    <a:pt x="422" y="2383"/>
                    <a:pt x="1034" y="2565"/>
                  </a:cubicBezTo>
                  <a:cubicBezTo>
                    <a:pt x="824" y="2307"/>
                    <a:pt x="719" y="1991"/>
                    <a:pt x="719" y="1665"/>
                  </a:cubicBezTo>
                  <a:lnTo>
                    <a:pt x="719" y="976"/>
                  </a:lnTo>
                  <a:cubicBezTo>
                    <a:pt x="709" y="710"/>
                    <a:pt x="929" y="497"/>
                    <a:pt x="1184" y="497"/>
                  </a:cubicBezTo>
                  <a:cubicBezTo>
                    <a:pt x="1194" y="497"/>
                    <a:pt x="1205" y="497"/>
                    <a:pt x="1216" y="498"/>
                  </a:cubicBezTo>
                  <a:cubicBezTo>
                    <a:pt x="1695" y="527"/>
                    <a:pt x="2412" y="603"/>
                    <a:pt x="2853" y="814"/>
                  </a:cubicBezTo>
                  <a:cubicBezTo>
                    <a:pt x="2843" y="718"/>
                    <a:pt x="2795" y="622"/>
                    <a:pt x="2728" y="546"/>
                  </a:cubicBezTo>
                  <a:cubicBezTo>
                    <a:pt x="2355" y="192"/>
                    <a:pt x="1685" y="29"/>
                    <a:pt x="92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89"/>
            <p:cNvSpPr/>
            <p:nvPr/>
          </p:nvSpPr>
          <p:spPr>
            <a:xfrm>
              <a:off x="5797595" y="3614257"/>
              <a:ext cx="12579" cy="12605"/>
            </a:xfrm>
            <a:custGeom>
              <a:avLst/>
              <a:gdLst/>
              <a:ahLst/>
              <a:cxnLst/>
              <a:rect l="l" t="t" r="r" b="b"/>
              <a:pathLst>
                <a:path w="479" h="480" extrusionOk="0">
                  <a:moveTo>
                    <a:pt x="0" y="1"/>
                  </a:moveTo>
                  <a:lnTo>
                    <a:pt x="0" y="355"/>
                  </a:lnTo>
                  <a:cubicBezTo>
                    <a:pt x="0" y="422"/>
                    <a:pt x="48" y="479"/>
                    <a:pt x="115" y="479"/>
                  </a:cubicBezTo>
                  <a:lnTo>
                    <a:pt x="354" y="479"/>
                  </a:lnTo>
                  <a:cubicBezTo>
                    <a:pt x="421" y="479"/>
                    <a:pt x="479" y="422"/>
                    <a:pt x="479" y="355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89"/>
            <p:cNvSpPr/>
            <p:nvPr/>
          </p:nvSpPr>
          <p:spPr>
            <a:xfrm>
              <a:off x="5778241" y="3596715"/>
              <a:ext cx="25656" cy="26286"/>
            </a:xfrm>
            <a:custGeom>
              <a:avLst/>
              <a:gdLst/>
              <a:ahLst/>
              <a:cxnLst/>
              <a:rect l="l" t="t" r="r" b="b"/>
              <a:pathLst>
                <a:path w="977" h="1001" extrusionOk="0">
                  <a:moveTo>
                    <a:pt x="216" y="1"/>
                  </a:moveTo>
                  <a:cubicBezTo>
                    <a:pt x="187" y="1"/>
                    <a:pt x="160" y="15"/>
                    <a:pt x="144" y="46"/>
                  </a:cubicBezTo>
                  <a:lnTo>
                    <a:pt x="0" y="267"/>
                  </a:lnTo>
                  <a:lnTo>
                    <a:pt x="354" y="927"/>
                  </a:lnTo>
                  <a:cubicBezTo>
                    <a:pt x="378" y="975"/>
                    <a:pt x="430" y="1001"/>
                    <a:pt x="481" y="1001"/>
                  </a:cubicBezTo>
                  <a:cubicBezTo>
                    <a:pt x="511" y="1001"/>
                    <a:pt x="540" y="992"/>
                    <a:pt x="565" y="975"/>
                  </a:cubicBezTo>
                  <a:lnTo>
                    <a:pt x="976" y="669"/>
                  </a:lnTo>
                  <a:lnTo>
                    <a:pt x="287" y="27"/>
                  </a:lnTo>
                  <a:cubicBezTo>
                    <a:pt x="266" y="10"/>
                    <a:pt x="240" y="1"/>
                    <a:pt x="216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89"/>
            <p:cNvSpPr/>
            <p:nvPr/>
          </p:nvSpPr>
          <p:spPr>
            <a:xfrm>
              <a:off x="5803871" y="3596715"/>
              <a:ext cx="25656" cy="26286"/>
            </a:xfrm>
            <a:custGeom>
              <a:avLst/>
              <a:gdLst/>
              <a:ahLst/>
              <a:cxnLst/>
              <a:rect l="l" t="t" r="r" b="b"/>
              <a:pathLst>
                <a:path w="977" h="1001" extrusionOk="0">
                  <a:moveTo>
                    <a:pt x="751" y="1"/>
                  </a:moveTo>
                  <a:cubicBezTo>
                    <a:pt x="727" y="1"/>
                    <a:pt x="701" y="10"/>
                    <a:pt x="680" y="27"/>
                  </a:cubicBezTo>
                  <a:lnTo>
                    <a:pt x="0" y="669"/>
                  </a:lnTo>
                  <a:lnTo>
                    <a:pt x="402" y="975"/>
                  </a:lnTo>
                  <a:cubicBezTo>
                    <a:pt x="427" y="992"/>
                    <a:pt x="457" y="1001"/>
                    <a:pt x="486" y="1001"/>
                  </a:cubicBezTo>
                  <a:cubicBezTo>
                    <a:pt x="537" y="1001"/>
                    <a:pt x="589" y="975"/>
                    <a:pt x="613" y="927"/>
                  </a:cubicBezTo>
                  <a:lnTo>
                    <a:pt x="976" y="267"/>
                  </a:lnTo>
                  <a:lnTo>
                    <a:pt x="823" y="46"/>
                  </a:lnTo>
                  <a:cubicBezTo>
                    <a:pt x="808" y="15"/>
                    <a:pt x="780" y="1"/>
                    <a:pt x="751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89"/>
            <p:cNvSpPr/>
            <p:nvPr/>
          </p:nvSpPr>
          <p:spPr>
            <a:xfrm>
              <a:off x="5847857" y="3386057"/>
              <a:ext cx="187234" cy="219192"/>
            </a:xfrm>
            <a:custGeom>
              <a:avLst/>
              <a:gdLst/>
              <a:ahLst/>
              <a:cxnLst/>
              <a:rect l="l" t="t" r="r" b="b"/>
              <a:pathLst>
                <a:path w="7130" h="8347" extrusionOk="0">
                  <a:moveTo>
                    <a:pt x="3560" y="1"/>
                  </a:moveTo>
                  <a:cubicBezTo>
                    <a:pt x="1847" y="1"/>
                    <a:pt x="603" y="1178"/>
                    <a:pt x="459" y="3102"/>
                  </a:cubicBezTo>
                  <a:cubicBezTo>
                    <a:pt x="287" y="5456"/>
                    <a:pt x="86" y="6776"/>
                    <a:pt x="19" y="7226"/>
                  </a:cubicBezTo>
                  <a:cubicBezTo>
                    <a:pt x="0" y="7322"/>
                    <a:pt x="48" y="7427"/>
                    <a:pt x="144" y="7475"/>
                  </a:cubicBezTo>
                  <a:cubicBezTo>
                    <a:pt x="603" y="7705"/>
                    <a:pt x="2000" y="8346"/>
                    <a:pt x="3560" y="8346"/>
                  </a:cubicBezTo>
                  <a:cubicBezTo>
                    <a:pt x="5120" y="8346"/>
                    <a:pt x="6527" y="7705"/>
                    <a:pt x="6986" y="7475"/>
                  </a:cubicBezTo>
                  <a:cubicBezTo>
                    <a:pt x="7073" y="7427"/>
                    <a:pt x="7130" y="7322"/>
                    <a:pt x="7111" y="7226"/>
                  </a:cubicBezTo>
                  <a:cubicBezTo>
                    <a:pt x="7034" y="6776"/>
                    <a:pt x="6833" y="5456"/>
                    <a:pt x="6661" y="3102"/>
                  </a:cubicBezTo>
                  <a:cubicBezTo>
                    <a:pt x="6517" y="1187"/>
                    <a:pt x="5273" y="1"/>
                    <a:pt x="3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89"/>
            <p:cNvSpPr/>
            <p:nvPr/>
          </p:nvSpPr>
          <p:spPr>
            <a:xfrm>
              <a:off x="5891816" y="3386057"/>
              <a:ext cx="143275" cy="219192"/>
            </a:xfrm>
            <a:custGeom>
              <a:avLst/>
              <a:gdLst/>
              <a:ahLst/>
              <a:cxnLst/>
              <a:rect l="l" t="t" r="r" b="b"/>
              <a:pathLst>
                <a:path w="5456" h="8347" extrusionOk="0">
                  <a:moveTo>
                    <a:pt x="1886" y="1"/>
                  </a:moveTo>
                  <a:cubicBezTo>
                    <a:pt x="1771" y="1"/>
                    <a:pt x="1657" y="1"/>
                    <a:pt x="1542" y="20"/>
                  </a:cubicBezTo>
                  <a:cubicBezTo>
                    <a:pt x="202" y="154"/>
                    <a:pt x="1" y="2030"/>
                    <a:pt x="1283" y="2422"/>
                  </a:cubicBezTo>
                  <a:lnTo>
                    <a:pt x="1312" y="2432"/>
                  </a:lnTo>
                  <a:lnTo>
                    <a:pt x="1791" y="8346"/>
                  </a:lnTo>
                  <a:cubicBezTo>
                    <a:pt x="1824" y="8347"/>
                    <a:pt x="1858" y="8347"/>
                    <a:pt x="1892" y="8347"/>
                  </a:cubicBezTo>
                  <a:cubicBezTo>
                    <a:pt x="3450" y="8347"/>
                    <a:pt x="4853" y="7709"/>
                    <a:pt x="5312" y="7475"/>
                  </a:cubicBezTo>
                  <a:cubicBezTo>
                    <a:pt x="5399" y="7427"/>
                    <a:pt x="5456" y="7322"/>
                    <a:pt x="5437" y="7226"/>
                  </a:cubicBezTo>
                  <a:cubicBezTo>
                    <a:pt x="5360" y="6776"/>
                    <a:pt x="5169" y="5456"/>
                    <a:pt x="4987" y="3102"/>
                  </a:cubicBezTo>
                  <a:cubicBezTo>
                    <a:pt x="4853" y="1187"/>
                    <a:pt x="3599" y="1"/>
                    <a:pt x="18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89"/>
            <p:cNvSpPr/>
            <p:nvPr/>
          </p:nvSpPr>
          <p:spPr>
            <a:xfrm>
              <a:off x="5835042" y="3555198"/>
              <a:ext cx="212890" cy="125181"/>
            </a:xfrm>
            <a:custGeom>
              <a:avLst/>
              <a:gdLst/>
              <a:ahLst/>
              <a:cxnLst/>
              <a:rect l="l" t="t" r="r" b="b"/>
              <a:pathLst>
                <a:path w="8107" h="4767" extrusionOk="0">
                  <a:moveTo>
                    <a:pt x="2862" y="1"/>
                  </a:moveTo>
                  <a:lnTo>
                    <a:pt x="2862" y="1044"/>
                  </a:lnTo>
                  <a:cubicBezTo>
                    <a:pt x="2862" y="1235"/>
                    <a:pt x="2747" y="1407"/>
                    <a:pt x="2574" y="1484"/>
                  </a:cubicBezTo>
                  <a:lnTo>
                    <a:pt x="565" y="2374"/>
                  </a:lnTo>
                  <a:cubicBezTo>
                    <a:pt x="220" y="2527"/>
                    <a:pt x="0" y="2862"/>
                    <a:pt x="0" y="3245"/>
                  </a:cubicBezTo>
                  <a:lnTo>
                    <a:pt x="0" y="4527"/>
                  </a:lnTo>
                  <a:cubicBezTo>
                    <a:pt x="0" y="4661"/>
                    <a:pt x="105" y="4767"/>
                    <a:pt x="239" y="4767"/>
                  </a:cubicBezTo>
                  <a:lnTo>
                    <a:pt x="7867" y="4767"/>
                  </a:lnTo>
                  <a:cubicBezTo>
                    <a:pt x="8001" y="4767"/>
                    <a:pt x="8106" y="4652"/>
                    <a:pt x="8106" y="4527"/>
                  </a:cubicBezTo>
                  <a:lnTo>
                    <a:pt x="8106" y="3235"/>
                  </a:lnTo>
                  <a:cubicBezTo>
                    <a:pt x="8106" y="2862"/>
                    <a:pt x="7886" y="2518"/>
                    <a:pt x="7541" y="2364"/>
                  </a:cubicBezTo>
                  <a:lnTo>
                    <a:pt x="5532" y="1484"/>
                  </a:lnTo>
                  <a:cubicBezTo>
                    <a:pt x="5359" y="1407"/>
                    <a:pt x="5245" y="1235"/>
                    <a:pt x="5245" y="1053"/>
                  </a:cubicBezTo>
                  <a:lnTo>
                    <a:pt x="524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89"/>
            <p:cNvSpPr/>
            <p:nvPr/>
          </p:nvSpPr>
          <p:spPr>
            <a:xfrm>
              <a:off x="5835042" y="3600181"/>
              <a:ext cx="212890" cy="80198"/>
            </a:xfrm>
            <a:custGeom>
              <a:avLst/>
              <a:gdLst/>
              <a:ahLst/>
              <a:cxnLst/>
              <a:rect l="l" t="t" r="r" b="b"/>
              <a:pathLst>
                <a:path w="8107" h="3054" extrusionOk="0">
                  <a:moveTo>
                    <a:pt x="2048" y="1"/>
                  </a:moveTo>
                  <a:lnTo>
                    <a:pt x="565" y="651"/>
                  </a:lnTo>
                  <a:cubicBezTo>
                    <a:pt x="220" y="805"/>
                    <a:pt x="0" y="1149"/>
                    <a:pt x="0" y="1522"/>
                  </a:cubicBezTo>
                  <a:lnTo>
                    <a:pt x="0" y="2814"/>
                  </a:lnTo>
                  <a:cubicBezTo>
                    <a:pt x="0" y="2939"/>
                    <a:pt x="105" y="3054"/>
                    <a:pt x="239" y="3054"/>
                  </a:cubicBezTo>
                  <a:lnTo>
                    <a:pt x="7867" y="3054"/>
                  </a:lnTo>
                  <a:cubicBezTo>
                    <a:pt x="8001" y="3054"/>
                    <a:pt x="8106" y="2939"/>
                    <a:pt x="8106" y="2814"/>
                  </a:cubicBezTo>
                  <a:lnTo>
                    <a:pt x="8106" y="1532"/>
                  </a:lnTo>
                  <a:cubicBezTo>
                    <a:pt x="8106" y="1149"/>
                    <a:pt x="7886" y="805"/>
                    <a:pt x="7541" y="651"/>
                  </a:cubicBezTo>
                  <a:lnTo>
                    <a:pt x="6058" y="1"/>
                  </a:lnTo>
                  <a:cubicBezTo>
                    <a:pt x="5709" y="919"/>
                    <a:pt x="4883" y="1379"/>
                    <a:pt x="4057" y="1379"/>
                  </a:cubicBezTo>
                  <a:cubicBezTo>
                    <a:pt x="3230" y="1379"/>
                    <a:pt x="2402" y="919"/>
                    <a:pt x="2048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89"/>
            <p:cNvSpPr/>
            <p:nvPr/>
          </p:nvSpPr>
          <p:spPr>
            <a:xfrm>
              <a:off x="5910172" y="3555198"/>
              <a:ext cx="62604" cy="25105"/>
            </a:xfrm>
            <a:custGeom>
              <a:avLst/>
              <a:gdLst/>
              <a:ahLst/>
              <a:cxnLst/>
              <a:rect l="l" t="t" r="r" b="b"/>
              <a:pathLst>
                <a:path w="2384" h="956" extrusionOk="0">
                  <a:moveTo>
                    <a:pt x="1" y="1"/>
                  </a:moveTo>
                  <a:lnTo>
                    <a:pt x="1" y="690"/>
                  </a:lnTo>
                  <a:cubicBezTo>
                    <a:pt x="379" y="867"/>
                    <a:pt x="785" y="955"/>
                    <a:pt x="1192" y="955"/>
                  </a:cubicBezTo>
                  <a:cubicBezTo>
                    <a:pt x="1599" y="955"/>
                    <a:pt x="2006" y="867"/>
                    <a:pt x="2384" y="690"/>
                  </a:cubicBezTo>
                  <a:lnTo>
                    <a:pt x="238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89"/>
            <p:cNvSpPr/>
            <p:nvPr/>
          </p:nvSpPr>
          <p:spPr>
            <a:xfrm>
              <a:off x="5878765" y="3449764"/>
              <a:ext cx="125418" cy="117907"/>
            </a:xfrm>
            <a:custGeom>
              <a:avLst/>
              <a:gdLst/>
              <a:ahLst/>
              <a:cxnLst/>
              <a:rect l="l" t="t" r="r" b="b"/>
              <a:pathLst>
                <a:path w="4776" h="4490" extrusionOk="0">
                  <a:moveTo>
                    <a:pt x="1745" y="1"/>
                  </a:moveTo>
                  <a:cubicBezTo>
                    <a:pt x="1563" y="1"/>
                    <a:pt x="1396" y="95"/>
                    <a:pt x="1311" y="264"/>
                  </a:cubicBezTo>
                  <a:cubicBezTo>
                    <a:pt x="1053" y="762"/>
                    <a:pt x="670" y="1192"/>
                    <a:pt x="201" y="1499"/>
                  </a:cubicBezTo>
                  <a:cubicBezTo>
                    <a:pt x="77" y="1585"/>
                    <a:pt x="0" y="1738"/>
                    <a:pt x="0" y="1891"/>
                  </a:cubicBezTo>
                  <a:lnTo>
                    <a:pt x="0" y="2025"/>
                  </a:lnTo>
                  <a:cubicBezTo>
                    <a:pt x="0" y="3288"/>
                    <a:pt x="957" y="4398"/>
                    <a:pt x="2230" y="4484"/>
                  </a:cubicBezTo>
                  <a:cubicBezTo>
                    <a:pt x="2281" y="4488"/>
                    <a:pt x="2332" y="4489"/>
                    <a:pt x="2383" y="4489"/>
                  </a:cubicBezTo>
                  <a:cubicBezTo>
                    <a:pt x="3693" y="4489"/>
                    <a:pt x="4766" y="3428"/>
                    <a:pt x="4766" y="2101"/>
                  </a:cubicBezTo>
                  <a:lnTo>
                    <a:pt x="4766" y="1690"/>
                  </a:lnTo>
                  <a:cubicBezTo>
                    <a:pt x="4776" y="1479"/>
                    <a:pt x="4680" y="1288"/>
                    <a:pt x="4527" y="1154"/>
                  </a:cubicBezTo>
                  <a:cubicBezTo>
                    <a:pt x="4144" y="819"/>
                    <a:pt x="3292" y="226"/>
                    <a:pt x="1819" y="6"/>
                  </a:cubicBezTo>
                  <a:cubicBezTo>
                    <a:pt x="1794" y="2"/>
                    <a:pt x="1770" y="1"/>
                    <a:pt x="174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89"/>
            <p:cNvSpPr/>
            <p:nvPr/>
          </p:nvSpPr>
          <p:spPr>
            <a:xfrm>
              <a:off x="5878765" y="3449764"/>
              <a:ext cx="122398" cy="117277"/>
            </a:xfrm>
            <a:custGeom>
              <a:avLst/>
              <a:gdLst/>
              <a:ahLst/>
              <a:cxnLst/>
              <a:rect l="l" t="t" r="r" b="b"/>
              <a:pathLst>
                <a:path w="4661" h="4466" extrusionOk="0">
                  <a:moveTo>
                    <a:pt x="1745" y="1"/>
                  </a:moveTo>
                  <a:cubicBezTo>
                    <a:pt x="1563" y="1"/>
                    <a:pt x="1396" y="95"/>
                    <a:pt x="1311" y="264"/>
                  </a:cubicBezTo>
                  <a:cubicBezTo>
                    <a:pt x="1273" y="350"/>
                    <a:pt x="1225" y="436"/>
                    <a:pt x="1168" y="513"/>
                  </a:cubicBezTo>
                  <a:cubicBezTo>
                    <a:pt x="919" y="905"/>
                    <a:pt x="594" y="1240"/>
                    <a:pt x="201" y="1499"/>
                  </a:cubicBezTo>
                  <a:cubicBezTo>
                    <a:pt x="77" y="1585"/>
                    <a:pt x="0" y="1728"/>
                    <a:pt x="0" y="1891"/>
                  </a:cubicBezTo>
                  <a:lnTo>
                    <a:pt x="0" y="2025"/>
                  </a:lnTo>
                  <a:cubicBezTo>
                    <a:pt x="0" y="3250"/>
                    <a:pt x="900" y="4322"/>
                    <a:pt x="2096" y="4465"/>
                  </a:cubicBezTo>
                  <a:cubicBezTo>
                    <a:pt x="1675" y="4025"/>
                    <a:pt x="1436" y="3432"/>
                    <a:pt x="1436" y="2819"/>
                  </a:cubicBezTo>
                  <a:lnTo>
                    <a:pt x="1436" y="1317"/>
                  </a:lnTo>
                  <a:cubicBezTo>
                    <a:pt x="1436" y="1077"/>
                    <a:pt x="1618" y="867"/>
                    <a:pt x="1857" y="838"/>
                  </a:cubicBezTo>
                  <a:cubicBezTo>
                    <a:pt x="2025" y="823"/>
                    <a:pt x="2193" y="816"/>
                    <a:pt x="2360" y="816"/>
                  </a:cubicBezTo>
                  <a:cubicBezTo>
                    <a:pt x="3156" y="816"/>
                    <a:pt x="3941" y="985"/>
                    <a:pt x="4661" y="1317"/>
                  </a:cubicBezTo>
                  <a:cubicBezTo>
                    <a:pt x="4632" y="1250"/>
                    <a:pt x="4584" y="1202"/>
                    <a:pt x="4527" y="1154"/>
                  </a:cubicBezTo>
                  <a:cubicBezTo>
                    <a:pt x="4144" y="819"/>
                    <a:pt x="3292" y="226"/>
                    <a:pt x="1819" y="6"/>
                  </a:cubicBezTo>
                  <a:cubicBezTo>
                    <a:pt x="1794" y="2"/>
                    <a:pt x="1770" y="1"/>
                    <a:pt x="174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89"/>
            <p:cNvSpPr/>
            <p:nvPr/>
          </p:nvSpPr>
          <p:spPr>
            <a:xfrm>
              <a:off x="5835042" y="3620796"/>
              <a:ext cx="43986" cy="59584"/>
            </a:xfrm>
            <a:custGeom>
              <a:avLst/>
              <a:gdLst/>
              <a:ahLst/>
              <a:cxnLst/>
              <a:rect l="l" t="t" r="r" b="b"/>
              <a:pathLst>
                <a:path w="1675" h="2269" extrusionOk="0">
                  <a:moveTo>
                    <a:pt x="354" y="0"/>
                  </a:moveTo>
                  <a:cubicBezTo>
                    <a:pt x="124" y="182"/>
                    <a:pt x="0" y="450"/>
                    <a:pt x="0" y="747"/>
                  </a:cubicBezTo>
                  <a:lnTo>
                    <a:pt x="0" y="2029"/>
                  </a:lnTo>
                  <a:cubicBezTo>
                    <a:pt x="0" y="2163"/>
                    <a:pt x="105" y="2269"/>
                    <a:pt x="239" y="2269"/>
                  </a:cubicBezTo>
                  <a:lnTo>
                    <a:pt x="1675" y="2269"/>
                  </a:lnTo>
                  <a:lnTo>
                    <a:pt x="1675" y="1608"/>
                  </a:lnTo>
                  <a:cubicBezTo>
                    <a:pt x="1665" y="1417"/>
                    <a:pt x="1598" y="1235"/>
                    <a:pt x="1464" y="1101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89"/>
            <p:cNvSpPr/>
            <p:nvPr/>
          </p:nvSpPr>
          <p:spPr>
            <a:xfrm>
              <a:off x="6003920" y="3620796"/>
              <a:ext cx="44012" cy="59584"/>
            </a:xfrm>
            <a:custGeom>
              <a:avLst/>
              <a:gdLst/>
              <a:ahLst/>
              <a:cxnLst/>
              <a:rect l="l" t="t" r="r" b="b"/>
              <a:pathLst>
                <a:path w="1676" h="2269" extrusionOk="0">
                  <a:moveTo>
                    <a:pt x="1321" y="0"/>
                  </a:moveTo>
                  <a:lnTo>
                    <a:pt x="211" y="1101"/>
                  </a:lnTo>
                  <a:cubicBezTo>
                    <a:pt x="77" y="1235"/>
                    <a:pt x="0" y="1417"/>
                    <a:pt x="0" y="1608"/>
                  </a:cubicBezTo>
                  <a:lnTo>
                    <a:pt x="0" y="2269"/>
                  </a:lnTo>
                  <a:lnTo>
                    <a:pt x="1436" y="2269"/>
                  </a:lnTo>
                  <a:cubicBezTo>
                    <a:pt x="1570" y="2269"/>
                    <a:pt x="1675" y="2163"/>
                    <a:pt x="1675" y="2029"/>
                  </a:cubicBezTo>
                  <a:lnTo>
                    <a:pt x="1675" y="747"/>
                  </a:lnTo>
                  <a:cubicBezTo>
                    <a:pt x="1675" y="450"/>
                    <a:pt x="1541" y="182"/>
                    <a:pt x="132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04" name="Google Shape;12904;p89"/>
          <p:cNvSpPr/>
          <p:nvPr/>
        </p:nvSpPr>
        <p:spPr>
          <a:xfrm>
            <a:off x="6560317" y="3564757"/>
            <a:ext cx="13366" cy="86711"/>
          </a:xfrm>
          <a:custGeom>
            <a:avLst/>
            <a:gdLst/>
            <a:ahLst/>
            <a:cxnLst/>
            <a:rect l="l" t="t" r="r" b="b"/>
            <a:pathLst>
              <a:path w="509" h="3302" extrusionOk="0">
                <a:moveTo>
                  <a:pt x="432" y="0"/>
                </a:moveTo>
                <a:lnTo>
                  <a:pt x="202" y="163"/>
                </a:lnTo>
                <a:cubicBezTo>
                  <a:pt x="77" y="259"/>
                  <a:pt x="1" y="412"/>
                  <a:pt x="1" y="565"/>
                </a:cubicBezTo>
                <a:lnTo>
                  <a:pt x="1" y="3302"/>
                </a:lnTo>
                <a:lnTo>
                  <a:pt x="39" y="3245"/>
                </a:lnTo>
                <a:cubicBezTo>
                  <a:pt x="345" y="2795"/>
                  <a:pt x="508" y="2259"/>
                  <a:pt x="508" y="1713"/>
                </a:cubicBezTo>
                <a:lnTo>
                  <a:pt x="508" y="259"/>
                </a:lnTo>
                <a:cubicBezTo>
                  <a:pt x="508" y="163"/>
                  <a:pt x="479" y="77"/>
                  <a:pt x="432" y="0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05" name="Google Shape;12905;p89"/>
          <p:cNvGrpSpPr/>
          <p:nvPr/>
        </p:nvGrpSpPr>
        <p:grpSpPr>
          <a:xfrm>
            <a:off x="6179074" y="3368726"/>
            <a:ext cx="394609" cy="328749"/>
            <a:chOff x="6179074" y="3368726"/>
            <a:chExt cx="394609" cy="328749"/>
          </a:xfrm>
        </p:grpSpPr>
        <p:sp>
          <p:nvSpPr>
            <p:cNvPr id="12906" name="Google Shape;12906;p89"/>
            <p:cNvSpPr/>
            <p:nvPr/>
          </p:nvSpPr>
          <p:spPr>
            <a:xfrm>
              <a:off x="6363052" y="3421508"/>
              <a:ext cx="26418" cy="26155"/>
            </a:xfrm>
            <a:custGeom>
              <a:avLst/>
              <a:gdLst/>
              <a:ahLst/>
              <a:cxnLst/>
              <a:rect l="l" t="t" r="r" b="b"/>
              <a:pathLst>
                <a:path w="1006" h="996" extrusionOk="0">
                  <a:moveTo>
                    <a:pt x="0" y="0"/>
                  </a:moveTo>
                  <a:lnTo>
                    <a:pt x="0" y="995"/>
                  </a:lnTo>
                  <a:lnTo>
                    <a:pt x="1005" y="99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89"/>
            <p:cNvSpPr/>
            <p:nvPr/>
          </p:nvSpPr>
          <p:spPr>
            <a:xfrm>
              <a:off x="6361791" y="3421508"/>
              <a:ext cx="28912" cy="19695"/>
            </a:xfrm>
            <a:custGeom>
              <a:avLst/>
              <a:gdLst/>
              <a:ahLst/>
              <a:cxnLst/>
              <a:rect l="l" t="t" r="r" b="b"/>
              <a:pathLst>
                <a:path w="1101" h="750" extrusionOk="0">
                  <a:moveTo>
                    <a:pt x="48" y="0"/>
                  </a:moveTo>
                  <a:lnTo>
                    <a:pt x="48" y="498"/>
                  </a:lnTo>
                  <a:cubicBezTo>
                    <a:pt x="48" y="546"/>
                    <a:pt x="29" y="603"/>
                    <a:pt x="0" y="641"/>
                  </a:cubicBezTo>
                  <a:cubicBezTo>
                    <a:pt x="177" y="713"/>
                    <a:pt x="364" y="749"/>
                    <a:pt x="551" y="749"/>
                  </a:cubicBezTo>
                  <a:cubicBezTo>
                    <a:pt x="737" y="749"/>
                    <a:pt x="924" y="713"/>
                    <a:pt x="1101" y="641"/>
                  </a:cubicBezTo>
                  <a:cubicBezTo>
                    <a:pt x="1072" y="603"/>
                    <a:pt x="1053" y="546"/>
                    <a:pt x="1053" y="49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89"/>
            <p:cNvSpPr/>
            <p:nvPr/>
          </p:nvSpPr>
          <p:spPr>
            <a:xfrm>
              <a:off x="6336660" y="3442096"/>
              <a:ext cx="79174" cy="97556"/>
            </a:xfrm>
            <a:custGeom>
              <a:avLst/>
              <a:gdLst/>
              <a:ahLst/>
              <a:cxnLst/>
              <a:rect l="l" t="t" r="r" b="b"/>
              <a:pathLst>
                <a:path w="3015" h="3715" extrusionOk="0">
                  <a:moveTo>
                    <a:pt x="737" y="1"/>
                  </a:moveTo>
                  <a:lnTo>
                    <a:pt x="278" y="231"/>
                  </a:lnTo>
                  <a:cubicBezTo>
                    <a:pt x="115" y="317"/>
                    <a:pt x="10" y="489"/>
                    <a:pt x="10" y="680"/>
                  </a:cubicBezTo>
                  <a:lnTo>
                    <a:pt x="10" y="2135"/>
                  </a:lnTo>
                  <a:cubicBezTo>
                    <a:pt x="0" y="268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15" y="268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37" y="231"/>
                  </a:cubicBezTo>
                  <a:lnTo>
                    <a:pt x="2278" y="1"/>
                  </a:lnTo>
                  <a:cubicBezTo>
                    <a:pt x="2111" y="203"/>
                    <a:pt x="1603" y="212"/>
                    <a:pt x="1523" y="212"/>
                  </a:cubicBezTo>
                  <a:cubicBezTo>
                    <a:pt x="1516" y="212"/>
                    <a:pt x="1512" y="211"/>
                    <a:pt x="1512" y="211"/>
                  </a:cubicBezTo>
                  <a:cubicBezTo>
                    <a:pt x="1512" y="211"/>
                    <a:pt x="1509" y="212"/>
                    <a:pt x="1502" y="212"/>
                  </a:cubicBezTo>
                  <a:cubicBezTo>
                    <a:pt x="1420" y="212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89"/>
            <p:cNvSpPr/>
            <p:nvPr/>
          </p:nvSpPr>
          <p:spPr>
            <a:xfrm>
              <a:off x="6349974" y="3539862"/>
              <a:ext cx="52546" cy="111605"/>
            </a:xfrm>
            <a:custGeom>
              <a:avLst/>
              <a:gdLst/>
              <a:ahLst/>
              <a:cxnLst/>
              <a:rect l="l" t="t" r="r" b="b"/>
              <a:pathLst>
                <a:path w="200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01" y="4250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89"/>
            <p:cNvSpPr/>
            <p:nvPr/>
          </p:nvSpPr>
          <p:spPr>
            <a:xfrm>
              <a:off x="6336897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77" y="0"/>
                  </a:moveTo>
                  <a:cubicBezTo>
                    <a:pt x="20" y="77"/>
                    <a:pt x="1" y="173"/>
                    <a:pt x="1" y="268"/>
                  </a:cubicBezTo>
                  <a:lnTo>
                    <a:pt x="1" y="1723"/>
                  </a:lnTo>
                  <a:cubicBezTo>
                    <a:pt x="1" y="2269"/>
                    <a:pt x="154" y="2795"/>
                    <a:pt x="460" y="3245"/>
                  </a:cubicBezTo>
                  <a:lnTo>
                    <a:pt x="499" y="3312"/>
                  </a:lnTo>
                  <a:lnTo>
                    <a:pt x="499" y="575"/>
                  </a:lnTo>
                  <a:cubicBezTo>
                    <a:pt x="499" y="412"/>
                    <a:pt x="422" y="268"/>
                    <a:pt x="298" y="1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89"/>
            <p:cNvSpPr/>
            <p:nvPr/>
          </p:nvSpPr>
          <p:spPr>
            <a:xfrm>
              <a:off x="6402494" y="3452915"/>
              <a:ext cx="13340" cy="86973"/>
            </a:xfrm>
            <a:custGeom>
              <a:avLst/>
              <a:gdLst/>
              <a:ahLst/>
              <a:cxnLst/>
              <a:rect l="l" t="t" r="r" b="b"/>
              <a:pathLst>
                <a:path w="508" h="3312" extrusionOk="0">
                  <a:moveTo>
                    <a:pt x="431" y="0"/>
                  </a:moveTo>
                  <a:lnTo>
                    <a:pt x="202" y="173"/>
                  </a:lnTo>
                  <a:cubicBezTo>
                    <a:pt x="77" y="268"/>
                    <a:pt x="1" y="412"/>
                    <a:pt x="1" y="575"/>
                  </a:cubicBezTo>
                  <a:lnTo>
                    <a:pt x="1" y="3312"/>
                  </a:lnTo>
                  <a:lnTo>
                    <a:pt x="39" y="3245"/>
                  </a:lnTo>
                  <a:cubicBezTo>
                    <a:pt x="345" y="2795"/>
                    <a:pt x="508" y="2269"/>
                    <a:pt x="508" y="1723"/>
                  </a:cubicBezTo>
                  <a:lnTo>
                    <a:pt x="508" y="268"/>
                  </a:lnTo>
                  <a:cubicBezTo>
                    <a:pt x="508" y="173"/>
                    <a:pt x="479" y="77"/>
                    <a:pt x="43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89"/>
            <p:cNvSpPr/>
            <p:nvPr/>
          </p:nvSpPr>
          <p:spPr>
            <a:xfrm>
              <a:off x="6356014" y="3434691"/>
              <a:ext cx="40493" cy="105198"/>
            </a:xfrm>
            <a:custGeom>
              <a:avLst/>
              <a:gdLst/>
              <a:ahLst/>
              <a:cxnLst/>
              <a:rect l="l" t="t" r="r" b="b"/>
              <a:pathLst>
                <a:path w="1542" h="4006" extrusionOk="0">
                  <a:moveTo>
                    <a:pt x="254" y="1"/>
                  </a:moveTo>
                  <a:cubicBezTo>
                    <a:pt x="242" y="1"/>
                    <a:pt x="230" y="5"/>
                    <a:pt x="220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1" y="747"/>
                  </a:cubicBezTo>
                  <a:cubicBezTo>
                    <a:pt x="455" y="747"/>
                    <a:pt x="478" y="739"/>
                    <a:pt x="498" y="723"/>
                  </a:cubicBezTo>
                  <a:lnTo>
                    <a:pt x="651" y="599"/>
                  </a:lnTo>
                  <a:lnTo>
                    <a:pt x="651" y="4006"/>
                  </a:lnTo>
                  <a:lnTo>
                    <a:pt x="900" y="4006"/>
                  </a:lnTo>
                  <a:lnTo>
                    <a:pt x="900" y="599"/>
                  </a:lnTo>
                  <a:lnTo>
                    <a:pt x="1043" y="723"/>
                  </a:lnTo>
                  <a:cubicBezTo>
                    <a:pt x="1063" y="739"/>
                    <a:pt x="1088" y="747"/>
                    <a:pt x="1113" y="747"/>
                  </a:cubicBezTo>
                  <a:cubicBezTo>
                    <a:pt x="1149" y="747"/>
                    <a:pt x="1184" y="732"/>
                    <a:pt x="1206" y="704"/>
                  </a:cubicBezTo>
                  <a:lnTo>
                    <a:pt x="1541" y="283"/>
                  </a:lnTo>
                  <a:lnTo>
                    <a:pt x="1331" y="15"/>
                  </a:lnTo>
                  <a:cubicBezTo>
                    <a:pt x="1321" y="5"/>
                    <a:pt x="1309" y="1"/>
                    <a:pt x="1297" y="1"/>
                  </a:cubicBezTo>
                  <a:cubicBezTo>
                    <a:pt x="1285" y="1"/>
                    <a:pt x="1273" y="5"/>
                    <a:pt x="1264" y="15"/>
                  </a:cubicBezTo>
                  <a:lnTo>
                    <a:pt x="775" y="503"/>
                  </a:lnTo>
                  <a:lnTo>
                    <a:pt x="287" y="15"/>
                  </a:lnTo>
                  <a:cubicBezTo>
                    <a:pt x="278" y="5"/>
                    <a:pt x="266" y="1"/>
                    <a:pt x="25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89"/>
            <p:cNvSpPr/>
            <p:nvPr/>
          </p:nvSpPr>
          <p:spPr>
            <a:xfrm>
              <a:off x="6373109" y="3552913"/>
              <a:ext cx="6775" cy="98554"/>
            </a:xfrm>
            <a:custGeom>
              <a:avLst/>
              <a:gdLst/>
              <a:ahLst/>
              <a:cxnLst/>
              <a:rect l="l" t="t" r="r" b="b"/>
              <a:pathLst>
                <a:path w="258" h="3753" extrusionOk="0">
                  <a:moveTo>
                    <a:pt x="139" y="0"/>
                  </a:moveTo>
                  <a:cubicBezTo>
                    <a:pt x="134" y="0"/>
                    <a:pt x="129" y="1"/>
                    <a:pt x="124" y="1"/>
                  </a:cubicBezTo>
                  <a:cubicBezTo>
                    <a:pt x="57" y="1"/>
                    <a:pt x="0" y="49"/>
                    <a:pt x="0" y="116"/>
                  </a:cubicBezTo>
                  <a:lnTo>
                    <a:pt x="0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58" y="55"/>
                    <a:pt x="201" y="0"/>
                    <a:pt x="13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89"/>
            <p:cNvSpPr/>
            <p:nvPr/>
          </p:nvSpPr>
          <p:spPr>
            <a:xfrm>
              <a:off x="6349974" y="3368726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0" y="2259"/>
                    <a:pt x="1005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89"/>
            <p:cNvSpPr/>
            <p:nvPr/>
          </p:nvSpPr>
          <p:spPr>
            <a:xfrm>
              <a:off x="6349974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45" y="0"/>
                    <a:pt x="1" y="335"/>
                    <a:pt x="10" y="756"/>
                  </a:cubicBezTo>
                  <a:lnTo>
                    <a:pt x="10" y="1254"/>
                  </a:lnTo>
                  <a:cubicBezTo>
                    <a:pt x="2" y="1828"/>
                    <a:pt x="478" y="2257"/>
                    <a:pt x="1005" y="2257"/>
                  </a:cubicBezTo>
                  <a:cubicBezTo>
                    <a:pt x="1129" y="2257"/>
                    <a:pt x="1255" y="2233"/>
                    <a:pt x="1379" y="2182"/>
                  </a:cubicBezTo>
                  <a:cubicBezTo>
                    <a:pt x="1005" y="2029"/>
                    <a:pt x="757" y="1666"/>
                    <a:pt x="757" y="1254"/>
                  </a:cubicBezTo>
                  <a:lnTo>
                    <a:pt x="757" y="756"/>
                  </a:lnTo>
                  <a:cubicBezTo>
                    <a:pt x="757" y="393"/>
                    <a:pt x="1015" y="77"/>
                    <a:pt x="1379" y="20"/>
                  </a:cubicBezTo>
                  <a:cubicBezTo>
                    <a:pt x="1340" y="10"/>
                    <a:pt x="130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89"/>
            <p:cNvSpPr/>
            <p:nvPr/>
          </p:nvSpPr>
          <p:spPr>
            <a:xfrm>
              <a:off x="6349974" y="3368726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89"/>
            <p:cNvSpPr/>
            <p:nvPr/>
          </p:nvSpPr>
          <p:spPr>
            <a:xfrm>
              <a:off x="6349974" y="3368726"/>
              <a:ext cx="36213" cy="24159"/>
            </a:xfrm>
            <a:custGeom>
              <a:avLst/>
              <a:gdLst/>
              <a:ahLst/>
              <a:cxnLst/>
              <a:rect l="l" t="t" r="r" b="b"/>
              <a:pathLst>
                <a:path w="1379" h="920" extrusionOk="0">
                  <a:moveTo>
                    <a:pt x="757" y="0"/>
                  </a:moveTo>
                  <a:cubicBezTo>
                    <a:pt x="345" y="0"/>
                    <a:pt x="1" y="335"/>
                    <a:pt x="10" y="756"/>
                  </a:cubicBezTo>
                  <a:cubicBezTo>
                    <a:pt x="249" y="823"/>
                    <a:pt x="498" y="881"/>
                    <a:pt x="757" y="919"/>
                  </a:cubicBezTo>
                  <a:lnTo>
                    <a:pt x="757" y="756"/>
                  </a:lnTo>
                  <a:cubicBezTo>
                    <a:pt x="757" y="393"/>
                    <a:pt x="1015" y="77"/>
                    <a:pt x="1379" y="20"/>
                  </a:cubicBezTo>
                  <a:cubicBezTo>
                    <a:pt x="1340" y="10"/>
                    <a:pt x="130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89"/>
            <p:cNvSpPr/>
            <p:nvPr/>
          </p:nvSpPr>
          <p:spPr>
            <a:xfrm>
              <a:off x="6468354" y="3421508"/>
              <a:ext cx="26418" cy="26155"/>
            </a:xfrm>
            <a:custGeom>
              <a:avLst/>
              <a:gdLst/>
              <a:ahLst/>
              <a:cxnLst/>
              <a:rect l="l" t="t" r="r" b="b"/>
              <a:pathLst>
                <a:path w="1006" h="996" extrusionOk="0">
                  <a:moveTo>
                    <a:pt x="0" y="0"/>
                  </a:moveTo>
                  <a:lnTo>
                    <a:pt x="0" y="995"/>
                  </a:lnTo>
                  <a:lnTo>
                    <a:pt x="1005" y="99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89"/>
            <p:cNvSpPr/>
            <p:nvPr/>
          </p:nvSpPr>
          <p:spPr>
            <a:xfrm>
              <a:off x="6467094" y="3421508"/>
              <a:ext cx="28912" cy="19695"/>
            </a:xfrm>
            <a:custGeom>
              <a:avLst/>
              <a:gdLst/>
              <a:ahLst/>
              <a:cxnLst/>
              <a:rect l="l" t="t" r="r" b="b"/>
              <a:pathLst>
                <a:path w="1101" h="750" extrusionOk="0">
                  <a:moveTo>
                    <a:pt x="48" y="0"/>
                  </a:moveTo>
                  <a:lnTo>
                    <a:pt x="48" y="498"/>
                  </a:lnTo>
                  <a:cubicBezTo>
                    <a:pt x="48" y="546"/>
                    <a:pt x="29" y="603"/>
                    <a:pt x="0" y="641"/>
                  </a:cubicBezTo>
                  <a:cubicBezTo>
                    <a:pt x="177" y="713"/>
                    <a:pt x="364" y="749"/>
                    <a:pt x="551" y="749"/>
                  </a:cubicBezTo>
                  <a:cubicBezTo>
                    <a:pt x="737" y="749"/>
                    <a:pt x="924" y="713"/>
                    <a:pt x="1101" y="641"/>
                  </a:cubicBezTo>
                  <a:cubicBezTo>
                    <a:pt x="1063" y="603"/>
                    <a:pt x="1053" y="546"/>
                    <a:pt x="1053" y="49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89"/>
            <p:cNvSpPr/>
            <p:nvPr/>
          </p:nvSpPr>
          <p:spPr>
            <a:xfrm>
              <a:off x="6441963" y="3442096"/>
              <a:ext cx="78938" cy="97556"/>
            </a:xfrm>
            <a:custGeom>
              <a:avLst/>
              <a:gdLst/>
              <a:ahLst/>
              <a:cxnLst/>
              <a:rect l="l" t="t" r="r" b="b"/>
              <a:pathLst>
                <a:path w="3006" h="3715" extrusionOk="0">
                  <a:moveTo>
                    <a:pt x="737" y="1"/>
                  </a:moveTo>
                  <a:lnTo>
                    <a:pt x="278" y="231"/>
                  </a:lnTo>
                  <a:cubicBezTo>
                    <a:pt x="11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8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05" y="268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37" y="231"/>
                  </a:cubicBezTo>
                  <a:lnTo>
                    <a:pt x="2278" y="1"/>
                  </a:lnTo>
                  <a:cubicBezTo>
                    <a:pt x="2111" y="203"/>
                    <a:pt x="1595" y="212"/>
                    <a:pt x="1514" y="212"/>
                  </a:cubicBezTo>
                  <a:cubicBezTo>
                    <a:pt x="1507" y="212"/>
                    <a:pt x="1503" y="211"/>
                    <a:pt x="1503" y="211"/>
                  </a:cubicBezTo>
                  <a:cubicBezTo>
                    <a:pt x="1503" y="211"/>
                    <a:pt x="1499" y="212"/>
                    <a:pt x="1492" y="212"/>
                  </a:cubicBezTo>
                  <a:cubicBezTo>
                    <a:pt x="1412" y="212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89"/>
            <p:cNvSpPr/>
            <p:nvPr/>
          </p:nvSpPr>
          <p:spPr>
            <a:xfrm>
              <a:off x="6455277" y="3539862"/>
              <a:ext cx="52546" cy="111605"/>
            </a:xfrm>
            <a:custGeom>
              <a:avLst/>
              <a:gdLst/>
              <a:ahLst/>
              <a:cxnLst/>
              <a:rect l="l" t="t" r="r" b="b"/>
              <a:pathLst>
                <a:path w="200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01" y="4250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89"/>
            <p:cNvSpPr/>
            <p:nvPr/>
          </p:nvSpPr>
          <p:spPr>
            <a:xfrm>
              <a:off x="6441963" y="3452915"/>
              <a:ext cx="13340" cy="86973"/>
            </a:xfrm>
            <a:custGeom>
              <a:avLst/>
              <a:gdLst/>
              <a:ahLst/>
              <a:cxnLst/>
              <a:rect l="l" t="t" r="r" b="b"/>
              <a:pathLst>
                <a:path w="508" h="3312" extrusionOk="0">
                  <a:moveTo>
                    <a:pt x="77" y="0"/>
                  </a:moveTo>
                  <a:cubicBezTo>
                    <a:pt x="29" y="77"/>
                    <a:pt x="0" y="173"/>
                    <a:pt x="0" y="268"/>
                  </a:cubicBezTo>
                  <a:lnTo>
                    <a:pt x="0" y="1723"/>
                  </a:lnTo>
                  <a:cubicBezTo>
                    <a:pt x="0" y="2269"/>
                    <a:pt x="163" y="2795"/>
                    <a:pt x="469" y="3245"/>
                  </a:cubicBezTo>
                  <a:lnTo>
                    <a:pt x="508" y="3312"/>
                  </a:lnTo>
                  <a:lnTo>
                    <a:pt x="508" y="575"/>
                  </a:lnTo>
                  <a:cubicBezTo>
                    <a:pt x="508" y="412"/>
                    <a:pt x="431" y="268"/>
                    <a:pt x="307" y="1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3" name="Google Shape;12923;p89"/>
            <p:cNvSpPr/>
            <p:nvPr/>
          </p:nvSpPr>
          <p:spPr>
            <a:xfrm>
              <a:off x="6507797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422" y="0"/>
                  </a:moveTo>
                  <a:lnTo>
                    <a:pt x="202" y="173"/>
                  </a:lnTo>
                  <a:cubicBezTo>
                    <a:pt x="77" y="268"/>
                    <a:pt x="1" y="412"/>
                    <a:pt x="1" y="575"/>
                  </a:cubicBezTo>
                  <a:lnTo>
                    <a:pt x="1" y="3312"/>
                  </a:lnTo>
                  <a:lnTo>
                    <a:pt x="39" y="3245"/>
                  </a:lnTo>
                  <a:cubicBezTo>
                    <a:pt x="336" y="2795"/>
                    <a:pt x="498" y="2269"/>
                    <a:pt x="498" y="1723"/>
                  </a:cubicBezTo>
                  <a:lnTo>
                    <a:pt x="498" y="268"/>
                  </a:lnTo>
                  <a:cubicBezTo>
                    <a:pt x="498" y="173"/>
                    <a:pt x="470" y="77"/>
                    <a:pt x="422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4" name="Google Shape;12924;p89"/>
            <p:cNvSpPr/>
            <p:nvPr/>
          </p:nvSpPr>
          <p:spPr>
            <a:xfrm>
              <a:off x="6461317" y="3434691"/>
              <a:ext cx="40493" cy="105198"/>
            </a:xfrm>
            <a:custGeom>
              <a:avLst/>
              <a:gdLst/>
              <a:ahLst/>
              <a:cxnLst/>
              <a:rect l="l" t="t" r="r" b="b"/>
              <a:pathLst>
                <a:path w="1542" h="4006" extrusionOk="0">
                  <a:moveTo>
                    <a:pt x="244" y="1"/>
                  </a:moveTo>
                  <a:cubicBezTo>
                    <a:pt x="232" y="1"/>
                    <a:pt x="220" y="5"/>
                    <a:pt x="211" y="15"/>
                  </a:cubicBezTo>
                  <a:lnTo>
                    <a:pt x="0" y="283"/>
                  </a:lnTo>
                  <a:lnTo>
                    <a:pt x="335" y="704"/>
                  </a:lnTo>
                  <a:cubicBezTo>
                    <a:pt x="357" y="732"/>
                    <a:pt x="393" y="747"/>
                    <a:pt x="428" y="747"/>
                  </a:cubicBezTo>
                  <a:cubicBezTo>
                    <a:pt x="453" y="747"/>
                    <a:pt x="478" y="739"/>
                    <a:pt x="498" y="723"/>
                  </a:cubicBezTo>
                  <a:lnTo>
                    <a:pt x="641" y="599"/>
                  </a:lnTo>
                  <a:lnTo>
                    <a:pt x="641" y="4006"/>
                  </a:lnTo>
                  <a:lnTo>
                    <a:pt x="890" y="4006"/>
                  </a:lnTo>
                  <a:lnTo>
                    <a:pt x="890" y="599"/>
                  </a:lnTo>
                  <a:lnTo>
                    <a:pt x="1043" y="723"/>
                  </a:lnTo>
                  <a:cubicBezTo>
                    <a:pt x="1063" y="739"/>
                    <a:pt x="1087" y="747"/>
                    <a:pt x="1110" y="747"/>
                  </a:cubicBezTo>
                  <a:cubicBezTo>
                    <a:pt x="1142" y="747"/>
                    <a:pt x="1174" y="732"/>
                    <a:pt x="1197" y="704"/>
                  </a:cubicBezTo>
                  <a:lnTo>
                    <a:pt x="1541" y="283"/>
                  </a:lnTo>
                  <a:lnTo>
                    <a:pt x="1321" y="15"/>
                  </a:lnTo>
                  <a:cubicBezTo>
                    <a:pt x="1311" y="5"/>
                    <a:pt x="1299" y="1"/>
                    <a:pt x="1287" y="1"/>
                  </a:cubicBezTo>
                  <a:cubicBezTo>
                    <a:pt x="1275" y="1"/>
                    <a:pt x="1264" y="5"/>
                    <a:pt x="1254" y="15"/>
                  </a:cubicBezTo>
                  <a:lnTo>
                    <a:pt x="766" y="503"/>
                  </a:lnTo>
                  <a:lnTo>
                    <a:pt x="278" y="15"/>
                  </a:lnTo>
                  <a:cubicBezTo>
                    <a:pt x="268" y="5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89"/>
            <p:cNvSpPr/>
            <p:nvPr/>
          </p:nvSpPr>
          <p:spPr>
            <a:xfrm>
              <a:off x="6478412" y="3552913"/>
              <a:ext cx="6539" cy="98554"/>
            </a:xfrm>
            <a:custGeom>
              <a:avLst/>
              <a:gdLst/>
              <a:ahLst/>
              <a:cxnLst/>
              <a:rect l="l" t="t" r="r" b="b"/>
              <a:pathLst>
                <a:path w="249" h="3753" extrusionOk="0">
                  <a:moveTo>
                    <a:pt x="131" y="0"/>
                  </a:moveTo>
                  <a:cubicBezTo>
                    <a:pt x="126" y="0"/>
                    <a:pt x="120" y="1"/>
                    <a:pt x="115" y="1"/>
                  </a:cubicBezTo>
                  <a:cubicBezTo>
                    <a:pt x="48" y="1"/>
                    <a:pt x="0" y="49"/>
                    <a:pt x="0" y="116"/>
                  </a:cubicBezTo>
                  <a:lnTo>
                    <a:pt x="0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49" y="55"/>
                    <a:pt x="200" y="0"/>
                    <a:pt x="13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89"/>
            <p:cNvSpPr/>
            <p:nvPr/>
          </p:nvSpPr>
          <p:spPr>
            <a:xfrm>
              <a:off x="6455277" y="3368726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41" y="2259"/>
                    <a:pt x="99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89"/>
            <p:cNvSpPr/>
            <p:nvPr/>
          </p:nvSpPr>
          <p:spPr>
            <a:xfrm>
              <a:off x="6455277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3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28"/>
                    <a:pt x="471" y="2257"/>
                    <a:pt x="1001" y="2257"/>
                  </a:cubicBezTo>
                  <a:cubicBezTo>
                    <a:pt x="1126" y="2257"/>
                    <a:pt x="1253" y="2233"/>
                    <a:pt x="1379" y="2182"/>
                  </a:cubicBezTo>
                  <a:cubicBezTo>
                    <a:pt x="996" y="2029"/>
                    <a:pt x="747" y="1666"/>
                    <a:pt x="747" y="1254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79" y="20"/>
                  </a:cubicBezTo>
                  <a:cubicBezTo>
                    <a:pt x="133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89"/>
            <p:cNvSpPr/>
            <p:nvPr/>
          </p:nvSpPr>
          <p:spPr>
            <a:xfrm>
              <a:off x="6455277" y="3368726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1" y="335"/>
                    <a:pt x="1" y="756"/>
                  </a:cubicBezTo>
                  <a:cubicBezTo>
                    <a:pt x="1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89"/>
            <p:cNvSpPr/>
            <p:nvPr/>
          </p:nvSpPr>
          <p:spPr>
            <a:xfrm>
              <a:off x="6455277" y="3368726"/>
              <a:ext cx="36213" cy="24159"/>
            </a:xfrm>
            <a:custGeom>
              <a:avLst/>
              <a:gdLst/>
              <a:ahLst/>
              <a:cxnLst/>
              <a:rect l="l" t="t" r="r" b="b"/>
              <a:pathLst>
                <a:path w="1379" h="920" extrusionOk="0">
                  <a:moveTo>
                    <a:pt x="757" y="0"/>
                  </a:moveTo>
                  <a:cubicBezTo>
                    <a:pt x="335" y="0"/>
                    <a:pt x="1" y="335"/>
                    <a:pt x="1" y="756"/>
                  </a:cubicBezTo>
                  <a:cubicBezTo>
                    <a:pt x="249" y="823"/>
                    <a:pt x="498" y="881"/>
                    <a:pt x="757" y="919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79" y="20"/>
                  </a:cubicBezTo>
                  <a:cubicBezTo>
                    <a:pt x="133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89"/>
            <p:cNvSpPr/>
            <p:nvPr/>
          </p:nvSpPr>
          <p:spPr>
            <a:xfrm>
              <a:off x="6257985" y="3421508"/>
              <a:ext cx="26181" cy="26155"/>
            </a:xfrm>
            <a:custGeom>
              <a:avLst/>
              <a:gdLst/>
              <a:ahLst/>
              <a:cxnLst/>
              <a:rect l="l" t="t" r="r" b="b"/>
              <a:pathLst>
                <a:path w="997" h="996" extrusionOk="0">
                  <a:moveTo>
                    <a:pt x="1" y="0"/>
                  </a:moveTo>
                  <a:lnTo>
                    <a:pt x="1" y="995"/>
                  </a:lnTo>
                  <a:lnTo>
                    <a:pt x="996" y="99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89"/>
            <p:cNvSpPr/>
            <p:nvPr/>
          </p:nvSpPr>
          <p:spPr>
            <a:xfrm>
              <a:off x="6256725" y="3421508"/>
              <a:ext cx="28676" cy="19695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49" y="0"/>
                  </a:moveTo>
                  <a:lnTo>
                    <a:pt x="49" y="498"/>
                  </a:lnTo>
                  <a:cubicBezTo>
                    <a:pt x="49" y="546"/>
                    <a:pt x="30" y="603"/>
                    <a:pt x="1" y="641"/>
                  </a:cubicBezTo>
                  <a:cubicBezTo>
                    <a:pt x="173" y="713"/>
                    <a:pt x="360" y="749"/>
                    <a:pt x="547" y="749"/>
                  </a:cubicBezTo>
                  <a:cubicBezTo>
                    <a:pt x="733" y="749"/>
                    <a:pt x="920" y="713"/>
                    <a:pt x="1092" y="641"/>
                  </a:cubicBezTo>
                  <a:cubicBezTo>
                    <a:pt x="1063" y="603"/>
                    <a:pt x="1044" y="546"/>
                    <a:pt x="1044" y="498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89"/>
            <p:cNvSpPr/>
            <p:nvPr/>
          </p:nvSpPr>
          <p:spPr>
            <a:xfrm>
              <a:off x="6231594" y="3442096"/>
              <a:ext cx="78964" cy="97556"/>
            </a:xfrm>
            <a:custGeom>
              <a:avLst/>
              <a:gdLst/>
              <a:ahLst/>
              <a:cxnLst/>
              <a:rect l="l" t="t" r="r" b="b"/>
              <a:pathLst>
                <a:path w="3007" h="3715" extrusionOk="0">
                  <a:moveTo>
                    <a:pt x="738" y="1"/>
                  </a:moveTo>
                  <a:lnTo>
                    <a:pt x="279" y="231"/>
                  </a:lnTo>
                  <a:cubicBezTo>
                    <a:pt x="106" y="317"/>
                    <a:pt x="1" y="489"/>
                    <a:pt x="1" y="680"/>
                  </a:cubicBezTo>
                  <a:lnTo>
                    <a:pt x="1" y="2135"/>
                  </a:lnTo>
                  <a:cubicBezTo>
                    <a:pt x="1" y="2681"/>
                    <a:pt x="164" y="3207"/>
                    <a:pt x="460" y="3657"/>
                  </a:cubicBezTo>
                  <a:lnTo>
                    <a:pt x="499" y="3714"/>
                  </a:lnTo>
                  <a:lnTo>
                    <a:pt x="2508" y="3714"/>
                  </a:lnTo>
                  <a:lnTo>
                    <a:pt x="2537" y="3657"/>
                  </a:lnTo>
                  <a:cubicBezTo>
                    <a:pt x="2843" y="3207"/>
                    <a:pt x="3006" y="268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901" y="317"/>
                    <a:pt x="2729" y="231"/>
                  </a:cubicBezTo>
                  <a:lnTo>
                    <a:pt x="2269" y="1"/>
                  </a:lnTo>
                  <a:cubicBezTo>
                    <a:pt x="2102" y="203"/>
                    <a:pt x="1594" y="212"/>
                    <a:pt x="1514" y="212"/>
                  </a:cubicBezTo>
                  <a:cubicBezTo>
                    <a:pt x="1507" y="212"/>
                    <a:pt x="1504" y="211"/>
                    <a:pt x="1504" y="211"/>
                  </a:cubicBezTo>
                  <a:cubicBezTo>
                    <a:pt x="1504" y="211"/>
                    <a:pt x="1500" y="212"/>
                    <a:pt x="1493" y="212"/>
                  </a:cubicBezTo>
                  <a:cubicBezTo>
                    <a:pt x="1413" y="212"/>
                    <a:pt x="905" y="203"/>
                    <a:pt x="738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89"/>
            <p:cNvSpPr/>
            <p:nvPr/>
          </p:nvSpPr>
          <p:spPr>
            <a:xfrm>
              <a:off x="6244672" y="3539862"/>
              <a:ext cx="52809" cy="111605"/>
            </a:xfrm>
            <a:custGeom>
              <a:avLst/>
              <a:gdLst/>
              <a:ahLst/>
              <a:cxnLst/>
              <a:rect l="l" t="t" r="r" b="b"/>
              <a:pathLst>
                <a:path w="201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10" y="425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89"/>
            <p:cNvSpPr/>
            <p:nvPr/>
          </p:nvSpPr>
          <p:spPr>
            <a:xfrm>
              <a:off x="6231594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78" y="0"/>
                  </a:moveTo>
                  <a:cubicBezTo>
                    <a:pt x="30" y="77"/>
                    <a:pt x="1" y="173"/>
                    <a:pt x="1" y="268"/>
                  </a:cubicBezTo>
                  <a:lnTo>
                    <a:pt x="1" y="1723"/>
                  </a:lnTo>
                  <a:cubicBezTo>
                    <a:pt x="1" y="2269"/>
                    <a:pt x="164" y="2795"/>
                    <a:pt x="460" y="3245"/>
                  </a:cubicBezTo>
                  <a:lnTo>
                    <a:pt x="499" y="3312"/>
                  </a:lnTo>
                  <a:lnTo>
                    <a:pt x="499" y="575"/>
                  </a:lnTo>
                  <a:cubicBezTo>
                    <a:pt x="499" y="412"/>
                    <a:pt x="432" y="268"/>
                    <a:pt x="307" y="173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89"/>
            <p:cNvSpPr/>
            <p:nvPr/>
          </p:nvSpPr>
          <p:spPr>
            <a:xfrm>
              <a:off x="6297454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421" y="0"/>
                  </a:moveTo>
                  <a:lnTo>
                    <a:pt x="201" y="173"/>
                  </a:lnTo>
                  <a:cubicBezTo>
                    <a:pt x="67" y="268"/>
                    <a:pt x="0" y="412"/>
                    <a:pt x="0" y="575"/>
                  </a:cubicBezTo>
                  <a:lnTo>
                    <a:pt x="0" y="3312"/>
                  </a:lnTo>
                  <a:lnTo>
                    <a:pt x="39" y="3245"/>
                  </a:lnTo>
                  <a:cubicBezTo>
                    <a:pt x="335" y="2795"/>
                    <a:pt x="498" y="2269"/>
                    <a:pt x="498" y="1723"/>
                  </a:cubicBezTo>
                  <a:lnTo>
                    <a:pt x="498" y="268"/>
                  </a:lnTo>
                  <a:cubicBezTo>
                    <a:pt x="498" y="173"/>
                    <a:pt x="469" y="77"/>
                    <a:pt x="42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89"/>
            <p:cNvSpPr/>
            <p:nvPr/>
          </p:nvSpPr>
          <p:spPr>
            <a:xfrm>
              <a:off x="6250948" y="3434691"/>
              <a:ext cx="40257" cy="105198"/>
            </a:xfrm>
            <a:custGeom>
              <a:avLst/>
              <a:gdLst/>
              <a:ahLst/>
              <a:cxnLst/>
              <a:rect l="l" t="t" r="r" b="b"/>
              <a:pathLst>
                <a:path w="1533" h="4006" extrusionOk="0">
                  <a:moveTo>
                    <a:pt x="245" y="1"/>
                  </a:moveTo>
                  <a:cubicBezTo>
                    <a:pt x="233" y="1"/>
                    <a:pt x="221" y="5"/>
                    <a:pt x="211" y="15"/>
                  </a:cubicBezTo>
                  <a:lnTo>
                    <a:pt x="1" y="283"/>
                  </a:lnTo>
                  <a:lnTo>
                    <a:pt x="336" y="704"/>
                  </a:lnTo>
                  <a:cubicBezTo>
                    <a:pt x="358" y="732"/>
                    <a:pt x="393" y="747"/>
                    <a:pt x="428" y="747"/>
                  </a:cubicBezTo>
                  <a:cubicBezTo>
                    <a:pt x="454" y="747"/>
                    <a:pt x="479" y="739"/>
                    <a:pt x="499" y="723"/>
                  </a:cubicBezTo>
                  <a:lnTo>
                    <a:pt x="642" y="599"/>
                  </a:lnTo>
                  <a:lnTo>
                    <a:pt x="642" y="4006"/>
                  </a:lnTo>
                  <a:lnTo>
                    <a:pt x="891" y="4006"/>
                  </a:lnTo>
                  <a:lnTo>
                    <a:pt x="891" y="599"/>
                  </a:lnTo>
                  <a:lnTo>
                    <a:pt x="1044" y="723"/>
                  </a:lnTo>
                  <a:cubicBezTo>
                    <a:pt x="1064" y="739"/>
                    <a:pt x="1087" y="747"/>
                    <a:pt x="1110" y="747"/>
                  </a:cubicBezTo>
                  <a:cubicBezTo>
                    <a:pt x="1143" y="747"/>
                    <a:pt x="1175" y="732"/>
                    <a:pt x="1197" y="704"/>
                  </a:cubicBezTo>
                  <a:lnTo>
                    <a:pt x="1532" y="283"/>
                  </a:lnTo>
                  <a:lnTo>
                    <a:pt x="1322" y="15"/>
                  </a:lnTo>
                  <a:cubicBezTo>
                    <a:pt x="1312" y="5"/>
                    <a:pt x="1300" y="1"/>
                    <a:pt x="1288" y="1"/>
                  </a:cubicBezTo>
                  <a:cubicBezTo>
                    <a:pt x="1276" y="1"/>
                    <a:pt x="1264" y="5"/>
                    <a:pt x="1255" y="15"/>
                  </a:cubicBezTo>
                  <a:lnTo>
                    <a:pt x="767" y="503"/>
                  </a:lnTo>
                  <a:lnTo>
                    <a:pt x="278" y="15"/>
                  </a:lnTo>
                  <a:cubicBezTo>
                    <a:pt x="269" y="5"/>
                    <a:pt x="257" y="1"/>
                    <a:pt x="245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89"/>
            <p:cNvSpPr/>
            <p:nvPr/>
          </p:nvSpPr>
          <p:spPr>
            <a:xfrm>
              <a:off x="6268043" y="3552913"/>
              <a:ext cx="6565" cy="98554"/>
            </a:xfrm>
            <a:custGeom>
              <a:avLst/>
              <a:gdLst/>
              <a:ahLst/>
              <a:cxnLst/>
              <a:rect l="l" t="t" r="r" b="b"/>
              <a:pathLst>
                <a:path w="250" h="3753" extrusionOk="0">
                  <a:moveTo>
                    <a:pt x="132" y="0"/>
                  </a:moveTo>
                  <a:cubicBezTo>
                    <a:pt x="127" y="0"/>
                    <a:pt x="121" y="1"/>
                    <a:pt x="116" y="1"/>
                  </a:cubicBezTo>
                  <a:cubicBezTo>
                    <a:pt x="49" y="1"/>
                    <a:pt x="1" y="49"/>
                    <a:pt x="1" y="116"/>
                  </a:cubicBezTo>
                  <a:lnTo>
                    <a:pt x="1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49" y="55"/>
                    <a:pt x="200" y="0"/>
                    <a:pt x="132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89"/>
            <p:cNvSpPr/>
            <p:nvPr/>
          </p:nvSpPr>
          <p:spPr>
            <a:xfrm>
              <a:off x="6244672" y="3368726"/>
              <a:ext cx="52809" cy="59321"/>
            </a:xfrm>
            <a:custGeom>
              <a:avLst/>
              <a:gdLst/>
              <a:ahLst/>
              <a:cxnLst/>
              <a:rect l="l" t="t" r="r" b="b"/>
              <a:pathLst>
                <a:path w="2011" h="2259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0" y="2259"/>
                    <a:pt x="1006" y="2259"/>
                  </a:cubicBezTo>
                  <a:cubicBezTo>
                    <a:pt x="1561" y="2259"/>
                    <a:pt x="2010" y="1809"/>
                    <a:pt x="2010" y="1254"/>
                  </a:cubicBezTo>
                  <a:lnTo>
                    <a:pt x="2010" y="756"/>
                  </a:lnTo>
                  <a:cubicBezTo>
                    <a:pt x="2010" y="335"/>
                    <a:pt x="1675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89"/>
            <p:cNvSpPr/>
            <p:nvPr/>
          </p:nvSpPr>
          <p:spPr>
            <a:xfrm>
              <a:off x="6244934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8" y="2182"/>
                  </a:cubicBezTo>
                  <a:cubicBezTo>
                    <a:pt x="996" y="2029"/>
                    <a:pt x="747" y="1666"/>
                    <a:pt x="747" y="1254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69" y="20"/>
                  </a:cubicBezTo>
                  <a:cubicBezTo>
                    <a:pt x="1330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89"/>
            <p:cNvSpPr/>
            <p:nvPr/>
          </p:nvSpPr>
          <p:spPr>
            <a:xfrm>
              <a:off x="6244672" y="3368726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10" y="1005"/>
                  </a:cubicBezTo>
                  <a:lnTo>
                    <a:pt x="2010" y="756"/>
                  </a:lnTo>
                  <a:cubicBezTo>
                    <a:pt x="2010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89"/>
            <p:cNvSpPr/>
            <p:nvPr/>
          </p:nvSpPr>
          <p:spPr>
            <a:xfrm>
              <a:off x="6244934" y="3368726"/>
              <a:ext cx="35950" cy="24159"/>
            </a:xfrm>
            <a:custGeom>
              <a:avLst/>
              <a:gdLst/>
              <a:ahLst/>
              <a:cxnLst/>
              <a:rect l="l" t="t" r="r" b="b"/>
              <a:pathLst>
                <a:path w="1369" h="920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9" y="823"/>
                    <a:pt x="498" y="881"/>
                    <a:pt x="747" y="919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69" y="20"/>
                  </a:cubicBezTo>
                  <a:cubicBezTo>
                    <a:pt x="1330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2" name="Google Shape;12942;p89"/>
            <p:cNvSpPr/>
            <p:nvPr/>
          </p:nvSpPr>
          <p:spPr>
            <a:xfrm>
              <a:off x="6205229" y="3533087"/>
              <a:ext cx="26391" cy="26418"/>
            </a:xfrm>
            <a:custGeom>
              <a:avLst/>
              <a:gdLst/>
              <a:ahLst/>
              <a:cxnLst/>
              <a:rect l="l" t="t" r="r" b="b"/>
              <a:pathLst>
                <a:path w="1005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3" name="Google Shape;12943;p89"/>
            <p:cNvSpPr/>
            <p:nvPr/>
          </p:nvSpPr>
          <p:spPr>
            <a:xfrm>
              <a:off x="6203969" y="3533087"/>
              <a:ext cx="28912" cy="19931"/>
            </a:xfrm>
            <a:custGeom>
              <a:avLst/>
              <a:gdLst/>
              <a:ahLst/>
              <a:cxnLst/>
              <a:rect l="l" t="t" r="r" b="b"/>
              <a:pathLst>
                <a:path w="1101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39" y="603"/>
                    <a:pt x="0" y="651"/>
                  </a:cubicBezTo>
                  <a:cubicBezTo>
                    <a:pt x="177" y="723"/>
                    <a:pt x="364" y="759"/>
                    <a:pt x="551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89"/>
            <p:cNvSpPr/>
            <p:nvPr/>
          </p:nvSpPr>
          <p:spPr>
            <a:xfrm>
              <a:off x="6179074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28" y="1"/>
                  </a:moveTo>
                  <a:lnTo>
                    <a:pt x="278" y="230"/>
                  </a:lnTo>
                  <a:cubicBezTo>
                    <a:pt x="106" y="317"/>
                    <a:pt x="1" y="489"/>
                    <a:pt x="1" y="680"/>
                  </a:cubicBezTo>
                  <a:lnTo>
                    <a:pt x="1" y="2135"/>
                  </a:lnTo>
                  <a:cubicBezTo>
                    <a:pt x="1" y="2671"/>
                    <a:pt x="154" y="3207"/>
                    <a:pt x="460" y="3657"/>
                  </a:cubicBezTo>
                  <a:lnTo>
                    <a:pt x="498" y="3714"/>
                  </a:lnTo>
                  <a:lnTo>
                    <a:pt x="2499" y="3714"/>
                  </a:lnTo>
                  <a:lnTo>
                    <a:pt x="2537" y="3657"/>
                  </a:lnTo>
                  <a:cubicBezTo>
                    <a:pt x="2843" y="3207"/>
                    <a:pt x="3006" y="267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891" y="317"/>
                    <a:pt x="2728" y="230"/>
                  </a:cubicBezTo>
                  <a:lnTo>
                    <a:pt x="2269" y="1"/>
                  </a:lnTo>
                  <a:cubicBezTo>
                    <a:pt x="2102" y="203"/>
                    <a:pt x="1594" y="211"/>
                    <a:pt x="1514" y="211"/>
                  </a:cubicBezTo>
                  <a:cubicBezTo>
                    <a:pt x="1507" y="211"/>
                    <a:pt x="1503" y="211"/>
                    <a:pt x="1503" y="211"/>
                  </a:cubicBezTo>
                  <a:cubicBezTo>
                    <a:pt x="1503" y="211"/>
                    <a:pt x="1500" y="211"/>
                    <a:pt x="1493" y="211"/>
                  </a:cubicBezTo>
                  <a:cubicBezTo>
                    <a:pt x="1412" y="211"/>
                    <a:pt x="904" y="203"/>
                    <a:pt x="728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89"/>
            <p:cNvSpPr/>
            <p:nvPr/>
          </p:nvSpPr>
          <p:spPr>
            <a:xfrm>
              <a:off x="6192152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0" y="1"/>
                  </a:moveTo>
                  <a:lnTo>
                    <a:pt x="0" y="1503"/>
                  </a:lnTo>
                  <a:cubicBezTo>
                    <a:pt x="0" y="1647"/>
                    <a:pt x="115" y="1752"/>
                    <a:pt x="249" y="1752"/>
                  </a:cubicBezTo>
                  <a:lnTo>
                    <a:pt x="1752" y="1752"/>
                  </a:lnTo>
                  <a:cubicBezTo>
                    <a:pt x="1895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89"/>
            <p:cNvSpPr/>
            <p:nvPr/>
          </p:nvSpPr>
          <p:spPr>
            <a:xfrm>
              <a:off x="6179074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77" y="0"/>
                  </a:moveTo>
                  <a:cubicBezTo>
                    <a:pt x="20" y="77"/>
                    <a:pt x="1" y="163"/>
                    <a:pt x="1" y="259"/>
                  </a:cubicBezTo>
                  <a:lnTo>
                    <a:pt x="1" y="1713"/>
                  </a:lnTo>
                  <a:cubicBezTo>
                    <a:pt x="1" y="2259"/>
                    <a:pt x="154" y="2795"/>
                    <a:pt x="460" y="3245"/>
                  </a:cubicBezTo>
                  <a:lnTo>
                    <a:pt x="498" y="3302"/>
                  </a:lnTo>
                  <a:lnTo>
                    <a:pt x="498" y="565"/>
                  </a:lnTo>
                  <a:cubicBezTo>
                    <a:pt x="498" y="412"/>
                    <a:pt x="422" y="259"/>
                    <a:pt x="29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7" name="Google Shape;12947;p89"/>
            <p:cNvSpPr/>
            <p:nvPr/>
          </p:nvSpPr>
          <p:spPr>
            <a:xfrm>
              <a:off x="6244672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431" y="0"/>
                  </a:moveTo>
                  <a:lnTo>
                    <a:pt x="202" y="163"/>
                  </a:lnTo>
                  <a:cubicBezTo>
                    <a:pt x="77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45" y="2795"/>
                    <a:pt x="508" y="2259"/>
                    <a:pt x="508" y="1713"/>
                  </a:cubicBezTo>
                  <a:lnTo>
                    <a:pt x="508" y="259"/>
                  </a:lnTo>
                  <a:cubicBezTo>
                    <a:pt x="508" y="163"/>
                    <a:pt x="479" y="77"/>
                    <a:pt x="43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89"/>
            <p:cNvSpPr/>
            <p:nvPr/>
          </p:nvSpPr>
          <p:spPr>
            <a:xfrm>
              <a:off x="6198191" y="3546270"/>
              <a:ext cx="40467" cy="105198"/>
            </a:xfrm>
            <a:custGeom>
              <a:avLst/>
              <a:gdLst/>
              <a:ahLst/>
              <a:cxnLst/>
              <a:rect l="l" t="t" r="r" b="b"/>
              <a:pathLst>
                <a:path w="1541" h="4006" extrusionOk="0">
                  <a:moveTo>
                    <a:pt x="250" y="1"/>
                  </a:moveTo>
                  <a:cubicBezTo>
                    <a:pt x="237" y="1"/>
                    <a:pt x="225" y="6"/>
                    <a:pt x="220" y="15"/>
                  </a:cubicBezTo>
                  <a:lnTo>
                    <a:pt x="0" y="293"/>
                  </a:lnTo>
                  <a:lnTo>
                    <a:pt x="345" y="714"/>
                  </a:lnTo>
                  <a:cubicBezTo>
                    <a:pt x="365" y="739"/>
                    <a:pt x="393" y="751"/>
                    <a:pt x="422" y="751"/>
                  </a:cubicBezTo>
                  <a:cubicBezTo>
                    <a:pt x="448" y="751"/>
                    <a:pt x="475" y="741"/>
                    <a:pt x="498" y="723"/>
                  </a:cubicBezTo>
                  <a:lnTo>
                    <a:pt x="651" y="609"/>
                  </a:lnTo>
                  <a:lnTo>
                    <a:pt x="651" y="4006"/>
                  </a:lnTo>
                  <a:lnTo>
                    <a:pt x="900" y="4006"/>
                  </a:lnTo>
                  <a:lnTo>
                    <a:pt x="900" y="609"/>
                  </a:lnTo>
                  <a:lnTo>
                    <a:pt x="1043" y="723"/>
                  </a:lnTo>
                  <a:cubicBezTo>
                    <a:pt x="1065" y="745"/>
                    <a:pt x="1090" y="755"/>
                    <a:pt x="1116" y="755"/>
                  </a:cubicBezTo>
                  <a:cubicBezTo>
                    <a:pt x="1148" y="755"/>
                    <a:pt x="1180" y="740"/>
                    <a:pt x="1206" y="714"/>
                  </a:cubicBezTo>
                  <a:lnTo>
                    <a:pt x="1541" y="293"/>
                  </a:lnTo>
                  <a:lnTo>
                    <a:pt x="1330" y="25"/>
                  </a:lnTo>
                  <a:cubicBezTo>
                    <a:pt x="1321" y="15"/>
                    <a:pt x="1309" y="10"/>
                    <a:pt x="1297" y="10"/>
                  </a:cubicBezTo>
                  <a:cubicBezTo>
                    <a:pt x="1285" y="10"/>
                    <a:pt x="1273" y="15"/>
                    <a:pt x="1263" y="25"/>
                  </a:cubicBezTo>
                  <a:lnTo>
                    <a:pt x="775" y="503"/>
                  </a:lnTo>
                  <a:lnTo>
                    <a:pt x="287" y="15"/>
                  </a:lnTo>
                  <a:cubicBezTo>
                    <a:pt x="278" y="6"/>
                    <a:pt x="263" y="1"/>
                    <a:pt x="250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89"/>
            <p:cNvSpPr/>
            <p:nvPr/>
          </p:nvSpPr>
          <p:spPr>
            <a:xfrm>
              <a:off x="6215260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40" y="0"/>
                  </a:moveTo>
                  <a:cubicBezTo>
                    <a:pt x="135" y="0"/>
                    <a:pt x="130" y="0"/>
                    <a:pt x="125" y="1"/>
                  </a:cubicBezTo>
                  <a:cubicBezTo>
                    <a:pt x="58" y="1"/>
                    <a:pt x="1" y="49"/>
                    <a:pt x="1" y="116"/>
                  </a:cubicBezTo>
                  <a:lnTo>
                    <a:pt x="1" y="1245"/>
                  </a:lnTo>
                  <a:lnTo>
                    <a:pt x="250" y="1245"/>
                  </a:lnTo>
                  <a:lnTo>
                    <a:pt x="250" y="116"/>
                  </a:lnTo>
                  <a:cubicBezTo>
                    <a:pt x="250" y="54"/>
                    <a:pt x="200" y="0"/>
                    <a:pt x="140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0" name="Google Shape;12950;p89"/>
            <p:cNvSpPr/>
            <p:nvPr/>
          </p:nvSpPr>
          <p:spPr>
            <a:xfrm>
              <a:off x="6192152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09"/>
                    <a:pt x="450" y="2259"/>
                    <a:pt x="1005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89"/>
            <p:cNvSpPr/>
            <p:nvPr/>
          </p:nvSpPr>
          <p:spPr>
            <a:xfrm>
              <a:off x="6192204" y="3480567"/>
              <a:ext cx="36160" cy="59269"/>
            </a:xfrm>
            <a:custGeom>
              <a:avLst/>
              <a:gdLst/>
              <a:ahLst/>
              <a:cxnLst/>
              <a:rect l="l" t="t" r="r" b="b"/>
              <a:pathLst>
                <a:path w="1377" h="2257" extrusionOk="0">
                  <a:moveTo>
                    <a:pt x="754" y="0"/>
                  </a:moveTo>
                  <a:cubicBezTo>
                    <a:pt x="343" y="0"/>
                    <a:pt x="8" y="335"/>
                    <a:pt x="8" y="756"/>
                  </a:cubicBezTo>
                  <a:lnTo>
                    <a:pt x="8" y="1254"/>
                  </a:lnTo>
                  <a:cubicBezTo>
                    <a:pt x="0" y="1828"/>
                    <a:pt x="476" y="2257"/>
                    <a:pt x="1003" y="2257"/>
                  </a:cubicBezTo>
                  <a:cubicBezTo>
                    <a:pt x="1126" y="2257"/>
                    <a:pt x="1253" y="2233"/>
                    <a:pt x="1377" y="2182"/>
                  </a:cubicBezTo>
                  <a:cubicBezTo>
                    <a:pt x="1003" y="2029"/>
                    <a:pt x="754" y="1665"/>
                    <a:pt x="754" y="1254"/>
                  </a:cubicBezTo>
                  <a:lnTo>
                    <a:pt x="754" y="756"/>
                  </a:lnTo>
                  <a:cubicBezTo>
                    <a:pt x="754" y="383"/>
                    <a:pt x="1013" y="77"/>
                    <a:pt x="1377" y="10"/>
                  </a:cubicBezTo>
                  <a:cubicBezTo>
                    <a:pt x="1338" y="10"/>
                    <a:pt x="1300" y="0"/>
                    <a:pt x="125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89"/>
            <p:cNvSpPr/>
            <p:nvPr/>
          </p:nvSpPr>
          <p:spPr>
            <a:xfrm>
              <a:off x="6192152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0" y="756"/>
                    <a:pt x="756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89"/>
            <p:cNvSpPr/>
            <p:nvPr/>
          </p:nvSpPr>
          <p:spPr>
            <a:xfrm>
              <a:off x="6192414" y="3480567"/>
              <a:ext cx="35950" cy="23897"/>
            </a:xfrm>
            <a:custGeom>
              <a:avLst/>
              <a:gdLst/>
              <a:ahLst/>
              <a:cxnLst/>
              <a:rect l="l" t="t" r="r" b="b"/>
              <a:pathLst>
                <a:path w="1369" h="910" extrusionOk="0">
                  <a:moveTo>
                    <a:pt x="746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39" y="823"/>
                    <a:pt x="488" y="881"/>
                    <a:pt x="746" y="909"/>
                  </a:cubicBezTo>
                  <a:lnTo>
                    <a:pt x="746" y="756"/>
                  </a:lnTo>
                  <a:cubicBezTo>
                    <a:pt x="746" y="383"/>
                    <a:pt x="1005" y="77"/>
                    <a:pt x="1369" y="10"/>
                  </a:cubicBezTo>
                  <a:cubicBezTo>
                    <a:pt x="1330" y="10"/>
                    <a:pt x="1292" y="0"/>
                    <a:pt x="12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89"/>
            <p:cNvSpPr/>
            <p:nvPr/>
          </p:nvSpPr>
          <p:spPr>
            <a:xfrm>
              <a:off x="6310532" y="3533087"/>
              <a:ext cx="26391" cy="26418"/>
            </a:xfrm>
            <a:custGeom>
              <a:avLst/>
              <a:gdLst/>
              <a:ahLst/>
              <a:cxnLst/>
              <a:rect l="l" t="t" r="r" b="b"/>
              <a:pathLst>
                <a:path w="1005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89"/>
            <p:cNvSpPr/>
            <p:nvPr/>
          </p:nvSpPr>
          <p:spPr>
            <a:xfrm>
              <a:off x="6309271" y="3533087"/>
              <a:ext cx="28912" cy="19931"/>
            </a:xfrm>
            <a:custGeom>
              <a:avLst/>
              <a:gdLst/>
              <a:ahLst/>
              <a:cxnLst/>
              <a:rect l="l" t="t" r="r" b="b"/>
              <a:pathLst>
                <a:path w="1101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0" y="651"/>
                  </a:cubicBezTo>
                  <a:cubicBezTo>
                    <a:pt x="177" y="723"/>
                    <a:pt x="364" y="759"/>
                    <a:pt x="550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89"/>
            <p:cNvSpPr/>
            <p:nvPr/>
          </p:nvSpPr>
          <p:spPr>
            <a:xfrm>
              <a:off x="6284140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0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71"/>
                    <a:pt x="163" y="3207"/>
                    <a:pt x="469" y="3657"/>
                  </a:cubicBezTo>
                  <a:lnTo>
                    <a:pt x="507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43" y="3207"/>
                    <a:pt x="3005" y="267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28" y="230"/>
                  </a:cubicBezTo>
                  <a:lnTo>
                    <a:pt x="2278" y="1"/>
                  </a:lnTo>
                  <a:cubicBezTo>
                    <a:pt x="2102" y="203"/>
                    <a:pt x="1594" y="211"/>
                    <a:pt x="1513" y="211"/>
                  </a:cubicBezTo>
                  <a:cubicBezTo>
                    <a:pt x="1506" y="211"/>
                    <a:pt x="1503" y="211"/>
                    <a:pt x="1503" y="211"/>
                  </a:cubicBezTo>
                  <a:cubicBezTo>
                    <a:pt x="1503" y="211"/>
                    <a:pt x="1499" y="211"/>
                    <a:pt x="1492" y="211"/>
                  </a:cubicBezTo>
                  <a:cubicBezTo>
                    <a:pt x="1412" y="211"/>
                    <a:pt x="904" y="203"/>
                    <a:pt x="7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7" name="Google Shape;12957;p89"/>
            <p:cNvSpPr/>
            <p:nvPr/>
          </p:nvSpPr>
          <p:spPr>
            <a:xfrm>
              <a:off x="6297454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09"/>
                    <a:pt x="450" y="2259"/>
                    <a:pt x="99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8" name="Google Shape;12958;p89"/>
            <p:cNvSpPr/>
            <p:nvPr/>
          </p:nvSpPr>
          <p:spPr>
            <a:xfrm>
              <a:off x="6297454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6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9" y="2182"/>
                  </a:cubicBezTo>
                  <a:cubicBezTo>
                    <a:pt x="996" y="2029"/>
                    <a:pt x="74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89"/>
            <p:cNvSpPr/>
            <p:nvPr/>
          </p:nvSpPr>
          <p:spPr>
            <a:xfrm>
              <a:off x="6297454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0" y="1"/>
                  </a:moveTo>
                  <a:lnTo>
                    <a:pt x="0" y="1503"/>
                  </a:lnTo>
                  <a:cubicBezTo>
                    <a:pt x="0" y="1647"/>
                    <a:pt x="106" y="1752"/>
                    <a:pt x="249" y="1752"/>
                  </a:cubicBezTo>
                  <a:lnTo>
                    <a:pt x="1752" y="1752"/>
                  </a:lnTo>
                  <a:cubicBezTo>
                    <a:pt x="1886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89"/>
            <p:cNvSpPr/>
            <p:nvPr/>
          </p:nvSpPr>
          <p:spPr>
            <a:xfrm>
              <a:off x="6284140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77" y="0"/>
                  </a:moveTo>
                  <a:cubicBezTo>
                    <a:pt x="29" y="77"/>
                    <a:pt x="0" y="163"/>
                    <a:pt x="0" y="259"/>
                  </a:cubicBezTo>
                  <a:lnTo>
                    <a:pt x="0" y="1713"/>
                  </a:lnTo>
                  <a:cubicBezTo>
                    <a:pt x="0" y="2259"/>
                    <a:pt x="163" y="2795"/>
                    <a:pt x="469" y="3245"/>
                  </a:cubicBezTo>
                  <a:lnTo>
                    <a:pt x="507" y="3302"/>
                  </a:lnTo>
                  <a:lnTo>
                    <a:pt x="507" y="565"/>
                  </a:lnTo>
                  <a:cubicBezTo>
                    <a:pt x="507" y="412"/>
                    <a:pt x="431" y="259"/>
                    <a:pt x="306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89"/>
            <p:cNvSpPr/>
            <p:nvPr/>
          </p:nvSpPr>
          <p:spPr>
            <a:xfrm>
              <a:off x="6349974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422" y="0"/>
                  </a:moveTo>
                  <a:lnTo>
                    <a:pt x="202" y="163"/>
                  </a:lnTo>
                  <a:cubicBezTo>
                    <a:pt x="77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45" y="2795"/>
                    <a:pt x="498" y="2259"/>
                    <a:pt x="498" y="1713"/>
                  </a:cubicBezTo>
                  <a:lnTo>
                    <a:pt x="498" y="259"/>
                  </a:lnTo>
                  <a:cubicBezTo>
                    <a:pt x="498" y="163"/>
                    <a:pt x="479" y="77"/>
                    <a:pt x="42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89"/>
            <p:cNvSpPr/>
            <p:nvPr/>
          </p:nvSpPr>
          <p:spPr>
            <a:xfrm>
              <a:off x="6303494" y="3546532"/>
              <a:ext cx="40467" cy="104935"/>
            </a:xfrm>
            <a:custGeom>
              <a:avLst/>
              <a:gdLst/>
              <a:ahLst/>
              <a:cxnLst/>
              <a:rect l="l" t="t" r="r" b="b"/>
              <a:pathLst>
                <a:path w="1541" h="3996" extrusionOk="0">
                  <a:moveTo>
                    <a:pt x="244" y="0"/>
                  </a:moveTo>
                  <a:cubicBezTo>
                    <a:pt x="232" y="0"/>
                    <a:pt x="220" y="5"/>
                    <a:pt x="211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1" y="747"/>
                  </a:cubicBezTo>
                  <a:cubicBezTo>
                    <a:pt x="454" y="747"/>
                    <a:pt x="478" y="739"/>
                    <a:pt x="498" y="723"/>
                  </a:cubicBezTo>
                  <a:lnTo>
                    <a:pt x="641" y="599"/>
                  </a:lnTo>
                  <a:lnTo>
                    <a:pt x="641" y="3996"/>
                  </a:lnTo>
                  <a:lnTo>
                    <a:pt x="900" y="3996"/>
                  </a:lnTo>
                  <a:lnTo>
                    <a:pt x="900" y="599"/>
                  </a:lnTo>
                  <a:lnTo>
                    <a:pt x="1043" y="713"/>
                  </a:lnTo>
                  <a:cubicBezTo>
                    <a:pt x="1065" y="735"/>
                    <a:pt x="1090" y="745"/>
                    <a:pt x="1115" y="745"/>
                  </a:cubicBezTo>
                  <a:cubicBezTo>
                    <a:pt x="1146" y="745"/>
                    <a:pt x="1175" y="730"/>
                    <a:pt x="1196" y="704"/>
                  </a:cubicBezTo>
                  <a:lnTo>
                    <a:pt x="1541" y="283"/>
                  </a:lnTo>
                  <a:lnTo>
                    <a:pt x="1321" y="15"/>
                  </a:lnTo>
                  <a:cubicBezTo>
                    <a:pt x="1311" y="5"/>
                    <a:pt x="1299" y="0"/>
                    <a:pt x="1287" y="0"/>
                  </a:cubicBezTo>
                  <a:cubicBezTo>
                    <a:pt x="1275" y="0"/>
                    <a:pt x="1263" y="5"/>
                    <a:pt x="1254" y="15"/>
                  </a:cubicBezTo>
                  <a:lnTo>
                    <a:pt x="766" y="493"/>
                  </a:lnTo>
                  <a:lnTo>
                    <a:pt x="278" y="15"/>
                  </a:lnTo>
                  <a:cubicBezTo>
                    <a:pt x="268" y="5"/>
                    <a:pt x="256" y="0"/>
                    <a:pt x="24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3" name="Google Shape;12963;p89"/>
            <p:cNvSpPr/>
            <p:nvPr/>
          </p:nvSpPr>
          <p:spPr>
            <a:xfrm>
              <a:off x="6320563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32" y="0"/>
                  </a:moveTo>
                  <a:cubicBezTo>
                    <a:pt x="127" y="0"/>
                    <a:pt x="121" y="0"/>
                    <a:pt x="116" y="1"/>
                  </a:cubicBezTo>
                  <a:cubicBezTo>
                    <a:pt x="49" y="1"/>
                    <a:pt x="1" y="49"/>
                    <a:pt x="1" y="116"/>
                  </a:cubicBezTo>
                  <a:lnTo>
                    <a:pt x="1" y="1245"/>
                  </a:lnTo>
                  <a:lnTo>
                    <a:pt x="250" y="1245"/>
                  </a:lnTo>
                  <a:lnTo>
                    <a:pt x="250" y="116"/>
                  </a:lnTo>
                  <a:cubicBezTo>
                    <a:pt x="250" y="54"/>
                    <a:pt x="200" y="0"/>
                    <a:pt x="132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89"/>
            <p:cNvSpPr/>
            <p:nvPr/>
          </p:nvSpPr>
          <p:spPr>
            <a:xfrm>
              <a:off x="6297454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0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89"/>
            <p:cNvSpPr/>
            <p:nvPr/>
          </p:nvSpPr>
          <p:spPr>
            <a:xfrm>
              <a:off x="6297454" y="3480567"/>
              <a:ext cx="36213" cy="23897"/>
            </a:xfrm>
            <a:custGeom>
              <a:avLst/>
              <a:gdLst/>
              <a:ahLst/>
              <a:cxnLst/>
              <a:rect l="l" t="t" r="r" b="b"/>
              <a:pathLst>
                <a:path w="1379" h="910" extrusionOk="0">
                  <a:moveTo>
                    <a:pt x="756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9" y="823"/>
                    <a:pt x="498" y="881"/>
                    <a:pt x="756" y="909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6" name="Google Shape;12966;p89"/>
            <p:cNvSpPr/>
            <p:nvPr/>
          </p:nvSpPr>
          <p:spPr>
            <a:xfrm>
              <a:off x="6415808" y="3533087"/>
              <a:ext cx="26181" cy="26418"/>
            </a:xfrm>
            <a:custGeom>
              <a:avLst/>
              <a:gdLst/>
              <a:ahLst/>
              <a:cxnLst/>
              <a:rect l="l" t="t" r="r" b="b"/>
              <a:pathLst>
                <a:path w="997" h="1006" extrusionOk="0">
                  <a:moveTo>
                    <a:pt x="1" y="0"/>
                  </a:moveTo>
                  <a:lnTo>
                    <a:pt x="1" y="1005"/>
                  </a:lnTo>
                  <a:lnTo>
                    <a:pt x="996" y="100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7" name="Google Shape;12967;p89"/>
            <p:cNvSpPr/>
            <p:nvPr/>
          </p:nvSpPr>
          <p:spPr>
            <a:xfrm>
              <a:off x="6414574" y="3533087"/>
              <a:ext cx="28676" cy="19931"/>
            </a:xfrm>
            <a:custGeom>
              <a:avLst/>
              <a:gdLst/>
              <a:ahLst/>
              <a:cxnLst/>
              <a:rect l="l" t="t" r="r" b="b"/>
              <a:pathLst>
                <a:path w="1092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0" y="651"/>
                  </a:cubicBezTo>
                  <a:cubicBezTo>
                    <a:pt x="172" y="723"/>
                    <a:pt x="359" y="759"/>
                    <a:pt x="546" y="759"/>
                  </a:cubicBezTo>
                  <a:cubicBezTo>
                    <a:pt x="732" y="759"/>
                    <a:pt x="919" y="723"/>
                    <a:pt x="1091" y="651"/>
                  </a:cubicBezTo>
                  <a:cubicBezTo>
                    <a:pt x="1062" y="603"/>
                    <a:pt x="1043" y="555"/>
                    <a:pt x="1043" y="508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89"/>
            <p:cNvSpPr/>
            <p:nvPr/>
          </p:nvSpPr>
          <p:spPr>
            <a:xfrm>
              <a:off x="6389443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0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71"/>
                    <a:pt x="163" y="3207"/>
                    <a:pt x="459" y="3657"/>
                  </a:cubicBezTo>
                  <a:lnTo>
                    <a:pt x="498" y="3714"/>
                  </a:lnTo>
                  <a:lnTo>
                    <a:pt x="2508" y="3714"/>
                  </a:lnTo>
                  <a:lnTo>
                    <a:pt x="2536" y="3657"/>
                  </a:lnTo>
                  <a:cubicBezTo>
                    <a:pt x="2842" y="3207"/>
                    <a:pt x="3005" y="267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28" y="230"/>
                  </a:cubicBezTo>
                  <a:lnTo>
                    <a:pt x="2268" y="1"/>
                  </a:lnTo>
                  <a:cubicBezTo>
                    <a:pt x="2101" y="203"/>
                    <a:pt x="1593" y="211"/>
                    <a:pt x="1513" y="211"/>
                  </a:cubicBezTo>
                  <a:cubicBezTo>
                    <a:pt x="1506" y="211"/>
                    <a:pt x="1503" y="211"/>
                    <a:pt x="1503" y="211"/>
                  </a:cubicBezTo>
                  <a:cubicBezTo>
                    <a:pt x="1503" y="211"/>
                    <a:pt x="1499" y="211"/>
                    <a:pt x="1492" y="211"/>
                  </a:cubicBezTo>
                  <a:cubicBezTo>
                    <a:pt x="1412" y="211"/>
                    <a:pt x="904" y="203"/>
                    <a:pt x="7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9" name="Google Shape;12969;p89"/>
            <p:cNvSpPr/>
            <p:nvPr/>
          </p:nvSpPr>
          <p:spPr>
            <a:xfrm>
              <a:off x="6402494" y="3651441"/>
              <a:ext cx="52809" cy="46034"/>
            </a:xfrm>
            <a:custGeom>
              <a:avLst/>
              <a:gdLst/>
              <a:ahLst/>
              <a:cxnLst/>
              <a:rect l="l" t="t" r="r" b="b"/>
              <a:pathLst>
                <a:path w="2011" h="1753" extrusionOk="0">
                  <a:moveTo>
                    <a:pt x="1" y="1"/>
                  </a:moveTo>
                  <a:lnTo>
                    <a:pt x="1" y="1503"/>
                  </a:lnTo>
                  <a:cubicBezTo>
                    <a:pt x="1" y="1647"/>
                    <a:pt x="116" y="1752"/>
                    <a:pt x="250" y="1752"/>
                  </a:cubicBezTo>
                  <a:lnTo>
                    <a:pt x="1752" y="1752"/>
                  </a:lnTo>
                  <a:cubicBezTo>
                    <a:pt x="1896" y="1752"/>
                    <a:pt x="2011" y="1647"/>
                    <a:pt x="2011" y="150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89"/>
            <p:cNvSpPr/>
            <p:nvPr/>
          </p:nvSpPr>
          <p:spPr>
            <a:xfrm>
              <a:off x="6389443" y="3564757"/>
              <a:ext cx="13077" cy="86711"/>
            </a:xfrm>
            <a:custGeom>
              <a:avLst/>
              <a:gdLst/>
              <a:ahLst/>
              <a:cxnLst/>
              <a:rect l="l" t="t" r="r" b="b"/>
              <a:pathLst>
                <a:path w="498" h="3302" extrusionOk="0">
                  <a:moveTo>
                    <a:pt x="77" y="0"/>
                  </a:moveTo>
                  <a:cubicBezTo>
                    <a:pt x="29" y="77"/>
                    <a:pt x="0" y="163"/>
                    <a:pt x="0" y="259"/>
                  </a:cubicBezTo>
                  <a:lnTo>
                    <a:pt x="0" y="1713"/>
                  </a:lnTo>
                  <a:cubicBezTo>
                    <a:pt x="0" y="2259"/>
                    <a:pt x="163" y="2795"/>
                    <a:pt x="459" y="3245"/>
                  </a:cubicBezTo>
                  <a:lnTo>
                    <a:pt x="498" y="3302"/>
                  </a:lnTo>
                  <a:lnTo>
                    <a:pt x="498" y="565"/>
                  </a:lnTo>
                  <a:cubicBezTo>
                    <a:pt x="498" y="412"/>
                    <a:pt x="431" y="259"/>
                    <a:pt x="29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89"/>
            <p:cNvSpPr/>
            <p:nvPr/>
          </p:nvSpPr>
          <p:spPr>
            <a:xfrm>
              <a:off x="6455277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422" y="0"/>
                  </a:moveTo>
                  <a:lnTo>
                    <a:pt x="202" y="163"/>
                  </a:lnTo>
                  <a:cubicBezTo>
                    <a:pt x="68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35" y="2795"/>
                    <a:pt x="498" y="2259"/>
                    <a:pt x="498" y="1713"/>
                  </a:cubicBezTo>
                  <a:lnTo>
                    <a:pt x="498" y="259"/>
                  </a:lnTo>
                  <a:cubicBezTo>
                    <a:pt x="498" y="163"/>
                    <a:pt x="469" y="77"/>
                    <a:pt x="4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89"/>
            <p:cNvSpPr/>
            <p:nvPr/>
          </p:nvSpPr>
          <p:spPr>
            <a:xfrm>
              <a:off x="6408797" y="3546270"/>
              <a:ext cx="40230" cy="105198"/>
            </a:xfrm>
            <a:custGeom>
              <a:avLst/>
              <a:gdLst/>
              <a:ahLst/>
              <a:cxnLst/>
              <a:rect l="l" t="t" r="r" b="b"/>
              <a:pathLst>
                <a:path w="1532" h="4006" extrusionOk="0">
                  <a:moveTo>
                    <a:pt x="244" y="1"/>
                  </a:moveTo>
                  <a:cubicBezTo>
                    <a:pt x="232" y="1"/>
                    <a:pt x="220" y="6"/>
                    <a:pt x="211" y="15"/>
                  </a:cubicBezTo>
                  <a:lnTo>
                    <a:pt x="0" y="293"/>
                  </a:lnTo>
                  <a:lnTo>
                    <a:pt x="335" y="714"/>
                  </a:lnTo>
                  <a:cubicBezTo>
                    <a:pt x="355" y="739"/>
                    <a:pt x="386" y="751"/>
                    <a:pt x="418" y="751"/>
                  </a:cubicBezTo>
                  <a:cubicBezTo>
                    <a:pt x="446" y="751"/>
                    <a:pt x="475" y="741"/>
                    <a:pt x="498" y="723"/>
                  </a:cubicBezTo>
                  <a:lnTo>
                    <a:pt x="641" y="609"/>
                  </a:lnTo>
                  <a:lnTo>
                    <a:pt x="641" y="4006"/>
                  </a:lnTo>
                  <a:lnTo>
                    <a:pt x="890" y="4006"/>
                  </a:lnTo>
                  <a:lnTo>
                    <a:pt x="890" y="609"/>
                  </a:lnTo>
                  <a:lnTo>
                    <a:pt x="1034" y="723"/>
                  </a:lnTo>
                  <a:cubicBezTo>
                    <a:pt x="1055" y="745"/>
                    <a:pt x="1081" y="755"/>
                    <a:pt x="1106" y="755"/>
                  </a:cubicBezTo>
                  <a:cubicBezTo>
                    <a:pt x="1136" y="755"/>
                    <a:pt x="1166" y="740"/>
                    <a:pt x="1187" y="714"/>
                  </a:cubicBezTo>
                  <a:lnTo>
                    <a:pt x="1531" y="293"/>
                  </a:lnTo>
                  <a:lnTo>
                    <a:pt x="1321" y="25"/>
                  </a:lnTo>
                  <a:cubicBezTo>
                    <a:pt x="1311" y="15"/>
                    <a:pt x="1299" y="10"/>
                    <a:pt x="1287" y="10"/>
                  </a:cubicBezTo>
                  <a:cubicBezTo>
                    <a:pt x="1275" y="10"/>
                    <a:pt x="1263" y="15"/>
                    <a:pt x="1254" y="25"/>
                  </a:cubicBezTo>
                  <a:lnTo>
                    <a:pt x="766" y="503"/>
                  </a:lnTo>
                  <a:lnTo>
                    <a:pt x="278" y="15"/>
                  </a:lnTo>
                  <a:cubicBezTo>
                    <a:pt x="268" y="6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89"/>
            <p:cNvSpPr/>
            <p:nvPr/>
          </p:nvSpPr>
          <p:spPr>
            <a:xfrm>
              <a:off x="6425866" y="3664781"/>
              <a:ext cx="6329" cy="32694"/>
            </a:xfrm>
            <a:custGeom>
              <a:avLst/>
              <a:gdLst/>
              <a:ahLst/>
              <a:cxnLst/>
              <a:rect l="l" t="t" r="r" b="b"/>
              <a:pathLst>
                <a:path w="241" h="1245" extrusionOk="0">
                  <a:moveTo>
                    <a:pt x="116" y="0"/>
                  </a:moveTo>
                  <a:cubicBezTo>
                    <a:pt x="49" y="0"/>
                    <a:pt x="1" y="48"/>
                    <a:pt x="1" y="115"/>
                  </a:cubicBezTo>
                  <a:lnTo>
                    <a:pt x="1" y="1244"/>
                  </a:lnTo>
                  <a:lnTo>
                    <a:pt x="240" y="1244"/>
                  </a:lnTo>
                  <a:lnTo>
                    <a:pt x="240" y="115"/>
                  </a:lnTo>
                  <a:cubicBezTo>
                    <a:pt x="240" y="48"/>
                    <a:pt x="183" y="0"/>
                    <a:pt x="116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89"/>
            <p:cNvSpPr/>
            <p:nvPr/>
          </p:nvSpPr>
          <p:spPr>
            <a:xfrm>
              <a:off x="6402494" y="3480567"/>
              <a:ext cx="52809" cy="59321"/>
            </a:xfrm>
            <a:custGeom>
              <a:avLst/>
              <a:gdLst/>
              <a:ahLst/>
              <a:cxnLst/>
              <a:rect l="l" t="t" r="r" b="b"/>
              <a:pathLst>
                <a:path w="2011" h="2259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1" y="2259"/>
                    <a:pt x="1006" y="2259"/>
                  </a:cubicBezTo>
                  <a:cubicBezTo>
                    <a:pt x="1561" y="2259"/>
                    <a:pt x="2011" y="1809"/>
                    <a:pt x="2011" y="1254"/>
                  </a:cubicBezTo>
                  <a:lnTo>
                    <a:pt x="2011" y="756"/>
                  </a:lnTo>
                  <a:cubicBezTo>
                    <a:pt x="2011" y="335"/>
                    <a:pt x="167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89"/>
            <p:cNvSpPr/>
            <p:nvPr/>
          </p:nvSpPr>
          <p:spPr>
            <a:xfrm>
              <a:off x="6402757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8" y="2182"/>
                  </a:cubicBezTo>
                  <a:cubicBezTo>
                    <a:pt x="996" y="2029"/>
                    <a:pt x="74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05" y="77"/>
                    <a:pt x="136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89"/>
            <p:cNvSpPr/>
            <p:nvPr/>
          </p:nvSpPr>
          <p:spPr>
            <a:xfrm>
              <a:off x="6402494" y="3480567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11" y="1005"/>
                  </a:cubicBezTo>
                  <a:lnTo>
                    <a:pt x="2011" y="756"/>
                  </a:lnTo>
                  <a:cubicBezTo>
                    <a:pt x="201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89"/>
            <p:cNvSpPr/>
            <p:nvPr/>
          </p:nvSpPr>
          <p:spPr>
            <a:xfrm>
              <a:off x="6402757" y="3480567"/>
              <a:ext cx="35950" cy="23897"/>
            </a:xfrm>
            <a:custGeom>
              <a:avLst/>
              <a:gdLst/>
              <a:ahLst/>
              <a:cxnLst/>
              <a:rect l="l" t="t" r="r" b="b"/>
              <a:pathLst>
                <a:path w="1369" h="910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0" y="823"/>
                    <a:pt x="498" y="881"/>
                    <a:pt x="747" y="909"/>
                  </a:cubicBezTo>
                  <a:lnTo>
                    <a:pt x="747" y="756"/>
                  </a:lnTo>
                  <a:cubicBezTo>
                    <a:pt x="747" y="383"/>
                    <a:pt x="1005" y="77"/>
                    <a:pt x="136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89"/>
            <p:cNvSpPr/>
            <p:nvPr/>
          </p:nvSpPr>
          <p:spPr>
            <a:xfrm>
              <a:off x="6520874" y="3533087"/>
              <a:ext cx="26418" cy="26418"/>
            </a:xfrm>
            <a:custGeom>
              <a:avLst/>
              <a:gdLst/>
              <a:ahLst/>
              <a:cxnLst/>
              <a:rect l="l" t="t" r="r" b="b"/>
              <a:pathLst>
                <a:path w="1006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9" name="Google Shape;12979;p89"/>
            <p:cNvSpPr/>
            <p:nvPr/>
          </p:nvSpPr>
          <p:spPr>
            <a:xfrm>
              <a:off x="6519614" y="3533087"/>
              <a:ext cx="28939" cy="19931"/>
            </a:xfrm>
            <a:custGeom>
              <a:avLst/>
              <a:gdLst/>
              <a:ahLst/>
              <a:cxnLst/>
              <a:rect l="l" t="t" r="r" b="b"/>
              <a:pathLst>
                <a:path w="1102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1" y="651"/>
                  </a:cubicBezTo>
                  <a:cubicBezTo>
                    <a:pt x="178" y="723"/>
                    <a:pt x="364" y="759"/>
                    <a:pt x="551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0" name="Google Shape;12980;p89"/>
            <p:cNvSpPr/>
            <p:nvPr/>
          </p:nvSpPr>
          <p:spPr>
            <a:xfrm>
              <a:off x="6494483" y="3553938"/>
              <a:ext cx="79200" cy="97530"/>
            </a:xfrm>
            <a:custGeom>
              <a:avLst/>
              <a:gdLst/>
              <a:ahLst/>
              <a:cxnLst/>
              <a:rect l="l" t="t" r="r" b="b"/>
              <a:pathLst>
                <a:path w="301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15" y="317"/>
                    <a:pt x="10" y="489"/>
                    <a:pt x="10" y="680"/>
                  </a:cubicBezTo>
                  <a:lnTo>
                    <a:pt x="10" y="2135"/>
                  </a:lnTo>
                  <a:cubicBezTo>
                    <a:pt x="1" y="267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15" y="267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900" y="317"/>
                    <a:pt x="2738" y="230"/>
                  </a:cubicBezTo>
                  <a:lnTo>
                    <a:pt x="2278" y="1"/>
                  </a:lnTo>
                  <a:cubicBezTo>
                    <a:pt x="2111" y="203"/>
                    <a:pt x="1603" y="211"/>
                    <a:pt x="1523" y="211"/>
                  </a:cubicBezTo>
                  <a:cubicBezTo>
                    <a:pt x="1516" y="211"/>
                    <a:pt x="1513" y="211"/>
                    <a:pt x="1513" y="211"/>
                  </a:cubicBezTo>
                  <a:cubicBezTo>
                    <a:pt x="1513" y="211"/>
                    <a:pt x="1509" y="211"/>
                    <a:pt x="1502" y="211"/>
                  </a:cubicBezTo>
                  <a:cubicBezTo>
                    <a:pt x="1420" y="211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89"/>
            <p:cNvSpPr/>
            <p:nvPr/>
          </p:nvSpPr>
          <p:spPr>
            <a:xfrm>
              <a:off x="6507797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1" y="1"/>
                  </a:moveTo>
                  <a:lnTo>
                    <a:pt x="1" y="1503"/>
                  </a:lnTo>
                  <a:cubicBezTo>
                    <a:pt x="1" y="1647"/>
                    <a:pt x="116" y="1752"/>
                    <a:pt x="250" y="1752"/>
                  </a:cubicBezTo>
                  <a:lnTo>
                    <a:pt x="1752" y="1752"/>
                  </a:lnTo>
                  <a:cubicBezTo>
                    <a:pt x="1896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89"/>
            <p:cNvSpPr/>
            <p:nvPr/>
          </p:nvSpPr>
          <p:spPr>
            <a:xfrm>
              <a:off x="6494483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77" y="0"/>
                  </a:moveTo>
                  <a:cubicBezTo>
                    <a:pt x="29" y="77"/>
                    <a:pt x="10" y="163"/>
                    <a:pt x="1" y="259"/>
                  </a:cubicBezTo>
                  <a:lnTo>
                    <a:pt x="1" y="1713"/>
                  </a:lnTo>
                  <a:cubicBezTo>
                    <a:pt x="1" y="2259"/>
                    <a:pt x="163" y="2795"/>
                    <a:pt x="469" y="3245"/>
                  </a:cubicBezTo>
                  <a:lnTo>
                    <a:pt x="508" y="3302"/>
                  </a:lnTo>
                  <a:lnTo>
                    <a:pt x="508" y="565"/>
                  </a:lnTo>
                  <a:cubicBezTo>
                    <a:pt x="508" y="412"/>
                    <a:pt x="431" y="259"/>
                    <a:pt x="30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89"/>
            <p:cNvSpPr/>
            <p:nvPr/>
          </p:nvSpPr>
          <p:spPr>
            <a:xfrm>
              <a:off x="6513837" y="3546532"/>
              <a:ext cx="40493" cy="104935"/>
            </a:xfrm>
            <a:custGeom>
              <a:avLst/>
              <a:gdLst/>
              <a:ahLst/>
              <a:cxnLst/>
              <a:rect l="l" t="t" r="r" b="b"/>
              <a:pathLst>
                <a:path w="1542" h="3996" extrusionOk="0">
                  <a:moveTo>
                    <a:pt x="254" y="0"/>
                  </a:moveTo>
                  <a:cubicBezTo>
                    <a:pt x="242" y="0"/>
                    <a:pt x="230" y="5"/>
                    <a:pt x="221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2" y="747"/>
                  </a:cubicBezTo>
                  <a:cubicBezTo>
                    <a:pt x="455" y="747"/>
                    <a:pt x="478" y="739"/>
                    <a:pt x="498" y="723"/>
                  </a:cubicBezTo>
                  <a:lnTo>
                    <a:pt x="651" y="599"/>
                  </a:lnTo>
                  <a:lnTo>
                    <a:pt x="651" y="3996"/>
                  </a:lnTo>
                  <a:lnTo>
                    <a:pt x="900" y="3996"/>
                  </a:lnTo>
                  <a:lnTo>
                    <a:pt x="900" y="599"/>
                  </a:lnTo>
                  <a:lnTo>
                    <a:pt x="1044" y="713"/>
                  </a:lnTo>
                  <a:cubicBezTo>
                    <a:pt x="1065" y="735"/>
                    <a:pt x="1093" y="745"/>
                    <a:pt x="1120" y="745"/>
                  </a:cubicBezTo>
                  <a:cubicBezTo>
                    <a:pt x="1153" y="745"/>
                    <a:pt x="1185" y="730"/>
                    <a:pt x="1206" y="704"/>
                  </a:cubicBezTo>
                  <a:lnTo>
                    <a:pt x="1541" y="283"/>
                  </a:lnTo>
                  <a:lnTo>
                    <a:pt x="1331" y="15"/>
                  </a:lnTo>
                  <a:cubicBezTo>
                    <a:pt x="1321" y="5"/>
                    <a:pt x="1309" y="0"/>
                    <a:pt x="1297" y="0"/>
                  </a:cubicBezTo>
                  <a:cubicBezTo>
                    <a:pt x="1285" y="0"/>
                    <a:pt x="1273" y="5"/>
                    <a:pt x="1264" y="15"/>
                  </a:cubicBezTo>
                  <a:lnTo>
                    <a:pt x="776" y="493"/>
                  </a:lnTo>
                  <a:lnTo>
                    <a:pt x="288" y="15"/>
                  </a:lnTo>
                  <a:cubicBezTo>
                    <a:pt x="278" y="5"/>
                    <a:pt x="266" y="0"/>
                    <a:pt x="25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4" name="Google Shape;12984;p89"/>
            <p:cNvSpPr/>
            <p:nvPr/>
          </p:nvSpPr>
          <p:spPr>
            <a:xfrm>
              <a:off x="6530932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39" y="0"/>
                  </a:moveTo>
                  <a:cubicBezTo>
                    <a:pt x="134" y="0"/>
                    <a:pt x="130" y="0"/>
                    <a:pt x="125" y="1"/>
                  </a:cubicBezTo>
                  <a:cubicBezTo>
                    <a:pt x="58" y="1"/>
                    <a:pt x="0" y="49"/>
                    <a:pt x="0" y="116"/>
                  </a:cubicBezTo>
                  <a:lnTo>
                    <a:pt x="0" y="1245"/>
                  </a:lnTo>
                  <a:lnTo>
                    <a:pt x="249" y="1245"/>
                  </a:lnTo>
                  <a:lnTo>
                    <a:pt x="249" y="116"/>
                  </a:lnTo>
                  <a:cubicBezTo>
                    <a:pt x="249" y="54"/>
                    <a:pt x="200" y="0"/>
                    <a:pt x="13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89"/>
            <p:cNvSpPr/>
            <p:nvPr/>
          </p:nvSpPr>
          <p:spPr>
            <a:xfrm>
              <a:off x="6507797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1" y="2259"/>
                    <a:pt x="100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89"/>
            <p:cNvSpPr/>
            <p:nvPr/>
          </p:nvSpPr>
          <p:spPr>
            <a:xfrm>
              <a:off x="6507797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28"/>
                    <a:pt x="472" y="2257"/>
                    <a:pt x="1002" y="2257"/>
                  </a:cubicBezTo>
                  <a:cubicBezTo>
                    <a:pt x="1126" y="2257"/>
                    <a:pt x="1253" y="2233"/>
                    <a:pt x="1379" y="2182"/>
                  </a:cubicBezTo>
                  <a:cubicBezTo>
                    <a:pt x="1006" y="2029"/>
                    <a:pt x="75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4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89"/>
            <p:cNvSpPr/>
            <p:nvPr/>
          </p:nvSpPr>
          <p:spPr>
            <a:xfrm>
              <a:off x="6507797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8" name="Google Shape;12988;p89"/>
            <p:cNvSpPr/>
            <p:nvPr/>
          </p:nvSpPr>
          <p:spPr>
            <a:xfrm>
              <a:off x="6507797" y="3480567"/>
              <a:ext cx="36213" cy="23897"/>
            </a:xfrm>
            <a:custGeom>
              <a:avLst/>
              <a:gdLst/>
              <a:ahLst/>
              <a:cxnLst/>
              <a:rect l="l" t="t" r="r" b="b"/>
              <a:pathLst>
                <a:path w="1379" h="910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cubicBezTo>
                    <a:pt x="250" y="823"/>
                    <a:pt x="498" y="881"/>
                    <a:pt x="757" y="909"/>
                  </a:cubicBezTo>
                  <a:lnTo>
                    <a:pt x="757" y="756"/>
                  </a:ln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4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9" name="Google Shape;12989;p89"/>
          <p:cNvGrpSpPr/>
          <p:nvPr/>
        </p:nvGrpSpPr>
        <p:grpSpPr>
          <a:xfrm>
            <a:off x="7054924" y="3367728"/>
            <a:ext cx="394583" cy="331007"/>
            <a:chOff x="7054924" y="3367728"/>
            <a:chExt cx="394583" cy="331007"/>
          </a:xfrm>
        </p:grpSpPr>
        <p:sp>
          <p:nvSpPr>
            <p:cNvPr id="12990" name="Google Shape;12990;p89"/>
            <p:cNvSpPr/>
            <p:nvPr/>
          </p:nvSpPr>
          <p:spPr>
            <a:xfrm>
              <a:off x="7054924" y="3367728"/>
              <a:ext cx="394583" cy="331007"/>
            </a:xfrm>
            <a:custGeom>
              <a:avLst/>
              <a:gdLst/>
              <a:ahLst/>
              <a:cxnLst/>
              <a:rect l="l" t="t" r="r" b="b"/>
              <a:pathLst>
                <a:path w="15026" h="12605" extrusionOk="0">
                  <a:moveTo>
                    <a:pt x="728" y="0"/>
                  </a:moveTo>
                  <a:cubicBezTo>
                    <a:pt x="326" y="0"/>
                    <a:pt x="0" y="326"/>
                    <a:pt x="0" y="727"/>
                  </a:cubicBezTo>
                  <a:lnTo>
                    <a:pt x="0" y="11877"/>
                  </a:lnTo>
                  <a:cubicBezTo>
                    <a:pt x="0" y="12279"/>
                    <a:pt x="326" y="12604"/>
                    <a:pt x="728" y="12604"/>
                  </a:cubicBezTo>
                  <a:lnTo>
                    <a:pt x="14298" y="12604"/>
                  </a:lnTo>
                  <a:cubicBezTo>
                    <a:pt x="14700" y="12604"/>
                    <a:pt x="15026" y="12279"/>
                    <a:pt x="15026" y="11877"/>
                  </a:cubicBezTo>
                  <a:lnTo>
                    <a:pt x="15026" y="2182"/>
                  </a:lnTo>
                  <a:cubicBezTo>
                    <a:pt x="15026" y="1780"/>
                    <a:pt x="14700" y="1455"/>
                    <a:pt x="14298" y="1455"/>
                  </a:cubicBezTo>
                  <a:lnTo>
                    <a:pt x="9934" y="1455"/>
                  </a:lnTo>
                  <a:lnTo>
                    <a:pt x="8767" y="287"/>
                  </a:lnTo>
                  <a:cubicBezTo>
                    <a:pt x="8585" y="105"/>
                    <a:pt x="8336" y="0"/>
                    <a:pt x="8078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1" name="Google Shape;12991;p89"/>
            <p:cNvSpPr/>
            <p:nvPr/>
          </p:nvSpPr>
          <p:spPr>
            <a:xfrm>
              <a:off x="7156708" y="3450394"/>
              <a:ext cx="191015" cy="191042"/>
            </a:xfrm>
            <a:custGeom>
              <a:avLst/>
              <a:gdLst/>
              <a:ahLst/>
              <a:cxnLst/>
              <a:rect l="l" t="t" r="r" b="b"/>
              <a:pathLst>
                <a:path w="7274" h="7275" extrusionOk="0">
                  <a:moveTo>
                    <a:pt x="3637" y="1"/>
                  </a:moveTo>
                  <a:cubicBezTo>
                    <a:pt x="1627" y="1"/>
                    <a:pt x="0" y="1628"/>
                    <a:pt x="0" y="3637"/>
                  </a:cubicBezTo>
                  <a:cubicBezTo>
                    <a:pt x="0" y="5647"/>
                    <a:pt x="1627" y="7274"/>
                    <a:pt x="3637" y="7274"/>
                  </a:cubicBezTo>
                  <a:cubicBezTo>
                    <a:pt x="5647" y="7274"/>
                    <a:pt x="7274" y="5647"/>
                    <a:pt x="7274" y="3637"/>
                  </a:cubicBezTo>
                  <a:cubicBezTo>
                    <a:pt x="7274" y="1628"/>
                    <a:pt x="5647" y="1"/>
                    <a:pt x="3637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89"/>
            <p:cNvSpPr/>
            <p:nvPr/>
          </p:nvSpPr>
          <p:spPr>
            <a:xfrm>
              <a:off x="7175799" y="3469512"/>
              <a:ext cx="152833" cy="152807"/>
            </a:xfrm>
            <a:custGeom>
              <a:avLst/>
              <a:gdLst/>
              <a:ahLst/>
              <a:cxnLst/>
              <a:rect l="l" t="t" r="r" b="b"/>
              <a:pathLst>
                <a:path w="5820" h="5819" extrusionOk="0">
                  <a:moveTo>
                    <a:pt x="2910" y="0"/>
                  </a:moveTo>
                  <a:cubicBezTo>
                    <a:pt x="1302" y="0"/>
                    <a:pt x="1" y="1302"/>
                    <a:pt x="1" y="2909"/>
                  </a:cubicBezTo>
                  <a:cubicBezTo>
                    <a:pt x="1" y="4517"/>
                    <a:pt x="1302" y="5819"/>
                    <a:pt x="2910" y="5819"/>
                  </a:cubicBezTo>
                  <a:cubicBezTo>
                    <a:pt x="4518" y="5819"/>
                    <a:pt x="5819" y="4517"/>
                    <a:pt x="5819" y="2909"/>
                  </a:cubicBezTo>
                  <a:cubicBezTo>
                    <a:pt x="5819" y="1302"/>
                    <a:pt x="4518" y="0"/>
                    <a:pt x="2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89"/>
            <p:cNvSpPr/>
            <p:nvPr/>
          </p:nvSpPr>
          <p:spPr>
            <a:xfrm>
              <a:off x="7214007" y="3552178"/>
              <a:ext cx="76417" cy="70009"/>
            </a:xfrm>
            <a:custGeom>
              <a:avLst/>
              <a:gdLst/>
              <a:ahLst/>
              <a:cxnLst/>
              <a:rect l="l" t="t" r="r" b="b"/>
              <a:pathLst>
                <a:path w="2910" h="2666" extrusionOk="0">
                  <a:moveTo>
                    <a:pt x="967" y="1"/>
                  </a:moveTo>
                  <a:lnTo>
                    <a:pt x="967" y="489"/>
                  </a:lnTo>
                  <a:cubicBezTo>
                    <a:pt x="967" y="584"/>
                    <a:pt x="919" y="661"/>
                    <a:pt x="833" y="709"/>
                  </a:cubicBezTo>
                  <a:lnTo>
                    <a:pt x="268" y="986"/>
                  </a:lnTo>
                  <a:cubicBezTo>
                    <a:pt x="106" y="1073"/>
                    <a:pt x="0" y="1235"/>
                    <a:pt x="0" y="1427"/>
                  </a:cubicBezTo>
                  <a:lnTo>
                    <a:pt x="0" y="2278"/>
                  </a:lnTo>
                  <a:cubicBezTo>
                    <a:pt x="450" y="2537"/>
                    <a:pt x="953" y="2666"/>
                    <a:pt x="1455" y="2666"/>
                  </a:cubicBezTo>
                  <a:cubicBezTo>
                    <a:pt x="1957" y="2666"/>
                    <a:pt x="2460" y="2537"/>
                    <a:pt x="2910" y="2278"/>
                  </a:cubicBezTo>
                  <a:lnTo>
                    <a:pt x="2910" y="1427"/>
                  </a:lnTo>
                  <a:cubicBezTo>
                    <a:pt x="2910" y="1235"/>
                    <a:pt x="2804" y="1073"/>
                    <a:pt x="2642" y="986"/>
                  </a:cubicBezTo>
                  <a:lnTo>
                    <a:pt x="2077" y="709"/>
                  </a:lnTo>
                  <a:cubicBezTo>
                    <a:pt x="1991" y="661"/>
                    <a:pt x="1943" y="584"/>
                    <a:pt x="1943" y="489"/>
                  </a:cubicBezTo>
                  <a:lnTo>
                    <a:pt x="1943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89"/>
            <p:cNvSpPr/>
            <p:nvPr/>
          </p:nvSpPr>
          <p:spPr>
            <a:xfrm>
              <a:off x="7171781" y="3367728"/>
              <a:ext cx="144036" cy="38208"/>
            </a:xfrm>
            <a:custGeom>
              <a:avLst/>
              <a:gdLst/>
              <a:ahLst/>
              <a:cxnLst/>
              <a:rect l="l" t="t" r="r" b="b"/>
              <a:pathLst>
                <a:path w="5485" h="1455" extrusionOk="0">
                  <a:moveTo>
                    <a:pt x="0" y="0"/>
                  </a:moveTo>
                  <a:cubicBezTo>
                    <a:pt x="259" y="0"/>
                    <a:pt x="498" y="105"/>
                    <a:pt x="680" y="287"/>
                  </a:cubicBezTo>
                  <a:lnTo>
                    <a:pt x="1637" y="1244"/>
                  </a:lnTo>
                  <a:cubicBezTo>
                    <a:pt x="1781" y="1378"/>
                    <a:pt x="1962" y="1455"/>
                    <a:pt x="2154" y="1455"/>
                  </a:cubicBezTo>
                  <a:lnTo>
                    <a:pt x="5484" y="1455"/>
                  </a:lnTo>
                  <a:lnTo>
                    <a:pt x="4317" y="287"/>
                  </a:lnTo>
                  <a:cubicBezTo>
                    <a:pt x="4135" y="105"/>
                    <a:pt x="3886" y="0"/>
                    <a:pt x="3628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89"/>
            <p:cNvSpPr/>
            <p:nvPr/>
          </p:nvSpPr>
          <p:spPr>
            <a:xfrm>
              <a:off x="7220546" y="3367728"/>
              <a:ext cx="95508" cy="38208"/>
            </a:xfrm>
            <a:custGeom>
              <a:avLst/>
              <a:gdLst/>
              <a:ahLst/>
              <a:cxnLst/>
              <a:rect l="l" t="t" r="r" b="b"/>
              <a:pathLst>
                <a:path w="3637" h="1455" extrusionOk="0">
                  <a:moveTo>
                    <a:pt x="0" y="0"/>
                  </a:moveTo>
                  <a:cubicBezTo>
                    <a:pt x="258" y="0"/>
                    <a:pt x="507" y="105"/>
                    <a:pt x="689" y="287"/>
                  </a:cubicBezTo>
                  <a:lnTo>
                    <a:pt x="1646" y="1244"/>
                  </a:lnTo>
                  <a:cubicBezTo>
                    <a:pt x="1780" y="1378"/>
                    <a:pt x="1962" y="1455"/>
                    <a:pt x="2153" y="1455"/>
                  </a:cubicBezTo>
                  <a:lnTo>
                    <a:pt x="3637" y="1455"/>
                  </a:lnTo>
                  <a:lnTo>
                    <a:pt x="2469" y="287"/>
                  </a:lnTo>
                  <a:cubicBezTo>
                    <a:pt x="2287" y="105"/>
                    <a:pt x="2039" y="0"/>
                    <a:pt x="1780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6" name="Google Shape;12996;p89"/>
            <p:cNvSpPr/>
            <p:nvPr/>
          </p:nvSpPr>
          <p:spPr>
            <a:xfrm>
              <a:off x="7054924" y="3666777"/>
              <a:ext cx="394583" cy="31958"/>
            </a:xfrm>
            <a:custGeom>
              <a:avLst/>
              <a:gdLst/>
              <a:ahLst/>
              <a:cxnLst/>
              <a:rect l="l" t="t" r="r" b="b"/>
              <a:pathLst>
                <a:path w="15026" h="1217" extrusionOk="0">
                  <a:moveTo>
                    <a:pt x="0" y="1"/>
                  </a:moveTo>
                  <a:lnTo>
                    <a:pt x="0" y="489"/>
                  </a:lnTo>
                  <a:cubicBezTo>
                    <a:pt x="0" y="891"/>
                    <a:pt x="326" y="1216"/>
                    <a:pt x="728" y="1216"/>
                  </a:cubicBezTo>
                  <a:lnTo>
                    <a:pt x="14298" y="1216"/>
                  </a:lnTo>
                  <a:cubicBezTo>
                    <a:pt x="14700" y="1216"/>
                    <a:pt x="15026" y="891"/>
                    <a:pt x="15026" y="489"/>
                  </a:cubicBezTo>
                  <a:lnTo>
                    <a:pt x="15026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7" name="Google Shape;12997;p89"/>
            <p:cNvSpPr/>
            <p:nvPr/>
          </p:nvSpPr>
          <p:spPr>
            <a:xfrm>
              <a:off x="7214007" y="3572293"/>
              <a:ext cx="76417" cy="49894"/>
            </a:xfrm>
            <a:custGeom>
              <a:avLst/>
              <a:gdLst/>
              <a:ahLst/>
              <a:cxnLst/>
              <a:rect l="l" t="t" r="r" b="b"/>
              <a:pathLst>
                <a:path w="2910" h="1900" extrusionOk="0">
                  <a:moveTo>
                    <a:pt x="708" y="0"/>
                  </a:moveTo>
                  <a:lnTo>
                    <a:pt x="268" y="220"/>
                  </a:lnTo>
                  <a:cubicBezTo>
                    <a:pt x="106" y="307"/>
                    <a:pt x="0" y="469"/>
                    <a:pt x="0" y="661"/>
                  </a:cubicBezTo>
                  <a:lnTo>
                    <a:pt x="0" y="1512"/>
                  </a:lnTo>
                  <a:cubicBezTo>
                    <a:pt x="450" y="1771"/>
                    <a:pt x="953" y="1900"/>
                    <a:pt x="1455" y="1900"/>
                  </a:cubicBezTo>
                  <a:cubicBezTo>
                    <a:pt x="1957" y="1900"/>
                    <a:pt x="2460" y="1771"/>
                    <a:pt x="2910" y="1512"/>
                  </a:cubicBezTo>
                  <a:lnTo>
                    <a:pt x="2910" y="661"/>
                  </a:lnTo>
                  <a:cubicBezTo>
                    <a:pt x="2910" y="469"/>
                    <a:pt x="2804" y="307"/>
                    <a:pt x="2642" y="220"/>
                  </a:cubicBezTo>
                  <a:lnTo>
                    <a:pt x="2201" y="0"/>
                  </a:lnTo>
                  <a:cubicBezTo>
                    <a:pt x="2010" y="240"/>
                    <a:pt x="1732" y="359"/>
                    <a:pt x="1455" y="359"/>
                  </a:cubicBezTo>
                  <a:cubicBezTo>
                    <a:pt x="1177" y="359"/>
                    <a:pt x="900" y="240"/>
                    <a:pt x="708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89"/>
            <p:cNvSpPr/>
            <p:nvPr/>
          </p:nvSpPr>
          <p:spPr>
            <a:xfrm>
              <a:off x="7238140" y="3552178"/>
              <a:ext cx="27914" cy="19249"/>
            </a:xfrm>
            <a:custGeom>
              <a:avLst/>
              <a:gdLst/>
              <a:ahLst/>
              <a:cxnLst/>
              <a:rect l="l" t="t" r="r" b="b"/>
              <a:pathLst>
                <a:path w="1063" h="733" extrusionOk="0">
                  <a:moveTo>
                    <a:pt x="48" y="1"/>
                  </a:moveTo>
                  <a:lnTo>
                    <a:pt x="48" y="489"/>
                  </a:lnTo>
                  <a:cubicBezTo>
                    <a:pt x="48" y="537"/>
                    <a:pt x="29" y="584"/>
                    <a:pt x="0" y="632"/>
                  </a:cubicBezTo>
                  <a:cubicBezTo>
                    <a:pt x="172" y="699"/>
                    <a:pt x="354" y="733"/>
                    <a:pt x="535" y="733"/>
                  </a:cubicBezTo>
                  <a:cubicBezTo>
                    <a:pt x="715" y="733"/>
                    <a:pt x="895" y="699"/>
                    <a:pt x="1062" y="632"/>
                  </a:cubicBezTo>
                  <a:cubicBezTo>
                    <a:pt x="1034" y="584"/>
                    <a:pt x="1014" y="537"/>
                    <a:pt x="1014" y="489"/>
                  </a:cubicBezTo>
                  <a:lnTo>
                    <a:pt x="101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89"/>
            <p:cNvSpPr/>
            <p:nvPr/>
          </p:nvSpPr>
          <p:spPr>
            <a:xfrm>
              <a:off x="7226822" y="3501418"/>
              <a:ext cx="51049" cy="57326"/>
            </a:xfrm>
            <a:custGeom>
              <a:avLst/>
              <a:gdLst/>
              <a:ahLst/>
              <a:cxnLst/>
              <a:rect l="l" t="t" r="r" b="b"/>
              <a:pathLst>
                <a:path w="1944" h="2183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lnTo>
                    <a:pt x="0" y="1206"/>
                  </a:lnTo>
                  <a:cubicBezTo>
                    <a:pt x="0" y="1742"/>
                    <a:pt x="431" y="2183"/>
                    <a:pt x="967" y="2183"/>
                  </a:cubicBezTo>
                  <a:cubicBezTo>
                    <a:pt x="1503" y="2183"/>
                    <a:pt x="1943" y="1742"/>
                    <a:pt x="1934" y="1206"/>
                  </a:cubicBezTo>
                  <a:lnTo>
                    <a:pt x="1934" y="728"/>
                  </a:lnTo>
                  <a:cubicBezTo>
                    <a:pt x="1934" y="326"/>
                    <a:pt x="1608" y="1"/>
                    <a:pt x="1216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89"/>
            <p:cNvSpPr/>
            <p:nvPr/>
          </p:nvSpPr>
          <p:spPr>
            <a:xfrm>
              <a:off x="7226822" y="3501418"/>
              <a:ext cx="34952" cy="57194"/>
            </a:xfrm>
            <a:custGeom>
              <a:avLst/>
              <a:gdLst/>
              <a:ahLst/>
              <a:cxnLst/>
              <a:rect l="l" t="t" r="r" b="b"/>
              <a:pathLst>
                <a:path w="1331" h="2178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lnTo>
                    <a:pt x="0" y="1206"/>
                  </a:lnTo>
                  <a:cubicBezTo>
                    <a:pt x="0" y="1764"/>
                    <a:pt x="458" y="2178"/>
                    <a:pt x="968" y="2178"/>
                  </a:cubicBezTo>
                  <a:cubicBezTo>
                    <a:pt x="1088" y="2178"/>
                    <a:pt x="1210" y="2155"/>
                    <a:pt x="1331" y="2106"/>
                  </a:cubicBezTo>
                  <a:cubicBezTo>
                    <a:pt x="967" y="1962"/>
                    <a:pt x="728" y="1608"/>
                    <a:pt x="728" y="1206"/>
                  </a:cubicBezTo>
                  <a:lnTo>
                    <a:pt x="728" y="728"/>
                  </a:lnTo>
                  <a:cubicBezTo>
                    <a:pt x="728" y="374"/>
                    <a:pt x="986" y="67"/>
                    <a:pt x="1331" y="10"/>
                  </a:cubicBezTo>
                  <a:cubicBezTo>
                    <a:pt x="1292" y="1"/>
                    <a:pt x="1254" y="1"/>
                    <a:pt x="1216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89"/>
            <p:cNvSpPr/>
            <p:nvPr/>
          </p:nvSpPr>
          <p:spPr>
            <a:xfrm>
              <a:off x="7226822" y="3501418"/>
              <a:ext cx="51049" cy="25420"/>
            </a:xfrm>
            <a:custGeom>
              <a:avLst/>
              <a:gdLst/>
              <a:ahLst/>
              <a:cxnLst/>
              <a:rect l="l" t="t" r="r" b="b"/>
              <a:pathLst>
                <a:path w="1944" h="968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cubicBezTo>
                    <a:pt x="0" y="728"/>
                    <a:pt x="728" y="967"/>
                    <a:pt x="1943" y="967"/>
                  </a:cubicBezTo>
                  <a:lnTo>
                    <a:pt x="1943" y="728"/>
                  </a:lnTo>
                  <a:cubicBezTo>
                    <a:pt x="1943" y="326"/>
                    <a:pt x="1608" y="1"/>
                    <a:pt x="1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89"/>
            <p:cNvSpPr/>
            <p:nvPr/>
          </p:nvSpPr>
          <p:spPr>
            <a:xfrm>
              <a:off x="7226822" y="3501155"/>
              <a:ext cx="34952" cy="23398"/>
            </a:xfrm>
            <a:custGeom>
              <a:avLst/>
              <a:gdLst/>
              <a:ahLst/>
              <a:cxnLst/>
              <a:rect l="l" t="t" r="r" b="b"/>
              <a:pathLst>
                <a:path w="1331" h="891" extrusionOk="0">
                  <a:moveTo>
                    <a:pt x="728" y="1"/>
                  </a:moveTo>
                  <a:cubicBezTo>
                    <a:pt x="326" y="1"/>
                    <a:pt x="0" y="336"/>
                    <a:pt x="0" y="738"/>
                  </a:cubicBezTo>
                  <a:cubicBezTo>
                    <a:pt x="240" y="805"/>
                    <a:pt x="479" y="853"/>
                    <a:pt x="728" y="891"/>
                  </a:cubicBezTo>
                  <a:lnTo>
                    <a:pt x="728" y="738"/>
                  </a:lnTo>
                  <a:cubicBezTo>
                    <a:pt x="728" y="384"/>
                    <a:pt x="986" y="77"/>
                    <a:pt x="1331" y="20"/>
                  </a:cubicBezTo>
                  <a:cubicBezTo>
                    <a:pt x="1292" y="11"/>
                    <a:pt x="1254" y="11"/>
                    <a:pt x="1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3" name="Google Shape;13003;p89"/>
            <p:cNvSpPr/>
            <p:nvPr/>
          </p:nvSpPr>
          <p:spPr>
            <a:xfrm>
              <a:off x="7214007" y="3583585"/>
              <a:ext cx="19117" cy="36239"/>
            </a:xfrm>
            <a:custGeom>
              <a:avLst/>
              <a:gdLst/>
              <a:ahLst/>
              <a:cxnLst/>
              <a:rect l="l" t="t" r="r" b="b"/>
              <a:pathLst>
                <a:path w="728" h="1380" extrusionOk="0">
                  <a:moveTo>
                    <a:pt x="58" y="1"/>
                  </a:moveTo>
                  <a:cubicBezTo>
                    <a:pt x="19" y="68"/>
                    <a:pt x="0" y="145"/>
                    <a:pt x="0" y="221"/>
                  </a:cubicBezTo>
                  <a:lnTo>
                    <a:pt x="0" y="1082"/>
                  </a:lnTo>
                  <a:cubicBezTo>
                    <a:pt x="230" y="1207"/>
                    <a:pt x="469" y="1312"/>
                    <a:pt x="728" y="1379"/>
                  </a:cubicBezTo>
                  <a:lnTo>
                    <a:pt x="728" y="747"/>
                  </a:lnTo>
                  <a:cubicBezTo>
                    <a:pt x="728" y="594"/>
                    <a:pt x="651" y="451"/>
                    <a:pt x="536" y="35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4" name="Google Shape;13004;p89"/>
            <p:cNvSpPr/>
            <p:nvPr/>
          </p:nvSpPr>
          <p:spPr>
            <a:xfrm>
              <a:off x="7271306" y="3583585"/>
              <a:ext cx="19117" cy="36239"/>
            </a:xfrm>
            <a:custGeom>
              <a:avLst/>
              <a:gdLst/>
              <a:ahLst/>
              <a:cxnLst/>
              <a:rect l="l" t="t" r="r" b="b"/>
              <a:pathLst>
                <a:path w="728" h="1380" extrusionOk="0">
                  <a:moveTo>
                    <a:pt x="670" y="1"/>
                  </a:moveTo>
                  <a:lnTo>
                    <a:pt x="192" y="355"/>
                  </a:lnTo>
                  <a:cubicBezTo>
                    <a:pt x="77" y="451"/>
                    <a:pt x="0" y="594"/>
                    <a:pt x="0" y="747"/>
                  </a:cubicBezTo>
                  <a:lnTo>
                    <a:pt x="0" y="1379"/>
                  </a:lnTo>
                  <a:cubicBezTo>
                    <a:pt x="259" y="1312"/>
                    <a:pt x="498" y="1216"/>
                    <a:pt x="728" y="1082"/>
                  </a:cubicBezTo>
                  <a:lnTo>
                    <a:pt x="728" y="231"/>
                  </a:lnTo>
                  <a:cubicBezTo>
                    <a:pt x="728" y="145"/>
                    <a:pt x="709" y="68"/>
                    <a:pt x="67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5" name="Google Shape;13005;p89"/>
          <p:cNvGrpSpPr/>
          <p:nvPr/>
        </p:nvGrpSpPr>
        <p:grpSpPr>
          <a:xfrm>
            <a:off x="7492967" y="3361425"/>
            <a:ext cx="394583" cy="343586"/>
            <a:chOff x="7492967" y="3361425"/>
            <a:chExt cx="394583" cy="343586"/>
          </a:xfrm>
        </p:grpSpPr>
        <p:sp>
          <p:nvSpPr>
            <p:cNvPr id="13006" name="Google Shape;13006;p89"/>
            <p:cNvSpPr/>
            <p:nvPr/>
          </p:nvSpPr>
          <p:spPr>
            <a:xfrm>
              <a:off x="7492967" y="3450394"/>
              <a:ext cx="394583" cy="254617"/>
            </a:xfrm>
            <a:custGeom>
              <a:avLst/>
              <a:gdLst/>
              <a:ahLst/>
              <a:cxnLst/>
              <a:rect l="l" t="t" r="r" b="b"/>
              <a:pathLst>
                <a:path w="15026" h="9696" extrusionOk="0">
                  <a:moveTo>
                    <a:pt x="488" y="1"/>
                  </a:moveTo>
                  <a:cubicBezTo>
                    <a:pt x="220" y="1"/>
                    <a:pt x="0" y="221"/>
                    <a:pt x="0" y="489"/>
                  </a:cubicBezTo>
                  <a:lnTo>
                    <a:pt x="0" y="9207"/>
                  </a:lnTo>
                  <a:cubicBezTo>
                    <a:pt x="0" y="9475"/>
                    <a:pt x="220" y="9695"/>
                    <a:pt x="488" y="9695"/>
                  </a:cubicBezTo>
                  <a:lnTo>
                    <a:pt x="14538" y="9695"/>
                  </a:lnTo>
                  <a:cubicBezTo>
                    <a:pt x="14806" y="9695"/>
                    <a:pt x="15026" y="9475"/>
                    <a:pt x="15026" y="9207"/>
                  </a:cubicBezTo>
                  <a:lnTo>
                    <a:pt x="15026" y="489"/>
                  </a:lnTo>
                  <a:cubicBezTo>
                    <a:pt x="15026" y="221"/>
                    <a:pt x="14806" y="1"/>
                    <a:pt x="1453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7" name="Google Shape;13007;p89"/>
            <p:cNvSpPr/>
            <p:nvPr/>
          </p:nvSpPr>
          <p:spPr>
            <a:xfrm>
              <a:off x="7492967" y="3450657"/>
              <a:ext cx="394583" cy="19117"/>
            </a:xfrm>
            <a:custGeom>
              <a:avLst/>
              <a:gdLst/>
              <a:ahLst/>
              <a:cxnLst/>
              <a:rect l="l" t="t" r="r" b="b"/>
              <a:pathLst>
                <a:path w="15026" h="728" extrusionOk="0">
                  <a:moveTo>
                    <a:pt x="488" y="0"/>
                  </a:moveTo>
                  <a:cubicBezTo>
                    <a:pt x="220" y="0"/>
                    <a:pt x="0" y="220"/>
                    <a:pt x="0" y="488"/>
                  </a:cubicBezTo>
                  <a:lnTo>
                    <a:pt x="0" y="728"/>
                  </a:lnTo>
                  <a:lnTo>
                    <a:pt x="15026" y="728"/>
                  </a:lnTo>
                  <a:lnTo>
                    <a:pt x="15026" y="488"/>
                  </a:lnTo>
                  <a:cubicBezTo>
                    <a:pt x="15026" y="220"/>
                    <a:pt x="14806" y="0"/>
                    <a:pt x="1453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89"/>
            <p:cNvSpPr/>
            <p:nvPr/>
          </p:nvSpPr>
          <p:spPr>
            <a:xfrm>
              <a:off x="7531149" y="3501418"/>
              <a:ext cx="127203" cy="165385"/>
            </a:xfrm>
            <a:custGeom>
              <a:avLst/>
              <a:gdLst/>
              <a:ahLst/>
              <a:cxnLst/>
              <a:rect l="l" t="t" r="r" b="b"/>
              <a:pathLst>
                <a:path w="4844" h="6298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6058"/>
                  </a:lnTo>
                  <a:cubicBezTo>
                    <a:pt x="1" y="6192"/>
                    <a:pt x="106" y="6298"/>
                    <a:pt x="240" y="6298"/>
                  </a:cubicBezTo>
                  <a:lnTo>
                    <a:pt x="4604" y="6298"/>
                  </a:lnTo>
                  <a:cubicBezTo>
                    <a:pt x="4738" y="6298"/>
                    <a:pt x="4844" y="6192"/>
                    <a:pt x="4844" y="6058"/>
                  </a:cubicBezTo>
                  <a:lnTo>
                    <a:pt x="4844" y="240"/>
                  </a:lnTo>
                  <a:cubicBezTo>
                    <a:pt x="4844" y="106"/>
                    <a:pt x="4738" y="1"/>
                    <a:pt x="4604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89"/>
            <p:cNvSpPr/>
            <p:nvPr/>
          </p:nvSpPr>
          <p:spPr>
            <a:xfrm>
              <a:off x="7690232" y="3501418"/>
              <a:ext cx="159109" cy="31696"/>
            </a:xfrm>
            <a:custGeom>
              <a:avLst/>
              <a:gdLst/>
              <a:ahLst/>
              <a:cxnLst/>
              <a:rect l="l" t="t" r="r" b="b"/>
              <a:pathLst>
                <a:path w="6059" h="1207" extrusionOk="0">
                  <a:moveTo>
                    <a:pt x="240" y="1"/>
                  </a:moveTo>
                  <a:cubicBezTo>
                    <a:pt x="106" y="1"/>
                    <a:pt x="1" y="115"/>
                    <a:pt x="1" y="240"/>
                  </a:cubicBezTo>
                  <a:lnTo>
                    <a:pt x="1" y="967"/>
                  </a:lnTo>
                  <a:cubicBezTo>
                    <a:pt x="1" y="1101"/>
                    <a:pt x="106" y="1206"/>
                    <a:pt x="240" y="1206"/>
                  </a:cubicBezTo>
                  <a:lnTo>
                    <a:pt x="5820" y="1206"/>
                  </a:lnTo>
                  <a:cubicBezTo>
                    <a:pt x="5944" y="1206"/>
                    <a:pt x="6059" y="1101"/>
                    <a:pt x="6059" y="967"/>
                  </a:cubicBezTo>
                  <a:lnTo>
                    <a:pt x="6059" y="240"/>
                  </a:lnTo>
                  <a:cubicBezTo>
                    <a:pt x="6059" y="115"/>
                    <a:pt x="5944" y="1"/>
                    <a:pt x="5820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89"/>
            <p:cNvSpPr/>
            <p:nvPr/>
          </p:nvSpPr>
          <p:spPr>
            <a:xfrm>
              <a:off x="7690495" y="3552441"/>
              <a:ext cx="120665" cy="25393"/>
            </a:xfrm>
            <a:custGeom>
              <a:avLst/>
              <a:gdLst/>
              <a:ahLst/>
              <a:cxnLst/>
              <a:rect l="l" t="t" r="r" b="b"/>
              <a:pathLst>
                <a:path w="4595" h="96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2"/>
                    <a:pt x="106" y="967"/>
                    <a:pt x="240" y="967"/>
                  </a:cubicBezTo>
                  <a:lnTo>
                    <a:pt x="4355" y="967"/>
                  </a:lnTo>
                  <a:cubicBezTo>
                    <a:pt x="4489" y="967"/>
                    <a:pt x="4594" y="852"/>
                    <a:pt x="4594" y="728"/>
                  </a:cubicBezTo>
                  <a:lnTo>
                    <a:pt x="4594" y="240"/>
                  </a:lnTo>
                  <a:cubicBezTo>
                    <a:pt x="4594" y="106"/>
                    <a:pt x="4489" y="0"/>
                    <a:pt x="4355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1" name="Google Shape;13011;p89"/>
            <p:cNvSpPr/>
            <p:nvPr/>
          </p:nvSpPr>
          <p:spPr>
            <a:xfrm>
              <a:off x="7687974" y="3596925"/>
              <a:ext cx="80697" cy="12579"/>
            </a:xfrm>
            <a:custGeom>
              <a:avLst/>
              <a:gdLst/>
              <a:ahLst/>
              <a:cxnLst/>
              <a:rect l="l" t="t" r="r" b="b"/>
              <a:pathLst>
                <a:path w="3073" h="479" extrusionOk="0">
                  <a:moveTo>
                    <a:pt x="326" y="0"/>
                  </a:moveTo>
                  <a:cubicBezTo>
                    <a:pt x="1" y="0"/>
                    <a:pt x="1" y="479"/>
                    <a:pt x="326" y="479"/>
                  </a:cubicBezTo>
                  <a:lnTo>
                    <a:pt x="2748" y="479"/>
                  </a:lnTo>
                  <a:cubicBezTo>
                    <a:pt x="3073" y="479"/>
                    <a:pt x="3073" y="0"/>
                    <a:pt x="2748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89"/>
            <p:cNvSpPr/>
            <p:nvPr/>
          </p:nvSpPr>
          <p:spPr>
            <a:xfrm>
              <a:off x="7777205" y="3596925"/>
              <a:ext cx="42489" cy="12579"/>
            </a:xfrm>
            <a:custGeom>
              <a:avLst/>
              <a:gdLst/>
              <a:ahLst/>
              <a:cxnLst/>
              <a:rect l="l" t="t" r="r" b="b"/>
              <a:pathLst>
                <a:path w="1618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292" y="479"/>
                  </a:lnTo>
                  <a:cubicBezTo>
                    <a:pt x="1618" y="479"/>
                    <a:pt x="1618" y="0"/>
                    <a:pt x="129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89"/>
            <p:cNvSpPr/>
            <p:nvPr/>
          </p:nvSpPr>
          <p:spPr>
            <a:xfrm>
              <a:off x="7688236" y="3635107"/>
              <a:ext cx="29674" cy="12605"/>
            </a:xfrm>
            <a:custGeom>
              <a:avLst/>
              <a:gdLst/>
              <a:ahLst/>
              <a:cxnLst/>
              <a:rect l="l" t="t" r="r" b="b"/>
              <a:pathLst>
                <a:path w="1130" h="480" extrusionOk="0">
                  <a:moveTo>
                    <a:pt x="316" y="1"/>
                  </a:moveTo>
                  <a:cubicBezTo>
                    <a:pt x="0" y="1"/>
                    <a:pt x="0" y="479"/>
                    <a:pt x="316" y="479"/>
                  </a:cubicBezTo>
                  <a:lnTo>
                    <a:pt x="804" y="479"/>
                  </a:lnTo>
                  <a:cubicBezTo>
                    <a:pt x="1130" y="479"/>
                    <a:pt x="1130" y="1"/>
                    <a:pt x="804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4" name="Google Shape;13014;p89"/>
            <p:cNvSpPr/>
            <p:nvPr/>
          </p:nvSpPr>
          <p:spPr>
            <a:xfrm>
              <a:off x="7726182" y="3635107"/>
              <a:ext cx="67882" cy="12605"/>
            </a:xfrm>
            <a:custGeom>
              <a:avLst/>
              <a:gdLst/>
              <a:ahLst/>
              <a:cxnLst/>
              <a:rect l="l" t="t" r="r" b="b"/>
              <a:pathLst>
                <a:path w="2585" h="480" extrusionOk="0">
                  <a:moveTo>
                    <a:pt x="326" y="1"/>
                  </a:moveTo>
                  <a:cubicBezTo>
                    <a:pt x="1" y="1"/>
                    <a:pt x="1" y="479"/>
                    <a:pt x="326" y="479"/>
                  </a:cubicBezTo>
                  <a:lnTo>
                    <a:pt x="2269" y="479"/>
                  </a:lnTo>
                  <a:cubicBezTo>
                    <a:pt x="2585" y="479"/>
                    <a:pt x="2585" y="1"/>
                    <a:pt x="226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5" name="Google Shape;13015;p89"/>
            <p:cNvSpPr/>
            <p:nvPr/>
          </p:nvSpPr>
          <p:spPr>
            <a:xfrm>
              <a:off x="7688236" y="3660501"/>
              <a:ext cx="29674" cy="12579"/>
            </a:xfrm>
            <a:custGeom>
              <a:avLst/>
              <a:gdLst/>
              <a:ahLst/>
              <a:cxnLst/>
              <a:rect l="l" t="t" r="r" b="b"/>
              <a:pathLst>
                <a:path w="1130" h="479" extrusionOk="0">
                  <a:moveTo>
                    <a:pt x="316" y="0"/>
                  </a:moveTo>
                  <a:cubicBezTo>
                    <a:pt x="0" y="0"/>
                    <a:pt x="0" y="479"/>
                    <a:pt x="31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6" name="Google Shape;13016;p89"/>
            <p:cNvSpPr/>
            <p:nvPr/>
          </p:nvSpPr>
          <p:spPr>
            <a:xfrm>
              <a:off x="7726182" y="3660501"/>
              <a:ext cx="67882" cy="12579"/>
            </a:xfrm>
            <a:custGeom>
              <a:avLst/>
              <a:gdLst/>
              <a:ahLst/>
              <a:cxnLst/>
              <a:rect l="l" t="t" r="r" b="b"/>
              <a:pathLst>
                <a:path w="2585" h="479" extrusionOk="0">
                  <a:moveTo>
                    <a:pt x="326" y="0"/>
                  </a:moveTo>
                  <a:cubicBezTo>
                    <a:pt x="1" y="0"/>
                    <a:pt x="1" y="479"/>
                    <a:pt x="326" y="479"/>
                  </a:cubicBezTo>
                  <a:lnTo>
                    <a:pt x="2269" y="479"/>
                  </a:lnTo>
                  <a:cubicBezTo>
                    <a:pt x="2585" y="479"/>
                    <a:pt x="2585" y="0"/>
                    <a:pt x="226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7" name="Google Shape;13017;p89"/>
            <p:cNvSpPr/>
            <p:nvPr/>
          </p:nvSpPr>
          <p:spPr>
            <a:xfrm>
              <a:off x="7658825" y="3361425"/>
              <a:ext cx="62866" cy="114625"/>
            </a:xfrm>
            <a:custGeom>
              <a:avLst/>
              <a:gdLst/>
              <a:ahLst/>
              <a:cxnLst/>
              <a:rect l="l" t="t" r="r" b="b"/>
              <a:pathLst>
                <a:path w="2394" h="4365" extrusionOk="0">
                  <a:moveTo>
                    <a:pt x="259" y="1"/>
                  </a:moveTo>
                  <a:cubicBezTo>
                    <a:pt x="106" y="1"/>
                    <a:pt x="1" y="125"/>
                    <a:pt x="20" y="269"/>
                  </a:cubicBezTo>
                  <a:lnTo>
                    <a:pt x="441" y="4145"/>
                  </a:lnTo>
                  <a:cubicBezTo>
                    <a:pt x="460" y="4269"/>
                    <a:pt x="565" y="4365"/>
                    <a:pt x="680" y="4365"/>
                  </a:cubicBezTo>
                  <a:lnTo>
                    <a:pt x="1704" y="4365"/>
                  </a:lnTo>
                  <a:cubicBezTo>
                    <a:pt x="1829" y="4365"/>
                    <a:pt x="1934" y="4269"/>
                    <a:pt x="1943" y="4145"/>
                  </a:cubicBezTo>
                  <a:lnTo>
                    <a:pt x="2374" y="269"/>
                  </a:lnTo>
                  <a:cubicBezTo>
                    <a:pt x="2393" y="125"/>
                    <a:pt x="2278" y="1"/>
                    <a:pt x="2135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89"/>
            <p:cNvSpPr/>
            <p:nvPr/>
          </p:nvSpPr>
          <p:spPr>
            <a:xfrm>
              <a:off x="7556542" y="3584110"/>
              <a:ext cx="76417" cy="82693"/>
            </a:xfrm>
            <a:custGeom>
              <a:avLst/>
              <a:gdLst/>
              <a:ahLst/>
              <a:cxnLst/>
              <a:rect l="l" t="t" r="r" b="b"/>
              <a:pathLst>
                <a:path w="2910" h="3149" extrusionOk="0">
                  <a:moveTo>
                    <a:pt x="967" y="0"/>
                  </a:moveTo>
                  <a:lnTo>
                    <a:pt x="967" y="488"/>
                  </a:lnTo>
                  <a:cubicBezTo>
                    <a:pt x="967" y="574"/>
                    <a:pt x="919" y="660"/>
                    <a:pt x="833" y="699"/>
                  </a:cubicBezTo>
                  <a:lnTo>
                    <a:pt x="269" y="986"/>
                  </a:lnTo>
                  <a:cubicBezTo>
                    <a:pt x="106" y="1062"/>
                    <a:pt x="1" y="1235"/>
                    <a:pt x="1" y="1417"/>
                  </a:cubicBezTo>
                  <a:lnTo>
                    <a:pt x="1" y="3149"/>
                  </a:lnTo>
                  <a:lnTo>
                    <a:pt x="2910" y="3149"/>
                  </a:lnTo>
                  <a:lnTo>
                    <a:pt x="2910" y="1417"/>
                  </a:lnTo>
                  <a:cubicBezTo>
                    <a:pt x="2910" y="1235"/>
                    <a:pt x="2805" y="1062"/>
                    <a:pt x="2642" y="986"/>
                  </a:cubicBezTo>
                  <a:lnTo>
                    <a:pt x="2068" y="699"/>
                  </a:lnTo>
                  <a:cubicBezTo>
                    <a:pt x="1991" y="660"/>
                    <a:pt x="1934" y="574"/>
                    <a:pt x="1934" y="488"/>
                  </a:cubicBezTo>
                  <a:lnTo>
                    <a:pt x="1934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89"/>
            <p:cNvSpPr/>
            <p:nvPr/>
          </p:nvSpPr>
          <p:spPr>
            <a:xfrm>
              <a:off x="7580912" y="3584110"/>
              <a:ext cx="27941" cy="18986"/>
            </a:xfrm>
            <a:custGeom>
              <a:avLst/>
              <a:gdLst/>
              <a:ahLst/>
              <a:cxnLst/>
              <a:rect l="l" t="t" r="r" b="b"/>
              <a:pathLst>
                <a:path w="1064" h="723" extrusionOk="0">
                  <a:moveTo>
                    <a:pt x="49" y="0"/>
                  </a:moveTo>
                  <a:lnTo>
                    <a:pt x="49" y="479"/>
                  </a:lnTo>
                  <a:cubicBezTo>
                    <a:pt x="39" y="536"/>
                    <a:pt x="30" y="584"/>
                    <a:pt x="1" y="622"/>
                  </a:cubicBezTo>
                  <a:cubicBezTo>
                    <a:pt x="168" y="689"/>
                    <a:pt x="348" y="723"/>
                    <a:pt x="528" y="723"/>
                  </a:cubicBezTo>
                  <a:cubicBezTo>
                    <a:pt x="709" y="723"/>
                    <a:pt x="891" y="689"/>
                    <a:pt x="1063" y="622"/>
                  </a:cubicBezTo>
                  <a:cubicBezTo>
                    <a:pt x="1035" y="584"/>
                    <a:pt x="1015" y="536"/>
                    <a:pt x="1015" y="479"/>
                  </a:cubicBezTo>
                  <a:lnTo>
                    <a:pt x="101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89"/>
            <p:cNvSpPr/>
            <p:nvPr/>
          </p:nvSpPr>
          <p:spPr>
            <a:xfrm>
              <a:off x="7556542" y="3604199"/>
              <a:ext cx="76417" cy="62604"/>
            </a:xfrm>
            <a:custGeom>
              <a:avLst/>
              <a:gdLst/>
              <a:ahLst/>
              <a:cxnLst/>
              <a:rect l="l" t="t" r="r" b="b"/>
              <a:pathLst>
                <a:path w="2910" h="2384" extrusionOk="0">
                  <a:moveTo>
                    <a:pt x="709" y="1"/>
                  </a:moveTo>
                  <a:lnTo>
                    <a:pt x="269" y="221"/>
                  </a:lnTo>
                  <a:cubicBezTo>
                    <a:pt x="106" y="297"/>
                    <a:pt x="1" y="470"/>
                    <a:pt x="1" y="652"/>
                  </a:cubicBezTo>
                  <a:lnTo>
                    <a:pt x="1" y="2384"/>
                  </a:lnTo>
                  <a:lnTo>
                    <a:pt x="2910" y="2384"/>
                  </a:lnTo>
                  <a:lnTo>
                    <a:pt x="2910" y="652"/>
                  </a:lnTo>
                  <a:cubicBezTo>
                    <a:pt x="2910" y="470"/>
                    <a:pt x="2805" y="297"/>
                    <a:pt x="2642" y="221"/>
                  </a:cubicBezTo>
                  <a:lnTo>
                    <a:pt x="2192" y="1"/>
                  </a:lnTo>
                  <a:cubicBezTo>
                    <a:pt x="2001" y="235"/>
                    <a:pt x="1726" y="352"/>
                    <a:pt x="1450" y="352"/>
                  </a:cubicBezTo>
                  <a:cubicBezTo>
                    <a:pt x="1175" y="352"/>
                    <a:pt x="900" y="235"/>
                    <a:pt x="709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89"/>
            <p:cNvSpPr/>
            <p:nvPr/>
          </p:nvSpPr>
          <p:spPr>
            <a:xfrm>
              <a:off x="7556542" y="3615517"/>
              <a:ext cx="19117" cy="51286"/>
            </a:xfrm>
            <a:custGeom>
              <a:avLst/>
              <a:gdLst/>
              <a:ahLst/>
              <a:cxnLst/>
              <a:rect l="l" t="t" r="r" b="b"/>
              <a:pathLst>
                <a:path w="728" h="1953" extrusionOk="0">
                  <a:moveTo>
                    <a:pt x="58" y="0"/>
                  </a:moveTo>
                  <a:cubicBezTo>
                    <a:pt x="20" y="67"/>
                    <a:pt x="1" y="144"/>
                    <a:pt x="1" y="221"/>
                  </a:cubicBezTo>
                  <a:lnTo>
                    <a:pt x="1" y="1953"/>
                  </a:lnTo>
                  <a:lnTo>
                    <a:pt x="728" y="1953"/>
                  </a:lnTo>
                  <a:lnTo>
                    <a:pt x="728" y="747"/>
                  </a:lnTo>
                  <a:cubicBezTo>
                    <a:pt x="728" y="594"/>
                    <a:pt x="661" y="450"/>
                    <a:pt x="537" y="35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89"/>
            <p:cNvSpPr/>
            <p:nvPr/>
          </p:nvSpPr>
          <p:spPr>
            <a:xfrm>
              <a:off x="7613842" y="3615517"/>
              <a:ext cx="19117" cy="51286"/>
            </a:xfrm>
            <a:custGeom>
              <a:avLst/>
              <a:gdLst/>
              <a:ahLst/>
              <a:cxnLst/>
              <a:rect l="l" t="t" r="r" b="b"/>
              <a:pathLst>
                <a:path w="728" h="1953" extrusionOk="0">
                  <a:moveTo>
                    <a:pt x="671" y="0"/>
                  </a:moveTo>
                  <a:lnTo>
                    <a:pt x="192" y="354"/>
                  </a:lnTo>
                  <a:cubicBezTo>
                    <a:pt x="77" y="450"/>
                    <a:pt x="1" y="594"/>
                    <a:pt x="1" y="747"/>
                  </a:cubicBezTo>
                  <a:lnTo>
                    <a:pt x="1" y="1953"/>
                  </a:lnTo>
                  <a:lnTo>
                    <a:pt x="728" y="1953"/>
                  </a:lnTo>
                  <a:lnTo>
                    <a:pt x="728" y="221"/>
                  </a:lnTo>
                  <a:cubicBezTo>
                    <a:pt x="728" y="144"/>
                    <a:pt x="709" y="67"/>
                    <a:pt x="671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89"/>
            <p:cNvSpPr/>
            <p:nvPr/>
          </p:nvSpPr>
          <p:spPr>
            <a:xfrm>
              <a:off x="7569357" y="3533087"/>
              <a:ext cx="51049" cy="57326"/>
            </a:xfrm>
            <a:custGeom>
              <a:avLst/>
              <a:gdLst/>
              <a:ahLst/>
              <a:cxnLst/>
              <a:rect l="l" t="t" r="r" b="b"/>
              <a:pathLst>
                <a:path w="1944" h="2183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lnTo>
                    <a:pt x="1" y="1216"/>
                  </a:lnTo>
                  <a:cubicBezTo>
                    <a:pt x="1" y="1752"/>
                    <a:pt x="431" y="2182"/>
                    <a:pt x="967" y="2182"/>
                  </a:cubicBezTo>
                  <a:cubicBezTo>
                    <a:pt x="1503" y="2182"/>
                    <a:pt x="1943" y="1752"/>
                    <a:pt x="1943" y="1216"/>
                  </a:cubicBezTo>
                  <a:lnTo>
                    <a:pt x="1943" y="728"/>
                  </a:lnTo>
                  <a:cubicBezTo>
                    <a:pt x="1943" y="326"/>
                    <a:pt x="1608" y="0"/>
                    <a:pt x="121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89"/>
            <p:cNvSpPr/>
            <p:nvPr/>
          </p:nvSpPr>
          <p:spPr>
            <a:xfrm>
              <a:off x="7569357" y="3533087"/>
              <a:ext cx="34952" cy="57457"/>
            </a:xfrm>
            <a:custGeom>
              <a:avLst/>
              <a:gdLst/>
              <a:ahLst/>
              <a:cxnLst/>
              <a:rect l="l" t="t" r="r" b="b"/>
              <a:pathLst>
                <a:path w="1331" h="2188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lnTo>
                    <a:pt x="1" y="1216"/>
                  </a:lnTo>
                  <a:cubicBezTo>
                    <a:pt x="1" y="1774"/>
                    <a:pt x="459" y="2187"/>
                    <a:pt x="968" y="2187"/>
                  </a:cubicBezTo>
                  <a:cubicBezTo>
                    <a:pt x="1088" y="2187"/>
                    <a:pt x="1211" y="2165"/>
                    <a:pt x="1331" y="2115"/>
                  </a:cubicBezTo>
                  <a:cubicBezTo>
                    <a:pt x="967" y="1962"/>
                    <a:pt x="728" y="1608"/>
                    <a:pt x="728" y="1216"/>
                  </a:cubicBezTo>
                  <a:lnTo>
                    <a:pt x="728" y="728"/>
                  </a:lnTo>
                  <a:cubicBezTo>
                    <a:pt x="728" y="374"/>
                    <a:pt x="977" y="77"/>
                    <a:pt x="1331" y="10"/>
                  </a:cubicBezTo>
                  <a:cubicBezTo>
                    <a:pt x="1293" y="10"/>
                    <a:pt x="1254" y="0"/>
                    <a:pt x="121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89"/>
            <p:cNvSpPr/>
            <p:nvPr/>
          </p:nvSpPr>
          <p:spPr>
            <a:xfrm>
              <a:off x="7569121" y="3533087"/>
              <a:ext cx="51023" cy="25393"/>
            </a:xfrm>
            <a:custGeom>
              <a:avLst/>
              <a:gdLst/>
              <a:ahLst/>
              <a:cxnLst/>
              <a:rect l="l" t="t" r="r" b="b"/>
              <a:pathLst>
                <a:path w="1943" h="967" extrusionOk="0">
                  <a:moveTo>
                    <a:pt x="727" y="0"/>
                  </a:moveTo>
                  <a:cubicBezTo>
                    <a:pt x="326" y="0"/>
                    <a:pt x="0" y="326"/>
                    <a:pt x="0" y="728"/>
                  </a:cubicBezTo>
                  <a:lnTo>
                    <a:pt x="10" y="728"/>
                  </a:lnTo>
                  <a:cubicBezTo>
                    <a:pt x="10" y="728"/>
                    <a:pt x="737" y="967"/>
                    <a:pt x="1943" y="967"/>
                  </a:cubicBezTo>
                  <a:lnTo>
                    <a:pt x="1943" y="728"/>
                  </a:lnTo>
                  <a:cubicBezTo>
                    <a:pt x="1943" y="326"/>
                    <a:pt x="1617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6" name="Google Shape;13026;p89"/>
            <p:cNvSpPr/>
            <p:nvPr/>
          </p:nvSpPr>
          <p:spPr>
            <a:xfrm>
              <a:off x="7569357" y="3533087"/>
              <a:ext cx="34952" cy="23135"/>
            </a:xfrm>
            <a:custGeom>
              <a:avLst/>
              <a:gdLst/>
              <a:ahLst/>
              <a:cxnLst/>
              <a:rect l="l" t="t" r="r" b="b"/>
              <a:pathLst>
                <a:path w="1331" h="881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cubicBezTo>
                    <a:pt x="240" y="795"/>
                    <a:pt x="479" y="852"/>
                    <a:pt x="728" y="881"/>
                  </a:cubicBezTo>
                  <a:lnTo>
                    <a:pt x="728" y="728"/>
                  </a:lnTo>
                  <a:cubicBezTo>
                    <a:pt x="728" y="374"/>
                    <a:pt x="977" y="77"/>
                    <a:pt x="1331" y="10"/>
                  </a:cubicBezTo>
                  <a:cubicBezTo>
                    <a:pt x="1293" y="10"/>
                    <a:pt x="1254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7" name="Google Shape;13027;p89"/>
            <p:cNvSpPr/>
            <p:nvPr/>
          </p:nvSpPr>
          <p:spPr>
            <a:xfrm>
              <a:off x="7677680" y="3444118"/>
              <a:ext cx="25157" cy="12579"/>
            </a:xfrm>
            <a:custGeom>
              <a:avLst/>
              <a:gdLst/>
              <a:ahLst/>
              <a:cxnLst/>
              <a:rect l="l" t="t" r="r" b="b"/>
              <a:pathLst>
                <a:path w="958" h="479" extrusionOk="0">
                  <a:moveTo>
                    <a:pt x="240" y="0"/>
                  </a:moveTo>
                  <a:cubicBezTo>
                    <a:pt x="106" y="0"/>
                    <a:pt x="0" y="115"/>
                    <a:pt x="0" y="240"/>
                  </a:cubicBezTo>
                  <a:cubicBezTo>
                    <a:pt x="0" y="374"/>
                    <a:pt x="106" y="479"/>
                    <a:pt x="240" y="479"/>
                  </a:cubicBezTo>
                  <a:lnTo>
                    <a:pt x="718" y="479"/>
                  </a:lnTo>
                  <a:cubicBezTo>
                    <a:pt x="852" y="479"/>
                    <a:pt x="958" y="374"/>
                    <a:pt x="958" y="240"/>
                  </a:cubicBezTo>
                  <a:cubicBezTo>
                    <a:pt x="958" y="115"/>
                    <a:pt x="852" y="0"/>
                    <a:pt x="718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8" name="Google Shape;13028;p89"/>
            <p:cNvSpPr/>
            <p:nvPr/>
          </p:nvSpPr>
          <p:spPr>
            <a:xfrm>
              <a:off x="7659324" y="3361425"/>
              <a:ext cx="61869" cy="12605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240" y="1"/>
                  </a:moveTo>
                  <a:cubicBezTo>
                    <a:pt x="106" y="1"/>
                    <a:pt x="1" y="11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2116" y="479"/>
                  </a:lnTo>
                  <a:cubicBezTo>
                    <a:pt x="2250" y="479"/>
                    <a:pt x="2355" y="374"/>
                    <a:pt x="2355" y="240"/>
                  </a:cubicBezTo>
                  <a:cubicBezTo>
                    <a:pt x="2355" y="116"/>
                    <a:pt x="2250" y="1"/>
                    <a:pt x="211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9" name="Google Shape;13029;p89"/>
          <p:cNvGrpSpPr/>
          <p:nvPr/>
        </p:nvGrpSpPr>
        <p:grpSpPr>
          <a:xfrm>
            <a:off x="7935527" y="3353154"/>
            <a:ext cx="385287" cy="360156"/>
            <a:chOff x="7935527" y="3353154"/>
            <a:chExt cx="385287" cy="360156"/>
          </a:xfrm>
        </p:grpSpPr>
        <p:sp>
          <p:nvSpPr>
            <p:cNvPr id="13030" name="Google Shape;13030;p89"/>
            <p:cNvSpPr/>
            <p:nvPr/>
          </p:nvSpPr>
          <p:spPr>
            <a:xfrm>
              <a:off x="7935789" y="3428283"/>
              <a:ext cx="385024" cy="285026"/>
            </a:xfrm>
            <a:custGeom>
              <a:avLst/>
              <a:gdLst/>
              <a:ahLst/>
              <a:cxnLst/>
              <a:rect l="l" t="t" r="r" b="b"/>
              <a:pathLst>
                <a:path w="14662" h="10854" extrusionOk="0">
                  <a:moveTo>
                    <a:pt x="1101" y="1"/>
                  </a:moveTo>
                  <a:cubicBezTo>
                    <a:pt x="488" y="1"/>
                    <a:pt x="0" y="498"/>
                    <a:pt x="0" y="1111"/>
                  </a:cubicBezTo>
                  <a:lnTo>
                    <a:pt x="0" y="9743"/>
                  </a:lnTo>
                  <a:cubicBezTo>
                    <a:pt x="0" y="10356"/>
                    <a:pt x="488" y="10853"/>
                    <a:pt x="1101" y="10853"/>
                  </a:cubicBezTo>
                  <a:lnTo>
                    <a:pt x="13561" y="10853"/>
                  </a:lnTo>
                  <a:cubicBezTo>
                    <a:pt x="14164" y="10853"/>
                    <a:pt x="14662" y="10356"/>
                    <a:pt x="14662" y="9743"/>
                  </a:cubicBezTo>
                  <a:lnTo>
                    <a:pt x="14662" y="1111"/>
                  </a:lnTo>
                  <a:cubicBezTo>
                    <a:pt x="14662" y="498"/>
                    <a:pt x="14164" y="1"/>
                    <a:pt x="13561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89"/>
            <p:cNvSpPr/>
            <p:nvPr/>
          </p:nvSpPr>
          <p:spPr>
            <a:xfrm>
              <a:off x="7935527" y="3428283"/>
              <a:ext cx="192775" cy="285026"/>
            </a:xfrm>
            <a:custGeom>
              <a:avLst/>
              <a:gdLst/>
              <a:ahLst/>
              <a:cxnLst/>
              <a:rect l="l" t="t" r="r" b="b"/>
              <a:pathLst>
                <a:path w="7341" h="10854" extrusionOk="0">
                  <a:moveTo>
                    <a:pt x="1092" y="1"/>
                  </a:moveTo>
                  <a:cubicBezTo>
                    <a:pt x="489" y="10"/>
                    <a:pt x="1" y="508"/>
                    <a:pt x="10" y="1111"/>
                  </a:cubicBezTo>
                  <a:lnTo>
                    <a:pt x="10" y="9743"/>
                  </a:lnTo>
                  <a:cubicBezTo>
                    <a:pt x="1" y="10346"/>
                    <a:pt x="489" y="10844"/>
                    <a:pt x="1092" y="10853"/>
                  </a:cubicBezTo>
                  <a:lnTo>
                    <a:pt x="7341" y="10853"/>
                  </a:lnTo>
                  <a:lnTo>
                    <a:pt x="7341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89"/>
            <p:cNvSpPr/>
            <p:nvPr/>
          </p:nvSpPr>
          <p:spPr>
            <a:xfrm>
              <a:off x="7968956" y="3461949"/>
              <a:ext cx="318429" cy="217932"/>
            </a:xfrm>
            <a:custGeom>
              <a:avLst/>
              <a:gdLst/>
              <a:ahLst/>
              <a:cxnLst/>
              <a:rect l="l" t="t" r="r" b="b"/>
              <a:pathLst>
                <a:path w="12126" h="8299" extrusionOk="0">
                  <a:moveTo>
                    <a:pt x="297" y="1"/>
                  </a:moveTo>
                  <a:cubicBezTo>
                    <a:pt x="134" y="1"/>
                    <a:pt x="10" y="135"/>
                    <a:pt x="10" y="298"/>
                  </a:cubicBezTo>
                  <a:lnTo>
                    <a:pt x="10" y="8002"/>
                  </a:lnTo>
                  <a:cubicBezTo>
                    <a:pt x="0" y="8164"/>
                    <a:pt x="134" y="8298"/>
                    <a:pt x="297" y="8298"/>
                  </a:cubicBezTo>
                  <a:lnTo>
                    <a:pt x="11829" y="8298"/>
                  </a:lnTo>
                  <a:cubicBezTo>
                    <a:pt x="11992" y="8298"/>
                    <a:pt x="12126" y="8164"/>
                    <a:pt x="12126" y="8011"/>
                  </a:cubicBezTo>
                  <a:lnTo>
                    <a:pt x="12126" y="298"/>
                  </a:lnTo>
                  <a:cubicBezTo>
                    <a:pt x="12126" y="135"/>
                    <a:pt x="11992" y="1"/>
                    <a:pt x="1182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89"/>
            <p:cNvSpPr/>
            <p:nvPr/>
          </p:nvSpPr>
          <p:spPr>
            <a:xfrm>
              <a:off x="7968956" y="3461712"/>
              <a:ext cx="159346" cy="218168"/>
            </a:xfrm>
            <a:custGeom>
              <a:avLst/>
              <a:gdLst/>
              <a:ahLst/>
              <a:cxnLst/>
              <a:rect l="l" t="t" r="r" b="b"/>
              <a:pathLst>
                <a:path w="6068" h="8308" extrusionOk="0">
                  <a:moveTo>
                    <a:pt x="288" y="0"/>
                  </a:moveTo>
                  <a:cubicBezTo>
                    <a:pt x="134" y="0"/>
                    <a:pt x="0" y="134"/>
                    <a:pt x="0" y="297"/>
                  </a:cubicBezTo>
                  <a:lnTo>
                    <a:pt x="0" y="8011"/>
                  </a:lnTo>
                  <a:cubicBezTo>
                    <a:pt x="0" y="8173"/>
                    <a:pt x="134" y="8307"/>
                    <a:pt x="288" y="8307"/>
                  </a:cubicBezTo>
                  <a:lnTo>
                    <a:pt x="6068" y="8307"/>
                  </a:lnTo>
                  <a:lnTo>
                    <a:pt x="606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89"/>
            <p:cNvSpPr/>
            <p:nvPr/>
          </p:nvSpPr>
          <p:spPr>
            <a:xfrm>
              <a:off x="8052646" y="3353154"/>
              <a:ext cx="151074" cy="126179"/>
            </a:xfrm>
            <a:custGeom>
              <a:avLst/>
              <a:gdLst/>
              <a:ahLst/>
              <a:cxnLst/>
              <a:rect l="l" t="t" r="r" b="b"/>
              <a:pathLst>
                <a:path w="5753" h="4805" extrusionOk="0">
                  <a:moveTo>
                    <a:pt x="2441" y="0"/>
                  </a:moveTo>
                  <a:cubicBezTo>
                    <a:pt x="1800" y="0"/>
                    <a:pt x="1273" y="526"/>
                    <a:pt x="1273" y="1168"/>
                  </a:cubicBezTo>
                  <a:lnTo>
                    <a:pt x="1273" y="1723"/>
                  </a:lnTo>
                  <a:cubicBezTo>
                    <a:pt x="1273" y="2000"/>
                    <a:pt x="1044" y="2230"/>
                    <a:pt x="766" y="2230"/>
                  </a:cubicBezTo>
                  <a:lnTo>
                    <a:pt x="536" y="2230"/>
                  </a:lnTo>
                  <a:cubicBezTo>
                    <a:pt x="240" y="2230"/>
                    <a:pt x="0" y="2469"/>
                    <a:pt x="0" y="2766"/>
                  </a:cubicBezTo>
                  <a:lnTo>
                    <a:pt x="0" y="4268"/>
                  </a:lnTo>
                  <a:cubicBezTo>
                    <a:pt x="0" y="4565"/>
                    <a:pt x="240" y="4804"/>
                    <a:pt x="536" y="4804"/>
                  </a:cubicBezTo>
                  <a:lnTo>
                    <a:pt x="5216" y="4804"/>
                  </a:lnTo>
                  <a:cubicBezTo>
                    <a:pt x="5513" y="4804"/>
                    <a:pt x="5752" y="4565"/>
                    <a:pt x="5752" y="4268"/>
                  </a:cubicBezTo>
                  <a:lnTo>
                    <a:pt x="5752" y="2766"/>
                  </a:lnTo>
                  <a:cubicBezTo>
                    <a:pt x="5752" y="2469"/>
                    <a:pt x="5513" y="2230"/>
                    <a:pt x="5216" y="2230"/>
                  </a:cubicBezTo>
                  <a:lnTo>
                    <a:pt x="4986" y="2230"/>
                  </a:lnTo>
                  <a:cubicBezTo>
                    <a:pt x="4709" y="2230"/>
                    <a:pt x="4479" y="2000"/>
                    <a:pt x="4479" y="1723"/>
                  </a:cubicBezTo>
                  <a:lnTo>
                    <a:pt x="4479" y="1168"/>
                  </a:lnTo>
                  <a:cubicBezTo>
                    <a:pt x="4479" y="526"/>
                    <a:pt x="3962" y="0"/>
                    <a:pt x="3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89"/>
            <p:cNvSpPr/>
            <p:nvPr/>
          </p:nvSpPr>
          <p:spPr>
            <a:xfrm>
              <a:off x="8086574" y="3514994"/>
              <a:ext cx="149551" cy="106616"/>
            </a:xfrm>
            <a:custGeom>
              <a:avLst/>
              <a:gdLst/>
              <a:ahLst/>
              <a:cxnLst/>
              <a:rect l="l" t="t" r="r" b="b"/>
              <a:pathLst>
                <a:path w="5695" h="4060" extrusionOk="0">
                  <a:moveTo>
                    <a:pt x="5063" y="0"/>
                  </a:moveTo>
                  <a:lnTo>
                    <a:pt x="5044" y="10"/>
                  </a:lnTo>
                  <a:lnTo>
                    <a:pt x="5034" y="10"/>
                  </a:lnTo>
                  <a:lnTo>
                    <a:pt x="5006" y="19"/>
                  </a:lnTo>
                  <a:lnTo>
                    <a:pt x="4374" y="335"/>
                  </a:lnTo>
                  <a:cubicBezTo>
                    <a:pt x="4250" y="383"/>
                    <a:pt x="4202" y="527"/>
                    <a:pt x="4259" y="651"/>
                  </a:cubicBezTo>
                  <a:cubicBezTo>
                    <a:pt x="4300" y="740"/>
                    <a:pt x="4386" y="790"/>
                    <a:pt x="4473" y="790"/>
                  </a:cubicBezTo>
                  <a:cubicBezTo>
                    <a:pt x="4507" y="790"/>
                    <a:pt x="4542" y="782"/>
                    <a:pt x="4575" y="766"/>
                  </a:cubicBezTo>
                  <a:lnTo>
                    <a:pt x="4747" y="680"/>
                  </a:lnTo>
                  <a:lnTo>
                    <a:pt x="4747" y="680"/>
                  </a:lnTo>
                  <a:cubicBezTo>
                    <a:pt x="4441" y="1723"/>
                    <a:pt x="3895" y="2498"/>
                    <a:pt x="3130" y="2986"/>
                  </a:cubicBezTo>
                  <a:cubicBezTo>
                    <a:pt x="2382" y="3466"/>
                    <a:pt x="1324" y="3579"/>
                    <a:pt x="600" y="3579"/>
                  </a:cubicBezTo>
                  <a:cubicBezTo>
                    <a:pt x="471" y="3579"/>
                    <a:pt x="353" y="3576"/>
                    <a:pt x="249" y="3570"/>
                  </a:cubicBezTo>
                  <a:cubicBezTo>
                    <a:pt x="244" y="3570"/>
                    <a:pt x="239" y="3569"/>
                    <a:pt x="234" y="3569"/>
                  </a:cubicBezTo>
                  <a:cubicBezTo>
                    <a:pt x="106" y="3569"/>
                    <a:pt x="0" y="3681"/>
                    <a:pt x="0" y="3809"/>
                  </a:cubicBezTo>
                  <a:cubicBezTo>
                    <a:pt x="0" y="3934"/>
                    <a:pt x="96" y="4039"/>
                    <a:pt x="230" y="4049"/>
                  </a:cubicBezTo>
                  <a:cubicBezTo>
                    <a:pt x="469" y="4058"/>
                    <a:pt x="804" y="4058"/>
                    <a:pt x="948" y="4058"/>
                  </a:cubicBezTo>
                  <a:cubicBezTo>
                    <a:pt x="981" y="4059"/>
                    <a:pt x="1014" y="4059"/>
                    <a:pt x="1047" y="4059"/>
                  </a:cubicBezTo>
                  <a:cubicBezTo>
                    <a:pt x="1874" y="4059"/>
                    <a:pt x="2680" y="3830"/>
                    <a:pt x="3388" y="3398"/>
                  </a:cubicBezTo>
                  <a:cubicBezTo>
                    <a:pt x="4230" y="2862"/>
                    <a:pt x="4833" y="2029"/>
                    <a:pt x="5187" y="909"/>
                  </a:cubicBezTo>
                  <a:lnTo>
                    <a:pt x="5216" y="976"/>
                  </a:lnTo>
                  <a:cubicBezTo>
                    <a:pt x="5263" y="1063"/>
                    <a:pt x="5350" y="1112"/>
                    <a:pt x="5438" y="1112"/>
                  </a:cubicBezTo>
                  <a:cubicBezTo>
                    <a:pt x="5477" y="1112"/>
                    <a:pt x="5516" y="1102"/>
                    <a:pt x="5551" y="1082"/>
                  </a:cubicBezTo>
                  <a:cubicBezTo>
                    <a:pt x="5666" y="1005"/>
                    <a:pt x="5695" y="852"/>
                    <a:pt x="5609" y="737"/>
                  </a:cubicBezTo>
                  <a:lnTo>
                    <a:pt x="5302" y="106"/>
                  </a:lnTo>
                  <a:lnTo>
                    <a:pt x="5283" y="86"/>
                  </a:lnTo>
                  <a:cubicBezTo>
                    <a:pt x="5274" y="67"/>
                    <a:pt x="5254" y="48"/>
                    <a:pt x="5245" y="39"/>
                  </a:cubicBezTo>
                  <a:lnTo>
                    <a:pt x="5216" y="19"/>
                  </a:lnTo>
                  <a:lnTo>
                    <a:pt x="5187" y="10"/>
                  </a:lnTo>
                  <a:lnTo>
                    <a:pt x="5178" y="10"/>
                  </a:lnTo>
                  <a:lnTo>
                    <a:pt x="5159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89"/>
            <p:cNvSpPr/>
            <p:nvPr/>
          </p:nvSpPr>
          <p:spPr>
            <a:xfrm>
              <a:off x="8042589" y="3593643"/>
              <a:ext cx="44012" cy="37867"/>
            </a:xfrm>
            <a:custGeom>
              <a:avLst/>
              <a:gdLst/>
              <a:ahLst/>
              <a:cxnLst/>
              <a:rect l="l" t="t" r="r" b="b"/>
              <a:pathLst>
                <a:path w="1676" h="1442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cubicBezTo>
                    <a:pt x="1" y="1152"/>
                    <a:pt x="355" y="1441"/>
                    <a:pt x="723" y="1441"/>
                  </a:cubicBezTo>
                  <a:cubicBezTo>
                    <a:pt x="900" y="1441"/>
                    <a:pt x="1080" y="1375"/>
                    <a:pt x="1226" y="1226"/>
                  </a:cubicBezTo>
                  <a:cubicBezTo>
                    <a:pt x="1675" y="776"/>
                    <a:pt x="1360" y="1"/>
                    <a:pt x="718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89"/>
            <p:cNvSpPr/>
            <p:nvPr/>
          </p:nvSpPr>
          <p:spPr>
            <a:xfrm>
              <a:off x="8001571" y="3505645"/>
              <a:ext cx="44432" cy="38156"/>
            </a:xfrm>
            <a:custGeom>
              <a:avLst/>
              <a:gdLst/>
              <a:ahLst/>
              <a:cxnLst/>
              <a:rect l="l" t="t" r="r" b="b"/>
              <a:pathLst>
                <a:path w="1692" h="1453" extrusionOk="0">
                  <a:moveTo>
                    <a:pt x="363" y="1"/>
                  </a:moveTo>
                  <a:cubicBezTo>
                    <a:pt x="172" y="1"/>
                    <a:pt x="0" y="256"/>
                    <a:pt x="204" y="423"/>
                  </a:cubicBezTo>
                  <a:lnTo>
                    <a:pt x="510" y="730"/>
                  </a:lnTo>
                  <a:lnTo>
                    <a:pt x="204" y="1045"/>
                  </a:lnTo>
                  <a:cubicBezTo>
                    <a:pt x="108" y="1141"/>
                    <a:pt x="108" y="1285"/>
                    <a:pt x="204" y="1380"/>
                  </a:cubicBezTo>
                  <a:cubicBezTo>
                    <a:pt x="251" y="1428"/>
                    <a:pt x="311" y="1452"/>
                    <a:pt x="371" y="1452"/>
                  </a:cubicBezTo>
                  <a:cubicBezTo>
                    <a:pt x="431" y="1452"/>
                    <a:pt x="491" y="1428"/>
                    <a:pt x="539" y="1380"/>
                  </a:cubicBezTo>
                  <a:lnTo>
                    <a:pt x="845" y="1074"/>
                  </a:lnTo>
                  <a:lnTo>
                    <a:pt x="1161" y="1380"/>
                  </a:lnTo>
                  <a:cubicBezTo>
                    <a:pt x="1209" y="1423"/>
                    <a:pt x="1262" y="1441"/>
                    <a:pt x="1313" y="1441"/>
                  </a:cubicBezTo>
                  <a:cubicBezTo>
                    <a:pt x="1492" y="1441"/>
                    <a:pt x="1645" y="1217"/>
                    <a:pt x="1496" y="1045"/>
                  </a:cubicBezTo>
                  <a:lnTo>
                    <a:pt x="1189" y="730"/>
                  </a:lnTo>
                  <a:lnTo>
                    <a:pt x="1496" y="423"/>
                  </a:lnTo>
                  <a:cubicBezTo>
                    <a:pt x="1692" y="256"/>
                    <a:pt x="1524" y="1"/>
                    <a:pt x="1335" y="1"/>
                  </a:cubicBezTo>
                  <a:cubicBezTo>
                    <a:pt x="1275" y="1"/>
                    <a:pt x="1214" y="26"/>
                    <a:pt x="1161" y="88"/>
                  </a:cubicBezTo>
                  <a:lnTo>
                    <a:pt x="845" y="395"/>
                  </a:lnTo>
                  <a:lnTo>
                    <a:pt x="539" y="88"/>
                  </a:lnTo>
                  <a:cubicBezTo>
                    <a:pt x="486" y="26"/>
                    <a:pt x="423" y="1"/>
                    <a:pt x="3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8" name="Google Shape;13038;p89"/>
            <p:cNvSpPr/>
            <p:nvPr/>
          </p:nvSpPr>
          <p:spPr>
            <a:xfrm>
              <a:off x="8220133" y="3606510"/>
              <a:ext cx="41780" cy="37263"/>
            </a:xfrm>
            <a:custGeom>
              <a:avLst/>
              <a:gdLst/>
              <a:ahLst/>
              <a:cxnLst/>
              <a:rect l="l" t="t" r="r" b="b"/>
              <a:pathLst>
                <a:path w="1591" h="1419" extrusionOk="0">
                  <a:moveTo>
                    <a:pt x="327" y="1"/>
                  </a:moveTo>
                  <a:cubicBezTo>
                    <a:pt x="150" y="1"/>
                    <a:pt x="2" y="224"/>
                    <a:pt x="149" y="401"/>
                  </a:cubicBezTo>
                  <a:lnTo>
                    <a:pt x="456" y="707"/>
                  </a:lnTo>
                  <a:lnTo>
                    <a:pt x="149" y="1013"/>
                  </a:lnTo>
                  <a:cubicBezTo>
                    <a:pt x="0" y="1192"/>
                    <a:pt x="153" y="1418"/>
                    <a:pt x="332" y="1418"/>
                  </a:cubicBezTo>
                  <a:cubicBezTo>
                    <a:pt x="383" y="1418"/>
                    <a:pt x="436" y="1400"/>
                    <a:pt x="484" y="1358"/>
                  </a:cubicBezTo>
                  <a:lnTo>
                    <a:pt x="791" y="1042"/>
                  </a:lnTo>
                  <a:lnTo>
                    <a:pt x="1106" y="1358"/>
                  </a:lnTo>
                  <a:cubicBezTo>
                    <a:pt x="1155" y="1400"/>
                    <a:pt x="1208" y="1418"/>
                    <a:pt x="1258" y="1418"/>
                  </a:cubicBezTo>
                  <a:cubicBezTo>
                    <a:pt x="1437" y="1418"/>
                    <a:pt x="1591" y="1192"/>
                    <a:pt x="1441" y="1013"/>
                  </a:cubicBezTo>
                  <a:lnTo>
                    <a:pt x="1135" y="707"/>
                  </a:lnTo>
                  <a:lnTo>
                    <a:pt x="1441" y="401"/>
                  </a:lnTo>
                  <a:cubicBezTo>
                    <a:pt x="1589" y="224"/>
                    <a:pt x="1440" y="1"/>
                    <a:pt x="1263" y="1"/>
                  </a:cubicBezTo>
                  <a:cubicBezTo>
                    <a:pt x="1211" y="1"/>
                    <a:pt x="1157" y="20"/>
                    <a:pt x="1106" y="66"/>
                  </a:cubicBezTo>
                  <a:lnTo>
                    <a:pt x="791" y="372"/>
                  </a:lnTo>
                  <a:lnTo>
                    <a:pt x="484" y="66"/>
                  </a:lnTo>
                  <a:cubicBezTo>
                    <a:pt x="434" y="20"/>
                    <a:pt x="379" y="1"/>
                    <a:pt x="32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9" name="Google Shape;13039;p89"/>
            <p:cNvSpPr/>
            <p:nvPr/>
          </p:nvSpPr>
          <p:spPr>
            <a:xfrm>
              <a:off x="8110129" y="3522242"/>
              <a:ext cx="44458" cy="38550"/>
            </a:xfrm>
            <a:custGeom>
              <a:avLst/>
              <a:gdLst/>
              <a:ahLst/>
              <a:cxnLst/>
              <a:rect l="l" t="t" r="r" b="b"/>
              <a:pathLst>
                <a:path w="1693" h="1468" extrusionOk="0">
                  <a:moveTo>
                    <a:pt x="363" y="0"/>
                  </a:moveTo>
                  <a:cubicBezTo>
                    <a:pt x="172" y="0"/>
                    <a:pt x="0" y="256"/>
                    <a:pt x="204" y="423"/>
                  </a:cubicBezTo>
                  <a:lnTo>
                    <a:pt x="510" y="739"/>
                  </a:lnTo>
                  <a:lnTo>
                    <a:pt x="204" y="1045"/>
                  </a:lnTo>
                  <a:cubicBezTo>
                    <a:pt x="108" y="1141"/>
                    <a:pt x="108" y="1284"/>
                    <a:pt x="204" y="1380"/>
                  </a:cubicBezTo>
                  <a:cubicBezTo>
                    <a:pt x="252" y="1428"/>
                    <a:pt x="312" y="1452"/>
                    <a:pt x="371" y="1452"/>
                  </a:cubicBezTo>
                  <a:cubicBezTo>
                    <a:pt x="431" y="1452"/>
                    <a:pt x="491" y="1428"/>
                    <a:pt x="539" y="1380"/>
                  </a:cubicBezTo>
                  <a:lnTo>
                    <a:pt x="845" y="1074"/>
                  </a:lnTo>
                  <a:lnTo>
                    <a:pt x="1161" y="1380"/>
                  </a:lnTo>
                  <a:cubicBezTo>
                    <a:pt x="1214" y="1442"/>
                    <a:pt x="1276" y="1468"/>
                    <a:pt x="1335" y="1468"/>
                  </a:cubicBezTo>
                  <a:cubicBezTo>
                    <a:pt x="1524" y="1468"/>
                    <a:pt x="1692" y="1212"/>
                    <a:pt x="1496" y="1045"/>
                  </a:cubicBezTo>
                  <a:lnTo>
                    <a:pt x="1190" y="739"/>
                  </a:lnTo>
                  <a:lnTo>
                    <a:pt x="1496" y="423"/>
                  </a:lnTo>
                  <a:cubicBezTo>
                    <a:pt x="1692" y="256"/>
                    <a:pt x="1524" y="0"/>
                    <a:pt x="1335" y="0"/>
                  </a:cubicBezTo>
                  <a:cubicBezTo>
                    <a:pt x="1276" y="0"/>
                    <a:pt x="1214" y="26"/>
                    <a:pt x="1161" y="88"/>
                  </a:cubicBezTo>
                  <a:lnTo>
                    <a:pt x="845" y="394"/>
                  </a:lnTo>
                  <a:lnTo>
                    <a:pt x="539" y="88"/>
                  </a:lnTo>
                  <a:cubicBezTo>
                    <a:pt x="486" y="26"/>
                    <a:pt x="424" y="0"/>
                    <a:pt x="3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0" name="Google Shape;13040;p89"/>
            <p:cNvSpPr/>
            <p:nvPr/>
          </p:nvSpPr>
          <p:spPr>
            <a:xfrm>
              <a:off x="8052646" y="3353154"/>
              <a:ext cx="75655" cy="126179"/>
            </a:xfrm>
            <a:custGeom>
              <a:avLst/>
              <a:gdLst/>
              <a:ahLst/>
              <a:cxnLst/>
              <a:rect l="l" t="t" r="r" b="b"/>
              <a:pathLst>
                <a:path w="2881" h="4805" extrusionOk="0">
                  <a:moveTo>
                    <a:pt x="2441" y="0"/>
                  </a:moveTo>
                  <a:cubicBezTo>
                    <a:pt x="1800" y="0"/>
                    <a:pt x="1273" y="526"/>
                    <a:pt x="1273" y="1168"/>
                  </a:cubicBezTo>
                  <a:lnTo>
                    <a:pt x="1273" y="1723"/>
                  </a:lnTo>
                  <a:cubicBezTo>
                    <a:pt x="1273" y="2000"/>
                    <a:pt x="1044" y="2230"/>
                    <a:pt x="766" y="2230"/>
                  </a:cubicBezTo>
                  <a:lnTo>
                    <a:pt x="536" y="2230"/>
                  </a:lnTo>
                  <a:cubicBezTo>
                    <a:pt x="240" y="2230"/>
                    <a:pt x="0" y="2469"/>
                    <a:pt x="0" y="2766"/>
                  </a:cubicBezTo>
                  <a:lnTo>
                    <a:pt x="0" y="4268"/>
                  </a:lnTo>
                  <a:cubicBezTo>
                    <a:pt x="0" y="4565"/>
                    <a:pt x="240" y="4804"/>
                    <a:pt x="536" y="4804"/>
                  </a:cubicBezTo>
                  <a:lnTo>
                    <a:pt x="2881" y="4804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1" name="Google Shape;13041;p89"/>
            <p:cNvSpPr/>
            <p:nvPr/>
          </p:nvSpPr>
          <p:spPr>
            <a:xfrm>
              <a:off x="8105429" y="3419933"/>
              <a:ext cx="39968" cy="34269"/>
            </a:xfrm>
            <a:custGeom>
              <a:avLst/>
              <a:gdLst/>
              <a:ahLst/>
              <a:cxnLst/>
              <a:rect l="l" t="t" r="r" b="b"/>
              <a:pathLst>
                <a:path w="1522" h="1305" extrusionOk="0">
                  <a:moveTo>
                    <a:pt x="863" y="0"/>
                  </a:moveTo>
                  <a:cubicBezTo>
                    <a:pt x="701" y="0"/>
                    <a:pt x="536" y="60"/>
                    <a:pt x="402" y="194"/>
                  </a:cubicBezTo>
                  <a:cubicBezTo>
                    <a:pt x="0" y="606"/>
                    <a:pt x="287" y="1304"/>
                    <a:pt x="871" y="1304"/>
                  </a:cubicBezTo>
                  <a:cubicBezTo>
                    <a:pt x="1225" y="1304"/>
                    <a:pt x="1522" y="1017"/>
                    <a:pt x="1522" y="654"/>
                  </a:cubicBezTo>
                  <a:cubicBezTo>
                    <a:pt x="1522" y="259"/>
                    <a:pt x="1199" y="0"/>
                    <a:pt x="863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2" name="Google Shape;13042;p89"/>
          <p:cNvGrpSpPr/>
          <p:nvPr/>
        </p:nvGrpSpPr>
        <p:grpSpPr>
          <a:xfrm>
            <a:off x="5319821" y="1986242"/>
            <a:ext cx="348103" cy="348103"/>
            <a:chOff x="5319821" y="1986242"/>
            <a:chExt cx="348103" cy="348103"/>
          </a:xfrm>
        </p:grpSpPr>
        <p:sp>
          <p:nvSpPr>
            <p:cNvPr id="13043" name="Google Shape;13043;p89"/>
            <p:cNvSpPr/>
            <p:nvPr/>
          </p:nvSpPr>
          <p:spPr>
            <a:xfrm>
              <a:off x="5319821" y="2134506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15" y="1"/>
                    <a:pt x="824" y="202"/>
                    <a:pt x="824" y="441"/>
                  </a:cubicBezTo>
                  <a:lnTo>
                    <a:pt x="824" y="1159"/>
                  </a:lnTo>
                  <a:lnTo>
                    <a:pt x="728" y="1140"/>
                  </a:lnTo>
                  <a:cubicBezTo>
                    <a:pt x="680" y="1129"/>
                    <a:pt x="630" y="1124"/>
                    <a:pt x="580" y="1124"/>
                  </a:cubicBezTo>
                  <a:cubicBezTo>
                    <a:pt x="453" y="1124"/>
                    <a:pt x="324" y="1160"/>
                    <a:pt x="221" y="1235"/>
                  </a:cubicBezTo>
                  <a:cubicBezTo>
                    <a:pt x="1" y="1427"/>
                    <a:pt x="1" y="1800"/>
                    <a:pt x="39" y="2346"/>
                  </a:cubicBezTo>
                  <a:cubicBezTo>
                    <a:pt x="77" y="2996"/>
                    <a:pt x="728" y="3551"/>
                    <a:pt x="881" y="3666"/>
                  </a:cubicBezTo>
                  <a:lnTo>
                    <a:pt x="881" y="4384"/>
                  </a:lnTo>
                  <a:lnTo>
                    <a:pt x="3485" y="4384"/>
                  </a:lnTo>
                  <a:lnTo>
                    <a:pt x="3485" y="3465"/>
                  </a:lnTo>
                  <a:cubicBezTo>
                    <a:pt x="3944" y="3073"/>
                    <a:pt x="3992" y="2298"/>
                    <a:pt x="3953" y="1934"/>
                  </a:cubicBezTo>
                  <a:lnTo>
                    <a:pt x="3953" y="939"/>
                  </a:lnTo>
                  <a:cubicBezTo>
                    <a:pt x="3953" y="700"/>
                    <a:pt x="3762" y="508"/>
                    <a:pt x="3523" y="508"/>
                  </a:cubicBezTo>
                  <a:lnTo>
                    <a:pt x="3494" y="508"/>
                  </a:lnTo>
                  <a:cubicBezTo>
                    <a:pt x="3408" y="602"/>
                    <a:pt x="3293" y="646"/>
                    <a:pt x="3180" y="646"/>
                  </a:cubicBezTo>
                  <a:cubicBezTo>
                    <a:pt x="3004" y="646"/>
                    <a:pt x="2831" y="541"/>
                    <a:pt x="2767" y="355"/>
                  </a:cubicBezTo>
                  <a:lnTo>
                    <a:pt x="2738" y="355"/>
                  </a:lnTo>
                  <a:cubicBezTo>
                    <a:pt x="2650" y="447"/>
                    <a:pt x="2537" y="490"/>
                    <a:pt x="2426" y="490"/>
                  </a:cubicBezTo>
                  <a:cubicBezTo>
                    <a:pt x="2259" y="490"/>
                    <a:pt x="2095" y="393"/>
                    <a:pt x="2020" y="221"/>
                  </a:cubicBezTo>
                  <a:lnTo>
                    <a:pt x="2001" y="221"/>
                  </a:lnTo>
                  <a:cubicBezTo>
                    <a:pt x="1917" y="298"/>
                    <a:pt x="1813" y="334"/>
                    <a:pt x="1710" y="334"/>
                  </a:cubicBezTo>
                  <a:cubicBezTo>
                    <a:pt x="1519" y="334"/>
                    <a:pt x="1333" y="212"/>
                    <a:pt x="128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89"/>
            <p:cNvSpPr/>
            <p:nvPr/>
          </p:nvSpPr>
          <p:spPr>
            <a:xfrm>
              <a:off x="5320083" y="2164258"/>
              <a:ext cx="29437" cy="85634"/>
            </a:xfrm>
            <a:custGeom>
              <a:avLst/>
              <a:gdLst/>
              <a:ahLst/>
              <a:cxnLst/>
              <a:rect l="l" t="t" r="r" b="b"/>
              <a:pathLst>
                <a:path w="1121" h="3261" extrusionOk="0">
                  <a:moveTo>
                    <a:pt x="585" y="0"/>
                  </a:moveTo>
                  <a:cubicBezTo>
                    <a:pt x="457" y="0"/>
                    <a:pt x="334" y="36"/>
                    <a:pt x="230" y="112"/>
                  </a:cubicBezTo>
                  <a:cubicBezTo>
                    <a:pt x="0" y="303"/>
                    <a:pt x="10" y="677"/>
                    <a:pt x="39" y="1213"/>
                  </a:cubicBezTo>
                  <a:cubicBezTo>
                    <a:pt x="77" y="1873"/>
                    <a:pt x="737" y="2428"/>
                    <a:pt x="881" y="2543"/>
                  </a:cubicBezTo>
                  <a:lnTo>
                    <a:pt x="881" y="3261"/>
                  </a:lnTo>
                  <a:lnTo>
                    <a:pt x="1120" y="3261"/>
                  </a:lnTo>
                  <a:lnTo>
                    <a:pt x="1120" y="2447"/>
                  </a:lnTo>
                  <a:cubicBezTo>
                    <a:pt x="862" y="2246"/>
                    <a:pt x="335" y="1768"/>
                    <a:pt x="297" y="1213"/>
                  </a:cubicBezTo>
                  <a:cubicBezTo>
                    <a:pt x="268" y="658"/>
                    <a:pt x="230" y="294"/>
                    <a:pt x="460" y="112"/>
                  </a:cubicBezTo>
                  <a:cubicBezTo>
                    <a:pt x="556" y="64"/>
                    <a:pt x="651" y="35"/>
                    <a:pt x="757" y="16"/>
                  </a:cubicBezTo>
                  <a:lnTo>
                    <a:pt x="737" y="16"/>
                  </a:lnTo>
                  <a:cubicBezTo>
                    <a:pt x="686" y="6"/>
                    <a:pt x="636" y="0"/>
                    <a:pt x="585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5" name="Google Shape;13045;p89"/>
            <p:cNvSpPr/>
            <p:nvPr/>
          </p:nvSpPr>
          <p:spPr>
            <a:xfrm>
              <a:off x="5341695" y="2134506"/>
              <a:ext cx="13104" cy="47793"/>
            </a:xfrm>
            <a:custGeom>
              <a:avLst/>
              <a:gdLst/>
              <a:ahLst/>
              <a:cxnLst/>
              <a:rect l="l" t="t" r="r" b="b"/>
              <a:pathLst>
                <a:path w="499" h="1820" extrusionOk="0">
                  <a:moveTo>
                    <a:pt x="431" y="1"/>
                  </a:moveTo>
                  <a:cubicBezTo>
                    <a:pt x="316" y="1"/>
                    <a:pt x="202" y="58"/>
                    <a:pt x="125" y="144"/>
                  </a:cubicBezTo>
                  <a:cubicBezTo>
                    <a:pt x="48" y="221"/>
                    <a:pt x="1" y="336"/>
                    <a:pt x="1" y="451"/>
                  </a:cubicBezTo>
                  <a:lnTo>
                    <a:pt x="1" y="1465"/>
                  </a:lnTo>
                  <a:lnTo>
                    <a:pt x="1" y="1532"/>
                  </a:lnTo>
                  <a:lnTo>
                    <a:pt x="10" y="1676"/>
                  </a:lnTo>
                  <a:cubicBezTo>
                    <a:pt x="1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40" y="1820"/>
                    <a:pt x="240" y="1685"/>
                    <a:pt x="240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1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6" name="Google Shape;13046;p89"/>
            <p:cNvSpPr/>
            <p:nvPr/>
          </p:nvSpPr>
          <p:spPr>
            <a:xfrm>
              <a:off x="5363701" y="2140047"/>
              <a:ext cx="8429" cy="43276"/>
            </a:xfrm>
            <a:custGeom>
              <a:avLst/>
              <a:gdLst/>
              <a:ahLst/>
              <a:cxnLst/>
              <a:rect l="l" t="t" r="r" b="b"/>
              <a:pathLst>
                <a:path w="321" h="1648" extrusionOk="0">
                  <a:moveTo>
                    <a:pt x="254" y="1"/>
                  </a:moveTo>
                  <a:cubicBezTo>
                    <a:pt x="111" y="1"/>
                    <a:pt x="0" y="129"/>
                    <a:pt x="33" y="278"/>
                  </a:cubicBezTo>
                  <a:lnTo>
                    <a:pt x="33" y="1350"/>
                  </a:lnTo>
                  <a:lnTo>
                    <a:pt x="33" y="1503"/>
                  </a:lnTo>
                  <a:cubicBezTo>
                    <a:pt x="24" y="1570"/>
                    <a:pt x="72" y="1637"/>
                    <a:pt x="148" y="1647"/>
                  </a:cubicBezTo>
                  <a:cubicBezTo>
                    <a:pt x="152" y="1647"/>
                    <a:pt x="156" y="1647"/>
                    <a:pt x="160" y="1647"/>
                  </a:cubicBezTo>
                  <a:cubicBezTo>
                    <a:pt x="263" y="1647"/>
                    <a:pt x="263" y="1522"/>
                    <a:pt x="263" y="1522"/>
                  </a:cubicBezTo>
                  <a:lnTo>
                    <a:pt x="254" y="1245"/>
                  </a:lnTo>
                  <a:lnTo>
                    <a:pt x="254" y="249"/>
                  </a:lnTo>
                  <a:cubicBezTo>
                    <a:pt x="254" y="163"/>
                    <a:pt x="273" y="77"/>
                    <a:pt x="321" y="10"/>
                  </a:cubicBezTo>
                  <a:cubicBezTo>
                    <a:pt x="298" y="4"/>
                    <a:pt x="275" y="1"/>
                    <a:pt x="254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7" name="Google Shape;13047;p89"/>
            <p:cNvSpPr/>
            <p:nvPr/>
          </p:nvSpPr>
          <p:spPr>
            <a:xfrm>
              <a:off x="5382241" y="2143907"/>
              <a:ext cx="8981" cy="43171"/>
            </a:xfrm>
            <a:custGeom>
              <a:avLst/>
              <a:gdLst/>
              <a:ahLst/>
              <a:cxnLst/>
              <a:rect l="l" t="t" r="r" b="b"/>
              <a:pathLst>
                <a:path w="342" h="1644" extrusionOk="0">
                  <a:moveTo>
                    <a:pt x="288" y="1"/>
                  </a:moveTo>
                  <a:cubicBezTo>
                    <a:pt x="130" y="1"/>
                    <a:pt x="0" y="149"/>
                    <a:pt x="26" y="313"/>
                  </a:cubicBezTo>
                  <a:lnTo>
                    <a:pt x="45" y="1289"/>
                  </a:lnTo>
                  <a:lnTo>
                    <a:pt x="45" y="1356"/>
                  </a:lnTo>
                  <a:lnTo>
                    <a:pt x="55" y="1500"/>
                  </a:lnTo>
                  <a:cubicBezTo>
                    <a:pt x="45" y="1567"/>
                    <a:pt x="93" y="1634"/>
                    <a:pt x="160" y="1643"/>
                  </a:cubicBezTo>
                  <a:cubicBezTo>
                    <a:pt x="164" y="1643"/>
                    <a:pt x="168" y="1644"/>
                    <a:pt x="172" y="1644"/>
                  </a:cubicBezTo>
                  <a:cubicBezTo>
                    <a:pt x="284" y="1644"/>
                    <a:pt x="284" y="1519"/>
                    <a:pt x="284" y="1519"/>
                  </a:cubicBezTo>
                  <a:lnTo>
                    <a:pt x="275" y="1241"/>
                  </a:lnTo>
                  <a:lnTo>
                    <a:pt x="256" y="275"/>
                  </a:lnTo>
                  <a:cubicBezTo>
                    <a:pt x="246" y="179"/>
                    <a:pt x="284" y="83"/>
                    <a:pt x="342" y="7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8" name="Google Shape;13048;p89"/>
            <p:cNvSpPr/>
            <p:nvPr/>
          </p:nvSpPr>
          <p:spPr>
            <a:xfrm>
              <a:off x="5403012" y="2147846"/>
              <a:ext cx="6565" cy="39784"/>
            </a:xfrm>
            <a:custGeom>
              <a:avLst/>
              <a:gdLst/>
              <a:ahLst/>
              <a:cxnLst/>
              <a:rect l="l" t="t" r="r" b="b"/>
              <a:pathLst>
                <a:path w="250" h="1515" extrusionOk="0">
                  <a:moveTo>
                    <a:pt x="250" y="0"/>
                  </a:moveTo>
                  <a:lnTo>
                    <a:pt x="221" y="10"/>
                  </a:lnTo>
                  <a:cubicBezTo>
                    <a:pt x="135" y="29"/>
                    <a:pt x="68" y="77"/>
                    <a:pt x="10" y="134"/>
                  </a:cubicBezTo>
                  <a:lnTo>
                    <a:pt x="10" y="153"/>
                  </a:lnTo>
                  <a:lnTo>
                    <a:pt x="10" y="1225"/>
                  </a:lnTo>
                  <a:lnTo>
                    <a:pt x="10" y="1378"/>
                  </a:lnTo>
                  <a:cubicBezTo>
                    <a:pt x="1" y="1445"/>
                    <a:pt x="49" y="1503"/>
                    <a:pt x="125" y="1512"/>
                  </a:cubicBezTo>
                  <a:cubicBezTo>
                    <a:pt x="133" y="1513"/>
                    <a:pt x="141" y="1514"/>
                    <a:pt x="148" y="1514"/>
                  </a:cubicBezTo>
                  <a:cubicBezTo>
                    <a:pt x="248" y="1514"/>
                    <a:pt x="240" y="1397"/>
                    <a:pt x="240" y="1397"/>
                  </a:cubicBezTo>
                  <a:lnTo>
                    <a:pt x="230" y="1120"/>
                  </a:lnTo>
                  <a:lnTo>
                    <a:pt x="230" y="125"/>
                  </a:lnTo>
                  <a:cubicBezTo>
                    <a:pt x="23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89"/>
            <p:cNvSpPr/>
            <p:nvPr/>
          </p:nvSpPr>
          <p:spPr>
            <a:xfrm>
              <a:off x="5396736" y="1986242"/>
              <a:ext cx="43749" cy="30173"/>
            </a:xfrm>
            <a:custGeom>
              <a:avLst/>
              <a:gdLst/>
              <a:ahLst/>
              <a:cxnLst/>
              <a:rect l="l" t="t" r="r" b="b"/>
              <a:pathLst>
                <a:path w="1666" h="1149" extrusionOk="0">
                  <a:moveTo>
                    <a:pt x="173" y="0"/>
                  </a:moveTo>
                  <a:cubicBezTo>
                    <a:pt x="96" y="0"/>
                    <a:pt x="0" y="29"/>
                    <a:pt x="144" y="163"/>
                  </a:cubicBezTo>
                  <a:lnTo>
                    <a:pt x="1120" y="1120"/>
                  </a:lnTo>
                  <a:lnTo>
                    <a:pt x="1178" y="1149"/>
                  </a:lnTo>
                  <a:lnTo>
                    <a:pt x="1666" y="125"/>
                  </a:lnTo>
                  <a:lnTo>
                    <a:pt x="15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89"/>
            <p:cNvSpPr/>
            <p:nvPr/>
          </p:nvSpPr>
          <p:spPr>
            <a:xfrm>
              <a:off x="5398233" y="1987003"/>
              <a:ext cx="35976" cy="29411"/>
            </a:xfrm>
            <a:custGeom>
              <a:avLst/>
              <a:gdLst/>
              <a:ahLst/>
              <a:cxnLst/>
              <a:rect l="l" t="t" r="r" b="b"/>
              <a:pathLst>
                <a:path w="1370" h="1120" extrusionOk="0">
                  <a:moveTo>
                    <a:pt x="10" y="0"/>
                  </a:moveTo>
                  <a:cubicBezTo>
                    <a:pt x="1" y="29"/>
                    <a:pt x="10" y="67"/>
                    <a:pt x="77" y="134"/>
                  </a:cubicBezTo>
                  <a:lnTo>
                    <a:pt x="1054" y="1091"/>
                  </a:lnTo>
                  <a:lnTo>
                    <a:pt x="1121" y="1120"/>
                  </a:lnTo>
                  <a:lnTo>
                    <a:pt x="1369" y="58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1" name="Google Shape;13051;p89"/>
            <p:cNvSpPr/>
            <p:nvPr/>
          </p:nvSpPr>
          <p:spPr>
            <a:xfrm>
              <a:off x="5425648" y="1988500"/>
              <a:ext cx="61081" cy="49290"/>
            </a:xfrm>
            <a:custGeom>
              <a:avLst/>
              <a:gdLst/>
              <a:ahLst/>
              <a:cxnLst/>
              <a:rect l="l" t="t" r="r" b="b"/>
              <a:pathLst>
                <a:path w="2326" h="1877" extrusionOk="0">
                  <a:moveTo>
                    <a:pt x="479" y="1"/>
                  </a:moveTo>
                  <a:lnTo>
                    <a:pt x="0" y="1025"/>
                  </a:lnTo>
                  <a:lnTo>
                    <a:pt x="2029" y="1876"/>
                  </a:lnTo>
                  <a:lnTo>
                    <a:pt x="2326" y="776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89"/>
            <p:cNvSpPr/>
            <p:nvPr/>
          </p:nvSpPr>
          <p:spPr>
            <a:xfrm>
              <a:off x="5548782" y="2038000"/>
              <a:ext cx="32956" cy="37998"/>
            </a:xfrm>
            <a:custGeom>
              <a:avLst/>
              <a:gdLst/>
              <a:ahLst/>
              <a:cxnLst/>
              <a:rect l="l" t="t" r="r" b="b"/>
              <a:pathLst>
                <a:path w="1255" h="1447" extrusionOk="0">
                  <a:moveTo>
                    <a:pt x="278" y="1"/>
                  </a:moveTo>
                  <a:lnTo>
                    <a:pt x="39" y="853"/>
                  </a:lnTo>
                  <a:lnTo>
                    <a:pt x="39" y="862"/>
                  </a:lnTo>
                  <a:lnTo>
                    <a:pt x="39" y="891"/>
                  </a:lnTo>
                  <a:lnTo>
                    <a:pt x="0" y="1121"/>
                  </a:lnTo>
                  <a:lnTo>
                    <a:pt x="776" y="1446"/>
                  </a:lnTo>
                  <a:lnTo>
                    <a:pt x="1254" y="412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89"/>
            <p:cNvSpPr/>
            <p:nvPr/>
          </p:nvSpPr>
          <p:spPr>
            <a:xfrm>
              <a:off x="5552038" y="2038000"/>
              <a:ext cx="29700" cy="24159"/>
            </a:xfrm>
            <a:custGeom>
              <a:avLst/>
              <a:gdLst/>
              <a:ahLst/>
              <a:cxnLst/>
              <a:rect l="l" t="t" r="r" b="b"/>
              <a:pathLst>
                <a:path w="1131" h="920" extrusionOk="0">
                  <a:moveTo>
                    <a:pt x="154" y="1"/>
                  </a:moveTo>
                  <a:lnTo>
                    <a:pt x="1" y="546"/>
                  </a:lnTo>
                  <a:lnTo>
                    <a:pt x="891" y="920"/>
                  </a:lnTo>
                  <a:lnTo>
                    <a:pt x="1111" y="460"/>
                  </a:lnTo>
                  <a:lnTo>
                    <a:pt x="1130" y="412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89"/>
            <p:cNvSpPr/>
            <p:nvPr/>
          </p:nvSpPr>
          <p:spPr>
            <a:xfrm>
              <a:off x="5432161" y="1988500"/>
              <a:ext cx="54568" cy="34453"/>
            </a:xfrm>
            <a:custGeom>
              <a:avLst/>
              <a:gdLst/>
              <a:ahLst/>
              <a:cxnLst/>
              <a:rect l="l" t="t" r="r" b="b"/>
              <a:pathLst>
                <a:path w="2078" h="1312" extrusionOk="0">
                  <a:moveTo>
                    <a:pt x="231" y="1"/>
                  </a:moveTo>
                  <a:lnTo>
                    <a:pt x="1" y="489"/>
                  </a:lnTo>
                  <a:lnTo>
                    <a:pt x="1934" y="1312"/>
                  </a:lnTo>
                  <a:lnTo>
                    <a:pt x="2078" y="776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89"/>
            <p:cNvSpPr/>
            <p:nvPr/>
          </p:nvSpPr>
          <p:spPr>
            <a:xfrm>
              <a:off x="5563093" y="2104097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25" y="1"/>
                    <a:pt x="834" y="202"/>
                    <a:pt x="834" y="441"/>
                  </a:cubicBezTo>
                  <a:lnTo>
                    <a:pt x="834" y="1159"/>
                  </a:lnTo>
                  <a:lnTo>
                    <a:pt x="738" y="1140"/>
                  </a:lnTo>
                  <a:cubicBezTo>
                    <a:pt x="690" y="1129"/>
                    <a:pt x="640" y="1124"/>
                    <a:pt x="590" y="1124"/>
                  </a:cubicBezTo>
                  <a:cubicBezTo>
                    <a:pt x="462" y="1124"/>
                    <a:pt x="334" y="1160"/>
                    <a:pt x="231" y="1235"/>
                  </a:cubicBezTo>
                  <a:cubicBezTo>
                    <a:pt x="1" y="1427"/>
                    <a:pt x="11" y="1800"/>
                    <a:pt x="39" y="2336"/>
                  </a:cubicBezTo>
                  <a:cubicBezTo>
                    <a:pt x="87" y="2996"/>
                    <a:pt x="738" y="3551"/>
                    <a:pt x="891" y="3666"/>
                  </a:cubicBezTo>
                  <a:lnTo>
                    <a:pt x="891" y="4384"/>
                  </a:lnTo>
                  <a:lnTo>
                    <a:pt x="3494" y="4384"/>
                  </a:lnTo>
                  <a:lnTo>
                    <a:pt x="3494" y="3456"/>
                  </a:lnTo>
                  <a:cubicBezTo>
                    <a:pt x="3944" y="3063"/>
                    <a:pt x="3992" y="2298"/>
                    <a:pt x="3963" y="1934"/>
                  </a:cubicBezTo>
                  <a:lnTo>
                    <a:pt x="3963" y="939"/>
                  </a:lnTo>
                  <a:cubicBezTo>
                    <a:pt x="3963" y="700"/>
                    <a:pt x="3772" y="499"/>
                    <a:pt x="3523" y="499"/>
                  </a:cubicBezTo>
                  <a:lnTo>
                    <a:pt x="3504" y="499"/>
                  </a:lnTo>
                  <a:cubicBezTo>
                    <a:pt x="3416" y="594"/>
                    <a:pt x="3298" y="640"/>
                    <a:pt x="3182" y="640"/>
                  </a:cubicBezTo>
                  <a:cubicBezTo>
                    <a:pt x="3009" y="640"/>
                    <a:pt x="2839" y="539"/>
                    <a:pt x="2776" y="355"/>
                  </a:cubicBezTo>
                  <a:lnTo>
                    <a:pt x="2748" y="355"/>
                  </a:lnTo>
                  <a:cubicBezTo>
                    <a:pt x="2660" y="446"/>
                    <a:pt x="2549" y="489"/>
                    <a:pt x="2438" y="489"/>
                  </a:cubicBezTo>
                  <a:cubicBezTo>
                    <a:pt x="2270" y="489"/>
                    <a:pt x="2105" y="390"/>
                    <a:pt x="2030" y="211"/>
                  </a:cubicBezTo>
                  <a:lnTo>
                    <a:pt x="2011" y="211"/>
                  </a:lnTo>
                  <a:cubicBezTo>
                    <a:pt x="1925" y="294"/>
                    <a:pt x="1818" y="332"/>
                    <a:pt x="1713" y="332"/>
                  </a:cubicBezTo>
                  <a:cubicBezTo>
                    <a:pt x="1525" y="332"/>
                    <a:pt x="1342" y="210"/>
                    <a:pt x="12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89"/>
            <p:cNvSpPr/>
            <p:nvPr/>
          </p:nvSpPr>
          <p:spPr>
            <a:xfrm>
              <a:off x="5563618" y="2133849"/>
              <a:ext cx="29175" cy="85634"/>
            </a:xfrm>
            <a:custGeom>
              <a:avLst/>
              <a:gdLst/>
              <a:ahLst/>
              <a:cxnLst/>
              <a:rect l="l" t="t" r="r" b="b"/>
              <a:pathLst>
                <a:path w="1111" h="3261" extrusionOk="0">
                  <a:moveTo>
                    <a:pt x="580" y="0"/>
                  </a:moveTo>
                  <a:cubicBezTo>
                    <a:pt x="452" y="0"/>
                    <a:pt x="324" y="36"/>
                    <a:pt x="220" y="112"/>
                  </a:cubicBezTo>
                  <a:cubicBezTo>
                    <a:pt x="0" y="303"/>
                    <a:pt x="0" y="677"/>
                    <a:pt x="38" y="1213"/>
                  </a:cubicBezTo>
                  <a:cubicBezTo>
                    <a:pt x="77" y="1873"/>
                    <a:pt x="727" y="2428"/>
                    <a:pt x="881" y="2543"/>
                  </a:cubicBezTo>
                  <a:lnTo>
                    <a:pt x="881" y="3261"/>
                  </a:lnTo>
                  <a:lnTo>
                    <a:pt x="1110" y="3261"/>
                  </a:lnTo>
                  <a:lnTo>
                    <a:pt x="1110" y="2447"/>
                  </a:lnTo>
                  <a:cubicBezTo>
                    <a:pt x="852" y="2246"/>
                    <a:pt x="326" y="1768"/>
                    <a:pt x="287" y="1213"/>
                  </a:cubicBezTo>
                  <a:cubicBezTo>
                    <a:pt x="259" y="658"/>
                    <a:pt x="230" y="294"/>
                    <a:pt x="450" y="112"/>
                  </a:cubicBezTo>
                  <a:cubicBezTo>
                    <a:pt x="546" y="64"/>
                    <a:pt x="651" y="35"/>
                    <a:pt x="756" y="16"/>
                  </a:cubicBezTo>
                  <a:lnTo>
                    <a:pt x="727" y="16"/>
                  </a:lnTo>
                  <a:cubicBezTo>
                    <a:pt x="679" y="6"/>
                    <a:pt x="629" y="0"/>
                    <a:pt x="58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89"/>
            <p:cNvSpPr/>
            <p:nvPr/>
          </p:nvSpPr>
          <p:spPr>
            <a:xfrm>
              <a:off x="5448258" y="1994934"/>
              <a:ext cx="115124" cy="129803"/>
            </a:xfrm>
            <a:custGeom>
              <a:avLst/>
              <a:gdLst/>
              <a:ahLst/>
              <a:cxnLst/>
              <a:rect l="l" t="t" r="r" b="b"/>
              <a:pathLst>
                <a:path w="4384" h="4943" extrusionOk="0">
                  <a:moveTo>
                    <a:pt x="1827" y="1"/>
                  </a:moveTo>
                  <a:cubicBezTo>
                    <a:pt x="1749" y="1"/>
                    <a:pt x="1671" y="22"/>
                    <a:pt x="1599" y="62"/>
                  </a:cubicBezTo>
                  <a:cubicBezTo>
                    <a:pt x="1503" y="119"/>
                    <a:pt x="1436" y="215"/>
                    <a:pt x="1407" y="330"/>
                  </a:cubicBezTo>
                  <a:lnTo>
                    <a:pt x="1063" y="1593"/>
                  </a:lnTo>
                  <a:lnTo>
                    <a:pt x="335" y="1287"/>
                  </a:lnTo>
                  <a:lnTo>
                    <a:pt x="240" y="1583"/>
                  </a:lnTo>
                  <a:cubicBezTo>
                    <a:pt x="192" y="1775"/>
                    <a:pt x="144" y="1976"/>
                    <a:pt x="115" y="2167"/>
                  </a:cubicBezTo>
                  <a:cubicBezTo>
                    <a:pt x="0" y="2828"/>
                    <a:pt x="536" y="3536"/>
                    <a:pt x="642" y="3670"/>
                  </a:cubicBezTo>
                  <a:lnTo>
                    <a:pt x="642" y="4943"/>
                  </a:lnTo>
                  <a:lnTo>
                    <a:pt x="3216" y="4943"/>
                  </a:lnTo>
                  <a:lnTo>
                    <a:pt x="3216" y="4053"/>
                  </a:lnTo>
                  <a:cubicBezTo>
                    <a:pt x="3838" y="3708"/>
                    <a:pt x="3991" y="2808"/>
                    <a:pt x="4001" y="2675"/>
                  </a:cubicBezTo>
                  <a:lnTo>
                    <a:pt x="4317" y="1545"/>
                  </a:lnTo>
                  <a:lnTo>
                    <a:pt x="4317" y="1526"/>
                  </a:lnTo>
                  <a:cubicBezTo>
                    <a:pt x="4384" y="1296"/>
                    <a:pt x="4240" y="1057"/>
                    <a:pt x="4001" y="1000"/>
                  </a:cubicBezTo>
                  <a:lnTo>
                    <a:pt x="3982" y="1000"/>
                  </a:lnTo>
                  <a:cubicBezTo>
                    <a:pt x="3947" y="991"/>
                    <a:pt x="3912" y="987"/>
                    <a:pt x="3876" y="987"/>
                  </a:cubicBezTo>
                  <a:cubicBezTo>
                    <a:pt x="3794" y="987"/>
                    <a:pt x="3711" y="1010"/>
                    <a:pt x="3637" y="1057"/>
                  </a:cubicBezTo>
                  <a:cubicBezTo>
                    <a:pt x="3618" y="875"/>
                    <a:pt x="3484" y="732"/>
                    <a:pt x="3302" y="684"/>
                  </a:cubicBezTo>
                  <a:lnTo>
                    <a:pt x="3283" y="684"/>
                  </a:lnTo>
                  <a:cubicBezTo>
                    <a:pt x="3249" y="675"/>
                    <a:pt x="3214" y="671"/>
                    <a:pt x="3180" y="671"/>
                  </a:cubicBezTo>
                  <a:cubicBezTo>
                    <a:pt x="3100" y="671"/>
                    <a:pt x="3022" y="694"/>
                    <a:pt x="2948" y="741"/>
                  </a:cubicBezTo>
                  <a:cubicBezTo>
                    <a:pt x="2919" y="569"/>
                    <a:pt x="2795" y="425"/>
                    <a:pt x="2623" y="378"/>
                  </a:cubicBezTo>
                  <a:lnTo>
                    <a:pt x="2594" y="378"/>
                  </a:lnTo>
                  <a:cubicBezTo>
                    <a:pt x="2565" y="372"/>
                    <a:pt x="2534" y="369"/>
                    <a:pt x="2503" y="369"/>
                  </a:cubicBezTo>
                  <a:cubicBezTo>
                    <a:pt x="2430" y="369"/>
                    <a:pt x="2354" y="385"/>
                    <a:pt x="2288" y="425"/>
                  </a:cubicBezTo>
                  <a:cubicBezTo>
                    <a:pt x="2288" y="225"/>
                    <a:pt x="2144" y="52"/>
                    <a:pt x="1953" y="14"/>
                  </a:cubicBezTo>
                  <a:lnTo>
                    <a:pt x="1934" y="14"/>
                  </a:lnTo>
                  <a:cubicBezTo>
                    <a:pt x="1898" y="5"/>
                    <a:pt x="1862" y="1"/>
                    <a:pt x="18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8" name="Google Shape;13058;p89"/>
            <p:cNvSpPr/>
            <p:nvPr/>
          </p:nvSpPr>
          <p:spPr>
            <a:xfrm>
              <a:off x="5448258" y="2028205"/>
              <a:ext cx="25157" cy="96033"/>
            </a:xfrm>
            <a:custGeom>
              <a:avLst/>
              <a:gdLst/>
              <a:ahLst/>
              <a:cxnLst/>
              <a:rect l="l" t="t" r="r" b="b"/>
              <a:pathLst>
                <a:path w="958" h="3657" extrusionOk="0">
                  <a:moveTo>
                    <a:pt x="345" y="1"/>
                  </a:moveTo>
                  <a:lnTo>
                    <a:pt x="249" y="297"/>
                  </a:lnTo>
                  <a:cubicBezTo>
                    <a:pt x="192" y="489"/>
                    <a:pt x="144" y="690"/>
                    <a:pt x="115" y="891"/>
                  </a:cubicBezTo>
                  <a:cubicBezTo>
                    <a:pt x="0" y="1541"/>
                    <a:pt x="536" y="2250"/>
                    <a:pt x="642" y="2384"/>
                  </a:cubicBezTo>
                  <a:lnTo>
                    <a:pt x="642" y="3657"/>
                  </a:lnTo>
                  <a:lnTo>
                    <a:pt x="957" y="3657"/>
                  </a:lnTo>
                  <a:lnTo>
                    <a:pt x="957" y="2384"/>
                  </a:lnTo>
                  <a:cubicBezTo>
                    <a:pt x="852" y="2259"/>
                    <a:pt x="316" y="1551"/>
                    <a:pt x="431" y="891"/>
                  </a:cubicBezTo>
                  <a:cubicBezTo>
                    <a:pt x="460" y="690"/>
                    <a:pt x="508" y="498"/>
                    <a:pt x="565" y="307"/>
                  </a:cubicBezTo>
                  <a:lnTo>
                    <a:pt x="622" y="125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9" name="Google Shape;13059;p89"/>
            <p:cNvSpPr/>
            <p:nvPr/>
          </p:nvSpPr>
          <p:spPr>
            <a:xfrm>
              <a:off x="5567636" y="2048058"/>
              <a:ext cx="32195" cy="33902"/>
            </a:xfrm>
            <a:custGeom>
              <a:avLst/>
              <a:gdLst/>
              <a:ahLst/>
              <a:cxnLst/>
              <a:rect l="l" t="t" r="r" b="b"/>
              <a:pathLst>
                <a:path w="1226" h="1291" extrusionOk="0">
                  <a:moveTo>
                    <a:pt x="479" y="1"/>
                  </a:moveTo>
                  <a:lnTo>
                    <a:pt x="0" y="1034"/>
                  </a:lnTo>
                  <a:lnTo>
                    <a:pt x="517" y="1254"/>
                  </a:lnTo>
                  <a:cubicBezTo>
                    <a:pt x="570" y="1279"/>
                    <a:pt x="626" y="1290"/>
                    <a:pt x="681" y="1290"/>
                  </a:cubicBezTo>
                  <a:cubicBezTo>
                    <a:pt x="843" y="1290"/>
                    <a:pt x="998" y="1192"/>
                    <a:pt x="1063" y="1034"/>
                  </a:cubicBezTo>
                  <a:lnTo>
                    <a:pt x="1187" y="757"/>
                  </a:lnTo>
                  <a:cubicBezTo>
                    <a:pt x="1225" y="652"/>
                    <a:pt x="1225" y="537"/>
                    <a:pt x="1187" y="431"/>
                  </a:cubicBezTo>
                  <a:cubicBezTo>
                    <a:pt x="1149" y="326"/>
                    <a:pt x="1063" y="250"/>
                    <a:pt x="967" y="20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89"/>
            <p:cNvSpPr/>
            <p:nvPr/>
          </p:nvSpPr>
          <p:spPr>
            <a:xfrm>
              <a:off x="5454561" y="2149842"/>
              <a:ext cx="86212" cy="184266"/>
            </a:xfrm>
            <a:custGeom>
              <a:avLst/>
              <a:gdLst/>
              <a:ahLst/>
              <a:cxnLst/>
              <a:rect l="l" t="t" r="r" b="b"/>
              <a:pathLst>
                <a:path w="3283" h="7017" extrusionOk="0">
                  <a:moveTo>
                    <a:pt x="9" y="1"/>
                  </a:moveTo>
                  <a:lnTo>
                    <a:pt x="9" y="6776"/>
                  </a:lnTo>
                  <a:cubicBezTo>
                    <a:pt x="9" y="6776"/>
                    <a:pt x="9" y="6786"/>
                    <a:pt x="9" y="6796"/>
                  </a:cubicBezTo>
                  <a:cubicBezTo>
                    <a:pt x="0" y="6915"/>
                    <a:pt x="87" y="7016"/>
                    <a:pt x="204" y="7016"/>
                  </a:cubicBezTo>
                  <a:cubicBezTo>
                    <a:pt x="209" y="7016"/>
                    <a:pt x="214" y="7016"/>
                    <a:pt x="220" y="7016"/>
                  </a:cubicBezTo>
                  <a:lnTo>
                    <a:pt x="3081" y="7016"/>
                  </a:lnTo>
                  <a:cubicBezTo>
                    <a:pt x="3087" y="7016"/>
                    <a:pt x="3093" y="7016"/>
                    <a:pt x="3099" y="7016"/>
                  </a:cubicBezTo>
                  <a:cubicBezTo>
                    <a:pt x="3196" y="7016"/>
                    <a:pt x="3273" y="6943"/>
                    <a:pt x="3282" y="6843"/>
                  </a:cubicBezTo>
                  <a:lnTo>
                    <a:pt x="328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89"/>
            <p:cNvSpPr/>
            <p:nvPr/>
          </p:nvSpPr>
          <p:spPr>
            <a:xfrm>
              <a:off x="5578193" y="2244089"/>
              <a:ext cx="85975" cy="90019"/>
            </a:xfrm>
            <a:custGeom>
              <a:avLst/>
              <a:gdLst/>
              <a:ahLst/>
              <a:cxnLst/>
              <a:rect l="l" t="t" r="r" b="b"/>
              <a:pathLst>
                <a:path w="3274" h="3428" extrusionOk="0">
                  <a:moveTo>
                    <a:pt x="0" y="1"/>
                  </a:moveTo>
                  <a:lnTo>
                    <a:pt x="0" y="3235"/>
                  </a:lnTo>
                  <a:cubicBezTo>
                    <a:pt x="0" y="3336"/>
                    <a:pt x="87" y="3427"/>
                    <a:pt x="195" y="3427"/>
                  </a:cubicBezTo>
                  <a:cubicBezTo>
                    <a:pt x="200" y="3427"/>
                    <a:pt x="205" y="3427"/>
                    <a:pt x="211" y="3427"/>
                  </a:cubicBezTo>
                  <a:lnTo>
                    <a:pt x="3072" y="3427"/>
                  </a:lnTo>
                  <a:cubicBezTo>
                    <a:pt x="3078" y="3427"/>
                    <a:pt x="3083" y="3427"/>
                    <a:pt x="3088" y="3427"/>
                  </a:cubicBezTo>
                  <a:cubicBezTo>
                    <a:pt x="3195" y="3427"/>
                    <a:pt x="3273" y="3336"/>
                    <a:pt x="3273" y="3235"/>
                  </a:cubicBezTo>
                  <a:lnTo>
                    <a:pt x="3273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2" name="Google Shape;13062;p89"/>
            <p:cNvSpPr/>
            <p:nvPr/>
          </p:nvSpPr>
          <p:spPr>
            <a:xfrm>
              <a:off x="5473389" y="2149842"/>
              <a:ext cx="67383" cy="184266"/>
            </a:xfrm>
            <a:custGeom>
              <a:avLst/>
              <a:gdLst/>
              <a:ahLst/>
              <a:cxnLst/>
              <a:rect l="l" t="t" r="r" b="b"/>
              <a:pathLst>
                <a:path w="2566" h="7017" extrusionOk="0">
                  <a:moveTo>
                    <a:pt x="0" y="1"/>
                  </a:moveTo>
                  <a:lnTo>
                    <a:pt x="0" y="7016"/>
                  </a:lnTo>
                  <a:lnTo>
                    <a:pt x="2364" y="7016"/>
                  </a:lnTo>
                  <a:cubicBezTo>
                    <a:pt x="2370" y="7016"/>
                    <a:pt x="2375" y="7016"/>
                    <a:pt x="2380" y="7016"/>
                  </a:cubicBezTo>
                  <a:cubicBezTo>
                    <a:pt x="2478" y="7016"/>
                    <a:pt x="2556" y="6934"/>
                    <a:pt x="2565" y="6843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89"/>
            <p:cNvSpPr/>
            <p:nvPr/>
          </p:nvSpPr>
          <p:spPr>
            <a:xfrm>
              <a:off x="5595262" y="2244089"/>
              <a:ext cx="69143" cy="90019"/>
            </a:xfrm>
            <a:custGeom>
              <a:avLst/>
              <a:gdLst/>
              <a:ahLst/>
              <a:cxnLst/>
              <a:rect l="l" t="t" r="r" b="b"/>
              <a:pathLst>
                <a:path w="2633" h="3428" extrusionOk="0">
                  <a:moveTo>
                    <a:pt x="1" y="1"/>
                  </a:moveTo>
                  <a:lnTo>
                    <a:pt x="1" y="3427"/>
                  </a:lnTo>
                  <a:lnTo>
                    <a:pt x="2422" y="3427"/>
                  </a:lnTo>
                  <a:cubicBezTo>
                    <a:pt x="2428" y="3427"/>
                    <a:pt x="2433" y="3427"/>
                    <a:pt x="2438" y="3427"/>
                  </a:cubicBezTo>
                  <a:cubicBezTo>
                    <a:pt x="2545" y="3427"/>
                    <a:pt x="2624" y="3336"/>
                    <a:pt x="2633" y="3235"/>
                  </a:cubicBezTo>
                  <a:lnTo>
                    <a:pt x="2633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89"/>
            <p:cNvSpPr/>
            <p:nvPr/>
          </p:nvSpPr>
          <p:spPr>
            <a:xfrm>
              <a:off x="5334421" y="2274997"/>
              <a:ext cx="86973" cy="59348"/>
            </a:xfrm>
            <a:custGeom>
              <a:avLst/>
              <a:gdLst/>
              <a:ahLst/>
              <a:cxnLst/>
              <a:rect l="l" t="t" r="r" b="b"/>
              <a:pathLst>
                <a:path w="3312" h="2260" extrusionOk="0">
                  <a:moveTo>
                    <a:pt x="19" y="1"/>
                  </a:moveTo>
                  <a:lnTo>
                    <a:pt x="19" y="2039"/>
                  </a:lnTo>
                  <a:cubicBezTo>
                    <a:pt x="0" y="2154"/>
                    <a:pt x="86" y="2250"/>
                    <a:pt x="201" y="2259"/>
                  </a:cubicBezTo>
                  <a:lnTo>
                    <a:pt x="3110" y="2259"/>
                  </a:lnTo>
                  <a:cubicBezTo>
                    <a:pt x="3225" y="2250"/>
                    <a:pt x="3311" y="2154"/>
                    <a:pt x="3292" y="2039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5" name="Google Shape;13065;p89"/>
            <p:cNvSpPr/>
            <p:nvPr/>
          </p:nvSpPr>
          <p:spPr>
            <a:xfrm>
              <a:off x="5353512" y="2274997"/>
              <a:ext cx="67619" cy="59085"/>
            </a:xfrm>
            <a:custGeom>
              <a:avLst/>
              <a:gdLst/>
              <a:ahLst/>
              <a:cxnLst/>
              <a:rect l="l" t="t" r="r" b="b"/>
              <a:pathLst>
                <a:path w="2575" h="2250" extrusionOk="0">
                  <a:moveTo>
                    <a:pt x="0" y="1"/>
                  </a:moveTo>
                  <a:lnTo>
                    <a:pt x="0" y="2250"/>
                  </a:lnTo>
                  <a:lnTo>
                    <a:pt x="2383" y="2250"/>
                  </a:lnTo>
                  <a:cubicBezTo>
                    <a:pt x="2498" y="2250"/>
                    <a:pt x="2575" y="2144"/>
                    <a:pt x="2565" y="2039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89"/>
            <p:cNvSpPr/>
            <p:nvPr/>
          </p:nvSpPr>
          <p:spPr>
            <a:xfrm>
              <a:off x="5454298" y="2121192"/>
              <a:ext cx="86973" cy="32457"/>
            </a:xfrm>
            <a:custGeom>
              <a:avLst/>
              <a:gdLst/>
              <a:ahLst/>
              <a:cxnLst/>
              <a:rect l="l" t="t" r="r" b="b"/>
              <a:pathLst>
                <a:path w="3312" h="1236" extrusionOk="0">
                  <a:moveTo>
                    <a:pt x="201" y="1"/>
                  </a:moveTo>
                  <a:cubicBezTo>
                    <a:pt x="86" y="1"/>
                    <a:pt x="0" y="106"/>
                    <a:pt x="19" y="221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06"/>
                    <a:pt x="3225" y="1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89"/>
            <p:cNvSpPr/>
            <p:nvPr/>
          </p:nvSpPr>
          <p:spPr>
            <a:xfrm>
              <a:off x="5473389" y="2121192"/>
              <a:ext cx="67882" cy="32457"/>
            </a:xfrm>
            <a:custGeom>
              <a:avLst/>
              <a:gdLst/>
              <a:ahLst/>
              <a:cxnLst/>
              <a:rect l="l" t="t" r="r" b="b"/>
              <a:pathLst>
                <a:path w="2585" h="1236" extrusionOk="0">
                  <a:moveTo>
                    <a:pt x="0" y="1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40"/>
                    <a:pt x="2565" y="230"/>
                    <a:pt x="2565" y="221"/>
                  </a:cubicBezTo>
                  <a:cubicBezTo>
                    <a:pt x="2584" y="106"/>
                    <a:pt x="2498" y="1"/>
                    <a:pt x="2383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89"/>
            <p:cNvSpPr/>
            <p:nvPr/>
          </p:nvSpPr>
          <p:spPr>
            <a:xfrm>
              <a:off x="5476146" y="1994435"/>
              <a:ext cx="24658" cy="44537"/>
            </a:xfrm>
            <a:custGeom>
              <a:avLst/>
              <a:gdLst/>
              <a:ahLst/>
              <a:cxnLst/>
              <a:rect l="l" t="t" r="r" b="b"/>
              <a:pathLst>
                <a:path w="939" h="1696" extrusionOk="0">
                  <a:moveTo>
                    <a:pt x="769" y="1"/>
                  </a:moveTo>
                  <a:cubicBezTo>
                    <a:pt x="690" y="1"/>
                    <a:pt x="613" y="24"/>
                    <a:pt x="546" y="71"/>
                  </a:cubicBezTo>
                  <a:cubicBezTo>
                    <a:pt x="441" y="129"/>
                    <a:pt x="374" y="224"/>
                    <a:pt x="345" y="339"/>
                  </a:cubicBezTo>
                  <a:lnTo>
                    <a:pt x="77" y="1315"/>
                  </a:lnTo>
                  <a:lnTo>
                    <a:pt x="58" y="1382"/>
                  </a:lnTo>
                  <a:lnTo>
                    <a:pt x="29" y="1516"/>
                  </a:lnTo>
                  <a:cubicBezTo>
                    <a:pt x="1" y="1583"/>
                    <a:pt x="29" y="1660"/>
                    <a:pt x="96" y="1689"/>
                  </a:cubicBezTo>
                  <a:cubicBezTo>
                    <a:pt x="111" y="1693"/>
                    <a:pt x="124" y="1696"/>
                    <a:pt x="135" y="1696"/>
                  </a:cubicBezTo>
                  <a:cubicBezTo>
                    <a:pt x="218" y="1696"/>
                    <a:pt x="240" y="1593"/>
                    <a:pt x="240" y="1593"/>
                  </a:cubicBezTo>
                  <a:lnTo>
                    <a:pt x="307" y="1335"/>
                  </a:lnTo>
                  <a:lnTo>
                    <a:pt x="575" y="368"/>
                  </a:lnTo>
                  <a:cubicBezTo>
                    <a:pt x="613" y="186"/>
                    <a:pt x="766" y="62"/>
                    <a:pt x="939" y="43"/>
                  </a:cubicBezTo>
                  <a:cubicBezTo>
                    <a:pt x="929" y="33"/>
                    <a:pt x="910" y="23"/>
                    <a:pt x="891" y="14"/>
                  </a:cubicBezTo>
                  <a:lnTo>
                    <a:pt x="872" y="14"/>
                  </a:lnTo>
                  <a:cubicBezTo>
                    <a:pt x="837" y="5"/>
                    <a:pt x="803" y="1"/>
                    <a:pt x="76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89"/>
            <p:cNvSpPr/>
            <p:nvPr/>
          </p:nvSpPr>
          <p:spPr>
            <a:xfrm>
              <a:off x="5497758" y="2003731"/>
              <a:ext cx="18382" cy="41281"/>
            </a:xfrm>
            <a:custGeom>
              <a:avLst/>
              <a:gdLst/>
              <a:ahLst/>
              <a:cxnLst/>
              <a:rect l="l" t="t" r="r" b="b"/>
              <a:pathLst>
                <a:path w="700" h="1572" extrusionOk="0">
                  <a:moveTo>
                    <a:pt x="580" y="1"/>
                  </a:moveTo>
                  <a:cubicBezTo>
                    <a:pt x="464" y="1"/>
                    <a:pt x="362" y="87"/>
                    <a:pt x="355" y="215"/>
                  </a:cubicBezTo>
                  <a:lnTo>
                    <a:pt x="87" y="1191"/>
                  </a:lnTo>
                  <a:lnTo>
                    <a:pt x="68" y="1258"/>
                  </a:lnTo>
                  <a:lnTo>
                    <a:pt x="29" y="1402"/>
                  </a:lnTo>
                  <a:cubicBezTo>
                    <a:pt x="1" y="1459"/>
                    <a:pt x="39" y="1536"/>
                    <a:pt x="106" y="1564"/>
                  </a:cubicBezTo>
                  <a:cubicBezTo>
                    <a:pt x="120" y="1569"/>
                    <a:pt x="133" y="1571"/>
                    <a:pt x="145" y="1571"/>
                  </a:cubicBezTo>
                  <a:cubicBezTo>
                    <a:pt x="228" y="1571"/>
                    <a:pt x="250" y="1469"/>
                    <a:pt x="250" y="1469"/>
                  </a:cubicBezTo>
                  <a:lnTo>
                    <a:pt x="317" y="1210"/>
                  </a:lnTo>
                  <a:lnTo>
                    <a:pt x="584" y="244"/>
                  </a:lnTo>
                  <a:cubicBezTo>
                    <a:pt x="594" y="167"/>
                    <a:pt x="642" y="90"/>
                    <a:pt x="699" y="33"/>
                  </a:cubicBezTo>
                  <a:cubicBezTo>
                    <a:pt x="660" y="11"/>
                    <a:pt x="619" y="1"/>
                    <a:pt x="58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89"/>
            <p:cNvSpPr/>
            <p:nvPr/>
          </p:nvSpPr>
          <p:spPr>
            <a:xfrm>
              <a:off x="5515615" y="2011872"/>
              <a:ext cx="18618" cy="41176"/>
            </a:xfrm>
            <a:custGeom>
              <a:avLst/>
              <a:gdLst/>
              <a:ahLst/>
              <a:cxnLst/>
              <a:rect l="l" t="t" r="r" b="b"/>
              <a:pathLst>
                <a:path w="709" h="1568" extrusionOk="0">
                  <a:moveTo>
                    <a:pt x="586" y="0"/>
                  </a:moveTo>
                  <a:cubicBezTo>
                    <a:pt x="453" y="0"/>
                    <a:pt x="331" y="100"/>
                    <a:pt x="316" y="240"/>
                  </a:cubicBezTo>
                  <a:lnTo>
                    <a:pt x="77" y="1187"/>
                  </a:lnTo>
                  <a:lnTo>
                    <a:pt x="67" y="1254"/>
                  </a:lnTo>
                  <a:lnTo>
                    <a:pt x="29" y="1398"/>
                  </a:lnTo>
                  <a:cubicBezTo>
                    <a:pt x="0" y="1455"/>
                    <a:pt x="29" y="1532"/>
                    <a:pt x="96" y="1561"/>
                  </a:cubicBezTo>
                  <a:cubicBezTo>
                    <a:pt x="111" y="1565"/>
                    <a:pt x="125" y="1567"/>
                    <a:pt x="138" y="1567"/>
                  </a:cubicBezTo>
                  <a:cubicBezTo>
                    <a:pt x="227" y="1567"/>
                    <a:pt x="249" y="1465"/>
                    <a:pt x="249" y="1465"/>
                  </a:cubicBezTo>
                  <a:lnTo>
                    <a:pt x="306" y="1206"/>
                  </a:lnTo>
                  <a:lnTo>
                    <a:pt x="546" y="269"/>
                  </a:lnTo>
                  <a:cubicBezTo>
                    <a:pt x="574" y="173"/>
                    <a:pt x="622" y="87"/>
                    <a:pt x="708" y="29"/>
                  </a:cubicBezTo>
                  <a:cubicBezTo>
                    <a:pt x="668" y="9"/>
                    <a:pt x="627" y="0"/>
                    <a:pt x="58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89"/>
            <p:cNvSpPr/>
            <p:nvPr/>
          </p:nvSpPr>
          <p:spPr>
            <a:xfrm>
              <a:off x="5534706" y="2020669"/>
              <a:ext cx="16360" cy="37657"/>
            </a:xfrm>
            <a:custGeom>
              <a:avLst/>
              <a:gdLst/>
              <a:ahLst/>
              <a:cxnLst/>
              <a:rect l="l" t="t" r="r" b="b"/>
              <a:pathLst>
                <a:path w="623" h="1434" extrusionOk="0">
                  <a:moveTo>
                    <a:pt x="594" y="1"/>
                  </a:moveTo>
                  <a:cubicBezTo>
                    <a:pt x="508" y="1"/>
                    <a:pt x="422" y="20"/>
                    <a:pt x="355" y="68"/>
                  </a:cubicBezTo>
                  <a:lnTo>
                    <a:pt x="355" y="87"/>
                  </a:lnTo>
                  <a:lnTo>
                    <a:pt x="87" y="1063"/>
                  </a:lnTo>
                  <a:lnTo>
                    <a:pt x="68" y="1120"/>
                  </a:lnTo>
                  <a:lnTo>
                    <a:pt x="29" y="1264"/>
                  </a:lnTo>
                  <a:cubicBezTo>
                    <a:pt x="1" y="1331"/>
                    <a:pt x="29" y="1407"/>
                    <a:pt x="96" y="1427"/>
                  </a:cubicBezTo>
                  <a:cubicBezTo>
                    <a:pt x="113" y="1432"/>
                    <a:pt x="128" y="1434"/>
                    <a:pt x="141" y="1434"/>
                  </a:cubicBezTo>
                  <a:cubicBezTo>
                    <a:pt x="228" y="1434"/>
                    <a:pt x="249" y="1340"/>
                    <a:pt x="249" y="1340"/>
                  </a:cubicBezTo>
                  <a:lnTo>
                    <a:pt x="316" y="1072"/>
                  </a:lnTo>
                  <a:lnTo>
                    <a:pt x="575" y="106"/>
                  </a:lnTo>
                  <a:cubicBezTo>
                    <a:pt x="584" y="68"/>
                    <a:pt x="603" y="39"/>
                    <a:pt x="62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89"/>
            <p:cNvSpPr/>
            <p:nvPr/>
          </p:nvSpPr>
          <p:spPr>
            <a:xfrm>
              <a:off x="5585230" y="2104097"/>
              <a:ext cx="13077" cy="47793"/>
            </a:xfrm>
            <a:custGeom>
              <a:avLst/>
              <a:gdLst/>
              <a:ahLst/>
              <a:cxnLst/>
              <a:rect l="l" t="t" r="r" b="b"/>
              <a:pathLst>
                <a:path w="498" h="1820" extrusionOk="0">
                  <a:moveTo>
                    <a:pt x="431" y="1"/>
                  </a:moveTo>
                  <a:cubicBezTo>
                    <a:pt x="306" y="10"/>
                    <a:pt x="201" y="58"/>
                    <a:pt x="125" y="144"/>
                  </a:cubicBezTo>
                  <a:cubicBezTo>
                    <a:pt x="38" y="221"/>
                    <a:pt x="0" y="336"/>
                    <a:pt x="0" y="451"/>
                  </a:cubicBezTo>
                  <a:lnTo>
                    <a:pt x="0" y="1465"/>
                  </a:lnTo>
                  <a:lnTo>
                    <a:pt x="0" y="1532"/>
                  </a:lnTo>
                  <a:lnTo>
                    <a:pt x="10" y="1676"/>
                  </a:lnTo>
                  <a:cubicBezTo>
                    <a:pt x="0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39" y="1820"/>
                    <a:pt x="239" y="1685"/>
                    <a:pt x="239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0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89"/>
            <p:cNvSpPr/>
            <p:nvPr/>
          </p:nvSpPr>
          <p:spPr>
            <a:xfrm>
              <a:off x="5606947" y="2109480"/>
              <a:ext cx="8456" cy="43171"/>
            </a:xfrm>
            <a:custGeom>
              <a:avLst/>
              <a:gdLst/>
              <a:ahLst/>
              <a:cxnLst/>
              <a:rect l="l" t="t" r="r" b="b"/>
              <a:pathLst>
                <a:path w="322" h="1644" extrusionOk="0">
                  <a:moveTo>
                    <a:pt x="268" y="0"/>
                  </a:moveTo>
                  <a:cubicBezTo>
                    <a:pt x="125" y="0"/>
                    <a:pt x="0" y="131"/>
                    <a:pt x="34" y="284"/>
                  </a:cubicBezTo>
                  <a:lnTo>
                    <a:pt x="34" y="1356"/>
                  </a:lnTo>
                  <a:lnTo>
                    <a:pt x="34" y="1499"/>
                  </a:lnTo>
                  <a:cubicBezTo>
                    <a:pt x="25" y="1576"/>
                    <a:pt x="73" y="1643"/>
                    <a:pt x="149" y="1643"/>
                  </a:cubicBezTo>
                  <a:cubicBezTo>
                    <a:pt x="153" y="1643"/>
                    <a:pt x="157" y="1643"/>
                    <a:pt x="161" y="1643"/>
                  </a:cubicBezTo>
                  <a:cubicBezTo>
                    <a:pt x="264" y="1643"/>
                    <a:pt x="264" y="1519"/>
                    <a:pt x="264" y="1519"/>
                  </a:cubicBezTo>
                  <a:lnTo>
                    <a:pt x="264" y="1251"/>
                  </a:lnTo>
                  <a:lnTo>
                    <a:pt x="264" y="246"/>
                  </a:lnTo>
                  <a:cubicBezTo>
                    <a:pt x="255" y="169"/>
                    <a:pt x="283" y="83"/>
                    <a:pt x="322" y="6"/>
                  </a:cubicBezTo>
                  <a:cubicBezTo>
                    <a:pt x="304" y="2"/>
                    <a:pt x="286" y="0"/>
                    <a:pt x="26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89"/>
            <p:cNvSpPr/>
            <p:nvPr/>
          </p:nvSpPr>
          <p:spPr>
            <a:xfrm>
              <a:off x="5625513" y="2113314"/>
              <a:ext cx="8981" cy="43093"/>
            </a:xfrm>
            <a:custGeom>
              <a:avLst/>
              <a:gdLst/>
              <a:ahLst/>
              <a:cxnLst/>
              <a:rect l="l" t="t" r="r" b="b"/>
              <a:pathLst>
                <a:path w="342" h="1641" extrusionOk="0">
                  <a:moveTo>
                    <a:pt x="298" y="1"/>
                  </a:moveTo>
                  <a:cubicBezTo>
                    <a:pt x="135" y="1"/>
                    <a:pt x="1" y="143"/>
                    <a:pt x="36" y="310"/>
                  </a:cubicBezTo>
                  <a:lnTo>
                    <a:pt x="55" y="1296"/>
                  </a:lnTo>
                  <a:lnTo>
                    <a:pt x="55" y="1353"/>
                  </a:lnTo>
                  <a:lnTo>
                    <a:pt x="55" y="1507"/>
                  </a:lnTo>
                  <a:cubicBezTo>
                    <a:pt x="45" y="1574"/>
                    <a:pt x="93" y="1631"/>
                    <a:pt x="170" y="1641"/>
                  </a:cubicBezTo>
                  <a:cubicBezTo>
                    <a:pt x="174" y="1641"/>
                    <a:pt x="177" y="1641"/>
                    <a:pt x="181" y="1641"/>
                  </a:cubicBezTo>
                  <a:cubicBezTo>
                    <a:pt x="285" y="1641"/>
                    <a:pt x="285" y="1516"/>
                    <a:pt x="285" y="1516"/>
                  </a:cubicBezTo>
                  <a:lnTo>
                    <a:pt x="275" y="1248"/>
                  </a:lnTo>
                  <a:lnTo>
                    <a:pt x="256" y="282"/>
                  </a:lnTo>
                  <a:cubicBezTo>
                    <a:pt x="256" y="176"/>
                    <a:pt x="285" y="81"/>
                    <a:pt x="342" y="4"/>
                  </a:cubicBezTo>
                  <a:cubicBezTo>
                    <a:pt x="327" y="2"/>
                    <a:pt x="312" y="1"/>
                    <a:pt x="2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5" name="Google Shape;13075;p89"/>
            <p:cNvSpPr/>
            <p:nvPr/>
          </p:nvSpPr>
          <p:spPr>
            <a:xfrm>
              <a:off x="5646285" y="2117437"/>
              <a:ext cx="6801" cy="39731"/>
            </a:xfrm>
            <a:custGeom>
              <a:avLst/>
              <a:gdLst/>
              <a:ahLst/>
              <a:cxnLst/>
              <a:rect l="l" t="t" r="r" b="b"/>
              <a:pathLst>
                <a:path w="259" h="1513" extrusionOk="0">
                  <a:moveTo>
                    <a:pt x="221" y="0"/>
                  </a:moveTo>
                  <a:cubicBezTo>
                    <a:pt x="144" y="29"/>
                    <a:pt x="68" y="67"/>
                    <a:pt x="10" y="134"/>
                  </a:cubicBezTo>
                  <a:lnTo>
                    <a:pt x="10" y="144"/>
                  </a:lnTo>
                  <a:lnTo>
                    <a:pt x="10" y="1225"/>
                  </a:lnTo>
                  <a:lnTo>
                    <a:pt x="20" y="1369"/>
                  </a:lnTo>
                  <a:cubicBezTo>
                    <a:pt x="1" y="1436"/>
                    <a:pt x="58" y="1503"/>
                    <a:pt x="125" y="1512"/>
                  </a:cubicBezTo>
                  <a:cubicBezTo>
                    <a:pt x="130" y="1513"/>
                    <a:pt x="134" y="1513"/>
                    <a:pt x="139" y="1513"/>
                  </a:cubicBezTo>
                  <a:cubicBezTo>
                    <a:pt x="258" y="1513"/>
                    <a:pt x="250" y="1388"/>
                    <a:pt x="250" y="1388"/>
                  </a:cubicBezTo>
                  <a:lnTo>
                    <a:pt x="240" y="1120"/>
                  </a:lnTo>
                  <a:lnTo>
                    <a:pt x="240" y="115"/>
                  </a:lnTo>
                  <a:cubicBezTo>
                    <a:pt x="24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6" name="Google Shape;13076;p89"/>
            <p:cNvSpPr/>
            <p:nvPr/>
          </p:nvSpPr>
          <p:spPr>
            <a:xfrm>
              <a:off x="5577694" y="2215439"/>
              <a:ext cx="86973" cy="32694"/>
            </a:xfrm>
            <a:custGeom>
              <a:avLst/>
              <a:gdLst/>
              <a:ahLst/>
              <a:cxnLst/>
              <a:rect l="l" t="t" r="r" b="b"/>
              <a:pathLst>
                <a:path w="3312" h="1245" extrusionOk="0">
                  <a:moveTo>
                    <a:pt x="201" y="1"/>
                  </a:moveTo>
                  <a:cubicBezTo>
                    <a:pt x="86" y="10"/>
                    <a:pt x="0" y="115"/>
                    <a:pt x="19" y="221"/>
                  </a:cubicBezTo>
                  <a:lnTo>
                    <a:pt x="19" y="1245"/>
                  </a:lnTo>
                  <a:lnTo>
                    <a:pt x="3302" y="1245"/>
                  </a:lnTo>
                  <a:lnTo>
                    <a:pt x="330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15"/>
                    <a:pt x="3225" y="10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89"/>
            <p:cNvSpPr/>
            <p:nvPr/>
          </p:nvSpPr>
          <p:spPr>
            <a:xfrm>
              <a:off x="5595262" y="2215439"/>
              <a:ext cx="69405" cy="32694"/>
            </a:xfrm>
            <a:custGeom>
              <a:avLst/>
              <a:gdLst/>
              <a:ahLst/>
              <a:cxnLst/>
              <a:rect l="l" t="t" r="r" b="b"/>
              <a:pathLst>
                <a:path w="2643" h="1245" extrusionOk="0">
                  <a:moveTo>
                    <a:pt x="1" y="1"/>
                  </a:moveTo>
                  <a:lnTo>
                    <a:pt x="1" y="1245"/>
                  </a:lnTo>
                  <a:lnTo>
                    <a:pt x="2633" y="1245"/>
                  </a:lnTo>
                  <a:lnTo>
                    <a:pt x="2633" y="249"/>
                  </a:lnTo>
                  <a:cubicBezTo>
                    <a:pt x="2623" y="240"/>
                    <a:pt x="2623" y="230"/>
                    <a:pt x="2623" y="221"/>
                  </a:cubicBezTo>
                  <a:cubicBezTo>
                    <a:pt x="2642" y="115"/>
                    <a:pt x="2556" y="10"/>
                    <a:pt x="2441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89"/>
            <p:cNvSpPr/>
            <p:nvPr/>
          </p:nvSpPr>
          <p:spPr>
            <a:xfrm>
              <a:off x="5334421" y="2246111"/>
              <a:ext cx="86973" cy="32431"/>
            </a:xfrm>
            <a:custGeom>
              <a:avLst/>
              <a:gdLst/>
              <a:ahLst/>
              <a:cxnLst/>
              <a:rect l="l" t="t" r="r" b="b"/>
              <a:pathLst>
                <a:path w="3312" h="1235" extrusionOk="0">
                  <a:moveTo>
                    <a:pt x="201" y="0"/>
                  </a:moveTo>
                  <a:cubicBezTo>
                    <a:pt x="86" y="10"/>
                    <a:pt x="0" y="105"/>
                    <a:pt x="19" y="220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39"/>
                    <a:pt x="3292" y="230"/>
                    <a:pt x="3292" y="220"/>
                  </a:cubicBezTo>
                  <a:cubicBezTo>
                    <a:pt x="3311" y="105"/>
                    <a:pt x="3225" y="10"/>
                    <a:pt x="311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89"/>
            <p:cNvSpPr/>
            <p:nvPr/>
          </p:nvSpPr>
          <p:spPr>
            <a:xfrm>
              <a:off x="5353512" y="2246111"/>
              <a:ext cx="67882" cy="32431"/>
            </a:xfrm>
            <a:custGeom>
              <a:avLst/>
              <a:gdLst/>
              <a:ahLst/>
              <a:cxnLst/>
              <a:rect l="l" t="t" r="r" b="b"/>
              <a:pathLst>
                <a:path w="2585" h="1235" extrusionOk="0">
                  <a:moveTo>
                    <a:pt x="0" y="0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39"/>
                    <a:pt x="2565" y="230"/>
                    <a:pt x="2565" y="220"/>
                  </a:cubicBezTo>
                  <a:cubicBezTo>
                    <a:pt x="2584" y="105"/>
                    <a:pt x="2498" y="10"/>
                    <a:pt x="2383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0" name="Google Shape;13080;p89"/>
          <p:cNvGrpSpPr/>
          <p:nvPr/>
        </p:nvGrpSpPr>
        <p:grpSpPr>
          <a:xfrm>
            <a:off x="5765926" y="1976683"/>
            <a:ext cx="348339" cy="348103"/>
            <a:chOff x="5765926" y="1976683"/>
            <a:chExt cx="348339" cy="348103"/>
          </a:xfrm>
        </p:grpSpPr>
        <p:sp>
          <p:nvSpPr>
            <p:cNvPr id="13081" name="Google Shape;13081;p89"/>
            <p:cNvSpPr/>
            <p:nvPr/>
          </p:nvSpPr>
          <p:spPr>
            <a:xfrm>
              <a:off x="5765926" y="1976683"/>
              <a:ext cx="263808" cy="173946"/>
            </a:xfrm>
            <a:custGeom>
              <a:avLst/>
              <a:gdLst/>
              <a:ahLst/>
              <a:cxnLst/>
              <a:rect l="l" t="t" r="r" b="b"/>
              <a:pathLst>
                <a:path w="10046" h="6624" extrusionOk="0">
                  <a:moveTo>
                    <a:pt x="862" y="1"/>
                  </a:moveTo>
                  <a:cubicBezTo>
                    <a:pt x="383" y="1"/>
                    <a:pt x="0" y="384"/>
                    <a:pt x="0" y="853"/>
                  </a:cubicBezTo>
                  <a:lnTo>
                    <a:pt x="0" y="6413"/>
                  </a:lnTo>
                  <a:cubicBezTo>
                    <a:pt x="0" y="6528"/>
                    <a:pt x="96" y="6623"/>
                    <a:pt x="220" y="6623"/>
                  </a:cubicBezTo>
                  <a:lnTo>
                    <a:pt x="2354" y="6623"/>
                  </a:lnTo>
                  <a:cubicBezTo>
                    <a:pt x="2594" y="6623"/>
                    <a:pt x="2785" y="6432"/>
                    <a:pt x="2785" y="6202"/>
                  </a:cubicBezTo>
                  <a:lnTo>
                    <a:pt x="2785" y="5772"/>
                  </a:lnTo>
                  <a:cubicBezTo>
                    <a:pt x="2785" y="5590"/>
                    <a:pt x="2709" y="5418"/>
                    <a:pt x="2565" y="5293"/>
                  </a:cubicBezTo>
                  <a:cubicBezTo>
                    <a:pt x="1723" y="4594"/>
                    <a:pt x="2211" y="3216"/>
                    <a:pt x="3312" y="3207"/>
                  </a:cubicBezTo>
                  <a:cubicBezTo>
                    <a:pt x="4412" y="3207"/>
                    <a:pt x="4919" y="4575"/>
                    <a:pt x="4068" y="5284"/>
                  </a:cubicBezTo>
                  <a:cubicBezTo>
                    <a:pt x="3934" y="5408"/>
                    <a:pt x="3847" y="5580"/>
                    <a:pt x="3847" y="5762"/>
                  </a:cubicBezTo>
                  <a:lnTo>
                    <a:pt x="3847" y="6202"/>
                  </a:lnTo>
                  <a:cubicBezTo>
                    <a:pt x="3847" y="6432"/>
                    <a:pt x="4039" y="6623"/>
                    <a:pt x="4278" y="6623"/>
                  </a:cubicBezTo>
                  <a:lnTo>
                    <a:pt x="6623" y="6623"/>
                  </a:lnTo>
                  <a:lnTo>
                    <a:pt x="6623" y="4279"/>
                  </a:lnTo>
                  <a:cubicBezTo>
                    <a:pt x="6623" y="4039"/>
                    <a:pt x="6814" y="3848"/>
                    <a:pt x="7054" y="3848"/>
                  </a:cubicBezTo>
                  <a:lnTo>
                    <a:pt x="7484" y="3848"/>
                  </a:lnTo>
                  <a:cubicBezTo>
                    <a:pt x="7676" y="3848"/>
                    <a:pt x="7848" y="3925"/>
                    <a:pt x="7963" y="4068"/>
                  </a:cubicBezTo>
                  <a:cubicBezTo>
                    <a:pt x="8211" y="4359"/>
                    <a:pt x="8536" y="4489"/>
                    <a:pt x="8856" y="4489"/>
                  </a:cubicBezTo>
                  <a:cubicBezTo>
                    <a:pt x="9462" y="4489"/>
                    <a:pt x="10046" y="4023"/>
                    <a:pt x="10039" y="3303"/>
                  </a:cubicBezTo>
                  <a:cubicBezTo>
                    <a:pt x="10039" y="2589"/>
                    <a:pt x="9460" y="2132"/>
                    <a:pt x="8862" y="2132"/>
                  </a:cubicBezTo>
                  <a:cubicBezTo>
                    <a:pt x="8538" y="2132"/>
                    <a:pt x="8208" y="2266"/>
                    <a:pt x="7963" y="2566"/>
                  </a:cubicBezTo>
                  <a:cubicBezTo>
                    <a:pt x="7845" y="2693"/>
                    <a:pt x="7683" y="2777"/>
                    <a:pt x="7512" y="2777"/>
                  </a:cubicBezTo>
                  <a:cubicBezTo>
                    <a:pt x="7503" y="2777"/>
                    <a:pt x="7493" y="2777"/>
                    <a:pt x="7484" y="2776"/>
                  </a:cubicBezTo>
                  <a:lnTo>
                    <a:pt x="7054" y="2776"/>
                  </a:lnTo>
                  <a:cubicBezTo>
                    <a:pt x="6814" y="2776"/>
                    <a:pt x="6632" y="2585"/>
                    <a:pt x="6632" y="2355"/>
                  </a:cubicBezTo>
                  <a:lnTo>
                    <a:pt x="6632" y="211"/>
                  </a:lnTo>
                  <a:cubicBezTo>
                    <a:pt x="6632" y="96"/>
                    <a:pt x="6537" y="1"/>
                    <a:pt x="64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89"/>
            <p:cNvSpPr/>
            <p:nvPr/>
          </p:nvSpPr>
          <p:spPr>
            <a:xfrm>
              <a:off x="5940082" y="1976683"/>
              <a:ext cx="174183" cy="263677"/>
            </a:xfrm>
            <a:custGeom>
              <a:avLst/>
              <a:gdLst/>
              <a:ahLst/>
              <a:cxnLst/>
              <a:rect l="l" t="t" r="r" b="b"/>
              <a:pathLst>
                <a:path w="6633" h="10041" extrusionOk="0">
                  <a:moveTo>
                    <a:pt x="22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2355"/>
                  </a:lnTo>
                  <a:cubicBezTo>
                    <a:pt x="0" y="2585"/>
                    <a:pt x="192" y="2776"/>
                    <a:pt x="431" y="2776"/>
                  </a:cubicBezTo>
                  <a:lnTo>
                    <a:pt x="852" y="2776"/>
                  </a:lnTo>
                  <a:cubicBezTo>
                    <a:pt x="863" y="2777"/>
                    <a:pt x="874" y="2777"/>
                    <a:pt x="884" y="2777"/>
                  </a:cubicBezTo>
                  <a:cubicBezTo>
                    <a:pt x="1063" y="2777"/>
                    <a:pt x="1222" y="2701"/>
                    <a:pt x="1331" y="2566"/>
                  </a:cubicBezTo>
                  <a:cubicBezTo>
                    <a:pt x="1575" y="2268"/>
                    <a:pt x="1904" y="2135"/>
                    <a:pt x="2228" y="2135"/>
                  </a:cubicBezTo>
                  <a:cubicBezTo>
                    <a:pt x="2831" y="2135"/>
                    <a:pt x="3417" y="2593"/>
                    <a:pt x="3417" y="3303"/>
                  </a:cubicBezTo>
                  <a:cubicBezTo>
                    <a:pt x="3423" y="4023"/>
                    <a:pt x="2835" y="4489"/>
                    <a:pt x="2229" y="4489"/>
                  </a:cubicBezTo>
                  <a:cubicBezTo>
                    <a:pt x="1910" y="4489"/>
                    <a:pt x="1585" y="4359"/>
                    <a:pt x="1340" y="4068"/>
                  </a:cubicBezTo>
                  <a:cubicBezTo>
                    <a:pt x="1225" y="3934"/>
                    <a:pt x="1053" y="3848"/>
                    <a:pt x="862" y="3848"/>
                  </a:cubicBezTo>
                  <a:lnTo>
                    <a:pt x="431" y="3848"/>
                  </a:lnTo>
                  <a:cubicBezTo>
                    <a:pt x="192" y="3848"/>
                    <a:pt x="0" y="4039"/>
                    <a:pt x="0" y="4279"/>
                  </a:cubicBezTo>
                  <a:lnTo>
                    <a:pt x="0" y="6623"/>
                  </a:lnTo>
                  <a:lnTo>
                    <a:pt x="2355" y="6623"/>
                  </a:lnTo>
                  <a:cubicBezTo>
                    <a:pt x="2594" y="6623"/>
                    <a:pt x="2785" y="6815"/>
                    <a:pt x="2785" y="7054"/>
                  </a:cubicBezTo>
                  <a:lnTo>
                    <a:pt x="2785" y="7485"/>
                  </a:lnTo>
                  <a:cubicBezTo>
                    <a:pt x="2776" y="7676"/>
                    <a:pt x="2699" y="7848"/>
                    <a:pt x="2556" y="7963"/>
                  </a:cubicBezTo>
                  <a:cubicBezTo>
                    <a:pt x="1716" y="8669"/>
                    <a:pt x="2217" y="10040"/>
                    <a:pt x="3310" y="10040"/>
                  </a:cubicBezTo>
                  <a:cubicBezTo>
                    <a:pt x="3314" y="10040"/>
                    <a:pt x="3318" y="10040"/>
                    <a:pt x="3321" y="10040"/>
                  </a:cubicBezTo>
                  <a:cubicBezTo>
                    <a:pt x="4422" y="10040"/>
                    <a:pt x="4910" y="8652"/>
                    <a:pt x="4058" y="7954"/>
                  </a:cubicBezTo>
                  <a:cubicBezTo>
                    <a:pt x="3924" y="7839"/>
                    <a:pt x="3848" y="7667"/>
                    <a:pt x="3848" y="7475"/>
                  </a:cubicBezTo>
                  <a:lnTo>
                    <a:pt x="3848" y="7054"/>
                  </a:lnTo>
                  <a:cubicBezTo>
                    <a:pt x="3848" y="6815"/>
                    <a:pt x="4039" y="6623"/>
                    <a:pt x="4278" y="6623"/>
                  </a:cubicBezTo>
                  <a:lnTo>
                    <a:pt x="6413" y="6623"/>
                  </a:lnTo>
                  <a:cubicBezTo>
                    <a:pt x="6527" y="6623"/>
                    <a:pt x="6633" y="6528"/>
                    <a:pt x="6633" y="6413"/>
                  </a:cubicBezTo>
                  <a:lnTo>
                    <a:pt x="6633" y="853"/>
                  </a:lnTo>
                  <a:cubicBezTo>
                    <a:pt x="6633" y="384"/>
                    <a:pt x="6250" y="1"/>
                    <a:pt x="577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89"/>
            <p:cNvSpPr/>
            <p:nvPr/>
          </p:nvSpPr>
          <p:spPr>
            <a:xfrm>
              <a:off x="5850194" y="2150603"/>
              <a:ext cx="263834" cy="174183"/>
            </a:xfrm>
            <a:custGeom>
              <a:avLst/>
              <a:gdLst/>
              <a:ahLst/>
              <a:cxnLst/>
              <a:rect l="l" t="t" r="r" b="b"/>
              <a:pathLst>
                <a:path w="10047" h="6633" extrusionOk="0">
                  <a:moveTo>
                    <a:pt x="3423" y="0"/>
                  </a:moveTo>
                  <a:lnTo>
                    <a:pt x="3423" y="2355"/>
                  </a:lnTo>
                  <a:cubicBezTo>
                    <a:pt x="3423" y="2594"/>
                    <a:pt x="3232" y="2785"/>
                    <a:pt x="2993" y="2785"/>
                  </a:cubicBezTo>
                  <a:lnTo>
                    <a:pt x="2562" y="2785"/>
                  </a:lnTo>
                  <a:cubicBezTo>
                    <a:pt x="2371" y="2785"/>
                    <a:pt x="2198" y="2699"/>
                    <a:pt x="2084" y="2556"/>
                  </a:cubicBezTo>
                  <a:cubicBezTo>
                    <a:pt x="1836" y="2265"/>
                    <a:pt x="1510" y="2135"/>
                    <a:pt x="1190" y="2135"/>
                  </a:cubicBezTo>
                  <a:cubicBezTo>
                    <a:pt x="585" y="2135"/>
                    <a:pt x="1" y="2601"/>
                    <a:pt x="7" y="3321"/>
                  </a:cubicBezTo>
                  <a:cubicBezTo>
                    <a:pt x="7" y="4037"/>
                    <a:pt x="590" y="4494"/>
                    <a:pt x="1190" y="4494"/>
                  </a:cubicBezTo>
                  <a:cubicBezTo>
                    <a:pt x="1512" y="4494"/>
                    <a:pt x="1839" y="4362"/>
                    <a:pt x="2084" y="4068"/>
                  </a:cubicBezTo>
                  <a:cubicBezTo>
                    <a:pt x="2208" y="3924"/>
                    <a:pt x="2380" y="3848"/>
                    <a:pt x="2562" y="3848"/>
                  </a:cubicBezTo>
                  <a:lnTo>
                    <a:pt x="2993" y="3848"/>
                  </a:lnTo>
                  <a:cubicBezTo>
                    <a:pt x="3232" y="3848"/>
                    <a:pt x="3423" y="4039"/>
                    <a:pt x="3423" y="4278"/>
                  </a:cubicBezTo>
                  <a:lnTo>
                    <a:pt x="3423" y="6412"/>
                  </a:lnTo>
                  <a:cubicBezTo>
                    <a:pt x="3414" y="6537"/>
                    <a:pt x="3519" y="6633"/>
                    <a:pt x="3634" y="6633"/>
                  </a:cubicBezTo>
                  <a:lnTo>
                    <a:pt x="9194" y="6633"/>
                  </a:lnTo>
                  <a:cubicBezTo>
                    <a:pt x="9663" y="6633"/>
                    <a:pt x="10046" y="6250"/>
                    <a:pt x="10046" y="5771"/>
                  </a:cubicBezTo>
                  <a:lnTo>
                    <a:pt x="10046" y="221"/>
                  </a:lnTo>
                  <a:cubicBezTo>
                    <a:pt x="10046" y="96"/>
                    <a:pt x="9950" y="0"/>
                    <a:pt x="9836" y="0"/>
                  </a:cubicBezTo>
                  <a:lnTo>
                    <a:pt x="7692" y="0"/>
                  </a:lnTo>
                  <a:cubicBezTo>
                    <a:pt x="7453" y="0"/>
                    <a:pt x="7261" y="192"/>
                    <a:pt x="7261" y="431"/>
                  </a:cubicBezTo>
                  <a:lnTo>
                    <a:pt x="7261" y="852"/>
                  </a:lnTo>
                  <a:cubicBezTo>
                    <a:pt x="7261" y="1044"/>
                    <a:pt x="7338" y="1216"/>
                    <a:pt x="7481" y="1331"/>
                  </a:cubicBezTo>
                  <a:cubicBezTo>
                    <a:pt x="8323" y="2029"/>
                    <a:pt x="7835" y="3417"/>
                    <a:pt x="6735" y="3417"/>
                  </a:cubicBezTo>
                  <a:cubicBezTo>
                    <a:pt x="6731" y="3417"/>
                    <a:pt x="6727" y="3417"/>
                    <a:pt x="6723" y="3417"/>
                  </a:cubicBezTo>
                  <a:cubicBezTo>
                    <a:pt x="5631" y="3417"/>
                    <a:pt x="5130" y="2046"/>
                    <a:pt x="5969" y="1340"/>
                  </a:cubicBezTo>
                  <a:cubicBezTo>
                    <a:pt x="6113" y="1225"/>
                    <a:pt x="6199" y="1053"/>
                    <a:pt x="6199" y="862"/>
                  </a:cubicBezTo>
                  <a:lnTo>
                    <a:pt x="6199" y="431"/>
                  </a:lnTo>
                  <a:cubicBezTo>
                    <a:pt x="6199" y="192"/>
                    <a:pt x="6007" y="0"/>
                    <a:pt x="5768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4" name="Google Shape;13084;p89"/>
            <p:cNvSpPr/>
            <p:nvPr/>
          </p:nvSpPr>
          <p:spPr>
            <a:xfrm>
              <a:off x="5765926" y="2060873"/>
              <a:ext cx="173920" cy="263913"/>
            </a:xfrm>
            <a:custGeom>
              <a:avLst/>
              <a:gdLst/>
              <a:ahLst/>
              <a:cxnLst/>
              <a:rect l="l" t="t" r="r" b="b"/>
              <a:pathLst>
                <a:path w="6623" h="10050" extrusionOk="0">
                  <a:moveTo>
                    <a:pt x="3312" y="1"/>
                  </a:moveTo>
                  <a:cubicBezTo>
                    <a:pt x="2211" y="10"/>
                    <a:pt x="1713" y="1388"/>
                    <a:pt x="2565" y="2087"/>
                  </a:cubicBezTo>
                  <a:cubicBezTo>
                    <a:pt x="2709" y="2212"/>
                    <a:pt x="2785" y="2384"/>
                    <a:pt x="2776" y="2566"/>
                  </a:cubicBezTo>
                  <a:lnTo>
                    <a:pt x="2776" y="2996"/>
                  </a:lnTo>
                  <a:cubicBezTo>
                    <a:pt x="2776" y="3226"/>
                    <a:pt x="2594" y="3417"/>
                    <a:pt x="2354" y="3417"/>
                  </a:cubicBezTo>
                  <a:lnTo>
                    <a:pt x="220" y="3417"/>
                  </a:lnTo>
                  <a:cubicBezTo>
                    <a:pt x="96" y="3417"/>
                    <a:pt x="0" y="3513"/>
                    <a:pt x="0" y="3638"/>
                  </a:cubicBezTo>
                  <a:lnTo>
                    <a:pt x="0" y="9188"/>
                  </a:lnTo>
                  <a:cubicBezTo>
                    <a:pt x="0" y="9657"/>
                    <a:pt x="383" y="10050"/>
                    <a:pt x="852" y="10050"/>
                  </a:cubicBezTo>
                  <a:lnTo>
                    <a:pt x="6412" y="10050"/>
                  </a:lnTo>
                  <a:cubicBezTo>
                    <a:pt x="6527" y="10050"/>
                    <a:pt x="6623" y="9944"/>
                    <a:pt x="6623" y="9829"/>
                  </a:cubicBezTo>
                  <a:lnTo>
                    <a:pt x="6623" y="7695"/>
                  </a:lnTo>
                  <a:cubicBezTo>
                    <a:pt x="6623" y="7456"/>
                    <a:pt x="6431" y="7265"/>
                    <a:pt x="6202" y="7265"/>
                  </a:cubicBezTo>
                  <a:lnTo>
                    <a:pt x="5771" y="7265"/>
                  </a:lnTo>
                  <a:cubicBezTo>
                    <a:pt x="5589" y="7265"/>
                    <a:pt x="5417" y="7341"/>
                    <a:pt x="5293" y="7485"/>
                  </a:cubicBezTo>
                  <a:cubicBezTo>
                    <a:pt x="5048" y="7779"/>
                    <a:pt x="4721" y="7911"/>
                    <a:pt x="4398" y="7911"/>
                  </a:cubicBezTo>
                  <a:cubicBezTo>
                    <a:pt x="3798" y="7911"/>
                    <a:pt x="3212" y="7454"/>
                    <a:pt x="3206" y="6738"/>
                  </a:cubicBezTo>
                  <a:cubicBezTo>
                    <a:pt x="3206" y="6018"/>
                    <a:pt x="3793" y="5552"/>
                    <a:pt x="4396" y="5552"/>
                  </a:cubicBezTo>
                  <a:cubicBezTo>
                    <a:pt x="4715" y="5552"/>
                    <a:pt x="5038" y="5682"/>
                    <a:pt x="5283" y="5973"/>
                  </a:cubicBezTo>
                  <a:cubicBezTo>
                    <a:pt x="5407" y="6116"/>
                    <a:pt x="5580" y="6202"/>
                    <a:pt x="5762" y="6202"/>
                  </a:cubicBezTo>
                  <a:lnTo>
                    <a:pt x="6202" y="6202"/>
                  </a:lnTo>
                  <a:cubicBezTo>
                    <a:pt x="6431" y="6202"/>
                    <a:pt x="6623" y="6011"/>
                    <a:pt x="6623" y="5772"/>
                  </a:cubicBezTo>
                  <a:lnTo>
                    <a:pt x="6623" y="3417"/>
                  </a:lnTo>
                  <a:lnTo>
                    <a:pt x="4278" y="3417"/>
                  </a:lnTo>
                  <a:cubicBezTo>
                    <a:pt x="4039" y="3417"/>
                    <a:pt x="3847" y="3226"/>
                    <a:pt x="3847" y="2996"/>
                  </a:cubicBezTo>
                  <a:lnTo>
                    <a:pt x="3847" y="2556"/>
                  </a:lnTo>
                  <a:cubicBezTo>
                    <a:pt x="3847" y="2374"/>
                    <a:pt x="3934" y="2202"/>
                    <a:pt x="4068" y="2078"/>
                  </a:cubicBezTo>
                  <a:cubicBezTo>
                    <a:pt x="4910" y="1369"/>
                    <a:pt x="4412" y="1"/>
                    <a:pt x="3312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89"/>
            <p:cNvSpPr/>
            <p:nvPr/>
          </p:nvSpPr>
          <p:spPr>
            <a:xfrm>
              <a:off x="5765926" y="2150603"/>
              <a:ext cx="39469" cy="174183"/>
            </a:xfrm>
            <a:custGeom>
              <a:avLst/>
              <a:gdLst/>
              <a:ahLst/>
              <a:cxnLst/>
              <a:rect l="l" t="t" r="r" b="b"/>
              <a:pathLst>
                <a:path w="1503" h="6633" extrusionOk="0">
                  <a:moveTo>
                    <a:pt x="220" y="0"/>
                  </a:moveTo>
                  <a:cubicBezTo>
                    <a:pt x="96" y="0"/>
                    <a:pt x="0" y="96"/>
                    <a:pt x="0" y="221"/>
                  </a:cubicBezTo>
                  <a:lnTo>
                    <a:pt x="0" y="5771"/>
                  </a:lnTo>
                  <a:cubicBezTo>
                    <a:pt x="0" y="6250"/>
                    <a:pt x="383" y="6633"/>
                    <a:pt x="862" y="6633"/>
                  </a:cubicBezTo>
                  <a:lnTo>
                    <a:pt x="1503" y="6633"/>
                  </a:lnTo>
                  <a:cubicBezTo>
                    <a:pt x="1024" y="6633"/>
                    <a:pt x="641" y="6250"/>
                    <a:pt x="641" y="5771"/>
                  </a:cubicBezTo>
                  <a:lnTo>
                    <a:pt x="641" y="221"/>
                  </a:lnTo>
                  <a:cubicBezTo>
                    <a:pt x="641" y="96"/>
                    <a:pt x="737" y="0"/>
                    <a:pt x="862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89"/>
            <p:cNvSpPr/>
            <p:nvPr/>
          </p:nvSpPr>
          <p:spPr>
            <a:xfrm>
              <a:off x="5810778" y="2061057"/>
              <a:ext cx="47898" cy="89573"/>
            </a:xfrm>
            <a:custGeom>
              <a:avLst/>
              <a:gdLst/>
              <a:ahLst/>
              <a:cxnLst/>
              <a:rect l="l" t="t" r="r" b="b"/>
              <a:pathLst>
                <a:path w="1824" h="3411" extrusionOk="0">
                  <a:moveTo>
                    <a:pt x="1593" y="1"/>
                  </a:moveTo>
                  <a:cubicBezTo>
                    <a:pt x="551" y="1"/>
                    <a:pt x="0" y="1366"/>
                    <a:pt x="867" y="2080"/>
                  </a:cubicBezTo>
                  <a:lnTo>
                    <a:pt x="857" y="2080"/>
                  </a:lnTo>
                  <a:cubicBezTo>
                    <a:pt x="1001" y="2205"/>
                    <a:pt x="1077" y="2377"/>
                    <a:pt x="1077" y="2559"/>
                  </a:cubicBezTo>
                  <a:lnTo>
                    <a:pt x="1077" y="2989"/>
                  </a:lnTo>
                  <a:cubicBezTo>
                    <a:pt x="1077" y="3219"/>
                    <a:pt x="886" y="3410"/>
                    <a:pt x="646" y="3410"/>
                  </a:cubicBezTo>
                  <a:lnTo>
                    <a:pt x="1077" y="3410"/>
                  </a:lnTo>
                  <a:cubicBezTo>
                    <a:pt x="1307" y="3410"/>
                    <a:pt x="1498" y="3219"/>
                    <a:pt x="1498" y="2989"/>
                  </a:cubicBezTo>
                  <a:lnTo>
                    <a:pt x="1498" y="2559"/>
                  </a:lnTo>
                  <a:cubicBezTo>
                    <a:pt x="1508" y="2377"/>
                    <a:pt x="1422" y="2205"/>
                    <a:pt x="1288" y="2080"/>
                  </a:cubicBezTo>
                  <a:cubicBezTo>
                    <a:pt x="513" y="1448"/>
                    <a:pt x="838" y="195"/>
                    <a:pt x="1824" y="23"/>
                  </a:cubicBezTo>
                  <a:cubicBezTo>
                    <a:pt x="1744" y="8"/>
                    <a:pt x="1667" y="1"/>
                    <a:pt x="1593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89"/>
            <p:cNvSpPr/>
            <p:nvPr/>
          </p:nvSpPr>
          <p:spPr>
            <a:xfrm>
              <a:off x="5765926" y="1976683"/>
              <a:ext cx="39469" cy="173946"/>
            </a:xfrm>
            <a:custGeom>
              <a:avLst/>
              <a:gdLst/>
              <a:ahLst/>
              <a:cxnLst/>
              <a:rect l="l" t="t" r="r" b="b"/>
              <a:pathLst>
                <a:path w="1503" h="6624" extrusionOk="0">
                  <a:moveTo>
                    <a:pt x="862" y="1"/>
                  </a:moveTo>
                  <a:cubicBezTo>
                    <a:pt x="383" y="1"/>
                    <a:pt x="0" y="384"/>
                    <a:pt x="0" y="853"/>
                  </a:cubicBezTo>
                  <a:lnTo>
                    <a:pt x="0" y="6413"/>
                  </a:lnTo>
                  <a:cubicBezTo>
                    <a:pt x="0" y="6528"/>
                    <a:pt x="96" y="6623"/>
                    <a:pt x="220" y="6623"/>
                  </a:cubicBezTo>
                  <a:lnTo>
                    <a:pt x="862" y="6623"/>
                  </a:lnTo>
                  <a:cubicBezTo>
                    <a:pt x="737" y="6623"/>
                    <a:pt x="641" y="6528"/>
                    <a:pt x="641" y="6413"/>
                  </a:cubicBezTo>
                  <a:lnTo>
                    <a:pt x="641" y="853"/>
                  </a:lnTo>
                  <a:cubicBezTo>
                    <a:pt x="641" y="384"/>
                    <a:pt x="1024" y="1"/>
                    <a:pt x="15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89"/>
            <p:cNvSpPr/>
            <p:nvPr/>
          </p:nvSpPr>
          <p:spPr>
            <a:xfrm>
              <a:off x="6004655" y="2032906"/>
              <a:ext cx="39232" cy="61553"/>
            </a:xfrm>
            <a:custGeom>
              <a:avLst/>
              <a:gdLst/>
              <a:ahLst/>
              <a:cxnLst/>
              <a:rect l="l" t="t" r="r" b="b"/>
              <a:pathLst>
                <a:path w="1494" h="2344" extrusionOk="0">
                  <a:moveTo>
                    <a:pt x="224" y="1"/>
                  </a:moveTo>
                  <a:cubicBezTo>
                    <a:pt x="150" y="1"/>
                    <a:pt x="76" y="8"/>
                    <a:pt x="1" y="23"/>
                  </a:cubicBezTo>
                  <a:cubicBezTo>
                    <a:pt x="556" y="118"/>
                    <a:pt x="958" y="606"/>
                    <a:pt x="958" y="1171"/>
                  </a:cubicBezTo>
                  <a:cubicBezTo>
                    <a:pt x="968" y="1736"/>
                    <a:pt x="566" y="2224"/>
                    <a:pt x="11" y="2329"/>
                  </a:cubicBezTo>
                  <a:cubicBezTo>
                    <a:pt x="78" y="2339"/>
                    <a:pt x="149" y="2343"/>
                    <a:pt x="222" y="2343"/>
                  </a:cubicBezTo>
                  <a:cubicBezTo>
                    <a:pt x="295" y="2343"/>
                    <a:pt x="369" y="2339"/>
                    <a:pt x="441" y="2329"/>
                  </a:cubicBezTo>
                  <a:cubicBezTo>
                    <a:pt x="1073" y="2205"/>
                    <a:pt x="1494" y="1592"/>
                    <a:pt x="1370" y="951"/>
                  </a:cubicBezTo>
                  <a:cubicBezTo>
                    <a:pt x="1268" y="394"/>
                    <a:pt x="773" y="1"/>
                    <a:pt x="224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89"/>
            <p:cNvSpPr/>
            <p:nvPr/>
          </p:nvSpPr>
          <p:spPr>
            <a:xfrm>
              <a:off x="5939819" y="1976683"/>
              <a:ext cx="22662" cy="73160"/>
            </a:xfrm>
            <a:custGeom>
              <a:avLst/>
              <a:gdLst/>
              <a:ahLst/>
              <a:cxnLst/>
              <a:rect l="l" t="t" r="r" b="b"/>
              <a:pathLst>
                <a:path w="863" h="2786" extrusionOk="0">
                  <a:moveTo>
                    <a:pt x="221" y="1"/>
                  </a:moveTo>
                  <a:cubicBezTo>
                    <a:pt x="106" y="1"/>
                    <a:pt x="10" y="96"/>
                    <a:pt x="10" y="211"/>
                  </a:cubicBezTo>
                  <a:lnTo>
                    <a:pt x="10" y="2355"/>
                  </a:lnTo>
                  <a:cubicBezTo>
                    <a:pt x="1" y="2585"/>
                    <a:pt x="202" y="2786"/>
                    <a:pt x="432" y="2786"/>
                  </a:cubicBezTo>
                  <a:lnTo>
                    <a:pt x="862" y="2786"/>
                  </a:lnTo>
                  <a:cubicBezTo>
                    <a:pt x="623" y="2786"/>
                    <a:pt x="432" y="2594"/>
                    <a:pt x="432" y="2355"/>
                  </a:cubicBezTo>
                  <a:lnTo>
                    <a:pt x="432" y="211"/>
                  </a:lnTo>
                  <a:cubicBezTo>
                    <a:pt x="432" y="96"/>
                    <a:pt x="527" y="1"/>
                    <a:pt x="652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0" name="Google Shape;13090;p89"/>
            <p:cNvSpPr/>
            <p:nvPr/>
          </p:nvSpPr>
          <p:spPr>
            <a:xfrm>
              <a:off x="5940082" y="2077732"/>
              <a:ext cx="22400" cy="72898"/>
            </a:xfrm>
            <a:custGeom>
              <a:avLst/>
              <a:gdLst/>
              <a:ahLst/>
              <a:cxnLst/>
              <a:rect l="l" t="t" r="r" b="b"/>
              <a:pathLst>
                <a:path w="853" h="2776" extrusionOk="0">
                  <a:moveTo>
                    <a:pt x="422" y="0"/>
                  </a:moveTo>
                  <a:cubicBezTo>
                    <a:pt x="192" y="0"/>
                    <a:pt x="0" y="191"/>
                    <a:pt x="0" y="431"/>
                  </a:cubicBezTo>
                  <a:lnTo>
                    <a:pt x="0" y="2775"/>
                  </a:lnTo>
                  <a:lnTo>
                    <a:pt x="422" y="2775"/>
                  </a:lnTo>
                  <a:lnTo>
                    <a:pt x="422" y="431"/>
                  </a:lnTo>
                  <a:cubicBezTo>
                    <a:pt x="422" y="191"/>
                    <a:pt x="613" y="0"/>
                    <a:pt x="85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89"/>
            <p:cNvSpPr/>
            <p:nvPr/>
          </p:nvSpPr>
          <p:spPr>
            <a:xfrm>
              <a:off x="5987324" y="2150839"/>
              <a:ext cx="45272" cy="89573"/>
            </a:xfrm>
            <a:custGeom>
              <a:avLst/>
              <a:gdLst/>
              <a:ahLst/>
              <a:cxnLst/>
              <a:rect l="l" t="t" r="r" b="b"/>
              <a:pathLst>
                <a:path w="1724" h="3411" extrusionOk="0">
                  <a:moveTo>
                    <a:pt x="546" y="1"/>
                  </a:moveTo>
                  <a:cubicBezTo>
                    <a:pt x="785" y="1"/>
                    <a:pt x="977" y="192"/>
                    <a:pt x="977" y="432"/>
                  </a:cubicBezTo>
                  <a:lnTo>
                    <a:pt x="977" y="862"/>
                  </a:lnTo>
                  <a:cubicBezTo>
                    <a:pt x="977" y="1044"/>
                    <a:pt x="891" y="1226"/>
                    <a:pt x="747" y="1341"/>
                  </a:cubicBezTo>
                  <a:cubicBezTo>
                    <a:pt x="1" y="1972"/>
                    <a:pt x="307" y="3178"/>
                    <a:pt x="1254" y="3389"/>
                  </a:cubicBezTo>
                  <a:cubicBezTo>
                    <a:pt x="1331" y="3403"/>
                    <a:pt x="1410" y="3410"/>
                    <a:pt x="1489" y="3410"/>
                  </a:cubicBezTo>
                  <a:cubicBezTo>
                    <a:pt x="1568" y="3410"/>
                    <a:pt x="1647" y="3403"/>
                    <a:pt x="1723" y="3389"/>
                  </a:cubicBezTo>
                  <a:lnTo>
                    <a:pt x="1685" y="3389"/>
                  </a:lnTo>
                  <a:cubicBezTo>
                    <a:pt x="728" y="3178"/>
                    <a:pt x="431" y="1972"/>
                    <a:pt x="1178" y="1341"/>
                  </a:cubicBezTo>
                  <a:cubicBezTo>
                    <a:pt x="1321" y="1226"/>
                    <a:pt x="1398" y="1044"/>
                    <a:pt x="1407" y="862"/>
                  </a:cubicBezTo>
                  <a:lnTo>
                    <a:pt x="1407" y="432"/>
                  </a:lnTo>
                  <a:cubicBezTo>
                    <a:pt x="1407" y="192"/>
                    <a:pt x="1216" y="1"/>
                    <a:pt x="977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89"/>
            <p:cNvSpPr/>
            <p:nvPr/>
          </p:nvSpPr>
          <p:spPr>
            <a:xfrm>
              <a:off x="5928764" y="2150603"/>
              <a:ext cx="22400" cy="73160"/>
            </a:xfrm>
            <a:custGeom>
              <a:avLst/>
              <a:gdLst/>
              <a:ahLst/>
              <a:cxnLst/>
              <a:rect l="l" t="t" r="r" b="b"/>
              <a:pathLst>
                <a:path w="853" h="2786" extrusionOk="0">
                  <a:moveTo>
                    <a:pt x="431" y="0"/>
                  </a:moveTo>
                  <a:lnTo>
                    <a:pt x="431" y="2355"/>
                  </a:lnTo>
                  <a:cubicBezTo>
                    <a:pt x="431" y="2594"/>
                    <a:pt x="240" y="2785"/>
                    <a:pt x="1" y="2785"/>
                  </a:cubicBezTo>
                  <a:lnTo>
                    <a:pt x="431" y="2785"/>
                  </a:lnTo>
                  <a:cubicBezTo>
                    <a:pt x="661" y="2785"/>
                    <a:pt x="853" y="2594"/>
                    <a:pt x="853" y="235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89"/>
            <p:cNvSpPr/>
            <p:nvPr/>
          </p:nvSpPr>
          <p:spPr>
            <a:xfrm>
              <a:off x="5847332" y="2206826"/>
              <a:ext cx="39232" cy="61737"/>
            </a:xfrm>
            <a:custGeom>
              <a:avLst/>
              <a:gdLst/>
              <a:ahLst/>
              <a:cxnLst/>
              <a:rect l="l" t="t" r="r" b="b"/>
              <a:pathLst>
                <a:path w="1494" h="2351" extrusionOk="0">
                  <a:moveTo>
                    <a:pt x="1269" y="1"/>
                  </a:moveTo>
                  <a:cubicBezTo>
                    <a:pt x="1197" y="1"/>
                    <a:pt x="1125" y="8"/>
                    <a:pt x="1054" y="22"/>
                  </a:cubicBezTo>
                  <a:cubicBezTo>
                    <a:pt x="422" y="147"/>
                    <a:pt x="1" y="759"/>
                    <a:pt x="116" y="1391"/>
                  </a:cubicBezTo>
                  <a:cubicBezTo>
                    <a:pt x="226" y="1956"/>
                    <a:pt x="715" y="2350"/>
                    <a:pt x="1269" y="2350"/>
                  </a:cubicBezTo>
                  <a:cubicBezTo>
                    <a:pt x="1343" y="2350"/>
                    <a:pt x="1418" y="2343"/>
                    <a:pt x="1494" y="2329"/>
                  </a:cubicBezTo>
                  <a:cubicBezTo>
                    <a:pt x="843" y="2204"/>
                    <a:pt x="422" y="1573"/>
                    <a:pt x="566" y="922"/>
                  </a:cubicBezTo>
                  <a:cubicBezTo>
                    <a:pt x="661" y="462"/>
                    <a:pt x="1025" y="108"/>
                    <a:pt x="1484" y="22"/>
                  </a:cubicBezTo>
                  <a:cubicBezTo>
                    <a:pt x="1413" y="8"/>
                    <a:pt x="1341" y="1"/>
                    <a:pt x="1269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89"/>
            <p:cNvSpPr/>
            <p:nvPr/>
          </p:nvSpPr>
          <p:spPr>
            <a:xfrm>
              <a:off x="5928764" y="2251625"/>
              <a:ext cx="28177" cy="73160"/>
            </a:xfrm>
            <a:custGeom>
              <a:avLst/>
              <a:gdLst/>
              <a:ahLst/>
              <a:cxnLst/>
              <a:rect l="l" t="t" r="r" b="b"/>
              <a:pathLst>
                <a:path w="1073" h="2786" extrusionOk="0">
                  <a:moveTo>
                    <a:pt x="1" y="1"/>
                  </a:moveTo>
                  <a:cubicBezTo>
                    <a:pt x="240" y="1"/>
                    <a:pt x="431" y="192"/>
                    <a:pt x="431" y="431"/>
                  </a:cubicBezTo>
                  <a:lnTo>
                    <a:pt x="431" y="2565"/>
                  </a:lnTo>
                  <a:cubicBezTo>
                    <a:pt x="431" y="2680"/>
                    <a:pt x="527" y="2786"/>
                    <a:pt x="642" y="2786"/>
                  </a:cubicBezTo>
                  <a:lnTo>
                    <a:pt x="1073" y="2786"/>
                  </a:lnTo>
                  <a:cubicBezTo>
                    <a:pt x="948" y="2786"/>
                    <a:pt x="853" y="2690"/>
                    <a:pt x="853" y="2565"/>
                  </a:cubicBezTo>
                  <a:lnTo>
                    <a:pt x="853" y="431"/>
                  </a:lnTo>
                  <a:cubicBezTo>
                    <a:pt x="853" y="192"/>
                    <a:pt x="661" y="1"/>
                    <a:pt x="431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5" name="Google Shape;13095;p89"/>
          <p:cNvGrpSpPr/>
          <p:nvPr/>
        </p:nvGrpSpPr>
        <p:grpSpPr>
          <a:xfrm>
            <a:off x="6191390" y="1981489"/>
            <a:ext cx="389068" cy="347787"/>
            <a:chOff x="6191390" y="1981489"/>
            <a:chExt cx="389068" cy="347787"/>
          </a:xfrm>
        </p:grpSpPr>
        <p:sp>
          <p:nvSpPr>
            <p:cNvPr id="13096" name="Google Shape;13096;p89"/>
            <p:cNvSpPr/>
            <p:nvPr/>
          </p:nvSpPr>
          <p:spPr>
            <a:xfrm>
              <a:off x="6260769" y="2030464"/>
              <a:ext cx="250074" cy="250100"/>
            </a:xfrm>
            <a:custGeom>
              <a:avLst/>
              <a:gdLst/>
              <a:ahLst/>
              <a:cxnLst/>
              <a:rect l="l" t="t" r="r" b="b"/>
              <a:pathLst>
                <a:path w="9523" h="9524" extrusionOk="0">
                  <a:moveTo>
                    <a:pt x="4766" y="1"/>
                  </a:moveTo>
                  <a:cubicBezTo>
                    <a:pt x="2134" y="1"/>
                    <a:pt x="0" y="2125"/>
                    <a:pt x="0" y="4757"/>
                  </a:cubicBezTo>
                  <a:cubicBezTo>
                    <a:pt x="0" y="7389"/>
                    <a:pt x="2134" y="9523"/>
                    <a:pt x="4766" y="9523"/>
                  </a:cubicBezTo>
                  <a:cubicBezTo>
                    <a:pt x="7398" y="9523"/>
                    <a:pt x="9523" y="7389"/>
                    <a:pt x="9523" y="4757"/>
                  </a:cubicBezTo>
                  <a:cubicBezTo>
                    <a:pt x="9523" y="2125"/>
                    <a:pt x="7398" y="1"/>
                    <a:pt x="4766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89"/>
            <p:cNvSpPr/>
            <p:nvPr/>
          </p:nvSpPr>
          <p:spPr>
            <a:xfrm>
              <a:off x="6236137" y="2032985"/>
              <a:ext cx="238021" cy="247553"/>
            </a:xfrm>
            <a:custGeom>
              <a:avLst/>
              <a:gdLst/>
              <a:ahLst/>
              <a:cxnLst/>
              <a:rect l="l" t="t" r="r" b="b"/>
              <a:pathLst>
                <a:path w="9064" h="9427" extrusionOk="0">
                  <a:moveTo>
                    <a:pt x="4738" y="1"/>
                  </a:moveTo>
                  <a:lnTo>
                    <a:pt x="4738" y="1"/>
                  </a:lnTo>
                  <a:cubicBezTo>
                    <a:pt x="1618" y="651"/>
                    <a:pt x="0" y="4116"/>
                    <a:pt x="1512" y="6920"/>
                  </a:cubicBezTo>
                  <a:cubicBezTo>
                    <a:pt x="2388" y="8553"/>
                    <a:pt x="4039" y="9427"/>
                    <a:pt x="5712" y="9427"/>
                  </a:cubicBezTo>
                  <a:cubicBezTo>
                    <a:pt x="6911" y="9427"/>
                    <a:pt x="8120" y="8978"/>
                    <a:pt x="9063" y="8040"/>
                  </a:cubicBezTo>
                  <a:lnTo>
                    <a:pt x="9063" y="8040"/>
                  </a:lnTo>
                  <a:cubicBezTo>
                    <a:pt x="8738" y="8107"/>
                    <a:pt x="8413" y="8145"/>
                    <a:pt x="8087" y="8145"/>
                  </a:cubicBezTo>
                  <a:cubicBezTo>
                    <a:pt x="6154" y="8145"/>
                    <a:pt x="4422" y="6977"/>
                    <a:pt x="3685" y="5197"/>
                  </a:cubicBezTo>
                  <a:cubicBezTo>
                    <a:pt x="2948" y="3408"/>
                    <a:pt x="3369" y="1359"/>
                    <a:pt x="4738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8" name="Google Shape;13098;p89"/>
            <p:cNvSpPr/>
            <p:nvPr/>
          </p:nvSpPr>
          <p:spPr>
            <a:xfrm>
              <a:off x="6312291" y="2031724"/>
              <a:ext cx="198552" cy="246818"/>
            </a:xfrm>
            <a:custGeom>
              <a:avLst/>
              <a:gdLst/>
              <a:ahLst/>
              <a:cxnLst/>
              <a:rect l="l" t="t" r="r" b="b"/>
              <a:pathLst>
                <a:path w="7561" h="9399" extrusionOk="0">
                  <a:moveTo>
                    <a:pt x="3493" y="1"/>
                  </a:moveTo>
                  <a:lnTo>
                    <a:pt x="3819" y="393"/>
                  </a:lnTo>
                  <a:cubicBezTo>
                    <a:pt x="3857" y="441"/>
                    <a:pt x="3866" y="498"/>
                    <a:pt x="3847" y="556"/>
                  </a:cubicBezTo>
                  <a:lnTo>
                    <a:pt x="3627" y="1073"/>
                  </a:lnTo>
                  <a:cubicBezTo>
                    <a:pt x="3611" y="1105"/>
                    <a:pt x="3582" y="1122"/>
                    <a:pt x="3554" y="1122"/>
                  </a:cubicBezTo>
                  <a:cubicBezTo>
                    <a:pt x="3532" y="1122"/>
                    <a:pt x="3510" y="1112"/>
                    <a:pt x="3493" y="1092"/>
                  </a:cubicBezTo>
                  <a:lnTo>
                    <a:pt x="3292" y="795"/>
                  </a:lnTo>
                  <a:cubicBezTo>
                    <a:pt x="3254" y="747"/>
                    <a:pt x="3206" y="728"/>
                    <a:pt x="3149" y="728"/>
                  </a:cubicBezTo>
                  <a:lnTo>
                    <a:pt x="2929" y="738"/>
                  </a:lnTo>
                  <a:cubicBezTo>
                    <a:pt x="2842" y="747"/>
                    <a:pt x="2775" y="785"/>
                    <a:pt x="2728" y="852"/>
                  </a:cubicBezTo>
                  <a:lnTo>
                    <a:pt x="2115" y="1762"/>
                  </a:lnTo>
                  <a:cubicBezTo>
                    <a:pt x="2058" y="1848"/>
                    <a:pt x="2106" y="1963"/>
                    <a:pt x="2211" y="1982"/>
                  </a:cubicBezTo>
                  <a:lnTo>
                    <a:pt x="2488" y="2039"/>
                  </a:lnTo>
                  <a:cubicBezTo>
                    <a:pt x="2501" y="2042"/>
                    <a:pt x="2513" y="2043"/>
                    <a:pt x="2526" y="2043"/>
                  </a:cubicBezTo>
                  <a:cubicBezTo>
                    <a:pt x="2608" y="2043"/>
                    <a:pt x="2685" y="1990"/>
                    <a:pt x="2718" y="1915"/>
                  </a:cubicBezTo>
                  <a:lnTo>
                    <a:pt x="2852" y="1541"/>
                  </a:lnTo>
                  <a:cubicBezTo>
                    <a:pt x="2874" y="1480"/>
                    <a:pt x="2932" y="1445"/>
                    <a:pt x="2990" y="1445"/>
                  </a:cubicBezTo>
                  <a:cubicBezTo>
                    <a:pt x="3031" y="1445"/>
                    <a:pt x="3073" y="1463"/>
                    <a:pt x="3101" y="1503"/>
                  </a:cubicBezTo>
                  <a:lnTo>
                    <a:pt x="3225" y="1656"/>
                  </a:lnTo>
                  <a:lnTo>
                    <a:pt x="3149" y="2164"/>
                  </a:lnTo>
                  <a:cubicBezTo>
                    <a:pt x="3149" y="2192"/>
                    <a:pt x="3120" y="2221"/>
                    <a:pt x="3091" y="2221"/>
                  </a:cubicBezTo>
                  <a:lnTo>
                    <a:pt x="2450" y="2317"/>
                  </a:lnTo>
                  <a:cubicBezTo>
                    <a:pt x="2421" y="2326"/>
                    <a:pt x="2393" y="2336"/>
                    <a:pt x="2373" y="2355"/>
                  </a:cubicBezTo>
                  <a:lnTo>
                    <a:pt x="1742" y="2814"/>
                  </a:lnTo>
                  <a:cubicBezTo>
                    <a:pt x="1675" y="2862"/>
                    <a:pt x="1627" y="2929"/>
                    <a:pt x="1608" y="3006"/>
                  </a:cubicBezTo>
                  <a:lnTo>
                    <a:pt x="1550" y="3264"/>
                  </a:lnTo>
                  <a:cubicBezTo>
                    <a:pt x="1533" y="3335"/>
                    <a:pt x="1457" y="3390"/>
                    <a:pt x="1386" y="3390"/>
                  </a:cubicBezTo>
                  <a:cubicBezTo>
                    <a:pt x="1380" y="3390"/>
                    <a:pt x="1374" y="3389"/>
                    <a:pt x="1369" y="3389"/>
                  </a:cubicBezTo>
                  <a:lnTo>
                    <a:pt x="1081" y="3350"/>
                  </a:lnTo>
                  <a:cubicBezTo>
                    <a:pt x="1075" y="3349"/>
                    <a:pt x="1068" y="3349"/>
                    <a:pt x="1062" y="3349"/>
                  </a:cubicBezTo>
                  <a:cubicBezTo>
                    <a:pt x="994" y="3349"/>
                    <a:pt x="935" y="3394"/>
                    <a:pt x="909" y="3456"/>
                  </a:cubicBezTo>
                  <a:lnTo>
                    <a:pt x="747" y="3886"/>
                  </a:lnTo>
                  <a:cubicBezTo>
                    <a:pt x="718" y="3972"/>
                    <a:pt x="766" y="4078"/>
                    <a:pt x="861" y="4106"/>
                  </a:cubicBezTo>
                  <a:lnTo>
                    <a:pt x="1215" y="4202"/>
                  </a:lnTo>
                  <a:cubicBezTo>
                    <a:pt x="1234" y="4208"/>
                    <a:pt x="1253" y="4210"/>
                    <a:pt x="1272" y="4210"/>
                  </a:cubicBezTo>
                  <a:cubicBezTo>
                    <a:pt x="1347" y="4210"/>
                    <a:pt x="1414" y="4166"/>
                    <a:pt x="1445" y="4097"/>
                  </a:cubicBezTo>
                  <a:lnTo>
                    <a:pt x="1684" y="3580"/>
                  </a:lnTo>
                  <a:cubicBezTo>
                    <a:pt x="1723" y="3503"/>
                    <a:pt x="1790" y="3436"/>
                    <a:pt x="1885" y="3408"/>
                  </a:cubicBezTo>
                  <a:lnTo>
                    <a:pt x="2268" y="3283"/>
                  </a:lnTo>
                  <a:lnTo>
                    <a:pt x="2785" y="3915"/>
                  </a:lnTo>
                  <a:lnTo>
                    <a:pt x="2737" y="4068"/>
                  </a:lnTo>
                  <a:cubicBezTo>
                    <a:pt x="2708" y="4154"/>
                    <a:pt x="2756" y="4250"/>
                    <a:pt x="2842" y="4279"/>
                  </a:cubicBezTo>
                  <a:cubicBezTo>
                    <a:pt x="2862" y="4288"/>
                    <a:pt x="2881" y="4288"/>
                    <a:pt x="2900" y="4288"/>
                  </a:cubicBezTo>
                  <a:cubicBezTo>
                    <a:pt x="2976" y="4288"/>
                    <a:pt x="3043" y="4240"/>
                    <a:pt x="3063" y="4173"/>
                  </a:cubicBezTo>
                  <a:lnTo>
                    <a:pt x="3110" y="4020"/>
                  </a:lnTo>
                  <a:cubicBezTo>
                    <a:pt x="3149" y="3915"/>
                    <a:pt x="3130" y="3790"/>
                    <a:pt x="3053" y="3704"/>
                  </a:cubicBezTo>
                  <a:lnTo>
                    <a:pt x="2622" y="3168"/>
                  </a:lnTo>
                  <a:lnTo>
                    <a:pt x="2728" y="3140"/>
                  </a:lnTo>
                  <a:lnTo>
                    <a:pt x="3101" y="3369"/>
                  </a:lnTo>
                  <a:cubicBezTo>
                    <a:pt x="3177" y="3417"/>
                    <a:pt x="3235" y="3494"/>
                    <a:pt x="3254" y="3590"/>
                  </a:cubicBezTo>
                  <a:lnTo>
                    <a:pt x="3340" y="3982"/>
                  </a:lnTo>
                  <a:cubicBezTo>
                    <a:pt x="3350" y="4068"/>
                    <a:pt x="3426" y="4116"/>
                    <a:pt x="3503" y="4125"/>
                  </a:cubicBezTo>
                  <a:lnTo>
                    <a:pt x="3541" y="4125"/>
                  </a:lnTo>
                  <a:cubicBezTo>
                    <a:pt x="3627" y="4097"/>
                    <a:pt x="3685" y="4011"/>
                    <a:pt x="3665" y="3924"/>
                  </a:cubicBezTo>
                  <a:lnTo>
                    <a:pt x="3627" y="3695"/>
                  </a:lnTo>
                  <a:cubicBezTo>
                    <a:pt x="3608" y="3609"/>
                    <a:pt x="3665" y="3532"/>
                    <a:pt x="3742" y="3523"/>
                  </a:cubicBezTo>
                  <a:cubicBezTo>
                    <a:pt x="3809" y="3513"/>
                    <a:pt x="3857" y="3465"/>
                    <a:pt x="3866" y="3408"/>
                  </a:cubicBezTo>
                  <a:lnTo>
                    <a:pt x="3943" y="3006"/>
                  </a:lnTo>
                  <a:cubicBezTo>
                    <a:pt x="3969" y="2936"/>
                    <a:pt x="4028" y="2890"/>
                    <a:pt x="4096" y="2890"/>
                  </a:cubicBezTo>
                  <a:cubicBezTo>
                    <a:pt x="4102" y="2890"/>
                    <a:pt x="4109" y="2890"/>
                    <a:pt x="4115" y="2891"/>
                  </a:cubicBezTo>
                  <a:lnTo>
                    <a:pt x="4201" y="2891"/>
                  </a:lnTo>
                  <a:cubicBezTo>
                    <a:pt x="4240" y="2891"/>
                    <a:pt x="4288" y="2881"/>
                    <a:pt x="4316" y="2853"/>
                  </a:cubicBezTo>
                  <a:cubicBezTo>
                    <a:pt x="4348" y="2821"/>
                    <a:pt x="4380" y="2802"/>
                    <a:pt x="4417" y="2802"/>
                  </a:cubicBezTo>
                  <a:cubicBezTo>
                    <a:pt x="4425" y="2802"/>
                    <a:pt x="4432" y="2803"/>
                    <a:pt x="4441" y="2805"/>
                  </a:cubicBezTo>
                  <a:lnTo>
                    <a:pt x="4699" y="2824"/>
                  </a:lnTo>
                  <a:cubicBezTo>
                    <a:pt x="4756" y="2843"/>
                    <a:pt x="4795" y="2891"/>
                    <a:pt x="4804" y="2939"/>
                  </a:cubicBezTo>
                  <a:lnTo>
                    <a:pt x="4833" y="3054"/>
                  </a:lnTo>
                  <a:cubicBezTo>
                    <a:pt x="4852" y="3140"/>
                    <a:pt x="4795" y="3226"/>
                    <a:pt x="4709" y="3245"/>
                  </a:cubicBezTo>
                  <a:lnTo>
                    <a:pt x="3972" y="3465"/>
                  </a:lnTo>
                  <a:cubicBezTo>
                    <a:pt x="3886" y="3484"/>
                    <a:pt x="3857" y="3590"/>
                    <a:pt x="3914" y="3656"/>
                  </a:cubicBezTo>
                  <a:lnTo>
                    <a:pt x="3981" y="3733"/>
                  </a:lnTo>
                  <a:cubicBezTo>
                    <a:pt x="4005" y="3765"/>
                    <a:pt x="4042" y="3783"/>
                    <a:pt x="4081" y="3783"/>
                  </a:cubicBezTo>
                  <a:cubicBezTo>
                    <a:pt x="4089" y="3783"/>
                    <a:pt x="4097" y="3783"/>
                    <a:pt x="4106" y="3781"/>
                  </a:cubicBezTo>
                  <a:lnTo>
                    <a:pt x="4536" y="3752"/>
                  </a:lnTo>
                  <a:cubicBezTo>
                    <a:pt x="4542" y="3751"/>
                    <a:pt x="4548" y="3751"/>
                    <a:pt x="4553" y="3751"/>
                  </a:cubicBezTo>
                  <a:cubicBezTo>
                    <a:pt x="4624" y="3751"/>
                    <a:pt x="4691" y="3806"/>
                    <a:pt x="4709" y="3877"/>
                  </a:cubicBezTo>
                  <a:lnTo>
                    <a:pt x="4728" y="3991"/>
                  </a:lnTo>
                  <a:cubicBezTo>
                    <a:pt x="4766" y="4183"/>
                    <a:pt x="4632" y="4365"/>
                    <a:pt x="4431" y="4384"/>
                  </a:cubicBezTo>
                  <a:lnTo>
                    <a:pt x="3598" y="4451"/>
                  </a:lnTo>
                  <a:cubicBezTo>
                    <a:pt x="3512" y="4460"/>
                    <a:pt x="3464" y="4547"/>
                    <a:pt x="3484" y="4633"/>
                  </a:cubicBezTo>
                  <a:cubicBezTo>
                    <a:pt x="3516" y="4731"/>
                    <a:pt x="3437" y="4823"/>
                    <a:pt x="3341" y="4823"/>
                  </a:cubicBezTo>
                  <a:cubicBezTo>
                    <a:pt x="3325" y="4823"/>
                    <a:pt x="3309" y="4820"/>
                    <a:pt x="3292" y="4814"/>
                  </a:cubicBezTo>
                  <a:lnTo>
                    <a:pt x="2680" y="4614"/>
                  </a:lnTo>
                  <a:cubicBezTo>
                    <a:pt x="2594" y="4585"/>
                    <a:pt x="2536" y="4508"/>
                    <a:pt x="2517" y="4432"/>
                  </a:cubicBezTo>
                  <a:cubicBezTo>
                    <a:pt x="2498" y="4307"/>
                    <a:pt x="2393" y="4231"/>
                    <a:pt x="2278" y="4231"/>
                  </a:cubicBezTo>
                  <a:lnTo>
                    <a:pt x="1694" y="4250"/>
                  </a:lnTo>
                  <a:cubicBezTo>
                    <a:pt x="1483" y="4250"/>
                    <a:pt x="1273" y="4298"/>
                    <a:pt x="1081" y="4384"/>
                  </a:cubicBezTo>
                  <a:lnTo>
                    <a:pt x="881" y="4470"/>
                  </a:lnTo>
                  <a:cubicBezTo>
                    <a:pt x="766" y="4518"/>
                    <a:pt x="689" y="4633"/>
                    <a:pt x="680" y="4757"/>
                  </a:cubicBezTo>
                  <a:lnTo>
                    <a:pt x="680" y="4920"/>
                  </a:lnTo>
                  <a:lnTo>
                    <a:pt x="86" y="5599"/>
                  </a:lnTo>
                  <a:cubicBezTo>
                    <a:pt x="38" y="5657"/>
                    <a:pt x="10" y="5733"/>
                    <a:pt x="0" y="5810"/>
                  </a:cubicBezTo>
                  <a:lnTo>
                    <a:pt x="0" y="6528"/>
                  </a:lnTo>
                  <a:cubicBezTo>
                    <a:pt x="0" y="6671"/>
                    <a:pt x="57" y="6796"/>
                    <a:pt x="153" y="6891"/>
                  </a:cubicBezTo>
                  <a:lnTo>
                    <a:pt x="670" y="7389"/>
                  </a:lnTo>
                  <a:cubicBezTo>
                    <a:pt x="756" y="7465"/>
                    <a:pt x="861" y="7513"/>
                    <a:pt x="976" y="7523"/>
                  </a:cubicBezTo>
                  <a:lnTo>
                    <a:pt x="2527" y="7657"/>
                  </a:lnTo>
                  <a:cubicBezTo>
                    <a:pt x="2622" y="7666"/>
                    <a:pt x="2699" y="7753"/>
                    <a:pt x="2680" y="7848"/>
                  </a:cubicBezTo>
                  <a:lnTo>
                    <a:pt x="2670" y="7925"/>
                  </a:lnTo>
                  <a:cubicBezTo>
                    <a:pt x="2661" y="8040"/>
                    <a:pt x="2708" y="8155"/>
                    <a:pt x="2804" y="8231"/>
                  </a:cubicBezTo>
                  <a:lnTo>
                    <a:pt x="3187" y="8509"/>
                  </a:lnTo>
                  <a:lnTo>
                    <a:pt x="3130" y="8700"/>
                  </a:lnTo>
                  <a:cubicBezTo>
                    <a:pt x="3082" y="8824"/>
                    <a:pt x="3130" y="8958"/>
                    <a:pt x="3225" y="9045"/>
                  </a:cubicBezTo>
                  <a:lnTo>
                    <a:pt x="3627" y="9399"/>
                  </a:lnTo>
                  <a:cubicBezTo>
                    <a:pt x="4020" y="9332"/>
                    <a:pt x="4402" y="9207"/>
                    <a:pt x="4766" y="9045"/>
                  </a:cubicBezTo>
                  <a:lnTo>
                    <a:pt x="5398" y="8288"/>
                  </a:lnTo>
                  <a:cubicBezTo>
                    <a:pt x="5503" y="8174"/>
                    <a:pt x="5580" y="8030"/>
                    <a:pt x="5647" y="7887"/>
                  </a:cubicBezTo>
                  <a:lnTo>
                    <a:pt x="6355" y="6269"/>
                  </a:lnTo>
                  <a:cubicBezTo>
                    <a:pt x="6431" y="6097"/>
                    <a:pt x="6307" y="5906"/>
                    <a:pt x="6115" y="5896"/>
                  </a:cubicBezTo>
                  <a:cubicBezTo>
                    <a:pt x="6106" y="5896"/>
                    <a:pt x="6097" y="5897"/>
                    <a:pt x="6088" y="5897"/>
                  </a:cubicBezTo>
                  <a:cubicBezTo>
                    <a:pt x="5897" y="5897"/>
                    <a:pt x="5717" y="5803"/>
                    <a:pt x="5589" y="5657"/>
                  </a:cubicBezTo>
                  <a:lnTo>
                    <a:pt x="4890" y="4824"/>
                  </a:lnTo>
                  <a:cubicBezTo>
                    <a:pt x="4784" y="4696"/>
                    <a:pt x="4899" y="4541"/>
                    <a:pt x="5025" y="4541"/>
                  </a:cubicBezTo>
                  <a:cubicBezTo>
                    <a:pt x="5068" y="4541"/>
                    <a:pt x="5112" y="4560"/>
                    <a:pt x="5149" y="4604"/>
                  </a:cubicBezTo>
                  <a:lnTo>
                    <a:pt x="5847" y="5446"/>
                  </a:lnTo>
                  <a:cubicBezTo>
                    <a:pt x="5914" y="5513"/>
                    <a:pt x="6001" y="5551"/>
                    <a:pt x="6087" y="5561"/>
                  </a:cubicBezTo>
                  <a:cubicBezTo>
                    <a:pt x="6192" y="5561"/>
                    <a:pt x="6297" y="5494"/>
                    <a:pt x="6345" y="5408"/>
                  </a:cubicBezTo>
                  <a:lnTo>
                    <a:pt x="6747" y="4604"/>
                  </a:lnTo>
                  <a:cubicBezTo>
                    <a:pt x="6785" y="4527"/>
                    <a:pt x="6766" y="4441"/>
                    <a:pt x="6699" y="4393"/>
                  </a:cubicBezTo>
                  <a:lnTo>
                    <a:pt x="6575" y="4307"/>
                  </a:lnTo>
                  <a:cubicBezTo>
                    <a:pt x="6537" y="4279"/>
                    <a:pt x="6527" y="4221"/>
                    <a:pt x="6556" y="4173"/>
                  </a:cubicBezTo>
                  <a:lnTo>
                    <a:pt x="6613" y="4087"/>
                  </a:lnTo>
                  <a:cubicBezTo>
                    <a:pt x="6672" y="3985"/>
                    <a:pt x="6778" y="3931"/>
                    <a:pt x="6885" y="3931"/>
                  </a:cubicBezTo>
                  <a:cubicBezTo>
                    <a:pt x="6969" y="3931"/>
                    <a:pt x="7054" y="3963"/>
                    <a:pt x="7120" y="4030"/>
                  </a:cubicBezTo>
                  <a:lnTo>
                    <a:pt x="7561" y="4460"/>
                  </a:lnTo>
                  <a:cubicBezTo>
                    <a:pt x="7551" y="4269"/>
                    <a:pt x="7532" y="4068"/>
                    <a:pt x="7494" y="3886"/>
                  </a:cubicBezTo>
                  <a:cubicBezTo>
                    <a:pt x="7139" y="1857"/>
                    <a:pt x="5532" y="297"/>
                    <a:pt x="349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9" name="Google Shape;13099;p89"/>
            <p:cNvSpPr/>
            <p:nvPr/>
          </p:nvSpPr>
          <p:spPr>
            <a:xfrm>
              <a:off x="6342175" y="2077469"/>
              <a:ext cx="15861" cy="25656"/>
            </a:xfrm>
            <a:custGeom>
              <a:avLst/>
              <a:gdLst/>
              <a:ahLst/>
              <a:cxnLst/>
              <a:rect l="l" t="t" r="r" b="b"/>
              <a:pathLst>
                <a:path w="604" h="977" extrusionOk="0">
                  <a:moveTo>
                    <a:pt x="432" y="0"/>
                  </a:moveTo>
                  <a:cubicBezTo>
                    <a:pt x="336" y="0"/>
                    <a:pt x="259" y="77"/>
                    <a:pt x="259" y="173"/>
                  </a:cubicBezTo>
                  <a:lnTo>
                    <a:pt x="259" y="536"/>
                  </a:lnTo>
                  <a:lnTo>
                    <a:pt x="106" y="680"/>
                  </a:lnTo>
                  <a:cubicBezTo>
                    <a:pt x="1" y="795"/>
                    <a:pt x="77" y="977"/>
                    <a:pt x="231" y="977"/>
                  </a:cubicBezTo>
                  <a:cubicBezTo>
                    <a:pt x="269" y="977"/>
                    <a:pt x="317" y="957"/>
                    <a:pt x="345" y="929"/>
                  </a:cubicBezTo>
                  <a:lnTo>
                    <a:pt x="556" y="737"/>
                  </a:lnTo>
                  <a:cubicBezTo>
                    <a:pt x="585" y="709"/>
                    <a:pt x="604" y="661"/>
                    <a:pt x="604" y="613"/>
                  </a:cubicBezTo>
                  <a:lnTo>
                    <a:pt x="594" y="173"/>
                  </a:lnTo>
                  <a:cubicBezTo>
                    <a:pt x="594" y="77"/>
                    <a:pt x="518" y="0"/>
                    <a:pt x="4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89"/>
            <p:cNvSpPr/>
            <p:nvPr/>
          </p:nvSpPr>
          <p:spPr>
            <a:xfrm>
              <a:off x="6312527" y="2161396"/>
              <a:ext cx="143774" cy="117146"/>
            </a:xfrm>
            <a:custGeom>
              <a:avLst/>
              <a:gdLst/>
              <a:ahLst/>
              <a:cxnLst/>
              <a:rect l="l" t="t" r="r" b="b"/>
              <a:pathLst>
                <a:path w="5475" h="4461" extrusionOk="0">
                  <a:moveTo>
                    <a:pt x="661" y="1"/>
                  </a:moveTo>
                  <a:lnTo>
                    <a:pt x="87" y="661"/>
                  </a:lnTo>
                  <a:cubicBezTo>
                    <a:pt x="29" y="719"/>
                    <a:pt x="1" y="795"/>
                    <a:pt x="1" y="881"/>
                  </a:cubicBezTo>
                  <a:lnTo>
                    <a:pt x="1" y="1599"/>
                  </a:lnTo>
                  <a:cubicBezTo>
                    <a:pt x="1" y="1733"/>
                    <a:pt x="58" y="1858"/>
                    <a:pt x="154" y="1953"/>
                  </a:cubicBezTo>
                  <a:lnTo>
                    <a:pt x="671" y="2460"/>
                  </a:lnTo>
                  <a:cubicBezTo>
                    <a:pt x="757" y="2537"/>
                    <a:pt x="862" y="2585"/>
                    <a:pt x="977" y="2594"/>
                  </a:cubicBezTo>
                  <a:lnTo>
                    <a:pt x="2527" y="2728"/>
                  </a:lnTo>
                  <a:cubicBezTo>
                    <a:pt x="2623" y="2738"/>
                    <a:pt x="2690" y="2824"/>
                    <a:pt x="2680" y="2920"/>
                  </a:cubicBezTo>
                  <a:lnTo>
                    <a:pt x="2671" y="2987"/>
                  </a:lnTo>
                  <a:cubicBezTo>
                    <a:pt x="2661" y="3111"/>
                    <a:pt x="2709" y="3226"/>
                    <a:pt x="2805" y="3293"/>
                  </a:cubicBezTo>
                  <a:lnTo>
                    <a:pt x="3188" y="3580"/>
                  </a:lnTo>
                  <a:lnTo>
                    <a:pt x="3121" y="3762"/>
                  </a:lnTo>
                  <a:cubicBezTo>
                    <a:pt x="3073" y="3886"/>
                    <a:pt x="3121" y="4020"/>
                    <a:pt x="3216" y="4107"/>
                  </a:cubicBezTo>
                  <a:lnTo>
                    <a:pt x="3618" y="4461"/>
                  </a:lnTo>
                  <a:lnTo>
                    <a:pt x="3628" y="4461"/>
                  </a:lnTo>
                  <a:cubicBezTo>
                    <a:pt x="3915" y="4403"/>
                    <a:pt x="4192" y="4327"/>
                    <a:pt x="4470" y="4231"/>
                  </a:cubicBezTo>
                  <a:lnTo>
                    <a:pt x="4527" y="4202"/>
                  </a:lnTo>
                  <a:cubicBezTo>
                    <a:pt x="4594" y="4183"/>
                    <a:pt x="4652" y="4154"/>
                    <a:pt x="4709" y="4135"/>
                  </a:cubicBezTo>
                  <a:lnTo>
                    <a:pt x="4767" y="4107"/>
                  </a:lnTo>
                  <a:lnTo>
                    <a:pt x="5389" y="3350"/>
                  </a:lnTo>
                  <a:cubicBezTo>
                    <a:pt x="5417" y="3322"/>
                    <a:pt x="5446" y="3284"/>
                    <a:pt x="5475" y="3245"/>
                  </a:cubicBezTo>
                  <a:cubicBezTo>
                    <a:pt x="5379" y="3245"/>
                    <a:pt x="5274" y="3255"/>
                    <a:pt x="5178" y="3255"/>
                  </a:cubicBezTo>
                  <a:cubicBezTo>
                    <a:pt x="3130" y="3255"/>
                    <a:pt x="1312" y="1944"/>
                    <a:pt x="6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89"/>
            <p:cNvSpPr/>
            <p:nvPr/>
          </p:nvSpPr>
          <p:spPr>
            <a:xfrm>
              <a:off x="6241730" y="2077679"/>
              <a:ext cx="338728" cy="251597"/>
            </a:xfrm>
            <a:custGeom>
              <a:avLst/>
              <a:gdLst/>
              <a:ahLst/>
              <a:cxnLst/>
              <a:rect l="l" t="t" r="r" b="b"/>
              <a:pathLst>
                <a:path w="12899" h="9581" extrusionOk="0">
                  <a:moveTo>
                    <a:pt x="11296" y="1"/>
                  </a:moveTo>
                  <a:cubicBezTo>
                    <a:pt x="11159" y="1"/>
                    <a:pt x="11024" y="135"/>
                    <a:pt x="11099" y="299"/>
                  </a:cubicBezTo>
                  <a:cubicBezTo>
                    <a:pt x="12420" y="3103"/>
                    <a:pt x="11482" y="6443"/>
                    <a:pt x="8889" y="8146"/>
                  </a:cubicBezTo>
                  <a:cubicBezTo>
                    <a:pt x="7847" y="8829"/>
                    <a:pt x="6665" y="9161"/>
                    <a:pt x="5492" y="9161"/>
                  </a:cubicBezTo>
                  <a:cubicBezTo>
                    <a:pt x="3754" y="9161"/>
                    <a:pt x="2034" y="8434"/>
                    <a:pt x="811" y="7046"/>
                  </a:cubicBezTo>
                  <a:lnTo>
                    <a:pt x="811" y="7046"/>
                  </a:lnTo>
                  <a:lnTo>
                    <a:pt x="1529" y="7285"/>
                  </a:lnTo>
                  <a:cubicBezTo>
                    <a:pt x="1557" y="7295"/>
                    <a:pt x="1584" y="7300"/>
                    <a:pt x="1609" y="7300"/>
                  </a:cubicBezTo>
                  <a:cubicBezTo>
                    <a:pt x="1821" y="7300"/>
                    <a:pt x="1903" y="6970"/>
                    <a:pt x="1663" y="6893"/>
                  </a:cubicBezTo>
                  <a:lnTo>
                    <a:pt x="285" y="6433"/>
                  </a:lnTo>
                  <a:cubicBezTo>
                    <a:pt x="264" y="6426"/>
                    <a:pt x="242" y="6423"/>
                    <a:pt x="221" y="6423"/>
                  </a:cubicBezTo>
                  <a:cubicBezTo>
                    <a:pt x="102" y="6423"/>
                    <a:pt x="1" y="6531"/>
                    <a:pt x="17" y="6653"/>
                  </a:cubicBezTo>
                  <a:lnTo>
                    <a:pt x="247" y="8261"/>
                  </a:lnTo>
                  <a:cubicBezTo>
                    <a:pt x="256" y="8366"/>
                    <a:pt x="352" y="8443"/>
                    <a:pt x="448" y="8443"/>
                  </a:cubicBezTo>
                  <a:lnTo>
                    <a:pt x="476" y="8443"/>
                  </a:lnTo>
                  <a:cubicBezTo>
                    <a:pt x="601" y="8424"/>
                    <a:pt x="677" y="8319"/>
                    <a:pt x="658" y="8204"/>
                  </a:cubicBezTo>
                  <a:lnTo>
                    <a:pt x="534" y="7352"/>
                  </a:lnTo>
                  <a:lnTo>
                    <a:pt x="534" y="7352"/>
                  </a:lnTo>
                  <a:cubicBezTo>
                    <a:pt x="1834" y="8816"/>
                    <a:pt x="3652" y="9581"/>
                    <a:pt x="5492" y="9581"/>
                  </a:cubicBezTo>
                  <a:cubicBezTo>
                    <a:pt x="6754" y="9581"/>
                    <a:pt x="8026" y="9221"/>
                    <a:pt x="9147" y="8481"/>
                  </a:cubicBezTo>
                  <a:cubicBezTo>
                    <a:pt x="11903" y="6663"/>
                    <a:pt x="12899" y="3103"/>
                    <a:pt x="11482" y="117"/>
                  </a:cubicBezTo>
                  <a:lnTo>
                    <a:pt x="11482" y="117"/>
                  </a:lnTo>
                  <a:lnTo>
                    <a:pt x="11482" y="126"/>
                  </a:lnTo>
                  <a:cubicBezTo>
                    <a:pt x="11439" y="38"/>
                    <a:pt x="11367" y="1"/>
                    <a:pt x="1129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89"/>
            <p:cNvSpPr/>
            <p:nvPr/>
          </p:nvSpPr>
          <p:spPr>
            <a:xfrm>
              <a:off x="6191390" y="1981489"/>
              <a:ext cx="338807" cy="251676"/>
            </a:xfrm>
            <a:custGeom>
              <a:avLst/>
              <a:gdLst/>
              <a:ahLst/>
              <a:cxnLst/>
              <a:rect l="l" t="t" r="r" b="b"/>
              <a:pathLst>
                <a:path w="12902" h="9584" extrusionOk="0">
                  <a:moveTo>
                    <a:pt x="7403" y="1"/>
                  </a:moveTo>
                  <a:cubicBezTo>
                    <a:pt x="6141" y="1"/>
                    <a:pt x="4870" y="360"/>
                    <a:pt x="3752" y="1100"/>
                  </a:cubicBezTo>
                  <a:cubicBezTo>
                    <a:pt x="996" y="2909"/>
                    <a:pt x="1" y="6479"/>
                    <a:pt x="1417" y="9465"/>
                  </a:cubicBezTo>
                  <a:cubicBezTo>
                    <a:pt x="1456" y="9548"/>
                    <a:pt x="1524" y="9583"/>
                    <a:pt x="1593" y="9583"/>
                  </a:cubicBezTo>
                  <a:cubicBezTo>
                    <a:pt x="1728" y="9583"/>
                    <a:pt x="1867" y="9448"/>
                    <a:pt x="1790" y="9283"/>
                  </a:cubicBezTo>
                  <a:cubicBezTo>
                    <a:pt x="1398" y="8450"/>
                    <a:pt x="1197" y="7541"/>
                    <a:pt x="1197" y="6622"/>
                  </a:cubicBezTo>
                  <a:cubicBezTo>
                    <a:pt x="1197" y="4038"/>
                    <a:pt x="2805" y="1722"/>
                    <a:pt x="5226" y="813"/>
                  </a:cubicBezTo>
                  <a:cubicBezTo>
                    <a:pt x="5937" y="546"/>
                    <a:pt x="6674" y="417"/>
                    <a:pt x="7405" y="417"/>
                  </a:cubicBezTo>
                  <a:cubicBezTo>
                    <a:pt x="9165" y="417"/>
                    <a:pt x="10884" y="1166"/>
                    <a:pt x="12088" y="2545"/>
                  </a:cubicBezTo>
                  <a:lnTo>
                    <a:pt x="11370" y="2306"/>
                  </a:lnTo>
                  <a:cubicBezTo>
                    <a:pt x="11343" y="2297"/>
                    <a:pt x="11318" y="2294"/>
                    <a:pt x="11294" y="2294"/>
                  </a:cubicBezTo>
                  <a:cubicBezTo>
                    <a:pt x="11081" y="2294"/>
                    <a:pt x="11004" y="2612"/>
                    <a:pt x="11236" y="2698"/>
                  </a:cubicBezTo>
                  <a:lnTo>
                    <a:pt x="12614" y="3148"/>
                  </a:lnTo>
                  <a:cubicBezTo>
                    <a:pt x="12634" y="3158"/>
                    <a:pt x="12653" y="3167"/>
                    <a:pt x="12672" y="3167"/>
                  </a:cubicBezTo>
                  <a:cubicBezTo>
                    <a:pt x="12806" y="3167"/>
                    <a:pt x="12901" y="3053"/>
                    <a:pt x="12882" y="2928"/>
                  </a:cubicBezTo>
                  <a:lnTo>
                    <a:pt x="12653" y="1320"/>
                  </a:lnTo>
                  <a:cubicBezTo>
                    <a:pt x="12635" y="1196"/>
                    <a:pt x="12543" y="1139"/>
                    <a:pt x="12450" y="1139"/>
                  </a:cubicBezTo>
                  <a:cubicBezTo>
                    <a:pt x="12336" y="1139"/>
                    <a:pt x="12220" y="1225"/>
                    <a:pt x="12241" y="1378"/>
                  </a:cubicBezTo>
                  <a:lnTo>
                    <a:pt x="12366" y="2229"/>
                  </a:lnTo>
                  <a:cubicBezTo>
                    <a:pt x="11066" y="765"/>
                    <a:pt x="9244" y="1"/>
                    <a:pt x="74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3" name="Google Shape;13103;p89"/>
          <p:cNvGrpSpPr/>
          <p:nvPr/>
        </p:nvGrpSpPr>
        <p:grpSpPr>
          <a:xfrm>
            <a:off x="6657846" y="2007591"/>
            <a:ext cx="348103" cy="295714"/>
            <a:chOff x="6657846" y="2007591"/>
            <a:chExt cx="348103" cy="295714"/>
          </a:xfrm>
        </p:grpSpPr>
        <p:sp>
          <p:nvSpPr>
            <p:cNvPr id="13104" name="Google Shape;13104;p89"/>
            <p:cNvSpPr/>
            <p:nvPr/>
          </p:nvSpPr>
          <p:spPr>
            <a:xfrm>
              <a:off x="6820186" y="2082984"/>
              <a:ext cx="179224" cy="163153"/>
            </a:xfrm>
            <a:custGeom>
              <a:avLst/>
              <a:gdLst/>
              <a:ahLst/>
              <a:cxnLst/>
              <a:rect l="l" t="t" r="r" b="b"/>
              <a:pathLst>
                <a:path w="6825" h="6213" extrusionOk="0">
                  <a:moveTo>
                    <a:pt x="4298" y="1"/>
                  </a:moveTo>
                  <a:lnTo>
                    <a:pt x="2987" y="1006"/>
                  </a:lnTo>
                  <a:lnTo>
                    <a:pt x="1896" y="642"/>
                  </a:lnTo>
                  <a:lnTo>
                    <a:pt x="1" y="2183"/>
                  </a:lnTo>
                  <a:lnTo>
                    <a:pt x="2920" y="6212"/>
                  </a:lnTo>
                  <a:lnTo>
                    <a:pt x="6824" y="3437"/>
                  </a:lnTo>
                  <a:lnTo>
                    <a:pt x="429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89"/>
            <p:cNvSpPr/>
            <p:nvPr/>
          </p:nvSpPr>
          <p:spPr>
            <a:xfrm>
              <a:off x="6900620" y="2007591"/>
              <a:ext cx="105329" cy="193431"/>
            </a:xfrm>
            <a:custGeom>
              <a:avLst/>
              <a:gdLst/>
              <a:ahLst/>
              <a:cxnLst/>
              <a:rect l="l" t="t" r="r" b="b"/>
              <a:pathLst>
                <a:path w="4011" h="7366" extrusionOk="0">
                  <a:moveTo>
                    <a:pt x="4010" y="1"/>
                  </a:moveTo>
                  <a:lnTo>
                    <a:pt x="115" y="2767"/>
                  </a:lnTo>
                  <a:cubicBezTo>
                    <a:pt x="19" y="2834"/>
                    <a:pt x="0" y="2968"/>
                    <a:pt x="67" y="3063"/>
                  </a:cubicBezTo>
                  <a:lnTo>
                    <a:pt x="3340" y="7284"/>
                  </a:lnTo>
                  <a:cubicBezTo>
                    <a:pt x="3384" y="7339"/>
                    <a:pt x="3444" y="7365"/>
                    <a:pt x="3505" y="7365"/>
                  </a:cubicBezTo>
                  <a:cubicBezTo>
                    <a:pt x="3550" y="7365"/>
                    <a:pt x="3596" y="7351"/>
                    <a:pt x="3637" y="7322"/>
                  </a:cubicBezTo>
                  <a:lnTo>
                    <a:pt x="4010" y="7025"/>
                  </a:lnTo>
                  <a:lnTo>
                    <a:pt x="401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6" name="Google Shape;13106;p89"/>
            <p:cNvSpPr/>
            <p:nvPr/>
          </p:nvSpPr>
          <p:spPr>
            <a:xfrm>
              <a:off x="6972494" y="2152862"/>
              <a:ext cx="32930" cy="48292"/>
            </a:xfrm>
            <a:custGeom>
              <a:avLst/>
              <a:gdLst/>
              <a:ahLst/>
              <a:cxnLst/>
              <a:rect l="l" t="t" r="r" b="b"/>
              <a:pathLst>
                <a:path w="1254" h="1839" extrusionOk="0">
                  <a:moveTo>
                    <a:pt x="1254" y="1"/>
                  </a:moveTo>
                  <a:lnTo>
                    <a:pt x="0" y="977"/>
                  </a:lnTo>
                  <a:lnTo>
                    <a:pt x="594" y="1761"/>
                  </a:lnTo>
                  <a:cubicBezTo>
                    <a:pt x="632" y="1811"/>
                    <a:pt x="692" y="1838"/>
                    <a:pt x="755" y="1838"/>
                  </a:cubicBezTo>
                  <a:cubicBezTo>
                    <a:pt x="801" y="1838"/>
                    <a:pt x="849" y="1823"/>
                    <a:pt x="890" y="1790"/>
                  </a:cubicBezTo>
                  <a:lnTo>
                    <a:pt x="1254" y="1503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7" name="Google Shape;13107;p89"/>
            <p:cNvSpPr/>
            <p:nvPr/>
          </p:nvSpPr>
          <p:spPr>
            <a:xfrm>
              <a:off x="6832003" y="2137027"/>
              <a:ext cx="136237" cy="90439"/>
            </a:xfrm>
            <a:custGeom>
              <a:avLst/>
              <a:gdLst/>
              <a:ahLst/>
              <a:cxnLst/>
              <a:rect l="l" t="t" r="r" b="b"/>
              <a:pathLst>
                <a:path w="5188" h="3444" extrusionOk="0">
                  <a:moveTo>
                    <a:pt x="594" y="1"/>
                  </a:moveTo>
                  <a:lnTo>
                    <a:pt x="0" y="1092"/>
                  </a:lnTo>
                  <a:lnTo>
                    <a:pt x="4183" y="3369"/>
                  </a:lnTo>
                  <a:cubicBezTo>
                    <a:pt x="4274" y="3419"/>
                    <a:pt x="4373" y="3443"/>
                    <a:pt x="4472" y="3443"/>
                  </a:cubicBezTo>
                  <a:cubicBezTo>
                    <a:pt x="4694" y="3443"/>
                    <a:pt x="4912" y="3323"/>
                    <a:pt x="5025" y="3111"/>
                  </a:cubicBezTo>
                  <a:cubicBezTo>
                    <a:pt x="5188" y="2814"/>
                    <a:pt x="5073" y="2441"/>
                    <a:pt x="4776" y="2278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89"/>
            <p:cNvSpPr/>
            <p:nvPr/>
          </p:nvSpPr>
          <p:spPr>
            <a:xfrm>
              <a:off x="6885284" y="2182509"/>
              <a:ext cx="79935" cy="44957"/>
            </a:xfrm>
            <a:custGeom>
              <a:avLst/>
              <a:gdLst/>
              <a:ahLst/>
              <a:cxnLst/>
              <a:rect l="l" t="t" r="r" b="b"/>
              <a:pathLst>
                <a:path w="3044" h="1712" extrusionOk="0">
                  <a:moveTo>
                    <a:pt x="268" y="1"/>
                  </a:moveTo>
                  <a:lnTo>
                    <a:pt x="0" y="460"/>
                  </a:lnTo>
                  <a:lnTo>
                    <a:pt x="2154" y="1637"/>
                  </a:lnTo>
                  <a:cubicBezTo>
                    <a:pt x="2250" y="1688"/>
                    <a:pt x="2352" y="1712"/>
                    <a:pt x="2452" y="1712"/>
                  </a:cubicBezTo>
                  <a:cubicBezTo>
                    <a:pt x="2710" y="1712"/>
                    <a:pt x="2954" y="1552"/>
                    <a:pt x="3044" y="1283"/>
                  </a:cubicBezTo>
                  <a:lnTo>
                    <a:pt x="3044" y="1283"/>
                  </a:lnTo>
                  <a:cubicBezTo>
                    <a:pt x="2976" y="1307"/>
                    <a:pt x="2905" y="1319"/>
                    <a:pt x="2834" y="1319"/>
                  </a:cubicBezTo>
                  <a:cubicBezTo>
                    <a:pt x="2735" y="1319"/>
                    <a:pt x="2635" y="1295"/>
                    <a:pt x="2546" y="1245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89"/>
            <p:cNvSpPr/>
            <p:nvPr/>
          </p:nvSpPr>
          <p:spPr>
            <a:xfrm>
              <a:off x="6806872" y="2160661"/>
              <a:ext cx="136237" cy="90229"/>
            </a:xfrm>
            <a:custGeom>
              <a:avLst/>
              <a:gdLst/>
              <a:ahLst/>
              <a:cxnLst/>
              <a:rect l="l" t="t" r="r" b="b"/>
              <a:pathLst>
                <a:path w="5188" h="3436" extrusionOk="0">
                  <a:moveTo>
                    <a:pt x="594" y="0"/>
                  </a:moveTo>
                  <a:lnTo>
                    <a:pt x="0" y="1091"/>
                  </a:lnTo>
                  <a:lnTo>
                    <a:pt x="4183" y="3359"/>
                  </a:lnTo>
                  <a:cubicBezTo>
                    <a:pt x="4276" y="3411"/>
                    <a:pt x="4379" y="3435"/>
                    <a:pt x="4480" y="3435"/>
                  </a:cubicBezTo>
                  <a:cubicBezTo>
                    <a:pt x="4699" y="3435"/>
                    <a:pt x="4914" y="3320"/>
                    <a:pt x="5025" y="3111"/>
                  </a:cubicBezTo>
                  <a:cubicBezTo>
                    <a:pt x="5187" y="2804"/>
                    <a:pt x="5073" y="2431"/>
                    <a:pt x="4776" y="226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89"/>
            <p:cNvSpPr/>
            <p:nvPr/>
          </p:nvSpPr>
          <p:spPr>
            <a:xfrm>
              <a:off x="6868688" y="2211920"/>
              <a:ext cx="71165" cy="38944"/>
            </a:xfrm>
            <a:custGeom>
              <a:avLst/>
              <a:gdLst/>
              <a:ahLst/>
              <a:cxnLst/>
              <a:rect l="l" t="t" r="r" b="b"/>
              <a:pathLst>
                <a:path w="2710" h="1483" extrusionOk="0">
                  <a:moveTo>
                    <a:pt x="240" y="1"/>
                  </a:moveTo>
                  <a:lnTo>
                    <a:pt x="1" y="422"/>
                  </a:lnTo>
                  <a:lnTo>
                    <a:pt x="1819" y="1407"/>
                  </a:lnTo>
                  <a:cubicBezTo>
                    <a:pt x="1913" y="1458"/>
                    <a:pt x="2014" y="1482"/>
                    <a:pt x="2114" y="1482"/>
                  </a:cubicBezTo>
                  <a:cubicBezTo>
                    <a:pt x="2371" y="1482"/>
                    <a:pt x="2620" y="1325"/>
                    <a:pt x="2709" y="1063"/>
                  </a:cubicBezTo>
                  <a:lnTo>
                    <a:pt x="2709" y="1063"/>
                  </a:lnTo>
                  <a:cubicBezTo>
                    <a:pt x="2623" y="1099"/>
                    <a:pt x="2533" y="1118"/>
                    <a:pt x="2444" y="1118"/>
                  </a:cubicBezTo>
                  <a:cubicBezTo>
                    <a:pt x="2344" y="1118"/>
                    <a:pt x="2245" y="1094"/>
                    <a:pt x="2154" y="1044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89"/>
            <p:cNvSpPr/>
            <p:nvPr/>
          </p:nvSpPr>
          <p:spPr>
            <a:xfrm>
              <a:off x="6781741" y="2184032"/>
              <a:ext cx="136237" cy="90334"/>
            </a:xfrm>
            <a:custGeom>
              <a:avLst/>
              <a:gdLst/>
              <a:ahLst/>
              <a:cxnLst/>
              <a:rect l="l" t="t" r="r" b="b"/>
              <a:pathLst>
                <a:path w="5188" h="3440" extrusionOk="0">
                  <a:moveTo>
                    <a:pt x="594" y="0"/>
                  </a:moveTo>
                  <a:lnTo>
                    <a:pt x="0" y="1091"/>
                  </a:lnTo>
                  <a:lnTo>
                    <a:pt x="4183" y="3359"/>
                  </a:lnTo>
                  <a:cubicBezTo>
                    <a:pt x="4277" y="3414"/>
                    <a:pt x="4379" y="3440"/>
                    <a:pt x="4481" y="3440"/>
                  </a:cubicBezTo>
                  <a:cubicBezTo>
                    <a:pt x="4700" y="3440"/>
                    <a:pt x="4914" y="3320"/>
                    <a:pt x="5025" y="3111"/>
                  </a:cubicBezTo>
                  <a:cubicBezTo>
                    <a:pt x="5187" y="2814"/>
                    <a:pt x="5073" y="2441"/>
                    <a:pt x="4776" y="226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89"/>
            <p:cNvSpPr/>
            <p:nvPr/>
          </p:nvSpPr>
          <p:spPr>
            <a:xfrm>
              <a:off x="6852354" y="2240570"/>
              <a:ext cx="61842" cy="33770"/>
            </a:xfrm>
            <a:custGeom>
              <a:avLst/>
              <a:gdLst/>
              <a:ahLst/>
              <a:cxnLst/>
              <a:rect l="l" t="t" r="r" b="b"/>
              <a:pathLst>
                <a:path w="2355" h="1286" extrusionOk="0">
                  <a:moveTo>
                    <a:pt x="240" y="1"/>
                  </a:moveTo>
                  <a:lnTo>
                    <a:pt x="1" y="402"/>
                  </a:lnTo>
                  <a:lnTo>
                    <a:pt x="1484" y="1206"/>
                  </a:lnTo>
                  <a:cubicBezTo>
                    <a:pt x="1580" y="1260"/>
                    <a:pt x="1684" y="1286"/>
                    <a:pt x="1786" y="1286"/>
                  </a:cubicBezTo>
                  <a:cubicBezTo>
                    <a:pt x="2029" y="1286"/>
                    <a:pt x="2261" y="1143"/>
                    <a:pt x="2355" y="900"/>
                  </a:cubicBezTo>
                  <a:lnTo>
                    <a:pt x="2355" y="900"/>
                  </a:lnTo>
                  <a:cubicBezTo>
                    <a:pt x="2280" y="929"/>
                    <a:pt x="2201" y="944"/>
                    <a:pt x="2122" y="944"/>
                  </a:cubicBezTo>
                  <a:cubicBezTo>
                    <a:pt x="2021" y="944"/>
                    <a:pt x="1920" y="920"/>
                    <a:pt x="1829" y="871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89"/>
            <p:cNvSpPr/>
            <p:nvPr/>
          </p:nvSpPr>
          <p:spPr>
            <a:xfrm>
              <a:off x="6756610" y="2207404"/>
              <a:ext cx="136237" cy="90413"/>
            </a:xfrm>
            <a:custGeom>
              <a:avLst/>
              <a:gdLst/>
              <a:ahLst/>
              <a:cxnLst/>
              <a:rect l="l" t="t" r="r" b="b"/>
              <a:pathLst>
                <a:path w="5188" h="3443" extrusionOk="0">
                  <a:moveTo>
                    <a:pt x="594" y="0"/>
                  </a:moveTo>
                  <a:lnTo>
                    <a:pt x="0" y="1091"/>
                  </a:lnTo>
                  <a:lnTo>
                    <a:pt x="4173" y="3369"/>
                  </a:lnTo>
                  <a:cubicBezTo>
                    <a:pt x="4267" y="3419"/>
                    <a:pt x="4369" y="3443"/>
                    <a:pt x="4469" y="3443"/>
                  </a:cubicBezTo>
                  <a:cubicBezTo>
                    <a:pt x="4694" y="3443"/>
                    <a:pt x="4912" y="3323"/>
                    <a:pt x="5025" y="3111"/>
                  </a:cubicBezTo>
                  <a:cubicBezTo>
                    <a:pt x="5187" y="2814"/>
                    <a:pt x="5073" y="2441"/>
                    <a:pt x="4776" y="227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89"/>
            <p:cNvSpPr/>
            <p:nvPr/>
          </p:nvSpPr>
          <p:spPr>
            <a:xfrm>
              <a:off x="6836021" y="2267723"/>
              <a:ext cx="53308" cy="29989"/>
            </a:xfrm>
            <a:custGeom>
              <a:avLst/>
              <a:gdLst/>
              <a:ahLst/>
              <a:cxnLst/>
              <a:rect l="l" t="t" r="r" b="b"/>
              <a:pathLst>
                <a:path w="2030" h="1142" extrusionOk="0">
                  <a:moveTo>
                    <a:pt x="259" y="0"/>
                  </a:moveTo>
                  <a:lnTo>
                    <a:pt x="1" y="440"/>
                  </a:lnTo>
                  <a:lnTo>
                    <a:pt x="1149" y="1072"/>
                  </a:lnTo>
                  <a:cubicBezTo>
                    <a:pt x="1243" y="1119"/>
                    <a:pt x="1344" y="1142"/>
                    <a:pt x="1444" y="1142"/>
                  </a:cubicBezTo>
                  <a:cubicBezTo>
                    <a:pt x="1666" y="1142"/>
                    <a:pt x="1879" y="1028"/>
                    <a:pt x="1991" y="823"/>
                  </a:cubicBezTo>
                  <a:cubicBezTo>
                    <a:pt x="2001" y="794"/>
                    <a:pt x="2020" y="766"/>
                    <a:pt x="2029" y="737"/>
                  </a:cubicBezTo>
                  <a:lnTo>
                    <a:pt x="2029" y="737"/>
                  </a:lnTo>
                  <a:cubicBezTo>
                    <a:pt x="1965" y="760"/>
                    <a:pt x="1898" y="770"/>
                    <a:pt x="1831" y="770"/>
                  </a:cubicBezTo>
                  <a:cubicBezTo>
                    <a:pt x="1728" y="770"/>
                    <a:pt x="1625" y="745"/>
                    <a:pt x="1532" y="69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5" name="Google Shape;13115;p89"/>
            <p:cNvSpPr/>
            <p:nvPr/>
          </p:nvSpPr>
          <p:spPr>
            <a:xfrm>
              <a:off x="6674180" y="2094564"/>
              <a:ext cx="173421" cy="157087"/>
            </a:xfrm>
            <a:custGeom>
              <a:avLst/>
              <a:gdLst/>
              <a:ahLst/>
              <a:cxnLst/>
              <a:rect l="l" t="t" r="r" b="b"/>
              <a:pathLst>
                <a:path w="6604" h="5982" extrusionOk="0">
                  <a:moveTo>
                    <a:pt x="2067" y="0"/>
                  </a:moveTo>
                  <a:lnTo>
                    <a:pt x="0" y="3723"/>
                  </a:lnTo>
                  <a:lnTo>
                    <a:pt x="4230" y="5982"/>
                  </a:lnTo>
                  <a:lnTo>
                    <a:pt x="6604" y="1618"/>
                  </a:lnTo>
                  <a:lnTo>
                    <a:pt x="4508" y="737"/>
                  </a:lnTo>
                  <a:cubicBezTo>
                    <a:pt x="4479" y="718"/>
                    <a:pt x="4441" y="718"/>
                    <a:pt x="4403" y="718"/>
                  </a:cubicBezTo>
                  <a:lnTo>
                    <a:pt x="3570" y="814"/>
                  </a:lnTo>
                  <a:cubicBezTo>
                    <a:pt x="3557" y="816"/>
                    <a:pt x="3544" y="817"/>
                    <a:pt x="3532" y="817"/>
                  </a:cubicBezTo>
                  <a:cubicBezTo>
                    <a:pt x="3497" y="817"/>
                    <a:pt x="3464" y="809"/>
                    <a:pt x="3436" y="795"/>
                  </a:cubicBezTo>
                  <a:lnTo>
                    <a:pt x="206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89"/>
            <p:cNvSpPr/>
            <p:nvPr/>
          </p:nvSpPr>
          <p:spPr>
            <a:xfrm>
              <a:off x="6657846" y="2031488"/>
              <a:ext cx="107587" cy="185606"/>
            </a:xfrm>
            <a:custGeom>
              <a:avLst/>
              <a:gdLst/>
              <a:ahLst/>
              <a:cxnLst/>
              <a:rect l="l" t="t" r="r" b="b"/>
              <a:pathLst>
                <a:path w="4097" h="7068" extrusionOk="0">
                  <a:moveTo>
                    <a:pt x="0" y="0"/>
                  </a:moveTo>
                  <a:lnTo>
                    <a:pt x="0" y="6336"/>
                  </a:lnTo>
                  <a:lnTo>
                    <a:pt x="1196" y="7034"/>
                  </a:lnTo>
                  <a:cubicBezTo>
                    <a:pt x="1235" y="7057"/>
                    <a:pt x="1278" y="7068"/>
                    <a:pt x="1319" y="7068"/>
                  </a:cubicBezTo>
                  <a:cubicBezTo>
                    <a:pt x="1400" y="7068"/>
                    <a:pt x="1478" y="7027"/>
                    <a:pt x="1522" y="6958"/>
                  </a:cubicBezTo>
                  <a:lnTo>
                    <a:pt x="4029" y="2603"/>
                  </a:lnTo>
                  <a:cubicBezTo>
                    <a:pt x="4096" y="2488"/>
                    <a:pt x="4048" y="2345"/>
                    <a:pt x="3943" y="22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89"/>
            <p:cNvSpPr/>
            <p:nvPr/>
          </p:nvSpPr>
          <p:spPr>
            <a:xfrm>
              <a:off x="6657846" y="2031488"/>
              <a:ext cx="82693" cy="173684"/>
            </a:xfrm>
            <a:custGeom>
              <a:avLst/>
              <a:gdLst/>
              <a:ahLst/>
              <a:cxnLst/>
              <a:rect l="l" t="t" r="r" b="b"/>
              <a:pathLst>
                <a:path w="3149" h="6614" extrusionOk="0">
                  <a:moveTo>
                    <a:pt x="0" y="0"/>
                  </a:moveTo>
                  <a:lnTo>
                    <a:pt x="0" y="6336"/>
                  </a:lnTo>
                  <a:lnTo>
                    <a:pt x="469" y="6613"/>
                  </a:lnTo>
                  <a:lnTo>
                    <a:pt x="3149" y="1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89"/>
            <p:cNvSpPr/>
            <p:nvPr/>
          </p:nvSpPr>
          <p:spPr>
            <a:xfrm>
              <a:off x="6657846" y="2162158"/>
              <a:ext cx="51785" cy="54752"/>
            </a:xfrm>
            <a:custGeom>
              <a:avLst/>
              <a:gdLst/>
              <a:ahLst/>
              <a:cxnLst/>
              <a:rect l="l" t="t" r="r" b="b"/>
              <a:pathLst>
                <a:path w="1972" h="2085" extrusionOk="0">
                  <a:moveTo>
                    <a:pt x="0" y="1"/>
                  </a:moveTo>
                  <a:lnTo>
                    <a:pt x="0" y="1360"/>
                  </a:lnTo>
                  <a:lnTo>
                    <a:pt x="1196" y="2058"/>
                  </a:lnTo>
                  <a:cubicBezTo>
                    <a:pt x="1233" y="2076"/>
                    <a:pt x="1272" y="2085"/>
                    <a:pt x="1310" y="2085"/>
                  </a:cubicBezTo>
                  <a:cubicBezTo>
                    <a:pt x="1394" y="2085"/>
                    <a:pt x="1476" y="2044"/>
                    <a:pt x="1522" y="1972"/>
                  </a:cubicBezTo>
                  <a:lnTo>
                    <a:pt x="1972" y="11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9" name="Google Shape;13119;p89"/>
            <p:cNvSpPr/>
            <p:nvPr/>
          </p:nvSpPr>
          <p:spPr>
            <a:xfrm>
              <a:off x="6657846" y="2162158"/>
              <a:ext cx="27153" cy="43014"/>
            </a:xfrm>
            <a:custGeom>
              <a:avLst/>
              <a:gdLst/>
              <a:ahLst/>
              <a:cxnLst/>
              <a:rect l="l" t="t" r="r" b="b"/>
              <a:pathLst>
                <a:path w="1034" h="1638" extrusionOk="0">
                  <a:moveTo>
                    <a:pt x="0" y="1"/>
                  </a:moveTo>
                  <a:lnTo>
                    <a:pt x="0" y="1360"/>
                  </a:lnTo>
                  <a:lnTo>
                    <a:pt x="469" y="1637"/>
                  </a:lnTo>
                  <a:lnTo>
                    <a:pt x="1034" y="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0" name="Google Shape;13120;p89"/>
            <p:cNvSpPr/>
            <p:nvPr/>
          </p:nvSpPr>
          <p:spPr>
            <a:xfrm>
              <a:off x="6710104" y="2184557"/>
              <a:ext cx="73160" cy="58665"/>
            </a:xfrm>
            <a:custGeom>
              <a:avLst/>
              <a:gdLst/>
              <a:ahLst/>
              <a:cxnLst/>
              <a:rect l="l" t="t" r="r" b="b"/>
              <a:pathLst>
                <a:path w="2786" h="2234" extrusionOk="0">
                  <a:moveTo>
                    <a:pt x="2085" y="0"/>
                  </a:moveTo>
                  <a:cubicBezTo>
                    <a:pt x="1955" y="0"/>
                    <a:pt x="1825" y="41"/>
                    <a:pt x="1714" y="124"/>
                  </a:cubicBezTo>
                  <a:lnTo>
                    <a:pt x="345" y="1110"/>
                  </a:lnTo>
                  <a:cubicBezTo>
                    <a:pt x="58" y="1310"/>
                    <a:pt x="1" y="1703"/>
                    <a:pt x="202" y="1980"/>
                  </a:cubicBezTo>
                  <a:cubicBezTo>
                    <a:pt x="322" y="2147"/>
                    <a:pt x="511" y="2234"/>
                    <a:pt x="703" y="2234"/>
                  </a:cubicBezTo>
                  <a:cubicBezTo>
                    <a:pt x="832" y="2234"/>
                    <a:pt x="961" y="2195"/>
                    <a:pt x="1073" y="2114"/>
                  </a:cubicBezTo>
                  <a:lnTo>
                    <a:pt x="2441" y="1129"/>
                  </a:lnTo>
                  <a:cubicBezTo>
                    <a:pt x="2728" y="918"/>
                    <a:pt x="2786" y="516"/>
                    <a:pt x="2566" y="239"/>
                  </a:cubicBezTo>
                  <a:lnTo>
                    <a:pt x="2575" y="239"/>
                  </a:lnTo>
                  <a:cubicBezTo>
                    <a:pt x="2452" y="82"/>
                    <a:pt x="2269" y="0"/>
                    <a:pt x="20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1" name="Google Shape;13121;p89"/>
            <p:cNvSpPr/>
            <p:nvPr/>
          </p:nvSpPr>
          <p:spPr>
            <a:xfrm>
              <a:off x="6713386" y="2185529"/>
              <a:ext cx="69878" cy="57536"/>
            </a:xfrm>
            <a:custGeom>
              <a:avLst/>
              <a:gdLst/>
              <a:ahLst/>
              <a:cxnLst/>
              <a:rect l="l" t="t" r="r" b="b"/>
              <a:pathLst>
                <a:path w="2661" h="2191" extrusionOk="0">
                  <a:moveTo>
                    <a:pt x="2182" y="1"/>
                  </a:moveTo>
                  <a:lnTo>
                    <a:pt x="2182" y="1"/>
                  </a:lnTo>
                  <a:cubicBezTo>
                    <a:pt x="2288" y="269"/>
                    <a:pt x="2201" y="565"/>
                    <a:pt x="1972" y="738"/>
                  </a:cubicBezTo>
                  <a:lnTo>
                    <a:pt x="594" y="1733"/>
                  </a:lnTo>
                  <a:cubicBezTo>
                    <a:pt x="488" y="1809"/>
                    <a:pt x="365" y="1849"/>
                    <a:pt x="239" y="1849"/>
                  </a:cubicBezTo>
                  <a:cubicBezTo>
                    <a:pt x="159" y="1849"/>
                    <a:pt x="78" y="1833"/>
                    <a:pt x="0" y="1800"/>
                  </a:cubicBezTo>
                  <a:lnTo>
                    <a:pt x="0" y="1800"/>
                  </a:lnTo>
                  <a:cubicBezTo>
                    <a:pt x="102" y="2048"/>
                    <a:pt x="339" y="2190"/>
                    <a:pt x="583" y="2190"/>
                  </a:cubicBezTo>
                  <a:cubicBezTo>
                    <a:pt x="705" y="2190"/>
                    <a:pt x="829" y="2154"/>
                    <a:pt x="938" y="2077"/>
                  </a:cubicBezTo>
                  <a:lnTo>
                    <a:pt x="2316" y="1082"/>
                  </a:lnTo>
                  <a:cubicBezTo>
                    <a:pt x="2594" y="881"/>
                    <a:pt x="2661" y="479"/>
                    <a:pt x="2450" y="202"/>
                  </a:cubicBezTo>
                  <a:cubicBezTo>
                    <a:pt x="2374" y="115"/>
                    <a:pt x="2288" y="49"/>
                    <a:pt x="2182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2" name="Google Shape;13122;p89"/>
            <p:cNvSpPr/>
            <p:nvPr/>
          </p:nvSpPr>
          <p:spPr>
            <a:xfrm>
              <a:off x="6738018" y="2210266"/>
              <a:ext cx="65099" cy="52888"/>
            </a:xfrm>
            <a:custGeom>
              <a:avLst/>
              <a:gdLst/>
              <a:ahLst/>
              <a:cxnLst/>
              <a:rect l="l" t="t" r="r" b="b"/>
              <a:pathLst>
                <a:path w="2479" h="2014" extrusionOk="0">
                  <a:moveTo>
                    <a:pt x="1768" y="1"/>
                  </a:moveTo>
                  <a:cubicBezTo>
                    <a:pt x="1642" y="1"/>
                    <a:pt x="1515" y="40"/>
                    <a:pt x="1407" y="121"/>
                  </a:cubicBezTo>
                  <a:lnTo>
                    <a:pt x="354" y="887"/>
                  </a:lnTo>
                  <a:cubicBezTo>
                    <a:pt x="67" y="1088"/>
                    <a:pt x="0" y="1489"/>
                    <a:pt x="211" y="1767"/>
                  </a:cubicBezTo>
                  <a:cubicBezTo>
                    <a:pt x="332" y="1929"/>
                    <a:pt x="519" y="2014"/>
                    <a:pt x="710" y="2014"/>
                  </a:cubicBezTo>
                  <a:cubicBezTo>
                    <a:pt x="835" y="2014"/>
                    <a:pt x="962" y="1977"/>
                    <a:pt x="1072" y="1901"/>
                  </a:cubicBezTo>
                  <a:lnTo>
                    <a:pt x="2134" y="1126"/>
                  </a:lnTo>
                  <a:cubicBezTo>
                    <a:pt x="2421" y="925"/>
                    <a:pt x="2479" y="523"/>
                    <a:pt x="2259" y="245"/>
                  </a:cubicBezTo>
                  <a:cubicBezTo>
                    <a:pt x="2139" y="86"/>
                    <a:pt x="1955" y="1"/>
                    <a:pt x="176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89"/>
            <p:cNvSpPr/>
            <p:nvPr/>
          </p:nvSpPr>
          <p:spPr>
            <a:xfrm>
              <a:off x="6741274" y="2211421"/>
              <a:ext cx="61842" cy="51732"/>
            </a:xfrm>
            <a:custGeom>
              <a:avLst/>
              <a:gdLst/>
              <a:ahLst/>
              <a:cxnLst/>
              <a:rect l="l" t="t" r="r" b="b"/>
              <a:pathLst>
                <a:path w="2355" h="1970" extrusionOk="0">
                  <a:moveTo>
                    <a:pt x="1876" y="0"/>
                  </a:moveTo>
                  <a:lnTo>
                    <a:pt x="1876" y="0"/>
                  </a:lnTo>
                  <a:cubicBezTo>
                    <a:pt x="1982" y="268"/>
                    <a:pt x="1895" y="575"/>
                    <a:pt x="1666" y="737"/>
                  </a:cubicBezTo>
                  <a:lnTo>
                    <a:pt x="603" y="1512"/>
                  </a:lnTo>
                  <a:cubicBezTo>
                    <a:pt x="495" y="1591"/>
                    <a:pt x="364" y="1631"/>
                    <a:pt x="231" y="1631"/>
                  </a:cubicBezTo>
                  <a:cubicBezTo>
                    <a:pt x="153" y="1631"/>
                    <a:pt x="75" y="1617"/>
                    <a:pt x="1" y="1589"/>
                  </a:cubicBezTo>
                  <a:lnTo>
                    <a:pt x="1" y="1589"/>
                  </a:lnTo>
                  <a:cubicBezTo>
                    <a:pt x="20" y="1637"/>
                    <a:pt x="48" y="1685"/>
                    <a:pt x="77" y="1723"/>
                  </a:cubicBezTo>
                  <a:cubicBezTo>
                    <a:pt x="204" y="1885"/>
                    <a:pt x="394" y="1970"/>
                    <a:pt x="583" y="1970"/>
                  </a:cubicBezTo>
                  <a:cubicBezTo>
                    <a:pt x="708" y="1970"/>
                    <a:pt x="832" y="1933"/>
                    <a:pt x="938" y="1857"/>
                  </a:cubicBezTo>
                  <a:lnTo>
                    <a:pt x="2010" y="1082"/>
                  </a:lnTo>
                  <a:cubicBezTo>
                    <a:pt x="2288" y="881"/>
                    <a:pt x="2355" y="479"/>
                    <a:pt x="2135" y="201"/>
                  </a:cubicBezTo>
                  <a:cubicBezTo>
                    <a:pt x="2068" y="115"/>
                    <a:pt x="1982" y="48"/>
                    <a:pt x="187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89"/>
            <p:cNvSpPr/>
            <p:nvPr/>
          </p:nvSpPr>
          <p:spPr>
            <a:xfrm>
              <a:off x="6765906" y="2236263"/>
              <a:ext cx="57063" cy="47084"/>
            </a:xfrm>
            <a:custGeom>
              <a:avLst/>
              <a:gdLst/>
              <a:ahLst/>
              <a:cxnLst/>
              <a:rect l="l" t="t" r="r" b="b"/>
              <a:pathLst>
                <a:path w="2173" h="1793" extrusionOk="0">
                  <a:moveTo>
                    <a:pt x="1466" y="1"/>
                  </a:moveTo>
                  <a:cubicBezTo>
                    <a:pt x="1338" y="1"/>
                    <a:pt x="1210" y="39"/>
                    <a:pt x="1101" y="117"/>
                  </a:cubicBezTo>
                  <a:lnTo>
                    <a:pt x="345" y="662"/>
                  </a:lnTo>
                  <a:cubicBezTo>
                    <a:pt x="67" y="863"/>
                    <a:pt x="0" y="1256"/>
                    <a:pt x="201" y="1533"/>
                  </a:cubicBezTo>
                  <a:cubicBezTo>
                    <a:pt x="324" y="1702"/>
                    <a:pt x="517" y="1793"/>
                    <a:pt x="712" y="1793"/>
                  </a:cubicBezTo>
                  <a:cubicBezTo>
                    <a:pt x="837" y="1793"/>
                    <a:pt x="964" y="1755"/>
                    <a:pt x="1072" y="1677"/>
                  </a:cubicBezTo>
                  <a:lnTo>
                    <a:pt x="1828" y="1122"/>
                  </a:lnTo>
                  <a:cubicBezTo>
                    <a:pt x="2115" y="921"/>
                    <a:pt x="2173" y="519"/>
                    <a:pt x="1962" y="241"/>
                  </a:cubicBezTo>
                  <a:cubicBezTo>
                    <a:pt x="1837" y="82"/>
                    <a:pt x="1652" y="1"/>
                    <a:pt x="14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89"/>
            <p:cNvSpPr/>
            <p:nvPr/>
          </p:nvSpPr>
          <p:spPr>
            <a:xfrm>
              <a:off x="6769163" y="2237051"/>
              <a:ext cx="53807" cy="46296"/>
            </a:xfrm>
            <a:custGeom>
              <a:avLst/>
              <a:gdLst/>
              <a:ahLst/>
              <a:cxnLst/>
              <a:rect l="l" t="t" r="r" b="b"/>
              <a:pathLst>
                <a:path w="2049" h="1763" extrusionOk="0">
                  <a:moveTo>
                    <a:pt x="1551" y="1"/>
                  </a:moveTo>
                  <a:lnTo>
                    <a:pt x="1551" y="1"/>
                  </a:lnTo>
                  <a:cubicBezTo>
                    <a:pt x="1637" y="259"/>
                    <a:pt x="1551" y="556"/>
                    <a:pt x="1331" y="718"/>
                  </a:cubicBezTo>
                  <a:lnTo>
                    <a:pt x="565" y="1264"/>
                  </a:lnTo>
                  <a:cubicBezTo>
                    <a:pt x="457" y="1340"/>
                    <a:pt x="327" y="1383"/>
                    <a:pt x="196" y="1383"/>
                  </a:cubicBezTo>
                  <a:cubicBezTo>
                    <a:pt x="131" y="1383"/>
                    <a:pt x="65" y="1372"/>
                    <a:pt x="1" y="1350"/>
                  </a:cubicBezTo>
                  <a:lnTo>
                    <a:pt x="1" y="1350"/>
                  </a:lnTo>
                  <a:cubicBezTo>
                    <a:pt x="20" y="1398"/>
                    <a:pt x="39" y="1455"/>
                    <a:pt x="77" y="1503"/>
                  </a:cubicBezTo>
                  <a:cubicBezTo>
                    <a:pt x="200" y="1672"/>
                    <a:pt x="393" y="1763"/>
                    <a:pt x="588" y="1763"/>
                  </a:cubicBezTo>
                  <a:cubicBezTo>
                    <a:pt x="713" y="1763"/>
                    <a:pt x="840" y="1725"/>
                    <a:pt x="948" y="1647"/>
                  </a:cubicBezTo>
                  <a:lnTo>
                    <a:pt x="1704" y="1092"/>
                  </a:lnTo>
                  <a:cubicBezTo>
                    <a:pt x="1991" y="891"/>
                    <a:pt x="2049" y="489"/>
                    <a:pt x="1838" y="211"/>
                  </a:cubicBezTo>
                  <a:cubicBezTo>
                    <a:pt x="1762" y="115"/>
                    <a:pt x="1657" y="48"/>
                    <a:pt x="155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89"/>
            <p:cNvSpPr/>
            <p:nvPr/>
          </p:nvSpPr>
          <p:spPr>
            <a:xfrm>
              <a:off x="6793794" y="2262156"/>
              <a:ext cx="49027" cy="41149"/>
            </a:xfrm>
            <a:custGeom>
              <a:avLst/>
              <a:gdLst/>
              <a:ahLst/>
              <a:cxnLst/>
              <a:rect l="l" t="t" r="r" b="b"/>
              <a:pathLst>
                <a:path w="1867" h="1567" extrusionOk="0">
                  <a:moveTo>
                    <a:pt x="1159" y="0"/>
                  </a:moveTo>
                  <a:cubicBezTo>
                    <a:pt x="1032" y="0"/>
                    <a:pt x="904" y="39"/>
                    <a:pt x="795" y="116"/>
                  </a:cubicBezTo>
                  <a:lnTo>
                    <a:pt x="345" y="442"/>
                  </a:lnTo>
                  <a:cubicBezTo>
                    <a:pt x="58" y="643"/>
                    <a:pt x="1" y="1035"/>
                    <a:pt x="202" y="1313"/>
                  </a:cubicBezTo>
                  <a:cubicBezTo>
                    <a:pt x="322" y="1479"/>
                    <a:pt x="511" y="1566"/>
                    <a:pt x="703" y="1566"/>
                  </a:cubicBezTo>
                  <a:cubicBezTo>
                    <a:pt x="832" y="1566"/>
                    <a:pt x="961" y="1527"/>
                    <a:pt x="1073" y="1447"/>
                  </a:cubicBezTo>
                  <a:lnTo>
                    <a:pt x="1522" y="1121"/>
                  </a:lnTo>
                  <a:cubicBezTo>
                    <a:pt x="1810" y="920"/>
                    <a:pt x="1867" y="518"/>
                    <a:pt x="1647" y="241"/>
                  </a:cubicBezTo>
                  <a:cubicBezTo>
                    <a:pt x="1528" y="82"/>
                    <a:pt x="1344" y="0"/>
                    <a:pt x="115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89"/>
            <p:cNvSpPr/>
            <p:nvPr/>
          </p:nvSpPr>
          <p:spPr>
            <a:xfrm>
              <a:off x="6797313" y="2263180"/>
              <a:ext cx="45509" cy="40125"/>
            </a:xfrm>
            <a:custGeom>
              <a:avLst/>
              <a:gdLst/>
              <a:ahLst/>
              <a:cxnLst/>
              <a:rect l="l" t="t" r="r" b="b"/>
              <a:pathLst>
                <a:path w="1733" h="1528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1360" y="269"/>
                    <a:pt x="1264" y="566"/>
                    <a:pt x="1044" y="728"/>
                  </a:cubicBezTo>
                  <a:lnTo>
                    <a:pt x="585" y="1054"/>
                  </a:lnTo>
                  <a:cubicBezTo>
                    <a:pt x="476" y="1132"/>
                    <a:pt x="348" y="1172"/>
                    <a:pt x="221" y="1172"/>
                  </a:cubicBezTo>
                  <a:cubicBezTo>
                    <a:pt x="146" y="1172"/>
                    <a:pt x="72" y="1158"/>
                    <a:pt x="1" y="1130"/>
                  </a:cubicBezTo>
                  <a:lnTo>
                    <a:pt x="1" y="1130"/>
                  </a:lnTo>
                  <a:cubicBezTo>
                    <a:pt x="95" y="1383"/>
                    <a:pt x="332" y="1527"/>
                    <a:pt x="576" y="1527"/>
                  </a:cubicBezTo>
                  <a:cubicBezTo>
                    <a:pt x="701" y="1527"/>
                    <a:pt x="828" y="1489"/>
                    <a:pt x="939" y="1408"/>
                  </a:cubicBezTo>
                  <a:lnTo>
                    <a:pt x="1398" y="1082"/>
                  </a:lnTo>
                  <a:cubicBezTo>
                    <a:pt x="1676" y="881"/>
                    <a:pt x="1733" y="479"/>
                    <a:pt x="1522" y="202"/>
                  </a:cubicBezTo>
                  <a:cubicBezTo>
                    <a:pt x="1455" y="116"/>
                    <a:pt x="1360" y="39"/>
                    <a:pt x="125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8" name="Google Shape;13128;p89"/>
            <p:cNvSpPr/>
            <p:nvPr/>
          </p:nvSpPr>
          <p:spPr>
            <a:xfrm>
              <a:off x="6799335" y="2099843"/>
              <a:ext cx="70639" cy="108848"/>
            </a:xfrm>
            <a:custGeom>
              <a:avLst/>
              <a:gdLst/>
              <a:ahLst/>
              <a:cxnLst/>
              <a:rect l="l" t="t" r="r" b="b"/>
              <a:pathLst>
                <a:path w="2690" h="4145" extrusionOk="0">
                  <a:moveTo>
                    <a:pt x="574" y="0"/>
                  </a:moveTo>
                  <a:cubicBezTo>
                    <a:pt x="479" y="0"/>
                    <a:pt x="393" y="67"/>
                    <a:pt x="374" y="163"/>
                  </a:cubicBezTo>
                  <a:lnTo>
                    <a:pt x="0" y="1665"/>
                  </a:lnTo>
                  <a:lnTo>
                    <a:pt x="0" y="3321"/>
                  </a:lnTo>
                  <a:cubicBezTo>
                    <a:pt x="0" y="3771"/>
                    <a:pt x="364" y="4144"/>
                    <a:pt x="823" y="4144"/>
                  </a:cubicBezTo>
                  <a:cubicBezTo>
                    <a:pt x="1283" y="4144"/>
                    <a:pt x="1656" y="3771"/>
                    <a:pt x="1656" y="3321"/>
                  </a:cubicBezTo>
                  <a:lnTo>
                    <a:pt x="1656" y="2077"/>
                  </a:lnTo>
                  <a:lnTo>
                    <a:pt x="2690" y="1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89"/>
            <p:cNvSpPr/>
            <p:nvPr/>
          </p:nvSpPr>
          <p:spPr>
            <a:xfrm>
              <a:off x="6799335" y="2100053"/>
              <a:ext cx="29936" cy="108638"/>
            </a:xfrm>
            <a:custGeom>
              <a:avLst/>
              <a:gdLst/>
              <a:ahLst/>
              <a:cxnLst/>
              <a:rect l="l" t="t" r="r" b="b"/>
              <a:pathLst>
                <a:path w="1140" h="4137" extrusionOk="0">
                  <a:moveTo>
                    <a:pt x="556" y="1"/>
                  </a:moveTo>
                  <a:cubicBezTo>
                    <a:pt x="468" y="1"/>
                    <a:pt x="391" y="65"/>
                    <a:pt x="374" y="155"/>
                  </a:cubicBezTo>
                  <a:lnTo>
                    <a:pt x="0" y="1657"/>
                  </a:lnTo>
                  <a:lnTo>
                    <a:pt x="0" y="3313"/>
                  </a:lnTo>
                  <a:cubicBezTo>
                    <a:pt x="0" y="3763"/>
                    <a:pt x="364" y="4136"/>
                    <a:pt x="823" y="4136"/>
                  </a:cubicBezTo>
                  <a:cubicBezTo>
                    <a:pt x="929" y="4136"/>
                    <a:pt x="1034" y="4117"/>
                    <a:pt x="1139" y="4079"/>
                  </a:cubicBezTo>
                  <a:cubicBezTo>
                    <a:pt x="823" y="3945"/>
                    <a:pt x="622" y="3648"/>
                    <a:pt x="622" y="3313"/>
                  </a:cubicBezTo>
                  <a:lnTo>
                    <a:pt x="622" y="1657"/>
                  </a:lnTo>
                  <a:lnTo>
                    <a:pt x="1034" y="2"/>
                  </a:lnTo>
                  <a:lnTo>
                    <a:pt x="574" y="2"/>
                  </a:lnTo>
                  <a:cubicBezTo>
                    <a:pt x="568" y="1"/>
                    <a:pt x="562" y="1"/>
                    <a:pt x="55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0" name="Google Shape;13130;p89"/>
          <p:cNvGrpSpPr/>
          <p:nvPr/>
        </p:nvGrpSpPr>
        <p:grpSpPr>
          <a:xfrm>
            <a:off x="7104188" y="1971904"/>
            <a:ext cx="347341" cy="348103"/>
            <a:chOff x="7104188" y="1971904"/>
            <a:chExt cx="347341" cy="348103"/>
          </a:xfrm>
        </p:grpSpPr>
        <p:sp>
          <p:nvSpPr>
            <p:cNvPr id="13131" name="Google Shape;13131;p89"/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89"/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89"/>
            <p:cNvSpPr/>
            <p:nvPr/>
          </p:nvSpPr>
          <p:spPr>
            <a:xfrm>
              <a:off x="7104923" y="2129490"/>
              <a:ext cx="122923" cy="123159"/>
            </a:xfrm>
            <a:custGeom>
              <a:avLst/>
              <a:gdLst/>
              <a:ahLst/>
              <a:cxnLst/>
              <a:rect l="l" t="t" r="r" b="b"/>
              <a:pathLst>
                <a:path w="4681" h="4690" extrusionOk="0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89"/>
            <p:cNvSpPr/>
            <p:nvPr/>
          </p:nvSpPr>
          <p:spPr>
            <a:xfrm>
              <a:off x="7138352" y="2129490"/>
              <a:ext cx="89494" cy="123159"/>
            </a:xfrm>
            <a:custGeom>
              <a:avLst/>
              <a:gdLst/>
              <a:ahLst/>
              <a:cxnLst/>
              <a:rect l="l" t="t" r="r" b="b"/>
              <a:pathLst>
                <a:path w="3408" h="4690" extrusionOk="0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89"/>
            <p:cNvSpPr/>
            <p:nvPr/>
          </p:nvSpPr>
          <p:spPr>
            <a:xfrm>
              <a:off x="7104188" y="2222477"/>
              <a:ext cx="123159" cy="97293"/>
            </a:xfrm>
            <a:custGeom>
              <a:avLst/>
              <a:gdLst/>
              <a:ahLst/>
              <a:cxnLst/>
              <a:rect l="l" t="t" r="r" b="b"/>
              <a:pathLst>
                <a:path w="4690" h="3705" extrusionOk="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89"/>
            <p:cNvSpPr/>
            <p:nvPr/>
          </p:nvSpPr>
          <p:spPr>
            <a:xfrm>
              <a:off x="7144891" y="2222477"/>
              <a:ext cx="41753" cy="27678"/>
            </a:xfrm>
            <a:custGeom>
              <a:avLst/>
              <a:gdLst/>
              <a:ahLst/>
              <a:cxnLst/>
              <a:rect l="l" t="t" r="r" b="b"/>
              <a:pathLst>
                <a:path w="1590" h="1054" extrusionOk="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89"/>
            <p:cNvSpPr/>
            <p:nvPr/>
          </p:nvSpPr>
          <p:spPr>
            <a:xfrm>
              <a:off x="7104188" y="2258663"/>
              <a:ext cx="123159" cy="61343"/>
            </a:xfrm>
            <a:custGeom>
              <a:avLst/>
              <a:gdLst/>
              <a:ahLst/>
              <a:cxnLst/>
              <a:rect l="l" t="t" r="r" b="b"/>
              <a:pathLst>
                <a:path w="4690" h="2336" extrusionOk="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89"/>
            <p:cNvSpPr/>
            <p:nvPr/>
          </p:nvSpPr>
          <p:spPr>
            <a:xfrm>
              <a:off x="7124539" y="2169011"/>
              <a:ext cx="82194" cy="67304"/>
            </a:xfrm>
            <a:custGeom>
              <a:avLst/>
              <a:gdLst/>
              <a:ahLst/>
              <a:cxnLst/>
              <a:rect l="l" t="t" r="r" b="b"/>
              <a:pathLst>
                <a:path w="3130" h="2563" extrusionOk="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89"/>
            <p:cNvSpPr/>
            <p:nvPr/>
          </p:nvSpPr>
          <p:spPr>
            <a:xfrm>
              <a:off x="7124277" y="2169011"/>
              <a:ext cx="82456" cy="66569"/>
            </a:xfrm>
            <a:custGeom>
              <a:avLst/>
              <a:gdLst/>
              <a:ahLst/>
              <a:cxnLst/>
              <a:rect l="l" t="t" r="r" b="b"/>
              <a:pathLst>
                <a:path w="3140" h="2535" extrusionOk="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89"/>
            <p:cNvSpPr/>
            <p:nvPr/>
          </p:nvSpPr>
          <p:spPr>
            <a:xfrm>
              <a:off x="7104188" y="2272476"/>
              <a:ext cx="27415" cy="47531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89"/>
            <p:cNvSpPr/>
            <p:nvPr/>
          </p:nvSpPr>
          <p:spPr>
            <a:xfrm>
              <a:off x="7199932" y="2272476"/>
              <a:ext cx="27415" cy="47531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89"/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89"/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89"/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89"/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89"/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89"/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89"/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89"/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89"/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89"/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89"/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89"/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89"/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89"/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89"/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89"/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89"/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89"/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0" name="Google Shape;13160;p89"/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1" name="Google Shape;13161;p89"/>
          <p:cNvGrpSpPr/>
          <p:nvPr/>
        </p:nvGrpSpPr>
        <p:grpSpPr>
          <a:xfrm>
            <a:off x="7551264" y="1971904"/>
            <a:ext cx="344321" cy="348155"/>
            <a:chOff x="7551264" y="1971904"/>
            <a:chExt cx="344321" cy="348155"/>
          </a:xfrm>
        </p:grpSpPr>
        <p:sp>
          <p:nvSpPr>
            <p:cNvPr id="13162" name="Google Shape;13162;p89"/>
            <p:cNvSpPr/>
            <p:nvPr/>
          </p:nvSpPr>
          <p:spPr>
            <a:xfrm>
              <a:off x="7820665" y="1973164"/>
              <a:ext cx="9086" cy="73659"/>
            </a:xfrm>
            <a:custGeom>
              <a:avLst/>
              <a:gdLst/>
              <a:ahLst/>
              <a:cxnLst/>
              <a:rect l="l" t="t" r="r" b="b"/>
              <a:pathLst>
                <a:path w="346" h="2805" extrusionOk="0">
                  <a:moveTo>
                    <a:pt x="1" y="1"/>
                  </a:moveTo>
                  <a:lnTo>
                    <a:pt x="1" y="2805"/>
                  </a:lnTo>
                  <a:lnTo>
                    <a:pt x="346" y="2805"/>
                  </a:lnTo>
                  <a:lnTo>
                    <a:pt x="346" y="3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3" name="Google Shape;13163;p89"/>
            <p:cNvSpPr/>
            <p:nvPr/>
          </p:nvSpPr>
          <p:spPr>
            <a:xfrm>
              <a:off x="7625396" y="1971904"/>
              <a:ext cx="270189" cy="348103"/>
            </a:xfrm>
            <a:custGeom>
              <a:avLst/>
              <a:gdLst/>
              <a:ahLst/>
              <a:cxnLst/>
              <a:rect l="l" t="t" r="r" b="b"/>
              <a:pathLst>
                <a:path w="10289" h="13256" extrusionOk="0">
                  <a:moveTo>
                    <a:pt x="269" y="1"/>
                  </a:moveTo>
                  <a:cubicBezTo>
                    <a:pt x="116" y="1"/>
                    <a:pt x="1" y="135"/>
                    <a:pt x="20" y="288"/>
                  </a:cubicBezTo>
                  <a:lnTo>
                    <a:pt x="20" y="5408"/>
                  </a:lnTo>
                  <a:lnTo>
                    <a:pt x="173" y="5408"/>
                  </a:lnTo>
                  <a:cubicBezTo>
                    <a:pt x="1111" y="5446"/>
                    <a:pt x="1848" y="6212"/>
                    <a:pt x="1848" y="7150"/>
                  </a:cubicBezTo>
                  <a:lnTo>
                    <a:pt x="1848" y="7849"/>
                  </a:lnTo>
                  <a:cubicBezTo>
                    <a:pt x="2039" y="8126"/>
                    <a:pt x="1972" y="8499"/>
                    <a:pt x="1704" y="8700"/>
                  </a:cubicBezTo>
                  <a:lnTo>
                    <a:pt x="1456" y="8882"/>
                  </a:lnTo>
                  <a:cubicBezTo>
                    <a:pt x="1369" y="9284"/>
                    <a:pt x="1101" y="9629"/>
                    <a:pt x="738" y="9801"/>
                  </a:cubicBezTo>
                  <a:lnTo>
                    <a:pt x="738" y="10212"/>
                  </a:lnTo>
                  <a:lnTo>
                    <a:pt x="2011" y="10720"/>
                  </a:lnTo>
                  <a:cubicBezTo>
                    <a:pt x="2575" y="10949"/>
                    <a:pt x="2939" y="11514"/>
                    <a:pt x="2910" y="12126"/>
                  </a:cubicBezTo>
                  <a:lnTo>
                    <a:pt x="2910" y="13256"/>
                  </a:lnTo>
                  <a:lnTo>
                    <a:pt x="9897" y="13256"/>
                  </a:lnTo>
                  <a:cubicBezTo>
                    <a:pt x="10059" y="13227"/>
                    <a:pt x="10289" y="13122"/>
                    <a:pt x="10289" y="12672"/>
                  </a:cubicBezTo>
                  <a:lnTo>
                    <a:pt x="10289" y="2853"/>
                  </a:lnTo>
                  <a:lnTo>
                    <a:pt x="8576" y="1561"/>
                  </a:lnTo>
                  <a:lnTo>
                    <a:pt x="7437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89"/>
            <p:cNvSpPr/>
            <p:nvPr/>
          </p:nvSpPr>
          <p:spPr>
            <a:xfrm>
              <a:off x="7625396" y="1971904"/>
              <a:ext cx="86238" cy="348103"/>
            </a:xfrm>
            <a:custGeom>
              <a:avLst/>
              <a:gdLst/>
              <a:ahLst/>
              <a:cxnLst/>
              <a:rect l="l" t="t" r="r" b="b"/>
              <a:pathLst>
                <a:path w="3284" h="13256" extrusionOk="0">
                  <a:moveTo>
                    <a:pt x="278" y="1"/>
                  </a:moveTo>
                  <a:cubicBezTo>
                    <a:pt x="125" y="11"/>
                    <a:pt x="1" y="144"/>
                    <a:pt x="20" y="288"/>
                  </a:cubicBezTo>
                  <a:lnTo>
                    <a:pt x="20" y="5408"/>
                  </a:lnTo>
                  <a:lnTo>
                    <a:pt x="183" y="5408"/>
                  </a:lnTo>
                  <a:cubicBezTo>
                    <a:pt x="1111" y="5446"/>
                    <a:pt x="1857" y="6212"/>
                    <a:pt x="1857" y="7150"/>
                  </a:cubicBezTo>
                  <a:lnTo>
                    <a:pt x="1857" y="7849"/>
                  </a:lnTo>
                  <a:cubicBezTo>
                    <a:pt x="1924" y="7954"/>
                    <a:pt x="1963" y="8078"/>
                    <a:pt x="1963" y="8203"/>
                  </a:cubicBezTo>
                  <a:cubicBezTo>
                    <a:pt x="1963" y="8394"/>
                    <a:pt x="1704" y="8480"/>
                    <a:pt x="1551" y="8595"/>
                  </a:cubicBezTo>
                  <a:lnTo>
                    <a:pt x="1456" y="8882"/>
                  </a:lnTo>
                  <a:cubicBezTo>
                    <a:pt x="1379" y="9294"/>
                    <a:pt x="1111" y="9629"/>
                    <a:pt x="738" y="9810"/>
                  </a:cubicBezTo>
                  <a:lnTo>
                    <a:pt x="738" y="10212"/>
                  </a:lnTo>
                  <a:lnTo>
                    <a:pt x="2011" y="10729"/>
                  </a:lnTo>
                  <a:cubicBezTo>
                    <a:pt x="2575" y="10949"/>
                    <a:pt x="2939" y="11514"/>
                    <a:pt x="2920" y="12126"/>
                  </a:cubicBezTo>
                  <a:lnTo>
                    <a:pt x="2728" y="13256"/>
                  </a:lnTo>
                  <a:lnTo>
                    <a:pt x="3264" y="13256"/>
                  </a:lnTo>
                  <a:lnTo>
                    <a:pt x="3264" y="12126"/>
                  </a:lnTo>
                  <a:cubicBezTo>
                    <a:pt x="3283" y="11514"/>
                    <a:pt x="2920" y="10959"/>
                    <a:pt x="2346" y="10729"/>
                  </a:cubicBezTo>
                  <a:lnTo>
                    <a:pt x="1073" y="10212"/>
                  </a:lnTo>
                  <a:lnTo>
                    <a:pt x="1073" y="9810"/>
                  </a:lnTo>
                  <a:cubicBezTo>
                    <a:pt x="1446" y="9629"/>
                    <a:pt x="1714" y="9294"/>
                    <a:pt x="1791" y="8892"/>
                  </a:cubicBezTo>
                  <a:lnTo>
                    <a:pt x="2049" y="8710"/>
                  </a:lnTo>
                  <a:cubicBezTo>
                    <a:pt x="2317" y="8509"/>
                    <a:pt x="2384" y="8136"/>
                    <a:pt x="2192" y="7858"/>
                  </a:cubicBezTo>
                  <a:lnTo>
                    <a:pt x="2192" y="7150"/>
                  </a:lnTo>
                  <a:cubicBezTo>
                    <a:pt x="2192" y="6212"/>
                    <a:pt x="1456" y="5446"/>
                    <a:pt x="518" y="5408"/>
                  </a:cubicBezTo>
                  <a:lnTo>
                    <a:pt x="365" y="5408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89"/>
            <p:cNvSpPr/>
            <p:nvPr/>
          </p:nvSpPr>
          <p:spPr>
            <a:xfrm>
              <a:off x="7685715" y="2063893"/>
              <a:ext cx="103333" cy="11344"/>
            </a:xfrm>
            <a:custGeom>
              <a:avLst/>
              <a:gdLst/>
              <a:ahLst/>
              <a:cxnLst/>
              <a:rect l="l" t="t" r="r" b="b"/>
              <a:pathLst>
                <a:path w="3935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3657" y="431"/>
                  </a:lnTo>
                  <a:cubicBezTo>
                    <a:pt x="3934" y="431"/>
                    <a:pt x="3934" y="1"/>
                    <a:pt x="3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89"/>
            <p:cNvSpPr/>
            <p:nvPr/>
          </p:nvSpPr>
          <p:spPr>
            <a:xfrm>
              <a:off x="7685715" y="2102337"/>
              <a:ext cx="148553" cy="11344"/>
            </a:xfrm>
            <a:custGeom>
              <a:avLst/>
              <a:gdLst/>
              <a:ahLst/>
              <a:cxnLst/>
              <a:rect l="l" t="t" r="r" b="b"/>
              <a:pathLst>
                <a:path w="5657" h="432" extrusionOk="0">
                  <a:moveTo>
                    <a:pt x="288" y="1"/>
                  </a:moveTo>
                  <a:cubicBezTo>
                    <a:pt x="1" y="1"/>
                    <a:pt x="1" y="432"/>
                    <a:pt x="288" y="432"/>
                  </a:cubicBezTo>
                  <a:lnTo>
                    <a:pt x="5379" y="432"/>
                  </a:lnTo>
                  <a:cubicBezTo>
                    <a:pt x="5657" y="432"/>
                    <a:pt x="5657" y="1"/>
                    <a:pt x="5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89"/>
            <p:cNvSpPr/>
            <p:nvPr/>
          </p:nvSpPr>
          <p:spPr>
            <a:xfrm>
              <a:off x="7685715" y="2140808"/>
              <a:ext cx="148553" cy="11318"/>
            </a:xfrm>
            <a:custGeom>
              <a:avLst/>
              <a:gdLst/>
              <a:ahLst/>
              <a:cxnLst/>
              <a:rect l="l" t="t" r="r" b="b"/>
              <a:pathLst>
                <a:path w="5657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89"/>
            <p:cNvSpPr/>
            <p:nvPr/>
          </p:nvSpPr>
          <p:spPr>
            <a:xfrm>
              <a:off x="7685715" y="2179253"/>
              <a:ext cx="148553" cy="11344"/>
            </a:xfrm>
            <a:custGeom>
              <a:avLst/>
              <a:gdLst/>
              <a:ahLst/>
              <a:cxnLst/>
              <a:rect l="l" t="t" r="r" b="b"/>
              <a:pathLst>
                <a:path w="5657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89"/>
            <p:cNvSpPr/>
            <p:nvPr/>
          </p:nvSpPr>
          <p:spPr>
            <a:xfrm>
              <a:off x="7685715" y="2217461"/>
              <a:ext cx="148553" cy="11318"/>
            </a:xfrm>
            <a:custGeom>
              <a:avLst/>
              <a:gdLst/>
              <a:ahLst/>
              <a:cxnLst/>
              <a:rect l="l" t="t" r="r" b="b"/>
              <a:pathLst>
                <a:path w="5657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89"/>
            <p:cNvSpPr/>
            <p:nvPr/>
          </p:nvSpPr>
          <p:spPr>
            <a:xfrm>
              <a:off x="7552367" y="2239309"/>
              <a:ext cx="152492" cy="80487"/>
            </a:xfrm>
            <a:custGeom>
              <a:avLst/>
              <a:gdLst/>
              <a:ahLst/>
              <a:cxnLst/>
              <a:rect l="l" t="t" r="r" b="b"/>
              <a:pathLst>
                <a:path w="5807" h="3065" extrusionOk="0">
                  <a:moveTo>
                    <a:pt x="2208" y="1"/>
                  </a:moveTo>
                  <a:lnTo>
                    <a:pt x="897" y="537"/>
                  </a:lnTo>
                  <a:cubicBezTo>
                    <a:pt x="763" y="584"/>
                    <a:pt x="648" y="651"/>
                    <a:pt x="533" y="738"/>
                  </a:cubicBezTo>
                  <a:lnTo>
                    <a:pt x="504" y="766"/>
                  </a:lnTo>
                  <a:lnTo>
                    <a:pt x="485" y="785"/>
                  </a:lnTo>
                  <a:lnTo>
                    <a:pt x="475" y="795"/>
                  </a:lnTo>
                  <a:lnTo>
                    <a:pt x="437" y="824"/>
                  </a:lnTo>
                  <a:cubicBezTo>
                    <a:pt x="207" y="1063"/>
                    <a:pt x="54" y="1369"/>
                    <a:pt x="6" y="1695"/>
                  </a:cubicBezTo>
                  <a:cubicBezTo>
                    <a:pt x="6" y="1714"/>
                    <a:pt x="6" y="1733"/>
                    <a:pt x="6" y="1752"/>
                  </a:cubicBezTo>
                  <a:cubicBezTo>
                    <a:pt x="1" y="1769"/>
                    <a:pt x="2" y="1773"/>
                    <a:pt x="4" y="1773"/>
                  </a:cubicBezTo>
                  <a:cubicBezTo>
                    <a:pt x="5" y="1773"/>
                    <a:pt x="6" y="1771"/>
                    <a:pt x="6" y="1771"/>
                  </a:cubicBezTo>
                  <a:lnTo>
                    <a:pt x="6" y="1819"/>
                  </a:lnTo>
                  <a:lnTo>
                    <a:pt x="6" y="1848"/>
                  </a:lnTo>
                  <a:lnTo>
                    <a:pt x="6" y="1857"/>
                  </a:lnTo>
                  <a:lnTo>
                    <a:pt x="6" y="1934"/>
                  </a:lnTo>
                  <a:lnTo>
                    <a:pt x="6" y="2144"/>
                  </a:lnTo>
                  <a:lnTo>
                    <a:pt x="6" y="2786"/>
                  </a:lnTo>
                  <a:cubicBezTo>
                    <a:pt x="6" y="2938"/>
                    <a:pt x="141" y="3065"/>
                    <a:pt x="291" y="3065"/>
                  </a:cubicBezTo>
                  <a:cubicBezTo>
                    <a:pt x="301" y="3065"/>
                    <a:pt x="312" y="3064"/>
                    <a:pt x="322" y="3063"/>
                  </a:cubicBezTo>
                  <a:lnTo>
                    <a:pt x="5481" y="3063"/>
                  </a:lnTo>
                  <a:cubicBezTo>
                    <a:pt x="5492" y="3064"/>
                    <a:pt x="5503" y="3065"/>
                    <a:pt x="5513" y="3065"/>
                  </a:cubicBezTo>
                  <a:cubicBezTo>
                    <a:pt x="5671" y="3065"/>
                    <a:pt x="5797" y="2938"/>
                    <a:pt x="5806" y="2786"/>
                  </a:cubicBezTo>
                  <a:lnTo>
                    <a:pt x="5806" y="2144"/>
                  </a:lnTo>
                  <a:lnTo>
                    <a:pt x="5806" y="1934"/>
                  </a:lnTo>
                  <a:lnTo>
                    <a:pt x="5777" y="1943"/>
                  </a:lnTo>
                  <a:lnTo>
                    <a:pt x="5777" y="1876"/>
                  </a:lnTo>
                  <a:lnTo>
                    <a:pt x="5777" y="1867"/>
                  </a:lnTo>
                  <a:lnTo>
                    <a:pt x="5777" y="1829"/>
                  </a:lnTo>
                  <a:lnTo>
                    <a:pt x="5777" y="1781"/>
                  </a:lnTo>
                  <a:lnTo>
                    <a:pt x="5777" y="1762"/>
                  </a:lnTo>
                  <a:cubicBezTo>
                    <a:pt x="5777" y="1762"/>
                    <a:pt x="5777" y="1723"/>
                    <a:pt x="5777" y="1704"/>
                  </a:cubicBezTo>
                  <a:cubicBezTo>
                    <a:pt x="5730" y="1379"/>
                    <a:pt x="5586" y="1073"/>
                    <a:pt x="5347" y="833"/>
                  </a:cubicBezTo>
                  <a:lnTo>
                    <a:pt x="5308" y="805"/>
                  </a:lnTo>
                  <a:lnTo>
                    <a:pt x="5299" y="795"/>
                  </a:lnTo>
                  <a:lnTo>
                    <a:pt x="5280" y="776"/>
                  </a:lnTo>
                  <a:lnTo>
                    <a:pt x="5251" y="747"/>
                  </a:lnTo>
                  <a:cubicBezTo>
                    <a:pt x="5146" y="661"/>
                    <a:pt x="5021" y="594"/>
                    <a:pt x="4887" y="546"/>
                  </a:cubicBezTo>
                  <a:lnTo>
                    <a:pt x="3576" y="10"/>
                  </a:lnTo>
                  <a:lnTo>
                    <a:pt x="3241" y="355"/>
                  </a:lnTo>
                  <a:lnTo>
                    <a:pt x="2878" y="680"/>
                  </a:lnTo>
                  <a:lnTo>
                    <a:pt x="2543" y="345"/>
                  </a:lnTo>
                  <a:lnTo>
                    <a:pt x="220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89"/>
            <p:cNvSpPr/>
            <p:nvPr/>
          </p:nvSpPr>
          <p:spPr>
            <a:xfrm>
              <a:off x="7551264" y="2239808"/>
              <a:ext cx="61842" cy="80251"/>
            </a:xfrm>
            <a:custGeom>
              <a:avLst/>
              <a:gdLst/>
              <a:ahLst/>
              <a:cxnLst/>
              <a:rect l="l" t="t" r="r" b="b"/>
              <a:pathLst>
                <a:path w="2355" h="3056" extrusionOk="0">
                  <a:moveTo>
                    <a:pt x="2250" y="1"/>
                  </a:moveTo>
                  <a:lnTo>
                    <a:pt x="929" y="518"/>
                  </a:lnTo>
                  <a:cubicBezTo>
                    <a:pt x="364" y="747"/>
                    <a:pt x="1" y="1312"/>
                    <a:pt x="29" y="1924"/>
                  </a:cubicBezTo>
                  <a:lnTo>
                    <a:pt x="29" y="2776"/>
                  </a:lnTo>
                  <a:cubicBezTo>
                    <a:pt x="29" y="2928"/>
                    <a:pt x="155" y="3056"/>
                    <a:pt x="312" y="3056"/>
                  </a:cubicBezTo>
                  <a:cubicBezTo>
                    <a:pt x="323" y="3056"/>
                    <a:pt x="334" y="3055"/>
                    <a:pt x="345" y="3054"/>
                  </a:cubicBezTo>
                  <a:lnTo>
                    <a:pt x="412" y="3054"/>
                  </a:lnTo>
                  <a:lnTo>
                    <a:pt x="412" y="1924"/>
                  </a:lnTo>
                  <a:cubicBezTo>
                    <a:pt x="383" y="1312"/>
                    <a:pt x="747" y="747"/>
                    <a:pt x="1321" y="518"/>
                  </a:cubicBezTo>
                  <a:lnTo>
                    <a:pt x="2355" y="106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89"/>
            <p:cNvSpPr/>
            <p:nvPr/>
          </p:nvSpPr>
          <p:spPr>
            <a:xfrm>
              <a:off x="7579677" y="2113156"/>
              <a:ext cx="96532" cy="68381"/>
            </a:xfrm>
            <a:custGeom>
              <a:avLst/>
              <a:gdLst/>
              <a:ahLst/>
              <a:cxnLst/>
              <a:rect l="l" t="t" r="r" b="b"/>
              <a:pathLst>
                <a:path w="3676" h="2604" extrusionOk="0">
                  <a:moveTo>
                    <a:pt x="3254" y="2221"/>
                  </a:moveTo>
                  <a:lnTo>
                    <a:pt x="3225" y="2240"/>
                  </a:lnTo>
                  <a:lnTo>
                    <a:pt x="3216" y="2249"/>
                  </a:lnTo>
                  <a:lnTo>
                    <a:pt x="3187" y="2269"/>
                  </a:lnTo>
                  <a:lnTo>
                    <a:pt x="3187" y="2269"/>
                  </a:lnTo>
                  <a:lnTo>
                    <a:pt x="3225" y="2240"/>
                  </a:lnTo>
                  <a:lnTo>
                    <a:pt x="3225" y="2230"/>
                  </a:lnTo>
                  <a:lnTo>
                    <a:pt x="3235" y="2221"/>
                  </a:lnTo>
                  <a:lnTo>
                    <a:pt x="3225" y="2240"/>
                  </a:lnTo>
                  <a:lnTo>
                    <a:pt x="3235" y="2230"/>
                  </a:lnTo>
                  <a:lnTo>
                    <a:pt x="3254" y="2221"/>
                  </a:lnTo>
                  <a:close/>
                  <a:moveTo>
                    <a:pt x="1771" y="0"/>
                  </a:moveTo>
                  <a:cubicBezTo>
                    <a:pt x="794" y="0"/>
                    <a:pt x="0" y="795"/>
                    <a:pt x="0" y="1771"/>
                  </a:cubicBezTo>
                  <a:lnTo>
                    <a:pt x="0" y="2604"/>
                  </a:lnTo>
                  <a:cubicBezTo>
                    <a:pt x="0" y="2604"/>
                    <a:pt x="402" y="2556"/>
                    <a:pt x="450" y="2364"/>
                  </a:cubicBezTo>
                  <a:cubicBezTo>
                    <a:pt x="469" y="2345"/>
                    <a:pt x="479" y="2316"/>
                    <a:pt x="488" y="2297"/>
                  </a:cubicBezTo>
                  <a:cubicBezTo>
                    <a:pt x="718" y="2288"/>
                    <a:pt x="1780" y="2278"/>
                    <a:pt x="2393" y="1551"/>
                  </a:cubicBezTo>
                  <a:cubicBezTo>
                    <a:pt x="2527" y="1905"/>
                    <a:pt x="2814" y="2182"/>
                    <a:pt x="3187" y="2288"/>
                  </a:cubicBezTo>
                  <a:cubicBezTo>
                    <a:pt x="3197" y="2316"/>
                    <a:pt x="3206" y="2336"/>
                    <a:pt x="3225" y="2355"/>
                  </a:cubicBezTo>
                  <a:cubicBezTo>
                    <a:pt x="3273" y="2556"/>
                    <a:pt x="3675" y="2594"/>
                    <a:pt x="3675" y="2594"/>
                  </a:cubicBezTo>
                  <a:lnTo>
                    <a:pt x="3675" y="1771"/>
                  </a:lnTo>
                  <a:cubicBezTo>
                    <a:pt x="3675" y="795"/>
                    <a:pt x="2881" y="0"/>
                    <a:pt x="1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89"/>
            <p:cNvSpPr/>
            <p:nvPr/>
          </p:nvSpPr>
          <p:spPr>
            <a:xfrm>
              <a:off x="7579677" y="2113393"/>
              <a:ext cx="52284" cy="68145"/>
            </a:xfrm>
            <a:custGeom>
              <a:avLst/>
              <a:gdLst/>
              <a:ahLst/>
              <a:cxnLst/>
              <a:rect l="l" t="t" r="r" b="b"/>
              <a:pathLst>
                <a:path w="1991" h="2595" extrusionOk="0">
                  <a:moveTo>
                    <a:pt x="1761" y="1"/>
                  </a:moveTo>
                  <a:cubicBezTo>
                    <a:pt x="785" y="1"/>
                    <a:pt x="0" y="795"/>
                    <a:pt x="0" y="1762"/>
                  </a:cubicBezTo>
                  <a:lnTo>
                    <a:pt x="0" y="2595"/>
                  </a:lnTo>
                  <a:cubicBezTo>
                    <a:pt x="105" y="2575"/>
                    <a:pt x="211" y="2547"/>
                    <a:pt x="316" y="2508"/>
                  </a:cubicBezTo>
                  <a:lnTo>
                    <a:pt x="316" y="2212"/>
                  </a:lnTo>
                  <a:lnTo>
                    <a:pt x="316" y="1762"/>
                  </a:lnTo>
                  <a:cubicBezTo>
                    <a:pt x="316" y="824"/>
                    <a:pt x="1053" y="49"/>
                    <a:pt x="19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89"/>
            <p:cNvSpPr/>
            <p:nvPr/>
          </p:nvSpPr>
          <p:spPr>
            <a:xfrm>
              <a:off x="7662843" y="2174263"/>
              <a:ext cx="20903" cy="28387"/>
            </a:xfrm>
            <a:custGeom>
              <a:avLst/>
              <a:gdLst/>
              <a:ahLst/>
              <a:cxnLst/>
              <a:rect l="l" t="t" r="r" b="b"/>
              <a:pathLst>
                <a:path w="796" h="1081" extrusionOk="0">
                  <a:moveTo>
                    <a:pt x="231" y="1"/>
                  </a:moveTo>
                  <a:cubicBezTo>
                    <a:pt x="114" y="1"/>
                    <a:pt x="1" y="97"/>
                    <a:pt x="1" y="229"/>
                  </a:cubicBezTo>
                  <a:lnTo>
                    <a:pt x="1" y="860"/>
                  </a:lnTo>
                  <a:cubicBezTo>
                    <a:pt x="1" y="975"/>
                    <a:pt x="106" y="1080"/>
                    <a:pt x="231" y="1080"/>
                  </a:cubicBezTo>
                  <a:cubicBezTo>
                    <a:pt x="250" y="1080"/>
                    <a:pt x="269" y="1080"/>
                    <a:pt x="298" y="1071"/>
                  </a:cubicBezTo>
                  <a:cubicBezTo>
                    <a:pt x="336" y="1052"/>
                    <a:pt x="374" y="1033"/>
                    <a:pt x="412" y="1013"/>
                  </a:cubicBezTo>
                  <a:cubicBezTo>
                    <a:pt x="451" y="975"/>
                    <a:pt x="489" y="937"/>
                    <a:pt x="537" y="908"/>
                  </a:cubicBezTo>
                  <a:cubicBezTo>
                    <a:pt x="795" y="602"/>
                    <a:pt x="661" y="133"/>
                    <a:pt x="278" y="9"/>
                  </a:cubicBezTo>
                  <a:lnTo>
                    <a:pt x="288" y="9"/>
                  </a:lnTo>
                  <a:cubicBezTo>
                    <a:pt x="269" y="3"/>
                    <a:pt x="250" y="1"/>
                    <a:pt x="23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5" name="Google Shape;13175;p89"/>
            <p:cNvSpPr/>
            <p:nvPr/>
          </p:nvSpPr>
          <p:spPr>
            <a:xfrm>
              <a:off x="7571878" y="2174237"/>
              <a:ext cx="21139" cy="28361"/>
            </a:xfrm>
            <a:custGeom>
              <a:avLst/>
              <a:gdLst/>
              <a:ahLst/>
              <a:cxnLst/>
              <a:rect l="l" t="t" r="r" b="b"/>
              <a:pathLst>
                <a:path w="805" h="1080" extrusionOk="0">
                  <a:moveTo>
                    <a:pt x="583" y="0"/>
                  </a:moveTo>
                  <a:cubicBezTo>
                    <a:pt x="561" y="0"/>
                    <a:pt x="538" y="4"/>
                    <a:pt x="517" y="10"/>
                  </a:cubicBezTo>
                  <a:cubicBezTo>
                    <a:pt x="0" y="172"/>
                    <a:pt x="0" y="909"/>
                    <a:pt x="517" y="1072"/>
                  </a:cubicBezTo>
                  <a:cubicBezTo>
                    <a:pt x="537" y="1077"/>
                    <a:pt x="557" y="1080"/>
                    <a:pt x="577" y="1080"/>
                  </a:cubicBezTo>
                  <a:cubicBezTo>
                    <a:pt x="698" y="1080"/>
                    <a:pt x="804" y="983"/>
                    <a:pt x="804" y="852"/>
                  </a:cubicBezTo>
                  <a:lnTo>
                    <a:pt x="804" y="220"/>
                  </a:lnTo>
                  <a:cubicBezTo>
                    <a:pt x="804" y="153"/>
                    <a:pt x="766" y="86"/>
                    <a:pt x="718" y="48"/>
                  </a:cubicBezTo>
                  <a:cubicBezTo>
                    <a:pt x="679" y="15"/>
                    <a:pt x="631" y="0"/>
                    <a:pt x="58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6" name="Google Shape;13176;p89"/>
            <p:cNvSpPr/>
            <p:nvPr/>
          </p:nvSpPr>
          <p:spPr>
            <a:xfrm>
              <a:off x="7610087" y="2223869"/>
              <a:ext cx="35714" cy="40362"/>
            </a:xfrm>
            <a:custGeom>
              <a:avLst/>
              <a:gdLst/>
              <a:ahLst/>
              <a:cxnLst/>
              <a:rect l="l" t="t" r="r" b="b"/>
              <a:pathLst>
                <a:path w="1360" h="1537" extrusionOk="0">
                  <a:moveTo>
                    <a:pt x="233" y="0"/>
                  </a:moveTo>
                  <a:cubicBezTo>
                    <a:pt x="115" y="0"/>
                    <a:pt x="10" y="97"/>
                    <a:pt x="10" y="225"/>
                  </a:cubicBezTo>
                  <a:lnTo>
                    <a:pt x="10" y="866"/>
                  </a:lnTo>
                  <a:cubicBezTo>
                    <a:pt x="0" y="933"/>
                    <a:pt x="29" y="1000"/>
                    <a:pt x="77" y="1038"/>
                  </a:cubicBezTo>
                  <a:lnTo>
                    <a:pt x="517" y="1479"/>
                  </a:lnTo>
                  <a:cubicBezTo>
                    <a:pt x="565" y="1517"/>
                    <a:pt x="622" y="1536"/>
                    <a:pt x="680" y="1536"/>
                  </a:cubicBezTo>
                  <a:cubicBezTo>
                    <a:pt x="737" y="1536"/>
                    <a:pt x="794" y="1517"/>
                    <a:pt x="833" y="1469"/>
                  </a:cubicBezTo>
                  <a:lnTo>
                    <a:pt x="1292" y="991"/>
                  </a:lnTo>
                  <a:cubicBezTo>
                    <a:pt x="1330" y="952"/>
                    <a:pt x="1359" y="895"/>
                    <a:pt x="1359" y="838"/>
                  </a:cubicBezTo>
                  <a:lnTo>
                    <a:pt x="1359" y="225"/>
                  </a:lnTo>
                  <a:cubicBezTo>
                    <a:pt x="1349" y="168"/>
                    <a:pt x="1330" y="110"/>
                    <a:pt x="1292" y="72"/>
                  </a:cubicBezTo>
                  <a:cubicBezTo>
                    <a:pt x="1244" y="24"/>
                    <a:pt x="1187" y="5"/>
                    <a:pt x="1129" y="5"/>
                  </a:cubicBezTo>
                  <a:lnTo>
                    <a:pt x="1082" y="5"/>
                  </a:lnTo>
                  <a:cubicBezTo>
                    <a:pt x="995" y="24"/>
                    <a:pt x="909" y="34"/>
                    <a:pt x="814" y="34"/>
                  </a:cubicBezTo>
                  <a:lnTo>
                    <a:pt x="546" y="34"/>
                  </a:lnTo>
                  <a:cubicBezTo>
                    <a:pt x="459" y="34"/>
                    <a:pt x="364" y="24"/>
                    <a:pt x="278" y="5"/>
                  </a:cubicBezTo>
                  <a:cubicBezTo>
                    <a:pt x="263" y="2"/>
                    <a:pt x="248" y="0"/>
                    <a:pt x="23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89"/>
            <p:cNvSpPr/>
            <p:nvPr/>
          </p:nvSpPr>
          <p:spPr>
            <a:xfrm>
              <a:off x="7610087" y="2224105"/>
              <a:ext cx="21875" cy="40362"/>
            </a:xfrm>
            <a:custGeom>
              <a:avLst/>
              <a:gdLst/>
              <a:ahLst/>
              <a:cxnLst/>
              <a:rect l="l" t="t" r="r" b="b"/>
              <a:pathLst>
                <a:path w="833" h="1537" extrusionOk="0">
                  <a:moveTo>
                    <a:pt x="221" y="1"/>
                  </a:moveTo>
                  <a:cubicBezTo>
                    <a:pt x="98" y="1"/>
                    <a:pt x="0" y="98"/>
                    <a:pt x="0" y="226"/>
                  </a:cubicBezTo>
                  <a:lnTo>
                    <a:pt x="0" y="876"/>
                  </a:lnTo>
                  <a:cubicBezTo>
                    <a:pt x="0" y="934"/>
                    <a:pt x="29" y="1001"/>
                    <a:pt x="67" y="1039"/>
                  </a:cubicBezTo>
                  <a:lnTo>
                    <a:pt x="517" y="1479"/>
                  </a:lnTo>
                  <a:cubicBezTo>
                    <a:pt x="555" y="1518"/>
                    <a:pt x="613" y="1537"/>
                    <a:pt x="670" y="1537"/>
                  </a:cubicBezTo>
                  <a:cubicBezTo>
                    <a:pt x="727" y="1537"/>
                    <a:pt x="785" y="1518"/>
                    <a:pt x="833" y="1470"/>
                  </a:cubicBezTo>
                  <a:cubicBezTo>
                    <a:pt x="785" y="1460"/>
                    <a:pt x="747" y="1441"/>
                    <a:pt x="718" y="1412"/>
                  </a:cubicBezTo>
                  <a:lnTo>
                    <a:pt x="268" y="972"/>
                  </a:lnTo>
                  <a:cubicBezTo>
                    <a:pt x="230" y="934"/>
                    <a:pt x="201" y="867"/>
                    <a:pt x="201" y="809"/>
                  </a:cubicBezTo>
                  <a:lnTo>
                    <a:pt x="201" y="159"/>
                  </a:lnTo>
                  <a:cubicBezTo>
                    <a:pt x="201" y="101"/>
                    <a:pt x="230" y="44"/>
                    <a:pt x="268" y="5"/>
                  </a:cubicBezTo>
                  <a:cubicBezTo>
                    <a:pt x="252" y="2"/>
                    <a:pt x="236" y="1"/>
                    <a:pt x="22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89"/>
            <p:cNvSpPr/>
            <p:nvPr/>
          </p:nvSpPr>
          <p:spPr>
            <a:xfrm>
              <a:off x="7589971" y="2153072"/>
              <a:ext cx="75918" cy="81248"/>
            </a:xfrm>
            <a:custGeom>
              <a:avLst/>
              <a:gdLst/>
              <a:ahLst/>
              <a:cxnLst/>
              <a:rect l="l" t="t" r="r" b="b"/>
              <a:pathLst>
                <a:path w="2891" h="3094" extrusionOk="0">
                  <a:moveTo>
                    <a:pt x="2000" y="1"/>
                  </a:moveTo>
                  <a:cubicBezTo>
                    <a:pt x="1983" y="1"/>
                    <a:pt x="1967" y="7"/>
                    <a:pt x="195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80" y="3093"/>
                  </a:lnTo>
                  <a:cubicBezTo>
                    <a:pt x="2297" y="3093"/>
                    <a:pt x="2881" y="2509"/>
                    <a:pt x="2891" y="1792"/>
                  </a:cubicBezTo>
                  <a:lnTo>
                    <a:pt x="2891" y="854"/>
                  </a:lnTo>
                  <a:cubicBezTo>
                    <a:pt x="2891" y="758"/>
                    <a:pt x="2833" y="672"/>
                    <a:pt x="2747" y="634"/>
                  </a:cubicBezTo>
                  <a:cubicBezTo>
                    <a:pt x="2718" y="624"/>
                    <a:pt x="2690" y="615"/>
                    <a:pt x="2671" y="605"/>
                  </a:cubicBezTo>
                  <a:cubicBezTo>
                    <a:pt x="2412" y="500"/>
                    <a:pt x="2202" y="308"/>
                    <a:pt x="2077" y="69"/>
                  </a:cubicBezTo>
                  <a:lnTo>
                    <a:pt x="2068" y="50"/>
                  </a:lnTo>
                  <a:cubicBezTo>
                    <a:pt x="2056" y="20"/>
                    <a:pt x="2028" y="1"/>
                    <a:pt x="2000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89"/>
            <p:cNvSpPr/>
            <p:nvPr/>
          </p:nvSpPr>
          <p:spPr>
            <a:xfrm>
              <a:off x="7589971" y="2153072"/>
              <a:ext cx="55067" cy="81248"/>
            </a:xfrm>
            <a:custGeom>
              <a:avLst/>
              <a:gdLst/>
              <a:ahLst/>
              <a:cxnLst/>
              <a:rect l="l" t="t" r="r" b="b"/>
              <a:pathLst>
                <a:path w="2097" h="3094" extrusionOk="0">
                  <a:moveTo>
                    <a:pt x="1997" y="1"/>
                  </a:moveTo>
                  <a:cubicBezTo>
                    <a:pt x="1980" y="1"/>
                    <a:pt x="1961" y="7"/>
                    <a:pt x="194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70" y="3093"/>
                  </a:lnTo>
                  <a:cubicBezTo>
                    <a:pt x="852" y="3093"/>
                    <a:pt x="268" y="2509"/>
                    <a:pt x="268" y="1792"/>
                  </a:cubicBezTo>
                  <a:lnTo>
                    <a:pt x="268" y="883"/>
                  </a:lnTo>
                  <a:cubicBezTo>
                    <a:pt x="268" y="768"/>
                    <a:pt x="364" y="672"/>
                    <a:pt x="479" y="662"/>
                  </a:cubicBezTo>
                  <a:cubicBezTo>
                    <a:pt x="594" y="653"/>
                    <a:pt x="709" y="634"/>
                    <a:pt x="823" y="615"/>
                  </a:cubicBezTo>
                  <a:cubicBezTo>
                    <a:pt x="938" y="595"/>
                    <a:pt x="1063" y="567"/>
                    <a:pt x="1168" y="538"/>
                  </a:cubicBezTo>
                  <a:cubicBezTo>
                    <a:pt x="1503" y="442"/>
                    <a:pt x="1809" y="299"/>
                    <a:pt x="2096" y="107"/>
                  </a:cubicBezTo>
                  <a:lnTo>
                    <a:pt x="2077" y="69"/>
                  </a:lnTo>
                  <a:lnTo>
                    <a:pt x="2068" y="50"/>
                  </a:lnTo>
                  <a:cubicBezTo>
                    <a:pt x="2056" y="20"/>
                    <a:pt x="2028" y="1"/>
                    <a:pt x="1997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89"/>
            <p:cNvSpPr/>
            <p:nvPr/>
          </p:nvSpPr>
          <p:spPr>
            <a:xfrm>
              <a:off x="7820665" y="1973164"/>
              <a:ext cx="73922" cy="73659"/>
            </a:xfrm>
            <a:custGeom>
              <a:avLst/>
              <a:gdLst/>
              <a:ahLst/>
              <a:cxnLst/>
              <a:rect l="l" t="t" r="r" b="b"/>
              <a:pathLst>
                <a:path w="2815" h="2805" extrusionOk="0">
                  <a:moveTo>
                    <a:pt x="1" y="1"/>
                  </a:moveTo>
                  <a:lnTo>
                    <a:pt x="1" y="2259"/>
                  </a:lnTo>
                  <a:cubicBezTo>
                    <a:pt x="1" y="2346"/>
                    <a:pt x="39" y="2805"/>
                    <a:pt x="623" y="2805"/>
                  </a:cubicBezTo>
                  <a:lnTo>
                    <a:pt x="2815" y="28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1" name="Google Shape;13181;p89"/>
          <p:cNvGrpSpPr/>
          <p:nvPr/>
        </p:nvGrpSpPr>
        <p:grpSpPr>
          <a:xfrm>
            <a:off x="7992065" y="1971904"/>
            <a:ext cx="351621" cy="348103"/>
            <a:chOff x="7992065" y="1971904"/>
            <a:chExt cx="351621" cy="348103"/>
          </a:xfrm>
        </p:grpSpPr>
        <p:sp>
          <p:nvSpPr>
            <p:cNvPr id="13182" name="Google Shape;13182;p89"/>
            <p:cNvSpPr/>
            <p:nvPr/>
          </p:nvSpPr>
          <p:spPr>
            <a:xfrm>
              <a:off x="8136074" y="1971904"/>
              <a:ext cx="67383" cy="67383"/>
            </a:xfrm>
            <a:custGeom>
              <a:avLst/>
              <a:gdLst/>
              <a:ahLst/>
              <a:cxnLst/>
              <a:rect l="l" t="t" r="r" b="b"/>
              <a:pathLst>
                <a:path w="2566" h="2566" extrusionOk="0">
                  <a:moveTo>
                    <a:pt x="1283" y="1"/>
                  </a:moveTo>
                  <a:cubicBezTo>
                    <a:pt x="565" y="1"/>
                    <a:pt x="1" y="575"/>
                    <a:pt x="1" y="1283"/>
                  </a:cubicBezTo>
                  <a:cubicBezTo>
                    <a:pt x="1" y="1992"/>
                    <a:pt x="565" y="2566"/>
                    <a:pt x="1283" y="2566"/>
                  </a:cubicBezTo>
                  <a:cubicBezTo>
                    <a:pt x="1991" y="2566"/>
                    <a:pt x="2566" y="1992"/>
                    <a:pt x="2566" y="1283"/>
                  </a:cubicBezTo>
                  <a:cubicBezTo>
                    <a:pt x="2566" y="575"/>
                    <a:pt x="1991" y="1"/>
                    <a:pt x="12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3" name="Google Shape;13183;p89"/>
            <p:cNvSpPr/>
            <p:nvPr/>
          </p:nvSpPr>
          <p:spPr>
            <a:xfrm>
              <a:off x="8022552" y="2180014"/>
              <a:ext cx="137025" cy="95376"/>
            </a:xfrm>
            <a:custGeom>
              <a:avLst/>
              <a:gdLst/>
              <a:ahLst/>
              <a:cxnLst/>
              <a:rect l="l" t="t" r="r" b="b"/>
              <a:pathLst>
                <a:path w="5218" h="3632" extrusionOk="0">
                  <a:moveTo>
                    <a:pt x="2609" y="0"/>
                  </a:moveTo>
                  <a:cubicBezTo>
                    <a:pt x="2508" y="0"/>
                    <a:pt x="2405" y="67"/>
                    <a:pt x="2391" y="201"/>
                  </a:cubicBezTo>
                  <a:lnTo>
                    <a:pt x="2391" y="1905"/>
                  </a:lnTo>
                  <a:lnTo>
                    <a:pt x="1357" y="1905"/>
                  </a:lnTo>
                  <a:cubicBezTo>
                    <a:pt x="1041" y="1905"/>
                    <a:pt x="754" y="2086"/>
                    <a:pt x="601" y="2364"/>
                  </a:cubicBezTo>
                  <a:lnTo>
                    <a:pt x="103" y="3302"/>
                  </a:lnTo>
                  <a:cubicBezTo>
                    <a:pt x="0" y="3475"/>
                    <a:pt x="152" y="3632"/>
                    <a:pt x="301" y="3632"/>
                  </a:cubicBezTo>
                  <a:cubicBezTo>
                    <a:pt x="373" y="3632"/>
                    <a:pt x="445" y="3594"/>
                    <a:pt x="486" y="3503"/>
                  </a:cubicBezTo>
                  <a:lnTo>
                    <a:pt x="984" y="2565"/>
                  </a:lnTo>
                  <a:cubicBezTo>
                    <a:pt x="1051" y="2421"/>
                    <a:pt x="1204" y="2335"/>
                    <a:pt x="1357" y="2335"/>
                  </a:cubicBezTo>
                  <a:lnTo>
                    <a:pt x="3855" y="2335"/>
                  </a:lnTo>
                  <a:cubicBezTo>
                    <a:pt x="4017" y="2335"/>
                    <a:pt x="4161" y="2421"/>
                    <a:pt x="4238" y="2565"/>
                  </a:cubicBezTo>
                  <a:lnTo>
                    <a:pt x="4735" y="3503"/>
                  </a:lnTo>
                  <a:cubicBezTo>
                    <a:pt x="4776" y="3594"/>
                    <a:pt x="4848" y="3632"/>
                    <a:pt x="4920" y="3632"/>
                  </a:cubicBezTo>
                  <a:cubicBezTo>
                    <a:pt x="5068" y="3632"/>
                    <a:pt x="5218" y="3475"/>
                    <a:pt x="5108" y="3302"/>
                  </a:cubicBezTo>
                  <a:lnTo>
                    <a:pt x="4620" y="2364"/>
                  </a:lnTo>
                  <a:cubicBezTo>
                    <a:pt x="4467" y="2086"/>
                    <a:pt x="4180" y="1905"/>
                    <a:pt x="3864" y="1905"/>
                  </a:cubicBezTo>
                  <a:lnTo>
                    <a:pt x="2821" y="1905"/>
                  </a:lnTo>
                  <a:lnTo>
                    <a:pt x="2821" y="201"/>
                  </a:lnTo>
                  <a:cubicBezTo>
                    <a:pt x="2812" y="67"/>
                    <a:pt x="2711" y="0"/>
                    <a:pt x="260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89"/>
            <p:cNvSpPr/>
            <p:nvPr/>
          </p:nvSpPr>
          <p:spPr>
            <a:xfrm>
              <a:off x="8109946" y="2050080"/>
              <a:ext cx="120849" cy="62604"/>
            </a:xfrm>
            <a:custGeom>
              <a:avLst/>
              <a:gdLst/>
              <a:ahLst/>
              <a:cxnLst/>
              <a:rect l="l" t="t" r="r" b="b"/>
              <a:pathLst>
                <a:path w="4602" h="2384" extrusionOk="0">
                  <a:moveTo>
                    <a:pt x="2273" y="0"/>
                  </a:moveTo>
                  <a:cubicBezTo>
                    <a:pt x="2161" y="0"/>
                    <a:pt x="2048" y="77"/>
                    <a:pt x="2058" y="230"/>
                  </a:cubicBezTo>
                  <a:lnTo>
                    <a:pt x="2058" y="1082"/>
                  </a:lnTo>
                  <a:lnTo>
                    <a:pt x="948" y="1082"/>
                  </a:lnTo>
                  <a:cubicBezTo>
                    <a:pt x="718" y="1082"/>
                    <a:pt x="498" y="1216"/>
                    <a:pt x="383" y="1426"/>
                  </a:cubicBezTo>
                  <a:lnTo>
                    <a:pt x="58" y="2058"/>
                  </a:lnTo>
                  <a:cubicBezTo>
                    <a:pt x="0" y="2163"/>
                    <a:pt x="39" y="2288"/>
                    <a:pt x="144" y="2345"/>
                  </a:cubicBezTo>
                  <a:cubicBezTo>
                    <a:pt x="175" y="2362"/>
                    <a:pt x="208" y="2370"/>
                    <a:pt x="240" y="2370"/>
                  </a:cubicBezTo>
                  <a:cubicBezTo>
                    <a:pt x="317" y="2370"/>
                    <a:pt x="391" y="2326"/>
                    <a:pt x="431" y="2259"/>
                  </a:cubicBezTo>
                  <a:lnTo>
                    <a:pt x="766" y="1627"/>
                  </a:lnTo>
                  <a:cubicBezTo>
                    <a:pt x="795" y="1551"/>
                    <a:pt x="871" y="1512"/>
                    <a:pt x="948" y="1512"/>
                  </a:cubicBezTo>
                  <a:lnTo>
                    <a:pt x="3599" y="1512"/>
                  </a:lnTo>
                  <a:cubicBezTo>
                    <a:pt x="3675" y="1512"/>
                    <a:pt x="3752" y="1551"/>
                    <a:pt x="3781" y="1627"/>
                  </a:cubicBezTo>
                  <a:lnTo>
                    <a:pt x="4116" y="2259"/>
                  </a:lnTo>
                  <a:cubicBezTo>
                    <a:pt x="4157" y="2347"/>
                    <a:pt x="4228" y="2383"/>
                    <a:pt x="4301" y="2383"/>
                  </a:cubicBezTo>
                  <a:cubicBezTo>
                    <a:pt x="4450" y="2383"/>
                    <a:pt x="4601" y="2231"/>
                    <a:pt x="4498" y="2058"/>
                  </a:cubicBezTo>
                  <a:lnTo>
                    <a:pt x="4163" y="1426"/>
                  </a:lnTo>
                  <a:cubicBezTo>
                    <a:pt x="4049" y="1216"/>
                    <a:pt x="3838" y="1082"/>
                    <a:pt x="3599" y="1082"/>
                  </a:cubicBezTo>
                  <a:lnTo>
                    <a:pt x="2489" y="1082"/>
                  </a:lnTo>
                  <a:lnTo>
                    <a:pt x="2489" y="230"/>
                  </a:lnTo>
                  <a:cubicBezTo>
                    <a:pt x="2498" y="77"/>
                    <a:pt x="2386" y="0"/>
                    <a:pt x="227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5" name="Google Shape;13185;p89"/>
            <p:cNvSpPr/>
            <p:nvPr/>
          </p:nvSpPr>
          <p:spPr>
            <a:xfrm>
              <a:off x="8179613" y="2180014"/>
              <a:ext cx="137130" cy="95376"/>
            </a:xfrm>
            <a:custGeom>
              <a:avLst/>
              <a:gdLst/>
              <a:ahLst/>
              <a:cxnLst/>
              <a:rect l="l" t="t" r="r" b="b"/>
              <a:pathLst>
                <a:path w="5222" h="3632" extrusionOk="0">
                  <a:moveTo>
                    <a:pt x="2611" y="0"/>
                  </a:moveTo>
                  <a:cubicBezTo>
                    <a:pt x="2511" y="0"/>
                    <a:pt x="2410" y="67"/>
                    <a:pt x="2401" y="201"/>
                  </a:cubicBezTo>
                  <a:lnTo>
                    <a:pt x="2401" y="1905"/>
                  </a:lnTo>
                  <a:lnTo>
                    <a:pt x="1357" y="1905"/>
                  </a:lnTo>
                  <a:cubicBezTo>
                    <a:pt x="1042" y="1905"/>
                    <a:pt x="754" y="2086"/>
                    <a:pt x="601" y="2364"/>
                  </a:cubicBezTo>
                  <a:lnTo>
                    <a:pt x="104" y="3302"/>
                  </a:lnTo>
                  <a:cubicBezTo>
                    <a:pt x="1" y="3475"/>
                    <a:pt x="153" y="3632"/>
                    <a:pt x="301" y="3632"/>
                  </a:cubicBezTo>
                  <a:cubicBezTo>
                    <a:pt x="374" y="3632"/>
                    <a:pt x="446" y="3594"/>
                    <a:pt x="486" y="3503"/>
                  </a:cubicBezTo>
                  <a:lnTo>
                    <a:pt x="984" y="2565"/>
                  </a:lnTo>
                  <a:cubicBezTo>
                    <a:pt x="1061" y="2421"/>
                    <a:pt x="1204" y="2335"/>
                    <a:pt x="1357" y="2335"/>
                  </a:cubicBezTo>
                  <a:lnTo>
                    <a:pt x="3865" y="2335"/>
                  </a:lnTo>
                  <a:cubicBezTo>
                    <a:pt x="4018" y="2335"/>
                    <a:pt x="4171" y="2421"/>
                    <a:pt x="4238" y="2565"/>
                  </a:cubicBezTo>
                  <a:lnTo>
                    <a:pt x="4736" y="3503"/>
                  </a:lnTo>
                  <a:cubicBezTo>
                    <a:pt x="4777" y="3594"/>
                    <a:pt x="4848" y="3632"/>
                    <a:pt x="4921" y="3632"/>
                  </a:cubicBezTo>
                  <a:cubicBezTo>
                    <a:pt x="5070" y="3632"/>
                    <a:pt x="5221" y="3475"/>
                    <a:pt x="5118" y="3302"/>
                  </a:cubicBezTo>
                  <a:lnTo>
                    <a:pt x="4621" y="2364"/>
                  </a:lnTo>
                  <a:cubicBezTo>
                    <a:pt x="4468" y="2086"/>
                    <a:pt x="4181" y="1905"/>
                    <a:pt x="3865" y="1905"/>
                  </a:cubicBezTo>
                  <a:lnTo>
                    <a:pt x="2822" y="1905"/>
                  </a:lnTo>
                  <a:lnTo>
                    <a:pt x="2822" y="201"/>
                  </a:lnTo>
                  <a:cubicBezTo>
                    <a:pt x="2812" y="67"/>
                    <a:pt x="2712" y="0"/>
                    <a:pt x="261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6" name="Google Shape;13186;p89"/>
            <p:cNvSpPr/>
            <p:nvPr/>
          </p:nvSpPr>
          <p:spPr>
            <a:xfrm>
              <a:off x="8129037" y="1973427"/>
              <a:ext cx="66884" cy="65939"/>
            </a:xfrm>
            <a:custGeom>
              <a:avLst/>
              <a:gdLst/>
              <a:ahLst/>
              <a:cxnLst/>
              <a:rect l="l" t="t" r="r" b="b"/>
              <a:pathLst>
                <a:path w="2547" h="2511" extrusionOk="0">
                  <a:moveTo>
                    <a:pt x="1187" y="0"/>
                  </a:moveTo>
                  <a:lnTo>
                    <a:pt x="1187" y="0"/>
                  </a:lnTo>
                  <a:cubicBezTo>
                    <a:pt x="355" y="240"/>
                    <a:pt x="1" y="1216"/>
                    <a:pt x="479" y="1934"/>
                  </a:cubicBezTo>
                  <a:cubicBezTo>
                    <a:pt x="731" y="2316"/>
                    <a:pt x="1138" y="2510"/>
                    <a:pt x="1547" y="2510"/>
                  </a:cubicBezTo>
                  <a:cubicBezTo>
                    <a:pt x="1917" y="2510"/>
                    <a:pt x="2288" y="2352"/>
                    <a:pt x="2546" y="2029"/>
                  </a:cubicBezTo>
                  <a:lnTo>
                    <a:pt x="2546" y="2029"/>
                  </a:lnTo>
                  <a:cubicBezTo>
                    <a:pt x="2432" y="2068"/>
                    <a:pt x="2307" y="2077"/>
                    <a:pt x="2192" y="2087"/>
                  </a:cubicBezTo>
                  <a:cubicBezTo>
                    <a:pt x="1111" y="2087"/>
                    <a:pt x="518" y="833"/>
                    <a:pt x="1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89"/>
            <p:cNvSpPr/>
            <p:nvPr/>
          </p:nvSpPr>
          <p:spPr>
            <a:xfrm>
              <a:off x="8068717" y="2123450"/>
              <a:ext cx="44773" cy="45010"/>
            </a:xfrm>
            <a:custGeom>
              <a:avLst/>
              <a:gdLst/>
              <a:ahLst/>
              <a:cxnLst/>
              <a:rect l="l" t="t" r="r" b="b"/>
              <a:pathLst>
                <a:path w="1705" h="1714" extrusionOk="0">
                  <a:moveTo>
                    <a:pt x="853" y="1"/>
                  </a:moveTo>
                  <a:cubicBezTo>
                    <a:pt x="384" y="1"/>
                    <a:pt x="1" y="384"/>
                    <a:pt x="1" y="853"/>
                  </a:cubicBezTo>
                  <a:cubicBezTo>
                    <a:pt x="1" y="1331"/>
                    <a:pt x="384" y="1714"/>
                    <a:pt x="853" y="1714"/>
                  </a:cubicBezTo>
                  <a:cubicBezTo>
                    <a:pt x="1322" y="1714"/>
                    <a:pt x="1704" y="1331"/>
                    <a:pt x="1704" y="853"/>
                  </a:cubicBezTo>
                  <a:cubicBezTo>
                    <a:pt x="1704" y="384"/>
                    <a:pt x="1322" y="1"/>
                    <a:pt x="853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8" name="Google Shape;13188;p89"/>
            <p:cNvSpPr/>
            <p:nvPr/>
          </p:nvSpPr>
          <p:spPr>
            <a:xfrm>
              <a:off x="8063964" y="2124474"/>
              <a:ext cx="44484" cy="43854"/>
            </a:xfrm>
            <a:custGeom>
              <a:avLst/>
              <a:gdLst/>
              <a:ahLst/>
              <a:cxnLst/>
              <a:rect l="l" t="t" r="r" b="b"/>
              <a:pathLst>
                <a:path w="1694" h="1670" extrusionOk="0">
                  <a:moveTo>
                    <a:pt x="794" y="0"/>
                  </a:moveTo>
                  <a:lnTo>
                    <a:pt x="794" y="0"/>
                  </a:lnTo>
                  <a:cubicBezTo>
                    <a:pt x="239" y="163"/>
                    <a:pt x="0" y="814"/>
                    <a:pt x="325" y="1292"/>
                  </a:cubicBezTo>
                  <a:cubicBezTo>
                    <a:pt x="491" y="1542"/>
                    <a:pt x="761" y="1670"/>
                    <a:pt x="1031" y="1670"/>
                  </a:cubicBezTo>
                  <a:cubicBezTo>
                    <a:pt x="1278" y="1670"/>
                    <a:pt x="1525" y="1564"/>
                    <a:pt x="1694" y="1349"/>
                  </a:cubicBezTo>
                  <a:lnTo>
                    <a:pt x="1694" y="1349"/>
                  </a:lnTo>
                  <a:cubicBezTo>
                    <a:pt x="1617" y="1378"/>
                    <a:pt x="1541" y="1388"/>
                    <a:pt x="1464" y="1388"/>
                  </a:cubicBezTo>
                  <a:cubicBezTo>
                    <a:pt x="747" y="1388"/>
                    <a:pt x="345" y="555"/>
                    <a:pt x="79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9" name="Google Shape;13189;p89"/>
            <p:cNvSpPr/>
            <p:nvPr/>
          </p:nvSpPr>
          <p:spPr>
            <a:xfrm>
              <a:off x="8225805" y="2123450"/>
              <a:ext cx="44747" cy="45010"/>
            </a:xfrm>
            <a:custGeom>
              <a:avLst/>
              <a:gdLst/>
              <a:ahLst/>
              <a:cxnLst/>
              <a:rect l="l" t="t" r="r" b="b"/>
              <a:pathLst>
                <a:path w="1704" h="1714" extrusionOk="0">
                  <a:moveTo>
                    <a:pt x="852" y="1"/>
                  </a:moveTo>
                  <a:cubicBezTo>
                    <a:pt x="383" y="1"/>
                    <a:pt x="0" y="384"/>
                    <a:pt x="0" y="853"/>
                  </a:cubicBezTo>
                  <a:cubicBezTo>
                    <a:pt x="0" y="1331"/>
                    <a:pt x="383" y="1714"/>
                    <a:pt x="852" y="1714"/>
                  </a:cubicBezTo>
                  <a:cubicBezTo>
                    <a:pt x="1321" y="1714"/>
                    <a:pt x="1704" y="1331"/>
                    <a:pt x="1704" y="853"/>
                  </a:cubicBezTo>
                  <a:cubicBezTo>
                    <a:pt x="1704" y="384"/>
                    <a:pt x="1321" y="1"/>
                    <a:pt x="852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0" name="Google Shape;13190;p89"/>
            <p:cNvSpPr/>
            <p:nvPr/>
          </p:nvSpPr>
          <p:spPr>
            <a:xfrm>
              <a:off x="8221025" y="2124474"/>
              <a:ext cx="44747" cy="43854"/>
            </a:xfrm>
            <a:custGeom>
              <a:avLst/>
              <a:gdLst/>
              <a:ahLst/>
              <a:cxnLst/>
              <a:rect l="l" t="t" r="r" b="b"/>
              <a:pathLst>
                <a:path w="1704" h="1670" extrusionOk="0">
                  <a:moveTo>
                    <a:pt x="795" y="0"/>
                  </a:moveTo>
                  <a:cubicBezTo>
                    <a:pt x="240" y="163"/>
                    <a:pt x="0" y="814"/>
                    <a:pt x="326" y="1292"/>
                  </a:cubicBezTo>
                  <a:cubicBezTo>
                    <a:pt x="491" y="1542"/>
                    <a:pt x="761" y="1670"/>
                    <a:pt x="1033" y="1670"/>
                  </a:cubicBezTo>
                  <a:cubicBezTo>
                    <a:pt x="1281" y="1670"/>
                    <a:pt x="1531" y="1564"/>
                    <a:pt x="1704" y="1349"/>
                  </a:cubicBezTo>
                  <a:lnTo>
                    <a:pt x="1704" y="1349"/>
                  </a:lnTo>
                  <a:cubicBezTo>
                    <a:pt x="1627" y="1378"/>
                    <a:pt x="1541" y="1388"/>
                    <a:pt x="1465" y="1388"/>
                  </a:cubicBezTo>
                  <a:cubicBezTo>
                    <a:pt x="747" y="1388"/>
                    <a:pt x="345" y="555"/>
                    <a:pt x="79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1" name="Google Shape;13191;p89"/>
            <p:cNvSpPr/>
            <p:nvPr/>
          </p:nvSpPr>
          <p:spPr>
            <a:xfrm>
              <a:off x="7995583" y="2286315"/>
              <a:ext cx="33718" cy="33692"/>
            </a:xfrm>
            <a:custGeom>
              <a:avLst/>
              <a:gdLst/>
              <a:ahLst/>
              <a:cxnLst/>
              <a:rect l="l" t="t" r="r" b="b"/>
              <a:pathLst>
                <a:path w="1284" h="1283" extrusionOk="0">
                  <a:moveTo>
                    <a:pt x="642" y="0"/>
                  </a:moveTo>
                  <a:cubicBezTo>
                    <a:pt x="288" y="0"/>
                    <a:pt x="1" y="287"/>
                    <a:pt x="1" y="642"/>
                  </a:cubicBezTo>
                  <a:cubicBezTo>
                    <a:pt x="1" y="996"/>
                    <a:pt x="288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2" name="Google Shape;13192;p89"/>
            <p:cNvSpPr/>
            <p:nvPr/>
          </p:nvSpPr>
          <p:spPr>
            <a:xfrm>
              <a:off x="7992065" y="2286814"/>
              <a:ext cx="33718" cy="33193"/>
            </a:xfrm>
            <a:custGeom>
              <a:avLst/>
              <a:gdLst/>
              <a:ahLst/>
              <a:cxnLst/>
              <a:rect l="l" t="t" r="r" b="b"/>
              <a:pathLst>
                <a:path w="1284" h="1264" extrusionOk="0">
                  <a:moveTo>
                    <a:pt x="604" y="0"/>
                  </a:moveTo>
                  <a:lnTo>
                    <a:pt x="604" y="0"/>
                  </a:lnTo>
                  <a:cubicBezTo>
                    <a:pt x="183" y="125"/>
                    <a:pt x="1" y="613"/>
                    <a:pt x="240" y="977"/>
                  </a:cubicBezTo>
                  <a:cubicBezTo>
                    <a:pt x="371" y="1167"/>
                    <a:pt x="575" y="1263"/>
                    <a:pt x="779" y="1263"/>
                  </a:cubicBezTo>
                  <a:cubicBezTo>
                    <a:pt x="965" y="1263"/>
                    <a:pt x="1151" y="1184"/>
                    <a:pt x="1283" y="1024"/>
                  </a:cubicBezTo>
                  <a:lnTo>
                    <a:pt x="1283" y="1024"/>
                  </a:lnTo>
                  <a:cubicBezTo>
                    <a:pt x="1216" y="1034"/>
                    <a:pt x="1159" y="1044"/>
                    <a:pt x="1102" y="1044"/>
                  </a:cubicBezTo>
                  <a:cubicBezTo>
                    <a:pt x="566" y="1044"/>
                    <a:pt x="259" y="422"/>
                    <a:pt x="60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3" name="Google Shape;13193;p89"/>
            <p:cNvSpPr/>
            <p:nvPr/>
          </p:nvSpPr>
          <p:spPr>
            <a:xfrm>
              <a:off x="8152907" y="2286315"/>
              <a:ext cx="33718" cy="33692"/>
            </a:xfrm>
            <a:custGeom>
              <a:avLst/>
              <a:gdLst/>
              <a:ahLst/>
              <a:cxnLst/>
              <a:rect l="l" t="t" r="r" b="b"/>
              <a:pathLst>
                <a:path w="1284" h="1283" extrusionOk="0">
                  <a:moveTo>
                    <a:pt x="642" y="0"/>
                  </a:moveTo>
                  <a:cubicBezTo>
                    <a:pt x="278" y="0"/>
                    <a:pt x="1" y="287"/>
                    <a:pt x="1" y="642"/>
                  </a:cubicBezTo>
                  <a:cubicBezTo>
                    <a:pt x="1" y="996"/>
                    <a:pt x="278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4" name="Google Shape;13194;p89"/>
            <p:cNvSpPr/>
            <p:nvPr/>
          </p:nvSpPr>
          <p:spPr>
            <a:xfrm>
              <a:off x="8149388" y="2286814"/>
              <a:ext cx="33455" cy="33193"/>
            </a:xfrm>
            <a:custGeom>
              <a:avLst/>
              <a:gdLst/>
              <a:ahLst/>
              <a:cxnLst/>
              <a:rect l="l" t="t" r="r" b="b"/>
              <a:pathLst>
                <a:path w="1274" h="1264" extrusionOk="0">
                  <a:moveTo>
                    <a:pt x="594" y="0"/>
                  </a:moveTo>
                  <a:cubicBezTo>
                    <a:pt x="173" y="125"/>
                    <a:pt x="1" y="613"/>
                    <a:pt x="240" y="977"/>
                  </a:cubicBezTo>
                  <a:cubicBezTo>
                    <a:pt x="366" y="1167"/>
                    <a:pt x="567" y="1263"/>
                    <a:pt x="771" y="1263"/>
                  </a:cubicBezTo>
                  <a:cubicBezTo>
                    <a:pt x="955" y="1263"/>
                    <a:pt x="1142" y="1184"/>
                    <a:pt x="1274" y="1024"/>
                  </a:cubicBezTo>
                  <a:lnTo>
                    <a:pt x="1274" y="1024"/>
                  </a:lnTo>
                  <a:cubicBezTo>
                    <a:pt x="1216" y="1034"/>
                    <a:pt x="1149" y="1044"/>
                    <a:pt x="1092" y="1044"/>
                  </a:cubicBezTo>
                  <a:cubicBezTo>
                    <a:pt x="556" y="1044"/>
                    <a:pt x="259" y="422"/>
                    <a:pt x="59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5" name="Google Shape;13195;p89"/>
            <p:cNvSpPr/>
            <p:nvPr/>
          </p:nvSpPr>
          <p:spPr>
            <a:xfrm>
              <a:off x="8309994" y="2286315"/>
              <a:ext cx="33692" cy="33692"/>
            </a:xfrm>
            <a:custGeom>
              <a:avLst/>
              <a:gdLst/>
              <a:ahLst/>
              <a:cxnLst/>
              <a:rect l="l" t="t" r="r" b="b"/>
              <a:pathLst>
                <a:path w="1283" h="1283" extrusionOk="0">
                  <a:moveTo>
                    <a:pt x="642" y="0"/>
                  </a:moveTo>
                  <a:cubicBezTo>
                    <a:pt x="287" y="0"/>
                    <a:pt x="0" y="287"/>
                    <a:pt x="0" y="642"/>
                  </a:cubicBezTo>
                  <a:cubicBezTo>
                    <a:pt x="0" y="996"/>
                    <a:pt x="287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6" name="Google Shape;13196;p89"/>
            <p:cNvSpPr/>
            <p:nvPr/>
          </p:nvSpPr>
          <p:spPr>
            <a:xfrm>
              <a:off x="8306475" y="2286814"/>
              <a:ext cx="33455" cy="33193"/>
            </a:xfrm>
            <a:custGeom>
              <a:avLst/>
              <a:gdLst/>
              <a:ahLst/>
              <a:cxnLst/>
              <a:rect l="l" t="t" r="r" b="b"/>
              <a:pathLst>
                <a:path w="1274" h="1264" extrusionOk="0">
                  <a:moveTo>
                    <a:pt x="594" y="0"/>
                  </a:moveTo>
                  <a:cubicBezTo>
                    <a:pt x="182" y="125"/>
                    <a:pt x="0" y="613"/>
                    <a:pt x="240" y="977"/>
                  </a:cubicBezTo>
                  <a:cubicBezTo>
                    <a:pt x="365" y="1167"/>
                    <a:pt x="569" y="1263"/>
                    <a:pt x="774" y="1263"/>
                  </a:cubicBezTo>
                  <a:cubicBezTo>
                    <a:pt x="960" y="1263"/>
                    <a:pt x="1146" y="1184"/>
                    <a:pt x="1273" y="1024"/>
                  </a:cubicBezTo>
                  <a:lnTo>
                    <a:pt x="1273" y="1024"/>
                  </a:lnTo>
                  <a:cubicBezTo>
                    <a:pt x="1216" y="1034"/>
                    <a:pt x="1158" y="1044"/>
                    <a:pt x="1091" y="1044"/>
                  </a:cubicBezTo>
                  <a:cubicBezTo>
                    <a:pt x="555" y="1044"/>
                    <a:pt x="259" y="422"/>
                    <a:pt x="59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7" name="Google Shape;13197;p89"/>
          <p:cNvGrpSpPr/>
          <p:nvPr/>
        </p:nvGrpSpPr>
        <p:grpSpPr>
          <a:xfrm>
            <a:off x="4911189" y="3793455"/>
            <a:ext cx="296580" cy="364935"/>
            <a:chOff x="4911189" y="3793455"/>
            <a:chExt cx="296580" cy="364935"/>
          </a:xfrm>
        </p:grpSpPr>
        <p:sp>
          <p:nvSpPr>
            <p:cNvPr id="13198" name="Google Shape;13198;p89"/>
            <p:cNvSpPr/>
            <p:nvPr/>
          </p:nvSpPr>
          <p:spPr>
            <a:xfrm>
              <a:off x="4951157" y="3861810"/>
              <a:ext cx="31932" cy="35215"/>
            </a:xfrm>
            <a:custGeom>
              <a:avLst/>
              <a:gdLst/>
              <a:ahLst/>
              <a:cxnLst/>
              <a:rect l="l" t="t" r="r" b="b"/>
              <a:pathLst>
                <a:path w="1216" h="1341" extrusionOk="0">
                  <a:moveTo>
                    <a:pt x="584" y="0"/>
                  </a:moveTo>
                  <a:lnTo>
                    <a:pt x="0" y="431"/>
                  </a:lnTo>
                  <a:lnTo>
                    <a:pt x="622" y="1340"/>
                  </a:lnTo>
                  <a:cubicBezTo>
                    <a:pt x="814" y="1187"/>
                    <a:pt x="1005" y="1043"/>
                    <a:pt x="1216" y="909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89"/>
            <p:cNvSpPr/>
            <p:nvPr/>
          </p:nvSpPr>
          <p:spPr>
            <a:xfrm>
              <a:off x="5136132" y="3861810"/>
              <a:ext cx="31932" cy="34952"/>
            </a:xfrm>
            <a:custGeom>
              <a:avLst/>
              <a:gdLst/>
              <a:ahLst/>
              <a:cxnLst/>
              <a:rect l="l" t="t" r="r" b="b"/>
              <a:pathLst>
                <a:path w="1216" h="1331" extrusionOk="0">
                  <a:moveTo>
                    <a:pt x="632" y="0"/>
                  </a:moveTo>
                  <a:lnTo>
                    <a:pt x="0" y="909"/>
                  </a:lnTo>
                  <a:cubicBezTo>
                    <a:pt x="201" y="1034"/>
                    <a:pt x="392" y="1177"/>
                    <a:pt x="584" y="1331"/>
                  </a:cubicBezTo>
                  <a:lnTo>
                    <a:pt x="1215" y="421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0" name="Google Shape;13200;p89"/>
            <p:cNvSpPr/>
            <p:nvPr/>
          </p:nvSpPr>
          <p:spPr>
            <a:xfrm>
              <a:off x="5043382" y="3833659"/>
              <a:ext cx="32457" cy="33193"/>
            </a:xfrm>
            <a:custGeom>
              <a:avLst/>
              <a:gdLst/>
              <a:ahLst/>
              <a:cxnLst/>
              <a:rect l="l" t="t" r="r" b="b"/>
              <a:pathLst>
                <a:path w="1236" h="1264" extrusionOk="0">
                  <a:moveTo>
                    <a:pt x="1" y="0"/>
                  </a:moveTo>
                  <a:lnTo>
                    <a:pt x="1" y="1264"/>
                  </a:lnTo>
                  <a:cubicBezTo>
                    <a:pt x="206" y="1235"/>
                    <a:pt x="412" y="1221"/>
                    <a:pt x="618" y="1221"/>
                  </a:cubicBezTo>
                  <a:cubicBezTo>
                    <a:pt x="824" y="1221"/>
                    <a:pt x="1029" y="1235"/>
                    <a:pt x="1235" y="1264"/>
                  </a:cubicBezTo>
                  <a:lnTo>
                    <a:pt x="1235" y="0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1" name="Google Shape;13201;p89"/>
            <p:cNvSpPr/>
            <p:nvPr/>
          </p:nvSpPr>
          <p:spPr>
            <a:xfrm>
              <a:off x="5043382" y="3833659"/>
              <a:ext cx="21901" cy="33193"/>
            </a:xfrm>
            <a:custGeom>
              <a:avLst/>
              <a:gdLst/>
              <a:ahLst/>
              <a:cxnLst/>
              <a:rect l="l" t="t" r="r" b="b"/>
              <a:pathLst>
                <a:path w="834" h="1264" extrusionOk="0">
                  <a:moveTo>
                    <a:pt x="1" y="0"/>
                  </a:moveTo>
                  <a:lnTo>
                    <a:pt x="1" y="1264"/>
                  </a:lnTo>
                  <a:cubicBezTo>
                    <a:pt x="202" y="1235"/>
                    <a:pt x="412" y="1225"/>
                    <a:pt x="623" y="1225"/>
                  </a:cubicBezTo>
                  <a:cubicBezTo>
                    <a:pt x="690" y="1225"/>
                    <a:pt x="766" y="1225"/>
                    <a:pt x="833" y="1235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89"/>
            <p:cNvSpPr/>
            <p:nvPr/>
          </p:nvSpPr>
          <p:spPr>
            <a:xfrm>
              <a:off x="4911189" y="3861810"/>
              <a:ext cx="296580" cy="296580"/>
            </a:xfrm>
            <a:custGeom>
              <a:avLst/>
              <a:gdLst/>
              <a:ahLst/>
              <a:cxnLst/>
              <a:rect l="l" t="t" r="r" b="b"/>
              <a:pathLst>
                <a:path w="11294" h="11294" extrusionOk="0">
                  <a:moveTo>
                    <a:pt x="5647" y="0"/>
                  </a:moveTo>
                  <a:cubicBezTo>
                    <a:pt x="2527" y="0"/>
                    <a:pt x="1" y="2527"/>
                    <a:pt x="1" y="5647"/>
                  </a:cubicBezTo>
                  <a:cubicBezTo>
                    <a:pt x="1" y="8767"/>
                    <a:pt x="2527" y="11293"/>
                    <a:pt x="5647" y="11293"/>
                  </a:cubicBezTo>
                  <a:cubicBezTo>
                    <a:pt x="8767" y="11293"/>
                    <a:pt x="11294" y="8767"/>
                    <a:pt x="11294" y="5647"/>
                  </a:cubicBezTo>
                  <a:cubicBezTo>
                    <a:pt x="11294" y="2527"/>
                    <a:pt x="8767" y="0"/>
                    <a:pt x="5647" y="0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3" name="Google Shape;13203;p89"/>
            <p:cNvSpPr/>
            <p:nvPr/>
          </p:nvSpPr>
          <p:spPr>
            <a:xfrm>
              <a:off x="4911189" y="3861810"/>
              <a:ext cx="161630" cy="296580"/>
            </a:xfrm>
            <a:custGeom>
              <a:avLst/>
              <a:gdLst/>
              <a:ahLst/>
              <a:cxnLst/>
              <a:rect l="l" t="t" r="r" b="b"/>
              <a:pathLst>
                <a:path w="6155" h="11294" extrusionOk="0">
                  <a:moveTo>
                    <a:pt x="5647" y="0"/>
                  </a:moveTo>
                  <a:cubicBezTo>
                    <a:pt x="2527" y="0"/>
                    <a:pt x="1" y="2527"/>
                    <a:pt x="1" y="5647"/>
                  </a:cubicBezTo>
                  <a:cubicBezTo>
                    <a:pt x="1" y="8767"/>
                    <a:pt x="2527" y="11293"/>
                    <a:pt x="5647" y="11293"/>
                  </a:cubicBezTo>
                  <a:cubicBezTo>
                    <a:pt x="5752" y="11293"/>
                    <a:pt x="5858" y="11293"/>
                    <a:pt x="5953" y="11284"/>
                  </a:cubicBezTo>
                  <a:cubicBezTo>
                    <a:pt x="3044" y="11025"/>
                    <a:pt x="814" y="8585"/>
                    <a:pt x="814" y="5656"/>
                  </a:cubicBezTo>
                  <a:cubicBezTo>
                    <a:pt x="814" y="2661"/>
                    <a:pt x="3159" y="182"/>
                    <a:pt x="6154" y="19"/>
                  </a:cubicBezTo>
                  <a:cubicBezTo>
                    <a:pt x="5982" y="10"/>
                    <a:pt x="5819" y="0"/>
                    <a:pt x="5647" y="0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4" name="Google Shape;13204;p89"/>
            <p:cNvSpPr/>
            <p:nvPr/>
          </p:nvSpPr>
          <p:spPr>
            <a:xfrm>
              <a:off x="4925527" y="3885680"/>
              <a:ext cx="258372" cy="248577"/>
            </a:xfrm>
            <a:custGeom>
              <a:avLst/>
              <a:gdLst/>
              <a:ahLst/>
              <a:cxnLst/>
              <a:rect l="l" t="t" r="r" b="b"/>
              <a:pathLst>
                <a:path w="9839" h="9466" extrusionOk="0">
                  <a:moveTo>
                    <a:pt x="5101" y="0"/>
                  </a:moveTo>
                  <a:cubicBezTo>
                    <a:pt x="3870" y="0"/>
                    <a:pt x="2662" y="481"/>
                    <a:pt x="1761" y="1388"/>
                  </a:cubicBezTo>
                  <a:cubicBezTo>
                    <a:pt x="402" y="2738"/>
                    <a:pt x="0" y="4776"/>
                    <a:pt x="727" y="6546"/>
                  </a:cubicBezTo>
                  <a:cubicBezTo>
                    <a:pt x="1464" y="8317"/>
                    <a:pt x="3187" y="9465"/>
                    <a:pt x="5101" y="9465"/>
                  </a:cubicBezTo>
                  <a:cubicBezTo>
                    <a:pt x="7714" y="9465"/>
                    <a:pt x="9838" y="7350"/>
                    <a:pt x="9838" y="4738"/>
                  </a:cubicBezTo>
                  <a:cubicBezTo>
                    <a:pt x="9838" y="2814"/>
                    <a:pt x="8680" y="1091"/>
                    <a:pt x="6919" y="364"/>
                  </a:cubicBezTo>
                  <a:cubicBezTo>
                    <a:pt x="6331" y="119"/>
                    <a:pt x="5713" y="0"/>
                    <a:pt x="5101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5" name="Google Shape;13205;p89"/>
            <p:cNvSpPr/>
            <p:nvPr/>
          </p:nvSpPr>
          <p:spPr>
            <a:xfrm>
              <a:off x="4937317" y="3885680"/>
              <a:ext cx="129724" cy="248577"/>
            </a:xfrm>
            <a:custGeom>
              <a:avLst/>
              <a:gdLst/>
              <a:ahLst/>
              <a:cxnLst/>
              <a:rect l="l" t="t" r="r" b="b"/>
              <a:pathLst>
                <a:path w="4940" h="9466" extrusionOk="0">
                  <a:moveTo>
                    <a:pt x="4652" y="0"/>
                  </a:moveTo>
                  <a:cubicBezTo>
                    <a:pt x="2068" y="39"/>
                    <a:pt x="1" y="2144"/>
                    <a:pt x="1" y="4738"/>
                  </a:cubicBezTo>
                  <a:cubicBezTo>
                    <a:pt x="1" y="7322"/>
                    <a:pt x="2068" y="9427"/>
                    <a:pt x="4652" y="9465"/>
                  </a:cubicBezTo>
                  <a:cubicBezTo>
                    <a:pt x="4748" y="9465"/>
                    <a:pt x="4843" y="9465"/>
                    <a:pt x="4939" y="9456"/>
                  </a:cubicBezTo>
                  <a:cubicBezTo>
                    <a:pt x="2441" y="9303"/>
                    <a:pt x="489" y="7236"/>
                    <a:pt x="489" y="4738"/>
                  </a:cubicBezTo>
                  <a:cubicBezTo>
                    <a:pt x="489" y="2230"/>
                    <a:pt x="2441" y="163"/>
                    <a:pt x="4939" y="10"/>
                  </a:cubicBezTo>
                  <a:cubicBezTo>
                    <a:pt x="4843" y="10"/>
                    <a:pt x="4748" y="0"/>
                    <a:pt x="465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6" name="Google Shape;13206;p89"/>
            <p:cNvSpPr/>
            <p:nvPr/>
          </p:nvSpPr>
          <p:spPr>
            <a:xfrm>
              <a:off x="4942596" y="3902381"/>
              <a:ext cx="223972" cy="215279"/>
            </a:xfrm>
            <a:custGeom>
              <a:avLst/>
              <a:gdLst/>
              <a:ahLst/>
              <a:cxnLst/>
              <a:rect l="l" t="t" r="r" b="b"/>
              <a:pathLst>
                <a:path w="8529" h="8198" extrusionOk="0">
                  <a:moveTo>
                    <a:pt x="4420" y="0"/>
                  </a:moveTo>
                  <a:cubicBezTo>
                    <a:pt x="3353" y="0"/>
                    <a:pt x="2303" y="415"/>
                    <a:pt x="1523" y="1202"/>
                  </a:cubicBezTo>
                  <a:cubicBezTo>
                    <a:pt x="345" y="2369"/>
                    <a:pt x="1" y="4140"/>
                    <a:pt x="633" y="5671"/>
                  </a:cubicBezTo>
                  <a:cubicBezTo>
                    <a:pt x="1264" y="7202"/>
                    <a:pt x="2767" y="8198"/>
                    <a:pt x="4422" y="8198"/>
                  </a:cubicBezTo>
                  <a:cubicBezTo>
                    <a:pt x="6691" y="8198"/>
                    <a:pt x="8518" y="6360"/>
                    <a:pt x="8528" y="4102"/>
                  </a:cubicBezTo>
                  <a:cubicBezTo>
                    <a:pt x="8518" y="2436"/>
                    <a:pt x="7523" y="944"/>
                    <a:pt x="5992" y="312"/>
                  </a:cubicBezTo>
                  <a:cubicBezTo>
                    <a:pt x="5484" y="102"/>
                    <a:pt x="4950" y="0"/>
                    <a:pt x="4420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7" name="Google Shape;13207;p89"/>
            <p:cNvSpPr/>
            <p:nvPr/>
          </p:nvSpPr>
          <p:spPr>
            <a:xfrm>
              <a:off x="4951157" y="3902381"/>
              <a:ext cx="121400" cy="215385"/>
            </a:xfrm>
            <a:custGeom>
              <a:avLst/>
              <a:gdLst/>
              <a:ahLst/>
              <a:cxnLst/>
              <a:rect l="l" t="t" r="r" b="b"/>
              <a:pathLst>
                <a:path w="4623" h="8202" extrusionOk="0">
                  <a:moveTo>
                    <a:pt x="4091" y="0"/>
                  </a:moveTo>
                  <a:cubicBezTo>
                    <a:pt x="1867" y="0"/>
                    <a:pt x="0" y="1804"/>
                    <a:pt x="0" y="4102"/>
                  </a:cubicBezTo>
                  <a:cubicBezTo>
                    <a:pt x="0" y="6395"/>
                    <a:pt x="1875" y="8201"/>
                    <a:pt x="4105" y="8201"/>
                  </a:cubicBezTo>
                  <a:cubicBezTo>
                    <a:pt x="4276" y="8201"/>
                    <a:pt x="4448" y="8191"/>
                    <a:pt x="4623" y="8169"/>
                  </a:cubicBezTo>
                  <a:cubicBezTo>
                    <a:pt x="2575" y="7901"/>
                    <a:pt x="1034" y="6159"/>
                    <a:pt x="1034" y="4102"/>
                  </a:cubicBezTo>
                  <a:cubicBezTo>
                    <a:pt x="1034" y="2035"/>
                    <a:pt x="2575" y="293"/>
                    <a:pt x="4623" y="34"/>
                  </a:cubicBezTo>
                  <a:cubicBezTo>
                    <a:pt x="4444" y="11"/>
                    <a:pt x="4266" y="0"/>
                    <a:pt x="409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8" name="Google Shape;13208;p89"/>
            <p:cNvSpPr/>
            <p:nvPr/>
          </p:nvSpPr>
          <p:spPr>
            <a:xfrm>
              <a:off x="5054069" y="3937255"/>
              <a:ext cx="10950" cy="76128"/>
            </a:xfrm>
            <a:custGeom>
              <a:avLst/>
              <a:gdLst/>
              <a:ahLst/>
              <a:cxnLst/>
              <a:rect l="l" t="t" r="r" b="b"/>
              <a:pathLst>
                <a:path w="417" h="2899" extrusionOk="0">
                  <a:moveTo>
                    <a:pt x="207" y="1"/>
                  </a:moveTo>
                  <a:cubicBezTo>
                    <a:pt x="103" y="1"/>
                    <a:pt x="0" y="70"/>
                    <a:pt x="5" y="209"/>
                  </a:cubicBezTo>
                  <a:lnTo>
                    <a:pt x="5" y="2688"/>
                  </a:lnTo>
                  <a:cubicBezTo>
                    <a:pt x="5" y="2802"/>
                    <a:pt x="91" y="2898"/>
                    <a:pt x="206" y="2898"/>
                  </a:cubicBezTo>
                  <a:cubicBezTo>
                    <a:pt x="331" y="2898"/>
                    <a:pt x="417" y="2802"/>
                    <a:pt x="417" y="2688"/>
                  </a:cubicBezTo>
                  <a:lnTo>
                    <a:pt x="417" y="209"/>
                  </a:lnTo>
                  <a:cubicBezTo>
                    <a:pt x="417" y="70"/>
                    <a:pt x="311" y="1"/>
                    <a:pt x="20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9" name="Google Shape;13209;p89"/>
            <p:cNvSpPr/>
            <p:nvPr/>
          </p:nvSpPr>
          <p:spPr>
            <a:xfrm>
              <a:off x="5139388" y="3833685"/>
              <a:ext cx="57326" cy="48712"/>
            </a:xfrm>
            <a:custGeom>
              <a:avLst/>
              <a:gdLst/>
              <a:ahLst/>
              <a:cxnLst/>
              <a:rect l="l" t="t" r="r" b="b"/>
              <a:pathLst>
                <a:path w="2183" h="1855" extrusionOk="0">
                  <a:moveTo>
                    <a:pt x="599" y="0"/>
                  </a:moveTo>
                  <a:cubicBezTo>
                    <a:pt x="505" y="0"/>
                    <a:pt x="412" y="43"/>
                    <a:pt x="355" y="124"/>
                  </a:cubicBezTo>
                  <a:lnTo>
                    <a:pt x="106" y="478"/>
                  </a:lnTo>
                  <a:cubicBezTo>
                    <a:pt x="0" y="612"/>
                    <a:pt x="39" y="803"/>
                    <a:pt x="163" y="899"/>
                  </a:cubicBezTo>
                  <a:lnTo>
                    <a:pt x="1417" y="1799"/>
                  </a:lnTo>
                  <a:cubicBezTo>
                    <a:pt x="1470" y="1837"/>
                    <a:pt x="1531" y="1855"/>
                    <a:pt x="1591" y="1855"/>
                  </a:cubicBezTo>
                  <a:cubicBezTo>
                    <a:pt x="1683" y="1855"/>
                    <a:pt x="1774" y="1812"/>
                    <a:pt x="1838" y="1732"/>
                  </a:cubicBezTo>
                  <a:lnTo>
                    <a:pt x="2087" y="1368"/>
                  </a:lnTo>
                  <a:cubicBezTo>
                    <a:pt x="2182" y="1234"/>
                    <a:pt x="2154" y="1052"/>
                    <a:pt x="2020" y="956"/>
                  </a:cubicBezTo>
                  <a:lnTo>
                    <a:pt x="776" y="57"/>
                  </a:lnTo>
                  <a:cubicBezTo>
                    <a:pt x="722" y="19"/>
                    <a:pt x="660" y="0"/>
                    <a:pt x="599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0" name="Google Shape;13210;p89"/>
            <p:cNvSpPr/>
            <p:nvPr/>
          </p:nvSpPr>
          <p:spPr>
            <a:xfrm>
              <a:off x="4922507" y="3833685"/>
              <a:ext cx="57063" cy="48712"/>
            </a:xfrm>
            <a:custGeom>
              <a:avLst/>
              <a:gdLst/>
              <a:ahLst/>
              <a:cxnLst/>
              <a:rect l="l" t="t" r="r" b="b"/>
              <a:pathLst>
                <a:path w="2173" h="1855" extrusionOk="0">
                  <a:moveTo>
                    <a:pt x="1584" y="0"/>
                  </a:moveTo>
                  <a:cubicBezTo>
                    <a:pt x="1522" y="0"/>
                    <a:pt x="1460" y="19"/>
                    <a:pt x="1407" y="57"/>
                  </a:cubicBezTo>
                  <a:lnTo>
                    <a:pt x="163" y="956"/>
                  </a:lnTo>
                  <a:cubicBezTo>
                    <a:pt x="29" y="1052"/>
                    <a:pt x="0" y="1234"/>
                    <a:pt x="96" y="1368"/>
                  </a:cubicBezTo>
                  <a:lnTo>
                    <a:pt x="345" y="1732"/>
                  </a:lnTo>
                  <a:cubicBezTo>
                    <a:pt x="403" y="1812"/>
                    <a:pt x="495" y="1855"/>
                    <a:pt x="589" y="1855"/>
                  </a:cubicBezTo>
                  <a:cubicBezTo>
                    <a:pt x="651" y="1855"/>
                    <a:pt x="713" y="1837"/>
                    <a:pt x="766" y="1799"/>
                  </a:cubicBezTo>
                  <a:lnTo>
                    <a:pt x="2010" y="899"/>
                  </a:lnTo>
                  <a:cubicBezTo>
                    <a:pt x="2144" y="803"/>
                    <a:pt x="2173" y="612"/>
                    <a:pt x="2077" y="478"/>
                  </a:cubicBezTo>
                  <a:lnTo>
                    <a:pt x="1828" y="124"/>
                  </a:lnTo>
                  <a:cubicBezTo>
                    <a:pt x="1770" y="43"/>
                    <a:pt x="1678" y="0"/>
                    <a:pt x="158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1" name="Google Shape;13211;p89"/>
            <p:cNvSpPr/>
            <p:nvPr/>
          </p:nvSpPr>
          <p:spPr>
            <a:xfrm>
              <a:off x="5023792" y="3793455"/>
              <a:ext cx="71637" cy="42988"/>
            </a:xfrm>
            <a:custGeom>
              <a:avLst/>
              <a:gdLst/>
              <a:ahLst/>
              <a:cxnLst/>
              <a:rect l="l" t="t" r="r" b="b"/>
              <a:pathLst>
                <a:path w="2728" h="1637" extrusionOk="0">
                  <a:moveTo>
                    <a:pt x="345" y="0"/>
                  </a:moveTo>
                  <a:cubicBezTo>
                    <a:pt x="153" y="0"/>
                    <a:pt x="0" y="153"/>
                    <a:pt x="0" y="345"/>
                  </a:cubicBezTo>
                  <a:lnTo>
                    <a:pt x="0" y="1292"/>
                  </a:lnTo>
                  <a:cubicBezTo>
                    <a:pt x="0" y="1484"/>
                    <a:pt x="153" y="1637"/>
                    <a:pt x="345" y="1637"/>
                  </a:cubicBezTo>
                  <a:lnTo>
                    <a:pt x="2374" y="1637"/>
                  </a:lnTo>
                  <a:cubicBezTo>
                    <a:pt x="2565" y="1637"/>
                    <a:pt x="2718" y="1484"/>
                    <a:pt x="2728" y="1292"/>
                  </a:cubicBezTo>
                  <a:lnTo>
                    <a:pt x="2728" y="345"/>
                  </a:lnTo>
                  <a:cubicBezTo>
                    <a:pt x="2718" y="153"/>
                    <a:pt x="2565" y="0"/>
                    <a:pt x="2374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2" name="Google Shape;13212;p89"/>
            <p:cNvSpPr/>
            <p:nvPr/>
          </p:nvSpPr>
          <p:spPr>
            <a:xfrm>
              <a:off x="5139388" y="3833685"/>
              <a:ext cx="51049" cy="48712"/>
            </a:xfrm>
            <a:custGeom>
              <a:avLst/>
              <a:gdLst/>
              <a:ahLst/>
              <a:cxnLst/>
              <a:rect l="l" t="t" r="r" b="b"/>
              <a:pathLst>
                <a:path w="1944" h="1855" extrusionOk="0">
                  <a:moveTo>
                    <a:pt x="599" y="0"/>
                  </a:moveTo>
                  <a:cubicBezTo>
                    <a:pt x="505" y="0"/>
                    <a:pt x="412" y="43"/>
                    <a:pt x="355" y="124"/>
                  </a:cubicBezTo>
                  <a:lnTo>
                    <a:pt x="106" y="478"/>
                  </a:lnTo>
                  <a:cubicBezTo>
                    <a:pt x="0" y="612"/>
                    <a:pt x="39" y="803"/>
                    <a:pt x="173" y="899"/>
                  </a:cubicBezTo>
                  <a:lnTo>
                    <a:pt x="1417" y="1799"/>
                  </a:lnTo>
                  <a:cubicBezTo>
                    <a:pt x="1470" y="1837"/>
                    <a:pt x="1531" y="1855"/>
                    <a:pt x="1591" y="1855"/>
                  </a:cubicBezTo>
                  <a:cubicBezTo>
                    <a:pt x="1683" y="1855"/>
                    <a:pt x="1774" y="1812"/>
                    <a:pt x="1838" y="1732"/>
                  </a:cubicBezTo>
                  <a:lnTo>
                    <a:pt x="1943" y="1578"/>
                  </a:lnTo>
                  <a:lnTo>
                    <a:pt x="1005" y="889"/>
                  </a:lnTo>
                  <a:cubicBezTo>
                    <a:pt x="871" y="794"/>
                    <a:pt x="843" y="612"/>
                    <a:pt x="938" y="478"/>
                  </a:cubicBezTo>
                  <a:lnTo>
                    <a:pt x="1082" y="277"/>
                  </a:lnTo>
                  <a:lnTo>
                    <a:pt x="776" y="57"/>
                  </a:lnTo>
                  <a:cubicBezTo>
                    <a:pt x="722" y="19"/>
                    <a:pt x="660" y="0"/>
                    <a:pt x="59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3" name="Google Shape;13213;p89"/>
            <p:cNvSpPr/>
            <p:nvPr/>
          </p:nvSpPr>
          <p:spPr>
            <a:xfrm>
              <a:off x="4922507" y="3833685"/>
              <a:ext cx="50787" cy="48712"/>
            </a:xfrm>
            <a:custGeom>
              <a:avLst/>
              <a:gdLst/>
              <a:ahLst/>
              <a:cxnLst/>
              <a:rect l="l" t="t" r="r" b="b"/>
              <a:pathLst>
                <a:path w="1934" h="1855" extrusionOk="0">
                  <a:moveTo>
                    <a:pt x="1584" y="0"/>
                  </a:moveTo>
                  <a:cubicBezTo>
                    <a:pt x="1522" y="0"/>
                    <a:pt x="1460" y="19"/>
                    <a:pt x="1407" y="57"/>
                  </a:cubicBezTo>
                  <a:lnTo>
                    <a:pt x="163" y="956"/>
                  </a:lnTo>
                  <a:cubicBezTo>
                    <a:pt x="29" y="1052"/>
                    <a:pt x="0" y="1234"/>
                    <a:pt x="96" y="1368"/>
                  </a:cubicBezTo>
                  <a:lnTo>
                    <a:pt x="345" y="1732"/>
                  </a:lnTo>
                  <a:cubicBezTo>
                    <a:pt x="403" y="1812"/>
                    <a:pt x="495" y="1855"/>
                    <a:pt x="589" y="1855"/>
                  </a:cubicBezTo>
                  <a:cubicBezTo>
                    <a:pt x="651" y="1855"/>
                    <a:pt x="713" y="1837"/>
                    <a:pt x="766" y="1799"/>
                  </a:cubicBezTo>
                  <a:lnTo>
                    <a:pt x="1072" y="1578"/>
                  </a:lnTo>
                  <a:lnTo>
                    <a:pt x="929" y="1368"/>
                  </a:lnTo>
                  <a:cubicBezTo>
                    <a:pt x="833" y="1234"/>
                    <a:pt x="862" y="1052"/>
                    <a:pt x="996" y="956"/>
                  </a:cubicBezTo>
                  <a:lnTo>
                    <a:pt x="1933" y="277"/>
                  </a:lnTo>
                  <a:lnTo>
                    <a:pt x="1828" y="124"/>
                  </a:lnTo>
                  <a:cubicBezTo>
                    <a:pt x="1770" y="43"/>
                    <a:pt x="1678" y="0"/>
                    <a:pt x="15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89"/>
            <p:cNvSpPr/>
            <p:nvPr/>
          </p:nvSpPr>
          <p:spPr>
            <a:xfrm>
              <a:off x="5024028" y="3793455"/>
              <a:ext cx="30934" cy="42988"/>
            </a:xfrm>
            <a:custGeom>
              <a:avLst/>
              <a:gdLst/>
              <a:ahLst/>
              <a:cxnLst/>
              <a:rect l="l" t="t" r="r" b="b"/>
              <a:pathLst>
                <a:path w="1178" h="1637" extrusionOk="0">
                  <a:moveTo>
                    <a:pt x="345" y="0"/>
                  </a:moveTo>
                  <a:cubicBezTo>
                    <a:pt x="154" y="0"/>
                    <a:pt x="1" y="153"/>
                    <a:pt x="1" y="345"/>
                  </a:cubicBezTo>
                  <a:lnTo>
                    <a:pt x="1" y="1292"/>
                  </a:lnTo>
                  <a:cubicBezTo>
                    <a:pt x="1" y="1484"/>
                    <a:pt x="154" y="1637"/>
                    <a:pt x="345" y="1637"/>
                  </a:cubicBezTo>
                  <a:lnTo>
                    <a:pt x="1178" y="1637"/>
                  </a:lnTo>
                  <a:cubicBezTo>
                    <a:pt x="986" y="1637"/>
                    <a:pt x="833" y="1484"/>
                    <a:pt x="833" y="1292"/>
                  </a:cubicBezTo>
                  <a:lnTo>
                    <a:pt x="833" y="345"/>
                  </a:lnTo>
                  <a:cubicBezTo>
                    <a:pt x="833" y="153"/>
                    <a:pt x="986" y="0"/>
                    <a:pt x="1178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5" name="Google Shape;13215;p89"/>
            <p:cNvSpPr/>
            <p:nvPr/>
          </p:nvSpPr>
          <p:spPr>
            <a:xfrm>
              <a:off x="4937580" y="3896998"/>
              <a:ext cx="235001" cy="226046"/>
            </a:xfrm>
            <a:custGeom>
              <a:avLst/>
              <a:gdLst/>
              <a:ahLst/>
              <a:cxnLst/>
              <a:rect l="l" t="t" r="r" b="b"/>
              <a:pathLst>
                <a:path w="8949" h="8608" extrusionOk="0">
                  <a:moveTo>
                    <a:pt x="4853" y="421"/>
                  </a:moveTo>
                  <a:cubicBezTo>
                    <a:pt x="5398" y="450"/>
                    <a:pt x="5925" y="593"/>
                    <a:pt x="6413" y="842"/>
                  </a:cubicBezTo>
                  <a:lnTo>
                    <a:pt x="6250" y="1129"/>
                  </a:lnTo>
                  <a:cubicBezTo>
                    <a:pt x="6147" y="1259"/>
                    <a:pt x="6323" y="1419"/>
                    <a:pt x="6467" y="1419"/>
                  </a:cubicBezTo>
                  <a:cubicBezTo>
                    <a:pt x="6524" y="1419"/>
                    <a:pt x="6577" y="1393"/>
                    <a:pt x="6604" y="1330"/>
                  </a:cubicBezTo>
                  <a:lnTo>
                    <a:pt x="6767" y="1053"/>
                  </a:lnTo>
                  <a:cubicBezTo>
                    <a:pt x="7226" y="1340"/>
                    <a:pt x="7609" y="1732"/>
                    <a:pt x="7906" y="2182"/>
                  </a:cubicBezTo>
                  <a:lnTo>
                    <a:pt x="7618" y="2345"/>
                  </a:lnTo>
                  <a:cubicBezTo>
                    <a:pt x="7430" y="2427"/>
                    <a:pt x="7578" y="2739"/>
                    <a:pt x="7744" y="2739"/>
                  </a:cubicBezTo>
                  <a:cubicBezTo>
                    <a:pt x="7772" y="2739"/>
                    <a:pt x="7801" y="2729"/>
                    <a:pt x="7829" y="2708"/>
                  </a:cubicBezTo>
                  <a:lnTo>
                    <a:pt x="8116" y="2546"/>
                  </a:lnTo>
                  <a:cubicBezTo>
                    <a:pt x="8365" y="3024"/>
                    <a:pt x="8508" y="3560"/>
                    <a:pt x="8537" y="4096"/>
                  </a:cubicBezTo>
                  <a:lnTo>
                    <a:pt x="8202" y="4096"/>
                  </a:lnTo>
                  <a:cubicBezTo>
                    <a:pt x="7925" y="4096"/>
                    <a:pt x="7925" y="4517"/>
                    <a:pt x="8202" y="4517"/>
                  </a:cubicBezTo>
                  <a:lnTo>
                    <a:pt x="8537" y="4517"/>
                  </a:lnTo>
                  <a:cubicBezTo>
                    <a:pt x="8508" y="5063"/>
                    <a:pt x="8365" y="5589"/>
                    <a:pt x="8116" y="6077"/>
                  </a:cubicBezTo>
                  <a:lnTo>
                    <a:pt x="7829" y="5905"/>
                  </a:lnTo>
                  <a:cubicBezTo>
                    <a:pt x="7801" y="5884"/>
                    <a:pt x="7772" y="5875"/>
                    <a:pt x="7744" y="5875"/>
                  </a:cubicBezTo>
                  <a:cubicBezTo>
                    <a:pt x="7578" y="5875"/>
                    <a:pt x="7430" y="6187"/>
                    <a:pt x="7618" y="6269"/>
                  </a:cubicBezTo>
                  <a:lnTo>
                    <a:pt x="7906" y="6431"/>
                  </a:lnTo>
                  <a:cubicBezTo>
                    <a:pt x="7609" y="6881"/>
                    <a:pt x="7226" y="7264"/>
                    <a:pt x="6767" y="7561"/>
                  </a:cubicBezTo>
                  <a:lnTo>
                    <a:pt x="6767" y="7570"/>
                  </a:lnTo>
                  <a:lnTo>
                    <a:pt x="6604" y="7283"/>
                  </a:lnTo>
                  <a:cubicBezTo>
                    <a:pt x="6577" y="7220"/>
                    <a:pt x="6525" y="7195"/>
                    <a:pt x="6468" y="7195"/>
                  </a:cubicBezTo>
                  <a:cubicBezTo>
                    <a:pt x="6324" y="7195"/>
                    <a:pt x="6147" y="7357"/>
                    <a:pt x="6250" y="7494"/>
                  </a:cubicBezTo>
                  <a:lnTo>
                    <a:pt x="6413" y="7781"/>
                  </a:lnTo>
                  <a:cubicBezTo>
                    <a:pt x="5925" y="8020"/>
                    <a:pt x="5398" y="8164"/>
                    <a:pt x="4853" y="8192"/>
                  </a:cubicBezTo>
                  <a:lnTo>
                    <a:pt x="4853" y="7867"/>
                  </a:lnTo>
                  <a:cubicBezTo>
                    <a:pt x="4853" y="7723"/>
                    <a:pt x="4750" y="7652"/>
                    <a:pt x="4647" y="7652"/>
                  </a:cubicBezTo>
                  <a:cubicBezTo>
                    <a:pt x="4544" y="7652"/>
                    <a:pt x="4441" y="7723"/>
                    <a:pt x="4441" y="7867"/>
                  </a:cubicBezTo>
                  <a:lnTo>
                    <a:pt x="4441" y="8192"/>
                  </a:lnTo>
                  <a:cubicBezTo>
                    <a:pt x="3896" y="8164"/>
                    <a:pt x="3369" y="8020"/>
                    <a:pt x="2881" y="7781"/>
                  </a:cubicBezTo>
                  <a:lnTo>
                    <a:pt x="3044" y="7494"/>
                  </a:lnTo>
                  <a:cubicBezTo>
                    <a:pt x="3111" y="7333"/>
                    <a:pt x="2982" y="7196"/>
                    <a:pt x="2849" y="7196"/>
                  </a:cubicBezTo>
                  <a:cubicBezTo>
                    <a:pt x="2792" y="7196"/>
                    <a:pt x="2733" y="7222"/>
                    <a:pt x="2690" y="7283"/>
                  </a:cubicBezTo>
                  <a:lnTo>
                    <a:pt x="2527" y="7570"/>
                  </a:lnTo>
                  <a:cubicBezTo>
                    <a:pt x="2068" y="7273"/>
                    <a:pt x="1685" y="6881"/>
                    <a:pt x="1388" y="6431"/>
                  </a:cubicBezTo>
                  <a:lnTo>
                    <a:pt x="1675" y="6269"/>
                  </a:lnTo>
                  <a:cubicBezTo>
                    <a:pt x="1842" y="6136"/>
                    <a:pt x="1733" y="5887"/>
                    <a:pt x="1551" y="5887"/>
                  </a:cubicBezTo>
                  <a:cubicBezTo>
                    <a:pt x="1524" y="5887"/>
                    <a:pt x="1495" y="5892"/>
                    <a:pt x="1465" y="5905"/>
                  </a:cubicBezTo>
                  <a:lnTo>
                    <a:pt x="1178" y="6077"/>
                  </a:lnTo>
                  <a:cubicBezTo>
                    <a:pt x="929" y="5589"/>
                    <a:pt x="785" y="5063"/>
                    <a:pt x="757" y="4517"/>
                  </a:cubicBezTo>
                  <a:lnTo>
                    <a:pt x="1092" y="4517"/>
                  </a:lnTo>
                  <a:cubicBezTo>
                    <a:pt x="1369" y="4517"/>
                    <a:pt x="1369" y="4096"/>
                    <a:pt x="1092" y="4096"/>
                  </a:cubicBezTo>
                  <a:lnTo>
                    <a:pt x="757" y="4096"/>
                  </a:lnTo>
                  <a:cubicBezTo>
                    <a:pt x="785" y="3560"/>
                    <a:pt x="929" y="3024"/>
                    <a:pt x="1178" y="2546"/>
                  </a:cubicBezTo>
                  <a:lnTo>
                    <a:pt x="1465" y="2708"/>
                  </a:lnTo>
                  <a:cubicBezTo>
                    <a:pt x="1495" y="2721"/>
                    <a:pt x="1524" y="2727"/>
                    <a:pt x="1551" y="2727"/>
                  </a:cubicBezTo>
                  <a:cubicBezTo>
                    <a:pt x="1733" y="2727"/>
                    <a:pt x="1842" y="2478"/>
                    <a:pt x="1675" y="2345"/>
                  </a:cubicBezTo>
                  <a:lnTo>
                    <a:pt x="1388" y="2182"/>
                  </a:lnTo>
                  <a:cubicBezTo>
                    <a:pt x="1685" y="1732"/>
                    <a:pt x="2068" y="1340"/>
                    <a:pt x="2527" y="1053"/>
                  </a:cubicBezTo>
                  <a:lnTo>
                    <a:pt x="2690" y="1330"/>
                  </a:lnTo>
                  <a:cubicBezTo>
                    <a:pt x="2714" y="1393"/>
                    <a:pt x="2765" y="1419"/>
                    <a:pt x="2823" y="1419"/>
                  </a:cubicBezTo>
                  <a:cubicBezTo>
                    <a:pt x="2966" y="1419"/>
                    <a:pt x="3146" y="1259"/>
                    <a:pt x="3044" y="1129"/>
                  </a:cubicBezTo>
                  <a:lnTo>
                    <a:pt x="2881" y="842"/>
                  </a:lnTo>
                  <a:cubicBezTo>
                    <a:pt x="3369" y="593"/>
                    <a:pt x="3896" y="450"/>
                    <a:pt x="4441" y="421"/>
                  </a:cubicBezTo>
                  <a:lnTo>
                    <a:pt x="4441" y="756"/>
                  </a:lnTo>
                  <a:cubicBezTo>
                    <a:pt x="4436" y="895"/>
                    <a:pt x="4539" y="964"/>
                    <a:pt x="4643" y="964"/>
                  </a:cubicBezTo>
                  <a:cubicBezTo>
                    <a:pt x="4747" y="964"/>
                    <a:pt x="4853" y="895"/>
                    <a:pt x="4853" y="756"/>
                  </a:cubicBezTo>
                  <a:lnTo>
                    <a:pt x="4853" y="421"/>
                  </a:lnTo>
                  <a:close/>
                  <a:moveTo>
                    <a:pt x="4642" y="0"/>
                  </a:moveTo>
                  <a:cubicBezTo>
                    <a:pt x="2900" y="0"/>
                    <a:pt x="1331" y="1043"/>
                    <a:pt x="670" y="2651"/>
                  </a:cubicBezTo>
                  <a:cubicBezTo>
                    <a:pt x="0" y="4259"/>
                    <a:pt x="364" y="6115"/>
                    <a:pt x="1599" y="7350"/>
                  </a:cubicBezTo>
                  <a:cubicBezTo>
                    <a:pt x="2424" y="8169"/>
                    <a:pt x="3524" y="8608"/>
                    <a:pt x="4646" y="8608"/>
                  </a:cubicBezTo>
                  <a:cubicBezTo>
                    <a:pt x="5201" y="8608"/>
                    <a:pt x="5762" y="8500"/>
                    <a:pt x="6298" y="8278"/>
                  </a:cubicBezTo>
                  <a:cubicBezTo>
                    <a:pt x="7906" y="7618"/>
                    <a:pt x="8949" y="6048"/>
                    <a:pt x="8949" y="4307"/>
                  </a:cubicBezTo>
                  <a:cubicBezTo>
                    <a:pt x="8949" y="1924"/>
                    <a:pt x="7025" y="0"/>
                    <a:pt x="464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6" name="Google Shape;13216;p89"/>
            <p:cNvSpPr/>
            <p:nvPr/>
          </p:nvSpPr>
          <p:spPr>
            <a:xfrm>
              <a:off x="5044905" y="3995263"/>
              <a:ext cx="29411" cy="29411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55" y="0"/>
                  </a:moveTo>
                  <a:cubicBezTo>
                    <a:pt x="249" y="0"/>
                    <a:pt x="0" y="249"/>
                    <a:pt x="0" y="565"/>
                  </a:cubicBezTo>
                  <a:cubicBezTo>
                    <a:pt x="0" y="871"/>
                    <a:pt x="249" y="1120"/>
                    <a:pt x="555" y="1120"/>
                  </a:cubicBezTo>
                  <a:cubicBezTo>
                    <a:pt x="871" y="1120"/>
                    <a:pt x="1120" y="871"/>
                    <a:pt x="1120" y="565"/>
                  </a:cubicBezTo>
                  <a:cubicBezTo>
                    <a:pt x="1120" y="249"/>
                    <a:pt x="871" y="0"/>
                    <a:pt x="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7" name="Google Shape;13217;p89"/>
            <p:cNvSpPr/>
            <p:nvPr/>
          </p:nvSpPr>
          <p:spPr>
            <a:xfrm>
              <a:off x="5044642" y="3995132"/>
              <a:ext cx="24396" cy="29674"/>
            </a:xfrm>
            <a:custGeom>
              <a:avLst/>
              <a:gdLst/>
              <a:ahLst/>
              <a:cxnLst/>
              <a:rect l="l" t="t" r="r" b="b"/>
              <a:pathLst>
                <a:path w="929" h="1130" extrusionOk="0">
                  <a:moveTo>
                    <a:pt x="564" y="0"/>
                  </a:moveTo>
                  <a:cubicBezTo>
                    <a:pt x="274" y="0"/>
                    <a:pt x="0" y="227"/>
                    <a:pt x="0" y="560"/>
                  </a:cubicBezTo>
                  <a:cubicBezTo>
                    <a:pt x="0" y="901"/>
                    <a:pt x="275" y="1129"/>
                    <a:pt x="565" y="1129"/>
                  </a:cubicBezTo>
                  <a:cubicBezTo>
                    <a:pt x="690" y="1129"/>
                    <a:pt x="819" y="1086"/>
                    <a:pt x="929" y="991"/>
                  </a:cubicBezTo>
                  <a:cubicBezTo>
                    <a:pt x="804" y="886"/>
                    <a:pt x="737" y="732"/>
                    <a:pt x="737" y="570"/>
                  </a:cubicBezTo>
                  <a:cubicBezTo>
                    <a:pt x="737" y="397"/>
                    <a:pt x="804" y="244"/>
                    <a:pt x="929" y="139"/>
                  </a:cubicBezTo>
                  <a:cubicBezTo>
                    <a:pt x="818" y="43"/>
                    <a:pt x="690" y="0"/>
                    <a:pt x="5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8" name="Google Shape;13218;p89"/>
          <p:cNvGrpSpPr/>
          <p:nvPr/>
        </p:nvGrpSpPr>
        <p:grpSpPr>
          <a:xfrm>
            <a:off x="5341433" y="3793271"/>
            <a:ext cx="330272" cy="329117"/>
            <a:chOff x="5341433" y="3793271"/>
            <a:chExt cx="330272" cy="329117"/>
          </a:xfrm>
        </p:grpSpPr>
        <p:sp>
          <p:nvSpPr>
            <p:cNvPr id="13219" name="Google Shape;13219;p89"/>
            <p:cNvSpPr/>
            <p:nvPr/>
          </p:nvSpPr>
          <p:spPr>
            <a:xfrm>
              <a:off x="5436441" y="3976408"/>
              <a:ext cx="52546" cy="52546"/>
            </a:xfrm>
            <a:custGeom>
              <a:avLst/>
              <a:gdLst/>
              <a:ahLst/>
              <a:cxnLst/>
              <a:rect l="l" t="t" r="r" b="b"/>
              <a:pathLst>
                <a:path w="2001" h="2001" extrusionOk="0">
                  <a:moveTo>
                    <a:pt x="1245" y="0"/>
                  </a:moveTo>
                  <a:lnTo>
                    <a:pt x="1" y="1235"/>
                  </a:lnTo>
                  <a:cubicBezTo>
                    <a:pt x="96" y="1254"/>
                    <a:pt x="182" y="1292"/>
                    <a:pt x="240" y="1359"/>
                  </a:cubicBezTo>
                  <a:lnTo>
                    <a:pt x="642" y="1761"/>
                  </a:lnTo>
                  <a:cubicBezTo>
                    <a:pt x="709" y="1819"/>
                    <a:pt x="747" y="1905"/>
                    <a:pt x="766" y="2000"/>
                  </a:cubicBezTo>
                  <a:lnTo>
                    <a:pt x="2001" y="756"/>
                  </a:lnTo>
                  <a:cubicBezTo>
                    <a:pt x="1714" y="546"/>
                    <a:pt x="1455" y="287"/>
                    <a:pt x="124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0" name="Google Shape;13220;p89"/>
            <p:cNvSpPr/>
            <p:nvPr/>
          </p:nvSpPr>
          <p:spPr>
            <a:xfrm>
              <a:off x="5436179" y="3976146"/>
              <a:ext cx="42515" cy="52310"/>
            </a:xfrm>
            <a:custGeom>
              <a:avLst/>
              <a:gdLst/>
              <a:ahLst/>
              <a:cxnLst/>
              <a:rect l="l" t="t" r="r" b="b"/>
              <a:pathLst>
                <a:path w="1619" h="1992" extrusionOk="0">
                  <a:moveTo>
                    <a:pt x="1245" y="1"/>
                  </a:moveTo>
                  <a:lnTo>
                    <a:pt x="1" y="1235"/>
                  </a:lnTo>
                  <a:cubicBezTo>
                    <a:pt x="87" y="1254"/>
                    <a:pt x="173" y="1293"/>
                    <a:pt x="240" y="1360"/>
                  </a:cubicBezTo>
                  <a:lnTo>
                    <a:pt x="642" y="1752"/>
                  </a:lnTo>
                  <a:cubicBezTo>
                    <a:pt x="700" y="1819"/>
                    <a:pt x="747" y="1905"/>
                    <a:pt x="757" y="1991"/>
                  </a:cubicBezTo>
                  <a:lnTo>
                    <a:pt x="1226" y="1532"/>
                  </a:lnTo>
                  <a:lnTo>
                    <a:pt x="1059" y="1356"/>
                  </a:lnTo>
                  <a:lnTo>
                    <a:pt x="1059" y="1356"/>
                  </a:lnTo>
                  <a:cubicBezTo>
                    <a:pt x="1060" y="1357"/>
                    <a:pt x="1062" y="1358"/>
                    <a:pt x="1063" y="1360"/>
                  </a:cubicBezTo>
                  <a:lnTo>
                    <a:pt x="1054" y="1350"/>
                  </a:lnTo>
                  <a:lnTo>
                    <a:pt x="1059" y="1356"/>
                  </a:lnTo>
                  <a:lnTo>
                    <a:pt x="1059" y="1356"/>
                  </a:lnTo>
                  <a:cubicBezTo>
                    <a:pt x="958" y="1260"/>
                    <a:pt x="959" y="1100"/>
                    <a:pt x="1054" y="996"/>
                  </a:cubicBezTo>
                  <a:lnTo>
                    <a:pt x="1618" y="431"/>
                  </a:lnTo>
                  <a:cubicBezTo>
                    <a:pt x="1484" y="297"/>
                    <a:pt x="1360" y="154"/>
                    <a:pt x="1245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1" name="Google Shape;13221;p89"/>
            <p:cNvSpPr/>
            <p:nvPr/>
          </p:nvSpPr>
          <p:spPr>
            <a:xfrm>
              <a:off x="5431925" y="3793350"/>
              <a:ext cx="239780" cy="228830"/>
            </a:xfrm>
            <a:custGeom>
              <a:avLst/>
              <a:gdLst/>
              <a:ahLst/>
              <a:cxnLst/>
              <a:rect l="l" t="t" r="r" b="b"/>
              <a:pathLst>
                <a:path w="9131" h="8714" extrusionOk="0">
                  <a:moveTo>
                    <a:pt x="4780" y="1"/>
                  </a:moveTo>
                  <a:cubicBezTo>
                    <a:pt x="3645" y="1"/>
                    <a:pt x="2528" y="444"/>
                    <a:pt x="1694" y="1277"/>
                  </a:cubicBezTo>
                  <a:cubicBezTo>
                    <a:pt x="0" y="2980"/>
                    <a:pt x="0" y="5737"/>
                    <a:pt x="1694" y="7440"/>
                  </a:cubicBezTo>
                  <a:cubicBezTo>
                    <a:pt x="2525" y="8271"/>
                    <a:pt x="3637" y="8713"/>
                    <a:pt x="4769" y="8713"/>
                  </a:cubicBezTo>
                  <a:cubicBezTo>
                    <a:pt x="5332" y="8713"/>
                    <a:pt x="5901" y="8604"/>
                    <a:pt x="6441" y="8378"/>
                  </a:cubicBezTo>
                  <a:cubicBezTo>
                    <a:pt x="8068" y="7708"/>
                    <a:pt x="9130" y="6120"/>
                    <a:pt x="9130" y="4359"/>
                  </a:cubicBezTo>
                  <a:cubicBezTo>
                    <a:pt x="9130" y="2598"/>
                    <a:pt x="8068" y="1009"/>
                    <a:pt x="6441" y="330"/>
                  </a:cubicBezTo>
                  <a:cubicBezTo>
                    <a:pt x="5904" y="108"/>
                    <a:pt x="5340" y="1"/>
                    <a:pt x="4780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2" name="Google Shape;13222;p89"/>
            <p:cNvSpPr/>
            <p:nvPr/>
          </p:nvSpPr>
          <p:spPr>
            <a:xfrm>
              <a:off x="5427408" y="3793271"/>
              <a:ext cx="139756" cy="228830"/>
            </a:xfrm>
            <a:custGeom>
              <a:avLst/>
              <a:gdLst/>
              <a:ahLst/>
              <a:cxnLst/>
              <a:rect l="l" t="t" r="r" b="b"/>
              <a:pathLst>
                <a:path w="5322" h="8714" extrusionOk="0">
                  <a:moveTo>
                    <a:pt x="4940" y="0"/>
                  </a:moveTo>
                  <a:cubicBezTo>
                    <a:pt x="2561" y="0"/>
                    <a:pt x="593" y="1935"/>
                    <a:pt x="593" y="4362"/>
                  </a:cubicBezTo>
                  <a:cubicBezTo>
                    <a:pt x="593" y="6779"/>
                    <a:pt x="2561" y="8713"/>
                    <a:pt x="4940" y="8713"/>
                  </a:cubicBezTo>
                  <a:cubicBezTo>
                    <a:pt x="5066" y="8713"/>
                    <a:pt x="5193" y="8708"/>
                    <a:pt x="5321" y="8697"/>
                  </a:cubicBezTo>
                  <a:cubicBezTo>
                    <a:pt x="4297" y="8611"/>
                    <a:pt x="3340" y="8161"/>
                    <a:pt x="2613" y="7434"/>
                  </a:cubicBezTo>
                  <a:cubicBezTo>
                    <a:pt x="0" y="4821"/>
                    <a:pt x="1637" y="333"/>
                    <a:pt x="5321" y="17"/>
                  </a:cubicBezTo>
                  <a:cubicBezTo>
                    <a:pt x="5193" y="6"/>
                    <a:pt x="5066" y="0"/>
                    <a:pt x="49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89"/>
            <p:cNvSpPr/>
            <p:nvPr/>
          </p:nvSpPr>
          <p:spPr>
            <a:xfrm>
              <a:off x="5464828" y="3814936"/>
              <a:ext cx="194061" cy="185343"/>
            </a:xfrm>
            <a:custGeom>
              <a:avLst/>
              <a:gdLst/>
              <a:ahLst/>
              <a:cxnLst/>
              <a:rect l="l" t="t" r="r" b="b"/>
              <a:pathLst>
                <a:path w="7390" h="7058" extrusionOk="0">
                  <a:moveTo>
                    <a:pt x="3553" y="1"/>
                  </a:moveTo>
                  <a:cubicBezTo>
                    <a:pt x="1738" y="1"/>
                    <a:pt x="1" y="1411"/>
                    <a:pt x="1" y="3537"/>
                  </a:cubicBezTo>
                  <a:cubicBezTo>
                    <a:pt x="1" y="4963"/>
                    <a:pt x="862" y="6245"/>
                    <a:pt x="2173" y="6790"/>
                  </a:cubicBezTo>
                  <a:cubicBezTo>
                    <a:pt x="2609" y="6971"/>
                    <a:pt x="3066" y="7058"/>
                    <a:pt x="3519" y="7058"/>
                  </a:cubicBezTo>
                  <a:cubicBezTo>
                    <a:pt x="4438" y="7058"/>
                    <a:pt x="5341" y="6698"/>
                    <a:pt x="6021" y="6025"/>
                  </a:cubicBezTo>
                  <a:cubicBezTo>
                    <a:pt x="7389" y="4647"/>
                    <a:pt x="7389" y="2417"/>
                    <a:pt x="6021" y="1039"/>
                  </a:cubicBezTo>
                  <a:cubicBezTo>
                    <a:pt x="5301" y="322"/>
                    <a:pt x="4418" y="1"/>
                    <a:pt x="3553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89"/>
            <p:cNvSpPr/>
            <p:nvPr/>
          </p:nvSpPr>
          <p:spPr>
            <a:xfrm>
              <a:off x="5456793" y="3815251"/>
              <a:ext cx="110607" cy="185080"/>
            </a:xfrm>
            <a:custGeom>
              <a:avLst/>
              <a:gdLst/>
              <a:ahLst/>
              <a:cxnLst/>
              <a:rect l="l" t="t" r="r" b="b"/>
              <a:pathLst>
                <a:path w="4212" h="7048" extrusionOk="0">
                  <a:moveTo>
                    <a:pt x="3821" y="0"/>
                  </a:moveTo>
                  <a:cubicBezTo>
                    <a:pt x="1903" y="0"/>
                    <a:pt x="307" y="1561"/>
                    <a:pt x="307" y="3525"/>
                  </a:cubicBezTo>
                  <a:cubicBezTo>
                    <a:pt x="307" y="5493"/>
                    <a:pt x="1910" y="7047"/>
                    <a:pt x="3833" y="7047"/>
                  </a:cubicBezTo>
                  <a:cubicBezTo>
                    <a:pt x="3958" y="7047"/>
                    <a:pt x="4084" y="7041"/>
                    <a:pt x="4212" y="7027"/>
                  </a:cubicBezTo>
                  <a:cubicBezTo>
                    <a:pt x="3408" y="6941"/>
                    <a:pt x="2661" y="6578"/>
                    <a:pt x="2097" y="6013"/>
                  </a:cubicBezTo>
                  <a:cubicBezTo>
                    <a:pt x="1" y="3917"/>
                    <a:pt x="1264" y="338"/>
                    <a:pt x="4212" y="22"/>
                  </a:cubicBezTo>
                  <a:cubicBezTo>
                    <a:pt x="4080" y="7"/>
                    <a:pt x="3950" y="0"/>
                    <a:pt x="3821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89"/>
            <p:cNvSpPr/>
            <p:nvPr/>
          </p:nvSpPr>
          <p:spPr>
            <a:xfrm>
              <a:off x="5531949" y="3851752"/>
              <a:ext cx="50787" cy="50550"/>
            </a:xfrm>
            <a:custGeom>
              <a:avLst/>
              <a:gdLst/>
              <a:ahLst/>
              <a:cxnLst/>
              <a:rect l="l" t="t" r="r" b="b"/>
              <a:pathLst>
                <a:path w="1934" h="1925" extrusionOk="0">
                  <a:moveTo>
                    <a:pt x="967" y="0"/>
                  </a:moveTo>
                  <a:cubicBezTo>
                    <a:pt x="440" y="0"/>
                    <a:pt x="0" y="431"/>
                    <a:pt x="0" y="957"/>
                  </a:cubicBezTo>
                  <a:cubicBezTo>
                    <a:pt x="0" y="1493"/>
                    <a:pt x="440" y="1924"/>
                    <a:pt x="967" y="1924"/>
                  </a:cubicBezTo>
                  <a:cubicBezTo>
                    <a:pt x="1503" y="1924"/>
                    <a:pt x="1933" y="1493"/>
                    <a:pt x="1933" y="957"/>
                  </a:cubicBezTo>
                  <a:cubicBezTo>
                    <a:pt x="1933" y="431"/>
                    <a:pt x="1503" y="0"/>
                    <a:pt x="967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89"/>
            <p:cNvSpPr/>
            <p:nvPr/>
          </p:nvSpPr>
          <p:spPr>
            <a:xfrm>
              <a:off x="5532185" y="3851726"/>
              <a:ext cx="35215" cy="50577"/>
            </a:xfrm>
            <a:custGeom>
              <a:avLst/>
              <a:gdLst/>
              <a:ahLst/>
              <a:cxnLst/>
              <a:rect l="l" t="t" r="r" b="b"/>
              <a:pathLst>
                <a:path w="1341" h="1926" extrusionOk="0">
                  <a:moveTo>
                    <a:pt x="960" y="1"/>
                  </a:moveTo>
                  <a:cubicBezTo>
                    <a:pt x="451" y="1"/>
                    <a:pt x="1" y="406"/>
                    <a:pt x="1" y="958"/>
                  </a:cubicBezTo>
                  <a:cubicBezTo>
                    <a:pt x="1" y="1519"/>
                    <a:pt x="451" y="1926"/>
                    <a:pt x="960" y="1926"/>
                  </a:cubicBezTo>
                  <a:cubicBezTo>
                    <a:pt x="1085" y="1926"/>
                    <a:pt x="1214" y="1901"/>
                    <a:pt x="1341" y="1848"/>
                  </a:cubicBezTo>
                  <a:cubicBezTo>
                    <a:pt x="987" y="1695"/>
                    <a:pt x="757" y="1351"/>
                    <a:pt x="757" y="968"/>
                  </a:cubicBezTo>
                  <a:cubicBezTo>
                    <a:pt x="747" y="576"/>
                    <a:pt x="987" y="231"/>
                    <a:pt x="1341" y="78"/>
                  </a:cubicBezTo>
                  <a:cubicBezTo>
                    <a:pt x="1214" y="25"/>
                    <a:pt x="1085" y="1"/>
                    <a:pt x="9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89"/>
            <p:cNvSpPr/>
            <p:nvPr/>
          </p:nvSpPr>
          <p:spPr>
            <a:xfrm>
              <a:off x="5515852" y="3902276"/>
              <a:ext cx="82955" cy="53045"/>
            </a:xfrm>
            <a:custGeom>
              <a:avLst/>
              <a:gdLst/>
              <a:ahLst/>
              <a:cxnLst/>
              <a:rect l="l" t="t" r="r" b="b"/>
              <a:pathLst>
                <a:path w="3159" h="2020" extrusionOk="0">
                  <a:moveTo>
                    <a:pt x="1034" y="0"/>
                  </a:moveTo>
                  <a:cubicBezTo>
                    <a:pt x="460" y="0"/>
                    <a:pt x="1" y="459"/>
                    <a:pt x="1" y="1034"/>
                  </a:cubicBezTo>
                  <a:lnTo>
                    <a:pt x="1" y="1838"/>
                  </a:lnTo>
                  <a:cubicBezTo>
                    <a:pt x="1" y="1943"/>
                    <a:pt x="77" y="2019"/>
                    <a:pt x="183" y="2019"/>
                  </a:cubicBezTo>
                  <a:lnTo>
                    <a:pt x="2977" y="2019"/>
                  </a:lnTo>
                  <a:cubicBezTo>
                    <a:pt x="3073" y="2019"/>
                    <a:pt x="3159" y="1943"/>
                    <a:pt x="3159" y="1838"/>
                  </a:cubicBezTo>
                  <a:lnTo>
                    <a:pt x="3159" y="1034"/>
                  </a:lnTo>
                  <a:cubicBezTo>
                    <a:pt x="3149" y="469"/>
                    <a:pt x="2690" y="0"/>
                    <a:pt x="21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89"/>
            <p:cNvSpPr/>
            <p:nvPr/>
          </p:nvSpPr>
          <p:spPr>
            <a:xfrm>
              <a:off x="5515852" y="3902276"/>
              <a:ext cx="47032" cy="53045"/>
            </a:xfrm>
            <a:custGeom>
              <a:avLst/>
              <a:gdLst/>
              <a:ahLst/>
              <a:cxnLst/>
              <a:rect l="l" t="t" r="r" b="b"/>
              <a:pathLst>
                <a:path w="1791" h="2020" extrusionOk="0">
                  <a:moveTo>
                    <a:pt x="1034" y="0"/>
                  </a:moveTo>
                  <a:cubicBezTo>
                    <a:pt x="460" y="0"/>
                    <a:pt x="1" y="459"/>
                    <a:pt x="1" y="1034"/>
                  </a:cubicBezTo>
                  <a:lnTo>
                    <a:pt x="1" y="1838"/>
                  </a:lnTo>
                  <a:cubicBezTo>
                    <a:pt x="1" y="1933"/>
                    <a:pt x="77" y="2019"/>
                    <a:pt x="183" y="2019"/>
                  </a:cubicBezTo>
                  <a:lnTo>
                    <a:pt x="939" y="2019"/>
                  </a:lnTo>
                  <a:cubicBezTo>
                    <a:pt x="833" y="2010"/>
                    <a:pt x="757" y="1933"/>
                    <a:pt x="757" y="1838"/>
                  </a:cubicBezTo>
                  <a:lnTo>
                    <a:pt x="757" y="1034"/>
                  </a:lnTo>
                  <a:cubicBezTo>
                    <a:pt x="766" y="459"/>
                    <a:pt x="1226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89"/>
            <p:cNvSpPr/>
            <p:nvPr/>
          </p:nvSpPr>
          <p:spPr>
            <a:xfrm>
              <a:off x="5531686" y="3923311"/>
              <a:ext cx="10084" cy="32011"/>
            </a:xfrm>
            <a:custGeom>
              <a:avLst/>
              <a:gdLst/>
              <a:ahLst/>
              <a:cxnLst/>
              <a:rect l="l" t="t" r="r" b="b"/>
              <a:pathLst>
                <a:path w="384" h="1219" extrusionOk="0">
                  <a:moveTo>
                    <a:pt x="196" y="1"/>
                  </a:moveTo>
                  <a:cubicBezTo>
                    <a:pt x="101" y="1"/>
                    <a:pt x="5" y="65"/>
                    <a:pt x="1" y="194"/>
                  </a:cubicBezTo>
                  <a:lnTo>
                    <a:pt x="1" y="1209"/>
                  </a:lnTo>
                  <a:lnTo>
                    <a:pt x="383" y="1218"/>
                  </a:lnTo>
                  <a:lnTo>
                    <a:pt x="383" y="194"/>
                  </a:lnTo>
                  <a:cubicBezTo>
                    <a:pt x="383" y="65"/>
                    <a:pt x="290" y="1"/>
                    <a:pt x="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89"/>
            <p:cNvSpPr/>
            <p:nvPr/>
          </p:nvSpPr>
          <p:spPr>
            <a:xfrm>
              <a:off x="5572915" y="3923311"/>
              <a:ext cx="10084" cy="32011"/>
            </a:xfrm>
            <a:custGeom>
              <a:avLst/>
              <a:gdLst/>
              <a:ahLst/>
              <a:cxnLst/>
              <a:rect l="l" t="t" r="r" b="b"/>
              <a:pathLst>
                <a:path w="384" h="1219" extrusionOk="0">
                  <a:moveTo>
                    <a:pt x="192" y="1"/>
                  </a:moveTo>
                  <a:cubicBezTo>
                    <a:pt x="96" y="1"/>
                    <a:pt x="0" y="65"/>
                    <a:pt x="0" y="194"/>
                  </a:cubicBezTo>
                  <a:lnTo>
                    <a:pt x="0" y="1209"/>
                  </a:lnTo>
                  <a:lnTo>
                    <a:pt x="383" y="1218"/>
                  </a:lnTo>
                  <a:lnTo>
                    <a:pt x="383" y="194"/>
                  </a:lnTo>
                  <a:cubicBezTo>
                    <a:pt x="383" y="65"/>
                    <a:pt x="287" y="1"/>
                    <a:pt x="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89"/>
            <p:cNvSpPr/>
            <p:nvPr/>
          </p:nvSpPr>
          <p:spPr>
            <a:xfrm>
              <a:off x="5341433" y="4004874"/>
              <a:ext cx="120166" cy="117514"/>
            </a:xfrm>
            <a:custGeom>
              <a:avLst/>
              <a:gdLst/>
              <a:ahLst/>
              <a:cxnLst/>
              <a:rect l="l" t="t" r="r" b="b"/>
              <a:pathLst>
                <a:path w="4576" h="4475" extrusionOk="0">
                  <a:moveTo>
                    <a:pt x="3625" y="0"/>
                  </a:moveTo>
                  <a:cubicBezTo>
                    <a:pt x="3497" y="0"/>
                    <a:pt x="3370" y="50"/>
                    <a:pt x="3274" y="151"/>
                  </a:cubicBezTo>
                  <a:lnTo>
                    <a:pt x="192" y="3223"/>
                  </a:lnTo>
                  <a:cubicBezTo>
                    <a:pt x="1" y="3414"/>
                    <a:pt x="1" y="3730"/>
                    <a:pt x="192" y="3931"/>
                  </a:cubicBezTo>
                  <a:lnTo>
                    <a:pt x="594" y="4323"/>
                  </a:lnTo>
                  <a:cubicBezTo>
                    <a:pt x="690" y="4424"/>
                    <a:pt x="817" y="4474"/>
                    <a:pt x="945" y="4474"/>
                  </a:cubicBezTo>
                  <a:cubicBezTo>
                    <a:pt x="1073" y="4474"/>
                    <a:pt x="1202" y="4424"/>
                    <a:pt x="1303" y="4323"/>
                  </a:cubicBezTo>
                  <a:lnTo>
                    <a:pt x="4375" y="1251"/>
                  </a:lnTo>
                  <a:cubicBezTo>
                    <a:pt x="4576" y="1060"/>
                    <a:pt x="4576" y="744"/>
                    <a:pt x="4375" y="543"/>
                  </a:cubicBezTo>
                  <a:lnTo>
                    <a:pt x="3982" y="151"/>
                  </a:lnTo>
                  <a:cubicBezTo>
                    <a:pt x="3882" y="50"/>
                    <a:pt x="3753" y="0"/>
                    <a:pt x="36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89"/>
            <p:cNvSpPr/>
            <p:nvPr/>
          </p:nvSpPr>
          <p:spPr>
            <a:xfrm>
              <a:off x="5341433" y="4004874"/>
              <a:ext cx="105093" cy="117514"/>
            </a:xfrm>
            <a:custGeom>
              <a:avLst/>
              <a:gdLst/>
              <a:ahLst/>
              <a:cxnLst/>
              <a:rect l="l" t="t" r="r" b="b"/>
              <a:pathLst>
                <a:path w="4002" h="4475" extrusionOk="0">
                  <a:moveTo>
                    <a:pt x="3625" y="0"/>
                  </a:moveTo>
                  <a:cubicBezTo>
                    <a:pt x="3497" y="0"/>
                    <a:pt x="3370" y="50"/>
                    <a:pt x="3274" y="151"/>
                  </a:cubicBezTo>
                  <a:lnTo>
                    <a:pt x="192" y="3223"/>
                  </a:lnTo>
                  <a:cubicBezTo>
                    <a:pt x="1" y="3414"/>
                    <a:pt x="1" y="3730"/>
                    <a:pt x="192" y="3931"/>
                  </a:cubicBezTo>
                  <a:lnTo>
                    <a:pt x="594" y="4323"/>
                  </a:lnTo>
                  <a:cubicBezTo>
                    <a:pt x="690" y="4424"/>
                    <a:pt x="817" y="4474"/>
                    <a:pt x="945" y="4474"/>
                  </a:cubicBezTo>
                  <a:cubicBezTo>
                    <a:pt x="1073" y="4474"/>
                    <a:pt x="1202" y="4424"/>
                    <a:pt x="1303" y="4323"/>
                  </a:cubicBezTo>
                  <a:lnTo>
                    <a:pt x="1322" y="4304"/>
                  </a:lnTo>
                  <a:lnTo>
                    <a:pt x="958" y="3931"/>
                  </a:lnTo>
                  <a:cubicBezTo>
                    <a:pt x="757" y="3730"/>
                    <a:pt x="757" y="3414"/>
                    <a:pt x="958" y="3223"/>
                  </a:cubicBezTo>
                  <a:lnTo>
                    <a:pt x="4001" y="170"/>
                  </a:lnTo>
                  <a:lnTo>
                    <a:pt x="3982" y="151"/>
                  </a:lnTo>
                  <a:cubicBezTo>
                    <a:pt x="3882" y="50"/>
                    <a:pt x="3753" y="0"/>
                    <a:pt x="36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89"/>
            <p:cNvSpPr/>
            <p:nvPr/>
          </p:nvSpPr>
          <p:spPr>
            <a:xfrm>
              <a:off x="5417587" y="4004874"/>
              <a:ext cx="43749" cy="42436"/>
            </a:xfrm>
            <a:custGeom>
              <a:avLst/>
              <a:gdLst/>
              <a:ahLst/>
              <a:cxnLst/>
              <a:rect l="l" t="t" r="r" b="b"/>
              <a:pathLst>
                <a:path w="1666" h="1616" extrusionOk="0">
                  <a:moveTo>
                    <a:pt x="725" y="0"/>
                  </a:moveTo>
                  <a:cubicBezTo>
                    <a:pt x="597" y="0"/>
                    <a:pt x="470" y="50"/>
                    <a:pt x="374" y="151"/>
                  </a:cubicBezTo>
                  <a:lnTo>
                    <a:pt x="1" y="515"/>
                  </a:lnTo>
                  <a:lnTo>
                    <a:pt x="1111" y="1615"/>
                  </a:lnTo>
                  <a:lnTo>
                    <a:pt x="1475" y="1251"/>
                  </a:lnTo>
                  <a:cubicBezTo>
                    <a:pt x="1666" y="1060"/>
                    <a:pt x="1666" y="744"/>
                    <a:pt x="1475" y="543"/>
                  </a:cubicBezTo>
                  <a:lnTo>
                    <a:pt x="1082" y="151"/>
                  </a:lnTo>
                  <a:cubicBezTo>
                    <a:pt x="982" y="50"/>
                    <a:pt x="853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89"/>
            <p:cNvSpPr/>
            <p:nvPr/>
          </p:nvSpPr>
          <p:spPr>
            <a:xfrm>
              <a:off x="5417587" y="4004795"/>
              <a:ext cx="28939" cy="23398"/>
            </a:xfrm>
            <a:custGeom>
              <a:avLst/>
              <a:gdLst/>
              <a:ahLst/>
              <a:cxnLst/>
              <a:rect l="l" t="t" r="r" b="b"/>
              <a:pathLst>
                <a:path w="1102" h="891" extrusionOk="0">
                  <a:moveTo>
                    <a:pt x="671" y="1"/>
                  </a:moveTo>
                  <a:lnTo>
                    <a:pt x="623" y="10"/>
                  </a:lnTo>
                  <a:cubicBezTo>
                    <a:pt x="527" y="29"/>
                    <a:pt x="441" y="77"/>
                    <a:pt x="364" y="144"/>
                  </a:cubicBezTo>
                  <a:lnTo>
                    <a:pt x="96" y="422"/>
                  </a:lnTo>
                  <a:lnTo>
                    <a:pt x="1" y="518"/>
                  </a:lnTo>
                  <a:lnTo>
                    <a:pt x="384" y="891"/>
                  </a:lnTo>
                  <a:lnTo>
                    <a:pt x="1101" y="173"/>
                  </a:lnTo>
                  <a:lnTo>
                    <a:pt x="1073" y="154"/>
                  </a:lnTo>
                  <a:lnTo>
                    <a:pt x="1044" y="116"/>
                  </a:lnTo>
                  <a:lnTo>
                    <a:pt x="1025" y="106"/>
                  </a:lnTo>
                  <a:cubicBezTo>
                    <a:pt x="939" y="39"/>
                    <a:pt x="833" y="1"/>
                    <a:pt x="7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5" name="Google Shape;13235;p89"/>
          <p:cNvGrpSpPr/>
          <p:nvPr/>
        </p:nvGrpSpPr>
        <p:grpSpPr>
          <a:xfrm>
            <a:off x="5744051" y="3766250"/>
            <a:ext cx="428511" cy="383186"/>
            <a:chOff x="5744051" y="3766250"/>
            <a:chExt cx="428511" cy="383186"/>
          </a:xfrm>
        </p:grpSpPr>
        <p:sp>
          <p:nvSpPr>
            <p:cNvPr id="13236" name="Google Shape;13236;p89"/>
            <p:cNvSpPr/>
            <p:nvPr/>
          </p:nvSpPr>
          <p:spPr>
            <a:xfrm>
              <a:off x="5872489" y="3804510"/>
              <a:ext cx="130696" cy="130460"/>
            </a:xfrm>
            <a:custGeom>
              <a:avLst/>
              <a:gdLst/>
              <a:ahLst/>
              <a:cxnLst/>
              <a:rect l="l" t="t" r="r" b="b"/>
              <a:pathLst>
                <a:path w="4977" h="4968" extrusionOk="0">
                  <a:moveTo>
                    <a:pt x="2480" y="0"/>
                  </a:moveTo>
                  <a:cubicBezTo>
                    <a:pt x="1110" y="0"/>
                    <a:pt x="0" y="1107"/>
                    <a:pt x="0" y="2479"/>
                  </a:cubicBezTo>
                  <a:cubicBezTo>
                    <a:pt x="0" y="3847"/>
                    <a:pt x="1110" y="4967"/>
                    <a:pt x="2479" y="4967"/>
                  </a:cubicBezTo>
                  <a:cubicBezTo>
                    <a:pt x="2485" y="4967"/>
                    <a:pt x="2491" y="4967"/>
                    <a:pt x="2496" y="4967"/>
                  </a:cubicBezTo>
                  <a:cubicBezTo>
                    <a:pt x="3866" y="4967"/>
                    <a:pt x="4967" y="3861"/>
                    <a:pt x="4977" y="2488"/>
                  </a:cubicBezTo>
                  <a:cubicBezTo>
                    <a:pt x="4977" y="1120"/>
                    <a:pt x="3866" y="0"/>
                    <a:pt x="2498" y="0"/>
                  </a:cubicBezTo>
                  <a:cubicBezTo>
                    <a:pt x="2492" y="0"/>
                    <a:pt x="2486" y="0"/>
                    <a:pt x="248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89"/>
            <p:cNvSpPr/>
            <p:nvPr/>
          </p:nvSpPr>
          <p:spPr>
            <a:xfrm>
              <a:off x="5871963" y="3804169"/>
              <a:ext cx="74185" cy="130775"/>
            </a:xfrm>
            <a:custGeom>
              <a:avLst/>
              <a:gdLst/>
              <a:ahLst/>
              <a:cxnLst/>
              <a:rect l="l" t="t" r="r" b="b"/>
              <a:pathLst>
                <a:path w="2825" h="4980" extrusionOk="0">
                  <a:moveTo>
                    <a:pt x="2487" y="0"/>
                  </a:moveTo>
                  <a:cubicBezTo>
                    <a:pt x="1138" y="0"/>
                    <a:pt x="10" y="1094"/>
                    <a:pt x="1" y="2482"/>
                  </a:cubicBezTo>
                  <a:cubicBezTo>
                    <a:pt x="1" y="3880"/>
                    <a:pt x="1144" y="4980"/>
                    <a:pt x="2498" y="4980"/>
                  </a:cubicBezTo>
                  <a:cubicBezTo>
                    <a:pt x="2599" y="4980"/>
                    <a:pt x="2702" y="4974"/>
                    <a:pt x="2805" y="4961"/>
                  </a:cubicBezTo>
                  <a:cubicBezTo>
                    <a:pt x="1570" y="4789"/>
                    <a:pt x="642" y="3736"/>
                    <a:pt x="642" y="2482"/>
                  </a:cubicBezTo>
                  <a:cubicBezTo>
                    <a:pt x="652" y="1238"/>
                    <a:pt x="1580" y="185"/>
                    <a:pt x="2824" y="23"/>
                  </a:cubicBezTo>
                  <a:cubicBezTo>
                    <a:pt x="2710" y="8"/>
                    <a:pt x="2598" y="0"/>
                    <a:pt x="2487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89"/>
            <p:cNvSpPr/>
            <p:nvPr/>
          </p:nvSpPr>
          <p:spPr>
            <a:xfrm>
              <a:off x="5893339" y="3825361"/>
              <a:ext cx="88995" cy="88733"/>
            </a:xfrm>
            <a:custGeom>
              <a:avLst/>
              <a:gdLst/>
              <a:ahLst/>
              <a:cxnLst/>
              <a:rect l="l" t="t" r="r" b="b"/>
              <a:pathLst>
                <a:path w="3389" h="3379" extrusionOk="0">
                  <a:moveTo>
                    <a:pt x="1677" y="0"/>
                  </a:moveTo>
                  <a:cubicBezTo>
                    <a:pt x="756" y="0"/>
                    <a:pt x="0" y="753"/>
                    <a:pt x="0" y="1685"/>
                  </a:cubicBezTo>
                  <a:cubicBezTo>
                    <a:pt x="0" y="2623"/>
                    <a:pt x="756" y="3379"/>
                    <a:pt x="1685" y="3379"/>
                  </a:cubicBezTo>
                  <a:cubicBezTo>
                    <a:pt x="1691" y="3379"/>
                    <a:pt x="1696" y="3379"/>
                    <a:pt x="1702" y="3379"/>
                  </a:cubicBezTo>
                  <a:cubicBezTo>
                    <a:pt x="2632" y="3379"/>
                    <a:pt x="3379" y="2627"/>
                    <a:pt x="3388" y="1694"/>
                  </a:cubicBezTo>
                  <a:cubicBezTo>
                    <a:pt x="3388" y="757"/>
                    <a:pt x="2632" y="1"/>
                    <a:pt x="1694" y="1"/>
                  </a:cubicBezTo>
                  <a:cubicBezTo>
                    <a:pt x="1688" y="1"/>
                    <a:pt x="1683" y="0"/>
                    <a:pt x="1677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89"/>
            <p:cNvSpPr/>
            <p:nvPr/>
          </p:nvSpPr>
          <p:spPr>
            <a:xfrm>
              <a:off x="5892840" y="3824993"/>
              <a:ext cx="53308" cy="88995"/>
            </a:xfrm>
            <a:custGeom>
              <a:avLst/>
              <a:gdLst/>
              <a:ahLst/>
              <a:cxnLst/>
              <a:rect l="l" t="t" r="r" b="b"/>
              <a:pathLst>
                <a:path w="2030" h="3389" extrusionOk="0">
                  <a:moveTo>
                    <a:pt x="1694" y="0"/>
                  </a:moveTo>
                  <a:cubicBezTo>
                    <a:pt x="786" y="0"/>
                    <a:pt x="9" y="742"/>
                    <a:pt x="0" y="1689"/>
                  </a:cubicBezTo>
                  <a:cubicBezTo>
                    <a:pt x="0" y="2645"/>
                    <a:pt x="777" y="3388"/>
                    <a:pt x="1685" y="3388"/>
                  </a:cubicBezTo>
                  <a:cubicBezTo>
                    <a:pt x="1795" y="3388"/>
                    <a:pt x="1907" y="3377"/>
                    <a:pt x="2020" y="3355"/>
                  </a:cubicBezTo>
                  <a:cubicBezTo>
                    <a:pt x="1225" y="3201"/>
                    <a:pt x="661" y="2503"/>
                    <a:pt x="661" y="1689"/>
                  </a:cubicBezTo>
                  <a:cubicBezTo>
                    <a:pt x="661" y="885"/>
                    <a:pt x="1235" y="187"/>
                    <a:pt x="2029" y="34"/>
                  </a:cubicBezTo>
                  <a:cubicBezTo>
                    <a:pt x="1916" y="11"/>
                    <a:pt x="1804" y="0"/>
                    <a:pt x="1694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89"/>
            <p:cNvSpPr/>
            <p:nvPr/>
          </p:nvSpPr>
          <p:spPr>
            <a:xfrm>
              <a:off x="5919231" y="3839436"/>
              <a:ext cx="35714" cy="61107"/>
            </a:xfrm>
            <a:custGeom>
              <a:avLst/>
              <a:gdLst/>
              <a:ahLst/>
              <a:cxnLst/>
              <a:rect l="l" t="t" r="r" b="b"/>
              <a:pathLst>
                <a:path w="1360" h="2327" extrusionOk="0">
                  <a:moveTo>
                    <a:pt x="651" y="469"/>
                  </a:moveTo>
                  <a:lnTo>
                    <a:pt x="651" y="900"/>
                  </a:lnTo>
                  <a:cubicBezTo>
                    <a:pt x="469" y="833"/>
                    <a:pt x="421" y="776"/>
                    <a:pt x="421" y="670"/>
                  </a:cubicBezTo>
                  <a:cubicBezTo>
                    <a:pt x="421" y="546"/>
                    <a:pt x="526" y="489"/>
                    <a:pt x="651" y="469"/>
                  </a:cubicBezTo>
                  <a:close/>
                  <a:moveTo>
                    <a:pt x="794" y="1350"/>
                  </a:moveTo>
                  <a:cubicBezTo>
                    <a:pt x="967" y="1426"/>
                    <a:pt x="1005" y="1503"/>
                    <a:pt x="1005" y="1608"/>
                  </a:cubicBezTo>
                  <a:cubicBezTo>
                    <a:pt x="1005" y="1723"/>
                    <a:pt x="909" y="1828"/>
                    <a:pt x="794" y="1838"/>
                  </a:cubicBezTo>
                  <a:lnTo>
                    <a:pt x="794" y="1350"/>
                  </a:lnTo>
                  <a:close/>
                  <a:moveTo>
                    <a:pt x="718" y="0"/>
                  </a:moveTo>
                  <a:cubicBezTo>
                    <a:pt x="670" y="0"/>
                    <a:pt x="622" y="29"/>
                    <a:pt x="622" y="77"/>
                  </a:cubicBezTo>
                  <a:lnTo>
                    <a:pt x="622" y="154"/>
                  </a:lnTo>
                  <a:cubicBezTo>
                    <a:pt x="287" y="192"/>
                    <a:pt x="67" y="374"/>
                    <a:pt x="67" y="709"/>
                  </a:cubicBezTo>
                  <a:cubicBezTo>
                    <a:pt x="67" y="1063"/>
                    <a:pt x="345" y="1168"/>
                    <a:pt x="613" y="1273"/>
                  </a:cubicBezTo>
                  <a:lnTo>
                    <a:pt x="613" y="1838"/>
                  </a:lnTo>
                  <a:cubicBezTo>
                    <a:pt x="479" y="1819"/>
                    <a:pt x="354" y="1752"/>
                    <a:pt x="258" y="1656"/>
                  </a:cubicBezTo>
                  <a:cubicBezTo>
                    <a:pt x="236" y="1633"/>
                    <a:pt x="206" y="1623"/>
                    <a:pt x="176" y="1623"/>
                  </a:cubicBezTo>
                  <a:cubicBezTo>
                    <a:pt x="130" y="1623"/>
                    <a:pt x="84" y="1648"/>
                    <a:pt x="67" y="1694"/>
                  </a:cubicBezTo>
                  <a:cubicBezTo>
                    <a:pt x="0" y="1771"/>
                    <a:pt x="0" y="1876"/>
                    <a:pt x="67" y="1943"/>
                  </a:cubicBezTo>
                  <a:cubicBezTo>
                    <a:pt x="203" y="2089"/>
                    <a:pt x="392" y="2174"/>
                    <a:pt x="590" y="2174"/>
                  </a:cubicBezTo>
                  <a:cubicBezTo>
                    <a:pt x="601" y="2174"/>
                    <a:pt x="612" y="2173"/>
                    <a:pt x="622" y="2173"/>
                  </a:cubicBezTo>
                  <a:lnTo>
                    <a:pt x="622" y="2173"/>
                  </a:lnTo>
                  <a:lnTo>
                    <a:pt x="613" y="2183"/>
                  </a:lnTo>
                  <a:lnTo>
                    <a:pt x="613" y="2259"/>
                  </a:lnTo>
                  <a:cubicBezTo>
                    <a:pt x="613" y="2297"/>
                    <a:pt x="670" y="2326"/>
                    <a:pt x="708" y="2326"/>
                  </a:cubicBezTo>
                  <a:cubicBezTo>
                    <a:pt x="756" y="2326"/>
                    <a:pt x="804" y="2297"/>
                    <a:pt x="804" y="2259"/>
                  </a:cubicBezTo>
                  <a:lnTo>
                    <a:pt x="804" y="2173"/>
                  </a:lnTo>
                  <a:cubicBezTo>
                    <a:pt x="1120" y="2154"/>
                    <a:pt x="1359" y="1886"/>
                    <a:pt x="1340" y="1570"/>
                  </a:cubicBezTo>
                  <a:cubicBezTo>
                    <a:pt x="1340" y="1235"/>
                    <a:pt x="1129" y="1082"/>
                    <a:pt x="814" y="967"/>
                  </a:cubicBezTo>
                  <a:lnTo>
                    <a:pt x="814" y="469"/>
                  </a:lnTo>
                  <a:cubicBezTo>
                    <a:pt x="909" y="479"/>
                    <a:pt x="1005" y="508"/>
                    <a:pt x="1082" y="556"/>
                  </a:cubicBezTo>
                  <a:cubicBezTo>
                    <a:pt x="1102" y="567"/>
                    <a:pt x="1123" y="573"/>
                    <a:pt x="1144" y="573"/>
                  </a:cubicBezTo>
                  <a:cubicBezTo>
                    <a:pt x="1191" y="573"/>
                    <a:pt x="1234" y="545"/>
                    <a:pt x="1254" y="498"/>
                  </a:cubicBezTo>
                  <a:cubicBezTo>
                    <a:pt x="1311" y="431"/>
                    <a:pt x="1302" y="335"/>
                    <a:pt x="1244" y="278"/>
                  </a:cubicBezTo>
                  <a:cubicBezTo>
                    <a:pt x="1130" y="199"/>
                    <a:pt x="992" y="152"/>
                    <a:pt x="852" y="152"/>
                  </a:cubicBezTo>
                  <a:cubicBezTo>
                    <a:pt x="839" y="152"/>
                    <a:pt x="827" y="153"/>
                    <a:pt x="814" y="154"/>
                  </a:cubicBezTo>
                  <a:lnTo>
                    <a:pt x="814" y="77"/>
                  </a:lnTo>
                  <a:cubicBezTo>
                    <a:pt x="814" y="39"/>
                    <a:pt x="766" y="0"/>
                    <a:pt x="71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89"/>
            <p:cNvSpPr/>
            <p:nvPr/>
          </p:nvSpPr>
          <p:spPr>
            <a:xfrm>
              <a:off x="5973747" y="3766565"/>
              <a:ext cx="130959" cy="130460"/>
            </a:xfrm>
            <a:custGeom>
              <a:avLst/>
              <a:gdLst/>
              <a:ahLst/>
              <a:cxnLst/>
              <a:rect l="l" t="t" r="r" b="b"/>
              <a:pathLst>
                <a:path w="4987" h="4968" extrusionOk="0">
                  <a:moveTo>
                    <a:pt x="2481" y="0"/>
                  </a:moveTo>
                  <a:cubicBezTo>
                    <a:pt x="1121" y="0"/>
                    <a:pt x="10" y="1107"/>
                    <a:pt x="1" y="2479"/>
                  </a:cubicBezTo>
                  <a:cubicBezTo>
                    <a:pt x="1" y="3847"/>
                    <a:pt x="1111" y="4967"/>
                    <a:pt x="2489" y="4967"/>
                  </a:cubicBezTo>
                  <a:cubicBezTo>
                    <a:pt x="2495" y="4967"/>
                    <a:pt x="2501" y="4967"/>
                    <a:pt x="2507" y="4967"/>
                  </a:cubicBezTo>
                  <a:cubicBezTo>
                    <a:pt x="3867" y="4967"/>
                    <a:pt x="4977" y="3861"/>
                    <a:pt x="4977" y="2488"/>
                  </a:cubicBezTo>
                  <a:cubicBezTo>
                    <a:pt x="4987" y="1120"/>
                    <a:pt x="3877" y="0"/>
                    <a:pt x="2499" y="0"/>
                  </a:cubicBezTo>
                  <a:cubicBezTo>
                    <a:pt x="2493" y="0"/>
                    <a:pt x="2487" y="0"/>
                    <a:pt x="248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89"/>
            <p:cNvSpPr/>
            <p:nvPr/>
          </p:nvSpPr>
          <p:spPr>
            <a:xfrm>
              <a:off x="5973274" y="3766250"/>
              <a:ext cx="74132" cy="130801"/>
            </a:xfrm>
            <a:custGeom>
              <a:avLst/>
              <a:gdLst/>
              <a:ahLst/>
              <a:cxnLst/>
              <a:rect l="l" t="t" r="r" b="b"/>
              <a:pathLst>
                <a:path w="2823" h="4981" extrusionOk="0">
                  <a:moveTo>
                    <a:pt x="2497" y="1"/>
                  </a:moveTo>
                  <a:cubicBezTo>
                    <a:pt x="1143" y="1"/>
                    <a:pt x="9" y="1089"/>
                    <a:pt x="9" y="2481"/>
                  </a:cubicBezTo>
                  <a:cubicBezTo>
                    <a:pt x="0" y="3875"/>
                    <a:pt x="1136" y="4981"/>
                    <a:pt x="2492" y="4981"/>
                  </a:cubicBezTo>
                  <a:cubicBezTo>
                    <a:pt x="2598" y="4981"/>
                    <a:pt x="2705" y="4974"/>
                    <a:pt x="2813" y="4960"/>
                  </a:cubicBezTo>
                  <a:cubicBezTo>
                    <a:pt x="1569" y="4797"/>
                    <a:pt x="641" y="3735"/>
                    <a:pt x="650" y="2481"/>
                  </a:cubicBezTo>
                  <a:cubicBezTo>
                    <a:pt x="650" y="1237"/>
                    <a:pt x="1579" y="184"/>
                    <a:pt x="2823" y="22"/>
                  </a:cubicBezTo>
                  <a:cubicBezTo>
                    <a:pt x="2713" y="8"/>
                    <a:pt x="2605" y="1"/>
                    <a:pt x="2497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89"/>
            <p:cNvSpPr/>
            <p:nvPr/>
          </p:nvSpPr>
          <p:spPr>
            <a:xfrm>
              <a:off x="5994624" y="3787415"/>
              <a:ext cx="89231" cy="88733"/>
            </a:xfrm>
            <a:custGeom>
              <a:avLst/>
              <a:gdLst/>
              <a:ahLst/>
              <a:cxnLst/>
              <a:rect l="l" t="t" r="r" b="b"/>
              <a:pathLst>
                <a:path w="3398" h="3379" extrusionOk="0">
                  <a:moveTo>
                    <a:pt x="1686" y="0"/>
                  </a:moveTo>
                  <a:cubicBezTo>
                    <a:pt x="756" y="0"/>
                    <a:pt x="10" y="753"/>
                    <a:pt x="0" y="1685"/>
                  </a:cubicBezTo>
                  <a:cubicBezTo>
                    <a:pt x="0" y="2623"/>
                    <a:pt x="756" y="3379"/>
                    <a:pt x="1694" y="3379"/>
                  </a:cubicBezTo>
                  <a:cubicBezTo>
                    <a:pt x="1700" y="3379"/>
                    <a:pt x="1706" y="3379"/>
                    <a:pt x="1712" y="3379"/>
                  </a:cubicBezTo>
                  <a:cubicBezTo>
                    <a:pt x="2641" y="3379"/>
                    <a:pt x="3388" y="2626"/>
                    <a:pt x="3388" y="1694"/>
                  </a:cubicBezTo>
                  <a:cubicBezTo>
                    <a:pt x="3398" y="757"/>
                    <a:pt x="2642" y="0"/>
                    <a:pt x="1704" y="0"/>
                  </a:cubicBezTo>
                  <a:cubicBezTo>
                    <a:pt x="1698" y="0"/>
                    <a:pt x="1692" y="0"/>
                    <a:pt x="168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89"/>
            <p:cNvSpPr/>
            <p:nvPr/>
          </p:nvSpPr>
          <p:spPr>
            <a:xfrm>
              <a:off x="5994361" y="3787284"/>
              <a:ext cx="53308" cy="88916"/>
            </a:xfrm>
            <a:custGeom>
              <a:avLst/>
              <a:gdLst/>
              <a:ahLst/>
              <a:cxnLst/>
              <a:rect l="l" t="t" r="r" b="b"/>
              <a:pathLst>
                <a:path w="2030" h="3386" extrusionOk="0">
                  <a:moveTo>
                    <a:pt x="1689" y="0"/>
                  </a:moveTo>
                  <a:cubicBezTo>
                    <a:pt x="775" y="0"/>
                    <a:pt x="1" y="734"/>
                    <a:pt x="1" y="1680"/>
                  </a:cubicBezTo>
                  <a:cubicBezTo>
                    <a:pt x="1" y="2641"/>
                    <a:pt x="777" y="3386"/>
                    <a:pt x="1695" y="3386"/>
                  </a:cubicBezTo>
                  <a:cubicBezTo>
                    <a:pt x="1802" y="3386"/>
                    <a:pt x="1910" y="3376"/>
                    <a:pt x="2020" y="3355"/>
                  </a:cubicBezTo>
                  <a:cubicBezTo>
                    <a:pt x="1226" y="3192"/>
                    <a:pt x="651" y="2494"/>
                    <a:pt x="661" y="1690"/>
                  </a:cubicBezTo>
                  <a:cubicBezTo>
                    <a:pt x="661" y="876"/>
                    <a:pt x="1235" y="187"/>
                    <a:pt x="2030" y="34"/>
                  </a:cubicBezTo>
                  <a:cubicBezTo>
                    <a:pt x="1915" y="11"/>
                    <a:pt x="1801" y="0"/>
                    <a:pt x="1689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89"/>
            <p:cNvSpPr/>
            <p:nvPr/>
          </p:nvSpPr>
          <p:spPr>
            <a:xfrm>
              <a:off x="6020753" y="3801727"/>
              <a:ext cx="35451" cy="60844"/>
            </a:xfrm>
            <a:custGeom>
              <a:avLst/>
              <a:gdLst/>
              <a:ahLst/>
              <a:cxnLst/>
              <a:rect l="l" t="t" r="r" b="b"/>
              <a:pathLst>
                <a:path w="1350" h="2317" extrusionOk="0">
                  <a:moveTo>
                    <a:pt x="642" y="470"/>
                  </a:moveTo>
                  <a:lnTo>
                    <a:pt x="642" y="891"/>
                  </a:lnTo>
                  <a:cubicBezTo>
                    <a:pt x="460" y="824"/>
                    <a:pt x="412" y="767"/>
                    <a:pt x="412" y="661"/>
                  </a:cubicBezTo>
                  <a:cubicBezTo>
                    <a:pt x="412" y="537"/>
                    <a:pt x="517" y="489"/>
                    <a:pt x="642" y="470"/>
                  </a:cubicBezTo>
                  <a:close/>
                  <a:moveTo>
                    <a:pt x="785" y="1341"/>
                  </a:moveTo>
                  <a:cubicBezTo>
                    <a:pt x="967" y="1417"/>
                    <a:pt x="996" y="1503"/>
                    <a:pt x="996" y="1599"/>
                  </a:cubicBezTo>
                  <a:cubicBezTo>
                    <a:pt x="996" y="1724"/>
                    <a:pt x="910" y="1819"/>
                    <a:pt x="785" y="1829"/>
                  </a:cubicBezTo>
                  <a:lnTo>
                    <a:pt x="785" y="1341"/>
                  </a:lnTo>
                  <a:close/>
                  <a:moveTo>
                    <a:pt x="709" y="1"/>
                  </a:moveTo>
                  <a:cubicBezTo>
                    <a:pt x="661" y="1"/>
                    <a:pt x="613" y="30"/>
                    <a:pt x="613" y="68"/>
                  </a:cubicBezTo>
                  <a:lnTo>
                    <a:pt x="613" y="145"/>
                  </a:lnTo>
                  <a:cubicBezTo>
                    <a:pt x="278" y="192"/>
                    <a:pt x="67" y="365"/>
                    <a:pt x="67" y="700"/>
                  </a:cubicBezTo>
                  <a:cubicBezTo>
                    <a:pt x="58" y="1054"/>
                    <a:pt x="335" y="1169"/>
                    <a:pt x="613" y="1274"/>
                  </a:cubicBezTo>
                  <a:lnTo>
                    <a:pt x="613" y="1829"/>
                  </a:lnTo>
                  <a:cubicBezTo>
                    <a:pt x="479" y="1810"/>
                    <a:pt x="355" y="1743"/>
                    <a:pt x="249" y="1647"/>
                  </a:cubicBezTo>
                  <a:cubicBezTo>
                    <a:pt x="227" y="1624"/>
                    <a:pt x="198" y="1614"/>
                    <a:pt x="169" y="1614"/>
                  </a:cubicBezTo>
                  <a:cubicBezTo>
                    <a:pt x="125" y="1614"/>
                    <a:pt x="81" y="1639"/>
                    <a:pt x="58" y="1685"/>
                  </a:cubicBezTo>
                  <a:cubicBezTo>
                    <a:pt x="0" y="1762"/>
                    <a:pt x="0" y="1867"/>
                    <a:pt x="58" y="1944"/>
                  </a:cubicBezTo>
                  <a:cubicBezTo>
                    <a:pt x="201" y="2097"/>
                    <a:pt x="402" y="2173"/>
                    <a:pt x="613" y="2173"/>
                  </a:cubicBezTo>
                  <a:lnTo>
                    <a:pt x="603" y="2250"/>
                  </a:lnTo>
                  <a:cubicBezTo>
                    <a:pt x="603" y="2288"/>
                    <a:pt x="661" y="2317"/>
                    <a:pt x="699" y="2317"/>
                  </a:cubicBezTo>
                  <a:cubicBezTo>
                    <a:pt x="747" y="2317"/>
                    <a:pt x="804" y="2288"/>
                    <a:pt x="804" y="2250"/>
                  </a:cubicBezTo>
                  <a:lnTo>
                    <a:pt x="804" y="2164"/>
                  </a:lnTo>
                  <a:cubicBezTo>
                    <a:pt x="1111" y="2145"/>
                    <a:pt x="1350" y="1877"/>
                    <a:pt x="1340" y="1561"/>
                  </a:cubicBezTo>
                  <a:cubicBezTo>
                    <a:pt x="1340" y="1207"/>
                    <a:pt x="1101" y="1063"/>
                    <a:pt x="804" y="958"/>
                  </a:cubicBezTo>
                  <a:lnTo>
                    <a:pt x="804" y="460"/>
                  </a:lnTo>
                  <a:cubicBezTo>
                    <a:pt x="996" y="470"/>
                    <a:pt x="1063" y="566"/>
                    <a:pt x="1139" y="566"/>
                  </a:cubicBezTo>
                  <a:cubicBezTo>
                    <a:pt x="1216" y="566"/>
                    <a:pt x="1264" y="489"/>
                    <a:pt x="1283" y="422"/>
                  </a:cubicBezTo>
                  <a:cubicBezTo>
                    <a:pt x="1312" y="298"/>
                    <a:pt x="1235" y="240"/>
                    <a:pt x="1120" y="192"/>
                  </a:cubicBezTo>
                  <a:cubicBezTo>
                    <a:pt x="1015" y="164"/>
                    <a:pt x="910" y="145"/>
                    <a:pt x="804" y="145"/>
                  </a:cubicBezTo>
                  <a:lnTo>
                    <a:pt x="804" y="68"/>
                  </a:lnTo>
                  <a:cubicBezTo>
                    <a:pt x="804" y="30"/>
                    <a:pt x="757" y="1"/>
                    <a:pt x="709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89"/>
            <p:cNvSpPr/>
            <p:nvPr/>
          </p:nvSpPr>
          <p:spPr>
            <a:xfrm>
              <a:off x="5744051" y="3983945"/>
              <a:ext cx="147056" cy="165491"/>
            </a:xfrm>
            <a:custGeom>
              <a:avLst/>
              <a:gdLst/>
              <a:ahLst/>
              <a:cxnLst/>
              <a:rect l="l" t="t" r="r" b="b"/>
              <a:pathLst>
                <a:path w="5600" h="6302" extrusionOk="0">
                  <a:moveTo>
                    <a:pt x="3733" y="0"/>
                  </a:moveTo>
                  <a:lnTo>
                    <a:pt x="269" y="1292"/>
                  </a:lnTo>
                  <a:cubicBezTo>
                    <a:pt x="96" y="1359"/>
                    <a:pt x="1" y="1560"/>
                    <a:pt x="68" y="1733"/>
                  </a:cubicBezTo>
                  <a:lnTo>
                    <a:pt x="1695" y="6078"/>
                  </a:lnTo>
                  <a:cubicBezTo>
                    <a:pt x="1746" y="6218"/>
                    <a:pt x="1872" y="6301"/>
                    <a:pt x="2010" y="6301"/>
                  </a:cubicBezTo>
                  <a:cubicBezTo>
                    <a:pt x="2051" y="6301"/>
                    <a:pt x="2093" y="6294"/>
                    <a:pt x="2135" y="6278"/>
                  </a:cubicBezTo>
                  <a:lnTo>
                    <a:pt x="5599" y="498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89"/>
            <p:cNvSpPr/>
            <p:nvPr/>
          </p:nvSpPr>
          <p:spPr>
            <a:xfrm>
              <a:off x="5784754" y="4095786"/>
              <a:ext cx="106353" cy="53597"/>
            </a:xfrm>
            <a:custGeom>
              <a:avLst/>
              <a:gdLst/>
              <a:ahLst/>
              <a:cxnLst/>
              <a:rect l="l" t="t" r="r" b="b"/>
              <a:pathLst>
                <a:path w="4050" h="2041" extrusionOk="0">
                  <a:moveTo>
                    <a:pt x="3781" y="0"/>
                  </a:moveTo>
                  <a:lnTo>
                    <a:pt x="3714" y="29"/>
                  </a:lnTo>
                  <a:lnTo>
                    <a:pt x="1" y="1417"/>
                  </a:lnTo>
                  <a:lnTo>
                    <a:pt x="145" y="1819"/>
                  </a:lnTo>
                  <a:cubicBezTo>
                    <a:pt x="197" y="1953"/>
                    <a:pt x="331" y="2041"/>
                    <a:pt x="469" y="2041"/>
                  </a:cubicBezTo>
                  <a:cubicBezTo>
                    <a:pt x="508" y="2041"/>
                    <a:pt x="547" y="2034"/>
                    <a:pt x="585" y="2019"/>
                  </a:cubicBezTo>
                  <a:lnTo>
                    <a:pt x="4049" y="727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89"/>
            <p:cNvSpPr/>
            <p:nvPr/>
          </p:nvSpPr>
          <p:spPr>
            <a:xfrm>
              <a:off x="5886538" y="3909550"/>
              <a:ext cx="286024" cy="176441"/>
            </a:xfrm>
            <a:custGeom>
              <a:avLst/>
              <a:gdLst/>
              <a:ahLst/>
              <a:cxnLst/>
              <a:rect l="l" t="t" r="r" b="b"/>
              <a:pathLst>
                <a:path w="10892" h="6719" extrusionOk="0">
                  <a:moveTo>
                    <a:pt x="9693" y="1"/>
                  </a:moveTo>
                  <a:cubicBezTo>
                    <a:pt x="9260" y="1"/>
                    <a:pt x="8912" y="344"/>
                    <a:pt x="8873" y="383"/>
                  </a:cubicBezTo>
                  <a:lnTo>
                    <a:pt x="6002" y="2747"/>
                  </a:lnTo>
                  <a:cubicBezTo>
                    <a:pt x="6002" y="2747"/>
                    <a:pt x="5963" y="1934"/>
                    <a:pt x="5111" y="1934"/>
                  </a:cubicBezTo>
                  <a:cubicBezTo>
                    <a:pt x="4317" y="1931"/>
                    <a:pt x="3755" y="1924"/>
                    <a:pt x="3338" y="1924"/>
                  </a:cubicBezTo>
                  <a:cubicBezTo>
                    <a:pt x="2505" y="1924"/>
                    <a:pt x="2256" y="1950"/>
                    <a:pt x="1905" y="2077"/>
                  </a:cubicBezTo>
                  <a:lnTo>
                    <a:pt x="1" y="2862"/>
                  </a:lnTo>
                  <a:lnTo>
                    <a:pt x="1436" y="6719"/>
                  </a:lnTo>
                  <a:cubicBezTo>
                    <a:pt x="2585" y="6243"/>
                    <a:pt x="2514" y="6187"/>
                    <a:pt x="3650" y="6187"/>
                  </a:cubicBezTo>
                  <a:cubicBezTo>
                    <a:pt x="3999" y="6187"/>
                    <a:pt x="4463" y="6193"/>
                    <a:pt x="5111" y="6193"/>
                  </a:cubicBezTo>
                  <a:cubicBezTo>
                    <a:pt x="5724" y="6173"/>
                    <a:pt x="6308" y="5905"/>
                    <a:pt x="6719" y="5446"/>
                  </a:cubicBezTo>
                  <a:lnTo>
                    <a:pt x="10251" y="1675"/>
                  </a:lnTo>
                  <a:cubicBezTo>
                    <a:pt x="10356" y="1551"/>
                    <a:pt x="10892" y="843"/>
                    <a:pt x="10299" y="259"/>
                  </a:cubicBezTo>
                  <a:cubicBezTo>
                    <a:pt x="10093" y="68"/>
                    <a:pt x="9884" y="1"/>
                    <a:pt x="969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89"/>
            <p:cNvSpPr/>
            <p:nvPr/>
          </p:nvSpPr>
          <p:spPr>
            <a:xfrm>
              <a:off x="5886538" y="3976408"/>
              <a:ext cx="57851" cy="109347"/>
            </a:xfrm>
            <a:custGeom>
              <a:avLst/>
              <a:gdLst/>
              <a:ahLst/>
              <a:cxnLst/>
              <a:rect l="l" t="t" r="r" b="b"/>
              <a:pathLst>
                <a:path w="2203" h="4164" extrusionOk="0">
                  <a:moveTo>
                    <a:pt x="767" y="0"/>
                  </a:moveTo>
                  <a:lnTo>
                    <a:pt x="1" y="307"/>
                  </a:lnTo>
                  <a:lnTo>
                    <a:pt x="1446" y="4163"/>
                  </a:lnTo>
                  <a:lnTo>
                    <a:pt x="2202" y="3848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89"/>
            <p:cNvSpPr/>
            <p:nvPr/>
          </p:nvSpPr>
          <p:spPr>
            <a:xfrm>
              <a:off x="5961956" y="3961335"/>
              <a:ext cx="82456" cy="52467"/>
            </a:xfrm>
            <a:custGeom>
              <a:avLst/>
              <a:gdLst/>
              <a:ahLst/>
              <a:cxnLst/>
              <a:rect l="l" t="t" r="r" b="b"/>
              <a:pathLst>
                <a:path w="3140" h="1998" extrusionOk="0">
                  <a:moveTo>
                    <a:pt x="2565" y="0"/>
                  </a:moveTo>
                  <a:lnTo>
                    <a:pt x="2565" y="0"/>
                  </a:lnTo>
                  <a:cubicBezTo>
                    <a:pt x="2641" y="345"/>
                    <a:pt x="2708" y="948"/>
                    <a:pt x="2488" y="1263"/>
                  </a:cubicBezTo>
                  <a:cubicBezTo>
                    <a:pt x="2355" y="1454"/>
                    <a:pt x="2176" y="1495"/>
                    <a:pt x="1704" y="1495"/>
                  </a:cubicBezTo>
                  <a:cubicBezTo>
                    <a:pt x="1396" y="1495"/>
                    <a:pt x="962" y="1478"/>
                    <a:pt x="335" y="1474"/>
                  </a:cubicBezTo>
                  <a:cubicBezTo>
                    <a:pt x="0" y="1474"/>
                    <a:pt x="0" y="1981"/>
                    <a:pt x="335" y="1981"/>
                  </a:cubicBezTo>
                  <a:cubicBezTo>
                    <a:pt x="868" y="1981"/>
                    <a:pt x="1286" y="1997"/>
                    <a:pt x="1621" y="1997"/>
                  </a:cubicBezTo>
                  <a:cubicBezTo>
                    <a:pt x="2292" y="1997"/>
                    <a:pt x="2632" y="1933"/>
                    <a:pt x="2900" y="1550"/>
                  </a:cubicBezTo>
                  <a:cubicBezTo>
                    <a:pt x="3053" y="1311"/>
                    <a:pt x="3130" y="1034"/>
                    <a:pt x="3139" y="756"/>
                  </a:cubicBezTo>
                  <a:cubicBezTo>
                    <a:pt x="3130" y="651"/>
                    <a:pt x="3053" y="153"/>
                    <a:pt x="25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89"/>
            <p:cNvSpPr/>
            <p:nvPr/>
          </p:nvSpPr>
          <p:spPr>
            <a:xfrm>
              <a:off x="5840556" y="3971235"/>
              <a:ext cx="89258" cy="144167"/>
            </a:xfrm>
            <a:custGeom>
              <a:avLst/>
              <a:gdLst/>
              <a:ahLst/>
              <a:cxnLst/>
              <a:rect l="l" t="t" r="r" b="b"/>
              <a:pathLst>
                <a:path w="3399" h="5490" extrusionOk="0">
                  <a:moveTo>
                    <a:pt x="1413" y="1"/>
                  </a:moveTo>
                  <a:cubicBezTo>
                    <a:pt x="1374" y="1"/>
                    <a:pt x="1333" y="8"/>
                    <a:pt x="1293" y="25"/>
                  </a:cubicBezTo>
                  <a:lnTo>
                    <a:pt x="1" y="504"/>
                  </a:lnTo>
                  <a:lnTo>
                    <a:pt x="1867" y="5490"/>
                  </a:lnTo>
                  <a:lnTo>
                    <a:pt x="3159" y="5002"/>
                  </a:lnTo>
                  <a:cubicBezTo>
                    <a:pt x="3312" y="4944"/>
                    <a:pt x="3398" y="4772"/>
                    <a:pt x="3341" y="4619"/>
                  </a:cubicBezTo>
                  <a:lnTo>
                    <a:pt x="1685" y="188"/>
                  </a:lnTo>
                  <a:cubicBezTo>
                    <a:pt x="1642" y="73"/>
                    <a:pt x="1534" y="1"/>
                    <a:pt x="1413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89"/>
            <p:cNvSpPr/>
            <p:nvPr/>
          </p:nvSpPr>
          <p:spPr>
            <a:xfrm>
              <a:off x="5882284" y="4079689"/>
              <a:ext cx="47531" cy="35714"/>
            </a:xfrm>
            <a:custGeom>
              <a:avLst/>
              <a:gdLst/>
              <a:ahLst/>
              <a:cxnLst/>
              <a:rect l="l" t="t" r="r" b="b"/>
              <a:pathLst>
                <a:path w="1810" h="1360" extrusionOk="0">
                  <a:moveTo>
                    <a:pt x="1570" y="1"/>
                  </a:moveTo>
                  <a:cubicBezTo>
                    <a:pt x="1532" y="49"/>
                    <a:pt x="1484" y="87"/>
                    <a:pt x="1426" y="106"/>
                  </a:cubicBezTo>
                  <a:lnTo>
                    <a:pt x="0" y="632"/>
                  </a:lnTo>
                  <a:lnTo>
                    <a:pt x="268" y="1360"/>
                  </a:lnTo>
                  <a:lnTo>
                    <a:pt x="1570" y="881"/>
                  </a:lnTo>
                  <a:cubicBezTo>
                    <a:pt x="1723" y="814"/>
                    <a:pt x="1809" y="642"/>
                    <a:pt x="1752" y="489"/>
                  </a:cubicBezTo>
                  <a:lnTo>
                    <a:pt x="15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3" name="Google Shape;13253;p89"/>
          <p:cNvGrpSpPr/>
          <p:nvPr/>
        </p:nvGrpSpPr>
        <p:grpSpPr>
          <a:xfrm>
            <a:off x="6678697" y="3793324"/>
            <a:ext cx="342824" cy="328985"/>
            <a:chOff x="6678697" y="3793324"/>
            <a:chExt cx="342824" cy="328985"/>
          </a:xfrm>
        </p:grpSpPr>
        <p:sp>
          <p:nvSpPr>
            <p:cNvPr id="13254" name="Google Shape;13254;p89"/>
            <p:cNvSpPr/>
            <p:nvPr/>
          </p:nvSpPr>
          <p:spPr>
            <a:xfrm>
              <a:off x="6789015" y="3990720"/>
              <a:ext cx="9086" cy="19144"/>
            </a:xfrm>
            <a:custGeom>
              <a:avLst/>
              <a:gdLst/>
              <a:ahLst/>
              <a:cxnLst/>
              <a:rect l="l" t="t" r="r" b="b"/>
              <a:pathLst>
                <a:path w="346" h="729" extrusionOk="0">
                  <a:moveTo>
                    <a:pt x="307" y="1"/>
                  </a:moveTo>
                  <a:lnTo>
                    <a:pt x="1" y="307"/>
                  </a:lnTo>
                  <a:cubicBezTo>
                    <a:pt x="97" y="460"/>
                    <a:pt x="221" y="594"/>
                    <a:pt x="345" y="728"/>
                  </a:cubicBezTo>
                  <a:cubicBezTo>
                    <a:pt x="317" y="489"/>
                    <a:pt x="298" y="240"/>
                    <a:pt x="30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89"/>
            <p:cNvSpPr/>
            <p:nvPr/>
          </p:nvSpPr>
          <p:spPr>
            <a:xfrm>
              <a:off x="6798075" y="3815067"/>
              <a:ext cx="223446" cy="235001"/>
            </a:xfrm>
            <a:custGeom>
              <a:avLst/>
              <a:gdLst/>
              <a:ahLst/>
              <a:cxnLst/>
              <a:rect l="l" t="t" r="r" b="b"/>
              <a:pathLst>
                <a:path w="8509" h="8949" extrusionOk="0">
                  <a:moveTo>
                    <a:pt x="7417" y="0"/>
                  </a:moveTo>
                  <a:lnTo>
                    <a:pt x="7417" y="0"/>
                  </a:lnTo>
                  <a:cubicBezTo>
                    <a:pt x="7417" y="0"/>
                    <a:pt x="7733" y="2077"/>
                    <a:pt x="6642" y="3178"/>
                  </a:cubicBezTo>
                  <a:lnTo>
                    <a:pt x="3178" y="6632"/>
                  </a:lnTo>
                  <a:cubicBezTo>
                    <a:pt x="2479" y="7331"/>
                    <a:pt x="1372" y="7457"/>
                    <a:pt x="666" y="7457"/>
                  </a:cubicBezTo>
                  <a:cubicBezTo>
                    <a:pt x="270" y="7457"/>
                    <a:pt x="1" y="7417"/>
                    <a:pt x="0" y="7417"/>
                  </a:cubicBezTo>
                  <a:lnTo>
                    <a:pt x="0" y="7417"/>
                  </a:lnTo>
                  <a:cubicBezTo>
                    <a:pt x="345" y="7752"/>
                    <a:pt x="766" y="8001"/>
                    <a:pt x="1235" y="8135"/>
                  </a:cubicBezTo>
                  <a:lnTo>
                    <a:pt x="2048" y="8948"/>
                  </a:lnTo>
                  <a:cubicBezTo>
                    <a:pt x="2738" y="8508"/>
                    <a:pt x="3379" y="7991"/>
                    <a:pt x="3963" y="7417"/>
                  </a:cubicBezTo>
                  <a:lnTo>
                    <a:pt x="7417" y="3953"/>
                  </a:lnTo>
                  <a:cubicBezTo>
                    <a:pt x="8508" y="2862"/>
                    <a:pt x="8508" y="1091"/>
                    <a:pt x="7417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89"/>
            <p:cNvSpPr/>
            <p:nvPr/>
          </p:nvSpPr>
          <p:spPr>
            <a:xfrm>
              <a:off x="6777461" y="3793324"/>
              <a:ext cx="235762" cy="228016"/>
            </a:xfrm>
            <a:custGeom>
              <a:avLst/>
              <a:gdLst/>
              <a:ahLst/>
              <a:cxnLst/>
              <a:rect l="l" t="t" r="r" b="b"/>
              <a:pathLst>
                <a:path w="8978" h="8683" extrusionOk="0">
                  <a:moveTo>
                    <a:pt x="6226" y="1431"/>
                  </a:moveTo>
                  <a:cubicBezTo>
                    <a:pt x="6578" y="1431"/>
                    <a:pt x="6930" y="1565"/>
                    <a:pt x="7198" y="1833"/>
                  </a:cubicBezTo>
                  <a:cubicBezTo>
                    <a:pt x="7733" y="2369"/>
                    <a:pt x="7733" y="3240"/>
                    <a:pt x="7198" y="3776"/>
                  </a:cubicBezTo>
                  <a:lnTo>
                    <a:pt x="5465" y="5508"/>
                  </a:lnTo>
                  <a:lnTo>
                    <a:pt x="5102" y="5594"/>
                  </a:lnTo>
                  <a:lnTo>
                    <a:pt x="3838" y="7135"/>
                  </a:lnTo>
                  <a:lnTo>
                    <a:pt x="3743" y="7231"/>
                  </a:lnTo>
                  <a:cubicBezTo>
                    <a:pt x="3470" y="7499"/>
                    <a:pt x="3118" y="7633"/>
                    <a:pt x="2768" y="7633"/>
                  </a:cubicBezTo>
                  <a:cubicBezTo>
                    <a:pt x="2417" y="7633"/>
                    <a:pt x="2068" y="7499"/>
                    <a:pt x="1800" y="7231"/>
                  </a:cubicBezTo>
                  <a:cubicBezTo>
                    <a:pt x="1254" y="6695"/>
                    <a:pt x="1254" y="5824"/>
                    <a:pt x="1800" y="5288"/>
                  </a:cubicBezTo>
                  <a:lnTo>
                    <a:pt x="5255" y="1833"/>
                  </a:lnTo>
                  <a:cubicBezTo>
                    <a:pt x="5523" y="1565"/>
                    <a:pt x="5874" y="1431"/>
                    <a:pt x="6226" y="1431"/>
                  </a:cubicBezTo>
                  <a:close/>
                  <a:moveTo>
                    <a:pt x="6226" y="0"/>
                  </a:moveTo>
                  <a:cubicBezTo>
                    <a:pt x="5511" y="0"/>
                    <a:pt x="4795" y="273"/>
                    <a:pt x="4250" y="819"/>
                  </a:cubicBezTo>
                  <a:lnTo>
                    <a:pt x="785" y="4283"/>
                  </a:lnTo>
                  <a:lnTo>
                    <a:pt x="1" y="6695"/>
                  </a:lnTo>
                  <a:cubicBezTo>
                    <a:pt x="58" y="7097"/>
                    <a:pt x="211" y="7480"/>
                    <a:pt x="441" y="7824"/>
                  </a:cubicBezTo>
                  <a:lnTo>
                    <a:pt x="479" y="7786"/>
                  </a:lnTo>
                  <a:cubicBezTo>
                    <a:pt x="546" y="7958"/>
                    <a:pt x="651" y="8111"/>
                    <a:pt x="785" y="8245"/>
                  </a:cubicBezTo>
                  <a:cubicBezTo>
                    <a:pt x="1082" y="8541"/>
                    <a:pt x="1493" y="8683"/>
                    <a:pt x="1947" y="8683"/>
                  </a:cubicBezTo>
                  <a:cubicBezTo>
                    <a:pt x="2080" y="8683"/>
                    <a:pt x="2217" y="8671"/>
                    <a:pt x="2355" y="8647"/>
                  </a:cubicBezTo>
                  <a:cubicBezTo>
                    <a:pt x="3044" y="8504"/>
                    <a:pt x="3666" y="8159"/>
                    <a:pt x="4154" y="7661"/>
                  </a:cubicBezTo>
                  <a:lnTo>
                    <a:pt x="7619" y="4197"/>
                  </a:lnTo>
                  <a:cubicBezTo>
                    <a:pt x="8710" y="3106"/>
                    <a:pt x="8978" y="1594"/>
                    <a:pt x="8202" y="819"/>
                  </a:cubicBezTo>
                  <a:cubicBezTo>
                    <a:pt x="7657" y="273"/>
                    <a:pt x="6942" y="0"/>
                    <a:pt x="6226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89"/>
            <p:cNvSpPr/>
            <p:nvPr/>
          </p:nvSpPr>
          <p:spPr>
            <a:xfrm>
              <a:off x="6898099" y="3906032"/>
              <a:ext cx="22899" cy="54805"/>
            </a:xfrm>
            <a:custGeom>
              <a:avLst/>
              <a:gdLst/>
              <a:ahLst/>
              <a:cxnLst/>
              <a:rect l="l" t="t" r="r" b="b"/>
              <a:pathLst>
                <a:path w="872" h="2087" extrusionOk="0">
                  <a:moveTo>
                    <a:pt x="154" y="1"/>
                  </a:moveTo>
                  <a:lnTo>
                    <a:pt x="154" y="1"/>
                  </a:lnTo>
                  <a:cubicBezTo>
                    <a:pt x="240" y="699"/>
                    <a:pt x="192" y="1407"/>
                    <a:pt x="0" y="2087"/>
                  </a:cubicBezTo>
                  <a:lnTo>
                    <a:pt x="871" y="1216"/>
                  </a:lnTo>
                  <a:cubicBezTo>
                    <a:pt x="737" y="757"/>
                    <a:pt x="488" y="336"/>
                    <a:pt x="154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89"/>
            <p:cNvSpPr/>
            <p:nvPr/>
          </p:nvSpPr>
          <p:spPr>
            <a:xfrm>
              <a:off x="6707347" y="4049044"/>
              <a:ext cx="152334" cy="73265"/>
            </a:xfrm>
            <a:custGeom>
              <a:avLst/>
              <a:gdLst/>
              <a:ahLst/>
              <a:cxnLst/>
              <a:rect l="l" t="t" r="r" b="b"/>
              <a:pathLst>
                <a:path w="5801" h="2790" extrusionOk="0">
                  <a:moveTo>
                    <a:pt x="4374" y="0"/>
                  </a:moveTo>
                  <a:lnTo>
                    <a:pt x="3178" y="1196"/>
                  </a:lnTo>
                  <a:cubicBezTo>
                    <a:pt x="2487" y="1887"/>
                    <a:pt x="1397" y="2014"/>
                    <a:pt x="690" y="2014"/>
                  </a:cubicBezTo>
                  <a:cubicBezTo>
                    <a:pt x="281" y="2014"/>
                    <a:pt x="1" y="1972"/>
                    <a:pt x="1" y="1972"/>
                  </a:cubicBezTo>
                  <a:lnTo>
                    <a:pt x="1" y="1972"/>
                  </a:lnTo>
                  <a:cubicBezTo>
                    <a:pt x="546" y="2517"/>
                    <a:pt x="1261" y="2790"/>
                    <a:pt x="1977" y="2790"/>
                  </a:cubicBezTo>
                  <a:cubicBezTo>
                    <a:pt x="2692" y="2790"/>
                    <a:pt x="3408" y="2517"/>
                    <a:pt x="3953" y="1972"/>
                  </a:cubicBezTo>
                  <a:lnTo>
                    <a:pt x="5800" y="134"/>
                  </a:lnTo>
                  <a:lnTo>
                    <a:pt x="4374" y="0"/>
                  </a:ln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89"/>
            <p:cNvSpPr/>
            <p:nvPr/>
          </p:nvSpPr>
          <p:spPr>
            <a:xfrm>
              <a:off x="6822208" y="4006371"/>
              <a:ext cx="83402" cy="46664"/>
            </a:xfrm>
            <a:custGeom>
              <a:avLst/>
              <a:gdLst/>
              <a:ahLst/>
              <a:cxnLst/>
              <a:rect l="l" t="t" r="r" b="b"/>
              <a:pathLst>
                <a:path w="3176" h="1777" extrusionOk="0">
                  <a:moveTo>
                    <a:pt x="3176" y="0"/>
                  </a:moveTo>
                  <a:lnTo>
                    <a:pt x="3044" y="132"/>
                  </a:lnTo>
                  <a:cubicBezTo>
                    <a:pt x="2510" y="658"/>
                    <a:pt x="1800" y="951"/>
                    <a:pt x="1065" y="951"/>
                  </a:cubicBezTo>
                  <a:cubicBezTo>
                    <a:pt x="943" y="951"/>
                    <a:pt x="821" y="943"/>
                    <a:pt x="699" y="926"/>
                  </a:cubicBezTo>
                  <a:lnTo>
                    <a:pt x="0" y="1616"/>
                  </a:lnTo>
                  <a:cubicBezTo>
                    <a:pt x="345" y="1723"/>
                    <a:pt x="705" y="1777"/>
                    <a:pt x="1066" y="1777"/>
                  </a:cubicBezTo>
                  <a:cubicBezTo>
                    <a:pt x="1186" y="1777"/>
                    <a:pt x="1307" y="1771"/>
                    <a:pt x="1426" y="1759"/>
                  </a:cubicBezTo>
                  <a:lnTo>
                    <a:pt x="3044" y="142"/>
                  </a:lnTo>
                  <a:cubicBezTo>
                    <a:pt x="3091" y="85"/>
                    <a:pt x="3129" y="47"/>
                    <a:pt x="317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89"/>
            <p:cNvSpPr/>
            <p:nvPr/>
          </p:nvSpPr>
          <p:spPr>
            <a:xfrm>
              <a:off x="6678697" y="3884367"/>
              <a:ext cx="236760" cy="227963"/>
            </a:xfrm>
            <a:custGeom>
              <a:avLst/>
              <a:gdLst/>
              <a:ahLst/>
              <a:cxnLst/>
              <a:rect l="l" t="t" r="r" b="b"/>
              <a:pathLst>
                <a:path w="9016" h="8681" extrusionOk="0">
                  <a:moveTo>
                    <a:pt x="6532" y="0"/>
                  </a:moveTo>
                  <a:cubicBezTo>
                    <a:pt x="5817" y="0"/>
                    <a:pt x="5102" y="275"/>
                    <a:pt x="4556" y="826"/>
                  </a:cubicBezTo>
                  <a:lnTo>
                    <a:pt x="1092" y="4280"/>
                  </a:lnTo>
                  <a:cubicBezTo>
                    <a:pt x="1" y="5381"/>
                    <a:pt x="1" y="7152"/>
                    <a:pt x="1092" y="8243"/>
                  </a:cubicBezTo>
                  <a:cubicBezTo>
                    <a:pt x="1388" y="8539"/>
                    <a:pt x="1799" y="8680"/>
                    <a:pt x="2249" y="8680"/>
                  </a:cubicBezTo>
                  <a:cubicBezTo>
                    <a:pt x="2380" y="8680"/>
                    <a:pt x="2515" y="8668"/>
                    <a:pt x="2652" y="8645"/>
                  </a:cubicBezTo>
                  <a:cubicBezTo>
                    <a:pt x="3341" y="8511"/>
                    <a:pt x="3972" y="8166"/>
                    <a:pt x="4460" y="7659"/>
                  </a:cubicBezTo>
                  <a:lnTo>
                    <a:pt x="5781" y="6338"/>
                  </a:lnTo>
                  <a:cubicBezTo>
                    <a:pt x="5781" y="6338"/>
                    <a:pt x="5625" y="6133"/>
                    <a:pt x="5230" y="6133"/>
                  </a:cubicBezTo>
                  <a:cubicBezTo>
                    <a:pt x="5198" y="6133"/>
                    <a:pt x="5165" y="6134"/>
                    <a:pt x="5130" y="6137"/>
                  </a:cubicBezTo>
                  <a:lnTo>
                    <a:pt x="4039" y="7238"/>
                  </a:lnTo>
                  <a:cubicBezTo>
                    <a:pt x="3771" y="7506"/>
                    <a:pt x="3420" y="7640"/>
                    <a:pt x="3068" y="7640"/>
                  </a:cubicBezTo>
                  <a:cubicBezTo>
                    <a:pt x="2716" y="7640"/>
                    <a:pt x="2364" y="7506"/>
                    <a:pt x="2096" y="7238"/>
                  </a:cubicBezTo>
                  <a:cubicBezTo>
                    <a:pt x="1560" y="6702"/>
                    <a:pt x="1551" y="5831"/>
                    <a:pt x="2096" y="5295"/>
                  </a:cubicBezTo>
                  <a:lnTo>
                    <a:pt x="5561" y="1830"/>
                  </a:lnTo>
                  <a:cubicBezTo>
                    <a:pt x="5829" y="1557"/>
                    <a:pt x="6182" y="1421"/>
                    <a:pt x="6536" y="1421"/>
                  </a:cubicBezTo>
                  <a:cubicBezTo>
                    <a:pt x="6864" y="1421"/>
                    <a:pt x="7193" y="1538"/>
                    <a:pt x="7456" y="1773"/>
                  </a:cubicBezTo>
                  <a:cubicBezTo>
                    <a:pt x="8001" y="2271"/>
                    <a:pt x="8068" y="3103"/>
                    <a:pt x="7599" y="3668"/>
                  </a:cubicBezTo>
                  <a:lnTo>
                    <a:pt x="8930" y="2338"/>
                  </a:lnTo>
                  <a:cubicBezTo>
                    <a:pt x="9016" y="1754"/>
                    <a:pt x="8882" y="1199"/>
                    <a:pt x="8509" y="826"/>
                  </a:cubicBezTo>
                  <a:cubicBezTo>
                    <a:pt x="7963" y="275"/>
                    <a:pt x="7248" y="0"/>
                    <a:pt x="653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89"/>
            <p:cNvSpPr/>
            <p:nvPr/>
          </p:nvSpPr>
          <p:spPr>
            <a:xfrm>
              <a:off x="6813411" y="4028666"/>
              <a:ext cx="36711" cy="22163"/>
            </a:xfrm>
            <a:custGeom>
              <a:avLst/>
              <a:gdLst/>
              <a:ahLst/>
              <a:cxnLst/>
              <a:rect l="l" t="t" r="r" b="b"/>
              <a:pathLst>
                <a:path w="1398" h="844" extrusionOk="0">
                  <a:moveTo>
                    <a:pt x="651" y="1"/>
                  </a:moveTo>
                  <a:lnTo>
                    <a:pt x="0" y="652"/>
                  </a:lnTo>
                  <a:cubicBezTo>
                    <a:pt x="211" y="738"/>
                    <a:pt x="431" y="805"/>
                    <a:pt x="651" y="843"/>
                  </a:cubicBezTo>
                  <a:lnTo>
                    <a:pt x="1397" y="97"/>
                  </a:lnTo>
                  <a:cubicBezTo>
                    <a:pt x="1139" y="97"/>
                    <a:pt x="890" y="68"/>
                    <a:pt x="651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2" name="Google Shape;13262;p89"/>
          <p:cNvGrpSpPr/>
          <p:nvPr/>
        </p:nvGrpSpPr>
        <p:grpSpPr>
          <a:xfrm>
            <a:off x="7101903" y="3762022"/>
            <a:ext cx="398627" cy="392088"/>
            <a:chOff x="7101903" y="3762022"/>
            <a:chExt cx="398627" cy="392088"/>
          </a:xfrm>
        </p:grpSpPr>
        <p:sp>
          <p:nvSpPr>
            <p:cNvPr id="13263" name="Google Shape;13263;p89"/>
            <p:cNvSpPr/>
            <p:nvPr/>
          </p:nvSpPr>
          <p:spPr>
            <a:xfrm>
              <a:off x="7101903" y="3887676"/>
              <a:ext cx="201099" cy="201335"/>
            </a:xfrm>
            <a:custGeom>
              <a:avLst/>
              <a:gdLst/>
              <a:ahLst/>
              <a:cxnLst/>
              <a:rect l="l" t="t" r="r" b="b"/>
              <a:pathLst>
                <a:path w="7658" h="7667" extrusionOk="0">
                  <a:moveTo>
                    <a:pt x="5064" y="1"/>
                  </a:moveTo>
                  <a:cubicBezTo>
                    <a:pt x="3896" y="1"/>
                    <a:pt x="3427" y="1494"/>
                    <a:pt x="4375" y="2164"/>
                  </a:cubicBezTo>
                  <a:lnTo>
                    <a:pt x="4375" y="2700"/>
                  </a:lnTo>
                  <a:lnTo>
                    <a:pt x="2460" y="2700"/>
                  </a:lnTo>
                  <a:lnTo>
                    <a:pt x="2460" y="4375"/>
                  </a:lnTo>
                  <a:lnTo>
                    <a:pt x="2164" y="4375"/>
                  </a:lnTo>
                  <a:cubicBezTo>
                    <a:pt x="1916" y="4024"/>
                    <a:pt x="1556" y="3868"/>
                    <a:pt x="1201" y="3868"/>
                  </a:cubicBezTo>
                  <a:cubicBezTo>
                    <a:pt x="594" y="3868"/>
                    <a:pt x="1" y="4324"/>
                    <a:pt x="1" y="5054"/>
                  </a:cubicBezTo>
                  <a:cubicBezTo>
                    <a:pt x="1" y="5786"/>
                    <a:pt x="598" y="6247"/>
                    <a:pt x="1206" y="6247"/>
                  </a:cubicBezTo>
                  <a:cubicBezTo>
                    <a:pt x="1560" y="6247"/>
                    <a:pt x="1918" y="6091"/>
                    <a:pt x="2164" y="5743"/>
                  </a:cubicBezTo>
                  <a:lnTo>
                    <a:pt x="2460" y="5743"/>
                  </a:lnTo>
                  <a:lnTo>
                    <a:pt x="2460" y="7150"/>
                  </a:lnTo>
                  <a:cubicBezTo>
                    <a:pt x="2499" y="7437"/>
                    <a:pt x="2728" y="7648"/>
                    <a:pt x="3016" y="7667"/>
                  </a:cubicBezTo>
                  <a:lnTo>
                    <a:pt x="7648" y="7667"/>
                  </a:lnTo>
                  <a:lnTo>
                    <a:pt x="7648" y="5418"/>
                  </a:lnTo>
                  <a:lnTo>
                    <a:pt x="6863" y="5418"/>
                  </a:lnTo>
                  <a:lnTo>
                    <a:pt x="6748" y="5580"/>
                  </a:lnTo>
                  <a:cubicBezTo>
                    <a:pt x="6571" y="5814"/>
                    <a:pt x="6311" y="5926"/>
                    <a:pt x="6054" y="5926"/>
                  </a:cubicBezTo>
                  <a:cubicBezTo>
                    <a:pt x="5741" y="5926"/>
                    <a:pt x="5431" y="5761"/>
                    <a:pt x="5274" y="5446"/>
                  </a:cubicBezTo>
                  <a:cubicBezTo>
                    <a:pt x="4987" y="4863"/>
                    <a:pt x="5408" y="4193"/>
                    <a:pt x="6049" y="4193"/>
                  </a:cubicBezTo>
                  <a:lnTo>
                    <a:pt x="6068" y="4193"/>
                  </a:lnTo>
                  <a:cubicBezTo>
                    <a:pt x="6336" y="4193"/>
                    <a:pt x="6595" y="4317"/>
                    <a:pt x="6758" y="4537"/>
                  </a:cubicBezTo>
                  <a:lnTo>
                    <a:pt x="6872" y="4690"/>
                  </a:lnTo>
                  <a:lnTo>
                    <a:pt x="7657" y="4690"/>
                  </a:lnTo>
                  <a:lnTo>
                    <a:pt x="7657" y="2700"/>
                  </a:lnTo>
                  <a:lnTo>
                    <a:pt x="5743" y="2700"/>
                  </a:lnTo>
                  <a:lnTo>
                    <a:pt x="5743" y="2164"/>
                  </a:lnTo>
                  <a:cubicBezTo>
                    <a:pt x="6691" y="1494"/>
                    <a:pt x="6222" y="1"/>
                    <a:pt x="5064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89"/>
            <p:cNvSpPr/>
            <p:nvPr/>
          </p:nvSpPr>
          <p:spPr>
            <a:xfrm>
              <a:off x="7191502" y="3887702"/>
              <a:ext cx="48397" cy="70876"/>
            </a:xfrm>
            <a:custGeom>
              <a:avLst/>
              <a:gdLst/>
              <a:ahLst/>
              <a:cxnLst/>
              <a:rect l="l" t="t" r="r" b="b"/>
              <a:pathLst>
                <a:path w="1843" h="2699" extrusionOk="0">
                  <a:moveTo>
                    <a:pt x="1626" y="0"/>
                  </a:moveTo>
                  <a:cubicBezTo>
                    <a:pt x="526" y="0"/>
                    <a:pt x="1" y="1479"/>
                    <a:pt x="972" y="2163"/>
                  </a:cubicBezTo>
                  <a:lnTo>
                    <a:pt x="972" y="2699"/>
                  </a:lnTo>
                  <a:lnTo>
                    <a:pt x="1355" y="2699"/>
                  </a:lnTo>
                  <a:lnTo>
                    <a:pt x="1355" y="2163"/>
                  </a:lnTo>
                  <a:cubicBezTo>
                    <a:pt x="1039" y="1933"/>
                    <a:pt x="848" y="1570"/>
                    <a:pt x="848" y="1187"/>
                  </a:cubicBezTo>
                  <a:cubicBezTo>
                    <a:pt x="848" y="603"/>
                    <a:pt x="1269" y="115"/>
                    <a:pt x="1843" y="19"/>
                  </a:cubicBezTo>
                  <a:cubicBezTo>
                    <a:pt x="1768" y="6"/>
                    <a:pt x="1696" y="0"/>
                    <a:pt x="162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89"/>
            <p:cNvSpPr/>
            <p:nvPr/>
          </p:nvSpPr>
          <p:spPr>
            <a:xfrm>
              <a:off x="7102166" y="3989223"/>
              <a:ext cx="36213" cy="62341"/>
            </a:xfrm>
            <a:custGeom>
              <a:avLst/>
              <a:gdLst/>
              <a:ahLst/>
              <a:cxnLst/>
              <a:rect l="l" t="t" r="r" b="b"/>
              <a:pathLst>
                <a:path w="1379" h="2374" extrusionOk="0">
                  <a:moveTo>
                    <a:pt x="1187" y="0"/>
                  </a:moveTo>
                  <a:cubicBezTo>
                    <a:pt x="536" y="0"/>
                    <a:pt x="0" y="536"/>
                    <a:pt x="0" y="1187"/>
                  </a:cubicBezTo>
                  <a:cubicBezTo>
                    <a:pt x="0" y="1847"/>
                    <a:pt x="536" y="2374"/>
                    <a:pt x="1187" y="2374"/>
                  </a:cubicBezTo>
                  <a:cubicBezTo>
                    <a:pt x="1254" y="2374"/>
                    <a:pt x="1312" y="2374"/>
                    <a:pt x="1379" y="2364"/>
                  </a:cubicBezTo>
                  <a:cubicBezTo>
                    <a:pt x="48" y="2144"/>
                    <a:pt x="48" y="240"/>
                    <a:pt x="1379" y="20"/>
                  </a:cubicBezTo>
                  <a:cubicBezTo>
                    <a:pt x="1312" y="10"/>
                    <a:pt x="1254" y="0"/>
                    <a:pt x="11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89"/>
            <p:cNvSpPr/>
            <p:nvPr/>
          </p:nvSpPr>
          <p:spPr>
            <a:xfrm>
              <a:off x="7166503" y="3958552"/>
              <a:ext cx="10084" cy="44012"/>
            </a:xfrm>
            <a:custGeom>
              <a:avLst/>
              <a:gdLst/>
              <a:ahLst/>
              <a:cxnLst/>
              <a:rect l="l" t="t" r="r" b="b"/>
              <a:pathLst>
                <a:path w="384" h="1676" extrusionOk="0">
                  <a:moveTo>
                    <a:pt x="0" y="1"/>
                  </a:moveTo>
                  <a:lnTo>
                    <a:pt x="0" y="1484"/>
                  </a:lnTo>
                  <a:lnTo>
                    <a:pt x="0" y="1589"/>
                  </a:lnTo>
                  <a:lnTo>
                    <a:pt x="0" y="1676"/>
                  </a:lnTo>
                  <a:lnTo>
                    <a:pt x="383" y="1676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89"/>
            <p:cNvSpPr/>
            <p:nvPr/>
          </p:nvSpPr>
          <p:spPr>
            <a:xfrm>
              <a:off x="7166503" y="4038487"/>
              <a:ext cx="10084" cy="49526"/>
            </a:xfrm>
            <a:custGeom>
              <a:avLst/>
              <a:gdLst/>
              <a:ahLst/>
              <a:cxnLst/>
              <a:rect l="l" t="t" r="r" b="b"/>
              <a:pathLst>
                <a:path w="384" h="1886" extrusionOk="0">
                  <a:moveTo>
                    <a:pt x="0" y="0"/>
                  </a:moveTo>
                  <a:lnTo>
                    <a:pt x="0" y="1235"/>
                  </a:lnTo>
                  <a:cubicBezTo>
                    <a:pt x="0" y="1637"/>
                    <a:pt x="192" y="1809"/>
                    <a:pt x="383" y="1885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89"/>
            <p:cNvSpPr/>
            <p:nvPr/>
          </p:nvSpPr>
          <p:spPr>
            <a:xfrm>
              <a:off x="7296673" y="3826858"/>
              <a:ext cx="203856" cy="196556"/>
            </a:xfrm>
            <a:custGeom>
              <a:avLst/>
              <a:gdLst/>
              <a:ahLst/>
              <a:cxnLst/>
              <a:rect l="l" t="t" r="r" b="b"/>
              <a:pathLst>
                <a:path w="7763" h="7485" extrusionOk="0">
                  <a:moveTo>
                    <a:pt x="1" y="1"/>
                  </a:moveTo>
                  <a:lnTo>
                    <a:pt x="1" y="2068"/>
                  </a:lnTo>
                  <a:lnTo>
                    <a:pt x="661" y="2068"/>
                  </a:lnTo>
                  <a:lnTo>
                    <a:pt x="757" y="1944"/>
                  </a:lnTo>
                  <a:cubicBezTo>
                    <a:pt x="954" y="1680"/>
                    <a:pt x="1232" y="1563"/>
                    <a:pt x="1506" y="1563"/>
                  </a:cubicBezTo>
                  <a:cubicBezTo>
                    <a:pt x="1989" y="1563"/>
                    <a:pt x="2460" y="1928"/>
                    <a:pt x="2460" y="2508"/>
                  </a:cubicBezTo>
                  <a:cubicBezTo>
                    <a:pt x="2460" y="3091"/>
                    <a:pt x="1986" y="3461"/>
                    <a:pt x="1501" y="3461"/>
                  </a:cubicBezTo>
                  <a:cubicBezTo>
                    <a:pt x="1228" y="3461"/>
                    <a:pt x="953" y="3344"/>
                    <a:pt x="757" y="3083"/>
                  </a:cubicBezTo>
                  <a:lnTo>
                    <a:pt x="661" y="2958"/>
                  </a:lnTo>
                  <a:lnTo>
                    <a:pt x="1" y="2958"/>
                  </a:lnTo>
                  <a:lnTo>
                    <a:pt x="1" y="5016"/>
                  </a:lnTo>
                  <a:lnTo>
                    <a:pt x="1915" y="5016"/>
                  </a:lnTo>
                  <a:lnTo>
                    <a:pt x="1915" y="5446"/>
                  </a:lnTo>
                  <a:cubicBezTo>
                    <a:pt x="987" y="6049"/>
                    <a:pt x="1417" y="7485"/>
                    <a:pt x="2518" y="7485"/>
                  </a:cubicBezTo>
                  <a:cubicBezTo>
                    <a:pt x="3618" y="7485"/>
                    <a:pt x="4049" y="6049"/>
                    <a:pt x="3121" y="5446"/>
                  </a:cubicBezTo>
                  <a:lnTo>
                    <a:pt x="3121" y="5016"/>
                  </a:lnTo>
                  <a:lnTo>
                    <a:pt x="5035" y="5016"/>
                  </a:lnTo>
                  <a:lnTo>
                    <a:pt x="5035" y="3111"/>
                  </a:lnTo>
                  <a:lnTo>
                    <a:pt x="5456" y="3111"/>
                  </a:lnTo>
                  <a:cubicBezTo>
                    <a:pt x="5676" y="3450"/>
                    <a:pt x="6029" y="3616"/>
                    <a:pt x="6382" y="3616"/>
                  </a:cubicBezTo>
                  <a:cubicBezTo>
                    <a:pt x="6767" y="3616"/>
                    <a:pt x="7151" y="3419"/>
                    <a:pt x="7360" y="3035"/>
                  </a:cubicBezTo>
                  <a:cubicBezTo>
                    <a:pt x="7762" y="2298"/>
                    <a:pt x="7226" y="1398"/>
                    <a:pt x="6384" y="1398"/>
                  </a:cubicBezTo>
                  <a:lnTo>
                    <a:pt x="6375" y="1398"/>
                  </a:lnTo>
                  <a:cubicBezTo>
                    <a:pt x="6001" y="1398"/>
                    <a:pt x="5657" y="1590"/>
                    <a:pt x="5446" y="1905"/>
                  </a:cubicBezTo>
                  <a:lnTo>
                    <a:pt x="5025" y="1905"/>
                  </a:lnTo>
                  <a:lnTo>
                    <a:pt x="5025" y="709"/>
                  </a:lnTo>
                  <a:cubicBezTo>
                    <a:pt x="5025" y="154"/>
                    <a:pt x="4690" y="20"/>
                    <a:pt x="4470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89"/>
            <p:cNvSpPr/>
            <p:nvPr/>
          </p:nvSpPr>
          <p:spPr>
            <a:xfrm>
              <a:off x="7339162" y="3867324"/>
              <a:ext cx="30672" cy="50787"/>
            </a:xfrm>
            <a:custGeom>
              <a:avLst/>
              <a:gdLst/>
              <a:ahLst/>
              <a:cxnLst/>
              <a:rect l="l" t="t" r="r" b="b"/>
              <a:pathLst>
                <a:path w="1168" h="1934" extrusionOk="0">
                  <a:moveTo>
                    <a:pt x="192" y="1"/>
                  </a:moveTo>
                  <a:cubicBezTo>
                    <a:pt x="125" y="1"/>
                    <a:pt x="67" y="1"/>
                    <a:pt x="0" y="20"/>
                  </a:cubicBezTo>
                  <a:cubicBezTo>
                    <a:pt x="1034" y="230"/>
                    <a:pt x="1034" y="1704"/>
                    <a:pt x="0" y="1915"/>
                  </a:cubicBezTo>
                  <a:cubicBezTo>
                    <a:pt x="67" y="1934"/>
                    <a:pt x="125" y="1934"/>
                    <a:pt x="192" y="1934"/>
                  </a:cubicBezTo>
                  <a:cubicBezTo>
                    <a:pt x="728" y="1934"/>
                    <a:pt x="1158" y="1503"/>
                    <a:pt x="1168" y="967"/>
                  </a:cubicBezTo>
                  <a:cubicBezTo>
                    <a:pt x="1158" y="431"/>
                    <a:pt x="728" y="1"/>
                    <a:pt x="1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0" name="Google Shape;13270;p89"/>
            <p:cNvSpPr/>
            <p:nvPr/>
          </p:nvSpPr>
          <p:spPr>
            <a:xfrm>
              <a:off x="7234096" y="3958552"/>
              <a:ext cx="194560" cy="195558"/>
            </a:xfrm>
            <a:custGeom>
              <a:avLst/>
              <a:gdLst/>
              <a:ahLst/>
              <a:cxnLst/>
              <a:rect l="l" t="t" r="r" b="b"/>
              <a:pathLst>
                <a:path w="7409" h="7447" extrusionOk="0">
                  <a:moveTo>
                    <a:pt x="2451" y="1"/>
                  </a:moveTo>
                  <a:lnTo>
                    <a:pt x="2451" y="1896"/>
                  </a:lnTo>
                  <a:lnTo>
                    <a:pt x="2020" y="1896"/>
                  </a:lnTo>
                  <a:cubicBezTo>
                    <a:pt x="1819" y="1589"/>
                    <a:pt x="1465" y="1398"/>
                    <a:pt x="1092" y="1398"/>
                  </a:cubicBezTo>
                  <a:cubicBezTo>
                    <a:pt x="489" y="1398"/>
                    <a:pt x="1" y="1886"/>
                    <a:pt x="1" y="2499"/>
                  </a:cubicBezTo>
                  <a:cubicBezTo>
                    <a:pt x="1" y="3102"/>
                    <a:pt x="489" y="3599"/>
                    <a:pt x="1092" y="3599"/>
                  </a:cubicBezTo>
                  <a:cubicBezTo>
                    <a:pt x="1465" y="3590"/>
                    <a:pt x="1819" y="3408"/>
                    <a:pt x="2020" y="3092"/>
                  </a:cubicBezTo>
                  <a:lnTo>
                    <a:pt x="2451" y="3092"/>
                  </a:lnTo>
                  <a:lnTo>
                    <a:pt x="2451" y="4968"/>
                  </a:lnTo>
                  <a:lnTo>
                    <a:pt x="4365" y="4968"/>
                  </a:lnTo>
                  <a:lnTo>
                    <a:pt x="4365" y="5408"/>
                  </a:lnTo>
                  <a:cubicBezTo>
                    <a:pt x="3437" y="6011"/>
                    <a:pt x="3867" y="7446"/>
                    <a:pt x="4968" y="7446"/>
                  </a:cubicBezTo>
                  <a:cubicBezTo>
                    <a:pt x="6068" y="7446"/>
                    <a:pt x="6499" y="6011"/>
                    <a:pt x="5571" y="5408"/>
                  </a:cubicBezTo>
                  <a:lnTo>
                    <a:pt x="5561" y="5408"/>
                  </a:lnTo>
                  <a:lnTo>
                    <a:pt x="5561" y="4968"/>
                  </a:lnTo>
                  <a:lnTo>
                    <a:pt x="6853" y="4968"/>
                  </a:lnTo>
                  <a:cubicBezTo>
                    <a:pt x="7073" y="4939"/>
                    <a:pt x="7399" y="4805"/>
                    <a:pt x="7408" y="4279"/>
                  </a:cubicBezTo>
                  <a:lnTo>
                    <a:pt x="7408" y="1"/>
                  </a:lnTo>
                  <a:lnTo>
                    <a:pt x="5408" y="1"/>
                  </a:lnTo>
                  <a:lnTo>
                    <a:pt x="5408" y="661"/>
                  </a:lnTo>
                  <a:lnTo>
                    <a:pt x="5533" y="757"/>
                  </a:lnTo>
                  <a:cubicBezTo>
                    <a:pt x="6260" y="1302"/>
                    <a:pt x="5867" y="2460"/>
                    <a:pt x="4958" y="2460"/>
                  </a:cubicBezTo>
                  <a:cubicBezTo>
                    <a:pt x="4049" y="2460"/>
                    <a:pt x="3666" y="1302"/>
                    <a:pt x="4394" y="757"/>
                  </a:cubicBezTo>
                  <a:lnTo>
                    <a:pt x="4518" y="661"/>
                  </a:lnTo>
                  <a:lnTo>
                    <a:pt x="4518" y="1"/>
                  </a:ln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89"/>
            <p:cNvSpPr/>
            <p:nvPr/>
          </p:nvSpPr>
          <p:spPr>
            <a:xfrm>
              <a:off x="7234621" y="3994738"/>
              <a:ext cx="33193" cy="58087"/>
            </a:xfrm>
            <a:custGeom>
              <a:avLst/>
              <a:gdLst/>
              <a:ahLst/>
              <a:cxnLst/>
              <a:rect l="l" t="t" r="r" b="b"/>
              <a:pathLst>
                <a:path w="1264" h="2212" extrusionOk="0">
                  <a:moveTo>
                    <a:pt x="1072" y="1"/>
                  </a:moveTo>
                  <a:cubicBezTo>
                    <a:pt x="479" y="20"/>
                    <a:pt x="0" y="508"/>
                    <a:pt x="0" y="1111"/>
                  </a:cubicBezTo>
                  <a:cubicBezTo>
                    <a:pt x="0" y="1704"/>
                    <a:pt x="479" y="2192"/>
                    <a:pt x="1072" y="2212"/>
                  </a:cubicBezTo>
                  <a:cubicBezTo>
                    <a:pt x="1139" y="2212"/>
                    <a:pt x="1206" y="2212"/>
                    <a:pt x="1263" y="2202"/>
                  </a:cubicBezTo>
                  <a:cubicBezTo>
                    <a:pt x="737" y="2106"/>
                    <a:pt x="354" y="1647"/>
                    <a:pt x="354" y="1111"/>
                  </a:cubicBezTo>
                  <a:cubicBezTo>
                    <a:pt x="354" y="575"/>
                    <a:pt x="737" y="116"/>
                    <a:pt x="1263" y="20"/>
                  </a:cubicBezTo>
                  <a:cubicBezTo>
                    <a:pt x="1206" y="10"/>
                    <a:pt x="1139" y="1"/>
                    <a:pt x="1072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89"/>
            <p:cNvSpPr/>
            <p:nvPr/>
          </p:nvSpPr>
          <p:spPr>
            <a:xfrm>
              <a:off x="7297934" y="3958552"/>
              <a:ext cx="8823" cy="49789"/>
            </a:xfrm>
            <a:custGeom>
              <a:avLst/>
              <a:gdLst/>
              <a:ahLst/>
              <a:cxnLst/>
              <a:rect l="l" t="t" r="r" b="b"/>
              <a:pathLst>
                <a:path w="336" h="1896" extrusionOk="0">
                  <a:moveTo>
                    <a:pt x="1" y="1"/>
                  </a:moveTo>
                  <a:lnTo>
                    <a:pt x="1" y="1896"/>
                  </a:lnTo>
                  <a:lnTo>
                    <a:pt x="336" y="189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89"/>
            <p:cNvSpPr/>
            <p:nvPr/>
          </p:nvSpPr>
          <p:spPr>
            <a:xfrm>
              <a:off x="7297934" y="4039721"/>
              <a:ext cx="8823" cy="49290"/>
            </a:xfrm>
            <a:custGeom>
              <a:avLst/>
              <a:gdLst/>
              <a:ahLst/>
              <a:cxnLst/>
              <a:rect l="l" t="t" r="r" b="b"/>
              <a:pathLst>
                <a:path w="336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336" y="1877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89"/>
            <p:cNvSpPr/>
            <p:nvPr/>
          </p:nvSpPr>
          <p:spPr>
            <a:xfrm>
              <a:off x="7323459" y="4088985"/>
              <a:ext cx="45876" cy="64626"/>
            </a:xfrm>
            <a:custGeom>
              <a:avLst/>
              <a:gdLst/>
              <a:ahLst/>
              <a:cxnLst/>
              <a:rect l="l" t="t" r="r" b="b"/>
              <a:pathLst>
                <a:path w="1747" h="2461" extrusionOk="0">
                  <a:moveTo>
                    <a:pt x="952" y="1"/>
                  </a:moveTo>
                  <a:lnTo>
                    <a:pt x="952" y="422"/>
                  </a:lnTo>
                  <a:cubicBezTo>
                    <a:pt x="1" y="1041"/>
                    <a:pt x="489" y="2460"/>
                    <a:pt x="1533" y="2460"/>
                  </a:cubicBezTo>
                  <a:cubicBezTo>
                    <a:pt x="1602" y="2460"/>
                    <a:pt x="1673" y="2454"/>
                    <a:pt x="1747" y="2441"/>
                  </a:cubicBezTo>
                  <a:cubicBezTo>
                    <a:pt x="1220" y="2345"/>
                    <a:pt x="838" y="1886"/>
                    <a:pt x="828" y="1350"/>
                  </a:cubicBezTo>
                  <a:cubicBezTo>
                    <a:pt x="838" y="977"/>
                    <a:pt x="1019" y="632"/>
                    <a:pt x="1335" y="422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89"/>
            <p:cNvSpPr/>
            <p:nvPr/>
          </p:nvSpPr>
          <p:spPr>
            <a:xfrm>
              <a:off x="7166240" y="3762022"/>
              <a:ext cx="203594" cy="196320"/>
            </a:xfrm>
            <a:custGeom>
              <a:avLst/>
              <a:gdLst/>
              <a:ahLst/>
              <a:cxnLst/>
              <a:rect l="l" t="t" r="r" b="b"/>
              <a:pathLst>
                <a:path w="7753" h="7476" extrusionOk="0">
                  <a:moveTo>
                    <a:pt x="6375" y="3867"/>
                  </a:moveTo>
                  <a:cubicBezTo>
                    <a:pt x="6376" y="3867"/>
                    <a:pt x="6378" y="3867"/>
                    <a:pt x="6380" y="3867"/>
                  </a:cubicBezTo>
                  <a:lnTo>
                    <a:pt x="6380" y="3867"/>
                  </a:lnTo>
                  <a:cubicBezTo>
                    <a:pt x="6381" y="3867"/>
                    <a:pt x="6383" y="3867"/>
                    <a:pt x="6384" y="3867"/>
                  </a:cubicBezTo>
                  <a:close/>
                  <a:moveTo>
                    <a:pt x="2518" y="1"/>
                  </a:moveTo>
                  <a:cubicBezTo>
                    <a:pt x="1408" y="1"/>
                    <a:pt x="987" y="1436"/>
                    <a:pt x="1905" y="2039"/>
                  </a:cubicBezTo>
                  <a:lnTo>
                    <a:pt x="1905" y="2460"/>
                  </a:lnTo>
                  <a:lnTo>
                    <a:pt x="556" y="2460"/>
                  </a:lnTo>
                  <a:cubicBezTo>
                    <a:pt x="345" y="2480"/>
                    <a:pt x="39" y="2604"/>
                    <a:pt x="1" y="3054"/>
                  </a:cubicBezTo>
                  <a:lnTo>
                    <a:pt x="1" y="7475"/>
                  </a:lnTo>
                  <a:lnTo>
                    <a:pt x="2068" y="7475"/>
                  </a:lnTo>
                  <a:lnTo>
                    <a:pt x="2068" y="6824"/>
                  </a:lnTo>
                  <a:lnTo>
                    <a:pt x="1944" y="6729"/>
                  </a:lnTo>
                  <a:cubicBezTo>
                    <a:pt x="1216" y="6174"/>
                    <a:pt x="1599" y="5016"/>
                    <a:pt x="2508" y="5016"/>
                  </a:cubicBezTo>
                  <a:cubicBezTo>
                    <a:pt x="3418" y="5016"/>
                    <a:pt x="3810" y="6174"/>
                    <a:pt x="3083" y="6729"/>
                  </a:cubicBezTo>
                  <a:lnTo>
                    <a:pt x="2958" y="6824"/>
                  </a:lnTo>
                  <a:lnTo>
                    <a:pt x="2958" y="7475"/>
                  </a:lnTo>
                  <a:lnTo>
                    <a:pt x="5025" y="7475"/>
                  </a:lnTo>
                  <a:lnTo>
                    <a:pt x="5025" y="5580"/>
                  </a:lnTo>
                  <a:lnTo>
                    <a:pt x="5446" y="5580"/>
                  </a:lnTo>
                  <a:cubicBezTo>
                    <a:pt x="5666" y="5919"/>
                    <a:pt x="6020" y="6085"/>
                    <a:pt x="6373" y="6085"/>
                  </a:cubicBezTo>
                  <a:cubicBezTo>
                    <a:pt x="6757" y="6085"/>
                    <a:pt x="7141" y="5888"/>
                    <a:pt x="7351" y="5504"/>
                  </a:cubicBezTo>
                  <a:cubicBezTo>
                    <a:pt x="7752" y="4768"/>
                    <a:pt x="7219" y="3871"/>
                    <a:pt x="6380" y="3867"/>
                  </a:cubicBezTo>
                  <a:lnTo>
                    <a:pt x="6380" y="3867"/>
                  </a:lnTo>
                  <a:cubicBezTo>
                    <a:pt x="6008" y="3869"/>
                    <a:pt x="5656" y="4060"/>
                    <a:pt x="5456" y="4374"/>
                  </a:cubicBezTo>
                  <a:lnTo>
                    <a:pt x="5035" y="4374"/>
                  </a:lnTo>
                  <a:lnTo>
                    <a:pt x="5035" y="2460"/>
                  </a:lnTo>
                  <a:lnTo>
                    <a:pt x="3121" y="2460"/>
                  </a:lnTo>
                  <a:lnTo>
                    <a:pt x="3121" y="2039"/>
                  </a:lnTo>
                  <a:cubicBezTo>
                    <a:pt x="4040" y="1436"/>
                    <a:pt x="3618" y="1"/>
                    <a:pt x="2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89"/>
            <p:cNvSpPr/>
            <p:nvPr/>
          </p:nvSpPr>
          <p:spPr>
            <a:xfrm>
              <a:off x="7166240" y="3762022"/>
              <a:ext cx="203594" cy="196320"/>
            </a:xfrm>
            <a:custGeom>
              <a:avLst/>
              <a:gdLst/>
              <a:ahLst/>
              <a:cxnLst/>
              <a:rect l="l" t="t" r="r" b="b"/>
              <a:pathLst>
                <a:path w="7753" h="7476" extrusionOk="0">
                  <a:moveTo>
                    <a:pt x="6375" y="3867"/>
                  </a:moveTo>
                  <a:cubicBezTo>
                    <a:pt x="6376" y="3867"/>
                    <a:pt x="6378" y="3867"/>
                    <a:pt x="6380" y="3867"/>
                  </a:cubicBezTo>
                  <a:lnTo>
                    <a:pt x="6380" y="3867"/>
                  </a:lnTo>
                  <a:cubicBezTo>
                    <a:pt x="6381" y="3867"/>
                    <a:pt x="6383" y="3867"/>
                    <a:pt x="6384" y="3867"/>
                  </a:cubicBezTo>
                  <a:close/>
                  <a:moveTo>
                    <a:pt x="2518" y="1"/>
                  </a:moveTo>
                  <a:cubicBezTo>
                    <a:pt x="1408" y="1"/>
                    <a:pt x="987" y="1436"/>
                    <a:pt x="1905" y="2039"/>
                  </a:cubicBezTo>
                  <a:lnTo>
                    <a:pt x="1905" y="2460"/>
                  </a:lnTo>
                  <a:lnTo>
                    <a:pt x="556" y="2460"/>
                  </a:lnTo>
                  <a:cubicBezTo>
                    <a:pt x="345" y="2480"/>
                    <a:pt x="39" y="2604"/>
                    <a:pt x="1" y="3054"/>
                  </a:cubicBezTo>
                  <a:lnTo>
                    <a:pt x="1" y="7475"/>
                  </a:lnTo>
                  <a:lnTo>
                    <a:pt x="2068" y="7475"/>
                  </a:lnTo>
                  <a:lnTo>
                    <a:pt x="2068" y="6824"/>
                  </a:lnTo>
                  <a:lnTo>
                    <a:pt x="1944" y="6729"/>
                  </a:lnTo>
                  <a:cubicBezTo>
                    <a:pt x="1216" y="6174"/>
                    <a:pt x="1599" y="5016"/>
                    <a:pt x="2508" y="5016"/>
                  </a:cubicBezTo>
                  <a:cubicBezTo>
                    <a:pt x="3418" y="5016"/>
                    <a:pt x="3810" y="6174"/>
                    <a:pt x="3083" y="6729"/>
                  </a:cubicBezTo>
                  <a:lnTo>
                    <a:pt x="2958" y="6824"/>
                  </a:lnTo>
                  <a:lnTo>
                    <a:pt x="2958" y="7475"/>
                  </a:lnTo>
                  <a:lnTo>
                    <a:pt x="5025" y="7475"/>
                  </a:lnTo>
                  <a:lnTo>
                    <a:pt x="5025" y="5580"/>
                  </a:lnTo>
                  <a:lnTo>
                    <a:pt x="5446" y="5580"/>
                  </a:lnTo>
                  <a:cubicBezTo>
                    <a:pt x="5666" y="5919"/>
                    <a:pt x="6020" y="6085"/>
                    <a:pt x="6373" y="6085"/>
                  </a:cubicBezTo>
                  <a:cubicBezTo>
                    <a:pt x="6757" y="6085"/>
                    <a:pt x="7141" y="5888"/>
                    <a:pt x="7351" y="5504"/>
                  </a:cubicBezTo>
                  <a:cubicBezTo>
                    <a:pt x="7752" y="4768"/>
                    <a:pt x="7219" y="3871"/>
                    <a:pt x="6380" y="3867"/>
                  </a:cubicBezTo>
                  <a:lnTo>
                    <a:pt x="6380" y="3867"/>
                  </a:lnTo>
                  <a:cubicBezTo>
                    <a:pt x="6008" y="3869"/>
                    <a:pt x="5656" y="4060"/>
                    <a:pt x="5456" y="4374"/>
                  </a:cubicBezTo>
                  <a:lnTo>
                    <a:pt x="5035" y="4374"/>
                  </a:lnTo>
                  <a:lnTo>
                    <a:pt x="5035" y="2460"/>
                  </a:lnTo>
                  <a:lnTo>
                    <a:pt x="3121" y="2460"/>
                  </a:lnTo>
                  <a:lnTo>
                    <a:pt x="3121" y="2039"/>
                  </a:lnTo>
                  <a:cubicBezTo>
                    <a:pt x="4040" y="1436"/>
                    <a:pt x="3618" y="1"/>
                    <a:pt x="2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89"/>
            <p:cNvSpPr/>
            <p:nvPr/>
          </p:nvSpPr>
          <p:spPr>
            <a:xfrm>
              <a:off x="7191528" y="3762022"/>
              <a:ext cx="45876" cy="64626"/>
            </a:xfrm>
            <a:custGeom>
              <a:avLst/>
              <a:gdLst/>
              <a:ahLst/>
              <a:cxnLst/>
              <a:rect l="l" t="t" r="r" b="b"/>
              <a:pathLst>
                <a:path w="1747" h="2461" extrusionOk="0">
                  <a:moveTo>
                    <a:pt x="1532" y="1"/>
                  </a:moveTo>
                  <a:cubicBezTo>
                    <a:pt x="489" y="1"/>
                    <a:pt x="0" y="1420"/>
                    <a:pt x="952" y="2039"/>
                  </a:cubicBezTo>
                  <a:lnTo>
                    <a:pt x="952" y="2460"/>
                  </a:lnTo>
                  <a:lnTo>
                    <a:pt x="1335" y="2460"/>
                  </a:lnTo>
                  <a:lnTo>
                    <a:pt x="1335" y="2039"/>
                  </a:lnTo>
                  <a:cubicBezTo>
                    <a:pt x="493" y="1494"/>
                    <a:pt x="761" y="192"/>
                    <a:pt x="1746" y="20"/>
                  </a:cubicBezTo>
                  <a:cubicBezTo>
                    <a:pt x="1673" y="7"/>
                    <a:pt x="1601" y="1"/>
                    <a:pt x="15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89"/>
            <p:cNvSpPr/>
            <p:nvPr/>
          </p:nvSpPr>
          <p:spPr>
            <a:xfrm>
              <a:off x="7166503" y="3827882"/>
              <a:ext cx="10084" cy="130696"/>
            </a:xfrm>
            <a:custGeom>
              <a:avLst/>
              <a:gdLst/>
              <a:ahLst/>
              <a:cxnLst/>
              <a:rect l="l" t="t" r="r" b="b"/>
              <a:pathLst>
                <a:path w="384" h="4977" extrusionOk="0">
                  <a:moveTo>
                    <a:pt x="383" y="0"/>
                  </a:moveTo>
                  <a:cubicBezTo>
                    <a:pt x="201" y="58"/>
                    <a:pt x="29" y="211"/>
                    <a:pt x="0" y="555"/>
                  </a:cubicBezTo>
                  <a:lnTo>
                    <a:pt x="0" y="4977"/>
                  </a:lnTo>
                  <a:lnTo>
                    <a:pt x="383" y="49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89"/>
            <p:cNvSpPr/>
            <p:nvPr/>
          </p:nvSpPr>
          <p:spPr>
            <a:xfrm>
              <a:off x="7297698" y="3826621"/>
              <a:ext cx="9060" cy="50288"/>
            </a:xfrm>
            <a:custGeom>
              <a:avLst/>
              <a:gdLst/>
              <a:ahLst/>
              <a:cxnLst/>
              <a:rect l="l" t="t" r="r" b="b"/>
              <a:pathLst>
                <a:path w="345" h="1915" extrusionOk="0">
                  <a:moveTo>
                    <a:pt x="0" y="0"/>
                  </a:moveTo>
                  <a:lnTo>
                    <a:pt x="0" y="1914"/>
                  </a:lnTo>
                  <a:lnTo>
                    <a:pt x="345" y="191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89"/>
            <p:cNvSpPr/>
            <p:nvPr/>
          </p:nvSpPr>
          <p:spPr>
            <a:xfrm>
              <a:off x="7297698" y="3908553"/>
              <a:ext cx="9060" cy="50025"/>
            </a:xfrm>
            <a:custGeom>
              <a:avLst/>
              <a:gdLst/>
              <a:ahLst/>
              <a:cxnLst/>
              <a:rect l="l" t="t" r="r" b="b"/>
              <a:pathLst>
                <a:path w="345" h="1905" extrusionOk="0">
                  <a:moveTo>
                    <a:pt x="0" y="0"/>
                  </a:moveTo>
                  <a:lnTo>
                    <a:pt x="0" y="1905"/>
                  </a:lnTo>
                  <a:lnTo>
                    <a:pt x="345" y="1905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1" name="Google Shape;13281;p89"/>
          <p:cNvGrpSpPr/>
          <p:nvPr/>
        </p:nvGrpSpPr>
        <p:grpSpPr>
          <a:xfrm>
            <a:off x="7541469" y="3793455"/>
            <a:ext cx="407897" cy="328985"/>
            <a:chOff x="7541469" y="3793455"/>
            <a:chExt cx="407897" cy="328985"/>
          </a:xfrm>
        </p:grpSpPr>
        <p:sp>
          <p:nvSpPr>
            <p:cNvPr id="13282" name="Google Shape;13282;p89"/>
            <p:cNvSpPr/>
            <p:nvPr/>
          </p:nvSpPr>
          <p:spPr>
            <a:xfrm>
              <a:off x="7541469" y="3819820"/>
              <a:ext cx="407897" cy="302620"/>
            </a:xfrm>
            <a:custGeom>
              <a:avLst/>
              <a:gdLst/>
              <a:ahLst/>
              <a:cxnLst/>
              <a:rect l="l" t="t" r="r" b="b"/>
              <a:pathLst>
                <a:path w="15533" h="11524" extrusionOk="0">
                  <a:moveTo>
                    <a:pt x="14794" y="1"/>
                  </a:moveTo>
                  <a:cubicBezTo>
                    <a:pt x="14788" y="1"/>
                    <a:pt x="14783" y="1"/>
                    <a:pt x="14777" y="1"/>
                  </a:cubicBezTo>
                  <a:lnTo>
                    <a:pt x="747" y="1"/>
                  </a:lnTo>
                  <a:cubicBezTo>
                    <a:pt x="335" y="1"/>
                    <a:pt x="0" y="336"/>
                    <a:pt x="0" y="747"/>
                  </a:cubicBezTo>
                  <a:lnTo>
                    <a:pt x="0" y="10768"/>
                  </a:lnTo>
                  <a:cubicBezTo>
                    <a:pt x="0" y="11179"/>
                    <a:pt x="335" y="11514"/>
                    <a:pt x="747" y="11524"/>
                  </a:cubicBezTo>
                  <a:lnTo>
                    <a:pt x="14777" y="11524"/>
                  </a:lnTo>
                  <a:cubicBezTo>
                    <a:pt x="15198" y="11524"/>
                    <a:pt x="15533" y="11179"/>
                    <a:pt x="15533" y="10768"/>
                  </a:cubicBezTo>
                  <a:lnTo>
                    <a:pt x="15533" y="747"/>
                  </a:lnTo>
                  <a:cubicBezTo>
                    <a:pt x="15533" y="342"/>
                    <a:pt x="15207" y="1"/>
                    <a:pt x="1479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89"/>
            <p:cNvSpPr/>
            <p:nvPr/>
          </p:nvSpPr>
          <p:spPr>
            <a:xfrm>
              <a:off x="7541469" y="3819820"/>
              <a:ext cx="407897" cy="39495"/>
            </a:xfrm>
            <a:custGeom>
              <a:avLst/>
              <a:gdLst/>
              <a:ahLst/>
              <a:cxnLst/>
              <a:rect l="l" t="t" r="r" b="b"/>
              <a:pathLst>
                <a:path w="15533" h="1504" extrusionOk="0">
                  <a:moveTo>
                    <a:pt x="14794" y="1"/>
                  </a:moveTo>
                  <a:cubicBezTo>
                    <a:pt x="14788" y="1"/>
                    <a:pt x="14783" y="1"/>
                    <a:pt x="14777" y="1"/>
                  </a:cubicBezTo>
                  <a:lnTo>
                    <a:pt x="747" y="1"/>
                  </a:lnTo>
                  <a:cubicBezTo>
                    <a:pt x="335" y="1"/>
                    <a:pt x="0" y="336"/>
                    <a:pt x="0" y="747"/>
                  </a:cubicBezTo>
                  <a:lnTo>
                    <a:pt x="0" y="1504"/>
                  </a:lnTo>
                  <a:lnTo>
                    <a:pt x="15533" y="1504"/>
                  </a:lnTo>
                  <a:lnTo>
                    <a:pt x="15533" y="747"/>
                  </a:lnTo>
                  <a:cubicBezTo>
                    <a:pt x="15533" y="342"/>
                    <a:pt x="15207" y="1"/>
                    <a:pt x="14794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89"/>
            <p:cNvSpPr/>
            <p:nvPr/>
          </p:nvSpPr>
          <p:spPr>
            <a:xfrm>
              <a:off x="7567860" y="3819846"/>
              <a:ext cx="52546" cy="26155"/>
            </a:xfrm>
            <a:custGeom>
              <a:avLst/>
              <a:gdLst/>
              <a:ahLst/>
              <a:cxnLst/>
              <a:rect l="l" t="t" r="r" b="b"/>
              <a:pathLst>
                <a:path w="2001" h="996" extrusionOk="0">
                  <a:moveTo>
                    <a:pt x="0" y="0"/>
                  </a:moveTo>
                  <a:lnTo>
                    <a:pt x="0" y="249"/>
                  </a:lnTo>
                  <a:cubicBezTo>
                    <a:pt x="0" y="660"/>
                    <a:pt x="335" y="995"/>
                    <a:pt x="747" y="995"/>
                  </a:cubicBezTo>
                  <a:lnTo>
                    <a:pt x="1254" y="995"/>
                  </a:lnTo>
                  <a:cubicBezTo>
                    <a:pt x="1665" y="995"/>
                    <a:pt x="2000" y="660"/>
                    <a:pt x="2000" y="249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89"/>
            <p:cNvSpPr/>
            <p:nvPr/>
          </p:nvSpPr>
          <p:spPr>
            <a:xfrm>
              <a:off x="7870428" y="3819846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1" y="0"/>
                  </a:moveTo>
                  <a:lnTo>
                    <a:pt x="1" y="249"/>
                  </a:lnTo>
                  <a:cubicBezTo>
                    <a:pt x="1" y="660"/>
                    <a:pt x="336" y="995"/>
                    <a:pt x="747" y="995"/>
                  </a:cubicBezTo>
                  <a:lnTo>
                    <a:pt x="1255" y="995"/>
                  </a:lnTo>
                  <a:cubicBezTo>
                    <a:pt x="1666" y="995"/>
                    <a:pt x="2001" y="660"/>
                    <a:pt x="2001" y="249"/>
                  </a:cubicBezTo>
                  <a:lnTo>
                    <a:pt x="2001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89"/>
            <p:cNvSpPr/>
            <p:nvPr/>
          </p:nvSpPr>
          <p:spPr>
            <a:xfrm>
              <a:off x="7580912" y="3793455"/>
              <a:ext cx="26418" cy="39469"/>
            </a:xfrm>
            <a:custGeom>
              <a:avLst/>
              <a:gdLst/>
              <a:ahLst/>
              <a:cxnLst/>
              <a:rect l="l" t="t" r="r" b="b"/>
              <a:pathLst>
                <a:path w="1006" h="1503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1254"/>
                  </a:lnTo>
                  <a:cubicBezTo>
                    <a:pt x="1" y="1388"/>
                    <a:pt x="116" y="1503"/>
                    <a:pt x="250" y="1503"/>
                  </a:cubicBezTo>
                  <a:lnTo>
                    <a:pt x="757" y="1503"/>
                  </a:lnTo>
                  <a:cubicBezTo>
                    <a:pt x="891" y="1503"/>
                    <a:pt x="1006" y="1388"/>
                    <a:pt x="1006" y="1254"/>
                  </a:cubicBezTo>
                  <a:lnTo>
                    <a:pt x="1006" y="249"/>
                  </a:lnTo>
                  <a:cubicBezTo>
                    <a:pt x="1006" y="10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89"/>
            <p:cNvSpPr/>
            <p:nvPr/>
          </p:nvSpPr>
          <p:spPr>
            <a:xfrm>
              <a:off x="7580912" y="3793455"/>
              <a:ext cx="26418" cy="19616"/>
            </a:xfrm>
            <a:custGeom>
              <a:avLst/>
              <a:gdLst/>
              <a:ahLst/>
              <a:cxnLst/>
              <a:rect l="l" t="t" r="r" b="b"/>
              <a:pathLst>
                <a:path w="1006" h="747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498"/>
                  </a:lnTo>
                  <a:cubicBezTo>
                    <a:pt x="1" y="641"/>
                    <a:pt x="116" y="747"/>
                    <a:pt x="250" y="747"/>
                  </a:cubicBezTo>
                  <a:lnTo>
                    <a:pt x="757" y="747"/>
                  </a:lnTo>
                  <a:cubicBezTo>
                    <a:pt x="891" y="747"/>
                    <a:pt x="1006" y="641"/>
                    <a:pt x="1006" y="498"/>
                  </a:cubicBezTo>
                  <a:lnTo>
                    <a:pt x="1006" y="249"/>
                  </a:lnTo>
                  <a:cubicBezTo>
                    <a:pt x="1006" y="11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89"/>
            <p:cNvSpPr/>
            <p:nvPr/>
          </p:nvSpPr>
          <p:spPr>
            <a:xfrm>
              <a:off x="7883506" y="3793455"/>
              <a:ext cx="26418" cy="39469"/>
            </a:xfrm>
            <a:custGeom>
              <a:avLst/>
              <a:gdLst/>
              <a:ahLst/>
              <a:cxnLst/>
              <a:rect l="l" t="t" r="r" b="b"/>
              <a:pathLst>
                <a:path w="1006" h="1503" extrusionOk="0">
                  <a:moveTo>
                    <a:pt x="24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1254"/>
                  </a:lnTo>
                  <a:cubicBezTo>
                    <a:pt x="1" y="1388"/>
                    <a:pt x="115" y="1503"/>
                    <a:pt x="249" y="1503"/>
                  </a:cubicBezTo>
                  <a:lnTo>
                    <a:pt x="757" y="1503"/>
                  </a:lnTo>
                  <a:cubicBezTo>
                    <a:pt x="891" y="1503"/>
                    <a:pt x="1005" y="1388"/>
                    <a:pt x="1005" y="1254"/>
                  </a:cubicBezTo>
                  <a:lnTo>
                    <a:pt x="1005" y="249"/>
                  </a:lnTo>
                  <a:cubicBezTo>
                    <a:pt x="1005" y="10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89"/>
            <p:cNvSpPr/>
            <p:nvPr/>
          </p:nvSpPr>
          <p:spPr>
            <a:xfrm>
              <a:off x="7883506" y="3793455"/>
              <a:ext cx="26418" cy="19616"/>
            </a:xfrm>
            <a:custGeom>
              <a:avLst/>
              <a:gdLst/>
              <a:ahLst/>
              <a:cxnLst/>
              <a:rect l="l" t="t" r="r" b="b"/>
              <a:pathLst>
                <a:path w="1006" h="747" extrusionOk="0">
                  <a:moveTo>
                    <a:pt x="24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498"/>
                  </a:lnTo>
                  <a:cubicBezTo>
                    <a:pt x="1" y="641"/>
                    <a:pt x="115" y="747"/>
                    <a:pt x="249" y="747"/>
                  </a:cubicBezTo>
                  <a:lnTo>
                    <a:pt x="757" y="747"/>
                  </a:lnTo>
                  <a:cubicBezTo>
                    <a:pt x="891" y="747"/>
                    <a:pt x="1005" y="641"/>
                    <a:pt x="1005" y="498"/>
                  </a:cubicBezTo>
                  <a:lnTo>
                    <a:pt x="1005" y="249"/>
                  </a:lnTo>
                  <a:cubicBezTo>
                    <a:pt x="1005" y="11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89"/>
            <p:cNvSpPr/>
            <p:nvPr/>
          </p:nvSpPr>
          <p:spPr>
            <a:xfrm>
              <a:off x="7541469" y="3859289"/>
              <a:ext cx="407897" cy="13104"/>
            </a:xfrm>
            <a:custGeom>
              <a:avLst/>
              <a:gdLst/>
              <a:ahLst/>
              <a:cxnLst/>
              <a:rect l="l" t="t" r="r" b="b"/>
              <a:pathLst>
                <a:path w="15533" h="499" extrusionOk="0">
                  <a:moveTo>
                    <a:pt x="0" y="1"/>
                  </a:moveTo>
                  <a:lnTo>
                    <a:pt x="0" y="498"/>
                  </a:lnTo>
                  <a:lnTo>
                    <a:pt x="15533" y="498"/>
                  </a:lnTo>
                  <a:lnTo>
                    <a:pt x="1553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89"/>
            <p:cNvSpPr/>
            <p:nvPr/>
          </p:nvSpPr>
          <p:spPr>
            <a:xfrm>
              <a:off x="7580912" y="3898758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96" y="99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89"/>
            <p:cNvSpPr/>
            <p:nvPr/>
          </p:nvSpPr>
          <p:spPr>
            <a:xfrm>
              <a:off x="7580912" y="3951278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96" y="1005"/>
                    <a:pt x="2001" y="890"/>
                    <a:pt x="2001" y="756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89"/>
            <p:cNvSpPr/>
            <p:nvPr/>
          </p:nvSpPr>
          <p:spPr>
            <a:xfrm>
              <a:off x="7580912" y="4004060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96" y="995"/>
                    <a:pt x="2001" y="880"/>
                    <a:pt x="2001" y="746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89"/>
            <p:cNvSpPr/>
            <p:nvPr/>
          </p:nvSpPr>
          <p:spPr>
            <a:xfrm>
              <a:off x="7672900" y="4004060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5" y="995"/>
                    <a:pt x="259" y="995"/>
                  </a:cubicBezTo>
                  <a:lnTo>
                    <a:pt x="1752" y="995"/>
                  </a:lnTo>
                  <a:cubicBezTo>
                    <a:pt x="1896" y="995"/>
                    <a:pt x="2010" y="880"/>
                    <a:pt x="2010" y="746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89"/>
            <p:cNvSpPr/>
            <p:nvPr/>
          </p:nvSpPr>
          <p:spPr>
            <a:xfrm>
              <a:off x="7765126" y="4004060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86" y="995"/>
                    <a:pt x="2001" y="880"/>
                    <a:pt x="2001" y="746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89"/>
            <p:cNvSpPr/>
            <p:nvPr/>
          </p:nvSpPr>
          <p:spPr>
            <a:xfrm>
              <a:off x="7672900" y="3951278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5" y="1005"/>
                    <a:pt x="259" y="1005"/>
                  </a:cubicBezTo>
                  <a:lnTo>
                    <a:pt x="1752" y="1005"/>
                  </a:lnTo>
                  <a:cubicBezTo>
                    <a:pt x="1896" y="1005"/>
                    <a:pt x="2010" y="890"/>
                    <a:pt x="2010" y="756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89"/>
            <p:cNvSpPr/>
            <p:nvPr/>
          </p:nvSpPr>
          <p:spPr>
            <a:xfrm>
              <a:off x="7580912" y="4056580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96" y="996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89"/>
            <p:cNvSpPr/>
            <p:nvPr/>
          </p:nvSpPr>
          <p:spPr>
            <a:xfrm>
              <a:off x="7672900" y="3898758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5" y="995"/>
                    <a:pt x="259" y="995"/>
                  </a:cubicBezTo>
                  <a:lnTo>
                    <a:pt x="1752" y="995"/>
                  </a:lnTo>
                  <a:cubicBezTo>
                    <a:pt x="1896" y="99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89"/>
            <p:cNvSpPr/>
            <p:nvPr/>
          </p:nvSpPr>
          <p:spPr>
            <a:xfrm>
              <a:off x="7672900" y="4056580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5" y="1005"/>
                    <a:pt x="259" y="1005"/>
                  </a:cubicBezTo>
                  <a:lnTo>
                    <a:pt x="1752" y="1005"/>
                  </a:lnTo>
                  <a:cubicBezTo>
                    <a:pt x="1896" y="100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89"/>
            <p:cNvSpPr/>
            <p:nvPr/>
          </p:nvSpPr>
          <p:spPr>
            <a:xfrm>
              <a:off x="7857114" y="4004060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9" y="995"/>
                  </a:cubicBezTo>
                  <a:lnTo>
                    <a:pt x="1762" y="995"/>
                  </a:lnTo>
                  <a:cubicBezTo>
                    <a:pt x="1896" y="995"/>
                    <a:pt x="2010" y="880"/>
                    <a:pt x="2010" y="746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89"/>
            <p:cNvSpPr/>
            <p:nvPr/>
          </p:nvSpPr>
          <p:spPr>
            <a:xfrm>
              <a:off x="7857114" y="3898758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9" y="995"/>
                  </a:cubicBezTo>
                  <a:lnTo>
                    <a:pt x="1762" y="995"/>
                  </a:lnTo>
                  <a:cubicBezTo>
                    <a:pt x="1896" y="99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89"/>
            <p:cNvSpPr/>
            <p:nvPr/>
          </p:nvSpPr>
          <p:spPr>
            <a:xfrm>
              <a:off x="7857114" y="4056580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9" y="1005"/>
                  </a:cubicBezTo>
                  <a:lnTo>
                    <a:pt x="1762" y="1005"/>
                  </a:lnTo>
                  <a:cubicBezTo>
                    <a:pt x="1896" y="100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89"/>
            <p:cNvSpPr/>
            <p:nvPr/>
          </p:nvSpPr>
          <p:spPr>
            <a:xfrm>
              <a:off x="7765126" y="3951278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86" y="1005"/>
                    <a:pt x="2001" y="890"/>
                    <a:pt x="2001" y="756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89"/>
            <p:cNvSpPr/>
            <p:nvPr/>
          </p:nvSpPr>
          <p:spPr>
            <a:xfrm>
              <a:off x="7765126" y="3898758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86" y="99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89"/>
            <p:cNvSpPr/>
            <p:nvPr/>
          </p:nvSpPr>
          <p:spPr>
            <a:xfrm>
              <a:off x="7857114" y="3951278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9" y="1005"/>
                  </a:cubicBezTo>
                  <a:lnTo>
                    <a:pt x="1762" y="1005"/>
                  </a:lnTo>
                  <a:cubicBezTo>
                    <a:pt x="1896" y="1005"/>
                    <a:pt x="2010" y="890"/>
                    <a:pt x="2010" y="756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89"/>
            <p:cNvSpPr/>
            <p:nvPr/>
          </p:nvSpPr>
          <p:spPr>
            <a:xfrm>
              <a:off x="7765126" y="4056580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86" y="100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89"/>
            <p:cNvSpPr/>
            <p:nvPr/>
          </p:nvSpPr>
          <p:spPr>
            <a:xfrm>
              <a:off x="7854305" y="3944450"/>
              <a:ext cx="58691" cy="39758"/>
            </a:xfrm>
            <a:custGeom>
              <a:avLst/>
              <a:gdLst/>
              <a:ahLst/>
              <a:cxnLst/>
              <a:rect l="l" t="t" r="r" b="b"/>
              <a:pathLst>
                <a:path w="2235" h="1514" extrusionOk="0">
                  <a:moveTo>
                    <a:pt x="1867" y="0"/>
                  </a:moveTo>
                  <a:cubicBezTo>
                    <a:pt x="1809" y="0"/>
                    <a:pt x="1749" y="23"/>
                    <a:pt x="1696" y="78"/>
                  </a:cubicBezTo>
                  <a:lnTo>
                    <a:pt x="864" y="901"/>
                  </a:lnTo>
                  <a:lnTo>
                    <a:pt x="538" y="576"/>
                  </a:lnTo>
                  <a:cubicBezTo>
                    <a:pt x="483" y="521"/>
                    <a:pt x="422" y="498"/>
                    <a:pt x="363" y="498"/>
                  </a:cubicBezTo>
                  <a:cubicBezTo>
                    <a:pt x="167" y="498"/>
                    <a:pt x="0" y="756"/>
                    <a:pt x="184" y="940"/>
                  </a:cubicBezTo>
                  <a:lnTo>
                    <a:pt x="682" y="1437"/>
                  </a:lnTo>
                  <a:cubicBezTo>
                    <a:pt x="730" y="1485"/>
                    <a:pt x="797" y="1514"/>
                    <a:pt x="864" y="1514"/>
                  </a:cubicBezTo>
                  <a:cubicBezTo>
                    <a:pt x="931" y="1514"/>
                    <a:pt x="998" y="1485"/>
                    <a:pt x="1046" y="1437"/>
                  </a:cubicBezTo>
                  <a:lnTo>
                    <a:pt x="2050" y="442"/>
                  </a:lnTo>
                  <a:cubicBezTo>
                    <a:pt x="2235" y="258"/>
                    <a:pt x="2062" y="0"/>
                    <a:pt x="186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89"/>
            <p:cNvSpPr/>
            <p:nvPr/>
          </p:nvSpPr>
          <p:spPr>
            <a:xfrm>
              <a:off x="7670091" y="3944450"/>
              <a:ext cx="58691" cy="39758"/>
            </a:xfrm>
            <a:custGeom>
              <a:avLst/>
              <a:gdLst/>
              <a:ahLst/>
              <a:cxnLst/>
              <a:rect l="l" t="t" r="r" b="b"/>
              <a:pathLst>
                <a:path w="2235" h="1514" extrusionOk="0">
                  <a:moveTo>
                    <a:pt x="1871" y="0"/>
                  </a:moveTo>
                  <a:cubicBezTo>
                    <a:pt x="1813" y="0"/>
                    <a:pt x="1751" y="23"/>
                    <a:pt x="1696" y="78"/>
                  </a:cubicBezTo>
                  <a:lnTo>
                    <a:pt x="864" y="901"/>
                  </a:lnTo>
                  <a:lnTo>
                    <a:pt x="548" y="576"/>
                  </a:lnTo>
                  <a:cubicBezTo>
                    <a:pt x="493" y="521"/>
                    <a:pt x="431" y="498"/>
                    <a:pt x="372" y="498"/>
                  </a:cubicBezTo>
                  <a:cubicBezTo>
                    <a:pt x="173" y="498"/>
                    <a:pt x="0" y="756"/>
                    <a:pt x="184" y="940"/>
                  </a:cubicBezTo>
                  <a:lnTo>
                    <a:pt x="682" y="1437"/>
                  </a:lnTo>
                  <a:cubicBezTo>
                    <a:pt x="730" y="1485"/>
                    <a:pt x="797" y="1514"/>
                    <a:pt x="864" y="1514"/>
                  </a:cubicBezTo>
                  <a:cubicBezTo>
                    <a:pt x="931" y="1514"/>
                    <a:pt x="998" y="1485"/>
                    <a:pt x="1046" y="1437"/>
                  </a:cubicBezTo>
                  <a:lnTo>
                    <a:pt x="2050" y="442"/>
                  </a:lnTo>
                  <a:cubicBezTo>
                    <a:pt x="2235" y="258"/>
                    <a:pt x="2067" y="0"/>
                    <a:pt x="1871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89"/>
            <p:cNvSpPr/>
            <p:nvPr/>
          </p:nvSpPr>
          <p:spPr>
            <a:xfrm>
              <a:off x="7762342" y="3996970"/>
              <a:ext cx="58665" cy="39810"/>
            </a:xfrm>
            <a:custGeom>
              <a:avLst/>
              <a:gdLst/>
              <a:ahLst/>
              <a:cxnLst/>
              <a:rect l="l" t="t" r="r" b="b"/>
              <a:pathLst>
                <a:path w="2234" h="1516" extrusionOk="0">
                  <a:moveTo>
                    <a:pt x="1862" y="0"/>
                  </a:moveTo>
                  <a:cubicBezTo>
                    <a:pt x="1803" y="0"/>
                    <a:pt x="1741" y="23"/>
                    <a:pt x="1686" y="79"/>
                  </a:cubicBezTo>
                  <a:lnTo>
                    <a:pt x="863" y="911"/>
                  </a:lnTo>
                  <a:lnTo>
                    <a:pt x="538" y="586"/>
                  </a:lnTo>
                  <a:cubicBezTo>
                    <a:pt x="482" y="530"/>
                    <a:pt x="419" y="506"/>
                    <a:pt x="360" y="506"/>
                  </a:cubicBezTo>
                  <a:cubicBezTo>
                    <a:pt x="165" y="506"/>
                    <a:pt x="0" y="757"/>
                    <a:pt x="184" y="940"/>
                  </a:cubicBezTo>
                  <a:lnTo>
                    <a:pt x="681" y="1447"/>
                  </a:lnTo>
                  <a:cubicBezTo>
                    <a:pt x="729" y="1495"/>
                    <a:pt x="786" y="1514"/>
                    <a:pt x="853" y="1514"/>
                  </a:cubicBezTo>
                  <a:cubicBezTo>
                    <a:pt x="863" y="1515"/>
                    <a:pt x="873" y="1516"/>
                    <a:pt x="883" y="1516"/>
                  </a:cubicBezTo>
                  <a:cubicBezTo>
                    <a:pt x="947" y="1516"/>
                    <a:pt x="1003" y="1489"/>
                    <a:pt x="1045" y="1447"/>
                  </a:cubicBezTo>
                  <a:lnTo>
                    <a:pt x="2050" y="442"/>
                  </a:lnTo>
                  <a:cubicBezTo>
                    <a:pt x="2234" y="258"/>
                    <a:pt x="2061" y="0"/>
                    <a:pt x="186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89"/>
            <p:cNvSpPr/>
            <p:nvPr/>
          </p:nvSpPr>
          <p:spPr>
            <a:xfrm>
              <a:off x="7578102" y="4049700"/>
              <a:ext cx="58665" cy="39810"/>
            </a:xfrm>
            <a:custGeom>
              <a:avLst/>
              <a:gdLst/>
              <a:ahLst/>
              <a:cxnLst/>
              <a:rect l="l" t="t" r="r" b="b"/>
              <a:pathLst>
                <a:path w="2234" h="1516" extrusionOk="0">
                  <a:moveTo>
                    <a:pt x="1866" y="1"/>
                  </a:moveTo>
                  <a:cubicBezTo>
                    <a:pt x="1806" y="1"/>
                    <a:pt x="1743" y="24"/>
                    <a:pt x="1687" y="80"/>
                  </a:cubicBezTo>
                  <a:lnTo>
                    <a:pt x="864" y="903"/>
                  </a:lnTo>
                  <a:lnTo>
                    <a:pt x="539" y="578"/>
                  </a:lnTo>
                  <a:cubicBezTo>
                    <a:pt x="483" y="523"/>
                    <a:pt x="422" y="500"/>
                    <a:pt x="364" y="500"/>
                  </a:cubicBezTo>
                  <a:cubicBezTo>
                    <a:pt x="168" y="500"/>
                    <a:pt x="0" y="758"/>
                    <a:pt x="184" y="942"/>
                  </a:cubicBezTo>
                  <a:lnTo>
                    <a:pt x="682" y="1439"/>
                  </a:lnTo>
                  <a:cubicBezTo>
                    <a:pt x="730" y="1487"/>
                    <a:pt x="797" y="1516"/>
                    <a:pt x="864" y="1516"/>
                  </a:cubicBezTo>
                  <a:cubicBezTo>
                    <a:pt x="931" y="1516"/>
                    <a:pt x="998" y="1487"/>
                    <a:pt x="1046" y="1439"/>
                  </a:cubicBezTo>
                  <a:lnTo>
                    <a:pt x="2051" y="434"/>
                  </a:lnTo>
                  <a:cubicBezTo>
                    <a:pt x="2234" y="251"/>
                    <a:pt x="2064" y="1"/>
                    <a:pt x="186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89"/>
            <p:cNvSpPr/>
            <p:nvPr/>
          </p:nvSpPr>
          <p:spPr>
            <a:xfrm>
              <a:off x="7762342" y="3891667"/>
              <a:ext cx="58665" cy="39784"/>
            </a:xfrm>
            <a:custGeom>
              <a:avLst/>
              <a:gdLst/>
              <a:ahLst/>
              <a:cxnLst/>
              <a:rect l="l" t="t" r="r" b="b"/>
              <a:pathLst>
                <a:path w="2234" h="1515" extrusionOk="0">
                  <a:moveTo>
                    <a:pt x="1862" y="0"/>
                  </a:moveTo>
                  <a:cubicBezTo>
                    <a:pt x="1803" y="0"/>
                    <a:pt x="1741" y="24"/>
                    <a:pt x="1686" y="79"/>
                  </a:cubicBezTo>
                  <a:lnTo>
                    <a:pt x="863" y="902"/>
                  </a:lnTo>
                  <a:lnTo>
                    <a:pt x="538" y="586"/>
                  </a:lnTo>
                  <a:cubicBezTo>
                    <a:pt x="482" y="530"/>
                    <a:pt x="419" y="506"/>
                    <a:pt x="360" y="506"/>
                  </a:cubicBezTo>
                  <a:cubicBezTo>
                    <a:pt x="165" y="506"/>
                    <a:pt x="0" y="757"/>
                    <a:pt x="184" y="940"/>
                  </a:cubicBezTo>
                  <a:lnTo>
                    <a:pt x="681" y="1438"/>
                  </a:lnTo>
                  <a:cubicBezTo>
                    <a:pt x="729" y="1485"/>
                    <a:pt x="786" y="1514"/>
                    <a:pt x="853" y="1514"/>
                  </a:cubicBezTo>
                  <a:cubicBezTo>
                    <a:pt x="930" y="1514"/>
                    <a:pt x="997" y="1495"/>
                    <a:pt x="1045" y="1438"/>
                  </a:cubicBezTo>
                  <a:lnTo>
                    <a:pt x="2050" y="442"/>
                  </a:lnTo>
                  <a:cubicBezTo>
                    <a:pt x="2234" y="258"/>
                    <a:pt x="2061" y="0"/>
                    <a:pt x="186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2" name="Google Shape;13312;p89"/>
          <p:cNvGrpSpPr/>
          <p:nvPr/>
        </p:nvGrpSpPr>
        <p:grpSpPr>
          <a:xfrm>
            <a:off x="5310288" y="2956312"/>
            <a:ext cx="432292" cy="264412"/>
            <a:chOff x="5310288" y="2956312"/>
            <a:chExt cx="432292" cy="264412"/>
          </a:xfrm>
        </p:grpSpPr>
        <p:sp>
          <p:nvSpPr>
            <p:cNvPr id="13313" name="Google Shape;13313;p89"/>
            <p:cNvSpPr/>
            <p:nvPr/>
          </p:nvSpPr>
          <p:spPr>
            <a:xfrm>
              <a:off x="5491220" y="3151083"/>
              <a:ext cx="69642" cy="69642"/>
            </a:xfrm>
            <a:custGeom>
              <a:avLst/>
              <a:gdLst/>
              <a:ahLst/>
              <a:cxnLst/>
              <a:rect l="l" t="t" r="r" b="b"/>
              <a:pathLst>
                <a:path w="2652" h="2652" extrusionOk="0">
                  <a:moveTo>
                    <a:pt x="1322" y="1"/>
                  </a:moveTo>
                  <a:cubicBezTo>
                    <a:pt x="594" y="1"/>
                    <a:pt x="1" y="594"/>
                    <a:pt x="1" y="1321"/>
                  </a:cubicBezTo>
                  <a:cubicBezTo>
                    <a:pt x="1" y="2058"/>
                    <a:pt x="594" y="2652"/>
                    <a:pt x="1322" y="2652"/>
                  </a:cubicBezTo>
                  <a:cubicBezTo>
                    <a:pt x="2058" y="2652"/>
                    <a:pt x="2652" y="2058"/>
                    <a:pt x="2652" y="1321"/>
                  </a:cubicBezTo>
                  <a:cubicBezTo>
                    <a:pt x="2652" y="594"/>
                    <a:pt x="2058" y="1"/>
                    <a:pt x="1322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89"/>
            <p:cNvSpPr/>
            <p:nvPr/>
          </p:nvSpPr>
          <p:spPr>
            <a:xfrm>
              <a:off x="5505059" y="3164896"/>
              <a:ext cx="41727" cy="41753"/>
            </a:xfrm>
            <a:custGeom>
              <a:avLst/>
              <a:gdLst/>
              <a:ahLst/>
              <a:cxnLst/>
              <a:rect l="l" t="t" r="r" b="b"/>
              <a:pathLst>
                <a:path w="1589" h="1590" extrusionOk="0">
                  <a:moveTo>
                    <a:pt x="795" y="1"/>
                  </a:moveTo>
                  <a:cubicBezTo>
                    <a:pt x="364" y="1"/>
                    <a:pt x="0" y="355"/>
                    <a:pt x="0" y="795"/>
                  </a:cubicBezTo>
                  <a:cubicBezTo>
                    <a:pt x="0" y="1235"/>
                    <a:pt x="364" y="1590"/>
                    <a:pt x="795" y="1590"/>
                  </a:cubicBezTo>
                  <a:cubicBezTo>
                    <a:pt x="1235" y="1590"/>
                    <a:pt x="1589" y="1235"/>
                    <a:pt x="1589" y="795"/>
                  </a:cubicBezTo>
                  <a:cubicBezTo>
                    <a:pt x="1589" y="355"/>
                    <a:pt x="1235" y="1"/>
                    <a:pt x="79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89"/>
            <p:cNvSpPr/>
            <p:nvPr/>
          </p:nvSpPr>
          <p:spPr>
            <a:xfrm>
              <a:off x="5589747" y="2956312"/>
              <a:ext cx="152833" cy="153070"/>
            </a:xfrm>
            <a:custGeom>
              <a:avLst/>
              <a:gdLst/>
              <a:ahLst/>
              <a:cxnLst/>
              <a:rect l="l" t="t" r="r" b="b"/>
              <a:pathLst>
                <a:path w="5820" h="5829" extrusionOk="0">
                  <a:moveTo>
                    <a:pt x="2910" y="1"/>
                  </a:moveTo>
                  <a:cubicBezTo>
                    <a:pt x="1637" y="1"/>
                    <a:pt x="699" y="1015"/>
                    <a:pt x="613" y="2269"/>
                  </a:cubicBezTo>
                  <a:cubicBezTo>
                    <a:pt x="565" y="2920"/>
                    <a:pt x="345" y="4183"/>
                    <a:pt x="67" y="4910"/>
                  </a:cubicBezTo>
                  <a:cubicBezTo>
                    <a:pt x="0" y="5073"/>
                    <a:pt x="77" y="5255"/>
                    <a:pt x="230" y="5322"/>
                  </a:cubicBezTo>
                  <a:cubicBezTo>
                    <a:pt x="766" y="5571"/>
                    <a:pt x="1340" y="5743"/>
                    <a:pt x="1924" y="5829"/>
                  </a:cubicBezTo>
                  <a:lnTo>
                    <a:pt x="3896" y="5829"/>
                  </a:lnTo>
                  <a:cubicBezTo>
                    <a:pt x="4479" y="5743"/>
                    <a:pt x="5054" y="5571"/>
                    <a:pt x="5589" y="5322"/>
                  </a:cubicBezTo>
                  <a:cubicBezTo>
                    <a:pt x="5743" y="5255"/>
                    <a:pt x="5819" y="5073"/>
                    <a:pt x="5762" y="4910"/>
                  </a:cubicBezTo>
                  <a:cubicBezTo>
                    <a:pt x="5484" y="4183"/>
                    <a:pt x="5264" y="2920"/>
                    <a:pt x="5216" y="2269"/>
                  </a:cubicBezTo>
                  <a:cubicBezTo>
                    <a:pt x="5121" y="1015"/>
                    <a:pt x="4183" y="1"/>
                    <a:pt x="29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89"/>
            <p:cNvSpPr/>
            <p:nvPr/>
          </p:nvSpPr>
          <p:spPr>
            <a:xfrm>
              <a:off x="5631212" y="2956312"/>
              <a:ext cx="111369" cy="152833"/>
            </a:xfrm>
            <a:custGeom>
              <a:avLst/>
              <a:gdLst/>
              <a:ahLst/>
              <a:cxnLst/>
              <a:rect l="l" t="t" r="r" b="b"/>
              <a:pathLst>
                <a:path w="4241" h="5820" extrusionOk="0">
                  <a:moveTo>
                    <a:pt x="1321" y="1"/>
                  </a:moveTo>
                  <a:cubicBezTo>
                    <a:pt x="345" y="1"/>
                    <a:pt x="1" y="1331"/>
                    <a:pt x="843" y="1829"/>
                  </a:cubicBezTo>
                  <a:cubicBezTo>
                    <a:pt x="871" y="1848"/>
                    <a:pt x="900" y="1857"/>
                    <a:pt x="929" y="1876"/>
                  </a:cubicBezTo>
                  <a:lnTo>
                    <a:pt x="1656" y="5819"/>
                  </a:lnTo>
                  <a:lnTo>
                    <a:pt x="2317" y="5819"/>
                  </a:lnTo>
                  <a:cubicBezTo>
                    <a:pt x="2900" y="5733"/>
                    <a:pt x="3475" y="5571"/>
                    <a:pt x="4010" y="5322"/>
                  </a:cubicBezTo>
                  <a:cubicBezTo>
                    <a:pt x="4164" y="5255"/>
                    <a:pt x="4240" y="5073"/>
                    <a:pt x="4173" y="4910"/>
                  </a:cubicBezTo>
                  <a:cubicBezTo>
                    <a:pt x="3896" y="4183"/>
                    <a:pt x="3676" y="2920"/>
                    <a:pt x="3637" y="2269"/>
                  </a:cubicBezTo>
                  <a:cubicBezTo>
                    <a:pt x="3542" y="1015"/>
                    <a:pt x="2604" y="1"/>
                    <a:pt x="13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89"/>
            <p:cNvSpPr/>
            <p:nvPr/>
          </p:nvSpPr>
          <p:spPr>
            <a:xfrm>
              <a:off x="5588487" y="3071909"/>
              <a:ext cx="153332" cy="120927"/>
            </a:xfrm>
            <a:custGeom>
              <a:avLst/>
              <a:gdLst/>
              <a:ahLst/>
              <a:cxnLst/>
              <a:rect l="l" t="t" r="r" b="b"/>
              <a:pathLst>
                <a:path w="5839" h="4605" extrusionOk="0">
                  <a:moveTo>
                    <a:pt x="1953" y="1"/>
                  </a:moveTo>
                  <a:lnTo>
                    <a:pt x="1953" y="968"/>
                  </a:lnTo>
                  <a:cubicBezTo>
                    <a:pt x="1943" y="1216"/>
                    <a:pt x="1809" y="1436"/>
                    <a:pt x="1589" y="1551"/>
                  </a:cubicBezTo>
                  <a:lnTo>
                    <a:pt x="546" y="2078"/>
                  </a:lnTo>
                  <a:cubicBezTo>
                    <a:pt x="211" y="2240"/>
                    <a:pt x="1" y="2575"/>
                    <a:pt x="1" y="2939"/>
                  </a:cubicBezTo>
                  <a:lnTo>
                    <a:pt x="1" y="4279"/>
                  </a:lnTo>
                  <a:cubicBezTo>
                    <a:pt x="1" y="4461"/>
                    <a:pt x="154" y="4604"/>
                    <a:pt x="326" y="4604"/>
                  </a:cubicBezTo>
                  <a:lnTo>
                    <a:pt x="5513" y="4604"/>
                  </a:lnTo>
                  <a:cubicBezTo>
                    <a:pt x="5685" y="4604"/>
                    <a:pt x="5838" y="4461"/>
                    <a:pt x="5838" y="4279"/>
                  </a:cubicBezTo>
                  <a:lnTo>
                    <a:pt x="5838" y="2949"/>
                  </a:lnTo>
                  <a:cubicBezTo>
                    <a:pt x="5838" y="2575"/>
                    <a:pt x="5628" y="2240"/>
                    <a:pt x="5303" y="2078"/>
                  </a:cubicBezTo>
                  <a:lnTo>
                    <a:pt x="4250" y="1551"/>
                  </a:lnTo>
                  <a:cubicBezTo>
                    <a:pt x="4030" y="1436"/>
                    <a:pt x="3896" y="1216"/>
                    <a:pt x="3896" y="968"/>
                  </a:cubicBezTo>
                  <a:lnTo>
                    <a:pt x="389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89"/>
            <p:cNvSpPr/>
            <p:nvPr/>
          </p:nvSpPr>
          <p:spPr>
            <a:xfrm>
              <a:off x="5639247" y="3071909"/>
              <a:ext cx="52047" cy="33954"/>
            </a:xfrm>
            <a:custGeom>
              <a:avLst/>
              <a:gdLst/>
              <a:ahLst/>
              <a:cxnLst/>
              <a:rect l="l" t="t" r="r" b="b"/>
              <a:pathLst>
                <a:path w="1982" h="1293" extrusionOk="0">
                  <a:moveTo>
                    <a:pt x="20" y="1"/>
                  </a:moveTo>
                  <a:lnTo>
                    <a:pt x="20" y="977"/>
                  </a:lnTo>
                  <a:cubicBezTo>
                    <a:pt x="10" y="1015"/>
                    <a:pt x="10" y="1054"/>
                    <a:pt x="1" y="1092"/>
                  </a:cubicBezTo>
                  <a:cubicBezTo>
                    <a:pt x="307" y="1226"/>
                    <a:pt x="652" y="1293"/>
                    <a:pt x="987" y="1293"/>
                  </a:cubicBezTo>
                  <a:cubicBezTo>
                    <a:pt x="1331" y="1293"/>
                    <a:pt x="1666" y="1226"/>
                    <a:pt x="1982" y="1092"/>
                  </a:cubicBezTo>
                  <a:cubicBezTo>
                    <a:pt x="1963" y="1054"/>
                    <a:pt x="1963" y="1015"/>
                    <a:pt x="1963" y="977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89"/>
            <p:cNvSpPr/>
            <p:nvPr/>
          </p:nvSpPr>
          <p:spPr>
            <a:xfrm>
              <a:off x="5588749" y="3116656"/>
              <a:ext cx="153070" cy="76180"/>
            </a:xfrm>
            <a:custGeom>
              <a:avLst/>
              <a:gdLst/>
              <a:ahLst/>
              <a:cxnLst/>
              <a:rect l="l" t="t" r="r" b="b"/>
              <a:pathLst>
                <a:path w="5829" h="2901" extrusionOk="0">
                  <a:moveTo>
                    <a:pt x="1283" y="0"/>
                  </a:moveTo>
                  <a:lnTo>
                    <a:pt x="536" y="374"/>
                  </a:lnTo>
                  <a:cubicBezTo>
                    <a:pt x="201" y="536"/>
                    <a:pt x="0" y="871"/>
                    <a:pt x="0" y="1235"/>
                  </a:cubicBezTo>
                  <a:lnTo>
                    <a:pt x="0" y="2575"/>
                  </a:lnTo>
                  <a:cubicBezTo>
                    <a:pt x="0" y="2757"/>
                    <a:pt x="144" y="2900"/>
                    <a:pt x="326" y="2900"/>
                  </a:cubicBezTo>
                  <a:lnTo>
                    <a:pt x="5503" y="2900"/>
                  </a:lnTo>
                  <a:cubicBezTo>
                    <a:pt x="5685" y="2900"/>
                    <a:pt x="5828" y="2757"/>
                    <a:pt x="5828" y="2575"/>
                  </a:cubicBezTo>
                  <a:lnTo>
                    <a:pt x="5828" y="1245"/>
                  </a:lnTo>
                  <a:cubicBezTo>
                    <a:pt x="5828" y="871"/>
                    <a:pt x="5618" y="536"/>
                    <a:pt x="5293" y="374"/>
                  </a:cubicBezTo>
                  <a:lnTo>
                    <a:pt x="4546" y="0"/>
                  </a:lnTo>
                  <a:cubicBezTo>
                    <a:pt x="4163" y="589"/>
                    <a:pt x="3539" y="883"/>
                    <a:pt x="2914" y="883"/>
                  </a:cubicBezTo>
                  <a:cubicBezTo>
                    <a:pt x="2290" y="883"/>
                    <a:pt x="1665" y="589"/>
                    <a:pt x="1283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89"/>
            <p:cNvSpPr/>
            <p:nvPr/>
          </p:nvSpPr>
          <p:spPr>
            <a:xfrm>
              <a:off x="5614116" y="3005314"/>
              <a:ext cx="102073" cy="83717"/>
            </a:xfrm>
            <a:custGeom>
              <a:avLst/>
              <a:gdLst/>
              <a:ahLst/>
              <a:cxnLst/>
              <a:rect l="l" t="t" r="r" b="b"/>
              <a:pathLst>
                <a:path w="3887" h="3188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01" y="403"/>
                    <a:pt x="948" y="604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44" y="2460"/>
                    <a:pt x="967" y="3188"/>
                    <a:pt x="1944" y="3188"/>
                  </a:cubicBezTo>
                  <a:cubicBezTo>
                    <a:pt x="2958" y="3178"/>
                    <a:pt x="3800" y="2403"/>
                    <a:pt x="3877" y="1398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89"/>
            <p:cNvSpPr/>
            <p:nvPr/>
          </p:nvSpPr>
          <p:spPr>
            <a:xfrm>
              <a:off x="5614116" y="3005314"/>
              <a:ext cx="102073" cy="82955"/>
            </a:xfrm>
            <a:custGeom>
              <a:avLst/>
              <a:gdLst/>
              <a:ahLst/>
              <a:cxnLst/>
              <a:rect l="l" t="t" r="r" b="b"/>
              <a:pathLst>
                <a:path w="3887" h="3159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30" y="345"/>
                    <a:pt x="1025" y="489"/>
                    <a:pt x="910" y="613"/>
                  </a:cubicBezTo>
                  <a:cubicBezTo>
                    <a:pt x="862" y="671"/>
                    <a:pt x="814" y="719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35" y="2346"/>
                    <a:pt x="795" y="3025"/>
                    <a:pt x="1647" y="3159"/>
                  </a:cubicBezTo>
                  <a:cubicBezTo>
                    <a:pt x="1207" y="2891"/>
                    <a:pt x="948" y="2403"/>
                    <a:pt x="977" y="1886"/>
                  </a:cubicBezTo>
                  <a:lnTo>
                    <a:pt x="977" y="1427"/>
                  </a:lnTo>
                  <a:cubicBezTo>
                    <a:pt x="1044" y="1369"/>
                    <a:pt x="1120" y="1312"/>
                    <a:pt x="1197" y="1255"/>
                  </a:cubicBezTo>
                  <a:cubicBezTo>
                    <a:pt x="1369" y="1092"/>
                    <a:pt x="1532" y="910"/>
                    <a:pt x="1656" y="699"/>
                  </a:cubicBezTo>
                  <a:cubicBezTo>
                    <a:pt x="2278" y="891"/>
                    <a:pt x="2853" y="1207"/>
                    <a:pt x="3350" y="1618"/>
                  </a:cubicBezTo>
                  <a:cubicBezTo>
                    <a:pt x="3408" y="1676"/>
                    <a:pt x="3561" y="1819"/>
                    <a:pt x="3743" y="1982"/>
                  </a:cubicBezTo>
                  <a:cubicBezTo>
                    <a:pt x="3819" y="1790"/>
                    <a:pt x="3867" y="1589"/>
                    <a:pt x="3886" y="1389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89"/>
            <p:cNvSpPr/>
            <p:nvPr/>
          </p:nvSpPr>
          <p:spPr>
            <a:xfrm>
              <a:off x="5588749" y="3133751"/>
              <a:ext cx="33954" cy="59085"/>
            </a:xfrm>
            <a:custGeom>
              <a:avLst/>
              <a:gdLst/>
              <a:ahLst/>
              <a:cxnLst/>
              <a:rect l="l" t="t" r="r" b="b"/>
              <a:pathLst>
                <a:path w="1293" h="2250" extrusionOk="0">
                  <a:moveTo>
                    <a:pt x="192" y="0"/>
                  </a:moveTo>
                  <a:cubicBezTo>
                    <a:pt x="67" y="172"/>
                    <a:pt x="0" y="373"/>
                    <a:pt x="0" y="584"/>
                  </a:cubicBezTo>
                  <a:lnTo>
                    <a:pt x="0" y="1924"/>
                  </a:lnTo>
                  <a:cubicBezTo>
                    <a:pt x="0" y="2106"/>
                    <a:pt x="144" y="2249"/>
                    <a:pt x="316" y="2249"/>
                  </a:cubicBezTo>
                  <a:lnTo>
                    <a:pt x="1292" y="2249"/>
                  </a:lnTo>
                  <a:lnTo>
                    <a:pt x="1292" y="1197"/>
                  </a:lnTo>
                  <a:cubicBezTo>
                    <a:pt x="1292" y="996"/>
                    <a:pt x="1206" y="814"/>
                    <a:pt x="1053" y="68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89"/>
            <p:cNvSpPr/>
            <p:nvPr/>
          </p:nvSpPr>
          <p:spPr>
            <a:xfrm>
              <a:off x="5707602" y="3133751"/>
              <a:ext cx="34217" cy="59085"/>
            </a:xfrm>
            <a:custGeom>
              <a:avLst/>
              <a:gdLst/>
              <a:ahLst/>
              <a:cxnLst/>
              <a:rect l="l" t="t" r="r" b="b"/>
              <a:pathLst>
                <a:path w="1303" h="2250" extrusionOk="0">
                  <a:moveTo>
                    <a:pt x="1101" y="0"/>
                  </a:moveTo>
                  <a:lnTo>
                    <a:pt x="240" y="689"/>
                  </a:lnTo>
                  <a:cubicBezTo>
                    <a:pt x="87" y="814"/>
                    <a:pt x="1" y="996"/>
                    <a:pt x="1" y="1197"/>
                  </a:cubicBezTo>
                  <a:lnTo>
                    <a:pt x="1" y="2249"/>
                  </a:lnTo>
                  <a:lnTo>
                    <a:pt x="977" y="2249"/>
                  </a:lnTo>
                  <a:cubicBezTo>
                    <a:pt x="1149" y="2249"/>
                    <a:pt x="1302" y="2106"/>
                    <a:pt x="1302" y="1924"/>
                  </a:cubicBezTo>
                  <a:lnTo>
                    <a:pt x="1302" y="584"/>
                  </a:lnTo>
                  <a:cubicBezTo>
                    <a:pt x="1302" y="373"/>
                    <a:pt x="1226" y="172"/>
                    <a:pt x="110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89"/>
            <p:cNvSpPr/>
            <p:nvPr/>
          </p:nvSpPr>
          <p:spPr>
            <a:xfrm>
              <a:off x="5335419" y="2971648"/>
              <a:ext cx="41727" cy="91752"/>
            </a:xfrm>
            <a:custGeom>
              <a:avLst/>
              <a:gdLst/>
              <a:ahLst/>
              <a:cxnLst/>
              <a:rect l="l" t="t" r="r" b="b"/>
              <a:pathLst>
                <a:path w="1589" h="3494" extrusionOk="0">
                  <a:moveTo>
                    <a:pt x="957" y="0"/>
                  </a:moveTo>
                  <a:cubicBezTo>
                    <a:pt x="431" y="0"/>
                    <a:pt x="0" y="421"/>
                    <a:pt x="0" y="948"/>
                  </a:cubicBezTo>
                  <a:lnTo>
                    <a:pt x="0" y="1178"/>
                  </a:lnTo>
                  <a:cubicBezTo>
                    <a:pt x="0" y="1446"/>
                    <a:pt x="39" y="1713"/>
                    <a:pt x="134" y="1981"/>
                  </a:cubicBezTo>
                  <a:lnTo>
                    <a:pt x="632" y="3494"/>
                  </a:lnTo>
                  <a:lnTo>
                    <a:pt x="1589" y="3494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89"/>
            <p:cNvSpPr/>
            <p:nvPr/>
          </p:nvSpPr>
          <p:spPr>
            <a:xfrm>
              <a:off x="5351989" y="2963114"/>
              <a:ext cx="100313" cy="100287"/>
            </a:xfrm>
            <a:custGeom>
              <a:avLst/>
              <a:gdLst/>
              <a:ahLst/>
              <a:cxnLst/>
              <a:rect l="l" t="t" r="r" b="b"/>
              <a:pathLst>
                <a:path w="3820" h="3819" extrusionOk="0">
                  <a:moveTo>
                    <a:pt x="958" y="0"/>
                  </a:moveTo>
                  <a:cubicBezTo>
                    <a:pt x="432" y="0"/>
                    <a:pt x="1" y="431"/>
                    <a:pt x="1" y="957"/>
                  </a:cubicBezTo>
                  <a:cubicBezTo>
                    <a:pt x="1" y="1311"/>
                    <a:pt x="288" y="1598"/>
                    <a:pt x="642" y="1598"/>
                  </a:cubicBezTo>
                  <a:lnTo>
                    <a:pt x="3188" y="3819"/>
                  </a:lnTo>
                  <a:lnTo>
                    <a:pt x="3724" y="1933"/>
                  </a:lnTo>
                  <a:cubicBezTo>
                    <a:pt x="3791" y="1704"/>
                    <a:pt x="3819" y="1474"/>
                    <a:pt x="3819" y="1235"/>
                  </a:cubicBezTo>
                  <a:lnTo>
                    <a:pt x="3819" y="641"/>
                  </a:lnTo>
                  <a:cubicBezTo>
                    <a:pt x="3819" y="287"/>
                    <a:pt x="3542" y="0"/>
                    <a:pt x="3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89"/>
            <p:cNvSpPr/>
            <p:nvPr/>
          </p:nvSpPr>
          <p:spPr>
            <a:xfrm>
              <a:off x="5368848" y="3088505"/>
              <a:ext cx="50025" cy="36974"/>
            </a:xfrm>
            <a:custGeom>
              <a:avLst/>
              <a:gdLst/>
              <a:ahLst/>
              <a:cxnLst/>
              <a:rect l="l" t="t" r="r" b="b"/>
              <a:pathLst>
                <a:path w="1905" h="1408" extrusionOk="0">
                  <a:moveTo>
                    <a:pt x="0" y="1"/>
                  </a:moveTo>
                  <a:lnTo>
                    <a:pt x="0" y="1407"/>
                  </a:lnTo>
                  <a:lnTo>
                    <a:pt x="1905" y="140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89"/>
            <p:cNvSpPr/>
            <p:nvPr/>
          </p:nvSpPr>
          <p:spPr>
            <a:xfrm>
              <a:off x="5368848" y="3088505"/>
              <a:ext cx="50025" cy="20246"/>
            </a:xfrm>
            <a:custGeom>
              <a:avLst/>
              <a:gdLst/>
              <a:ahLst/>
              <a:cxnLst/>
              <a:rect l="l" t="t" r="r" b="b"/>
              <a:pathLst>
                <a:path w="1905" h="771" extrusionOk="0">
                  <a:moveTo>
                    <a:pt x="0" y="1"/>
                  </a:moveTo>
                  <a:lnTo>
                    <a:pt x="0" y="584"/>
                  </a:lnTo>
                  <a:cubicBezTo>
                    <a:pt x="306" y="709"/>
                    <a:pt x="629" y="771"/>
                    <a:pt x="952" y="771"/>
                  </a:cubicBezTo>
                  <a:cubicBezTo>
                    <a:pt x="1275" y="771"/>
                    <a:pt x="1598" y="709"/>
                    <a:pt x="1905" y="584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89"/>
            <p:cNvSpPr/>
            <p:nvPr/>
          </p:nvSpPr>
          <p:spPr>
            <a:xfrm>
              <a:off x="5310288" y="3108620"/>
              <a:ext cx="166882" cy="84216"/>
            </a:xfrm>
            <a:custGeom>
              <a:avLst/>
              <a:gdLst/>
              <a:ahLst/>
              <a:cxnLst/>
              <a:rect l="l" t="t" r="r" b="b"/>
              <a:pathLst>
                <a:path w="6355" h="3207" extrusionOk="0">
                  <a:moveTo>
                    <a:pt x="2221" y="0"/>
                  </a:moveTo>
                  <a:lnTo>
                    <a:pt x="689" y="440"/>
                  </a:lnTo>
                  <a:cubicBezTo>
                    <a:pt x="278" y="555"/>
                    <a:pt x="0" y="929"/>
                    <a:pt x="0" y="1359"/>
                  </a:cubicBezTo>
                  <a:lnTo>
                    <a:pt x="0" y="2890"/>
                  </a:lnTo>
                  <a:cubicBezTo>
                    <a:pt x="0" y="3063"/>
                    <a:pt x="144" y="3206"/>
                    <a:pt x="316" y="3206"/>
                  </a:cubicBezTo>
                  <a:lnTo>
                    <a:pt x="6039" y="3206"/>
                  </a:lnTo>
                  <a:cubicBezTo>
                    <a:pt x="6211" y="3206"/>
                    <a:pt x="6355" y="3063"/>
                    <a:pt x="6355" y="2890"/>
                  </a:cubicBezTo>
                  <a:lnTo>
                    <a:pt x="6355" y="1359"/>
                  </a:lnTo>
                  <a:cubicBezTo>
                    <a:pt x="6355" y="938"/>
                    <a:pt x="6077" y="565"/>
                    <a:pt x="5666" y="440"/>
                  </a:cubicBezTo>
                  <a:lnTo>
                    <a:pt x="4135" y="0"/>
                  </a:lnTo>
                  <a:lnTo>
                    <a:pt x="3178" y="632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89"/>
            <p:cNvSpPr/>
            <p:nvPr/>
          </p:nvSpPr>
          <p:spPr>
            <a:xfrm>
              <a:off x="5385418" y="3125453"/>
              <a:ext cx="16859" cy="67383"/>
            </a:xfrm>
            <a:custGeom>
              <a:avLst/>
              <a:gdLst/>
              <a:ahLst/>
              <a:cxnLst/>
              <a:rect l="l" t="t" r="r" b="b"/>
              <a:pathLst>
                <a:path w="642" h="2566" extrusionOk="0">
                  <a:moveTo>
                    <a:pt x="163" y="0"/>
                  </a:moveTo>
                  <a:lnTo>
                    <a:pt x="1" y="2565"/>
                  </a:lnTo>
                  <a:lnTo>
                    <a:pt x="642" y="256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89"/>
            <p:cNvSpPr/>
            <p:nvPr/>
          </p:nvSpPr>
          <p:spPr>
            <a:xfrm>
              <a:off x="5343717" y="3005051"/>
              <a:ext cx="100287" cy="91779"/>
            </a:xfrm>
            <a:custGeom>
              <a:avLst/>
              <a:gdLst/>
              <a:ahLst/>
              <a:cxnLst/>
              <a:rect l="l" t="t" r="r" b="b"/>
              <a:pathLst>
                <a:path w="3819" h="3495" extrusionOk="0">
                  <a:moveTo>
                    <a:pt x="1196" y="0"/>
                  </a:moveTo>
                  <a:cubicBezTo>
                    <a:pt x="1034" y="0"/>
                    <a:pt x="874" y="75"/>
                    <a:pt x="766" y="183"/>
                  </a:cubicBezTo>
                  <a:lnTo>
                    <a:pt x="192" y="767"/>
                  </a:lnTo>
                  <a:cubicBezTo>
                    <a:pt x="67" y="882"/>
                    <a:pt x="0" y="1044"/>
                    <a:pt x="0" y="1217"/>
                  </a:cubicBezTo>
                  <a:lnTo>
                    <a:pt x="0" y="1590"/>
                  </a:lnTo>
                  <a:cubicBezTo>
                    <a:pt x="0" y="2633"/>
                    <a:pt x="852" y="3494"/>
                    <a:pt x="1905" y="3494"/>
                  </a:cubicBezTo>
                  <a:cubicBezTo>
                    <a:pt x="2957" y="3494"/>
                    <a:pt x="3809" y="2633"/>
                    <a:pt x="3819" y="1590"/>
                  </a:cubicBezTo>
                  <a:lnTo>
                    <a:pt x="3819" y="1178"/>
                  </a:lnTo>
                  <a:cubicBezTo>
                    <a:pt x="3819" y="1016"/>
                    <a:pt x="3752" y="853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5" y="1"/>
                    <a:pt x="1206" y="0"/>
                    <a:pt x="11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89"/>
            <p:cNvSpPr/>
            <p:nvPr/>
          </p:nvSpPr>
          <p:spPr>
            <a:xfrm>
              <a:off x="5343717" y="3005051"/>
              <a:ext cx="100051" cy="89757"/>
            </a:xfrm>
            <a:custGeom>
              <a:avLst/>
              <a:gdLst/>
              <a:ahLst/>
              <a:cxnLst/>
              <a:rect l="l" t="t" r="r" b="b"/>
              <a:pathLst>
                <a:path w="3810" h="3418" extrusionOk="0">
                  <a:moveTo>
                    <a:pt x="1193" y="0"/>
                  </a:moveTo>
                  <a:cubicBezTo>
                    <a:pt x="1031" y="0"/>
                    <a:pt x="873" y="67"/>
                    <a:pt x="766" y="183"/>
                  </a:cubicBezTo>
                  <a:lnTo>
                    <a:pt x="182" y="757"/>
                  </a:lnTo>
                  <a:cubicBezTo>
                    <a:pt x="67" y="882"/>
                    <a:pt x="0" y="1044"/>
                    <a:pt x="0" y="1207"/>
                  </a:cubicBezTo>
                  <a:lnTo>
                    <a:pt x="0" y="1580"/>
                  </a:lnTo>
                  <a:cubicBezTo>
                    <a:pt x="0" y="2432"/>
                    <a:pt x="565" y="3179"/>
                    <a:pt x="1378" y="3418"/>
                  </a:cubicBezTo>
                  <a:cubicBezTo>
                    <a:pt x="1101" y="3073"/>
                    <a:pt x="957" y="2652"/>
                    <a:pt x="957" y="2222"/>
                  </a:cubicBezTo>
                  <a:lnTo>
                    <a:pt x="957" y="1293"/>
                  </a:lnTo>
                  <a:cubicBezTo>
                    <a:pt x="957" y="946"/>
                    <a:pt x="1236" y="660"/>
                    <a:pt x="1578" y="660"/>
                  </a:cubicBezTo>
                  <a:cubicBezTo>
                    <a:pt x="1594" y="660"/>
                    <a:pt x="1611" y="660"/>
                    <a:pt x="1627" y="662"/>
                  </a:cubicBezTo>
                  <a:cubicBezTo>
                    <a:pt x="2268" y="700"/>
                    <a:pt x="3225" y="805"/>
                    <a:pt x="3809" y="1083"/>
                  </a:cubicBezTo>
                  <a:cubicBezTo>
                    <a:pt x="3790" y="949"/>
                    <a:pt x="3733" y="824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4" y="1"/>
                    <a:pt x="1203" y="0"/>
                    <a:pt x="119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89"/>
            <p:cNvSpPr/>
            <p:nvPr/>
          </p:nvSpPr>
          <p:spPr>
            <a:xfrm>
              <a:off x="5310288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73" y="1"/>
                  </a:moveTo>
                  <a:cubicBezTo>
                    <a:pt x="67" y="163"/>
                    <a:pt x="0" y="345"/>
                    <a:pt x="0" y="546"/>
                  </a:cubicBezTo>
                  <a:lnTo>
                    <a:pt x="0" y="2077"/>
                  </a:lnTo>
                  <a:cubicBezTo>
                    <a:pt x="0" y="2250"/>
                    <a:pt x="144" y="2393"/>
                    <a:pt x="326" y="2393"/>
                  </a:cubicBezTo>
                  <a:lnTo>
                    <a:pt x="1283" y="2393"/>
                  </a:lnTo>
                  <a:lnTo>
                    <a:pt x="1273" y="1494"/>
                  </a:lnTo>
                  <a:cubicBezTo>
                    <a:pt x="1273" y="1235"/>
                    <a:pt x="1177" y="996"/>
                    <a:pt x="996" y="814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89"/>
            <p:cNvSpPr/>
            <p:nvPr/>
          </p:nvSpPr>
          <p:spPr>
            <a:xfrm>
              <a:off x="5443742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110" y="1"/>
                  </a:moveTo>
                  <a:lnTo>
                    <a:pt x="287" y="814"/>
                  </a:lnTo>
                  <a:cubicBezTo>
                    <a:pt x="105" y="996"/>
                    <a:pt x="10" y="1235"/>
                    <a:pt x="10" y="1494"/>
                  </a:cubicBezTo>
                  <a:lnTo>
                    <a:pt x="0" y="1494"/>
                  </a:lnTo>
                  <a:lnTo>
                    <a:pt x="0" y="2393"/>
                  </a:lnTo>
                  <a:lnTo>
                    <a:pt x="957" y="2393"/>
                  </a:lnTo>
                  <a:cubicBezTo>
                    <a:pt x="1139" y="2393"/>
                    <a:pt x="1283" y="2250"/>
                    <a:pt x="1283" y="2077"/>
                  </a:cubicBezTo>
                  <a:lnTo>
                    <a:pt x="1283" y="546"/>
                  </a:lnTo>
                  <a:cubicBezTo>
                    <a:pt x="1283" y="345"/>
                    <a:pt x="1216" y="163"/>
                    <a:pt x="111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89"/>
            <p:cNvSpPr/>
            <p:nvPr/>
          </p:nvSpPr>
          <p:spPr>
            <a:xfrm>
              <a:off x="5385681" y="3125453"/>
              <a:ext cx="16596" cy="16623"/>
            </a:xfrm>
            <a:custGeom>
              <a:avLst/>
              <a:gdLst/>
              <a:ahLst/>
              <a:cxnLst/>
              <a:rect l="l" t="t" r="r" b="b"/>
              <a:pathLst>
                <a:path w="632" h="633" extrusionOk="0">
                  <a:moveTo>
                    <a:pt x="0" y="0"/>
                  </a:moveTo>
                  <a:lnTo>
                    <a:pt x="0" y="498"/>
                  </a:lnTo>
                  <a:cubicBezTo>
                    <a:pt x="0" y="575"/>
                    <a:pt x="58" y="632"/>
                    <a:pt x="134" y="632"/>
                  </a:cubicBezTo>
                  <a:lnTo>
                    <a:pt x="498" y="632"/>
                  </a:lnTo>
                  <a:cubicBezTo>
                    <a:pt x="575" y="632"/>
                    <a:pt x="632" y="575"/>
                    <a:pt x="632" y="498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89"/>
            <p:cNvSpPr/>
            <p:nvPr/>
          </p:nvSpPr>
          <p:spPr>
            <a:xfrm>
              <a:off x="5359788" y="3102055"/>
              <a:ext cx="33954" cy="35110"/>
            </a:xfrm>
            <a:custGeom>
              <a:avLst/>
              <a:gdLst/>
              <a:ahLst/>
              <a:cxnLst/>
              <a:rect l="l" t="t" r="r" b="b"/>
              <a:pathLst>
                <a:path w="1293" h="1337" extrusionOk="0">
                  <a:moveTo>
                    <a:pt x="299" y="0"/>
                  </a:moveTo>
                  <a:cubicBezTo>
                    <a:pt x="256" y="0"/>
                    <a:pt x="214" y="20"/>
                    <a:pt x="192" y="59"/>
                  </a:cubicBezTo>
                  <a:lnTo>
                    <a:pt x="1" y="355"/>
                  </a:lnTo>
                  <a:lnTo>
                    <a:pt x="479" y="1236"/>
                  </a:lnTo>
                  <a:cubicBezTo>
                    <a:pt x="509" y="1301"/>
                    <a:pt x="571" y="1337"/>
                    <a:pt x="637" y="1337"/>
                  </a:cubicBezTo>
                  <a:cubicBezTo>
                    <a:pt x="678" y="1337"/>
                    <a:pt x="720" y="1323"/>
                    <a:pt x="757" y="1293"/>
                  </a:cubicBezTo>
                  <a:lnTo>
                    <a:pt x="1293" y="882"/>
                  </a:lnTo>
                  <a:lnTo>
                    <a:pt x="383" y="30"/>
                  </a:lnTo>
                  <a:cubicBezTo>
                    <a:pt x="359" y="10"/>
                    <a:pt x="329" y="0"/>
                    <a:pt x="299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89"/>
            <p:cNvSpPr/>
            <p:nvPr/>
          </p:nvSpPr>
          <p:spPr>
            <a:xfrm>
              <a:off x="5393716" y="3102055"/>
              <a:ext cx="34217" cy="35110"/>
            </a:xfrm>
            <a:custGeom>
              <a:avLst/>
              <a:gdLst/>
              <a:ahLst/>
              <a:cxnLst/>
              <a:rect l="l" t="t" r="r" b="b"/>
              <a:pathLst>
                <a:path w="1303" h="1337" extrusionOk="0">
                  <a:moveTo>
                    <a:pt x="1001" y="0"/>
                  </a:moveTo>
                  <a:cubicBezTo>
                    <a:pt x="972" y="0"/>
                    <a:pt x="943" y="10"/>
                    <a:pt x="919" y="30"/>
                  </a:cubicBezTo>
                  <a:lnTo>
                    <a:pt x="1" y="882"/>
                  </a:lnTo>
                  <a:lnTo>
                    <a:pt x="546" y="1293"/>
                  </a:lnTo>
                  <a:cubicBezTo>
                    <a:pt x="579" y="1323"/>
                    <a:pt x="619" y="1337"/>
                    <a:pt x="659" y="1337"/>
                  </a:cubicBezTo>
                  <a:cubicBezTo>
                    <a:pt x="724" y="1337"/>
                    <a:pt x="788" y="1301"/>
                    <a:pt x="824" y="1236"/>
                  </a:cubicBezTo>
                  <a:lnTo>
                    <a:pt x="1302" y="355"/>
                  </a:lnTo>
                  <a:lnTo>
                    <a:pt x="1111" y="59"/>
                  </a:lnTo>
                  <a:cubicBezTo>
                    <a:pt x="1083" y="20"/>
                    <a:pt x="1042" y="0"/>
                    <a:pt x="1001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89"/>
            <p:cNvSpPr/>
            <p:nvPr/>
          </p:nvSpPr>
          <p:spPr>
            <a:xfrm>
              <a:off x="5413569" y="3157884"/>
              <a:ext cx="93774" cy="55803"/>
            </a:xfrm>
            <a:custGeom>
              <a:avLst/>
              <a:gdLst/>
              <a:ahLst/>
              <a:cxnLst/>
              <a:rect l="l" t="t" r="r" b="b"/>
              <a:pathLst>
                <a:path w="3571" h="2125" extrusionOk="0">
                  <a:moveTo>
                    <a:pt x="1366" y="0"/>
                  </a:moveTo>
                  <a:cubicBezTo>
                    <a:pt x="1314" y="0"/>
                    <a:pt x="1260" y="17"/>
                    <a:pt x="1207" y="57"/>
                  </a:cubicBezTo>
                  <a:lnTo>
                    <a:pt x="144" y="852"/>
                  </a:lnTo>
                  <a:cubicBezTo>
                    <a:pt x="1" y="957"/>
                    <a:pt x="1" y="1168"/>
                    <a:pt x="144" y="1273"/>
                  </a:cubicBezTo>
                  <a:lnTo>
                    <a:pt x="1207" y="2067"/>
                  </a:lnTo>
                  <a:cubicBezTo>
                    <a:pt x="1260" y="2107"/>
                    <a:pt x="1314" y="2125"/>
                    <a:pt x="1366" y="2125"/>
                  </a:cubicBezTo>
                  <a:cubicBezTo>
                    <a:pt x="1586" y="2125"/>
                    <a:pt x="1755" y="1816"/>
                    <a:pt x="1522" y="1646"/>
                  </a:cubicBezTo>
                  <a:lnTo>
                    <a:pt x="1101" y="1330"/>
                  </a:lnTo>
                  <a:lnTo>
                    <a:pt x="3226" y="1330"/>
                  </a:lnTo>
                  <a:cubicBezTo>
                    <a:pt x="3570" y="1330"/>
                    <a:pt x="3570" y="794"/>
                    <a:pt x="3226" y="794"/>
                  </a:cubicBezTo>
                  <a:lnTo>
                    <a:pt x="3226" y="804"/>
                  </a:lnTo>
                  <a:lnTo>
                    <a:pt x="1101" y="804"/>
                  </a:lnTo>
                  <a:lnTo>
                    <a:pt x="1522" y="478"/>
                  </a:lnTo>
                  <a:cubicBezTo>
                    <a:pt x="1755" y="308"/>
                    <a:pt x="1586" y="0"/>
                    <a:pt x="136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89"/>
            <p:cNvSpPr/>
            <p:nvPr/>
          </p:nvSpPr>
          <p:spPr>
            <a:xfrm>
              <a:off x="5544501" y="3157884"/>
              <a:ext cx="93774" cy="55908"/>
            </a:xfrm>
            <a:custGeom>
              <a:avLst/>
              <a:gdLst/>
              <a:ahLst/>
              <a:cxnLst/>
              <a:rect l="l" t="t" r="r" b="b"/>
              <a:pathLst>
                <a:path w="3571" h="2129" extrusionOk="0">
                  <a:moveTo>
                    <a:pt x="2211" y="0"/>
                  </a:moveTo>
                  <a:cubicBezTo>
                    <a:pt x="1988" y="0"/>
                    <a:pt x="1824" y="308"/>
                    <a:pt x="2049" y="478"/>
                  </a:cubicBezTo>
                  <a:lnTo>
                    <a:pt x="2479" y="804"/>
                  </a:lnTo>
                  <a:lnTo>
                    <a:pt x="355" y="804"/>
                  </a:lnTo>
                  <a:cubicBezTo>
                    <a:pt x="1" y="804"/>
                    <a:pt x="1" y="1330"/>
                    <a:pt x="355" y="1330"/>
                  </a:cubicBezTo>
                  <a:lnTo>
                    <a:pt x="2479" y="1330"/>
                  </a:lnTo>
                  <a:lnTo>
                    <a:pt x="2049" y="1646"/>
                  </a:lnTo>
                  <a:cubicBezTo>
                    <a:pt x="1825" y="1816"/>
                    <a:pt x="1987" y="2128"/>
                    <a:pt x="2208" y="2128"/>
                  </a:cubicBezTo>
                  <a:cubicBezTo>
                    <a:pt x="2261" y="2128"/>
                    <a:pt x="2318" y="2110"/>
                    <a:pt x="2374" y="2067"/>
                  </a:cubicBezTo>
                  <a:lnTo>
                    <a:pt x="3427" y="1273"/>
                  </a:lnTo>
                  <a:cubicBezTo>
                    <a:pt x="3570" y="1168"/>
                    <a:pt x="3570" y="957"/>
                    <a:pt x="3427" y="852"/>
                  </a:cubicBezTo>
                  <a:lnTo>
                    <a:pt x="2374" y="57"/>
                  </a:lnTo>
                  <a:cubicBezTo>
                    <a:pt x="2319" y="17"/>
                    <a:pt x="2263" y="0"/>
                    <a:pt x="221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89"/>
            <p:cNvSpPr/>
            <p:nvPr/>
          </p:nvSpPr>
          <p:spPr>
            <a:xfrm>
              <a:off x="5519134" y="3178971"/>
              <a:ext cx="13839" cy="13865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9" y="1"/>
                  </a:moveTo>
                  <a:cubicBezTo>
                    <a:pt x="115" y="1"/>
                    <a:pt x="0" y="116"/>
                    <a:pt x="0" y="259"/>
                  </a:cubicBezTo>
                  <a:cubicBezTo>
                    <a:pt x="0" y="412"/>
                    <a:pt x="115" y="527"/>
                    <a:pt x="259" y="527"/>
                  </a:cubicBezTo>
                  <a:cubicBezTo>
                    <a:pt x="412" y="527"/>
                    <a:pt x="527" y="412"/>
                    <a:pt x="527" y="259"/>
                  </a:cubicBezTo>
                  <a:cubicBezTo>
                    <a:pt x="527" y="116"/>
                    <a:pt x="412" y="1"/>
                    <a:pt x="259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0" name="Google Shape;13340;p89"/>
          <p:cNvGrpSpPr/>
          <p:nvPr/>
        </p:nvGrpSpPr>
        <p:grpSpPr>
          <a:xfrm>
            <a:off x="4879047" y="2432320"/>
            <a:ext cx="398075" cy="340303"/>
            <a:chOff x="4879047" y="2432320"/>
            <a:chExt cx="398075" cy="340303"/>
          </a:xfrm>
        </p:grpSpPr>
        <p:sp>
          <p:nvSpPr>
            <p:cNvPr id="13341" name="Google Shape;13341;p89"/>
            <p:cNvSpPr/>
            <p:nvPr/>
          </p:nvSpPr>
          <p:spPr>
            <a:xfrm>
              <a:off x="5071795" y="2432320"/>
              <a:ext cx="186000" cy="181483"/>
            </a:xfrm>
            <a:custGeom>
              <a:avLst/>
              <a:gdLst/>
              <a:ahLst/>
              <a:cxnLst/>
              <a:rect l="l" t="t" r="r" b="b"/>
              <a:pathLst>
                <a:path w="7083" h="6911" extrusionOk="0">
                  <a:moveTo>
                    <a:pt x="708" y="1"/>
                  </a:moveTo>
                  <a:cubicBezTo>
                    <a:pt x="316" y="1"/>
                    <a:pt x="0" y="326"/>
                    <a:pt x="0" y="709"/>
                  </a:cubicBezTo>
                  <a:lnTo>
                    <a:pt x="0" y="4489"/>
                  </a:lnTo>
                  <a:cubicBezTo>
                    <a:pt x="0" y="4881"/>
                    <a:pt x="316" y="5197"/>
                    <a:pt x="708" y="5197"/>
                  </a:cubicBezTo>
                  <a:lnTo>
                    <a:pt x="1416" y="5197"/>
                  </a:lnTo>
                  <a:lnTo>
                    <a:pt x="1024" y="6776"/>
                  </a:lnTo>
                  <a:cubicBezTo>
                    <a:pt x="1009" y="6849"/>
                    <a:pt x="1073" y="6911"/>
                    <a:pt x="1142" y="6911"/>
                  </a:cubicBezTo>
                  <a:cubicBezTo>
                    <a:pt x="1163" y="6911"/>
                    <a:pt x="1185" y="6905"/>
                    <a:pt x="1206" y="6891"/>
                  </a:cubicBezTo>
                  <a:lnTo>
                    <a:pt x="3541" y="5197"/>
                  </a:lnTo>
                  <a:lnTo>
                    <a:pt x="6374" y="5197"/>
                  </a:lnTo>
                  <a:cubicBezTo>
                    <a:pt x="6766" y="5197"/>
                    <a:pt x="7082" y="4872"/>
                    <a:pt x="7082" y="4489"/>
                  </a:cubicBezTo>
                  <a:lnTo>
                    <a:pt x="7082" y="709"/>
                  </a:lnTo>
                  <a:cubicBezTo>
                    <a:pt x="7082" y="326"/>
                    <a:pt x="6766" y="1"/>
                    <a:pt x="637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89"/>
            <p:cNvSpPr/>
            <p:nvPr/>
          </p:nvSpPr>
          <p:spPr>
            <a:xfrm>
              <a:off x="5102204" y="2463412"/>
              <a:ext cx="32405" cy="12500"/>
            </a:xfrm>
            <a:custGeom>
              <a:avLst/>
              <a:gdLst/>
              <a:ahLst/>
              <a:cxnLst/>
              <a:rect l="l" t="t" r="r" b="b"/>
              <a:pathLst>
                <a:path w="1234" h="476" extrusionOk="0">
                  <a:moveTo>
                    <a:pt x="227" y="0"/>
                  </a:moveTo>
                  <a:cubicBezTo>
                    <a:pt x="1" y="0"/>
                    <a:pt x="1" y="475"/>
                    <a:pt x="227" y="475"/>
                  </a:cubicBezTo>
                  <a:cubicBezTo>
                    <a:pt x="237" y="475"/>
                    <a:pt x="248" y="474"/>
                    <a:pt x="258" y="472"/>
                  </a:cubicBezTo>
                  <a:lnTo>
                    <a:pt x="967" y="472"/>
                  </a:lnTo>
                  <a:cubicBezTo>
                    <a:pt x="978" y="474"/>
                    <a:pt x="989" y="475"/>
                    <a:pt x="999" y="475"/>
                  </a:cubicBezTo>
                  <a:cubicBezTo>
                    <a:pt x="1233" y="475"/>
                    <a:pt x="1233" y="0"/>
                    <a:pt x="999" y="0"/>
                  </a:cubicBezTo>
                  <a:cubicBezTo>
                    <a:pt x="989" y="0"/>
                    <a:pt x="978" y="1"/>
                    <a:pt x="967" y="3"/>
                  </a:cubicBezTo>
                  <a:lnTo>
                    <a:pt x="258" y="3"/>
                  </a:lnTo>
                  <a:cubicBezTo>
                    <a:pt x="248" y="1"/>
                    <a:pt x="237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89"/>
            <p:cNvSpPr/>
            <p:nvPr/>
          </p:nvSpPr>
          <p:spPr>
            <a:xfrm>
              <a:off x="5145454" y="2463412"/>
              <a:ext cx="82141" cy="12500"/>
            </a:xfrm>
            <a:custGeom>
              <a:avLst/>
              <a:gdLst/>
              <a:ahLst/>
              <a:cxnLst/>
              <a:rect l="l" t="t" r="r" b="b"/>
              <a:pathLst>
                <a:path w="3128" h="476" extrusionOk="0">
                  <a:moveTo>
                    <a:pt x="235" y="0"/>
                  </a:moveTo>
                  <a:cubicBezTo>
                    <a:pt x="0" y="0"/>
                    <a:pt x="0" y="475"/>
                    <a:pt x="235" y="475"/>
                  </a:cubicBezTo>
                  <a:cubicBezTo>
                    <a:pt x="245" y="475"/>
                    <a:pt x="256" y="474"/>
                    <a:pt x="267" y="472"/>
                  </a:cubicBezTo>
                  <a:lnTo>
                    <a:pt x="2861" y="472"/>
                  </a:lnTo>
                  <a:cubicBezTo>
                    <a:pt x="2872" y="474"/>
                    <a:pt x="2883" y="475"/>
                    <a:pt x="2893" y="475"/>
                  </a:cubicBezTo>
                  <a:cubicBezTo>
                    <a:pt x="3127" y="475"/>
                    <a:pt x="3127" y="0"/>
                    <a:pt x="2893" y="0"/>
                  </a:cubicBezTo>
                  <a:cubicBezTo>
                    <a:pt x="2883" y="0"/>
                    <a:pt x="2872" y="1"/>
                    <a:pt x="2861" y="3"/>
                  </a:cubicBezTo>
                  <a:lnTo>
                    <a:pt x="267" y="3"/>
                  </a:lnTo>
                  <a:cubicBezTo>
                    <a:pt x="256" y="1"/>
                    <a:pt x="245" y="0"/>
                    <a:pt x="2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89"/>
            <p:cNvSpPr/>
            <p:nvPr/>
          </p:nvSpPr>
          <p:spPr>
            <a:xfrm>
              <a:off x="5102204" y="2494320"/>
              <a:ext cx="125392" cy="12500"/>
            </a:xfrm>
            <a:custGeom>
              <a:avLst/>
              <a:gdLst/>
              <a:ahLst/>
              <a:cxnLst/>
              <a:rect l="l" t="t" r="r" b="b"/>
              <a:pathLst>
                <a:path w="4775" h="476" extrusionOk="0">
                  <a:moveTo>
                    <a:pt x="227" y="1"/>
                  </a:moveTo>
                  <a:cubicBezTo>
                    <a:pt x="1" y="1"/>
                    <a:pt x="1" y="475"/>
                    <a:pt x="227" y="475"/>
                  </a:cubicBezTo>
                  <a:cubicBezTo>
                    <a:pt x="237" y="475"/>
                    <a:pt x="248" y="474"/>
                    <a:pt x="258" y="472"/>
                  </a:cubicBezTo>
                  <a:lnTo>
                    <a:pt x="4508" y="472"/>
                  </a:lnTo>
                  <a:cubicBezTo>
                    <a:pt x="4519" y="474"/>
                    <a:pt x="4530" y="475"/>
                    <a:pt x="4540" y="475"/>
                  </a:cubicBezTo>
                  <a:cubicBezTo>
                    <a:pt x="4774" y="475"/>
                    <a:pt x="4774" y="1"/>
                    <a:pt x="4540" y="1"/>
                  </a:cubicBezTo>
                  <a:cubicBezTo>
                    <a:pt x="4530" y="1"/>
                    <a:pt x="4519" y="2"/>
                    <a:pt x="4508" y="3"/>
                  </a:cubicBezTo>
                  <a:lnTo>
                    <a:pt x="258" y="3"/>
                  </a:lnTo>
                  <a:cubicBezTo>
                    <a:pt x="248" y="2"/>
                    <a:pt x="237" y="1"/>
                    <a:pt x="227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89"/>
            <p:cNvSpPr/>
            <p:nvPr/>
          </p:nvSpPr>
          <p:spPr>
            <a:xfrm>
              <a:off x="5102178" y="2525255"/>
              <a:ext cx="81984" cy="12710"/>
            </a:xfrm>
            <a:custGeom>
              <a:avLst/>
              <a:gdLst/>
              <a:ahLst/>
              <a:cxnLst/>
              <a:rect l="l" t="t" r="r" b="b"/>
              <a:pathLst>
                <a:path w="3122" h="484" extrusionOk="0">
                  <a:moveTo>
                    <a:pt x="234" y="1"/>
                  </a:moveTo>
                  <a:cubicBezTo>
                    <a:pt x="0" y="1"/>
                    <a:pt x="0" y="483"/>
                    <a:pt x="234" y="483"/>
                  </a:cubicBezTo>
                  <a:cubicBezTo>
                    <a:pt x="242" y="483"/>
                    <a:pt x="250" y="482"/>
                    <a:pt x="259" y="481"/>
                  </a:cubicBezTo>
                  <a:lnTo>
                    <a:pt x="2863" y="481"/>
                  </a:lnTo>
                  <a:cubicBezTo>
                    <a:pt x="2872" y="482"/>
                    <a:pt x="2880" y="483"/>
                    <a:pt x="2888" y="483"/>
                  </a:cubicBezTo>
                  <a:cubicBezTo>
                    <a:pt x="3122" y="483"/>
                    <a:pt x="3122" y="1"/>
                    <a:pt x="2888" y="1"/>
                  </a:cubicBezTo>
                  <a:cubicBezTo>
                    <a:pt x="2880" y="1"/>
                    <a:pt x="2872" y="1"/>
                    <a:pt x="2863" y="3"/>
                  </a:cubicBezTo>
                  <a:lnTo>
                    <a:pt x="259" y="3"/>
                  </a:lnTo>
                  <a:cubicBezTo>
                    <a:pt x="250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89"/>
            <p:cNvSpPr/>
            <p:nvPr/>
          </p:nvSpPr>
          <p:spPr>
            <a:xfrm>
              <a:off x="5195164" y="2525255"/>
              <a:ext cx="32484" cy="12710"/>
            </a:xfrm>
            <a:custGeom>
              <a:avLst/>
              <a:gdLst/>
              <a:ahLst/>
              <a:cxnLst/>
              <a:rect l="l" t="t" r="r" b="b"/>
              <a:pathLst>
                <a:path w="1237" h="484" extrusionOk="0">
                  <a:moveTo>
                    <a:pt x="234" y="1"/>
                  </a:moveTo>
                  <a:cubicBezTo>
                    <a:pt x="0" y="1"/>
                    <a:pt x="0" y="483"/>
                    <a:pt x="234" y="483"/>
                  </a:cubicBezTo>
                  <a:cubicBezTo>
                    <a:pt x="242" y="483"/>
                    <a:pt x="251" y="482"/>
                    <a:pt x="259" y="481"/>
                  </a:cubicBezTo>
                  <a:lnTo>
                    <a:pt x="968" y="481"/>
                  </a:lnTo>
                  <a:cubicBezTo>
                    <a:pt x="977" y="482"/>
                    <a:pt x="986" y="483"/>
                    <a:pt x="995" y="483"/>
                  </a:cubicBezTo>
                  <a:cubicBezTo>
                    <a:pt x="1236" y="483"/>
                    <a:pt x="1236" y="1"/>
                    <a:pt x="995" y="1"/>
                  </a:cubicBezTo>
                  <a:cubicBezTo>
                    <a:pt x="986" y="1"/>
                    <a:pt x="977" y="1"/>
                    <a:pt x="968" y="3"/>
                  </a:cubicBezTo>
                  <a:lnTo>
                    <a:pt x="259" y="3"/>
                  </a:lnTo>
                  <a:cubicBezTo>
                    <a:pt x="251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89"/>
            <p:cNvSpPr/>
            <p:nvPr/>
          </p:nvSpPr>
          <p:spPr>
            <a:xfrm>
              <a:off x="4898374" y="2711543"/>
              <a:ext cx="359421" cy="18618"/>
            </a:xfrm>
            <a:custGeom>
              <a:avLst/>
              <a:gdLst/>
              <a:ahLst/>
              <a:cxnLst/>
              <a:rect l="l" t="t" r="r" b="b"/>
              <a:pathLst>
                <a:path w="13687" h="709" extrusionOk="0">
                  <a:moveTo>
                    <a:pt x="1" y="0"/>
                  </a:moveTo>
                  <a:lnTo>
                    <a:pt x="1" y="708"/>
                  </a:lnTo>
                  <a:lnTo>
                    <a:pt x="13686" y="708"/>
                  </a:lnTo>
                  <a:lnTo>
                    <a:pt x="1368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89"/>
            <p:cNvSpPr/>
            <p:nvPr/>
          </p:nvSpPr>
          <p:spPr>
            <a:xfrm>
              <a:off x="4891468" y="2711543"/>
              <a:ext cx="13603" cy="61081"/>
            </a:xfrm>
            <a:custGeom>
              <a:avLst/>
              <a:gdLst/>
              <a:ahLst/>
              <a:cxnLst/>
              <a:rect l="l" t="t" r="r" b="b"/>
              <a:pathLst>
                <a:path w="518" h="2326" extrusionOk="0">
                  <a:moveTo>
                    <a:pt x="24" y="0"/>
                  </a:moveTo>
                  <a:lnTo>
                    <a:pt x="24" y="2125"/>
                  </a:lnTo>
                  <a:cubicBezTo>
                    <a:pt x="0" y="2259"/>
                    <a:pt x="130" y="2326"/>
                    <a:pt x="259" y="2326"/>
                  </a:cubicBezTo>
                  <a:cubicBezTo>
                    <a:pt x="388" y="2326"/>
                    <a:pt x="517" y="2259"/>
                    <a:pt x="493" y="2125"/>
                  </a:cubicBezTo>
                  <a:lnTo>
                    <a:pt x="493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89"/>
            <p:cNvSpPr/>
            <p:nvPr/>
          </p:nvSpPr>
          <p:spPr>
            <a:xfrm>
              <a:off x="5251728" y="2711543"/>
              <a:ext cx="12342" cy="61081"/>
            </a:xfrm>
            <a:custGeom>
              <a:avLst/>
              <a:gdLst/>
              <a:ahLst/>
              <a:cxnLst/>
              <a:rect l="l" t="t" r="r" b="b"/>
              <a:pathLst>
                <a:path w="470" h="2326" extrusionOk="0">
                  <a:moveTo>
                    <a:pt x="0" y="0"/>
                  </a:moveTo>
                  <a:lnTo>
                    <a:pt x="0" y="2125"/>
                  </a:lnTo>
                  <a:cubicBezTo>
                    <a:pt x="20" y="2259"/>
                    <a:pt x="127" y="2326"/>
                    <a:pt x="235" y="2326"/>
                  </a:cubicBezTo>
                  <a:cubicBezTo>
                    <a:pt x="343" y="2326"/>
                    <a:pt x="450" y="2259"/>
                    <a:pt x="469" y="2125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89"/>
            <p:cNvSpPr/>
            <p:nvPr/>
          </p:nvSpPr>
          <p:spPr>
            <a:xfrm>
              <a:off x="4935322" y="2578851"/>
              <a:ext cx="111868" cy="126416"/>
            </a:xfrm>
            <a:custGeom>
              <a:avLst/>
              <a:gdLst/>
              <a:ahLst/>
              <a:cxnLst/>
              <a:rect l="l" t="t" r="r" b="b"/>
              <a:pathLst>
                <a:path w="4260" h="4814" extrusionOk="0">
                  <a:moveTo>
                    <a:pt x="1417" y="0"/>
                  </a:moveTo>
                  <a:lnTo>
                    <a:pt x="1417" y="708"/>
                  </a:lnTo>
                  <a:cubicBezTo>
                    <a:pt x="1417" y="881"/>
                    <a:pt x="1321" y="1043"/>
                    <a:pt x="1158" y="1129"/>
                  </a:cubicBezTo>
                  <a:lnTo>
                    <a:pt x="393" y="1512"/>
                  </a:lnTo>
                  <a:cubicBezTo>
                    <a:pt x="153" y="1627"/>
                    <a:pt x="0" y="1876"/>
                    <a:pt x="0" y="2144"/>
                  </a:cubicBezTo>
                  <a:lnTo>
                    <a:pt x="0" y="4106"/>
                  </a:lnTo>
                  <a:cubicBezTo>
                    <a:pt x="0" y="4498"/>
                    <a:pt x="326" y="4814"/>
                    <a:pt x="709" y="4814"/>
                  </a:cubicBezTo>
                  <a:lnTo>
                    <a:pt x="4250" y="4814"/>
                  </a:lnTo>
                  <a:lnTo>
                    <a:pt x="4250" y="2144"/>
                  </a:lnTo>
                  <a:cubicBezTo>
                    <a:pt x="4259" y="1876"/>
                    <a:pt x="4106" y="1627"/>
                    <a:pt x="3867" y="1512"/>
                  </a:cubicBezTo>
                  <a:lnTo>
                    <a:pt x="3101" y="1129"/>
                  </a:lnTo>
                  <a:cubicBezTo>
                    <a:pt x="2938" y="1043"/>
                    <a:pt x="2843" y="881"/>
                    <a:pt x="2833" y="708"/>
                  </a:cubicBezTo>
                  <a:lnTo>
                    <a:pt x="2833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89"/>
            <p:cNvSpPr/>
            <p:nvPr/>
          </p:nvSpPr>
          <p:spPr>
            <a:xfrm>
              <a:off x="4972270" y="2578851"/>
              <a:ext cx="37972" cy="24632"/>
            </a:xfrm>
            <a:custGeom>
              <a:avLst/>
              <a:gdLst/>
              <a:ahLst/>
              <a:cxnLst/>
              <a:rect l="l" t="t" r="r" b="b"/>
              <a:pathLst>
                <a:path w="1446" h="938" extrusionOk="0">
                  <a:moveTo>
                    <a:pt x="10" y="0"/>
                  </a:moveTo>
                  <a:lnTo>
                    <a:pt x="10" y="708"/>
                  </a:lnTo>
                  <a:cubicBezTo>
                    <a:pt x="10" y="737"/>
                    <a:pt x="10" y="766"/>
                    <a:pt x="0" y="794"/>
                  </a:cubicBezTo>
                  <a:cubicBezTo>
                    <a:pt x="230" y="890"/>
                    <a:pt x="469" y="938"/>
                    <a:pt x="728" y="938"/>
                  </a:cubicBezTo>
                  <a:cubicBezTo>
                    <a:pt x="967" y="938"/>
                    <a:pt x="1216" y="890"/>
                    <a:pt x="1445" y="794"/>
                  </a:cubicBezTo>
                  <a:cubicBezTo>
                    <a:pt x="1436" y="766"/>
                    <a:pt x="1426" y="737"/>
                    <a:pt x="1426" y="708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89"/>
            <p:cNvSpPr/>
            <p:nvPr/>
          </p:nvSpPr>
          <p:spPr>
            <a:xfrm>
              <a:off x="4935322" y="2611256"/>
              <a:ext cx="111868" cy="94011"/>
            </a:xfrm>
            <a:custGeom>
              <a:avLst/>
              <a:gdLst/>
              <a:ahLst/>
              <a:cxnLst/>
              <a:rect l="l" t="t" r="r" b="b"/>
              <a:pathLst>
                <a:path w="4260" h="3580" extrusionOk="0">
                  <a:moveTo>
                    <a:pt x="938" y="1"/>
                  </a:moveTo>
                  <a:lnTo>
                    <a:pt x="393" y="278"/>
                  </a:lnTo>
                  <a:cubicBezTo>
                    <a:pt x="153" y="393"/>
                    <a:pt x="0" y="642"/>
                    <a:pt x="0" y="910"/>
                  </a:cubicBezTo>
                  <a:lnTo>
                    <a:pt x="0" y="2872"/>
                  </a:lnTo>
                  <a:cubicBezTo>
                    <a:pt x="0" y="3264"/>
                    <a:pt x="326" y="3580"/>
                    <a:pt x="718" y="3580"/>
                  </a:cubicBezTo>
                  <a:lnTo>
                    <a:pt x="4259" y="3580"/>
                  </a:lnTo>
                  <a:lnTo>
                    <a:pt x="4259" y="910"/>
                  </a:lnTo>
                  <a:cubicBezTo>
                    <a:pt x="4259" y="642"/>
                    <a:pt x="4106" y="393"/>
                    <a:pt x="3867" y="278"/>
                  </a:cubicBezTo>
                  <a:lnTo>
                    <a:pt x="3321" y="1"/>
                  </a:lnTo>
                  <a:cubicBezTo>
                    <a:pt x="3044" y="436"/>
                    <a:pt x="2587" y="654"/>
                    <a:pt x="2130" y="654"/>
                  </a:cubicBezTo>
                  <a:cubicBezTo>
                    <a:pt x="1673" y="654"/>
                    <a:pt x="1216" y="436"/>
                    <a:pt x="9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89"/>
            <p:cNvSpPr/>
            <p:nvPr/>
          </p:nvSpPr>
          <p:spPr>
            <a:xfrm>
              <a:off x="5022269" y="2623835"/>
              <a:ext cx="24921" cy="81432"/>
            </a:xfrm>
            <a:custGeom>
              <a:avLst/>
              <a:gdLst/>
              <a:ahLst/>
              <a:cxnLst/>
              <a:rect l="l" t="t" r="r" b="b"/>
              <a:pathLst>
                <a:path w="949" h="3101" extrusionOk="0">
                  <a:moveTo>
                    <a:pt x="805" y="0"/>
                  </a:moveTo>
                  <a:lnTo>
                    <a:pt x="173" y="498"/>
                  </a:lnTo>
                  <a:cubicBezTo>
                    <a:pt x="68" y="584"/>
                    <a:pt x="1" y="728"/>
                    <a:pt x="1" y="871"/>
                  </a:cubicBezTo>
                  <a:lnTo>
                    <a:pt x="1" y="3101"/>
                  </a:lnTo>
                  <a:lnTo>
                    <a:pt x="948" y="3101"/>
                  </a:lnTo>
                  <a:lnTo>
                    <a:pt x="948" y="431"/>
                  </a:lnTo>
                  <a:cubicBezTo>
                    <a:pt x="939" y="278"/>
                    <a:pt x="891" y="125"/>
                    <a:pt x="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89"/>
            <p:cNvSpPr/>
            <p:nvPr/>
          </p:nvSpPr>
          <p:spPr>
            <a:xfrm>
              <a:off x="4935322" y="2624071"/>
              <a:ext cx="55803" cy="81196"/>
            </a:xfrm>
            <a:custGeom>
              <a:avLst/>
              <a:gdLst/>
              <a:ahLst/>
              <a:cxnLst/>
              <a:rect l="l" t="t" r="r" b="b"/>
              <a:pathLst>
                <a:path w="2125" h="3092" extrusionOk="0">
                  <a:moveTo>
                    <a:pt x="144" y="1"/>
                  </a:moveTo>
                  <a:cubicBezTo>
                    <a:pt x="58" y="125"/>
                    <a:pt x="0" y="269"/>
                    <a:pt x="0" y="422"/>
                  </a:cubicBezTo>
                  <a:lnTo>
                    <a:pt x="0" y="2384"/>
                  </a:lnTo>
                  <a:cubicBezTo>
                    <a:pt x="0" y="2776"/>
                    <a:pt x="326" y="3092"/>
                    <a:pt x="709" y="3092"/>
                  </a:cubicBezTo>
                  <a:lnTo>
                    <a:pt x="2125" y="3092"/>
                  </a:lnTo>
                  <a:lnTo>
                    <a:pt x="2125" y="2154"/>
                  </a:lnTo>
                  <a:lnTo>
                    <a:pt x="1187" y="2154"/>
                  </a:lnTo>
                  <a:cubicBezTo>
                    <a:pt x="1053" y="2144"/>
                    <a:pt x="948" y="2039"/>
                    <a:pt x="948" y="1915"/>
                  </a:cubicBezTo>
                  <a:lnTo>
                    <a:pt x="948" y="862"/>
                  </a:lnTo>
                  <a:cubicBezTo>
                    <a:pt x="948" y="719"/>
                    <a:pt x="881" y="585"/>
                    <a:pt x="776" y="498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89"/>
            <p:cNvSpPr/>
            <p:nvPr/>
          </p:nvSpPr>
          <p:spPr>
            <a:xfrm>
              <a:off x="4966492" y="2475807"/>
              <a:ext cx="49526" cy="43487"/>
            </a:xfrm>
            <a:custGeom>
              <a:avLst/>
              <a:gdLst/>
              <a:ahLst/>
              <a:cxnLst/>
              <a:rect l="l" t="t" r="r" b="b"/>
              <a:pathLst>
                <a:path w="1886" h="1656" extrusionOk="0">
                  <a:moveTo>
                    <a:pt x="938" y="0"/>
                  </a:moveTo>
                  <a:cubicBezTo>
                    <a:pt x="421" y="0"/>
                    <a:pt x="0" y="374"/>
                    <a:pt x="0" y="823"/>
                  </a:cubicBezTo>
                  <a:cubicBezTo>
                    <a:pt x="0" y="1283"/>
                    <a:pt x="421" y="1656"/>
                    <a:pt x="938" y="1656"/>
                  </a:cubicBezTo>
                  <a:cubicBezTo>
                    <a:pt x="1464" y="1656"/>
                    <a:pt x="1885" y="1283"/>
                    <a:pt x="1885" y="823"/>
                  </a:cubicBezTo>
                  <a:cubicBezTo>
                    <a:pt x="1885" y="374"/>
                    <a:pt x="1464" y="0"/>
                    <a:pt x="9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89"/>
            <p:cNvSpPr/>
            <p:nvPr/>
          </p:nvSpPr>
          <p:spPr>
            <a:xfrm>
              <a:off x="4966230" y="2475807"/>
              <a:ext cx="34453" cy="43487"/>
            </a:xfrm>
            <a:custGeom>
              <a:avLst/>
              <a:gdLst/>
              <a:ahLst/>
              <a:cxnLst/>
              <a:rect l="l" t="t" r="r" b="b"/>
              <a:pathLst>
                <a:path w="1312" h="1656" extrusionOk="0">
                  <a:moveTo>
                    <a:pt x="948" y="0"/>
                  </a:moveTo>
                  <a:cubicBezTo>
                    <a:pt x="431" y="0"/>
                    <a:pt x="1" y="374"/>
                    <a:pt x="1" y="833"/>
                  </a:cubicBezTo>
                  <a:cubicBezTo>
                    <a:pt x="1" y="1283"/>
                    <a:pt x="431" y="1656"/>
                    <a:pt x="948" y="1656"/>
                  </a:cubicBezTo>
                  <a:cubicBezTo>
                    <a:pt x="1072" y="1656"/>
                    <a:pt x="1187" y="1637"/>
                    <a:pt x="1312" y="1599"/>
                  </a:cubicBezTo>
                  <a:cubicBezTo>
                    <a:pt x="967" y="1493"/>
                    <a:pt x="728" y="1177"/>
                    <a:pt x="718" y="823"/>
                  </a:cubicBezTo>
                  <a:cubicBezTo>
                    <a:pt x="728" y="469"/>
                    <a:pt x="967" y="163"/>
                    <a:pt x="1312" y="67"/>
                  </a:cubicBezTo>
                  <a:cubicBezTo>
                    <a:pt x="1187" y="19"/>
                    <a:pt x="1072" y="0"/>
                    <a:pt x="9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89"/>
            <p:cNvSpPr/>
            <p:nvPr/>
          </p:nvSpPr>
          <p:spPr>
            <a:xfrm>
              <a:off x="4947874" y="2494399"/>
              <a:ext cx="86737" cy="86737"/>
            </a:xfrm>
            <a:custGeom>
              <a:avLst/>
              <a:gdLst/>
              <a:ahLst/>
              <a:cxnLst/>
              <a:rect l="l" t="t" r="r" b="b"/>
              <a:pathLst>
                <a:path w="3303" h="3303" extrusionOk="0">
                  <a:moveTo>
                    <a:pt x="1647" y="0"/>
                  </a:moveTo>
                  <a:cubicBezTo>
                    <a:pt x="738" y="0"/>
                    <a:pt x="1" y="737"/>
                    <a:pt x="1" y="1656"/>
                  </a:cubicBezTo>
                  <a:cubicBezTo>
                    <a:pt x="1" y="2565"/>
                    <a:pt x="738" y="3302"/>
                    <a:pt x="1647" y="3302"/>
                  </a:cubicBezTo>
                  <a:cubicBezTo>
                    <a:pt x="2566" y="3302"/>
                    <a:pt x="3303" y="2565"/>
                    <a:pt x="3303" y="1656"/>
                  </a:cubicBezTo>
                  <a:cubicBezTo>
                    <a:pt x="3303" y="737"/>
                    <a:pt x="2566" y="0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89"/>
            <p:cNvSpPr/>
            <p:nvPr/>
          </p:nvSpPr>
          <p:spPr>
            <a:xfrm>
              <a:off x="4963472" y="2494399"/>
              <a:ext cx="72898" cy="78176"/>
            </a:xfrm>
            <a:custGeom>
              <a:avLst/>
              <a:gdLst/>
              <a:ahLst/>
              <a:cxnLst/>
              <a:rect l="l" t="t" r="r" b="b"/>
              <a:pathLst>
                <a:path w="2776" h="2977" extrusionOk="0">
                  <a:moveTo>
                    <a:pt x="1063" y="0"/>
                  </a:moveTo>
                  <a:cubicBezTo>
                    <a:pt x="268" y="0"/>
                    <a:pt x="0" y="1092"/>
                    <a:pt x="718" y="1436"/>
                  </a:cubicBezTo>
                  <a:cubicBezTo>
                    <a:pt x="737" y="1446"/>
                    <a:pt x="756" y="1455"/>
                    <a:pt x="775" y="1465"/>
                  </a:cubicBezTo>
                  <a:lnTo>
                    <a:pt x="1598" y="2958"/>
                  </a:lnTo>
                  <a:cubicBezTo>
                    <a:pt x="1598" y="2958"/>
                    <a:pt x="1819" y="2967"/>
                    <a:pt x="2039" y="2977"/>
                  </a:cubicBezTo>
                  <a:cubicBezTo>
                    <a:pt x="2527" y="2613"/>
                    <a:pt x="2776" y="2020"/>
                    <a:pt x="2689" y="1426"/>
                  </a:cubicBezTo>
                  <a:cubicBezTo>
                    <a:pt x="2594" y="747"/>
                    <a:pt x="2087" y="192"/>
                    <a:pt x="1417" y="39"/>
                  </a:cubicBezTo>
                  <a:cubicBezTo>
                    <a:pt x="1302" y="20"/>
                    <a:pt x="1177" y="0"/>
                    <a:pt x="10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89"/>
            <p:cNvSpPr/>
            <p:nvPr/>
          </p:nvSpPr>
          <p:spPr>
            <a:xfrm>
              <a:off x="4953914" y="2532660"/>
              <a:ext cx="74421" cy="61028"/>
            </a:xfrm>
            <a:custGeom>
              <a:avLst/>
              <a:gdLst/>
              <a:ahLst/>
              <a:cxnLst/>
              <a:rect l="l" t="t" r="r" b="b"/>
              <a:pathLst>
                <a:path w="2834" h="2324" extrusionOk="0">
                  <a:moveTo>
                    <a:pt x="1093" y="0"/>
                  </a:moveTo>
                  <a:cubicBezTo>
                    <a:pt x="1006" y="0"/>
                    <a:pt x="921" y="53"/>
                    <a:pt x="881" y="132"/>
                  </a:cubicBezTo>
                  <a:cubicBezTo>
                    <a:pt x="804" y="295"/>
                    <a:pt x="699" y="438"/>
                    <a:pt x="565" y="563"/>
                  </a:cubicBezTo>
                  <a:cubicBezTo>
                    <a:pt x="431" y="668"/>
                    <a:pt x="297" y="764"/>
                    <a:pt x="144" y="840"/>
                  </a:cubicBezTo>
                  <a:cubicBezTo>
                    <a:pt x="58" y="888"/>
                    <a:pt x="1" y="984"/>
                    <a:pt x="20" y="1089"/>
                  </a:cubicBezTo>
                  <a:cubicBezTo>
                    <a:pt x="106" y="1797"/>
                    <a:pt x="709" y="2324"/>
                    <a:pt x="1427" y="2324"/>
                  </a:cubicBezTo>
                  <a:cubicBezTo>
                    <a:pt x="2163" y="2324"/>
                    <a:pt x="2776" y="1750"/>
                    <a:pt x="2833" y="1013"/>
                  </a:cubicBezTo>
                  <a:cubicBezTo>
                    <a:pt x="2833" y="946"/>
                    <a:pt x="2805" y="879"/>
                    <a:pt x="2757" y="831"/>
                  </a:cubicBezTo>
                  <a:cubicBezTo>
                    <a:pt x="2288" y="438"/>
                    <a:pt x="1742" y="161"/>
                    <a:pt x="1149" y="8"/>
                  </a:cubicBezTo>
                  <a:cubicBezTo>
                    <a:pt x="1131" y="3"/>
                    <a:pt x="1112" y="0"/>
                    <a:pt x="109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89"/>
            <p:cNvSpPr/>
            <p:nvPr/>
          </p:nvSpPr>
          <p:spPr>
            <a:xfrm>
              <a:off x="4953914" y="2532660"/>
              <a:ext cx="74657" cy="60529"/>
            </a:xfrm>
            <a:custGeom>
              <a:avLst/>
              <a:gdLst/>
              <a:ahLst/>
              <a:cxnLst/>
              <a:rect l="l" t="t" r="r" b="b"/>
              <a:pathLst>
                <a:path w="2843" h="2305" extrusionOk="0">
                  <a:moveTo>
                    <a:pt x="1093" y="0"/>
                  </a:moveTo>
                  <a:cubicBezTo>
                    <a:pt x="1006" y="0"/>
                    <a:pt x="921" y="53"/>
                    <a:pt x="881" y="132"/>
                  </a:cubicBezTo>
                  <a:cubicBezTo>
                    <a:pt x="824" y="247"/>
                    <a:pt x="757" y="352"/>
                    <a:pt x="670" y="448"/>
                  </a:cubicBezTo>
                  <a:cubicBezTo>
                    <a:pt x="632" y="486"/>
                    <a:pt x="603" y="525"/>
                    <a:pt x="565" y="563"/>
                  </a:cubicBezTo>
                  <a:cubicBezTo>
                    <a:pt x="431" y="668"/>
                    <a:pt x="297" y="764"/>
                    <a:pt x="144" y="840"/>
                  </a:cubicBezTo>
                  <a:cubicBezTo>
                    <a:pt x="58" y="888"/>
                    <a:pt x="1" y="984"/>
                    <a:pt x="20" y="1089"/>
                  </a:cubicBezTo>
                  <a:cubicBezTo>
                    <a:pt x="106" y="1711"/>
                    <a:pt x="584" y="2209"/>
                    <a:pt x="1206" y="2305"/>
                  </a:cubicBezTo>
                  <a:cubicBezTo>
                    <a:pt x="891" y="2104"/>
                    <a:pt x="699" y="1750"/>
                    <a:pt x="718" y="1376"/>
                  </a:cubicBezTo>
                  <a:lnTo>
                    <a:pt x="718" y="1041"/>
                  </a:lnTo>
                  <a:cubicBezTo>
                    <a:pt x="766" y="1003"/>
                    <a:pt x="824" y="965"/>
                    <a:pt x="871" y="907"/>
                  </a:cubicBezTo>
                  <a:cubicBezTo>
                    <a:pt x="1005" y="793"/>
                    <a:pt x="1120" y="659"/>
                    <a:pt x="1216" y="515"/>
                  </a:cubicBezTo>
                  <a:cubicBezTo>
                    <a:pt x="1666" y="649"/>
                    <a:pt x="2087" y="879"/>
                    <a:pt x="2441" y="1185"/>
                  </a:cubicBezTo>
                  <a:cubicBezTo>
                    <a:pt x="2489" y="1223"/>
                    <a:pt x="2604" y="1328"/>
                    <a:pt x="2728" y="1443"/>
                  </a:cubicBezTo>
                  <a:cubicBezTo>
                    <a:pt x="2786" y="1309"/>
                    <a:pt x="2824" y="1166"/>
                    <a:pt x="2833" y="1013"/>
                  </a:cubicBezTo>
                  <a:cubicBezTo>
                    <a:pt x="2843" y="946"/>
                    <a:pt x="2805" y="869"/>
                    <a:pt x="2757" y="831"/>
                  </a:cubicBezTo>
                  <a:cubicBezTo>
                    <a:pt x="2288" y="438"/>
                    <a:pt x="1742" y="161"/>
                    <a:pt x="1149" y="8"/>
                  </a:cubicBezTo>
                  <a:cubicBezTo>
                    <a:pt x="1131" y="3"/>
                    <a:pt x="1112" y="0"/>
                    <a:pt x="109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89"/>
            <p:cNvSpPr/>
            <p:nvPr/>
          </p:nvSpPr>
          <p:spPr>
            <a:xfrm>
              <a:off x="4892098" y="2711543"/>
              <a:ext cx="12342" cy="18618"/>
            </a:xfrm>
            <a:custGeom>
              <a:avLst/>
              <a:gdLst/>
              <a:ahLst/>
              <a:cxnLst/>
              <a:rect l="l" t="t" r="r" b="b"/>
              <a:pathLst>
                <a:path w="470" h="709" extrusionOk="0">
                  <a:moveTo>
                    <a:pt x="0" y="0"/>
                  </a:moveTo>
                  <a:lnTo>
                    <a:pt x="0" y="708"/>
                  </a:lnTo>
                  <a:lnTo>
                    <a:pt x="469" y="7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89"/>
            <p:cNvSpPr/>
            <p:nvPr/>
          </p:nvSpPr>
          <p:spPr>
            <a:xfrm>
              <a:off x="5251728" y="2711543"/>
              <a:ext cx="12342" cy="18618"/>
            </a:xfrm>
            <a:custGeom>
              <a:avLst/>
              <a:gdLst/>
              <a:ahLst/>
              <a:cxnLst/>
              <a:rect l="l" t="t" r="r" b="b"/>
              <a:pathLst>
                <a:path w="470" h="709" extrusionOk="0">
                  <a:moveTo>
                    <a:pt x="0" y="0"/>
                  </a:moveTo>
                  <a:lnTo>
                    <a:pt x="0" y="708"/>
                  </a:lnTo>
                  <a:lnTo>
                    <a:pt x="469" y="7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89"/>
            <p:cNvSpPr/>
            <p:nvPr/>
          </p:nvSpPr>
          <p:spPr>
            <a:xfrm>
              <a:off x="4879047" y="2705188"/>
              <a:ext cx="398075" cy="12474"/>
            </a:xfrm>
            <a:custGeom>
              <a:avLst/>
              <a:gdLst/>
              <a:ahLst/>
              <a:cxnLst/>
              <a:rect l="l" t="t" r="r" b="b"/>
              <a:pathLst>
                <a:path w="15159" h="475" extrusionOk="0">
                  <a:moveTo>
                    <a:pt x="227" y="0"/>
                  </a:moveTo>
                  <a:cubicBezTo>
                    <a:pt x="1" y="0"/>
                    <a:pt x="1" y="475"/>
                    <a:pt x="227" y="475"/>
                  </a:cubicBezTo>
                  <a:cubicBezTo>
                    <a:pt x="237" y="475"/>
                    <a:pt x="247" y="474"/>
                    <a:pt x="258" y="472"/>
                  </a:cubicBezTo>
                  <a:lnTo>
                    <a:pt x="14901" y="472"/>
                  </a:lnTo>
                  <a:cubicBezTo>
                    <a:pt x="14911" y="474"/>
                    <a:pt x="14922" y="475"/>
                    <a:pt x="14932" y="475"/>
                  </a:cubicBezTo>
                  <a:cubicBezTo>
                    <a:pt x="15158" y="475"/>
                    <a:pt x="15158" y="0"/>
                    <a:pt x="14932" y="0"/>
                  </a:cubicBezTo>
                  <a:cubicBezTo>
                    <a:pt x="14922" y="0"/>
                    <a:pt x="14911" y="1"/>
                    <a:pt x="14901" y="3"/>
                  </a:cubicBezTo>
                  <a:lnTo>
                    <a:pt x="258" y="3"/>
                  </a:lnTo>
                  <a:cubicBezTo>
                    <a:pt x="247" y="1"/>
                    <a:pt x="237" y="0"/>
                    <a:pt x="22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89"/>
            <p:cNvSpPr/>
            <p:nvPr/>
          </p:nvSpPr>
          <p:spPr>
            <a:xfrm>
              <a:off x="4960190" y="2692688"/>
              <a:ext cx="37237" cy="12579"/>
            </a:xfrm>
            <a:custGeom>
              <a:avLst/>
              <a:gdLst/>
              <a:ahLst/>
              <a:cxnLst/>
              <a:rect l="l" t="t" r="r" b="b"/>
              <a:pathLst>
                <a:path w="1418" h="479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1417" y="47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89"/>
            <p:cNvSpPr/>
            <p:nvPr/>
          </p:nvSpPr>
          <p:spPr>
            <a:xfrm>
              <a:off x="4984822" y="2643188"/>
              <a:ext cx="86999" cy="62341"/>
            </a:xfrm>
            <a:custGeom>
              <a:avLst/>
              <a:gdLst/>
              <a:ahLst/>
              <a:cxnLst/>
              <a:rect l="l" t="t" r="r" b="b"/>
              <a:pathLst>
                <a:path w="3313" h="2374" extrusionOk="0">
                  <a:moveTo>
                    <a:pt x="250" y="0"/>
                  </a:moveTo>
                  <a:cubicBezTo>
                    <a:pt x="116" y="0"/>
                    <a:pt x="1" y="105"/>
                    <a:pt x="1" y="239"/>
                  </a:cubicBezTo>
                  <a:lnTo>
                    <a:pt x="1" y="2134"/>
                  </a:lnTo>
                  <a:cubicBezTo>
                    <a:pt x="1" y="2259"/>
                    <a:pt x="106" y="2374"/>
                    <a:pt x="240" y="2374"/>
                  </a:cubicBezTo>
                  <a:lnTo>
                    <a:pt x="3073" y="2374"/>
                  </a:lnTo>
                  <a:cubicBezTo>
                    <a:pt x="3207" y="2374"/>
                    <a:pt x="3312" y="2259"/>
                    <a:pt x="3312" y="2134"/>
                  </a:cubicBezTo>
                  <a:lnTo>
                    <a:pt x="3312" y="239"/>
                  </a:lnTo>
                  <a:cubicBezTo>
                    <a:pt x="3312" y="105"/>
                    <a:pt x="3207" y="0"/>
                    <a:pt x="3073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89"/>
            <p:cNvSpPr/>
            <p:nvPr/>
          </p:nvSpPr>
          <p:spPr>
            <a:xfrm>
              <a:off x="5015257" y="2667978"/>
              <a:ext cx="26365" cy="12500"/>
            </a:xfrm>
            <a:custGeom>
              <a:avLst/>
              <a:gdLst/>
              <a:ahLst/>
              <a:cxnLst/>
              <a:rect l="l" t="t" r="r" b="b"/>
              <a:pathLst>
                <a:path w="1004" h="476" extrusionOk="0">
                  <a:moveTo>
                    <a:pt x="235" y="1"/>
                  </a:moveTo>
                  <a:cubicBezTo>
                    <a:pt x="1" y="1"/>
                    <a:pt x="1" y="475"/>
                    <a:pt x="235" y="475"/>
                  </a:cubicBezTo>
                  <a:cubicBezTo>
                    <a:pt x="246" y="475"/>
                    <a:pt x="256" y="474"/>
                    <a:pt x="268" y="472"/>
                  </a:cubicBezTo>
                  <a:lnTo>
                    <a:pt x="737" y="472"/>
                  </a:lnTo>
                  <a:cubicBezTo>
                    <a:pt x="748" y="474"/>
                    <a:pt x="759" y="475"/>
                    <a:pt x="769" y="475"/>
                  </a:cubicBezTo>
                  <a:cubicBezTo>
                    <a:pt x="1003" y="475"/>
                    <a:pt x="1003" y="1"/>
                    <a:pt x="769" y="1"/>
                  </a:cubicBezTo>
                  <a:cubicBezTo>
                    <a:pt x="759" y="1"/>
                    <a:pt x="748" y="2"/>
                    <a:pt x="737" y="4"/>
                  </a:cubicBezTo>
                  <a:lnTo>
                    <a:pt x="268" y="4"/>
                  </a:lnTo>
                  <a:cubicBezTo>
                    <a:pt x="256" y="2"/>
                    <a:pt x="246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7" name="Google Shape;13367;p89"/>
          <p:cNvGrpSpPr/>
          <p:nvPr/>
        </p:nvGrpSpPr>
        <p:grpSpPr>
          <a:xfrm>
            <a:off x="5388701" y="2393823"/>
            <a:ext cx="280982" cy="395896"/>
            <a:chOff x="5388701" y="2393823"/>
            <a:chExt cx="280982" cy="395896"/>
          </a:xfrm>
        </p:grpSpPr>
        <p:sp>
          <p:nvSpPr>
            <p:cNvPr id="13368" name="Google Shape;13368;p89"/>
            <p:cNvSpPr/>
            <p:nvPr/>
          </p:nvSpPr>
          <p:spPr>
            <a:xfrm>
              <a:off x="5388701" y="2419243"/>
              <a:ext cx="280982" cy="370476"/>
            </a:xfrm>
            <a:custGeom>
              <a:avLst/>
              <a:gdLst/>
              <a:ahLst/>
              <a:cxnLst/>
              <a:rect l="l" t="t" r="r" b="b"/>
              <a:pathLst>
                <a:path w="10700" h="14108" extrusionOk="0">
                  <a:moveTo>
                    <a:pt x="737" y="1"/>
                  </a:moveTo>
                  <a:cubicBezTo>
                    <a:pt x="326" y="1"/>
                    <a:pt x="0" y="326"/>
                    <a:pt x="0" y="738"/>
                  </a:cubicBezTo>
                  <a:lnTo>
                    <a:pt x="0" y="13380"/>
                  </a:lnTo>
                  <a:cubicBezTo>
                    <a:pt x="0" y="13782"/>
                    <a:pt x="326" y="14108"/>
                    <a:pt x="737" y="14108"/>
                  </a:cubicBezTo>
                  <a:lnTo>
                    <a:pt x="9972" y="14108"/>
                  </a:lnTo>
                  <a:cubicBezTo>
                    <a:pt x="10374" y="14108"/>
                    <a:pt x="10700" y="13782"/>
                    <a:pt x="10700" y="13380"/>
                  </a:cubicBezTo>
                  <a:lnTo>
                    <a:pt x="10700" y="728"/>
                  </a:lnTo>
                  <a:cubicBezTo>
                    <a:pt x="10700" y="326"/>
                    <a:pt x="10374" y="1"/>
                    <a:pt x="9972" y="1"/>
                  </a:cubicBezTo>
                  <a:lnTo>
                    <a:pt x="6077" y="1"/>
                  </a:lnTo>
                  <a:cubicBezTo>
                    <a:pt x="6058" y="393"/>
                    <a:pt x="5742" y="700"/>
                    <a:pt x="5350" y="700"/>
                  </a:cubicBezTo>
                  <a:cubicBezTo>
                    <a:pt x="4958" y="700"/>
                    <a:pt x="4632" y="393"/>
                    <a:pt x="462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89"/>
            <p:cNvSpPr/>
            <p:nvPr/>
          </p:nvSpPr>
          <p:spPr>
            <a:xfrm>
              <a:off x="5401516" y="2419506"/>
              <a:ext cx="255352" cy="344584"/>
            </a:xfrm>
            <a:custGeom>
              <a:avLst/>
              <a:gdLst/>
              <a:ahLst/>
              <a:cxnLst/>
              <a:rect l="l" t="t" r="r" b="b"/>
              <a:pathLst>
                <a:path w="9724" h="13122" extrusionOk="0">
                  <a:moveTo>
                    <a:pt x="2192" y="1"/>
                  </a:moveTo>
                  <a:lnTo>
                    <a:pt x="2192" y="240"/>
                  </a:lnTo>
                  <a:cubicBezTo>
                    <a:pt x="2192" y="374"/>
                    <a:pt x="2087" y="479"/>
                    <a:pt x="1953" y="479"/>
                  </a:cubicBezTo>
                  <a:lnTo>
                    <a:pt x="488" y="479"/>
                  </a:lnTo>
                  <a:cubicBezTo>
                    <a:pt x="211" y="479"/>
                    <a:pt x="0" y="699"/>
                    <a:pt x="0" y="967"/>
                  </a:cubicBezTo>
                  <a:lnTo>
                    <a:pt x="0" y="12633"/>
                  </a:lnTo>
                  <a:cubicBezTo>
                    <a:pt x="0" y="12901"/>
                    <a:pt x="220" y="13121"/>
                    <a:pt x="488" y="13121"/>
                  </a:cubicBezTo>
                  <a:lnTo>
                    <a:pt x="9236" y="13121"/>
                  </a:lnTo>
                  <a:cubicBezTo>
                    <a:pt x="9504" y="13121"/>
                    <a:pt x="9724" y="12901"/>
                    <a:pt x="9724" y="12633"/>
                  </a:cubicBezTo>
                  <a:lnTo>
                    <a:pt x="9724" y="967"/>
                  </a:lnTo>
                  <a:cubicBezTo>
                    <a:pt x="9724" y="699"/>
                    <a:pt x="9504" y="479"/>
                    <a:pt x="9236" y="479"/>
                  </a:cubicBezTo>
                  <a:lnTo>
                    <a:pt x="7781" y="479"/>
                  </a:lnTo>
                  <a:cubicBezTo>
                    <a:pt x="7647" y="479"/>
                    <a:pt x="7542" y="374"/>
                    <a:pt x="7542" y="240"/>
                  </a:cubicBezTo>
                  <a:lnTo>
                    <a:pt x="7542" y="1"/>
                  </a:lnTo>
                  <a:lnTo>
                    <a:pt x="5599" y="1"/>
                  </a:lnTo>
                  <a:cubicBezTo>
                    <a:pt x="5580" y="393"/>
                    <a:pt x="5254" y="699"/>
                    <a:pt x="4872" y="699"/>
                  </a:cubicBezTo>
                  <a:cubicBezTo>
                    <a:pt x="4479" y="699"/>
                    <a:pt x="4154" y="393"/>
                    <a:pt x="413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89"/>
            <p:cNvSpPr/>
            <p:nvPr/>
          </p:nvSpPr>
          <p:spPr>
            <a:xfrm>
              <a:off x="5414330" y="2444899"/>
              <a:ext cx="229722" cy="306375"/>
            </a:xfrm>
            <a:custGeom>
              <a:avLst/>
              <a:gdLst/>
              <a:ahLst/>
              <a:cxnLst/>
              <a:rect l="l" t="t" r="r" b="b"/>
              <a:pathLst>
                <a:path w="8748" h="11667" extrusionOk="0">
                  <a:moveTo>
                    <a:pt x="240" y="0"/>
                  </a:moveTo>
                  <a:cubicBezTo>
                    <a:pt x="106" y="0"/>
                    <a:pt x="0" y="105"/>
                    <a:pt x="0" y="239"/>
                  </a:cubicBezTo>
                  <a:lnTo>
                    <a:pt x="0" y="11427"/>
                  </a:lnTo>
                  <a:cubicBezTo>
                    <a:pt x="0" y="11561"/>
                    <a:pt x="106" y="11666"/>
                    <a:pt x="240" y="11666"/>
                  </a:cubicBezTo>
                  <a:lnTo>
                    <a:pt x="8508" y="11666"/>
                  </a:lnTo>
                  <a:cubicBezTo>
                    <a:pt x="8642" y="11666"/>
                    <a:pt x="8748" y="11561"/>
                    <a:pt x="8738" y="11427"/>
                  </a:cubicBezTo>
                  <a:lnTo>
                    <a:pt x="8738" y="239"/>
                  </a:lnTo>
                  <a:cubicBezTo>
                    <a:pt x="8738" y="105"/>
                    <a:pt x="8633" y="0"/>
                    <a:pt x="8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89"/>
            <p:cNvSpPr/>
            <p:nvPr/>
          </p:nvSpPr>
          <p:spPr>
            <a:xfrm>
              <a:off x="5471866" y="2393823"/>
              <a:ext cx="114625" cy="57378"/>
            </a:xfrm>
            <a:custGeom>
              <a:avLst/>
              <a:gdLst/>
              <a:ahLst/>
              <a:cxnLst/>
              <a:rect l="l" t="t" r="r" b="b"/>
              <a:pathLst>
                <a:path w="4365" h="2185" extrusionOk="0">
                  <a:moveTo>
                    <a:pt x="2177" y="617"/>
                  </a:moveTo>
                  <a:cubicBezTo>
                    <a:pt x="2362" y="617"/>
                    <a:pt x="2537" y="758"/>
                    <a:pt x="2537" y="979"/>
                  </a:cubicBezTo>
                  <a:cubicBezTo>
                    <a:pt x="2537" y="1170"/>
                    <a:pt x="2384" y="1333"/>
                    <a:pt x="2183" y="1333"/>
                  </a:cubicBezTo>
                  <a:cubicBezTo>
                    <a:pt x="1858" y="1333"/>
                    <a:pt x="1704" y="950"/>
                    <a:pt x="1925" y="720"/>
                  </a:cubicBezTo>
                  <a:cubicBezTo>
                    <a:pt x="1999" y="649"/>
                    <a:pt x="2089" y="617"/>
                    <a:pt x="2177" y="617"/>
                  </a:cubicBezTo>
                  <a:close/>
                  <a:moveTo>
                    <a:pt x="2184" y="0"/>
                  </a:moveTo>
                  <a:cubicBezTo>
                    <a:pt x="1858" y="0"/>
                    <a:pt x="1532" y="160"/>
                    <a:pt x="1350" y="481"/>
                  </a:cubicBezTo>
                  <a:lnTo>
                    <a:pt x="479" y="481"/>
                  </a:lnTo>
                  <a:cubicBezTo>
                    <a:pt x="212" y="481"/>
                    <a:pt x="1" y="701"/>
                    <a:pt x="1" y="969"/>
                  </a:cubicBezTo>
                  <a:lnTo>
                    <a:pt x="1" y="1945"/>
                  </a:lnTo>
                  <a:cubicBezTo>
                    <a:pt x="1" y="2079"/>
                    <a:pt x="106" y="2184"/>
                    <a:pt x="240" y="2184"/>
                  </a:cubicBezTo>
                  <a:lnTo>
                    <a:pt x="4126" y="2184"/>
                  </a:lnTo>
                  <a:cubicBezTo>
                    <a:pt x="4260" y="2184"/>
                    <a:pt x="4365" y="2079"/>
                    <a:pt x="4365" y="1945"/>
                  </a:cubicBezTo>
                  <a:lnTo>
                    <a:pt x="4365" y="969"/>
                  </a:lnTo>
                  <a:cubicBezTo>
                    <a:pt x="4365" y="701"/>
                    <a:pt x="4154" y="490"/>
                    <a:pt x="3886" y="481"/>
                  </a:cubicBezTo>
                  <a:lnTo>
                    <a:pt x="3025" y="481"/>
                  </a:lnTo>
                  <a:cubicBezTo>
                    <a:pt x="2839" y="160"/>
                    <a:pt x="2511" y="0"/>
                    <a:pt x="218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89"/>
            <p:cNvSpPr/>
            <p:nvPr/>
          </p:nvSpPr>
          <p:spPr>
            <a:xfrm>
              <a:off x="5471866" y="2438597"/>
              <a:ext cx="114625" cy="12605"/>
            </a:xfrm>
            <a:custGeom>
              <a:avLst/>
              <a:gdLst/>
              <a:ahLst/>
              <a:cxnLst/>
              <a:rect l="l" t="t" r="r" b="b"/>
              <a:pathLst>
                <a:path w="4365" h="480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4126" y="479"/>
                  </a:lnTo>
                  <a:cubicBezTo>
                    <a:pt x="4260" y="479"/>
                    <a:pt x="4365" y="374"/>
                    <a:pt x="4365" y="240"/>
                  </a:cubicBezTo>
                  <a:cubicBezTo>
                    <a:pt x="4365" y="106"/>
                    <a:pt x="4260" y="1"/>
                    <a:pt x="412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89"/>
            <p:cNvSpPr/>
            <p:nvPr/>
          </p:nvSpPr>
          <p:spPr>
            <a:xfrm>
              <a:off x="5542007" y="2483344"/>
              <a:ext cx="76417" cy="25393"/>
            </a:xfrm>
            <a:custGeom>
              <a:avLst/>
              <a:gdLst/>
              <a:ahLst/>
              <a:cxnLst/>
              <a:rect l="l" t="t" r="r" b="b"/>
              <a:pathLst>
                <a:path w="2910" h="967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18"/>
                  </a:lnTo>
                  <a:cubicBezTo>
                    <a:pt x="0" y="852"/>
                    <a:pt x="105" y="967"/>
                    <a:pt x="239" y="967"/>
                  </a:cubicBezTo>
                  <a:lnTo>
                    <a:pt x="2670" y="967"/>
                  </a:lnTo>
                  <a:cubicBezTo>
                    <a:pt x="2804" y="967"/>
                    <a:pt x="2909" y="862"/>
                    <a:pt x="2909" y="728"/>
                  </a:cubicBezTo>
                  <a:lnTo>
                    <a:pt x="2909" y="240"/>
                  </a:lnTo>
                  <a:cubicBezTo>
                    <a:pt x="2909" y="106"/>
                    <a:pt x="2804" y="0"/>
                    <a:pt x="2670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89"/>
            <p:cNvSpPr/>
            <p:nvPr/>
          </p:nvSpPr>
          <p:spPr>
            <a:xfrm>
              <a:off x="5539722" y="2527828"/>
              <a:ext cx="80960" cy="12841"/>
            </a:xfrm>
            <a:custGeom>
              <a:avLst/>
              <a:gdLst/>
              <a:ahLst/>
              <a:cxnLst/>
              <a:rect l="l" t="t" r="r" b="b"/>
              <a:pathLst>
                <a:path w="3083" h="489" extrusionOk="0">
                  <a:moveTo>
                    <a:pt x="326" y="0"/>
                  </a:moveTo>
                  <a:cubicBezTo>
                    <a:pt x="1" y="0"/>
                    <a:pt x="1" y="488"/>
                    <a:pt x="326" y="488"/>
                  </a:cubicBezTo>
                  <a:lnTo>
                    <a:pt x="2757" y="488"/>
                  </a:lnTo>
                  <a:cubicBezTo>
                    <a:pt x="3083" y="488"/>
                    <a:pt x="3083" y="0"/>
                    <a:pt x="2757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89"/>
            <p:cNvSpPr/>
            <p:nvPr/>
          </p:nvSpPr>
          <p:spPr>
            <a:xfrm>
              <a:off x="5539722" y="2553458"/>
              <a:ext cx="42751" cy="12841"/>
            </a:xfrm>
            <a:custGeom>
              <a:avLst/>
              <a:gdLst/>
              <a:ahLst/>
              <a:cxnLst/>
              <a:rect l="l" t="t" r="r" b="b"/>
              <a:pathLst>
                <a:path w="1628" h="489" extrusionOk="0">
                  <a:moveTo>
                    <a:pt x="326" y="1"/>
                  </a:moveTo>
                  <a:cubicBezTo>
                    <a:pt x="1" y="1"/>
                    <a:pt x="1" y="489"/>
                    <a:pt x="326" y="489"/>
                  </a:cubicBezTo>
                  <a:lnTo>
                    <a:pt x="1302" y="489"/>
                  </a:lnTo>
                  <a:cubicBezTo>
                    <a:pt x="1628" y="489"/>
                    <a:pt x="1628" y="1"/>
                    <a:pt x="130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89"/>
            <p:cNvSpPr/>
            <p:nvPr/>
          </p:nvSpPr>
          <p:spPr>
            <a:xfrm>
              <a:off x="5437702" y="2604481"/>
              <a:ext cx="182980" cy="12841"/>
            </a:xfrm>
            <a:custGeom>
              <a:avLst/>
              <a:gdLst/>
              <a:ahLst/>
              <a:cxnLst/>
              <a:rect l="l" t="t" r="r" b="b"/>
              <a:pathLst>
                <a:path w="6968" h="489" extrusionOk="0">
                  <a:moveTo>
                    <a:pt x="316" y="0"/>
                  </a:moveTo>
                  <a:cubicBezTo>
                    <a:pt x="0" y="0"/>
                    <a:pt x="0" y="488"/>
                    <a:pt x="316" y="488"/>
                  </a:cubicBezTo>
                  <a:lnTo>
                    <a:pt x="6642" y="488"/>
                  </a:lnTo>
                  <a:cubicBezTo>
                    <a:pt x="6968" y="488"/>
                    <a:pt x="6968" y="0"/>
                    <a:pt x="6642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89"/>
            <p:cNvSpPr/>
            <p:nvPr/>
          </p:nvSpPr>
          <p:spPr>
            <a:xfrm>
              <a:off x="5437702" y="2630111"/>
              <a:ext cx="29674" cy="12579"/>
            </a:xfrm>
            <a:custGeom>
              <a:avLst/>
              <a:gdLst/>
              <a:ahLst/>
              <a:cxnLst/>
              <a:rect l="l" t="t" r="r" b="b"/>
              <a:pathLst>
                <a:path w="1130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89"/>
            <p:cNvSpPr/>
            <p:nvPr/>
          </p:nvSpPr>
          <p:spPr>
            <a:xfrm>
              <a:off x="5437702" y="2706764"/>
              <a:ext cx="29674" cy="12579"/>
            </a:xfrm>
            <a:custGeom>
              <a:avLst/>
              <a:gdLst/>
              <a:ahLst/>
              <a:cxnLst/>
              <a:rect l="l" t="t" r="r" b="b"/>
              <a:pathLst>
                <a:path w="1130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89"/>
            <p:cNvSpPr/>
            <p:nvPr/>
          </p:nvSpPr>
          <p:spPr>
            <a:xfrm>
              <a:off x="5437702" y="2681134"/>
              <a:ext cx="29674" cy="12841"/>
            </a:xfrm>
            <a:custGeom>
              <a:avLst/>
              <a:gdLst/>
              <a:ahLst/>
              <a:cxnLst/>
              <a:rect l="l" t="t" r="r" b="b"/>
              <a:pathLst>
                <a:path w="1130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804" y="488"/>
                  </a:lnTo>
                  <a:cubicBezTo>
                    <a:pt x="1130" y="488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89"/>
            <p:cNvSpPr/>
            <p:nvPr/>
          </p:nvSpPr>
          <p:spPr>
            <a:xfrm>
              <a:off x="5437702" y="2655504"/>
              <a:ext cx="29674" cy="12841"/>
            </a:xfrm>
            <a:custGeom>
              <a:avLst/>
              <a:gdLst/>
              <a:ahLst/>
              <a:cxnLst/>
              <a:rect l="l" t="t" r="r" b="b"/>
              <a:pathLst>
                <a:path w="1130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804" y="488"/>
                  </a:lnTo>
                  <a:cubicBezTo>
                    <a:pt x="1130" y="488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89"/>
            <p:cNvSpPr/>
            <p:nvPr/>
          </p:nvSpPr>
          <p:spPr>
            <a:xfrm>
              <a:off x="5475910" y="2630111"/>
              <a:ext cx="55304" cy="12579"/>
            </a:xfrm>
            <a:custGeom>
              <a:avLst/>
              <a:gdLst/>
              <a:ahLst/>
              <a:cxnLst/>
              <a:rect l="l" t="t" r="r" b="b"/>
              <a:pathLst>
                <a:path w="2106" h="479" extrusionOk="0">
                  <a:moveTo>
                    <a:pt x="325" y="0"/>
                  </a:moveTo>
                  <a:cubicBezTo>
                    <a:pt x="0" y="0"/>
                    <a:pt x="0" y="479"/>
                    <a:pt x="325" y="479"/>
                  </a:cubicBezTo>
                  <a:lnTo>
                    <a:pt x="1790" y="479"/>
                  </a:lnTo>
                  <a:cubicBezTo>
                    <a:pt x="2106" y="479"/>
                    <a:pt x="2106" y="0"/>
                    <a:pt x="1790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89"/>
            <p:cNvSpPr/>
            <p:nvPr/>
          </p:nvSpPr>
          <p:spPr>
            <a:xfrm>
              <a:off x="5475910" y="2706764"/>
              <a:ext cx="80933" cy="12579"/>
            </a:xfrm>
            <a:custGeom>
              <a:avLst/>
              <a:gdLst/>
              <a:ahLst/>
              <a:cxnLst/>
              <a:rect l="l" t="t" r="r" b="b"/>
              <a:pathLst>
                <a:path w="3082" h="479" extrusionOk="0">
                  <a:moveTo>
                    <a:pt x="325" y="0"/>
                  </a:moveTo>
                  <a:cubicBezTo>
                    <a:pt x="0" y="0"/>
                    <a:pt x="0" y="479"/>
                    <a:pt x="325" y="479"/>
                  </a:cubicBezTo>
                  <a:lnTo>
                    <a:pt x="2756" y="479"/>
                  </a:lnTo>
                  <a:cubicBezTo>
                    <a:pt x="3082" y="479"/>
                    <a:pt x="3082" y="0"/>
                    <a:pt x="275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89"/>
            <p:cNvSpPr/>
            <p:nvPr/>
          </p:nvSpPr>
          <p:spPr>
            <a:xfrm>
              <a:off x="5475910" y="2681134"/>
              <a:ext cx="55304" cy="12841"/>
            </a:xfrm>
            <a:custGeom>
              <a:avLst/>
              <a:gdLst/>
              <a:ahLst/>
              <a:cxnLst/>
              <a:rect l="l" t="t" r="r" b="b"/>
              <a:pathLst>
                <a:path w="2106" h="489" extrusionOk="0">
                  <a:moveTo>
                    <a:pt x="325" y="0"/>
                  </a:moveTo>
                  <a:cubicBezTo>
                    <a:pt x="0" y="0"/>
                    <a:pt x="0" y="488"/>
                    <a:pt x="325" y="488"/>
                  </a:cubicBezTo>
                  <a:lnTo>
                    <a:pt x="1790" y="488"/>
                  </a:lnTo>
                  <a:cubicBezTo>
                    <a:pt x="2106" y="488"/>
                    <a:pt x="2106" y="0"/>
                    <a:pt x="1790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89"/>
            <p:cNvSpPr/>
            <p:nvPr/>
          </p:nvSpPr>
          <p:spPr>
            <a:xfrm>
              <a:off x="5475910" y="2655504"/>
              <a:ext cx="80933" cy="12841"/>
            </a:xfrm>
            <a:custGeom>
              <a:avLst/>
              <a:gdLst/>
              <a:ahLst/>
              <a:cxnLst/>
              <a:rect l="l" t="t" r="r" b="b"/>
              <a:pathLst>
                <a:path w="3082" h="489" extrusionOk="0">
                  <a:moveTo>
                    <a:pt x="325" y="0"/>
                  </a:moveTo>
                  <a:cubicBezTo>
                    <a:pt x="0" y="0"/>
                    <a:pt x="0" y="488"/>
                    <a:pt x="325" y="488"/>
                  </a:cubicBezTo>
                  <a:lnTo>
                    <a:pt x="2756" y="488"/>
                  </a:lnTo>
                  <a:cubicBezTo>
                    <a:pt x="3082" y="488"/>
                    <a:pt x="3082" y="0"/>
                    <a:pt x="275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89"/>
            <p:cNvSpPr/>
            <p:nvPr/>
          </p:nvSpPr>
          <p:spPr>
            <a:xfrm>
              <a:off x="5571654" y="2655504"/>
              <a:ext cx="49027" cy="12841"/>
            </a:xfrm>
            <a:custGeom>
              <a:avLst/>
              <a:gdLst/>
              <a:ahLst/>
              <a:cxnLst/>
              <a:rect l="l" t="t" r="r" b="b"/>
              <a:pathLst>
                <a:path w="1867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1541" y="488"/>
                  </a:lnTo>
                  <a:cubicBezTo>
                    <a:pt x="1867" y="488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89"/>
            <p:cNvSpPr/>
            <p:nvPr/>
          </p:nvSpPr>
          <p:spPr>
            <a:xfrm>
              <a:off x="5571654" y="2630111"/>
              <a:ext cx="49027" cy="12579"/>
            </a:xfrm>
            <a:custGeom>
              <a:avLst/>
              <a:gdLst/>
              <a:ahLst/>
              <a:cxnLst/>
              <a:rect l="l" t="t" r="r" b="b"/>
              <a:pathLst>
                <a:path w="1867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541" y="479"/>
                  </a:lnTo>
                  <a:cubicBezTo>
                    <a:pt x="1867" y="479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89"/>
            <p:cNvSpPr/>
            <p:nvPr/>
          </p:nvSpPr>
          <p:spPr>
            <a:xfrm>
              <a:off x="5571654" y="2681134"/>
              <a:ext cx="49027" cy="12841"/>
            </a:xfrm>
            <a:custGeom>
              <a:avLst/>
              <a:gdLst/>
              <a:ahLst/>
              <a:cxnLst/>
              <a:rect l="l" t="t" r="r" b="b"/>
              <a:pathLst>
                <a:path w="1867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1541" y="488"/>
                  </a:lnTo>
                  <a:cubicBezTo>
                    <a:pt x="1867" y="488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89"/>
            <p:cNvSpPr/>
            <p:nvPr/>
          </p:nvSpPr>
          <p:spPr>
            <a:xfrm>
              <a:off x="5571654" y="2706764"/>
              <a:ext cx="49027" cy="12579"/>
            </a:xfrm>
            <a:custGeom>
              <a:avLst/>
              <a:gdLst/>
              <a:ahLst/>
              <a:cxnLst/>
              <a:rect l="l" t="t" r="r" b="b"/>
              <a:pathLst>
                <a:path w="1867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541" y="479"/>
                  </a:lnTo>
                  <a:cubicBezTo>
                    <a:pt x="1867" y="479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89"/>
            <p:cNvSpPr/>
            <p:nvPr/>
          </p:nvSpPr>
          <p:spPr>
            <a:xfrm>
              <a:off x="5446236" y="2527828"/>
              <a:ext cx="76443" cy="57326"/>
            </a:xfrm>
            <a:custGeom>
              <a:avLst/>
              <a:gdLst/>
              <a:ahLst/>
              <a:cxnLst/>
              <a:rect l="l" t="t" r="r" b="b"/>
              <a:pathLst>
                <a:path w="2911" h="2183" extrusionOk="0">
                  <a:moveTo>
                    <a:pt x="967" y="0"/>
                  </a:moveTo>
                  <a:lnTo>
                    <a:pt x="967" y="488"/>
                  </a:lnTo>
                  <a:cubicBezTo>
                    <a:pt x="967" y="584"/>
                    <a:pt x="920" y="661"/>
                    <a:pt x="833" y="709"/>
                  </a:cubicBezTo>
                  <a:lnTo>
                    <a:pt x="269" y="986"/>
                  </a:lnTo>
                  <a:cubicBezTo>
                    <a:pt x="96" y="1072"/>
                    <a:pt x="1" y="1244"/>
                    <a:pt x="1" y="1426"/>
                  </a:cubicBezTo>
                  <a:lnTo>
                    <a:pt x="1" y="1943"/>
                  </a:lnTo>
                  <a:cubicBezTo>
                    <a:pt x="1" y="2077"/>
                    <a:pt x="106" y="2182"/>
                    <a:pt x="240" y="2182"/>
                  </a:cubicBezTo>
                  <a:lnTo>
                    <a:pt x="2671" y="2182"/>
                  </a:lnTo>
                  <a:cubicBezTo>
                    <a:pt x="2805" y="2182"/>
                    <a:pt x="2910" y="2077"/>
                    <a:pt x="2910" y="1943"/>
                  </a:cubicBezTo>
                  <a:lnTo>
                    <a:pt x="2910" y="1426"/>
                  </a:lnTo>
                  <a:cubicBezTo>
                    <a:pt x="2910" y="1244"/>
                    <a:pt x="2805" y="1072"/>
                    <a:pt x="2642" y="986"/>
                  </a:cubicBezTo>
                  <a:lnTo>
                    <a:pt x="2078" y="709"/>
                  </a:lnTo>
                  <a:cubicBezTo>
                    <a:pt x="1991" y="661"/>
                    <a:pt x="1944" y="584"/>
                    <a:pt x="1944" y="488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89"/>
            <p:cNvSpPr/>
            <p:nvPr/>
          </p:nvSpPr>
          <p:spPr>
            <a:xfrm>
              <a:off x="5470369" y="2527828"/>
              <a:ext cx="28177" cy="19249"/>
            </a:xfrm>
            <a:custGeom>
              <a:avLst/>
              <a:gdLst/>
              <a:ahLst/>
              <a:cxnLst/>
              <a:rect l="l" t="t" r="r" b="b"/>
              <a:pathLst>
                <a:path w="1073" h="733" extrusionOk="0">
                  <a:moveTo>
                    <a:pt x="48" y="0"/>
                  </a:moveTo>
                  <a:lnTo>
                    <a:pt x="48" y="488"/>
                  </a:lnTo>
                  <a:cubicBezTo>
                    <a:pt x="48" y="536"/>
                    <a:pt x="39" y="584"/>
                    <a:pt x="1" y="632"/>
                  </a:cubicBezTo>
                  <a:cubicBezTo>
                    <a:pt x="173" y="699"/>
                    <a:pt x="355" y="732"/>
                    <a:pt x="536" y="732"/>
                  </a:cubicBezTo>
                  <a:cubicBezTo>
                    <a:pt x="718" y="732"/>
                    <a:pt x="900" y="699"/>
                    <a:pt x="1072" y="632"/>
                  </a:cubicBezTo>
                  <a:cubicBezTo>
                    <a:pt x="1044" y="584"/>
                    <a:pt x="1025" y="536"/>
                    <a:pt x="1025" y="488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89"/>
            <p:cNvSpPr/>
            <p:nvPr/>
          </p:nvSpPr>
          <p:spPr>
            <a:xfrm>
              <a:off x="5446236" y="2547917"/>
              <a:ext cx="76443" cy="37237"/>
            </a:xfrm>
            <a:custGeom>
              <a:avLst/>
              <a:gdLst/>
              <a:ahLst/>
              <a:cxnLst/>
              <a:rect l="l" t="t" r="r" b="b"/>
              <a:pathLst>
                <a:path w="2911" h="1418" extrusionOk="0">
                  <a:moveTo>
                    <a:pt x="709" y="1"/>
                  </a:moveTo>
                  <a:lnTo>
                    <a:pt x="269" y="221"/>
                  </a:lnTo>
                  <a:cubicBezTo>
                    <a:pt x="96" y="307"/>
                    <a:pt x="1" y="479"/>
                    <a:pt x="1" y="661"/>
                  </a:cubicBezTo>
                  <a:lnTo>
                    <a:pt x="1" y="1178"/>
                  </a:lnTo>
                  <a:cubicBezTo>
                    <a:pt x="1" y="1312"/>
                    <a:pt x="106" y="1417"/>
                    <a:pt x="240" y="1417"/>
                  </a:cubicBezTo>
                  <a:lnTo>
                    <a:pt x="2671" y="1417"/>
                  </a:lnTo>
                  <a:cubicBezTo>
                    <a:pt x="2795" y="1417"/>
                    <a:pt x="2910" y="1312"/>
                    <a:pt x="2910" y="1178"/>
                  </a:cubicBezTo>
                  <a:lnTo>
                    <a:pt x="2910" y="661"/>
                  </a:lnTo>
                  <a:cubicBezTo>
                    <a:pt x="2910" y="479"/>
                    <a:pt x="2805" y="307"/>
                    <a:pt x="2642" y="221"/>
                  </a:cubicBezTo>
                  <a:lnTo>
                    <a:pt x="2202" y="1"/>
                  </a:lnTo>
                  <a:cubicBezTo>
                    <a:pt x="2011" y="240"/>
                    <a:pt x="1733" y="360"/>
                    <a:pt x="1455" y="360"/>
                  </a:cubicBezTo>
                  <a:cubicBezTo>
                    <a:pt x="1178" y="360"/>
                    <a:pt x="900" y="240"/>
                    <a:pt x="709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89"/>
            <p:cNvSpPr/>
            <p:nvPr/>
          </p:nvSpPr>
          <p:spPr>
            <a:xfrm>
              <a:off x="5446000" y="2559235"/>
              <a:ext cx="19380" cy="25919"/>
            </a:xfrm>
            <a:custGeom>
              <a:avLst/>
              <a:gdLst/>
              <a:ahLst/>
              <a:cxnLst/>
              <a:rect l="l" t="t" r="r" b="b"/>
              <a:pathLst>
                <a:path w="738" h="987" extrusionOk="0">
                  <a:moveTo>
                    <a:pt x="58" y="1"/>
                  </a:moveTo>
                  <a:cubicBezTo>
                    <a:pt x="19" y="68"/>
                    <a:pt x="0" y="154"/>
                    <a:pt x="0" y="230"/>
                  </a:cubicBezTo>
                  <a:lnTo>
                    <a:pt x="0" y="747"/>
                  </a:lnTo>
                  <a:cubicBezTo>
                    <a:pt x="0" y="881"/>
                    <a:pt x="105" y="986"/>
                    <a:pt x="239" y="986"/>
                  </a:cubicBezTo>
                  <a:lnTo>
                    <a:pt x="728" y="986"/>
                  </a:lnTo>
                  <a:lnTo>
                    <a:pt x="737" y="747"/>
                  </a:lnTo>
                  <a:cubicBezTo>
                    <a:pt x="737" y="594"/>
                    <a:pt x="661" y="450"/>
                    <a:pt x="536" y="364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89"/>
            <p:cNvSpPr/>
            <p:nvPr/>
          </p:nvSpPr>
          <p:spPr>
            <a:xfrm>
              <a:off x="5503536" y="2559235"/>
              <a:ext cx="19380" cy="25919"/>
            </a:xfrm>
            <a:custGeom>
              <a:avLst/>
              <a:gdLst/>
              <a:ahLst/>
              <a:cxnLst/>
              <a:rect l="l" t="t" r="r" b="b"/>
              <a:pathLst>
                <a:path w="738" h="987" extrusionOk="0">
                  <a:moveTo>
                    <a:pt x="680" y="1"/>
                  </a:moveTo>
                  <a:lnTo>
                    <a:pt x="202" y="364"/>
                  </a:lnTo>
                  <a:cubicBezTo>
                    <a:pt x="77" y="450"/>
                    <a:pt x="1" y="594"/>
                    <a:pt x="1" y="747"/>
                  </a:cubicBezTo>
                  <a:lnTo>
                    <a:pt x="10" y="747"/>
                  </a:lnTo>
                  <a:lnTo>
                    <a:pt x="10" y="986"/>
                  </a:lnTo>
                  <a:lnTo>
                    <a:pt x="498" y="986"/>
                  </a:lnTo>
                  <a:cubicBezTo>
                    <a:pt x="632" y="986"/>
                    <a:pt x="738" y="881"/>
                    <a:pt x="738" y="747"/>
                  </a:cubicBezTo>
                  <a:lnTo>
                    <a:pt x="738" y="230"/>
                  </a:lnTo>
                  <a:cubicBezTo>
                    <a:pt x="738" y="154"/>
                    <a:pt x="719" y="68"/>
                    <a:pt x="680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89"/>
            <p:cNvSpPr/>
            <p:nvPr/>
          </p:nvSpPr>
          <p:spPr>
            <a:xfrm>
              <a:off x="5458815" y="2476569"/>
              <a:ext cx="51286" cy="57825"/>
            </a:xfrm>
            <a:custGeom>
              <a:avLst/>
              <a:gdLst/>
              <a:ahLst/>
              <a:cxnLst/>
              <a:rect l="l" t="t" r="r" b="b"/>
              <a:pathLst>
                <a:path w="1953" h="2202" extrusionOk="0">
                  <a:moveTo>
                    <a:pt x="737" y="0"/>
                  </a:moveTo>
                  <a:cubicBezTo>
                    <a:pt x="335" y="0"/>
                    <a:pt x="0" y="325"/>
                    <a:pt x="0" y="737"/>
                  </a:cubicBezTo>
                  <a:lnTo>
                    <a:pt x="0" y="1225"/>
                  </a:lnTo>
                  <a:cubicBezTo>
                    <a:pt x="0" y="1761"/>
                    <a:pt x="441" y="2201"/>
                    <a:pt x="976" y="2201"/>
                  </a:cubicBezTo>
                  <a:cubicBezTo>
                    <a:pt x="1512" y="2201"/>
                    <a:pt x="1953" y="1761"/>
                    <a:pt x="1953" y="1215"/>
                  </a:cubicBezTo>
                  <a:lnTo>
                    <a:pt x="1953" y="737"/>
                  </a:lnTo>
                  <a:cubicBezTo>
                    <a:pt x="1953" y="325"/>
                    <a:pt x="1618" y="0"/>
                    <a:pt x="121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89"/>
            <p:cNvSpPr/>
            <p:nvPr/>
          </p:nvSpPr>
          <p:spPr>
            <a:xfrm>
              <a:off x="5458867" y="2476569"/>
              <a:ext cx="35162" cy="57536"/>
            </a:xfrm>
            <a:custGeom>
              <a:avLst/>
              <a:gdLst/>
              <a:ahLst/>
              <a:cxnLst/>
              <a:rect l="l" t="t" r="r" b="b"/>
              <a:pathLst>
                <a:path w="1339" h="2191" extrusionOk="0">
                  <a:moveTo>
                    <a:pt x="735" y="0"/>
                  </a:moveTo>
                  <a:cubicBezTo>
                    <a:pt x="333" y="0"/>
                    <a:pt x="8" y="325"/>
                    <a:pt x="8" y="737"/>
                  </a:cubicBezTo>
                  <a:lnTo>
                    <a:pt x="8" y="1215"/>
                  </a:lnTo>
                  <a:cubicBezTo>
                    <a:pt x="0" y="1772"/>
                    <a:pt x="460" y="2191"/>
                    <a:pt x="970" y="2191"/>
                  </a:cubicBezTo>
                  <a:cubicBezTo>
                    <a:pt x="1092" y="2191"/>
                    <a:pt x="1216" y="2167"/>
                    <a:pt x="1338" y="2115"/>
                  </a:cubicBezTo>
                  <a:cubicBezTo>
                    <a:pt x="974" y="1971"/>
                    <a:pt x="735" y="1617"/>
                    <a:pt x="735" y="1225"/>
                  </a:cubicBezTo>
                  <a:lnTo>
                    <a:pt x="735" y="737"/>
                  </a:lnTo>
                  <a:cubicBezTo>
                    <a:pt x="735" y="373"/>
                    <a:pt x="984" y="77"/>
                    <a:pt x="1338" y="19"/>
                  </a:cubicBezTo>
                  <a:cubicBezTo>
                    <a:pt x="1300" y="10"/>
                    <a:pt x="1262" y="0"/>
                    <a:pt x="122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89"/>
            <p:cNvSpPr/>
            <p:nvPr/>
          </p:nvSpPr>
          <p:spPr>
            <a:xfrm>
              <a:off x="5458815" y="2476569"/>
              <a:ext cx="51286" cy="25656"/>
            </a:xfrm>
            <a:custGeom>
              <a:avLst/>
              <a:gdLst/>
              <a:ahLst/>
              <a:cxnLst/>
              <a:rect l="l" t="t" r="r" b="b"/>
              <a:pathLst>
                <a:path w="1953" h="977" extrusionOk="0">
                  <a:moveTo>
                    <a:pt x="737" y="0"/>
                  </a:moveTo>
                  <a:cubicBezTo>
                    <a:pt x="335" y="0"/>
                    <a:pt x="0" y="325"/>
                    <a:pt x="0" y="737"/>
                  </a:cubicBezTo>
                  <a:cubicBezTo>
                    <a:pt x="0" y="737"/>
                    <a:pt x="737" y="976"/>
                    <a:pt x="1953" y="976"/>
                  </a:cubicBezTo>
                  <a:lnTo>
                    <a:pt x="1953" y="737"/>
                  </a:lnTo>
                  <a:cubicBezTo>
                    <a:pt x="1953" y="325"/>
                    <a:pt x="1618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89"/>
            <p:cNvSpPr/>
            <p:nvPr/>
          </p:nvSpPr>
          <p:spPr>
            <a:xfrm>
              <a:off x="5459051" y="2476569"/>
              <a:ext cx="34978" cy="23398"/>
            </a:xfrm>
            <a:custGeom>
              <a:avLst/>
              <a:gdLst/>
              <a:ahLst/>
              <a:cxnLst/>
              <a:rect l="l" t="t" r="r" b="b"/>
              <a:pathLst>
                <a:path w="1332" h="891" extrusionOk="0">
                  <a:moveTo>
                    <a:pt x="728" y="0"/>
                  </a:moveTo>
                  <a:cubicBezTo>
                    <a:pt x="326" y="0"/>
                    <a:pt x="1" y="325"/>
                    <a:pt x="1" y="737"/>
                  </a:cubicBezTo>
                  <a:cubicBezTo>
                    <a:pt x="240" y="804"/>
                    <a:pt x="479" y="852"/>
                    <a:pt x="728" y="890"/>
                  </a:cubicBezTo>
                  <a:lnTo>
                    <a:pt x="728" y="737"/>
                  </a:lnTo>
                  <a:cubicBezTo>
                    <a:pt x="728" y="373"/>
                    <a:pt x="977" y="77"/>
                    <a:pt x="1331" y="19"/>
                  </a:cubicBezTo>
                  <a:cubicBezTo>
                    <a:pt x="1293" y="10"/>
                    <a:pt x="1255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8" name="Google Shape;13398;p89"/>
          <p:cNvGrpSpPr/>
          <p:nvPr/>
        </p:nvGrpSpPr>
        <p:grpSpPr>
          <a:xfrm>
            <a:off x="5743289" y="2439122"/>
            <a:ext cx="444871" cy="316407"/>
            <a:chOff x="5743289" y="2439122"/>
            <a:chExt cx="444871" cy="316407"/>
          </a:xfrm>
        </p:grpSpPr>
        <p:sp>
          <p:nvSpPr>
            <p:cNvPr id="13399" name="Google Shape;13399;p89"/>
            <p:cNvSpPr/>
            <p:nvPr/>
          </p:nvSpPr>
          <p:spPr>
            <a:xfrm>
              <a:off x="5999902" y="2549177"/>
              <a:ext cx="137497" cy="130722"/>
            </a:xfrm>
            <a:custGeom>
              <a:avLst/>
              <a:gdLst/>
              <a:ahLst/>
              <a:cxnLst/>
              <a:rect l="l" t="t" r="r" b="b"/>
              <a:pathLst>
                <a:path w="5236" h="4978" extrusionOk="0">
                  <a:moveTo>
                    <a:pt x="1838" y="1"/>
                  </a:moveTo>
                  <a:lnTo>
                    <a:pt x="1838" y="441"/>
                  </a:lnTo>
                  <a:cubicBezTo>
                    <a:pt x="1838" y="556"/>
                    <a:pt x="1761" y="661"/>
                    <a:pt x="1646" y="690"/>
                  </a:cubicBezTo>
                  <a:lnTo>
                    <a:pt x="574" y="996"/>
                  </a:lnTo>
                  <a:cubicBezTo>
                    <a:pt x="239" y="1092"/>
                    <a:pt x="0" y="1398"/>
                    <a:pt x="0" y="1752"/>
                  </a:cubicBezTo>
                  <a:lnTo>
                    <a:pt x="0" y="4977"/>
                  </a:lnTo>
                  <a:lnTo>
                    <a:pt x="4192" y="4977"/>
                  </a:lnTo>
                  <a:cubicBezTo>
                    <a:pt x="4766" y="4977"/>
                    <a:pt x="5235" y="4508"/>
                    <a:pt x="5235" y="3934"/>
                  </a:cubicBezTo>
                  <a:lnTo>
                    <a:pt x="5235" y="1752"/>
                  </a:lnTo>
                  <a:cubicBezTo>
                    <a:pt x="5235" y="1408"/>
                    <a:pt x="5015" y="1101"/>
                    <a:pt x="4680" y="996"/>
                  </a:cubicBezTo>
                  <a:lnTo>
                    <a:pt x="3599" y="690"/>
                  </a:lnTo>
                  <a:cubicBezTo>
                    <a:pt x="3484" y="661"/>
                    <a:pt x="3407" y="556"/>
                    <a:pt x="3407" y="441"/>
                  </a:cubicBezTo>
                  <a:lnTo>
                    <a:pt x="340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89"/>
            <p:cNvSpPr/>
            <p:nvPr/>
          </p:nvSpPr>
          <p:spPr>
            <a:xfrm>
              <a:off x="6000138" y="2570054"/>
              <a:ext cx="137497" cy="110082"/>
            </a:xfrm>
            <a:custGeom>
              <a:avLst/>
              <a:gdLst/>
              <a:ahLst/>
              <a:cxnLst/>
              <a:rect l="l" t="t" r="r" b="b"/>
              <a:pathLst>
                <a:path w="5236" h="4192" extrusionOk="0">
                  <a:moveTo>
                    <a:pt x="1264" y="0"/>
                  </a:moveTo>
                  <a:lnTo>
                    <a:pt x="575" y="201"/>
                  </a:lnTo>
                  <a:cubicBezTo>
                    <a:pt x="230" y="297"/>
                    <a:pt x="1" y="603"/>
                    <a:pt x="1" y="957"/>
                  </a:cubicBezTo>
                  <a:lnTo>
                    <a:pt x="1" y="4192"/>
                  </a:lnTo>
                  <a:lnTo>
                    <a:pt x="4193" y="4192"/>
                  </a:lnTo>
                  <a:cubicBezTo>
                    <a:pt x="4767" y="4182"/>
                    <a:pt x="5236" y="3713"/>
                    <a:pt x="5236" y="3139"/>
                  </a:cubicBezTo>
                  <a:lnTo>
                    <a:pt x="5236" y="957"/>
                  </a:lnTo>
                  <a:cubicBezTo>
                    <a:pt x="5236" y="603"/>
                    <a:pt x="5006" y="297"/>
                    <a:pt x="4671" y="201"/>
                  </a:cubicBezTo>
                  <a:lnTo>
                    <a:pt x="3972" y="0"/>
                  </a:lnTo>
                  <a:cubicBezTo>
                    <a:pt x="3671" y="517"/>
                    <a:pt x="3147" y="775"/>
                    <a:pt x="2622" y="775"/>
                  </a:cubicBezTo>
                  <a:cubicBezTo>
                    <a:pt x="2097" y="775"/>
                    <a:pt x="1570" y="517"/>
                    <a:pt x="1264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89"/>
            <p:cNvSpPr/>
            <p:nvPr/>
          </p:nvSpPr>
          <p:spPr>
            <a:xfrm>
              <a:off x="6046645" y="2549177"/>
              <a:ext cx="44511" cy="20640"/>
            </a:xfrm>
            <a:custGeom>
              <a:avLst/>
              <a:gdLst/>
              <a:ahLst/>
              <a:cxnLst/>
              <a:rect l="l" t="t" r="r" b="b"/>
              <a:pathLst>
                <a:path w="1695" h="786" extrusionOk="0">
                  <a:moveTo>
                    <a:pt x="67" y="1"/>
                  </a:moveTo>
                  <a:lnTo>
                    <a:pt x="67" y="441"/>
                  </a:lnTo>
                  <a:cubicBezTo>
                    <a:pt x="58" y="498"/>
                    <a:pt x="39" y="556"/>
                    <a:pt x="0" y="604"/>
                  </a:cubicBezTo>
                  <a:cubicBezTo>
                    <a:pt x="268" y="728"/>
                    <a:pt x="555" y="786"/>
                    <a:pt x="852" y="786"/>
                  </a:cubicBezTo>
                  <a:cubicBezTo>
                    <a:pt x="1139" y="786"/>
                    <a:pt x="1426" y="728"/>
                    <a:pt x="1694" y="604"/>
                  </a:cubicBezTo>
                  <a:cubicBezTo>
                    <a:pt x="1656" y="556"/>
                    <a:pt x="1637" y="498"/>
                    <a:pt x="1637" y="441"/>
                  </a:cubicBezTo>
                  <a:lnTo>
                    <a:pt x="163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89"/>
            <p:cNvSpPr/>
            <p:nvPr/>
          </p:nvSpPr>
          <p:spPr>
            <a:xfrm>
              <a:off x="6020753" y="2452935"/>
              <a:ext cx="34453" cy="75681"/>
            </a:xfrm>
            <a:custGeom>
              <a:avLst/>
              <a:gdLst/>
              <a:ahLst/>
              <a:cxnLst/>
              <a:rect l="l" t="t" r="r" b="b"/>
              <a:pathLst>
                <a:path w="1312" h="2882" extrusionOk="0">
                  <a:moveTo>
                    <a:pt x="785" y="0"/>
                  </a:moveTo>
                  <a:cubicBezTo>
                    <a:pt x="355" y="0"/>
                    <a:pt x="0" y="355"/>
                    <a:pt x="0" y="785"/>
                  </a:cubicBezTo>
                  <a:lnTo>
                    <a:pt x="0" y="967"/>
                  </a:lnTo>
                  <a:cubicBezTo>
                    <a:pt x="0" y="1197"/>
                    <a:pt x="39" y="1417"/>
                    <a:pt x="106" y="1637"/>
                  </a:cubicBezTo>
                  <a:lnTo>
                    <a:pt x="527" y="2881"/>
                  </a:lnTo>
                  <a:lnTo>
                    <a:pt x="1312" y="288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89"/>
            <p:cNvSpPr/>
            <p:nvPr/>
          </p:nvSpPr>
          <p:spPr>
            <a:xfrm>
              <a:off x="6034565" y="2446159"/>
              <a:ext cx="82456" cy="82456"/>
            </a:xfrm>
            <a:custGeom>
              <a:avLst/>
              <a:gdLst/>
              <a:ahLst/>
              <a:cxnLst/>
              <a:rect l="l" t="t" r="r" b="b"/>
              <a:pathLst>
                <a:path w="3140" h="3140" extrusionOk="0">
                  <a:moveTo>
                    <a:pt x="786" y="0"/>
                  </a:moveTo>
                  <a:cubicBezTo>
                    <a:pt x="355" y="0"/>
                    <a:pt x="1" y="354"/>
                    <a:pt x="1" y="785"/>
                  </a:cubicBezTo>
                  <a:cubicBezTo>
                    <a:pt x="1" y="1072"/>
                    <a:pt x="231" y="1311"/>
                    <a:pt x="527" y="1311"/>
                  </a:cubicBezTo>
                  <a:lnTo>
                    <a:pt x="2623" y="3139"/>
                  </a:lnTo>
                  <a:lnTo>
                    <a:pt x="3063" y="1589"/>
                  </a:lnTo>
                  <a:cubicBezTo>
                    <a:pt x="3111" y="1397"/>
                    <a:pt x="3140" y="1206"/>
                    <a:pt x="3140" y="1014"/>
                  </a:cubicBezTo>
                  <a:lnTo>
                    <a:pt x="3140" y="526"/>
                  </a:lnTo>
                  <a:cubicBezTo>
                    <a:pt x="3140" y="239"/>
                    <a:pt x="2910" y="0"/>
                    <a:pt x="2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89"/>
            <p:cNvSpPr/>
            <p:nvPr/>
          </p:nvSpPr>
          <p:spPr>
            <a:xfrm>
              <a:off x="6027528" y="2480324"/>
              <a:ext cx="82982" cy="75681"/>
            </a:xfrm>
            <a:custGeom>
              <a:avLst/>
              <a:gdLst/>
              <a:ahLst/>
              <a:cxnLst/>
              <a:rect l="l" t="t" r="r" b="b"/>
              <a:pathLst>
                <a:path w="3160" h="2882" extrusionOk="0">
                  <a:moveTo>
                    <a:pt x="1015" y="1"/>
                  </a:moveTo>
                  <a:cubicBezTo>
                    <a:pt x="872" y="1"/>
                    <a:pt x="738" y="58"/>
                    <a:pt x="642" y="154"/>
                  </a:cubicBezTo>
                  <a:lnTo>
                    <a:pt x="164" y="632"/>
                  </a:lnTo>
                  <a:cubicBezTo>
                    <a:pt x="58" y="737"/>
                    <a:pt x="1" y="871"/>
                    <a:pt x="10" y="1005"/>
                  </a:cubicBezTo>
                  <a:lnTo>
                    <a:pt x="10" y="1312"/>
                  </a:lnTo>
                  <a:cubicBezTo>
                    <a:pt x="10" y="2183"/>
                    <a:pt x="709" y="2881"/>
                    <a:pt x="1580" y="2881"/>
                  </a:cubicBezTo>
                  <a:cubicBezTo>
                    <a:pt x="1586" y="2881"/>
                    <a:pt x="1592" y="2881"/>
                    <a:pt x="1597" y="2881"/>
                  </a:cubicBezTo>
                  <a:cubicBezTo>
                    <a:pt x="2460" y="2881"/>
                    <a:pt x="3159" y="2177"/>
                    <a:pt x="3150" y="1312"/>
                  </a:cubicBezTo>
                  <a:lnTo>
                    <a:pt x="3150" y="977"/>
                  </a:lnTo>
                  <a:cubicBezTo>
                    <a:pt x="3150" y="833"/>
                    <a:pt x="3102" y="699"/>
                    <a:pt x="3006" y="603"/>
                  </a:cubicBezTo>
                  <a:cubicBezTo>
                    <a:pt x="2594" y="211"/>
                    <a:pt x="1858" y="29"/>
                    <a:pt x="101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89"/>
            <p:cNvSpPr/>
            <p:nvPr/>
          </p:nvSpPr>
          <p:spPr>
            <a:xfrm>
              <a:off x="6027528" y="2480586"/>
              <a:ext cx="82456" cy="74158"/>
            </a:xfrm>
            <a:custGeom>
              <a:avLst/>
              <a:gdLst/>
              <a:ahLst/>
              <a:cxnLst/>
              <a:rect l="l" t="t" r="r" b="b"/>
              <a:pathLst>
                <a:path w="3140" h="2824" extrusionOk="0">
                  <a:moveTo>
                    <a:pt x="1015" y="0"/>
                  </a:moveTo>
                  <a:cubicBezTo>
                    <a:pt x="872" y="0"/>
                    <a:pt x="728" y="58"/>
                    <a:pt x="633" y="153"/>
                  </a:cubicBezTo>
                  <a:lnTo>
                    <a:pt x="154" y="632"/>
                  </a:lnTo>
                  <a:cubicBezTo>
                    <a:pt x="58" y="737"/>
                    <a:pt x="1" y="871"/>
                    <a:pt x="1" y="1005"/>
                  </a:cubicBezTo>
                  <a:lnTo>
                    <a:pt x="1" y="1311"/>
                  </a:lnTo>
                  <a:cubicBezTo>
                    <a:pt x="1" y="2010"/>
                    <a:pt x="460" y="2632"/>
                    <a:pt x="1140" y="2823"/>
                  </a:cubicBezTo>
                  <a:cubicBezTo>
                    <a:pt x="910" y="2546"/>
                    <a:pt x="786" y="2192"/>
                    <a:pt x="786" y="1838"/>
                  </a:cubicBezTo>
                  <a:lnTo>
                    <a:pt x="795" y="1062"/>
                  </a:lnTo>
                  <a:cubicBezTo>
                    <a:pt x="786" y="768"/>
                    <a:pt x="1025" y="535"/>
                    <a:pt x="1316" y="535"/>
                  </a:cubicBezTo>
                  <a:cubicBezTo>
                    <a:pt x="1327" y="535"/>
                    <a:pt x="1339" y="535"/>
                    <a:pt x="1350" y="536"/>
                  </a:cubicBezTo>
                  <a:cubicBezTo>
                    <a:pt x="1877" y="565"/>
                    <a:pt x="2661" y="651"/>
                    <a:pt x="3140" y="890"/>
                  </a:cubicBezTo>
                  <a:cubicBezTo>
                    <a:pt x="3130" y="785"/>
                    <a:pt x="3073" y="680"/>
                    <a:pt x="2996" y="603"/>
                  </a:cubicBezTo>
                  <a:cubicBezTo>
                    <a:pt x="2594" y="201"/>
                    <a:pt x="1848" y="29"/>
                    <a:pt x="101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89"/>
            <p:cNvSpPr/>
            <p:nvPr/>
          </p:nvSpPr>
          <p:spPr>
            <a:xfrm>
              <a:off x="6000138" y="2583368"/>
              <a:ext cx="27415" cy="96768"/>
            </a:xfrm>
            <a:custGeom>
              <a:avLst/>
              <a:gdLst/>
              <a:ahLst/>
              <a:cxnLst/>
              <a:rect l="l" t="t" r="r" b="b"/>
              <a:pathLst>
                <a:path w="1044" h="3685" extrusionOk="0">
                  <a:moveTo>
                    <a:pt x="144" y="0"/>
                  </a:moveTo>
                  <a:cubicBezTo>
                    <a:pt x="49" y="134"/>
                    <a:pt x="1" y="287"/>
                    <a:pt x="1" y="450"/>
                  </a:cubicBezTo>
                  <a:lnTo>
                    <a:pt x="1" y="3685"/>
                  </a:lnTo>
                  <a:lnTo>
                    <a:pt x="1044" y="3685"/>
                  </a:lnTo>
                  <a:lnTo>
                    <a:pt x="1044" y="1235"/>
                  </a:lnTo>
                  <a:cubicBezTo>
                    <a:pt x="1044" y="1024"/>
                    <a:pt x="967" y="823"/>
                    <a:pt x="814" y="68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89"/>
            <p:cNvSpPr/>
            <p:nvPr/>
          </p:nvSpPr>
          <p:spPr>
            <a:xfrm>
              <a:off x="6075794" y="2583368"/>
              <a:ext cx="61842" cy="96532"/>
            </a:xfrm>
            <a:custGeom>
              <a:avLst/>
              <a:gdLst/>
              <a:ahLst/>
              <a:cxnLst/>
              <a:rect l="l" t="t" r="r" b="b"/>
              <a:pathLst>
                <a:path w="2355" h="3676" extrusionOk="0">
                  <a:moveTo>
                    <a:pt x="2211" y="0"/>
                  </a:moveTo>
                  <a:lnTo>
                    <a:pt x="1541" y="680"/>
                  </a:lnTo>
                  <a:cubicBezTo>
                    <a:pt x="1388" y="823"/>
                    <a:pt x="1312" y="1024"/>
                    <a:pt x="1312" y="1235"/>
                  </a:cubicBezTo>
                  <a:lnTo>
                    <a:pt x="1312" y="2364"/>
                  </a:lnTo>
                  <a:cubicBezTo>
                    <a:pt x="1312" y="2508"/>
                    <a:pt x="1187" y="2632"/>
                    <a:pt x="1044" y="2632"/>
                  </a:cubicBezTo>
                  <a:lnTo>
                    <a:pt x="0" y="2632"/>
                  </a:lnTo>
                  <a:lnTo>
                    <a:pt x="0" y="3675"/>
                  </a:lnTo>
                  <a:lnTo>
                    <a:pt x="1312" y="3675"/>
                  </a:lnTo>
                  <a:cubicBezTo>
                    <a:pt x="1886" y="3675"/>
                    <a:pt x="2355" y="3206"/>
                    <a:pt x="2355" y="2632"/>
                  </a:cubicBezTo>
                  <a:lnTo>
                    <a:pt x="2355" y="450"/>
                  </a:lnTo>
                  <a:cubicBezTo>
                    <a:pt x="2355" y="287"/>
                    <a:pt x="2307" y="134"/>
                    <a:pt x="221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89"/>
            <p:cNvSpPr/>
            <p:nvPr/>
          </p:nvSpPr>
          <p:spPr>
            <a:xfrm>
              <a:off x="5766424" y="2686649"/>
              <a:ext cx="398863" cy="20903"/>
            </a:xfrm>
            <a:custGeom>
              <a:avLst/>
              <a:gdLst/>
              <a:ahLst/>
              <a:cxnLst/>
              <a:rect l="l" t="t" r="r" b="b"/>
              <a:pathLst>
                <a:path w="15189" h="796" extrusionOk="0">
                  <a:moveTo>
                    <a:pt x="0" y="1"/>
                  </a:moveTo>
                  <a:lnTo>
                    <a:pt x="0" y="795"/>
                  </a:lnTo>
                  <a:lnTo>
                    <a:pt x="15188" y="795"/>
                  </a:lnTo>
                  <a:lnTo>
                    <a:pt x="15188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89"/>
            <p:cNvSpPr/>
            <p:nvPr/>
          </p:nvSpPr>
          <p:spPr>
            <a:xfrm>
              <a:off x="5759387" y="2686649"/>
              <a:ext cx="13839" cy="68880"/>
            </a:xfrm>
            <a:custGeom>
              <a:avLst/>
              <a:gdLst/>
              <a:ahLst/>
              <a:cxnLst/>
              <a:rect l="l" t="t" r="r" b="b"/>
              <a:pathLst>
                <a:path w="527" h="2623" extrusionOk="0">
                  <a:moveTo>
                    <a:pt x="0" y="1"/>
                  </a:moveTo>
                  <a:lnTo>
                    <a:pt x="0" y="2365"/>
                  </a:lnTo>
                  <a:cubicBezTo>
                    <a:pt x="0" y="2537"/>
                    <a:pt x="132" y="2623"/>
                    <a:pt x="264" y="2623"/>
                  </a:cubicBezTo>
                  <a:cubicBezTo>
                    <a:pt x="395" y="2623"/>
                    <a:pt x="527" y="2537"/>
                    <a:pt x="527" y="2365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89"/>
            <p:cNvSpPr/>
            <p:nvPr/>
          </p:nvSpPr>
          <p:spPr>
            <a:xfrm>
              <a:off x="6158224" y="2686649"/>
              <a:ext cx="13839" cy="68880"/>
            </a:xfrm>
            <a:custGeom>
              <a:avLst/>
              <a:gdLst/>
              <a:ahLst/>
              <a:cxnLst/>
              <a:rect l="l" t="t" r="r" b="b"/>
              <a:pathLst>
                <a:path w="527" h="2623" extrusionOk="0">
                  <a:moveTo>
                    <a:pt x="0" y="1"/>
                  </a:moveTo>
                  <a:lnTo>
                    <a:pt x="0" y="2365"/>
                  </a:lnTo>
                  <a:cubicBezTo>
                    <a:pt x="0" y="2537"/>
                    <a:pt x="132" y="2623"/>
                    <a:pt x="264" y="2623"/>
                  </a:cubicBezTo>
                  <a:cubicBezTo>
                    <a:pt x="395" y="2623"/>
                    <a:pt x="527" y="2537"/>
                    <a:pt x="527" y="2365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89"/>
            <p:cNvSpPr/>
            <p:nvPr/>
          </p:nvSpPr>
          <p:spPr>
            <a:xfrm>
              <a:off x="5759387" y="2686649"/>
              <a:ext cx="13839" cy="20903"/>
            </a:xfrm>
            <a:custGeom>
              <a:avLst/>
              <a:gdLst/>
              <a:ahLst/>
              <a:cxnLst/>
              <a:rect l="l" t="t" r="r" b="b"/>
              <a:pathLst>
                <a:path w="527" h="796" extrusionOk="0">
                  <a:moveTo>
                    <a:pt x="0" y="1"/>
                  </a:moveTo>
                  <a:lnTo>
                    <a:pt x="0" y="795"/>
                  </a:lnTo>
                  <a:lnTo>
                    <a:pt x="527" y="79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89"/>
            <p:cNvSpPr/>
            <p:nvPr/>
          </p:nvSpPr>
          <p:spPr>
            <a:xfrm>
              <a:off x="6158224" y="2686649"/>
              <a:ext cx="13839" cy="20903"/>
            </a:xfrm>
            <a:custGeom>
              <a:avLst/>
              <a:gdLst/>
              <a:ahLst/>
              <a:cxnLst/>
              <a:rect l="l" t="t" r="r" b="b"/>
              <a:pathLst>
                <a:path w="527" h="796" extrusionOk="0">
                  <a:moveTo>
                    <a:pt x="0" y="1"/>
                  </a:moveTo>
                  <a:lnTo>
                    <a:pt x="0" y="795"/>
                  </a:lnTo>
                  <a:lnTo>
                    <a:pt x="527" y="79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89"/>
            <p:cNvSpPr/>
            <p:nvPr/>
          </p:nvSpPr>
          <p:spPr>
            <a:xfrm>
              <a:off x="5743289" y="2679873"/>
              <a:ext cx="444871" cy="13839"/>
            </a:xfrm>
            <a:custGeom>
              <a:avLst/>
              <a:gdLst/>
              <a:ahLst/>
              <a:cxnLst/>
              <a:rect l="l" t="t" r="r" b="b"/>
              <a:pathLst>
                <a:path w="16941" h="527" extrusionOk="0">
                  <a:moveTo>
                    <a:pt x="355" y="0"/>
                  </a:moveTo>
                  <a:cubicBezTo>
                    <a:pt x="1" y="0"/>
                    <a:pt x="1" y="527"/>
                    <a:pt x="355" y="527"/>
                  </a:cubicBezTo>
                  <a:lnTo>
                    <a:pt x="16586" y="527"/>
                  </a:lnTo>
                  <a:cubicBezTo>
                    <a:pt x="16940" y="527"/>
                    <a:pt x="16940" y="0"/>
                    <a:pt x="1658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89"/>
            <p:cNvSpPr/>
            <p:nvPr/>
          </p:nvSpPr>
          <p:spPr>
            <a:xfrm>
              <a:off x="6068992" y="2666034"/>
              <a:ext cx="41254" cy="13865"/>
            </a:xfrm>
            <a:custGeom>
              <a:avLst/>
              <a:gdLst/>
              <a:ahLst/>
              <a:cxnLst/>
              <a:rect l="l" t="t" r="r" b="b"/>
              <a:pathLst>
                <a:path w="1571" h="528" extrusionOk="0">
                  <a:moveTo>
                    <a:pt x="1" y="1"/>
                  </a:moveTo>
                  <a:lnTo>
                    <a:pt x="1" y="527"/>
                  </a:lnTo>
                  <a:lnTo>
                    <a:pt x="1312" y="527"/>
                  </a:lnTo>
                  <a:cubicBezTo>
                    <a:pt x="1456" y="527"/>
                    <a:pt x="1571" y="412"/>
                    <a:pt x="1571" y="269"/>
                  </a:cubicBezTo>
                  <a:cubicBezTo>
                    <a:pt x="1571" y="125"/>
                    <a:pt x="1456" y="1"/>
                    <a:pt x="131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89"/>
            <p:cNvSpPr/>
            <p:nvPr/>
          </p:nvSpPr>
          <p:spPr>
            <a:xfrm>
              <a:off x="5986326" y="2611020"/>
              <a:ext cx="96269" cy="68880"/>
            </a:xfrm>
            <a:custGeom>
              <a:avLst/>
              <a:gdLst/>
              <a:ahLst/>
              <a:cxnLst/>
              <a:rect l="l" t="t" r="r" b="b"/>
              <a:pathLst>
                <a:path w="3666" h="2623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lnTo>
                    <a:pt x="0" y="2364"/>
                  </a:lnTo>
                  <a:cubicBezTo>
                    <a:pt x="0" y="2507"/>
                    <a:pt x="125" y="2622"/>
                    <a:pt x="268" y="2622"/>
                  </a:cubicBezTo>
                  <a:lnTo>
                    <a:pt x="3407" y="2622"/>
                  </a:lnTo>
                  <a:cubicBezTo>
                    <a:pt x="3551" y="2622"/>
                    <a:pt x="3666" y="2507"/>
                    <a:pt x="3666" y="2364"/>
                  </a:cubicBezTo>
                  <a:lnTo>
                    <a:pt x="3666" y="268"/>
                  </a:lnTo>
                  <a:cubicBezTo>
                    <a:pt x="3666" y="125"/>
                    <a:pt x="3551" y="0"/>
                    <a:pt x="340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89"/>
            <p:cNvSpPr/>
            <p:nvPr/>
          </p:nvSpPr>
          <p:spPr>
            <a:xfrm>
              <a:off x="6025269" y="2638645"/>
              <a:ext cx="18382" cy="13865"/>
            </a:xfrm>
            <a:custGeom>
              <a:avLst/>
              <a:gdLst/>
              <a:ahLst/>
              <a:cxnLst/>
              <a:rect l="l" t="t" r="r" b="b"/>
              <a:pathLst>
                <a:path w="700" h="528" extrusionOk="0">
                  <a:moveTo>
                    <a:pt x="355" y="1"/>
                  </a:moveTo>
                  <a:cubicBezTo>
                    <a:pt x="1" y="1"/>
                    <a:pt x="1" y="518"/>
                    <a:pt x="355" y="527"/>
                  </a:cubicBezTo>
                  <a:cubicBezTo>
                    <a:pt x="699" y="518"/>
                    <a:pt x="699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89"/>
            <p:cNvSpPr/>
            <p:nvPr/>
          </p:nvSpPr>
          <p:spPr>
            <a:xfrm>
              <a:off x="5807390" y="2556215"/>
              <a:ext cx="137734" cy="123685"/>
            </a:xfrm>
            <a:custGeom>
              <a:avLst/>
              <a:gdLst/>
              <a:ahLst/>
              <a:cxnLst/>
              <a:rect l="l" t="t" r="r" b="b"/>
              <a:pathLst>
                <a:path w="5245" h="4710" extrusionOk="0">
                  <a:moveTo>
                    <a:pt x="1838" y="1"/>
                  </a:moveTo>
                  <a:lnTo>
                    <a:pt x="1838" y="125"/>
                  </a:lnTo>
                  <a:cubicBezTo>
                    <a:pt x="1838" y="364"/>
                    <a:pt x="1685" y="565"/>
                    <a:pt x="1455" y="632"/>
                  </a:cubicBezTo>
                  <a:lnTo>
                    <a:pt x="575" y="881"/>
                  </a:lnTo>
                  <a:cubicBezTo>
                    <a:pt x="240" y="977"/>
                    <a:pt x="0" y="1293"/>
                    <a:pt x="0" y="1637"/>
                  </a:cubicBezTo>
                  <a:lnTo>
                    <a:pt x="0" y="3925"/>
                  </a:lnTo>
                  <a:cubicBezTo>
                    <a:pt x="0" y="4355"/>
                    <a:pt x="354" y="4709"/>
                    <a:pt x="785" y="4709"/>
                  </a:cubicBezTo>
                  <a:lnTo>
                    <a:pt x="4460" y="4709"/>
                  </a:lnTo>
                  <a:cubicBezTo>
                    <a:pt x="4891" y="4709"/>
                    <a:pt x="5245" y="4355"/>
                    <a:pt x="5245" y="3925"/>
                  </a:cubicBezTo>
                  <a:lnTo>
                    <a:pt x="5245" y="1637"/>
                  </a:lnTo>
                  <a:cubicBezTo>
                    <a:pt x="5245" y="1283"/>
                    <a:pt x="5015" y="977"/>
                    <a:pt x="4680" y="881"/>
                  </a:cubicBezTo>
                  <a:lnTo>
                    <a:pt x="3800" y="632"/>
                  </a:lnTo>
                  <a:cubicBezTo>
                    <a:pt x="3570" y="565"/>
                    <a:pt x="3417" y="355"/>
                    <a:pt x="3417" y="116"/>
                  </a:cubicBezTo>
                  <a:lnTo>
                    <a:pt x="3417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89"/>
            <p:cNvSpPr/>
            <p:nvPr/>
          </p:nvSpPr>
          <p:spPr>
            <a:xfrm>
              <a:off x="5807626" y="2587386"/>
              <a:ext cx="27678" cy="92514"/>
            </a:xfrm>
            <a:custGeom>
              <a:avLst/>
              <a:gdLst/>
              <a:ahLst/>
              <a:cxnLst/>
              <a:rect l="l" t="t" r="r" b="b"/>
              <a:pathLst>
                <a:path w="1054" h="3523" extrusionOk="0">
                  <a:moveTo>
                    <a:pt x="144" y="0"/>
                  </a:moveTo>
                  <a:cubicBezTo>
                    <a:pt x="49" y="134"/>
                    <a:pt x="1" y="288"/>
                    <a:pt x="1" y="450"/>
                  </a:cubicBezTo>
                  <a:lnTo>
                    <a:pt x="1" y="2738"/>
                  </a:lnTo>
                  <a:cubicBezTo>
                    <a:pt x="1" y="3168"/>
                    <a:pt x="355" y="3522"/>
                    <a:pt x="786" y="3522"/>
                  </a:cubicBezTo>
                  <a:lnTo>
                    <a:pt x="1054" y="3522"/>
                  </a:lnTo>
                  <a:lnTo>
                    <a:pt x="1054" y="90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89"/>
            <p:cNvSpPr/>
            <p:nvPr/>
          </p:nvSpPr>
          <p:spPr>
            <a:xfrm>
              <a:off x="5917708" y="2587386"/>
              <a:ext cx="27415" cy="92514"/>
            </a:xfrm>
            <a:custGeom>
              <a:avLst/>
              <a:gdLst/>
              <a:ahLst/>
              <a:cxnLst/>
              <a:rect l="l" t="t" r="r" b="b"/>
              <a:pathLst>
                <a:path w="1044" h="3523" extrusionOk="0">
                  <a:moveTo>
                    <a:pt x="900" y="0"/>
                  </a:moveTo>
                  <a:lnTo>
                    <a:pt x="1" y="900"/>
                  </a:lnTo>
                  <a:lnTo>
                    <a:pt x="1" y="3522"/>
                  </a:lnTo>
                  <a:lnTo>
                    <a:pt x="259" y="3522"/>
                  </a:lnTo>
                  <a:cubicBezTo>
                    <a:pt x="690" y="3522"/>
                    <a:pt x="1044" y="3168"/>
                    <a:pt x="1044" y="2738"/>
                  </a:cubicBezTo>
                  <a:lnTo>
                    <a:pt x="1044" y="450"/>
                  </a:lnTo>
                  <a:cubicBezTo>
                    <a:pt x="1044" y="288"/>
                    <a:pt x="996" y="134"/>
                    <a:pt x="900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89"/>
            <p:cNvSpPr/>
            <p:nvPr/>
          </p:nvSpPr>
          <p:spPr>
            <a:xfrm>
              <a:off x="5843314" y="2556215"/>
              <a:ext cx="66123" cy="20640"/>
            </a:xfrm>
            <a:custGeom>
              <a:avLst/>
              <a:gdLst/>
              <a:ahLst/>
              <a:cxnLst/>
              <a:rect l="l" t="t" r="r" b="b"/>
              <a:pathLst>
                <a:path w="2518" h="786" extrusionOk="0">
                  <a:moveTo>
                    <a:pt x="470" y="1"/>
                  </a:moveTo>
                  <a:lnTo>
                    <a:pt x="470" y="125"/>
                  </a:lnTo>
                  <a:cubicBezTo>
                    <a:pt x="470" y="364"/>
                    <a:pt x="317" y="565"/>
                    <a:pt x="87" y="632"/>
                  </a:cubicBezTo>
                  <a:lnTo>
                    <a:pt x="1" y="661"/>
                  </a:lnTo>
                  <a:cubicBezTo>
                    <a:pt x="412" y="738"/>
                    <a:pt x="833" y="776"/>
                    <a:pt x="1255" y="786"/>
                  </a:cubicBezTo>
                  <a:cubicBezTo>
                    <a:pt x="1685" y="776"/>
                    <a:pt x="2106" y="738"/>
                    <a:pt x="2518" y="652"/>
                  </a:cubicBezTo>
                  <a:lnTo>
                    <a:pt x="2432" y="632"/>
                  </a:lnTo>
                  <a:cubicBezTo>
                    <a:pt x="2202" y="565"/>
                    <a:pt x="2049" y="355"/>
                    <a:pt x="2049" y="116"/>
                  </a:cubicBezTo>
                  <a:lnTo>
                    <a:pt x="2049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89"/>
            <p:cNvSpPr/>
            <p:nvPr/>
          </p:nvSpPr>
          <p:spPr>
            <a:xfrm>
              <a:off x="5815688" y="2439122"/>
              <a:ext cx="121400" cy="123921"/>
            </a:xfrm>
            <a:custGeom>
              <a:avLst/>
              <a:gdLst/>
              <a:ahLst/>
              <a:cxnLst/>
              <a:rect l="l" t="t" r="r" b="b"/>
              <a:pathLst>
                <a:path w="4623" h="4719" extrusionOk="0">
                  <a:moveTo>
                    <a:pt x="2316" y="0"/>
                  </a:moveTo>
                  <a:cubicBezTo>
                    <a:pt x="1302" y="0"/>
                    <a:pt x="555" y="842"/>
                    <a:pt x="479" y="1857"/>
                  </a:cubicBezTo>
                  <a:cubicBezTo>
                    <a:pt x="421" y="2594"/>
                    <a:pt x="278" y="3311"/>
                    <a:pt x="48" y="4010"/>
                  </a:cubicBezTo>
                  <a:cubicBezTo>
                    <a:pt x="0" y="4144"/>
                    <a:pt x="77" y="4297"/>
                    <a:pt x="211" y="4345"/>
                  </a:cubicBezTo>
                  <a:cubicBezTo>
                    <a:pt x="881" y="4584"/>
                    <a:pt x="1598" y="4709"/>
                    <a:pt x="2307" y="4718"/>
                  </a:cubicBezTo>
                  <a:cubicBezTo>
                    <a:pt x="3024" y="4709"/>
                    <a:pt x="3742" y="4584"/>
                    <a:pt x="4412" y="4345"/>
                  </a:cubicBezTo>
                  <a:cubicBezTo>
                    <a:pt x="4546" y="4297"/>
                    <a:pt x="4623" y="4144"/>
                    <a:pt x="4575" y="4010"/>
                  </a:cubicBezTo>
                  <a:cubicBezTo>
                    <a:pt x="4345" y="3311"/>
                    <a:pt x="4201" y="2594"/>
                    <a:pt x="4144" y="1857"/>
                  </a:cubicBezTo>
                  <a:cubicBezTo>
                    <a:pt x="4077" y="833"/>
                    <a:pt x="3321" y="0"/>
                    <a:pt x="23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89"/>
            <p:cNvSpPr/>
            <p:nvPr/>
          </p:nvSpPr>
          <p:spPr>
            <a:xfrm>
              <a:off x="5828241" y="2714300"/>
              <a:ext cx="13839" cy="41228"/>
            </a:xfrm>
            <a:custGeom>
              <a:avLst/>
              <a:gdLst/>
              <a:ahLst/>
              <a:cxnLst/>
              <a:rect l="l" t="t" r="r" b="b"/>
              <a:pathLst>
                <a:path w="527" h="1570" extrusionOk="0">
                  <a:moveTo>
                    <a:pt x="1" y="0"/>
                  </a:moveTo>
                  <a:lnTo>
                    <a:pt x="1" y="1312"/>
                  </a:lnTo>
                  <a:cubicBezTo>
                    <a:pt x="1" y="1455"/>
                    <a:pt x="115" y="1570"/>
                    <a:pt x="269" y="1570"/>
                  </a:cubicBezTo>
                  <a:cubicBezTo>
                    <a:pt x="412" y="1570"/>
                    <a:pt x="527" y="1455"/>
                    <a:pt x="527" y="1312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89"/>
            <p:cNvSpPr/>
            <p:nvPr/>
          </p:nvSpPr>
          <p:spPr>
            <a:xfrm>
              <a:off x="5828241" y="2707263"/>
              <a:ext cx="13839" cy="27678"/>
            </a:xfrm>
            <a:custGeom>
              <a:avLst/>
              <a:gdLst/>
              <a:ahLst/>
              <a:cxnLst/>
              <a:rect l="l" t="t" r="r" b="b"/>
              <a:pathLst>
                <a:path w="527" h="1054" extrusionOk="0">
                  <a:moveTo>
                    <a:pt x="1" y="1"/>
                  </a:moveTo>
                  <a:lnTo>
                    <a:pt x="1" y="1053"/>
                  </a:lnTo>
                  <a:lnTo>
                    <a:pt x="527" y="105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89"/>
            <p:cNvSpPr/>
            <p:nvPr/>
          </p:nvSpPr>
          <p:spPr>
            <a:xfrm>
              <a:off x="5910671" y="2714300"/>
              <a:ext cx="13865" cy="41228"/>
            </a:xfrm>
            <a:custGeom>
              <a:avLst/>
              <a:gdLst/>
              <a:ahLst/>
              <a:cxnLst/>
              <a:rect l="l" t="t" r="r" b="b"/>
              <a:pathLst>
                <a:path w="528" h="1570" extrusionOk="0">
                  <a:moveTo>
                    <a:pt x="1" y="0"/>
                  </a:moveTo>
                  <a:lnTo>
                    <a:pt x="1" y="1312"/>
                  </a:lnTo>
                  <a:cubicBezTo>
                    <a:pt x="1" y="1455"/>
                    <a:pt x="125" y="1570"/>
                    <a:pt x="269" y="1570"/>
                  </a:cubicBezTo>
                  <a:cubicBezTo>
                    <a:pt x="412" y="1570"/>
                    <a:pt x="527" y="1455"/>
                    <a:pt x="527" y="1312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89"/>
            <p:cNvSpPr/>
            <p:nvPr/>
          </p:nvSpPr>
          <p:spPr>
            <a:xfrm>
              <a:off x="5910671" y="2707263"/>
              <a:ext cx="13865" cy="27678"/>
            </a:xfrm>
            <a:custGeom>
              <a:avLst/>
              <a:gdLst/>
              <a:ahLst/>
              <a:cxnLst/>
              <a:rect l="l" t="t" r="r" b="b"/>
              <a:pathLst>
                <a:path w="528" h="1054" extrusionOk="0">
                  <a:moveTo>
                    <a:pt x="1" y="1"/>
                  </a:moveTo>
                  <a:lnTo>
                    <a:pt x="1" y="1053"/>
                  </a:lnTo>
                  <a:lnTo>
                    <a:pt x="527" y="105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89"/>
            <p:cNvSpPr/>
            <p:nvPr/>
          </p:nvSpPr>
          <p:spPr>
            <a:xfrm>
              <a:off x="5828241" y="2604218"/>
              <a:ext cx="96295" cy="116883"/>
            </a:xfrm>
            <a:custGeom>
              <a:avLst/>
              <a:gdLst/>
              <a:ahLst/>
              <a:cxnLst/>
              <a:rect l="l" t="t" r="r" b="b"/>
              <a:pathLst>
                <a:path w="3667" h="4451" extrusionOk="0">
                  <a:moveTo>
                    <a:pt x="785" y="1"/>
                  </a:moveTo>
                  <a:cubicBezTo>
                    <a:pt x="355" y="1"/>
                    <a:pt x="1" y="355"/>
                    <a:pt x="1" y="785"/>
                  </a:cubicBezTo>
                  <a:lnTo>
                    <a:pt x="1" y="4192"/>
                  </a:lnTo>
                  <a:cubicBezTo>
                    <a:pt x="1" y="4336"/>
                    <a:pt x="115" y="4451"/>
                    <a:pt x="259" y="4451"/>
                  </a:cubicBezTo>
                  <a:lnTo>
                    <a:pt x="3408" y="4451"/>
                  </a:lnTo>
                  <a:cubicBezTo>
                    <a:pt x="3551" y="4451"/>
                    <a:pt x="3666" y="4336"/>
                    <a:pt x="3666" y="4192"/>
                  </a:cubicBezTo>
                  <a:lnTo>
                    <a:pt x="3666" y="785"/>
                  </a:lnTo>
                  <a:cubicBezTo>
                    <a:pt x="3666" y="355"/>
                    <a:pt x="3312" y="1"/>
                    <a:pt x="2881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89"/>
            <p:cNvSpPr/>
            <p:nvPr/>
          </p:nvSpPr>
          <p:spPr>
            <a:xfrm>
              <a:off x="5815688" y="2439306"/>
              <a:ext cx="73896" cy="121216"/>
            </a:xfrm>
            <a:custGeom>
              <a:avLst/>
              <a:gdLst/>
              <a:ahLst/>
              <a:cxnLst/>
              <a:rect l="l" t="t" r="r" b="b"/>
              <a:pathLst>
                <a:path w="2814" h="4616" extrusionOk="0">
                  <a:moveTo>
                    <a:pt x="2373" y="1"/>
                  </a:moveTo>
                  <a:cubicBezTo>
                    <a:pt x="2351" y="1"/>
                    <a:pt x="2329" y="1"/>
                    <a:pt x="2307" y="3"/>
                  </a:cubicBezTo>
                  <a:cubicBezTo>
                    <a:pt x="1302" y="3"/>
                    <a:pt x="546" y="835"/>
                    <a:pt x="479" y="1850"/>
                  </a:cubicBezTo>
                  <a:cubicBezTo>
                    <a:pt x="412" y="2587"/>
                    <a:pt x="268" y="3304"/>
                    <a:pt x="48" y="4003"/>
                  </a:cubicBezTo>
                  <a:cubicBezTo>
                    <a:pt x="0" y="4137"/>
                    <a:pt x="77" y="4290"/>
                    <a:pt x="211" y="4338"/>
                  </a:cubicBezTo>
                  <a:cubicBezTo>
                    <a:pt x="555" y="4462"/>
                    <a:pt x="909" y="4548"/>
                    <a:pt x="1273" y="4615"/>
                  </a:cubicBezTo>
                  <a:cubicBezTo>
                    <a:pt x="1263" y="4558"/>
                    <a:pt x="1263" y="4501"/>
                    <a:pt x="1273" y="4453"/>
                  </a:cubicBezTo>
                  <a:cubicBezTo>
                    <a:pt x="1464" y="3668"/>
                    <a:pt x="1589" y="2864"/>
                    <a:pt x="1646" y="2060"/>
                  </a:cubicBezTo>
                  <a:cubicBezTo>
                    <a:pt x="1694" y="1113"/>
                    <a:pt x="2153" y="309"/>
                    <a:pt x="2814" y="70"/>
                  </a:cubicBezTo>
                  <a:cubicBezTo>
                    <a:pt x="2672" y="28"/>
                    <a:pt x="2523" y="1"/>
                    <a:pt x="23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8" name="Google Shape;13428;p89"/>
          <p:cNvGrpSpPr/>
          <p:nvPr/>
        </p:nvGrpSpPr>
        <p:grpSpPr>
          <a:xfrm>
            <a:off x="6230360" y="2432583"/>
            <a:ext cx="351359" cy="363412"/>
            <a:chOff x="6230360" y="2432583"/>
            <a:chExt cx="351359" cy="363412"/>
          </a:xfrm>
        </p:grpSpPr>
        <p:sp>
          <p:nvSpPr>
            <p:cNvPr id="13429" name="Google Shape;13429;p89"/>
            <p:cNvSpPr/>
            <p:nvPr/>
          </p:nvSpPr>
          <p:spPr>
            <a:xfrm>
              <a:off x="6361791" y="2432583"/>
              <a:ext cx="219928" cy="325230"/>
            </a:xfrm>
            <a:custGeom>
              <a:avLst/>
              <a:gdLst/>
              <a:ahLst/>
              <a:cxnLst/>
              <a:rect l="l" t="t" r="r" b="b"/>
              <a:pathLst>
                <a:path w="8375" h="12385" extrusionOk="0">
                  <a:moveTo>
                    <a:pt x="354" y="0"/>
                  </a:moveTo>
                  <a:cubicBezTo>
                    <a:pt x="287" y="0"/>
                    <a:pt x="0" y="19"/>
                    <a:pt x="0" y="278"/>
                  </a:cubicBezTo>
                  <a:lnTo>
                    <a:pt x="0" y="1531"/>
                  </a:lnTo>
                  <a:lnTo>
                    <a:pt x="3608" y="1531"/>
                  </a:lnTo>
                  <a:lnTo>
                    <a:pt x="6231" y="4154"/>
                  </a:lnTo>
                  <a:lnTo>
                    <a:pt x="6231" y="12384"/>
                  </a:lnTo>
                  <a:lnTo>
                    <a:pt x="8039" y="12384"/>
                  </a:lnTo>
                  <a:cubicBezTo>
                    <a:pt x="8116" y="12384"/>
                    <a:pt x="8374" y="12346"/>
                    <a:pt x="8374" y="12107"/>
                  </a:cubicBezTo>
                  <a:lnTo>
                    <a:pt x="8374" y="12097"/>
                  </a:lnTo>
                  <a:lnTo>
                    <a:pt x="8374" y="2661"/>
                  </a:lnTo>
                  <a:lnTo>
                    <a:pt x="6891" y="147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89"/>
            <p:cNvSpPr/>
            <p:nvPr/>
          </p:nvSpPr>
          <p:spPr>
            <a:xfrm>
              <a:off x="6361791" y="2432583"/>
              <a:ext cx="9585" cy="40230"/>
            </a:xfrm>
            <a:custGeom>
              <a:avLst/>
              <a:gdLst/>
              <a:ahLst/>
              <a:cxnLst/>
              <a:rect l="l" t="t" r="r" b="b"/>
              <a:pathLst>
                <a:path w="365" h="1532" extrusionOk="0">
                  <a:moveTo>
                    <a:pt x="354" y="0"/>
                  </a:moveTo>
                  <a:cubicBezTo>
                    <a:pt x="287" y="0"/>
                    <a:pt x="0" y="19"/>
                    <a:pt x="0" y="278"/>
                  </a:cubicBezTo>
                  <a:lnTo>
                    <a:pt x="0" y="1531"/>
                  </a:lnTo>
                  <a:lnTo>
                    <a:pt x="364" y="1531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89"/>
            <p:cNvSpPr/>
            <p:nvPr/>
          </p:nvSpPr>
          <p:spPr>
            <a:xfrm>
              <a:off x="6510817" y="2432583"/>
              <a:ext cx="70403" cy="70377"/>
            </a:xfrm>
            <a:custGeom>
              <a:avLst/>
              <a:gdLst/>
              <a:ahLst/>
              <a:cxnLst/>
              <a:rect l="l" t="t" r="r" b="b"/>
              <a:pathLst>
                <a:path w="2681" h="2680" extrusionOk="0">
                  <a:moveTo>
                    <a:pt x="1" y="0"/>
                  </a:moveTo>
                  <a:lnTo>
                    <a:pt x="1" y="2192"/>
                  </a:lnTo>
                  <a:cubicBezTo>
                    <a:pt x="29" y="2364"/>
                    <a:pt x="135" y="2651"/>
                    <a:pt x="632" y="2680"/>
                  </a:cubicBezTo>
                  <a:lnTo>
                    <a:pt x="2680" y="26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89"/>
            <p:cNvSpPr/>
            <p:nvPr/>
          </p:nvSpPr>
          <p:spPr>
            <a:xfrm>
              <a:off x="6361791" y="2469006"/>
              <a:ext cx="107088" cy="16124"/>
            </a:xfrm>
            <a:custGeom>
              <a:avLst/>
              <a:gdLst/>
              <a:ahLst/>
              <a:cxnLst/>
              <a:rect l="l" t="t" r="r" b="b"/>
              <a:pathLst>
                <a:path w="4078" h="614" extrusionOk="0">
                  <a:moveTo>
                    <a:pt x="0" y="1"/>
                  </a:moveTo>
                  <a:lnTo>
                    <a:pt x="0" y="144"/>
                  </a:lnTo>
                  <a:lnTo>
                    <a:pt x="3608" y="144"/>
                  </a:lnTo>
                  <a:lnTo>
                    <a:pt x="4077" y="613"/>
                  </a:lnTo>
                  <a:lnTo>
                    <a:pt x="407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3" name="Google Shape;13433;p89"/>
            <p:cNvSpPr/>
            <p:nvPr/>
          </p:nvSpPr>
          <p:spPr>
            <a:xfrm>
              <a:off x="6465571" y="2469006"/>
              <a:ext cx="73160" cy="288807"/>
            </a:xfrm>
            <a:custGeom>
              <a:avLst/>
              <a:gdLst/>
              <a:ahLst/>
              <a:cxnLst/>
              <a:rect l="l" t="t" r="r" b="b"/>
              <a:pathLst>
                <a:path w="2786" h="10998" extrusionOk="0">
                  <a:moveTo>
                    <a:pt x="125" y="1"/>
                  </a:moveTo>
                  <a:lnTo>
                    <a:pt x="1" y="499"/>
                  </a:lnTo>
                  <a:lnTo>
                    <a:pt x="2279" y="2767"/>
                  </a:lnTo>
                  <a:lnTo>
                    <a:pt x="2279" y="10997"/>
                  </a:lnTo>
                  <a:lnTo>
                    <a:pt x="2786" y="10997"/>
                  </a:lnTo>
                  <a:lnTo>
                    <a:pt x="2786" y="2681"/>
                  </a:lnTo>
                  <a:lnTo>
                    <a:pt x="2786" y="2661"/>
                  </a:lnTo>
                  <a:lnTo>
                    <a:pt x="2767" y="2661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89"/>
            <p:cNvSpPr/>
            <p:nvPr/>
          </p:nvSpPr>
          <p:spPr>
            <a:xfrm>
              <a:off x="6309508" y="2469006"/>
              <a:ext cx="9585" cy="131983"/>
            </a:xfrm>
            <a:custGeom>
              <a:avLst/>
              <a:gdLst/>
              <a:ahLst/>
              <a:cxnLst/>
              <a:rect l="l" t="t" r="r" b="b"/>
              <a:pathLst>
                <a:path w="365" h="5026" extrusionOk="0">
                  <a:moveTo>
                    <a:pt x="345" y="1"/>
                  </a:moveTo>
                  <a:cubicBezTo>
                    <a:pt x="288" y="1"/>
                    <a:pt x="29" y="20"/>
                    <a:pt x="1" y="231"/>
                  </a:cubicBezTo>
                  <a:lnTo>
                    <a:pt x="1" y="5025"/>
                  </a:lnTo>
                  <a:lnTo>
                    <a:pt x="364" y="4977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89"/>
            <p:cNvSpPr/>
            <p:nvPr/>
          </p:nvSpPr>
          <p:spPr>
            <a:xfrm>
              <a:off x="6309770" y="2591692"/>
              <a:ext cx="134477" cy="201283"/>
            </a:xfrm>
            <a:custGeom>
              <a:avLst/>
              <a:gdLst/>
              <a:ahLst/>
              <a:cxnLst/>
              <a:rect l="l" t="t" r="r" b="b"/>
              <a:pathLst>
                <a:path w="5121" h="7665" extrusionOk="0">
                  <a:moveTo>
                    <a:pt x="1228" y="1"/>
                  </a:moveTo>
                  <a:cubicBezTo>
                    <a:pt x="824" y="1"/>
                    <a:pt x="411" y="64"/>
                    <a:pt x="0" y="200"/>
                  </a:cubicBezTo>
                  <a:lnTo>
                    <a:pt x="0" y="353"/>
                  </a:lnTo>
                  <a:lnTo>
                    <a:pt x="393" y="296"/>
                  </a:lnTo>
                  <a:lnTo>
                    <a:pt x="450" y="286"/>
                  </a:lnTo>
                  <a:lnTo>
                    <a:pt x="1292" y="286"/>
                  </a:lnTo>
                  <a:lnTo>
                    <a:pt x="1350" y="296"/>
                  </a:lnTo>
                  <a:lnTo>
                    <a:pt x="1388" y="296"/>
                  </a:lnTo>
                  <a:lnTo>
                    <a:pt x="1436" y="305"/>
                  </a:lnTo>
                  <a:lnTo>
                    <a:pt x="1484" y="315"/>
                  </a:lnTo>
                  <a:lnTo>
                    <a:pt x="1532" y="325"/>
                  </a:lnTo>
                  <a:lnTo>
                    <a:pt x="1570" y="325"/>
                  </a:lnTo>
                  <a:lnTo>
                    <a:pt x="1627" y="334"/>
                  </a:lnTo>
                  <a:lnTo>
                    <a:pt x="1666" y="344"/>
                  </a:lnTo>
                  <a:lnTo>
                    <a:pt x="1713" y="363"/>
                  </a:lnTo>
                  <a:lnTo>
                    <a:pt x="1761" y="372"/>
                  </a:lnTo>
                  <a:lnTo>
                    <a:pt x="1809" y="382"/>
                  </a:lnTo>
                  <a:lnTo>
                    <a:pt x="1847" y="392"/>
                  </a:lnTo>
                  <a:lnTo>
                    <a:pt x="1895" y="401"/>
                  </a:lnTo>
                  <a:lnTo>
                    <a:pt x="1905" y="401"/>
                  </a:lnTo>
                  <a:lnTo>
                    <a:pt x="1934" y="411"/>
                  </a:lnTo>
                  <a:lnTo>
                    <a:pt x="1981" y="430"/>
                  </a:lnTo>
                  <a:lnTo>
                    <a:pt x="1991" y="430"/>
                  </a:lnTo>
                  <a:lnTo>
                    <a:pt x="2020" y="439"/>
                  </a:lnTo>
                  <a:lnTo>
                    <a:pt x="2068" y="459"/>
                  </a:lnTo>
                  <a:lnTo>
                    <a:pt x="2106" y="468"/>
                  </a:lnTo>
                  <a:lnTo>
                    <a:pt x="2154" y="487"/>
                  </a:lnTo>
                  <a:lnTo>
                    <a:pt x="2173" y="497"/>
                  </a:lnTo>
                  <a:lnTo>
                    <a:pt x="2192" y="497"/>
                  </a:lnTo>
                  <a:lnTo>
                    <a:pt x="2249" y="526"/>
                  </a:lnTo>
                  <a:lnTo>
                    <a:pt x="2259" y="526"/>
                  </a:lnTo>
                  <a:lnTo>
                    <a:pt x="2278" y="535"/>
                  </a:lnTo>
                  <a:lnTo>
                    <a:pt x="2335" y="554"/>
                  </a:lnTo>
                  <a:lnTo>
                    <a:pt x="2364" y="564"/>
                  </a:lnTo>
                  <a:lnTo>
                    <a:pt x="2450" y="602"/>
                  </a:lnTo>
                  <a:lnTo>
                    <a:pt x="2460" y="602"/>
                  </a:lnTo>
                  <a:lnTo>
                    <a:pt x="2527" y="640"/>
                  </a:lnTo>
                  <a:lnTo>
                    <a:pt x="2556" y="660"/>
                  </a:lnTo>
                  <a:lnTo>
                    <a:pt x="2613" y="688"/>
                  </a:lnTo>
                  <a:lnTo>
                    <a:pt x="2642" y="707"/>
                  </a:lnTo>
                  <a:lnTo>
                    <a:pt x="2690" y="727"/>
                  </a:lnTo>
                  <a:lnTo>
                    <a:pt x="2709" y="746"/>
                  </a:lnTo>
                  <a:lnTo>
                    <a:pt x="2728" y="755"/>
                  </a:lnTo>
                  <a:lnTo>
                    <a:pt x="2766" y="774"/>
                  </a:lnTo>
                  <a:lnTo>
                    <a:pt x="2795" y="794"/>
                  </a:lnTo>
                  <a:lnTo>
                    <a:pt x="2804" y="794"/>
                  </a:lnTo>
                  <a:lnTo>
                    <a:pt x="2843" y="822"/>
                  </a:lnTo>
                  <a:lnTo>
                    <a:pt x="2881" y="851"/>
                  </a:lnTo>
                  <a:lnTo>
                    <a:pt x="2919" y="880"/>
                  </a:lnTo>
                  <a:lnTo>
                    <a:pt x="2948" y="899"/>
                  </a:lnTo>
                  <a:lnTo>
                    <a:pt x="2996" y="927"/>
                  </a:lnTo>
                  <a:lnTo>
                    <a:pt x="3025" y="947"/>
                  </a:lnTo>
                  <a:lnTo>
                    <a:pt x="3063" y="975"/>
                  </a:lnTo>
                  <a:lnTo>
                    <a:pt x="3092" y="1004"/>
                  </a:lnTo>
                  <a:lnTo>
                    <a:pt x="3139" y="1033"/>
                  </a:lnTo>
                  <a:lnTo>
                    <a:pt x="3168" y="1061"/>
                  </a:lnTo>
                  <a:lnTo>
                    <a:pt x="3206" y="1090"/>
                  </a:lnTo>
                  <a:lnTo>
                    <a:pt x="3235" y="1119"/>
                  </a:lnTo>
                  <a:lnTo>
                    <a:pt x="3273" y="1148"/>
                  </a:lnTo>
                  <a:lnTo>
                    <a:pt x="3302" y="1176"/>
                  </a:lnTo>
                  <a:lnTo>
                    <a:pt x="3340" y="1205"/>
                  </a:lnTo>
                  <a:lnTo>
                    <a:pt x="3369" y="1234"/>
                  </a:lnTo>
                  <a:lnTo>
                    <a:pt x="3407" y="1272"/>
                  </a:lnTo>
                  <a:lnTo>
                    <a:pt x="3436" y="1301"/>
                  </a:lnTo>
                  <a:lnTo>
                    <a:pt x="3474" y="1339"/>
                  </a:lnTo>
                  <a:lnTo>
                    <a:pt x="3493" y="1368"/>
                  </a:lnTo>
                  <a:lnTo>
                    <a:pt x="3541" y="1406"/>
                  </a:lnTo>
                  <a:lnTo>
                    <a:pt x="3560" y="1444"/>
                  </a:lnTo>
                  <a:lnTo>
                    <a:pt x="3580" y="1454"/>
                  </a:lnTo>
                  <a:cubicBezTo>
                    <a:pt x="3809" y="1712"/>
                    <a:pt x="4001" y="1999"/>
                    <a:pt x="4154" y="2306"/>
                  </a:cubicBezTo>
                  <a:lnTo>
                    <a:pt x="4154" y="2325"/>
                  </a:lnTo>
                  <a:lnTo>
                    <a:pt x="4163" y="2344"/>
                  </a:lnTo>
                  <a:lnTo>
                    <a:pt x="4192" y="2401"/>
                  </a:lnTo>
                  <a:cubicBezTo>
                    <a:pt x="4403" y="2861"/>
                    <a:pt x="4508" y="3358"/>
                    <a:pt x="4508" y="3856"/>
                  </a:cubicBezTo>
                  <a:lnTo>
                    <a:pt x="4508" y="3885"/>
                  </a:lnTo>
                  <a:lnTo>
                    <a:pt x="4508" y="4000"/>
                  </a:lnTo>
                  <a:lnTo>
                    <a:pt x="4508" y="4038"/>
                  </a:lnTo>
                  <a:lnTo>
                    <a:pt x="4508" y="4134"/>
                  </a:lnTo>
                  <a:lnTo>
                    <a:pt x="4508" y="4153"/>
                  </a:lnTo>
                  <a:cubicBezTo>
                    <a:pt x="4508" y="4191"/>
                    <a:pt x="4498" y="4229"/>
                    <a:pt x="4498" y="4277"/>
                  </a:cubicBezTo>
                  <a:lnTo>
                    <a:pt x="4498" y="4296"/>
                  </a:lnTo>
                  <a:cubicBezTo>
                    <a:pt x="4498" y="4325"/>
                    <a:pt x="4489" y="4354"/>
                    <a:pt x="4489" y="4392"/>
                  </a:cubicBezTo>
                  <a:lnTo>
                    <a:pt x="4489" y="4421"/>
                  </a:lnTo>
                  <a:cubicBezTo>
                    <a:pt x="4470" y="4497"/>
                    <a:pt x="4460" y="4574"/>
                    <a:pt x="4441" y="4641"/>
                  </a:cubicBezTo>
                  <a:lnTo>
                    <a:pt x="4441" y="4669"/>
                  </a:lnTo>
                  <a:cubicBezTo>
                    <a:pt x="4441" y="4698"/>
                    <a:pt x="4431" y="4736"/>
                    <a:pt x="4422" y="4765"/>
                  </a:cubicBezTo>
                  <a:lnTo>
                    <a:pt x="4422" y="4784"/>
                  </a:lnTo>
                  <a:cubicBezTo>
                    <a:pt x="4412" y="4823"/>
                    <a:pt x="4403" y="4861"/>
                    <a:pt x="4393" y="4899"/>
                  </a:cubicBezTo>
                  <a:lnTo>
                    <a:pt x="4393" y="4909"/>
                  </a:lnTo>
                  <a:cubicBezTo>
                    <a:pt x="4384" y="4937"/>
                    <a:pt x="4374" y="4976"/>
                    <a:pt x="4364" y="5004"/>
                  </a:cubicBezTo>
                  <a:lnTo>
                    <a:pt x="4355" y="5033"/>
                  </a:lnTo>
                  <a:cubicBezTo>
                    <a:pt x="4336" y="5100"/>
                    <a:pt x="4307" y="5177"/>
                    <a:pt x="4278" y="5244"/>
                  </a:cubicBezTo>
                  <a:lnTo>
                    <a:pt x="4269" y="5263"/>
                  </a:lnTo>
                  <a:lnTo>
                    <a:pt x="4230" y="5359"/>
                  </a:lnTo>
                  <a:lnTo>
                    <a:pt x="4221" y="5368"/>
                  </a:lnTo>
                  <a:cubicBezTo>
                    <a:pt x="4202" y="5406"/>
                    <a:pt x="4192" y="5445"/>
                    <a:pt x="4173" y="5473"/>
                  </a:cubicBezTo>
                  <a:cubicBezTo>
                    <a:pt x="4154" y="5512"/>
                    <a:pt x="4144" y="5540"/>
                    <a:pt x="4125" y="5569"/>
                  </a:cubicBezTo>
                  <a:lnTo>
                    <a:pt x="4116" y="5588"/>
                  </a:lnTo>
                  <a:cubicBezTo>
                    <a:pt x="4077" y="5655"/>
                    <a:pt x="4039" y="5722"/>
                    <a:pt x="4001" y="5789"/>
                  </a:cubicBezTo>
                  <a:lnTo>
                    <a:pt x="3991" y="5799"/>
                  </a:lnTo>
                  <a:lnTo>
                    <a:pt x="3934" y="5894"/>
                  </a:lnTo>
                  <a:lnTo>
                    <a:pt x="3934" y="5904"/>
                  </a:lnTo>
                  <a:cubicBezTo>
                    <a:pt x="3886" y="5961"/>
                    <a:pt x="3838" y="6028"/>
                    <a:pt x="3790" y="6095"/>
                  </a:cubicBezTo>
                  <a:lnTo>
                    <a:pt x="3790" y="6105"/>
                  </a:lnTo>
                  <a:cubicBezTo>
                    <a:pt x="3742" y="6162"/>
                    <a:pt x="3685" y="6220"/>
                    <a:pt x="3637" y="6287"/>
                  </a:cubicBezTo>
                  <a:lnTo>
                    <a:pt x="3560" y="6373"/>
                  </a:lnTo>
                  <a:cubicBezTo>
                    <a:pt x="3503" y="6430"/>
                    <a:pt x="3446" y="6488"/>
                    <a:pt x="3388" y="6536"/>
                  </a:cubicBezTo>
                  <a:cubicBezTo>
                    <a:pt x="3245" y="6679"/>
                    <a:pt x="3082" y="6804"/>
                    <a:pt x="2910" y="6909"/>
                  </a:cubicBezTo>
                  <a:cubicBezTo>
                    <a:pt x="2814" y="6976"/>
                    <a:pt x="2709" y="7043"/>
                    <a:pt x="2594" y="7100"/>
                  </a:cubicBezTo>
                  <a:lnTo>
                    <a:pt x="1522" y="7665"/>
                  </a:lnTo>
                  <a:lnTo>
                    <a:pt x="2029" y="7665"/>
                  </a:lnTo>
                  <a:cubicBezTo>
                    <a:pt x="3819" y="7282"/>
                    <a:pt x="5101" y="5722"/>
                    <a:pt x="5120" y="3894"/>
                  </a:cubicBezTo>
                  <a:cubicBezTo>
                    <a:pt x="5120" y="1676"/>
                    <a:pt x="3298" y="1"/>
                    <a:pt x="1228" y="1"/>
                  </a:cubicBez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89"/>
            <p:cNvSpPr/>
            <p:nvPr/>
          </p:nvSpPr>
          <p:spPr>
            <a:xfrm>
              <a:off x="6310768" y="2468507"/>
              <a:ext cx="219691" cy="325230"/>
            </a:xfrm>
            <a:custGeom>
              <a:avLst/>
              <a:gdLst/>
              <a:ahLst/>
              <a:cxnLst/>
              <a:rect l="l" t="t" r="r" b="b"/>
              <a:pathLst>
                <a:path w="8366" h="12385" extrusionOk="0">
                  <a:moveTo>
                    <a:pt x="345" y="1"/>
                  </a:moveTo>
                  <a:cubicBezTo>
                    <a:pt x="278" y="1"/>
                    <a:pt x="10" y="20"/>
                    <a:pt x="1" y="259"/>
                  </a:cubicBezTo>
                  <a:lnTo>
                    <a:pt x="10" y="5025"/>
                  </a:lnTo>
                  <a:lnTo>
                    <a:pt x="403" y="4968"/>
                  </a:lnTo>
                  <a:lnTo>
                    <a:pt x="1398" y="4968"/>
                  </a:lnTo>
                  <a:lnTo>
                    <a:pt x="1446" y="4977"/>
                  </a:lnTo>
                  <a:lnTo>
                    <a:pt x="1494" y="4987"/>
                  </a:lnTo>
                  <a:lnTo>
                    <a:pt x="1541" y="4996"/>
                  </a:lnTo>
                  <a:lnTo>
                    <a:pt x="1580" y="5006"/>
                  </a:lnTo>
                  <a:lnTo>
                    <a:pt x="1637" y="5016"/>
                  </a:lnTo>
                  <a:lnTo>
                    <a:pt x="1675" y="5025"/>
                  </a:lnTo>
                  <a:lnTo>
                    <a:pt x="1723" y="5035"/>
                  </a:lnTo>
                  <a:lnTo>
                    <a:pt x="1771" y="5044"/>
                  </a:lnTo>
                  <a:lnTo>
                    <a:pt x="1819" y="5054"/>
                  </a:lnTo>
                  <a:lnTo>
                    <a:pt x="1857" y="5063"/>
                  </a:lnTo>
                  <a:lnTo>
                    <a:pt x="1905" y="5083"/>
                  </a:lnTo>
                  <a:lnTo>
                    <a:pt x="1915" y="5083"/>
                  </a:lnTo>
                  <a:lnTo>
                    <a:pt x="1943" y="5092"/>
                  </a:lnTo>
                  <a:lnTo>
                    <a:pt x="1991" y="5102"/>
                  </a:lnTo>
                  <a:lnTo>
                    <a:pt x="2001" y="5102"/>
                  </a:lnTo>
                  <a:lnTo>
                    <a:pt x="2030" y="5111"/>
                  </a:lnTo>
                  <a:lnTo>
                    <a:pt x="2077" y="5130"/>
                  </a:lnTo>
                  <a:lnTo>
                    <a:pt x="2116" y="5140"/>
                  </a:lnTo>
                  <a:lnTo>
                    <a:pt x="2164" y="5159"/>
                  </a:lnTo>
                  <a:lnTo>
                    <a:pt x="2183" y="5169"/>
                  </a:lnTo>
                  <a:lnTo>
                    <a:pt x="2202" y="5178"/>
                  </a:lnTo>
                  <a:lnTo>
                    <a:pt x="2259" y="5197"/>
                  </a:lnTo>
                  <a:lnTo>
                    <a:pt x="2269" y="5197"/>
                  </a:lnTo>
                  <a:lnTo>
                    <a:pt x="2288" y="5207"/>
                  </a:lnTo>
                  <a:lnTo>
                    <a:pt x="2345" y="5226"/>
                  </a:lnTo>
                  <a:lnTo>
                    <a:pt x="2374" y="5245"/>
                  </a:lnTo>
                  <a:lnTo>
                    <a:pt x="2460" y="5284"/>
                  </a:lnTo>
                  <a:lnTo>
                    <a:pt x="2470" y="5284"/>
                  </a:lnTo>
                  <a:lnTo>
                    <a:pt x="2537" y="5322"/>
                  </a:lnTo>
                  <a:lnTo>
                    <a:pt x="2565" y="5331"/>
                  </a:lnTo>
                  <a:lnTo>
                    <a:pt x="2623" y="5360"/>
                  </a:lnTo>
                  <a:lnTo>
                    <a:pt x="2652" y="5379"/>
                  </a:lnTo>
                  <a:lnTo>
                    <a:pt x="2699" y="5408"/>
                  </a:lnTo>
                  <a:lnTo>
                    <a:pt x="2719" y="5418"/>
                  </a:lnTo>
                  <a:lnTo>
                    <a:pt x="2738" y="5427"/>
                  </a:lnTo>
                  <a:lnTo>
                    <a:pt x="2776" y="5446"/>
                  </a:lnTo>
                  <a:lnTo>
                    <a:pt x="2805" y="5465"/>
                  </a:lnTo>
                  <a:lnTo>
                    <a:pt x="2814" y="5475"/>
                  </a:lnTo>
                  <a:lnTo>
                    <a:pt x="2853" y="5504"/>
                  </a:lnTo>
                  <a:lnTo>
                    <a:pt x="2891" y="5523"/>
                  </a:lnTo>
                  <a:lnTo>
                    <a:pt x="2929" y="5552"/>
                  </a:lnTo>
                  <a:lnTo>
                    <a:pt x="2958" y="5571"/>
                  </a:lnTo>
                  <a:lnTo>
                    <a:pt x="2996" y="5599"/>
                  </a:lnTo>
                  <a:lnTo>
                    <a:pt x="3034" y="5628"/>
                  </a:lnTo>
                  <a:lnTo>
                    <a:pt x="3073" y="5657"/>
                  </a:lnTo>
                  <a:lnTo>
                    <a:pt x="3101" y="5676"/>
                  </a:lnTo>
                  <a:lnTo>
                    <a:pt x="3149" y="5705"/>
                  </a:lnTo>
                  <a:lnTo>
                    <a:pt x="3178" y="5733"/>
                  </a:lnTo>
                  <a:lnTo>
                    <a:pt x="3216" y="5762"/>
                  </a:lnTo>
                  <a:lnTo>
                    <a:pt x="3245" y="5791"/>
                  </a:lnTo>
                  <a:lnTo>
                    <a:pt x="3283" y="5819"/>
                  </a:lnTo>
                  <a:lnTo>
                    <a:pt x="3312" y="5848"/>
                  </a:lnTo>
                  <a:lnTo>
                    <a:pt x="3350" y="5886"/>
                  </a:lnTo>
                  <a:lnTo>
                    <a:pt x="3379" y="5915"/>
                  </a:lnTo>
                  <a:lnTo>
                    <a:pt x="3417" y="5953"/>
                  </a:lnTo>
                  <a:lnTo>
                    <a:pt x="3446" y="5973"/>
                  </a:lnTo>
                  <a:lnTo>
                    <a:pt x="3484" y="6020"/>
                  </a:lnTo>
                  <a:lnTo>
                    <a:pt x="3503" y="6040"/>
                  </a:lnTo>
                  <a:lnTo>
                    <a:pt x="3551" y="6078"/>
                  </a:lnTo>
                  <a:lnTo>
                    <a:pt x="3570" y="6116"/>
                  </a:lnTo>
                  <a:lnTo>
                    <a:pt x="3589" y="6126"/>
                  </a:lnTo>
                  <a:cubicBezTo>
                    <a:pt x="3819" y="6384"/>
                    <a:pt x="4011" y="6671"/>
                    <a:pt x="4164" y="6987"/>
                  </a:cubicBezTo>
                  <a:lnTo>
                    <a:pt x="4164" y="7006"/>
                  </a:lnTo>
                  <a:lnTo>
                    <a:pt x="4173" y="7016"/>
                  </a:lnTo>
                  <a:lnTo>
                    <a:pt x="4202" y="7073"/>
                  </a:lnTo>
                  <a:cubicBezTo>
                    <a:pt x="4413" y="7533"/>
                    <a:pt x="4518" y="8030"/>
                    <a:pt x="4518" y="8528"/>
                  </a:cubicBezTo>
                  <a:lnTo>
                    <a:pt x="4518" y="8557"/>
                  </a:lnTo>
                  <a:lnTo>
                    <a:pt x="4518" y="8681"/>
                  </a:lnTo>
                  <a:lnTo>
                    <a:pt x="4480" y="8748"/>
                  </a:lnTo>
                  <a:lnTo>
                    <a:pt x="4480" y="8853"/>
                  </a:lnTo>
                  <a:lnTo>
                    <a:pt x="4480" y="8872"/>
                  </a:lnTo>
                  <a:cubicBezTo>
                    <a:pt x="4480" y="8911"/>
                    <a:pt x="4470" y="8949"/>
                    <a:pt x="4470" y="8987"/>
                  </a:cubicBezTo>
                  <a:lnTo>
                    <a:pt x="4470" y="9016"/>
                  </a:lnTo>
                  <a:cubicBezTo>
                    <a:pt x="4470" y="9045"/>
                    <a:pt x="4460" y="9073"/>
                    <a:pt x="4460" y="9112"/>
                  </a:cubicBezTo>
                  <a:lnTo>
                    <a:pt x="4460" y="9140"/>
                  </a:lnTo>
                  <a:cubicBezTo>
                    <a:pt x="4441" y="9207"/>
                    <a:pt x="4432" y="9284"/>
                    <a:pt x="4413" y="9360"/>
                  </a:cubicBezTo>
                  <a:lnTo>
                    <a:pt x="4413" y="9389"/>
                  </a:lnTo>
                  <a:cubicBezTo>
                    <a:pt x="4413" y="9418"/>
                    <a:pt x="4403" y="9447"/>
                    <a:pt x="4393" y="9485"/>
                  </a:cubicBezTo>
                  <a:lnTo>
                    <a:pt x="4393" y="9504"/>
                  </a:lnTo>
                  <a:cubicBezTo>
                    <a:pt x="4384" y="9542"/>
                    <a:pt x="4374" y="9581"/>
                    <a:pt x="4365" y="9609"/>
                  </a:cubicBezTo>
                  <a:lnTo>
                    <a:pt x="4365" y="9628"/>
                  </a:lnTo>
                  <a:cubicBezTo>
                    <a:pt x="4355" y="9657"/>
                    <a:pt x="4346" y="9695"/>
                    <a:pt x="4336" y="9724"/>
                  </a:cubicBezTo>
                  <a:lnTo>
                    <a:pt x="4326" y="9743"/>
                  </a:lnTo>
                  <a:cubicBezTo>
                    <a:pt x="4307" y="9820"/>
                    <a:pt x="4279" y="9896"/>
                    <a:pt x="4250" y="9963"/>
                  </a:cubicBezTo>
                  <a:lnTo>
                    <a:pt x="4240" y="9983"/>
                  </a:lnTo>
                  <a:lnTo>
                    <a:pt x="4202" y="10069"/>
                  </a:lnTo>
                  <a:lnTo>
                    <a:pt x="4192" y="10088"/>
                  </a:lnTo>
                  <a:cubicBezTo>
                    <a:pt x="4173" y="10126"/>
                    <a:pt x="4164" y="10164"/>
                    <a:pt x="4145" y="10193"/>
                  </a:cubicBezTo>
                  <a:cubicBezTo>
                    <a:pt x="4125" y="10222"/>
                    <a:pt x="4116" y="10260"/>
                    <a:pt x="4097" y="10289"/>
                  </a:cubicBezTo>
                  <a:lnTo>
                    <a:pt x="4087" y="10308"/>
                  </a:lnTo>
                  <a:cubicBezTo>
                    <a:pt x="4049" y="10375"/>
                    <a:pt x="4011" y="10442"/>
                    <a:pt x="3972" y="10509"/>
                  </a:cubicBezTo>
                  <a:lnTo>
                    <a:pt x="3963" y="10518"/>
                  </a:lnTo>
                  <a:lnTo>
                    <a:pt x="3905" y="10614"/>
                  </a:lnTo>
                  <a:cubicBezTo>
                    <a:pt x="3857" y="10681"/>
                    <a:pt x="3810" y="10748"/>
                    <a:pt x="3762" y="10815"/>
                  </a:cubicBezTo>
                  <a:cubicBezTo>
                    <a:pt x="3714" y="10882"/>
                    <a:pt x="3656" y="10940"/>
                    <a:pt x="3609" y="11007"/>
                  </a:cubicBezTo>
                  <a:lnTo>
                    <a:pt x="3532" y="11093"/>
                  </a:lnTo>
                  <a:cubicBezTo>
                    <a:pt x="3475" y="11150"/>
                    <a:pt x="3417" y="11208"/>
                    <a:pt x="3360" y="11255"/>
                  </a:cubicBezTo>
                  <a:cubicBezTo>
                    <a:pt x="3216" y="11389"/>
                    <a:pt x="3054" y="11523"/>
                    <a:pt x="2881" y="11629"/>
                  </a:cubicBezTo>
                  <a:cubicBezTo>
                    <a:pt x="2786" y="11696"/>
                    <a:pt x="2680" y="11763"/>
                    <a:pt x="2565" y="11820"/>
                  </a:cubicBezTo>
                  <a:lnTo>
                    <a:pt x="1494" y="12385"/>
                  </a:lnTo>
                  <a:lnTo>
                    <a:pt x="8030" y="12385"/>
                  </a:lnTo>
                  <a:cubicBezTo>
                    <a:pt x="8116" y="12385"/>
                    <a:pt x="8365" y="12346"/>
                    <a:pt x="8365" y="12107"/>
                  </a:cubicBezTo>
                  <a:lnTo>
                    <a:pt x="8365" y="2661"/>
                  </a:lnTo>
                  <a:lnTo>
                    <a:pt x="6968" y="1398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89"/>
            <p:cNvSpPr/>
            <p:nvPr/>
          </p:nvSpPr>
          <p:spPr>
            <a:xfrm>
              <a:off x="6230360" y="2591666"/>
              <a:ext cx="204329" cy="204329"/>
            </a:xfrm>
            <a:custGeom>
              <a:avLst/>
              <a:gdLst/>
              <a:ahLst/>
              <a:cxnLst/>
              <a:rect l="l" t="t" r="r" b="b"/>
              <a:pathLst>
                <a:path w="7781" h="7781" extrusionOk="0">
                  <a:moveTo>
                    <a:pt x="3895" y="0"/>
                  </a:moveTo>
                  <a:cubicBezTo>
                    <a:pt x="1742" y="0"/>
                    <a:pt x="0" y="1742"/>
                    <a:pt x="0" y="3895"/>
                  </a:cubicBezTo>
                  <a:cubicBezTo>
                    <a:pt x="0" y="6039"/>
                    <a:pt x="1742" y="7781"/>
                    <a:pt x="3895" y="7781"/>
                  </a:cubicBezTo>
                  <a:cubicBezTo>
                    <a:pt x="6049" y="7781"/>
                    <a:pt x="7781" y="6039"/>
                    <a:pt x="7781" y="3895"/>
                  </a:cubicBezTo>
                  <a:cubicBezTo>
                    <a:pt x="7781" y="1742"/>
                    <a:pt x="6049" y="0"/>
                    <a:pt x="3895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89"/>
            <p:cNvSpPr/>
            <p:nvPr/>
          </p:nvSpPr>
          <p:spPr>
            <a:xfrm>
              <a:off x="6234115" y="2591666"/>
              <a:ext cx="104331" cy="204329"/>
            </a:xfrm>
            <a:custGeom>
              <a:avLst/>
              <a:gdLst/>
              <a:ahLst/>
              <a:cxnLst/>
              <a:rect l="l" t="t" r="r" b="b"/>
              <a:pathLst>
                <a:path w="3973" h="7781" extrusionOk="0">
                  <a:moveTo>
                    <a:pt x="3752" y="0"/>
                  </a:moveTo>
                  <a:cubicBezTo>
                    <a:pt x="1656" y="77"/>
                    <a:pt x="1" y="1799"/>
                    <a:pt x="1" y="3895"/>
                  </a:cubicBezTo>
                  <a:cubicBezTo>
                    <a:pt x="1" y="5991"/>
                    <a:pt x="1656" y="7704"/>
                    <a:pt x="3752" y="7781"/>
                  </a:cubicBezTo>
                  <a:cubicBezTo>
                    <a:pt x="3829" y="7781"/>
                    <a:pt x="3896" y="7781"/>
                    <a:pt x="3972" y="7771"/>
                  </a:cubicBezTo>
                  <a:cubicBezTo>
                    <a:pt x="1915" y="7656"/>
                    <a:pt x="307" y="5953"/>
                    <a:pt x="297" y="3895"/>
                  </a:cubicBezTo>
                  <a:cubicBezTo>
                    <a:pt x="297" y="1828"/>
                    <a:pt x="1915" y="125"/>
                    <a:pt x="3972" y="10"/>
                  </a:cubicBezTo>
                  <a:cubicBezTo>
                    <a:pt x="3896" y="10"/>
                    <a:pt x="3829" y="0"/>
                    <a:pt x="375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89"/>
            <p:cNvSpPr/>
            <p:nvPr/>
          </p:nvSpPr>
          <p:spPr>
            <a:xfrm>
              <a:off x="6262528" y="2728875"/>
              <a:ext cx="140491" cy="67121"/>
            </a:xfrm>
            <a:custGeom>
              <a:avLst/>
              <a:gdLst/>
              <a:ahLst/>
              <a:cxnLst/>
              <a:rect l="l" t="t" r="r" b="b"/>
              <a:pathLst>
                <a:path w="5350" h="2556" extrusionOk="0">
                  <a:moveTo>
                    <a:pt x="3254" y="1"/>
                  </a:moveTo>
                  <a:lnTo>
                    <a:pt x="2680" y="594"/>
                  </a:lnTo>
                  <a:lnTo>
                    <a:pt x="2077" y="10"/>
                  </a:lnTo>
                  <a:lnTo>
                    <a:pt x="861" y="489"/>
                  </a:lnTo>
                  <a:cubicBezTo>
                    <a:pt x="517" y="623"/>
                    <a:pt x="249" y="891"/>
                    <a:pt x="105" y="1235"/>
                  </a:cubicBezTo>
                  <a:lnTo>
                    <a:pt x="0" y="1494"/>
                  </a:lnTo>
                  <a:lnTo>
                    <a:pt x="211" y="1666"/>
                  </a:lnTo>
                  <a:cubicBezTo>
                    <a:pt x="924" y="2259"/>
                    <a:pt x="1799" y="2556"/>
                    <a:pt x="2675" y="2556"/>
                  </a:cubicBezTo>
                  <a:cubicBezTo>
                    <a:pt x="3551" y="2556"/>
                    <a:pt x="4426" y="2259"/>
                    <a:pt x="5139" y="1666"/>
                  </a:cubicBezTo>
                  <a:lnTo>
                    <a:pt x="5350" y="1494"/>
                  </a:lnTo>
                  <a:lnTo>
                    <a:pt x="5245" y="1245"/>
                  </a:lnTo>
                  <a:cubicBezTo>
                    <a:pt x="5101" y="900"/>
                    <a:pt x="4833" y="632"/>
                    <a:pt x="4489" y="489"/>
                  </a:cubicBezTo>
                  <a:lnTo>
                    <a:pt x="3254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89"/>
            <p:cNvSpPr/>
            <p:nvPr/>
          </p:nvSpPr>
          <p:spPr>
            <a:xfrm>
              <a:off x="6262528" y="2729137"/>
              <a:ext cx="74920" cy="66858"/>
            </a:xfrm>
            <a:custGeom>
              <a:avLst/>
              <a:gdLst/>
              <a:ahLst/>
              <a:cxnLst/>
              <a:rect l="l" t="t" r="r" b="b"/>
              <a:pathLst>
                <a:path w="2853" h="2546" extrusionOk="0">
                  <a:moveTo>
                    <a:pt x="2077" y="0"/>
                  </a:moveTo>
                  <a:lnTo>
                    <a:pt x="852" y="479"/>
                  </a:lnTo>
                  <a:cubicBezTo>
                    <a:pt x="507" y="622"/>
                    <a:pt x="239" y="890"/>
                    <a:pt x="96" y="1225"/>
                  </a:cubicBezTo>
                  <a:lnTo>
                    <a:pt x="0" y="1493"/>
                  </a:lnTo>
                  <a:lnTo>
                    <a:pt x="201" y="1665"/>
                  </a:lnTo>
                  <a:cubicBezTo>
                    <a:pt x="900" y="2230"/>
                    <a:pt x="1771" y="2546"/>
                    <a:pt x="2670" y="2546"/>
                  </a:cubicBezTo>
                  <a:lnTo>
                    <a:pt x="2852" y="2546"/>
                  </a:lnTo>
                  <a:cubicBezTo>
                    <a:pt x="2010" y="2508"/>
                    <a:pt x="1206" y="2201"/>
                    <a:pt x="565" y="1665"/>
                  </a:cubicBezTo>
                  <a:lnTo>
                    <a:pt x="354" y="1493"/>
                  </a:lnTo>
                  <a:lnTo>
                    <a:pt x="459" y="1225"/>
                  </a:lnTo>
                  <a:cubicBezTo>
                    <a:pt x="593" y="890"/>
                    <a:pt x="871" y="622"/>
                    <a:pt x="1216" y="479"/>
                  </a:cubicBezTo>
                  <a:lnTo>
                    <a:pt x="2173" y="105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89"/>
            <p:cNvSpPr/>
            <p:nvPr/>
          </p:nvSpPr>
          <p:spPr>
            <a:xfrm>
              <a:off x="6283878" y="2609996"/>
              <a:ext cx="98029" cy="64862"/>
            </a:xfrm>
            <a:custGeom>
              <a:avLst/>
              <a:gdLst/>
              <a:ahLst/>
              <a:cxnLst/>
              <a:rect l="l" t="t" r="r" b="b"/>
              <a:pathLst>
                <a:path w="3733" h="2470" extrusionOk="0">
                  <a:moveTo>
                    <a:pt x="3283" y="2135"/>
                  </a:moveTo>
                  <a:lnTo>
                    <a:pt x="3274" y="2145"/>
                  </a:lnTo>
                  <a:lnTo>
                    <a:pt x="3235" y="2164"/>
                  </a:lnTo>
                  <a:lnTo>
                    <a:pt x="3283" y="2135"/>
                  </a:lnTo>
                  <a:close/>
                  <a:moveTo>
                    <a:pt x="1800" y="1"/>
                  </a:moveTo>
                  <a:cubicBezTo>
                    <a:pt x="814" y="1"/>
                    <a:pt x="1" y="757"/>
                    <a:pt x="1" y="1685"/>
                  </a:cubicBezTo>
                  <a:lnTo>
                    <a:pt x="1" y="2470"/>
                  </a:lnTo>
                  <a:cubicBezTo>
                    <a:pt x="1" y="2470"/>
                    <a:pt x="412" y="2432"/>
                    <a:pt x="460" y="2250"/>
                  </a:cubicBezTo>
                  <a:cubicBezTo>
                    <a:pt x="479" y="2231"/>
                    <a:pt x="489" y="2212"/>
                    <a:pt x="498" y="2183"/>
                  </a:cubicBezTo>
                  <a:cubicBezTo>
                    <a:pt x="728" y="2183"/>
                    <a:pt x="1819" y="2173"/>
                    <a:pt x="2431" y="1465"/>
                  </a:cubicBezTo>
                  <a:cubicBezTo>
                    <a:pt x="2575" y="1819"/>
                    <a:pt x="2872" y="2078"/>
                    <a:pt x="3235" y="2173"/>
                  </a:cubicBezTo>
                  <a:cubicBezTo>
                    <a:pt x="3245" y="2202"/>
                    <a:pt x="3254" y="2221"/>
                    <a:pt x="3274" y="2240"/>
                  </a:cubicBezTo>
                  <a:cubicBezTo>
                    <a:pt x="3321" y="2422"/>
                    <a:pt x="3733" y="2460"/>
                    <a:pt x="3733" y="2460"/>
                  </a:cubicBezTo>
                  <a:lnTo>
                    <a:pt x="3733" y="1676"/>
                  </a:lnTo>
                  <a:cubicBezTo>
                    <a:pt x="3733" y="757"/>
                    <a:pt x="2929" y="1"/>
                    <a:pt x="19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89"/>
            <p:cNvSpPr/>
            <p:nvPr/>
          </p:nvSpPr>
          <p:spPr>
            <a:xfrm>
              <a:off x="6283878" y="2610258"/>
              <a:ext cx="53308" cy="64600"/>
            </a:xfrm>
            <a:custGeom>
              <a:avLst/>
              <a:gdLst/>
              <a:ahLst/>
              <a:cxnLst/>
              <a:rect l="l" t="t" r="r" b="b"/>
              <a:pathLst>
                <a:path w="2030" h="2460" extrusionOk="0">
                  <a:moveTo>
                    <a:pt x="1800" y="0"/>
                  </a:moveTo>
                  <a:cubicBezTo>
                    <a:pt x="814" y="0"/>
                    <a:pt x="1" y="756"/>
                    <a:pt x="1" y="1685"/>
                  </a:cubicBezTo>
                  <a:lnTo>
                    <a:pt x="1" y="2460"/>
                  </a:lnTo>
                  <a:cubicBezTo>
                    <a:pt x="106" y="2450"/>
                    <a:pt x="221" y="2422"/>
                    <a:pt x="316" y="2374"/>
                  </a:cubicBezTo>
                  <a:lnTo>
                    <a:pt x="326" y="2106"/>
                  </a:lnTo>
                  <a:lnTo>
                    <a:pt x="326" y="1675"/>
                  </a:lnTo>
                  <a:cubicBezTo>
                    <a:pt x="326" y="776"/>
                    <a:pt x="1082" y="39"/>
                    <a:pt x="20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89"/>
            <p:cNvSpPr/>
            <p:nvPr/>
          </p:nvSpPr>
          <p:spPr>
            <a:xfrm>
              <a:off x="6368566" y="2668319"/>
              <a:ext cx="18119" cy="26917"/>
            </a:xfrm>
            <a:custGeom>
              <a:avLst/>
              <a:gdLst/>
              <a:ahLst/>
              <a:cxnLst/>
              <a:rect l="l" t="t" r="r" b="b"/>
              <a:pathLst>
                <a:path w="690" h="1025" extrusionOk="0">
                  <a:moveTo>
                    <a:pt x="221" y="0"/>
                  </a:moveTo>
                  <a:cubicBezTo>
                    <a:pt x="176" y="0"/>
                    <a:pt x="132" y="13"/>
                    <a:pt x="87" y="38"/>
                  </a:cubicBezTo>
                  <a:cubicBezTo>
                    <a:pt x="29" y="77"/>
                    <a:pt x="1" y="144"/>
                    <a:pt x="1" y="211"/>
                  </a:cubicBezTo>
                  <a:lnTo>
                    <a:pt x="1" y="814"/>
                  </a:lnTo>
                  <a:cubicBezTo>
                    <a:pt x="1" y="881"/>
                    <a:pt x="29" y="938"/>
                    <a:pt x="87" y="986"/>
                  </a:cubicBezTo>
                  <a:cubicBezTo>
                    <a:pt x="135" y="1005"/>
                    <a:pt x="173" y="1024"/>
                    <a:pt x="221" y="1024"/>
                  </a:cubicBezTo>
                  <a:cubicBezTo>
                    <a:pt x="250" y="1024"/>
                    <a:pt x="269" y="1015"/>
                    <a:pt x="288" y="1015"/>
                  </a:cubicBezTo>
                  <a:cubicBezTo>
                    <a:pt x="336" y="995"/>
                    <a:pt x="374" y="986"/>
                    <a:pt x="422" y="957"/>
                  </a:cubicBezTo>
                  <a:cubicBezTo>
                    <a:pt x="460" y="919"/>
                    <a:pt x="498" y="890"/>
                    <a:pt x="546" y="861"/>
                  </a:cubicBezTo>
                  <a:cubicBezTo>
                    <a:pt x="632" y="766"/>
                    <a:pt x="690" y="641"/>
                    <a:pt x="690" y="507"/>
                  </a:cubicBezTo>
                  <a:cubicBezTo>
                    <a:pt x="680" y="278"/>
                    <a:pt x="518" y="67"/>
                    <a:pt x="288" y="10"/>
                  </a:cubicBezTo>
                  <a:cubicBezTo>
                    <a:pt x="266" y="3"/>
                    <a:pt x="243" y="0"/>
                    <a:pt x="221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89"/>
            <p:cNvSpPr/>
            <p:nvPr/>
          </p:nvSpPr>
          <p:spPr>
            <a:xfrm>
              <a:off x="6276079" y="2668319"/>
              <a:ext cx="21402" cy="26917"/>
            </a:xfrm>
            <a:custGeom>
              <a:avLst/>
              <a:gdLst/>
              <a:ahLst/>
              <a:cxnLst/>
              <a:rect l="l" t="t" r="r" b="b"/>
              <a:pathLst>
                <a:path w="815" h="1025" extrusionOk="0">
                  <a:moveTo>
                    <a:pt x="594" y="0"/>
                  </a:moveTo>
                  <a:cubicBezTo>
                    <a:pt x="572" y="0"/>
                    <a:pt x="550" y="3"/>
                    <a:pt x="527" y="10"/>
                  </a:cubicBezTo>
                  <a:cubicBezTo>
                    <a:pt x="1" y="144"/>
                    <a:pt x="1" y="890"/>
                    <a:pt x="527" y="1015"/>
                  </a:cubicBezTo>
                  <a:cubicBezTo>
                    <a:pt x="546" y="1024"/>
                    <a:pt x="566" y="1024"/>
                    <a:pt x="594" y="1024"/>
                  </a:cubicBezTo>
                  <a:cubicBezTo>
                    <a:pt x="642" y="1024"/>
                    <a:pt x="680" y="1015"/>
                    <a:pt x="728" y="986"/>
                  </a:cubicBezTo>
                  <a:cubicBezTo>
                    <a:pt x="786" y="948"/>
                    <a:pt x="814" y="881"/>
                    <a:pt x="814" y="814"/>
                  </a:cubicBezTo>
                  <a:lnTo>
                    <a:pt x="814" y="220"/>
                  </a:lnTo>
                  <a:cubicBezTo>
                    <a:pt x="814" y="144"/>
                    <a:pt x="786" y="77"/>
                    <a:pt x="728" y="38"/>
                  </a:cubicBezTo>
                  <a:cubicBezTo>
                    <a:pt x="684" y="13"/>
                    <a:pt x="639" y="0"/>
                    <a:pt x="59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89"/>
            <p:cNvSpPr/>
            <p:nvPr/>
          </p:nvSpPr>
          <p:spPr>
            <a:xfrm>
              <a:off x="6315048" y="2715613"/>
              <a:ext cx="35950" cy="38917"/>
            </a:xfrm>
            <a:custGeom>
              <a:avLst/>
              <a:gdLst/>
              <a:ahLst/>
              <a:cxnLst/>
              <a:rect l="l" t="t" r="r" b="b"/>
              <a:pathLst>
                <a:path w="1369" h="1482" extrusionOk="0">
                  <a:moveTo>
                    <a:pt x="224" y="0"/>
                  </a:moveTo>
                  <a:cubicBezTo>
                    <a:pt x="176" y="0"/>
                    <a:pt x="128" y="18"/>
                    <a:pt x="86" y="46"/>
                  </a:cubicBezTo>
                  <a:cubicBezTo>
                    <a:pt x="29" y="84"/>
                    <a:pt x="0" y="151"/>
                    <a:pt x="0" y="209"/>
                  </a:cubicBezTo>
                  <a:lnTo>
                    <a:pt x="0" y="841"/>
                  </a:lnTo>
                  <a:cubicBezTo>
                    <a:pt x="0" y="898"/>
                    <a:pt x="19" y="965"/>
                    <a:pt x="67" y="1003"/>
                  </a:cubicBezTo>
                  <a:lnTo>
                    <a:pt x="527" y="1415"/>
                  </a:lnTo>
                  <a:cubicBezTo>
                    <a:pt x="565" y="1453"/>
                    <a:pt x="622" y="1482"/>
                    <a:pt x="680" y="1482"/>
                  </a:cubicBezTo>
                  <a:cubicBezTo>
                    <a:pt x="737" y="1482"/>
                    <a:pt x="795" y="1453"/>
                    <a:pt x="842" y="1415"/>
                  </a:cubicBezTo>
                  <a:lnTo>
                    <a:pt x="1302" y="955"/>
                  </a:lnTo>
                  <a:cubicBezTo>
                    <a:pt x="1350" y="917"/>
                    <a:pt x="1369" y="869"/>
                    <a:pt x="1369" y="812"/>
                  </a:cubicBezTo>
                  <a:lnTo>
                    <a:pt x="1369" y="218"/>
                  </a:lnTo>
                  <a:cubicBezTo>
                    <a:pt x="1369" y="161"/>
                    <a:pt x="1340" y="104"/>
                    <a:pt x="1302" y="65"/>
                  </a:cubicBezTo>
                  <a:cubicBezTo>
                    <a:pt x="1254" y="27"/>
                    <a:pt x="1197" y="8"/>
                    <a:pt x="1139" y="8"/>
                  </a:cubicBezTo>
                  <a:lnTo>
                    <a:pt x="1091" y="8"/>
                  </a:lnTo>
                  <a:cubicBezTo>
                    <a:pt x="1005" y="27"/>
                    <a:pt x="909" y="37"/>
                    <a:pt x="823" y="37"/>
                  </a:cubicBezTo>
                  <a:lnTo>
                    <a:pt x="546" y="37"/>
                  </a:lnTo>
                  <a:cubicBezTo>
                    <a:pt x="460" y="37"/>
                    <a:pt x="364" y="27"/>
                    <a:pt x="278" y="8"/>
                  </a:cubicBezTo>
                  <a:cubicBezTo>
                    <a:pt x="260" y="3"/>
                    <a:pt x="242" y="0"/>
                    <a:pt x="22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89"/>
            <p:cNvSpPr/>
            <p:nvPr/>
          </p:nvSpPr>
          <p:spPr>
            <a:xfrm>
              <a:off x="6315048" y="2715745"/>
              <a:ext cx="21875" cy="38786"/>
            </a:xfrm>
            <a:custGeom>
              <a:avLst/>
              <a:gdLst/>
              <a:ahLst/>
              <a:cxnLst/>
              <a:rect l="l" t="t" r="r" b="b"/>
              <a:pathLst>
                <a:path w="833" h="1477" extrusionOk="0">
                  <a:moveTo>
                    <a:pt x="234" y="0"/>
                  </a:moveTo>
                  <a:cubicBezTo>
                    <a:pt x="179" y="0"/>
                    <a:pt x="126" y="19"/>
                    <a:pt x="86" y="51"/>
                  </a:cubicBezTo>
                  <a:cubicBezTo>
                    <a:pt x="29" y="89"/>
                    <a:pt x="0" y="146"/>
                    <a:pt x="0" y="213"/>
                  </a:cubicBezTo>
                  <a:lnTo>
                    <a:pt x="0" y="836"/>
                  </a:lnTo>
                  <a:cubicBezTo>
                    <a:pt x="0" y="893"/>
                    <a:pt x="19" y="960"/>
                    <a:pt x="67" y="998"/>
                  </a:cubicBezTo>
                  <a:lnTo>
                    <a:pt x="517" y="1410"/>
                  </a:lnTo>
                  <a:cubicBezTo>
                    <a:pt x="565" y="1448"/>
                    <a:pt x="622" y="1477"/>
                    <a:pt x="680" y="1477"/>
                  </a:cubicBezTo>
                  <a:cubicBezTo>
                    <a:pt x="737" y="1477"/>
                    <a:pt x="795" y="1448"/>
                    <a:pt x="833" y="1410"/>
                  </a:cubicBezTo>
                  <a:cubicBezTo>
                    <a:pt x="795" y="1400"/>
                    <a:pt x="756" y="1381"/>
                    <a:pt x="728" y="1343"/>
                  </a:cubicBezTo>
                  <a:lnTo>
                    <a:pt x="268" y="931"/>
                  </a:lnTo>
                  <a:cubicBezTo>
                    <a:pt x="220" y="893"/>
                    <a:pt x="201" y="826"/>
                    <a:pt x="201" y="769"/>
                  </a:cubicBezTo>
                  <a:lnTo>
                    <a:pt x="201" y="146"/>
                  </a:lnTo>
                  <a:cubicBezTo>
                    <a:pt x="201" y="99"/>
                    <a:pt x="220" y="41"/>
                    <a:pt x="268" y="3"/>
                  </a:cubicBezTo>
                  <a:cubicBezTo>
                    <a:pt x="257" y="1"/>
                    <a:pt x="245" y="0"/>
                    <a:pt x="23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89"/>
            <p:cNvSpPr/>
            <p:nvPr/>
          </p:nvSpPr>
          <p:spPr>
            <a:xfrm>
              <a:off x="6294172" y="2648178"/>
              <a:ext cx="76942" cy="77467"/>
            </a:xfrm>
            <a:custGeom>
              <a:avLst/>
              <a:gdLst/>
              <a:ahLst/>
              <a:cxnLst/>
              <a:rect l="l" t="t" r="r" b="b"/>
              <a:pathLst>
                <a:path w="2930" h="2950" extrusionOk="0">
                  <a:moveTo>
                    <a:pt x="2039" y="0"/>
                  </a:moveTo>
                  <a:cubicBezTo>
                    <a:pt x="2022" y="0"/>
                    <a:pt x="2006" y="7"/>
                    <a:pt x="1992" y="21"/>
                  </a:cubicBezTo>
                  <a:cubicBezTo>
                    <a:pt x="1666" y="241"/>
                    <a:pt x="1312" y="403"/>
                    <a:pt x="929" y="509"/>
                  </a:cubicBezTo>
                  <a:cubicBezTo>
                    <a:pt x="814" y="537"/>
                    <a:pt x="690" y="566"/>
                    <a:pt x="575" y="585"/>
                  </a:cubicBezTo>
                  <a:cubicBezTo>
                    <a:pt x="451" y="604"/>
                    <a:pt x="336" y="624"/>
                    <a:pt x="212" y="624"/>
                  </a:cubicBezTo>
                  <a:cubicBezTo>
                    <a:pt x="97" y="633"/>
                    <a:pt x="1" y="719"/>
                    <a:pt x="1" y="834"/>
                  </a:cubicBezTo>
                  <a:lnTo>
                    <a:pt x="1" y="1705"/>
                  </a:lnTo>
                  <a:cubicBezTo>
                    <a:pt x="1" y="2384"/>
                    <a:pt x="604" y="2949"/>
                    <a:pt x="1331" y="2949"/>
                  </a:cubicBezTo>
                  <a:lnTo>
                    <a:pt x="1609" y="2949"/>
                  </a:lnTo>
                  <a:cubicBezTo>
                    <a:pt x="2336" y="2949"/>
                    <a:pt x="2929" y="2394"/>
                    <a:pt x="2929" y="1705"/>
                  </a:cubicBezTo>
                  <a:lnTo>
                    <a:pt x="2929" y="805"/>
                  </a:lnTo>
                  <a:cubicBezTo>
                    <a:pt x="2929" y="719"/>
                    <a:pt x="2882" y="633"/>
                    <a:pt x="2796" y="604"/>
                  </a:cubicBezTo>
                  <a:cubicBezTo>
                    <a:pt x="2767" y="595"/>
                    <a:pt x="2748" y="585"/>
                    <a:pt x="2719" y="576"/>
                  </a:cubicBezTo>
                  <a:cubicBezTo>
                    <a:pt x="2470" y="480"/>
                    <a:pt x="2250" y="298"/>
                    <a:pt x="2126" y="59"/>
                  </a:cubicBezTo>
                  <a:lnTo>
                    <a:pt x="2106" y="49"/>
                  </a:lnTo>
                  <a:cubicBezTo>
                    <a:pt x="2094" y="19"/>
                    <a:pt x="2067" y="0"/>
                    <a:pt x="203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89"/>
            <p:cNvSpPr/>
            <p:nvPr/>
          </p:nvSpPr>
          <p:spPr>
            <a:xfrm>
              <a:off x="6294434" y="2648099"/>
              <a:ext cx="56328" cy="77546"/>
            </a:xfrm>
            <a:custGeom>
              <a:avLst/>
              <a:gdLst/>
              <a:ahLst/>
              <a:cxnLst/>
              <a:rect l="l" t="t" r="r" b="b"/>
              <a:pathLst>
                <a:path w="2145" h="2953" extrusionOk="0">
                  <a:moveTo>
                    <a:pt x="2034" y="0"/>
                  </a:moveTo>
                  <a:cubicBezTo>
                    <a:pt x="2019" y="0"/>
                    <a:pt x="2004" y="4"/>
                    <a:pt x="1991" y="14"/>
                  </a:cubicBezTo>
                  <a:cubicBezTo>
                    <a:pt x="1666" y="244"/>
                    <a:pt x="1312" y="406"/>
                    <a:pt x="929" y="512"/>
                  </a:cubicBezTo>
                  <a:cubicBezTo>
                    <a:pt x="814" y="540"/>
                    <a:pt x="690" y="569"/>
                    <a:pt x="565" y="588"/>
                  </a:cubicBezTo>
                  <a:cubicBezTo>
                    <a:pt x="450" y="607"/>
                    <a:pt x="326" y="617"/>
                    <a:pt x="211" y="627"/>
                  </a:cubicBezTo>
                  <a:cubicBezTo>
                    <a:pt x="96" y="636"/>
                    <a:pt x="1" y="722"/>
                    <a:pt x="1" y="837"/>
                  </a:cubicBezTo>
                  <a:lnTo>
                    <a:pt x="1" y="1708"/>
                  </a:lnTo>
                  <a:cubicBezTo>
                    <a:pt x="1" y="2387"/>
                    <a:pt x="603" y="2952"/>
                    <a:pt x="1331" y="2952"/>
                  </a:cubicBezTo>
                  <a:lnTo>
                    <a:pt x="1599" y="2952"/>
                  </a:lnTo>
                  <a:cubicBezTo>
                    <a:pt x="871" y="2952"/>
                    <a:pt x="278" y="2387"/>
                    <a:pt x="278" y="1708"/>
                  </a:cubicBezTo>
                  <a:lnTo>
                    <a:pt x="278" y="837"/>
                  </a:lnTo>
                  <a:cubicBezTo>
                    <a:pt x="278" y="722"/>
                    <a:pt x="374" y="636"/>
                    <a:pt x="489" y="627"/>
                  </a:cubicBezTo>
                  <a:cubicBezTo>
                    <a:pt x="603" y="617"/>
                    <a:pt x="728" y="607"/>
                    <a:pt x="843" y="588"/>
                  </a:cubicBezTo>
                  <a:cubicBezTo>
                    <a:pt x="967" y="569"/>
                    <a:pt x="1082" y="540"/>
                    <a:pt x="1206" y="512"/>
                  </a:cubicBezTo>
                  <a:cubicBezTo>
                    <a:pt x="1532" y="426"/>
                    <a:pt x="1848" y="282"/>
                    <a:pt x="2144" y="100"/>
                  </a:cubicBezTo>
                  <a:lnTo>
                    <a:pt x="2116" y="62"/>
                  </a:lnTo>
                  <a:lnTo>
                    <a:pt x="2106" y="43"/>
                  </a:lnTo>
                  <a:cubicBezTo>
                    <a:pt x="2093" y="17"/>
                    <a:pt x="2063" y="0"/>
                    <a:pt x="203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89"/>
            <p:cNvSpPr/>
            <p:nvPr/>
          </p:nvSpPr>
          <p:spPr>
            <a:xfrm>
              <a:off x="6459557" y="2469268"/>
              <a:ext cx="69878" cy="70140"/>
            </a:xfrm>
            <a:custGeom>
              <a:avLst/>
              <a:gdLst/>
              <a:ahLst/>
              <a:cxnLst/>
              <a:rect l="l" t="t" r="r" b="b"/>
              <a:pathLst>
                <a:path w="2661" h="2671" extrusionOk="0">
                  <a:moveTo>
                    <a:pt x="0" y="0"/>
                  </a:moveTo>
                  <a:lnTo>
                    <a:pt x="0" y="2163"/>
                  </a:lnTo>
                  <a:cubicBezTo>
                    <a:pt x="10" y="2336"/>
                    <a:pt x="115" y="2671"/>
                    <a:pt x="689" y="2671"/>
                  </a:cubicBezTo>
                  <a:lnTo>
                    <a:pt x="2661" y="2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0" name="Google Shape;13450;p89"/>
          <p:cNvGrpSpPr/>
          <p:nvPr/>
        </p:nvGrpSpPr>
        <p:grpSpPr>
          <a:xfrm>
            <a:off x="6633976" y="2459552"/>
            <a:ext cx="387781" cy="286680"/>
            <a:chOff x="6633976" y="2459552"/>
            <a:chExt cx="387781" cy="286680"/>
          </a:xfrm>
        </p:grpSpPr>
        <p:sp>
          <p:nvSpPr>
            <p:cNvPr id="13451" name="Google Shape;13451;p89"/>
            <p:cNvSpPr/>
            <p:nvPr/>
          </p:nvSpPr>
          <p:spPr>
            <a:xfrm>
              <a:off x="6635473" y="2459552"/>
              <a:ext cx="386285" cy="205773"/>
            </a:xfrm>
            <a:custGeom>
              <a:avLst/>
              <a:gdLst/>
              <a:ahLst/>
              <a:cxnLst/>
              <a:rect l="l" t="t" r="r" b="b"/>
              <a:pathLst>
                <a:path w="14710" h="7836" extrusionOk="0">
                  <a:moveTo>
                    <a:pt x="5944" y="1"/>
                  </a:moveTo>
                  <a:cubicBezTo>
                    <a:pt x="4569" y="1"/>
                    <a:pt x="3205" y="834"/>
                    <a:pt x="2747" y="2380"/>
                  </a:cubicBezTo>
                  <a:lnTo>
                    <a:pt x="2728" y="2380"/>
                  </a:lnTo>
                  <a:cubicBezTo>
                    <a:pt x="1216" y="2380"/>
                    <a:pt x="0" y="3596"/>
                    <a:pt x="0" y="5108"/>
                  </a:cubicBezTo>
                  <a:cubicBezTo>
                    <a:pt x="0" y="6610"/>
                    <a:pt x="1216" y="7835"/>
                    <a:pt x="2728" y="7835"/>
                  </a:cubicBezTo>
                  <a:lnTo>
                    <a:pt x="12451" y="7835"/>
                  </a:lnTo>
                  <a:cubicBezTo>
                    <a:pt x="13696" y="7835"/>
                    <a:pt x="14710" y="6821"/>
                    <a:pt x="14710" y="5577"/>
                  </a:cubicBezTo>
                  <a:cubicBezTo>
                    <a:pt x="14710" y="4333"/>
                    <a:pt x="13696" y="3328"/>
                    <a:pt x="12451" y="3328"/>
                  </a:cubicBezTo>
                  <a:cubicBezTo>
                    <a:pt x="12375" y="3328"/>
                    <a:pt x="12298" y="3328"/>
                    <a:pt x="12212" y="3337"/>
                  </a:cubicBezTo>
                  <a:cubicBezTo>
                    <a:pt x="11852" y="2172"/>
                    <a:pt x="10772" y="1424"/>
                    <a:pt x="9614" y="1424"/>
                  </a:cubicBezTo>
                  <a:cubicBezTo>
                    <a:pt x="9327" y="1424"/>
                    <a:pt x="9035" y="1470"/>
                    <a:pt x="8748" y="1567"/>
                  </a:cubicBezTo>
                  <a:cubicBezTo>
                    <a:pt x="8087" y="504"/>
                    <a:pt x="7012" y="1"/>
                    <a:pt x="594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89"/>
            <p:cNvSpPr/>
            <p:nvPr/>
          </p:nvSpPr>
          <p:spPr>
            <a:xfrm>
              <a:off x="6633976" y="2522051"/>
              <a:ext cx="352856" cy="143012"/>
            </a:xfrm>
            <a:custGeom>
              <a:avLst/>
              <a:gdLst/>
              <a:ahLst/>
              <a:cxnLst/>
              <a:rect l="l" t="t" r="r" b="b"/>
              <a:pathLst>
                <a:path w="13437" h="5446" extrusionOk="0">
                  <a:moveTo>
                    <a:pt x="2661" y="0"/>
                  </a:moveTo>
                  <a:cubicBezTo>
                    <a:pt x="1168" y="67"/>
                    <a:pt x="0" y="1321"/>
                    <a:pt x="48" y="2814"/>
                  </a:cubicBezTo>
                  <a:cubicBezTo>
                    <a:pt x="96" y="4307"/>
                    <a:pt x="1378" y="5446"/>
                    <a:pt x="2862" y="5446"/>
                  </a:cubicBezTo>
                  <a:lnTo>
                    <a:pt x="12690" y="5446"/>
                  </a:lnTo>
                  <a:cubicBezTo>
                    <a:pt x="13437" y="5388"/>
                    <a:pt x="13370" y="4269"/>
                    <a:pt x="12623" y="4269"/>
                  </a:cubicBezTo>
                  <a:lnTo>
                    <a:pt x="10738" y="4269"/>
                  </a:lnTo>
                  <a:cubicBezTo>
                    <a:pt x="10604" y="4269"/>
                    <a:pt x="10499" y="4154"/>
                    <a:pt x="10499" y="4029"/>
                  </a:cubicBezTo>
                  <a:lnTo>
                    <a:pt x="10499" y="3273"/>
                  </a:lnTo>
                  <a:cubicBezTo>
                    <a:pt x="10499" y="3024"/>
                    <a:pt x="10393" y="2776"/>
                    <a:pt x="10221" y="2603"/>
                  </a:cubicBezTo>
                  <a:lnTo>
                    <a:pt x="8833" y="1216"/>
                  </a:lnTo>
                  <a:cubicBezTo>
                    <a:pt x="8652" y="1043"/>
                    <a:pt x="8412" y="938"/>
                    <a:pt x="8163" y="938"/>
                  </a:cubicBezTo>
                  <a:lnTo>
                    <a:pt x="5034" y="938"/>
                  </a:lnTo>
                  <a:cubicBezTo>
                    <a:pt x="4642" y="938"/>
                    <a:pt x="4316" y="1263"/>
                    <a:pt x="4316" y="1656"/>
                  </a:cubicBezTo>
                  <a:lnTo>
                    <a:pt x="4316" y="3867"/>
                  </a:lnTo>
                  <a:cubicBezTo>
                    <a:pt x="4316" y="4000"/>
                    <a:pt x="4206" y="4102"/>
                    <a:pt x="4082" y="4102"/>
                  </a:cubicBezTo>
                  <a:cubicBezTo>
                    <a:pt x="4055" y="4102"/>
                    <a:pt x="4028" y="4097"/>
                    <a:pt x="4000" y="4087"/>
                  </a:cubicBezTo>
                  <a:cubicBezTo>
                    <a:pt x="2316" y="3503"/>
                    <a:pt x="1646" y="1474"/>
                    <a:pt x="266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89"/>
            <p:cNvSpPr/>
            <p:nvPr/>
          </p:nvSpPr>
          <p:spPr>
            <a:xfrm>
              <a:off x="6759867" y="2559235"/>
              <a:ext cx="137261" cy="186997"/>
            </a:xfrm>
            <a:custGeom>
              <a:avLst/>
              <a:gdLst/>
              <a:ahLst/>
              <a:cxnLst/>
              <a:rect l="l" t="t" r="r" b="b"/>
              <a:pathLst>
                <a:path w="5227" h="7121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6882"/>
                  </a:lnTo>
                  <a:cubicBezTo>
                    <a:pt x="1" y="7016"/>
                    <a:pt x="106" y="7121"/>
                    <a:pt x="240" y="7121"/>
                  </a:cubicBezTo>
                  <a:lnTo>
                    <a:pt x="4987" y="7121"/>
                  </a:lnTo>
                  <a:cubicBezTo>
                    <a:pt x="5121" y="7121"/>
                    <a:pt x="5226" y="7016"/>
                    <a:pt x="5226" y="6882"/>
                  </a:cubicBezTo>
                  <a:lnTo>
                    <a:pt x="5226" y="1857"/>
                  </a:lnTo>
                  <a:cubicBezTo>
                    <a:pt x="5226" y="1733"/>
                    <a:pt x="5178" y="1608"/>
                    <a:pt x="5092" y="1522"/>
                  </a:cubicBezTo>
                  <a:lnTo>
                    <a:pt x="3704" y="144"/>
                  </a:lnTo>
                  <a:cubicBezTo>
                    <a:pt x="3618" y="48"/>
                    <a:pt x="3494" y="1"/>
                    <a:pt x="3369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89"/>
            <p:cNvSpPr/>
            <p:nvPr/>
          </p:nvSpPr>
          <p:spPr>
            <a:xfrm>
              <a:off x="6792613" y="2632553"/>
              <a:ext cx="72189" cy="84163"/>
            </a:xfrm>
            <a:custGeom>
              <a:avLst/>
              <a:gdLst/>
              <a:ahLst/>
              <a:cxnLst/>
              <a:rect l="l" t="t" r="r" b="b"/>
              <a:pathLst>
                <a:path w="2749" h="3205" extrusionOk="0">
                  <a:moveTo>
                    <a:pt x="1371" y="1"/>
                  </a:moveTo>
                  <a:cubicBezTo>
                    <a:pt x="1285" y="1"/>
                    <a:pt x="1199" y="37"/>
                    <a:pt x="1137" y="108"/>
                  </a:cubicBezTo>
                  <a:lnTo>
                    <a:pt x="189" y="1295"/>
                  </a:lnTo>
                  <a:cubicBezTo>
                    <a:pt x="1" y="1526"/>
                    <a:pt x="205" y="1792"/>
                    <a:pt x="422" y="1792"/>
                  </a:cubicBezTo>
                  <a:cubicBezTo>
                    <a:pt x="502" y="1792"/>
                    <a:pt x="584" y="1756"/>
                    <a:pt x="649" y="1668"/>
                  </a:cubicBezTo>
                  <a:lnTo>
                    <a:pt x="1070" y="1142"/>
                  </a:lnTo>
                  <a:lnTo>
                    <a:pt x="1070" y="2903"/>
                  </a:lnTo>
                  <a:cubicBezTo>
                    <a:pt x="1070" y="3104"/>
                    <a:pt x="1220" y="3204"/>
                    <a:pt x="1371" y="3204"/>
                  </a:cubicBezTo>
                  <a:cubicBezTo>
                    <a:pt x="1522" y="3204"/>
                    <a:pt x="1673" y="3104"/>
                    <a:pt x="1673" y="2903"/>
                  </a:cubicBezTo>
                  <a:lnTo>
                    <a:pt x="1673" y="1142"/>
                  </a:lnTo>
                  <a:lnTo>
                    <a:pt x="2094" y="1668"/>
                  </a:lnTo>
                  <a:cubicBezTo>
                    <a:pt x="2161" y="1756"/>
                    <a:pt x="2245" y="1792"/>
                    <a:pt x="2326" y="1792"/>
                  </a:cubicBezTo>
                  <a:cubicBezTo>
                    <a:pt x="2546" y="1792"/>
                    <a:pt x="2749" y="1526"/>
                    <a:pt x="2553" y="1295"/>
                  </a:cubicBezTo>
                  <a:lnTo>
                    <a:pt x="1606" y="108"/>
                  </a:lnTo>
                  <a:cubicBezTo>
                    <a:pt x="1543" y="37"/>
                    <a:pt x="1457" y="1"/>
                    <a:pt x="1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89"/>
            <p:cNvSpPr/>
            <p:nvPr/>
          </p:nvSpPr>
          <p:spPr>
            <a:xfrm>
              <a:off x="6792429" y="2477882"/>
              <a:ext cx="58875" cy="39416"/>
            </a:xfrm>
            <a:custGeom>
              <a:avLst/>
              <a:gdLst/>
              <a:ahLst/>
              <a:cxnLst/>
              <a:rect l="l" t="t" r="r" b="b"/>
              <a:pathLst>
                <a:path w="2242" h="1501" extrusionOk="0">
                  <a:moveTo>
                    <a:pt x="416" y="1"/>
                  </a:moveTo>
                  <a:cubicBezTo>
                    <a:pt x="87" y="1"/>
                    <a:pt x="0" y="519"/>
                    <a:pt x="369" y="591"/>
                  </a:cubicBezTo>
                  <a:cubicBezTo>
                    <a:pt x="866" y="687"/>
                    <a:pt x="1306" y="974"/>
                    <a:pt x="1613" y="1376"/>
                  </a:cubicBezTo>
                  <a:cubicBezTo>
                    <a:pt x="1670" y="1453"/>
                    <a:pt x="1756" y="1500"/>
                    <a:pt x="1852" y="1500"/>
                  </a:cubicBezTo>
                  <a:cubicBezTo>
                    <a:pt x="1856" y="1501"/>
                    <a:pt x="1860" y="1501"/>
                    <a:pt x="1864" y="1501"/>
                  </a:cubicBezTo>
                  <a:cubicBezTo>
                    <a:pt x="2105" y="1501"/>
                    <a:pt x="2242" y="1220"/>
                    <a:pt x="2091" y="1022"/>
                  </a:cubicBezTo>
                  <a:cubicBezTo>
                    <a:pt x="1699" y="496"/>
                    <a:pt x="1125" y="141"/>
                    <a:pt x="483" y="7"/>
                  </a:cubicBezTo>
                  <a:cubicBezTo>
                    <a:pt x="460" y="3"/>
                    <a:pt x="437" y="1"/>
                    <a:pt x="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89"/>
            <p:cNvSpPr/>
            <p:nvPr/>
          </p:nvSpPr>
          <p:spPr>
            <a:xfrm>
              <a:off x="6891823" y="2516720"/>
              <a:ext cx="47005" cy="38024"/>
            </a:xfrm>
            <a:custGeom>
              <a:avLst/>
              <a:gdLst/>
              <a:ahLst/>
              <a:cxnLst/>
              <a:rect l="l" t="t" r="r" b="b"/>
              <a:pathLst>
                <a:path w="1790" h="1448" extrusionOk="0">
                  <a:moveTo>
                    <a:pt x="425" y="1"/>
                  </a:moveTo>
                  <a:cubicBezTo>
                    <a:pt x="127" y="1"/>
                    <a:pt x="1" y="465"/>
                    <a:pt x="335" y="576"/>
                  </a:cubicBezTo>
                  <a:cubicBezTo>
                    <a:pt x="689" y="701"/>
                    <a:pt x="986" y="959"/>
                    <a:pt x="1158" y="1285"/>
                  </a:cubicBezTo>
                  <a:cubicBezTo>
                    <a:pt x="1206" y="1380"/>
                    <a:pt x="1311" y="1447"/>
                    <a:pt x="1417" y="1447"/>
                  </a:cubicBezTo>
                  <a:cubicBezTo>
                    <a:pt x="1646" y="1447"/>
                    <a:pt x="1790" y="1208"/>
                    <a:pt x="1685" y="1007"/>
                  </a:cubicBezTo>
                  <a:cubicBezTo>
                    <a:pt x="1436" y="548"/>
                    <a:pt x="1024" y="194"/>
                    <a:pt x="536" y="21"/>
                  </a:cubicBezTo>
                  <a:cubicBezTo>
                    <a:pt x="497" y="7"/>
                    <a:pt x="460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89"/>
            <p:cNvSpPr/>
            <p:nvPr/>
          </p:nvSpPr>
          <p:spPr>
            <a:xfrm>
              <a:off x="6841036" y="2559235"/>
              <a:ext cx="56091" cy="56328"/>
            </a:xfrm>
            <a:custGeom>
              <a:avLst/>
              <a:gdLst/>
              <a:ahLst/>
              <a:cxnLst/>
              <a:rect l="l" t="t" r="r" b="b"/>
              <a:pathLst>
                <a:path w="2136" h="2145" extrusionOk="0">
                  <a:moveTo>
                    <a:pt x="1" y="1"/>
                  </a:moveTo>
                  <a:lnTo>
                    <a:pt x="1" y="1666"/>
                  </a:lnTo>
                  <a:cubicBezTo>
                    <a:pt x="1" y="1924"/>
                    <a:pt x="211" y="2144"/>
                    <a:pt x="479" y="2144"/>
                  </a:cubicBezTo>
                  <a:lnTo>
                    <a:pt x="2135" y="2144"/>
                  </a:lnTo>
                  <a:lnTo>
                    <a:pt x="2135" y="1867"/>
                  </a:lnTo>
                  <a:cubicBezTo>
                    <a:pt x="2126" y="1800"/>
                    <a:pt x="2116" y="1733"/>
                    <a:pt x="2087" y="1666"/>
                  </a:cubicBezTo>
                  <a:lnTo>
                    <a:pt x="470" y="1666"/>
                  </a:lnTo>
                  <a:lnTo>
                    <a:pt x="470" y="48"/>
                  </a:lnTo>
                  <a:cubicBezTo>
                    <a:pt x="412" y="20"/>
                    <a:pt x="345" y="1"/>
                    <a:pt x="278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8" name="Google Shape;13458;p89"/>
          <p:cNvGrpSpPr/>
          <p:nvPr/>
        </p:nvGrpSpPr>
        <p:grpSpPr>
          <a:xfrm>
            <a:off x="7091110" y="2428565"/>
            <a:ext cx="376989" cy="348864"/>
            <a:chOff x="7091110" y="2428565"/>
            <a:chExt cx="376989" cy="348864"/>
          </a:xfrm>
        </p:grpSpPr>
        <p:sp>
          <p:nvSpPr>
            <p:cNvPr id="13459" name="Google Shape;13459;p89"/>
            <p:cNvSpPr/>
            <p:nvPr/>
          </p:nvSpPr>
          <p:spPr>
            <a:xfrm>
              <a:off x="7213692" y="2609759"/>
              <a:ext cx="124577" cy="104305"/>
            </a:xfrm>
            <a:custGeom>
              <a:avLst/>
              <a:gdLst/>
              <a:ahLst/>
              <a:cxnLst/>
              <a:rect l="l" t="t" r="r" b="b"/>
              <a:pathLst>
                <a:path w="4744" h="3972" extrusionOk="0">
                  <a:moveTo>
                    <a:pt x="2376" y="0"/>
                  </a:moveTo>
                  <a:cubicBezTo>
                    <a:pt x="2242" y="0"/>
                    <a:pt x="2137" y="106"/>
                    <a:pt x="2146" y="230"/>
                  </a:cubicBezTo>
                  <a:lnTo>
                    <a:pt x="2146" y="2431"/>
                  </a:lnTo>
                  <a:lnTo>
                    <a:pt x="242" y="3532"/>
                  </a:lnTo>
                  <a:cubicBezTo>
                    <a:pt x="1" y="3660"/>
                    <a:pt x="131" y="3971"/>
                    <a:pt x="343" y="3971"/>
                  </a:cubicBezTo>
                  <a:cubicBezTo>
                    <a:pt x="384" y="3971"/>
                    <a:pt x="427" y="3960"/>
                    <a:pt x="472" y="3934"/>
                  </a:cubicBezTo>
                  <a:lnTo>
                    <a:pt x="2376" y="2833"/>
                  </a:lnTo>
                  <a:lnTo>
                    <a:pt x="4281" y="3934"/>
                  </a:lnTo>
                  <a:cubicBezTo>
                    <a:pt x="4324" y="3960"/>
                    <a:pt x="4366" y="3971"/>
                    <a:pt x="4405" y="3971"/>
                  </a:cubicBezTo>
                  <a:cubicBezTo>
                    <a:pt x="4612" y="3971"/>
                    <a:pt x="4743" y="3660"/>
                    <a:pt x="4510" y="3532"/>
                  </a:cubicBezTo>
                  <a:lnTo>
                    <a:pt x="2606" y="2431"/>
                  </a:lnTo>
                  <a:lnTo>
                    <a:pt x="2606" y="230"/>
                  </a:lnTo>
                  <a:cubicBezTo>
                    <a:pt x="2606" y="106"/>
                    <a:pt x="2501" y="0"/>
                    <a:pt x="237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89"/>
            <p:cNvSpPr/>
            <p:nvPr/>
          </p:nvSpPr>
          <p:spPr>
            <a:xfrm>
              <a:off x="7346699" y="2713539"/>
              <a:ext cx="121400" cy="63891"/>
            </a:xfrm>
            <a:custGeom>
              <a:avLst/>
              <a:gdLst/>
              <a:ahLst/>
              <a:cxnLst/>
              <a:rect l="l" t="t" r="r" b="b"/>
              <a:pathLst>
                <a:path w="4623" h="2433" extrusionOk="0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21" y="585"/>
                  </a:cubicBezTo>
                  <a:lnTo>
                    <a:pt x="393" y="604"/>
                  </a:lnTo>
                  <a:lnTo>
                    <a:pt x="383" y="613"/>
                  </a:lnTo>
                  <a:lnTo>
                    <a:pt x="364" y="632"/>
                  </a:lnTo>
                  <a:lnTo>
                    <a:pt x="345" y="652"/>
                  </a:lnTo>
                  <a:cubicBezTo>
                    <a:pt x="154" y="833"/>
                    <a:pt x="29" y="1082"/>
                    <a:pt x="0" y="1350"/>
                  </a:cubicBezTo>
                  <a:lnTo>
                    <a:pt x="0" y="1388"/>
                  </a:lnTo>
                  <a:lnTo>
                    <a:pt x="0" y="1408"/>
                  </a:lnTo>
                  <a:lnTo>
                    <a:pt x="0" y="1446"/>
                  </a:lnTo>
                  <a:lnTo>
                    <a:pt x="0" y="1465"/>
                  </a:lnTo>
                  <a:lnTo>
                    <a:pt x="0" y="1475"/>
                  </a:lnTo>
                  <a:lnTo>
                    <a:pt x="0" y="1532"/>
                  </a:lnTo>
                  <a:lnTo>
                    <a:pt x="0" y="1695"/>
                  </a:lnTo>
                  <a:lnTo>
                    <a:pt x="0" y="2211"/>
                  </a:lnTo>
                  <a:cubicBezTo>
                    <a:pt x="0" y="2339"/>
                    <a:pt x="105" y="2432"/>
                    <a:pt x="231" y="2432"/>
                  </a:cubicBezTo>
                  <a:cubicBezTo>
                    <a:pt x="237" y="2432"/>
                    <a:pt x="243" y="2432"/>
                    <a:pt x="249" y="2432"/>
                  </a:cubicBezTo>
                  <a:lnTo>
                    <a:pt x="4364" y="2432"/>
                  </a:lnTo>
                  <a:cubicBezTo>
                    <a:pt x="4371" y="2432"/>
                    <a:pt x="4377" y="2432"/>
                    <a:pt x="4383" y="2432"/>
                  </a:cubicBezTo>
                  <a:cubicBezTo>
                    <a:pt x="4509" y="2432"/>
                    <a:pt x="4614" y="2339"/>
                    <a:pt x="4623" y="2211"/>
                  </a:cubicBezTo>
                  <a:lnTo>
                    <a:pt x="4623" y="1695"/>
                  </a:lnTo>
                  <a:lnTo>
                    <a:pt x="4623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6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88"/>
                  </a:lnTo>
                  <a:lnTo>
                    <a:pt x="4575" y="1350"/>
                  </a:lnTo>
                  <a:cubicBezTo>
                    <a:pt x="4546" y="1082"/>
                    <a:pt x="4422" y="833"/>
                    <a:pt x="4230" y="652"/>
                  </a:cubicBezTo>
                  <a:lnTo>
                    <a:pt x="4202" y="632"/>
                  </a:lnTo>
                  <a:lnTo>
                    <a:pt x="4192" y="61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76" y="422"/>
                  </a:cubicBezTo>
                  <a:lnTo>
                    <a:pt x="281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89"/>
            <p:cNvSpPr/>
            <p:nvPr/>
          </p:nvSpPr>
          <p:spPr>
            <a:xfrm>
              <a:off x="7345176" y="2713539"/>
              <a:ext cx="49290" cy="63891"/>
            </a:xfrm>
            <a:custGeom>
              <a:avLst/>
              <a:gdLst/>
              <a:ahLst/>
              <a:cxnLst/>
              <a:rect l="l" t="t" r="r" b="b"/>
              <a:pathLst>
                <a:path w="1877" h="2433" extrusionOk="0">
                  <a:moveTo>
                    <a:pt x="1781" y="1"/>
                  </a:moveTo>
                  <a:lnTo>
                    <a:pt x="738" y="412"/>
                  </a:lnTo>
                  <a:cubicBezTo>
                    <a:pt x="288" y="594"/>
                    <a:pt x="1" y="1044"/>
                    <a:pt x="20" y="1532"/>
                  </a:cubicBezTo>
                  <a:lnTo>
                    <a:pt x="20" y="2211"/>
                  </a:lnTo>
                  <a:cubicBezTo>
                    <a:pt x="20" y="2339"/>
                    <a:pt x="133" y="2432"/>
                    <a:pt x="260" y="2432"/>
                  </a:cubicBezTo>
                  <a:cubicBezTo>
                    <a:pt x="266" y="2432"/>
                    <a:pt x="272" y="2432"/>
                    <a:pt x="279" y="2432"/>
                  </a:cubicBezTo>
                  <a:lnTo>
                    <a:pt x="326" y="2432"/>
                  </a:lnTo>
                  <a:lnTo>
                    <a:pt x="326" y="1532"/>
                  </a:lnTo>
                  <a:cubicBezTo>
                    <a:pt x="307" y="1044"/>
                    <a:pt x="594" y="594"/>
                    <a:pt x="1044" y="412"/>
                  </a:cubicBezTo>
                  <a:lnTo>
                    <a:pt x="1877" y="87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89"/>
            <p:cNvSpPr/>
            <p:nvPr/>
          </p:nvSpPr>
          <p:spPr>
            <a:xfrm>
              <a:off x="7367549" y="2612753"/>
              <a:ext cx="76942" cy="54332"/>
            </a:xfrm>
            <a:custGeom>
              <a:avLst/>
              <a:gdLst/>
              <a:ahLst/>
              <a:cxnLst/>
              <a:rect l="l" t="t" r="r" b="b"/>
              <a:pathLst>
                <a:path w="2930" h="2069" extrusionOk="0">
                  <a:moveTo>
                    <a:pt x="2575" y="1781"/>
                  </a:moveTo>
                  <a:lnTo>
                    <a:pt x="2566" y="1791"/>
                  </a:lnTo>
                  <a:lnTo>
                    <a:pt x="2566" y="1791"/>
                  </a:lnTo>
                  <a:lnTo>
                    <a:pt x="2566" y="1791"/>
                  </a:lnTo>
                  <a:lnTo>
                    <a:pt x="2537" y="1810"/>
                  </a:lnTo>
                  <a:lnTo>
                    <a:pt x="2537" y="1800"/>
                  </a:lnTo>
                  <a:lnTo>
                    <a:pt x="2575" y="1781"/>
                  </a:lnTo>
                  <a:close/>
                  <a:moveTo>
                    <a:pt x="1540" y="1"/>
                  </a:moveTo>
                  <a:cubicBezTo>
                    <a:pt x="1534" y="1"/>
                    <a:pt x="1528" y="1"/>
                    <a:pt x="1522" y="1"/>
                  </a:cubicBezTo>
                  <a:lnTo>
                    <a:pt x="1408" y="1"/>
                  </a:lnTo>
                  <a:cubicBezTo>
                    <a:pt x="632" y="1"/>
                    <a:pt x="1" y="633"/>
                    <a:pt x="1" y="1408"/>
                  </a:cubicBezTo>
                  <a:lnTo>
                    <a:pt x="1" y="2068"/>
                  </a:lnTo>
                  <a:cubicBezTo>
                    <a:pt x="1" y="2068"/>
                    <a:pt x="326" y="2040"/>
                    <a:pt x="364" y="1877"/>
                  </a:cubicBezTo>
                  <a:cubicBezTo>
                    <a:pt x="374" y="1867"/>
                    <a:pt x="384" y="1848"/>
                    <a:pt x="393" y="1829"/>
                  </a:cubicBezTo>
                  <a:cubicBezTo>
                    <a:pt x="575" y="1829"/>
                    <a:pt x="1427" y="1819"/>
                    <a:pt x="1905" y="1236"/>
                  </a:cubicBezTo>
                  <a:cubicBezTo>
                    <a:pt x="2010" y="1513"/>
                    <a:pt x="2250" y="1733"/>
                    <a:pt x="2537" y="1819"/>
                  </a:cubicBezTo>
                  <a:cubicBezTo>
                    <a:pt x="2546" y="1839"/>
                    <a:pt x="2556" y="1858"/>
                    <a:pt x="2575" y="1877"/>
                  </a:cubicBezTo>
                  <a:cubicBezTo>
                    <a:pt x="2613" y="2030"/>
                    <a:pt x="2929" y="2059"/>
                    <a:pt x="2929" y="2059"/>
                  </a:cubicBezTo>
                  <a:lnTo>
                    <a:pt x="2929" y="1408"/>
                  </a:lnTo>
                  <a:cubicBezTo>
                    <a:pt x="2929" y="638"/>
                    <a:pt x="2316" y="1"/>
                    <a:pt x="15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89"/>
            <p:cNvSpPr/>
            <p:nvPr/>
          </p:nvSpPr>
          <p:spPr>
            <a:xfrm>
              <a:off x="7367549" y="2612779"/>
              <a:ext cx="41753" cy="54306"/>
            </a:xfrm>
            <a:custGeom>
              <a:avLst/>
              <a:gdLst/>
              <a:ahLst/>
              <a:cxnLst/>
              <a:rect l="l" t="t" r="r" b="b"/>
              <a:pathLst>
                <a:path w="1590" h="2068" extrusionOk="0">
                  <a:moveTo>
                    <a:pt x="1408" y="0"/>
                  </a:moveTo>
                  <a:cubicBezTo>
                    <a:pt x="632" y="0"/>
                    <a:pt x="10" y="632"/>
                    <a:pt x="1" y="1407"/>
                  </a:cubicBezTo>
                  <a:lnTo>
                    <a:pt x="1" y="2067"/>
                  </a:lnTo>
                  <a:cubicBezTo>
                    <a:pt x="87" y="2058"/>
                    <a:pt x="173" y="2029"/>
                    <a:pt x="250" y="2000"/>
                  </a:cubicBezTo>
                  <a:lnTo>
                    <a:pt x="250" y="1771"/>
                  </a:lnTo>
                  <a:lnTo>
                    <a:pt x="250" y="1407"/>
                  </a:lnTo>
                  <a:cubicBezTo>
                    <a:pt x="250" y="660"/>
                    <a:pt x="843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89"/>
            <p:cNvSpPr/>
            <p:nvPr/>
          </p:nvSpPr>
          <p:spPr>
            <a:xfrm>
              <a:off x="7434145" y="2661281"/>
              <a:ext cx="16885" cy="22636"/>
            </a:xfrm>
            <a:custGeom>
              <a:avLst/>
              <a:gdLst/>
              <a:ahLst/>
              <a:cxnLst/>
              <a:rect l="l" t="t" r="r" b="b"/>
              <a:pathLst>
                <a:path w="643" h="862" extrusionOk="0">
                  <a:moveTo>
                    <a:pt x="175" y="1"/>
                  </a:moveTo>
                  <a:cubicBezTo>
                    <a:pt x="81" y="1"/>
                    <a:pt x="1" y="78"/>
                    <a:pt x="1" y="182"/>
                  </a:cubicBezTo>
                  <a:lnTo>
                    <a:pt x="1" y="680"/>
                  </a:lnTo>
                  <a:cubicBezTo>
                    <a:pt x="1" y="784"/>
                    <a:pt x="81" y="861"/>
                    <a:pt x="175" y="861"/>
                  </a:cubicBezTo>
                  <a:cubicBezTo>
                    <a:pt x="193" y="861"/>
                    <a:pt x="212" y="858"/>
                    <a:pt x="231" y="852"/>
                  </a:cubicBezTo>
                  <a:cubicBezTo>
                    <a:pt x="259" y="842"/>
                    <a:pt x="298" y="823"/>
                    <a:pt x="326" y="804"/>
                  </a:cubicBezTo>
                  <a:cubicBezTo>
                    <a:pt x="355" y="775"/>
                    <a:pt x="393" y="747"/>
                    <a:pt x="422" y="727"/>
                  </a:cubicBezTo>
                  <a:cubicBezTo>
                    <a:pt x="642" y="479"/>
                    <a:pt x="537" y="96"/>
                    <a:pt x="231" y="10"/>
                  </a:cubicBezTo>
                  <a:cubicBezTo>
                    <a:pt x="212" y="3"/>
                    <a:pt x="193" y="1"/>
                    <a:pt x="175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89"/>
            <p:cNvSpPr/>
            <p:nvPr/>
          </p:nvSpPr>
          <p:spPr>
            <a:xfrm>
              <a:off x="7361772" y="2661334"/>
              <a:ext cx="16623" cy="22479"/>
            </a:xfrm>
            <a:custGeom>
              <a:avLst/>
              <a:gdLst/>
              <a:ahLst/>
              <a:cxnLst/>
              <a:rect l="l" t="t" r="r" b="b"/>
              <a:pathLst>
                <a:path w="633" h="856" extrusionOk="0">
                  <a:moveTo>
                    <a:pt x="444" y="0"/>
                  </a:moveTo>
                  <a:cubicBezTo>
                    <a:pt x="430" y="0"/>
                    <a:pt x="416" y="2"/>
                    <a:pt x="403" y="8"/>
                  </a:cubicBezTo>
                  <a:cubicBezTo>
                    <a:pt x="1" y="142"/>
                    <a:pt x="1" y="716"/>
                    <a:pt x="403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23" y="123"/>
                    <a:pt x="604" y="65"/>
                    <a:pt x="556" y="36"/>
                  </a:cubicBezTo>
                  <a:cubicBezTo>
                    <a:pt x="521" y="16"/>
                    <a:pt x="482" y="0"/>
                    <a:pt x="44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89"/>
            <p:cNvSpPr/>
            <p:nvPr/>
          </p:nvSpPr>
          <p:spPr>
            <a:xfrm>
              <a:off x="7391945" y="2700829"/>
              <a:ext cx="28151" cy="32352"/>
            </a:xfrm>
            <a:custGeom>
              <a:avLst/>
              <a:gdLst/>
              <a:ahLst/>
              <a:cxnLst/>
              <a:rect l="l" t="t" r="r" b="b"/>
              <a:pathLst>
                <a:path w="1072" h="1232" extrusionOk="0">
                  <a:moveTo>
                    <a:pt x="179" y="1"/>
                  </a:moveTo>
                  <a:cubicBezTo>
                    <a:pt x="89" y="1"/>
                    <a:pt x="10" y="79"/>
                    <a:pt x="10" y="179"/>
                  </a:cubicBezTo>
                  <a:lnTo>
                    <a:pt x="10" y="695"/>
                  </a:lnTo>
                  <a:cubicBezTo>
                    <a:pt x="0" y="743"/>
                    <a:pt x="19" y="791"/>
                    <a:pt x="57" y="829"/>
                  </a:cubicBezTo>
                  <a:lnTo>
                    <a:pt x="421" y="1174"/>
                  </a:lnTo>
                  <a:cubicBezTo>
                    <a:pt x="450" y="1212"/>
                    <a:pt x="488" y="1222"/>
                    <a:pt x="536" y="1231"/>
                  </a:cubicBezTo>
                  <a:cubicBezTo>
                    <a:pt x="584" y="1222"/>
                    <a:pt x="622" y="1203"/>
                    <a:pt x="660" y="1174"/>
                  </a:cubicBezTo>
                  <a:lnTo>
                    <a:pt x="1024" y="791"/>
                  </a:lnTo>
                  <a:cubicBezTo>
                    <a:pt x="1053" y="762"/>
                    <a:pt x="1072" y="714"/>
                    <a:pt x="1072" y="676"/>
                  </a:cubicBezTo>
                  <a:lnTo>
                    <a:pt x="1072" y="179"/>
                  </a:lnTo>
                  <a:cubicBezTo>
                    <a:pt x="1072" y="131"/>
                    <a:pt x="1053" y="92"/>
                    <a:pt x="1024" y="54"/>
                  </a:cubicBezTo>
                  <a:cubicBezTo>
                    <a:pt x="986" y="25"/>
                    <a:pt x="938" y="6"/>
                    <a:pt x="890" y="6"/>
                  </a:cubicBezTo>
                  <a:lnTo>
                    <a:pt x="861" y="6"/>
                  </a:lnTo>
                  <a:cubicBezTo>
                    <a:pt x="794" y="25"/>
                    <a:pt x="718" y="25"/>
                    <a:pt x="651" y="35"/>
                  </a:cubicBezTo>
                  <a:lnTo>
                    <a:pt x="431" y="35"/>
                  </a:lnTo>
                  <a:cubicBezTo>
                    <a:pt x="364" y="35"/>
                    <a:pt x="287" y="25"/>
                    <a:pt x="220" y="6"/>
                  </a:cubicBezTo>
                  <a:cubicBezTo>
                    <a:pt x="206" y="2"/>
                    <a:pt x="192" y="1"/>
                    <a:pt x="179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89"/>
            <p:cNvSpPr/>
            <p:nvPr/>
          </p:nvSpPr>
          <p:spPr>
            <a:xfrm>
              <a:off x="7391945" y="2701144"/>
              <a:ext cx="17095" cy="32037"/>
            </a:xfrm>
            <a:custGeom>
              <a:avLst/>
              <a:gdLst/>
              <a:ahLst/>
              <a:cxnLst/>
              <a:rect l="l" t="t" r="r" b="b"/>
              <a:pathLst>
                <a:path w="651" h="1220" extrusionOk="0">
                  <a:moveTo>
                    <a:pt x="176" y="1"/>
                  </a:moveTo>
                  <a:cubicBezTo>
                    <a:pt x="77" y="1"/>
                    <a:pt x="0" y="73"/>
                    <a:pt x="0" y="176"/>
                  </a:cubicBezTo>
                  <a:lnTo>
                    <a:pt x="0" y="693"/>
                  </a:lnTo>
                  <a:cubicBezTo>
                    <a:pt x="0" y="741"/>
                    <a:pt x="19" y="789"/>
                    <a:pt x="48" y="827"/>
                  </a:cubicBezTo>
                  <a:lnTo>
                    <a:pt x="412" y="1171"/>
                  </a:lnTo>
                  <a:cubicBezTo>
                    <a:pt x="440" y="1200"/>
                    <a:pt x="488" y="1219"/>
                    <a:pt x="526" y="1219"/>
                  </a:cubicBezTo>
                  <a:cubicBezTo>
                    <a:pt x="574" y="1219"/>
                    <a:pt x="622" y="1200"/>
                    <a:pt x="651" y="1171"/>
                  </a:cubicBezTo>
                  <a:cubicBezTo>
                    <a:pt x="622" y="1162"/>
                    <a:pt x="593" y="1143"/>
                    <a:pt x="574" y="1114"/>
                  </a:cubicBezTo>
                  <a:lnTo>
                    <a:pt x="211" y="769"/>
                  </a:lnTo>
                  <a:cubicBezTo>
                    <a:pt x="172" y="731"/>
                    <a:pt x="153" y="683"/>
                    <a:pt x="163" y="635"/>
                  </a:cubicBezTo>
                  <a:lnTo>
                    <a:pt x="163" y="119"/>
                  </a:lnTo>
                  <a:cubicBezTo>
                    <a:pt x="163" y="71"/>
                    <a:pt x="172" y="33"/>
                    <a:pt x="211" y="4"/>
                  </a:cubicBezTo>
                  <a:cubicBezTo>
                    <a:pt x="199" y="2"/>
                    <a:pt x="187" y="1"/>
                    <a:pt x="176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89"/>
            <p:cNvSpPr/>
            <p:nvPr/>
          </p:nvSpPr>
          <p:spPr>
            <a:xfrm>
              <a:off x="7375847" y="2644422"/>
              <a:ext cx="60582" cy="64626"/>
            </a:xfrm>
            <a:custGeom>
              <a:avLst/>
              <a:gdLst/>
              <a:ahLst/>
              <a:cxnLst/>
              <a:rect l="l" t="t" r="r" b="b"/>
              <a:pathLst>
                <a:path w="2307" h="2461" extrusionOk="0">
                  <a:moveTo>
                    <a:pt x="1593" y="1"/>
                  </a:moveTo>
                  <a:cubicBezTo>
                    <a:pt x="1582" y="1"/>
                    <a:pt x="1570" y="4"/>
                    <a:pt x="1561" y="11"/>
                  </a:cubicBezTo>
                  <a:cubicBezTo>
                    <a:pt x="1312" y="202"/>
                    <a:pt x="1025" y="345"/>
                    <a:pt x="718" y="422"/>
                  </a:cubicBezTo>
                  <a:cubicBezTo>
                    <a:pt x="632" y="451"/>
                    <a:pt x="536" y="470"/>
                    <a:pt x="441" y="489"/>
                  </a:cubicBezTo>
                  <a:cubicBezTo>
                    <a:pt x="355" y="508"/>
                    <a:pt x="259" y="518"/>
                    <a:pt x="163" y="527"/>
                  </a:cubicBezTo>
                  <a:cubicBezTo>
                    <a:pt x="77" y="527"/>
                    <a:pt x="1" y="613"/>
                    <a:pt x="1" y="700"/>
                  </a:cubicBezTo>
                  <a:lnTo>
                    <a:pt x="1" y="1417"/>
                  </a:lnTo>
                  <a:cubicBezTo>
                    <a:pt x="1" y="1992"/>
                    <a:pt x="469" y="2460"/>
                    <a:pt x="1044" y="2460"/>
                  </a:cubicBezTo>
                  <a:lnTo>
                    <a:pt x="1264" y="2460"/>
                  </a:lnTo>
                  <a:cubicBezTo>
                    <a:pt x="1838" y="2460"/>
                    <a:pt x="2307" y="1992"/>
                    <a:pt x="2307" y="1417"/>
                  </a:cubicBezTo>
                  <a:lnTo>
                    <a:pt x="2307" y="671"/>
                  </a:lnTo>
                  <a:cubicBezTo>
                    <a:pt x="2307" y="594"/>
                    <a:pt x="2259" y="527"/>
                    <a:pt x="2192" y="508"/>
                  </a:cubicBezTo>
                  <a:cubicBezTo>
                    <a:pt x="2163" y="499"/>
                    <a:pt x="2144" y="489"/>
                    <a:pt x="2125" y="479"/>
                  </a:cubicBezTo>
                  <a:cubicBezTo>
                    <a:pt x="1924" y="393"/>
                    <a:pt x="1761" y="250"/>
                    <a:pt x="1656" y="49"/>
                  </a:cubicBezTo>
                  <a:lnTo>
                    <a:pt x="1647" y="39"/>
                  </a:lnTo>
                  <a:cubicBezTo>
                    <a:pt x="1640" y="14"/>
                    <a:pt x="1617" y="1"/>
                    <a:pt x="15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89"/>
            <p:cNvSpPr/>
            <p:nvPr/>
          </p:nvSpPr>
          <p:spPr>
            <a:xfrm>
              <a:off x="7375847" y="2644580"/>
              <a:ext cx="44012" cy="64731"/>
            </a:xfrm>
            <a:custGeom>
              <a:avLst/>
              <a:gdLst/>
              <a:ahLst/>
              <a:cxnLst/>
              <a:rect l="l" t="t" r="r" b="b"/>
              <a:pathLst>
                <a:path w="1676" h="2465" extrusionOk="0">
                  <a:moveTo>
                    <a:pt x="1593" y="0"/>
                  </a:moveTo>
                  <a:cubicBezTo>
                    <a:pt x="1582" y="0"/>
                    <a:pt x="1570" y="5"/>
                    <a:pt x="1561" y="14"/>
                  </a:cubicBezTo>
                  <a:cubicBezTo>
                    <a:pt x="1302" y="205"/>
                    <a:pt x="1025" y="339"/>
                    <a:pt x="718" y="426"/>
                  </a:cubicBezTo>
                  <a:cubicBezTo>
                    <a:pt x="632" y="454"/>
                    <a:pt x="536" y="473"/>
                    <a:pt x="441" y="493"/>
                  </a:cubicBezTo>
                  <a:cubicBezTo>
                    <a:pt x="355" y="512"/>
                    <a:pt x="259" y="521"/>
                    <a:pt x="163" y="521"/>
                  </a:cubicBezTo>
                  <a:cubicBezTo>
                    <a:pt x="68" y="531"/>
                    <a:pt x="1" y="607"/>
                    <a:pt x="1" y="703"/>
                  </a:cubicBezTo>
                  <a:lnTo>
                    <a:pt x="1" y="1421"/>
                  </a:lnTo>
                  <a:cubicBezTo>
                    <a:pt x="1" y="1995"/>
                    <a:pt x="469" y="2464"/>
                    <a:pt x="1044" y="2464"/>
                  </a:cubicBezTo>
                  <a:lnTo>
                    <a:pt x="1264" y="2464"/>
                  </a:lnTo>
                  <a:cubicBezTo>
                    <a:pt x="690" y="2464"/>
                    <a:pt x="211" y="1995"/>
                    <a:pt x="211" y="1421"/>
                  </a:cubicBezTo>
                  <a:lnTo>
                    <a:pt x="211" y="703"/>
                  </a:lnTo>
                  <a:cubicBezTo>
                    <a:pt x="211" y="607"/>
                    <a:pt x="288" y="531"/>
                    <a:pt x="383" y="521"/>
                  </a:cubicBezTo>
                  <a:cubicBezTo>
                    <a:pt x="469" y="521"/>
                    <a:pt x="565" y="502"/>
                    <a:pt x="661" y="493"/>
                  </a:cubicBezTo>
                  <a:cubicBezTo>
                    <a:pt x="747" y="473"/>
                    <a:pt x="843" y="454"/>
                    <a:pt x="938" y="426"/>
                  </a:cubicBezTo>
                  <a:cubicBezTo>
                    <a:pt x="1197" y="349"/>
                    <a:pt x="1446" y="234"/>
                    <a:pt x="1675" y="81"/>
                  </a:cubicBezTo>
                  <a:lnTo>
                    <a:pt x="1656" y="52"/>
                  </a:lnTo>
                  <a:lnTo>
                    <a:pt x="1647" y="43"/>
                  </a:lnTo>
                  <a:cubicBezTo>
                    <a:pt x="1640" y="17"/>
                    <a:pt x="1617" y="0"/>
                    <a:pt x="159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89"/>
            <p:cNvSpPr/>
            <p:nvPr/>
          </p:nvSpPr>
          <p:spPr>
            <a:xfrm>
              <a:off x="7219784" y="2529325"/>
              <a:ext cx="121400" cy="63917"/>
            </a:xfrm>
            <a:custGeom>
              <a:avLst/>
              <a:gdLst/>
              <a:ahLst/>
              <a:cxnLst/>
              <a:rect l="l" t="t" r="r" b="b"/>
              <a:pathLst>
                <a:path w="4623" h="2434" extrusionOk="0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21" y="585"/>
                  </a:cubicBezTo>
                  <a:lnTo>
                    <a:pt x="393" y="604"/>
                  </a:lnTo>
                  <a:lnTo>
                    <a:pt x="383" y="623"/>
                  </a:lnTo>
                  <a:lnTo>
                    <a:pt x="364" y="632"/>
                  </a:lnTo>
                  <a:lnTo>
                    <a:pt x="345" y="652"/>
                  </a:lnTo>
                  <a:cubicBezTo>
                    <a:pt x="154" y="843"/>
                    <a:pt x="29" y="1082"/>
                    <a:pt x="0" y="1350"/>
                  </a:cubicBezTo>
                  <a:lnTo>
                    <a:pt x="0" y="1398"/>
                  </a:lnTo>
                  <a:lnTo>
                    <a:pt x="0" y="1408"/>
                  </a:lnTo>
                  <a:lnTo>
                    <a:pt x="0" y="1446"/>
                  </a:lnTo>
                  <a:lnTo>
                    <a:pt x="0" y="1475"/>
                  </a:lnTo>
                  <a:lnTo>
                    <a:pt x="0" y="1532"/>
                  </a:lnTo>
                  <a:lnTo>
                    <a:pt x="0" y="1704"/>
                  </a:lnTo>
                  <a:lnTo>
                    <a:pt x="0" y="2211"/>
                  </a:lnTo>
                  <a:cubicBezTo>
                    <a:pt x="0" y="2335"/>
                    <a:pt x="98" y="2434"/>
                    <a:pt x="218" y="2434"/>
                  </a:cubicBezTo>
                  <a:cubicBezTo>
                    <a:pt x="228" y="2434"/>
                    <a:pt x="239" y="2433"/>
                    <a:pt x="249" y="2432"/>
                  </a:cubicBezTo>
                  <a:lnTo>
                    <a:pt x="4364" y="2432"/>
                  </a:lnTo>
                  <a:cubicBezTo>
                    <a:pt x="4375" y="2433"/>
                    <a:pt x="4386" y="2434"/>
                    <a:pt x="4396" y="2434"/>
                  </a:cubicBezTo>
                  <a:cubicBezTo>
                    <a:pt x="4516" y="2434"/>
                    <a:pt x="4614" y="2335"/>
                    <a:pt x="4623" y="2211"/>
                  </a:cubicBezTo>
                  <a:lnTo>
                    <a:pt x="4623" y="1704"/>
                  </a:lnTo>
                  <a:lnTo>
                    <a:pt x="4623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98"/>
                  </a:lnTo>
                  <a:lnTo>
                    <a:pt x="4575" y="1350"/>
                  </a:lnTo>
                  <a:cubicBezTo>
                    <a:pt x="4546" y="1082"/>
                    <a:pt x="4422" y="843"/>
                    <a:pt x="4230" y="652"/>
                  </a:cubicBezTo>
                  <a:lnTo>
                    <a:pt x="4211" y="632"/>
                  </a:lnTo>
                  <a:lnTo>
                    <a:pt x="4192" y="62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76" y="422"/>
                  </a:cubicBezTo>
                  <a:lnTo>
                    <a:pt x="282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89"/>
            <p:cNvSpPr/>
            <p:nvPr/>
          </p:nvSpPr>
          <p:spPr>
            <a:xfrm>
              <a:off x="7218261" y="2529325"/>
              <a:ext cx="49290" cy="63917"/>
            </a:xfrm>
            <a:custGeom>
              <a:avLst/>
              <a:gdLst/>
              <a:ahLst/>
              <a:cxnLst/>
              <a:rect l="l" t="t" r="r" b="b"/>
              <a:pathLst>
                <a:path w="1877" h="2434" extrusionOk="0">
                  <a:moveTo>
                    <a:pt x="1791" y="1"/>
                  </a:moveTo>
                  <a:lnTo>
                    <a:pt x="738" y="412"/>
                  </a:lnTo>
                  <a:cubicBezTo>
                    <a:pt x="288" y="594"/>
                    <a:pt x="1" y="1044"/>
                    <a:pt x="20" y="1532"/>
                  </a:cubicBezTo>
                  <a:lnTo>
                    <a:pt x="20" y="2211"/>
                  </a:lnTo>
                  <a:cubicBezTo>
                    <a:pt x="29" y="2335"/>
                    <a:pt x="127" y="2434"/>
                    <a:pt x="247" y="2434"/>
                  </a:cubicBezTo>
                  <a:cubicBezTo>
                    <a:pt x="257" y="2434"/>
                    <a:pt x="268" y="2433"/>
                    <a:pt x="279" y="2432"/>
                  </a:cubicBezTo>
                  <a:lnTo>
                    <a:pt x="336" y="2432"/>
                  </a:lnTo>
                  <a:lnTo>
                    <a:pt x="336" y="1532"/>
                  </a:lnTo>
                  <a:cubicBezTo>
                    <a:pt x="307" y="1044"/>
                    <a:pt x="594" y="594"/>
                    <a:pt x="1054" y="412"/>
                  </a:cubicBezTo>
                  <a:lnTo>
                    <a:pt x="1877" y="87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89"/>
            <p:cNvSpPr/>
            <p:nvPr/>
          </p:nvSpPr>
          <p:spPr>
            <a:xfrm>
              <a:off x="7240897" y="2428565"/>
              <a:ext cx="76916" cy="54043"/>
            </a:xfrm>
            <a:custGeom>
              <a:avLst/>
              <a:gdLst/>
              <a:ahLst/>
              <a:cxnLst/>
              <a:rect l="l" t="t" r="r" b="b"/>
              <a:pathLst>
                <a:path w="2929" h="2058" extrusionOk="0">
                  <a:moveTo>
                    <a:pt x="2575" y="1780"/>
                  </a:moveTo>
                  <a:lnTo>
                    <a:pt x="2565" y="1790"/>
                  </a:lnTo>
                  <a:lnTo>
                    <a:pt x="2536" y="1809"/>
                  </a:lnTo>
                  <a:lnTo>
                    <a:pt x="2575" y="1780"/>
                  </a:lnTo>
                  <a:close/>
                  <a:moveTo>
                    <a:pt x="1407" y="0"/>
                  </a:moveTo>
                  <a:cubicBezTo>
                    <a:pt x="632" y="0"/>
                    <a:pt x="0" y="632"/>
                    <a:pt x="0" y="1407"/>
                  </a:cubicBezTo>
                  <a:lnTo>
                    <a:pt x="0" y="2058"/>
                  </a:lnTo>
                  <a:cubicBezTo>
                    <a:pt x="0" y="2058"/>
                    <a:pt x="326" y="2029"/>
                    <a:pt x="364" y="1876"/>
                  </a:cubicBezTo>
                  <a:cubicBezTo>
                    <a:pt x="374" y="1857"/>
                    <a:pt x="383" y="1847"/>
                    <a:pt x="393" y="1828"/>
                  </a:cubicBezTo>
                  <a:cubicBezTo>
                    <a:pt x="575" y="1828"/>
                    <a:pt x="1426" y="1809"/>
                    <a:pt x="1905" y="1225"/>
                  </a:cubicBezTo>
                  <a:cubicBezTo>
                    <a:pt x="2010" y="1512"/>
                    <a:pt x="2240" y="1732"/>
                    <a:pt x="2536" y="1818"/>
                  </a:cubicBezTo>
                  <a:cubicBezTo>
                    <a:pt x="2546" y="1838"/>
                    <a:pt x="2556" y="1857"/>
                    <a:pt x="2565" y="1876"/>
                  </a:cubicBezTo>
                  <a:cubicBezTo>
                    <a:pt x="2613" y="2029"/>
                    <a:pt x="2929" y="2058"/>
                    <a:pt x="2929" y="2058"/>
                  </a:cubicBezTo>
                  <a:lnTo>
                    <a:pt x="2929" y="1397"/>
                  </a:lnTo>
                  <a:cubicBezTo>
                    <a:pt x="2929" y="622"/>
                    <a:pt x="2297" y="0"/>
                    <a:pt x="15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89"/>
            <p:cNvSpPr/>
            <p:nvPr/>
          </p:nvSpPr>
          <p:spPr>
            <a:xfrm>
              <a:off x="7240897" y="2428565"/>
              <a:ext cx="41727" cy="54306"/>
            </a:xfrm>
            <a:custGeom>
              <a:avLst/>
              <a:gdLst/>
              <a:ahLst/>
              <a:cxnLst/>
              <a:rect l="l" t="t" r="r" b="b"/>
              <a:pathLst>
                <a:path w="1589" h="2068" extrusionOk="0">
                  <a:moveTo>
                    <a:pt x="1407" y="0"/>
                  </a:moveTo>
                  <a:cubicBezTo>
                    <a:pt x="632" y="10"/>
                    <a:pt x="0" y="632"/>
                    <a:pt x="0" y="1407"/>
                  </a:cubicBezTo>
                  <a:lnTo>
                    <a:pt x="0" y="2067"/>
                  </a:lnTo>
                  <a:cubicBezTo>
                    <a:pt x="86" y="2058"/>
                    <a:pt x="173" y="2039"/>
                    <a:pt x="249" y="2000"/>
                  </a:cubicBezTo>
                  <a:lnTo>
                    <a:pt x="249" y="1771"/>
                  </a:lnTo>
                  <a:lnTo>
                    <a:pt x="249" y="1407"/>
                  </a:lnTo>
                  <a:cubicBezTo>
                    <a:pt x="249" y="660"/>
                    <a:pt x="833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89"/>
            <p:cNvSpPr/>
            <p:nvPr/>
          </p:nvSpPr>
          <p:spPr>
            <a:xfrm>
              <a:off x="7307230" y="2477146"/>
              <a:ext cx="17122" cy="22557"/>
            </a:xfrm>
            <a:custGeom>
              <a:avLst/>
              <a:gdLst/>
              <a:ahLst/>
              <a:cxnLst/>
              <a:rect l="l" t="t" r="r" b="b"/>
              <a:pathLst>
                <a:path w="652" h="859" extrusionOk="0">
                  <a:moveTo>
                    <a:pt x="182" y="1"/>
                  </a:moveTo>
                  <a:cubicBezTo>
                    <a:pt x="85" y="1"/>
                    <a:pt x="1" y="72"/>
                    <a:pt x="1" y="179"/>
                  </a:cubicBezTo>
                  <a:lnTo>
                    <a:pt x="1" y="686"/>
                  </a:lnTo>
                  <a:cubicBezTo>
                    <a:pt x="1" y="782"/>
                    <a:pt x="81" y="858"/>
                    <a:pt x="174" y="858"/>
                  </a:cubicBezTo>
                  <a:cubicBezTo>
                    <a:pt x="193" y="858"/>
                    <a:pt x="212" y="855"/>
                    <a:pt x="231" y="849"/>
                  </a:cubicBezTo>
                  <a:cubicBezTo>
                    <a:pt x="269" y="839"/>
                    <a:pt x="298" y="830"/>
                    <a:pt x="326" y="811"/>
                  </a:cubicBezTo>
                  <a:cubicBezTo>
                    <a:pt x="365" y="772"/>
                    <a:pt x="393" y="744"/>
                    <a:pt x="432" y="724"/>
                  </a:cubicBezTo>
                  <a:cubicBezTo>
                    <a:pt x="652" y="485"/>
                    <a:pt x="546" y="102"/>
                    <a:pt x="231" y="7"/>
                  </a:cubicBezTo>
                  <a:cubicBezTo>
                    <a:pt x="214" y="3"/>
                    <a:pt x="198" y="1"/>
                    <a:pt x="18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89"/>
            <p:cNvSpPr/>
            <p:nvPr/>
          </p:nvSpPr>
          <p:spPr>
            <a:xfrm>
              <a:off x="7234857" y="2477120"/>
              <a:ext cx="16623" cy="22479"/>
            </a:xfrm>
            <a:custGeom>
              <a:avLst/>
              <a:gdLst/>
              <a:ahLst/>
              <a:cxnLst/>
              <a:rect l="l" t="t" r="r" b="b"/>
              <a:pathLst>
                <a:path w="633" h="856" extrusionOk="0">
                  <a:moveTo>
                    <a:pt x="450" y="0"/>
                  </a:moveTo>
                  <a:cubicBezTo>
                    <a:pt x="435" y="0"/>
                    <a:pt x="419" y="2"/>
                    <a:pt x="403" y="8"/>
                  </a:cubicBezTo>
                  <a:cubicBezTo>
                    <a:pt x="1" y="142"/>
                    <a:pt x="1" y="716"/>
                    <a:pt x="403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32" y="123"/>
                    <a:pt x="604" y="65"/>
                    <a:pt x="565" y="36"/>
                  </a:cubicBezTo>
                  <a:cubicBezTo>
                    <a:pt x="531" y="16"/>
                    <a:pt x="491" y="0"/>
                    <a:pt x="450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89"/>
            <p:cNvSpPr/>
            <p:nvPr/>
          </p:nvSpPr>
          <p:spPr>
            <a:xfrm>
              <a:off x="7265266" y="2516694"/>
              <a:ext cx="27914" cy="32274"/>
            </a:xfrm>
            <a:custGeom>
              <a:avLst/>
              <a:gdLst/>
              <a:ahLst/>
              <a:cxnLst/>
              <a:rect l="l" t="t" r="r" b="b"/>
              <a:pathLst>
                <a:path w="1063" h="1229" extrusionOk="0">
                  <a:moveTo>
                    <a:pt x="179" y="0"/>
                  </a:moveTo>
                  <a:cubicBezTo>
                    <a:pt x="85" y="0"/>
                    <a:pt x="1" y="73"/>
                    <a:pt x="1" y="176"/>
                  </a:cubicBezTo>
                  <a:lnTo>
                    <a:pt x="1" y="692"/>
                  </a:lnTo>
                  <a:cubicBezTo>
                    <a:pt x="1" y="740"/>
                    <a:pt x="20" y="798"/>
                    <a:pt x="48" y="826"/>
                  </a:cubicBezTo>
                  <a:lnTo>
                    <a:pt x="412" y="1171"/>
                  </a:lnTo>
                  <a:cubicBezTo>
                    <a:pt x="441" y="1209"/>
                    <a:pt x="489" y="1228"/>
                    <a:pt x="527" y="1228"/>
                  </a:cubicBezTo>
                  <a:cubicBezTo>
                    <a:pt x="575" y="1228"/>
                    <a:pt x="623" y="1209"/>
                    <a:pt x="651" y="1171"/>
                  </a:cubicBezTo>
                  <a:lnTo>
                    <a:pt x="1015" y="788"/>
                  </a:lnTo>
                  <a:cubicBezTo>
                    <a:pt x="1044" y="759"/>
                    <a:pt x="1063" y="721"/>
                    <a:pt x="1063" y="673"/>
                  </a:cubicBezTo>
                  <a:lnTo>
                    <a:pt x="1063" y="176"/>
                  </a:lnTo>
                  <a:cubicBezTo>
                    <a:pt x="1063" y="137"/>
                    <a:pt x="1053" y="89"/>
                    <a:pt x="1025" y="61"/>
                  </a:cubicBezTo>
                  <a:cubicBezTo>
                    <a:pt x="986" y="22"/>
                    <a:pt x="939" y="3"/>
                    <a:pt x="891" y="3"/>
                  </a:cubicBezTo>
                  <a:lnTo>
                    <a:pt x="852" y="3"/>
                  </a:lnTo>
                  <a:cubicBezTo>
                    <a:pt x="785" y="22"/>
                    <a:pt x="718" y="32"/>
                    <a:pt x="642" y="32"/>
                  </a:cubicBezTo>
                  <a:lnTo>
                    <a:pt x="431" y="32"/>
                  </a:lnTo>
                  <a:cubicBezTo>
                    <a:pt x="355" y="32"/>
                    <a:pt x="288" y="22"/>
                    <a:pt x="211" y="3"/>
                  </a:cubicBezTo>
                  <a:cubicBezTo>
                    <a:pt x="200" y="1"/>
                    <a:pt x="189" y="0"/>
                    <a:pt x="17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89"/>
            <p:cNvSpPr/>
            <p:nvPr/>
          </p:nvSpPr>
          <p:spPr>
            <a:xfrm>
              <a:off x="7265266" y="2516956"/>
              <a:ext cx="17122" cy="32247"/>
            </a:xfrm>
            <a:custGeom>
              <a:avLst/>
              <a:gdLst/>
              <a:ahLst/>
              <a:cxnLst/>
              <a:rect l="l" t="t" r="r" b="b"/>
              <a:pathLst>
                <a:path w="652" h="1228" extrusionOk="0">
                  <a:moveTo>
                    <a:pt x="179" y="0"/>
                  </a:moveTo>
                  <a:cubicBezTo>
                    <a:pt x="79" y="0"/>
                    <a:pt x="1" y="80"/>
                    <a:pt x="1" y="175"/>
                  </a:cubicBezTo>
                  <a:lnTo>
                    <a:pt x="1" y="692"/>
                  </a:lnTo>
                  <a:cubicBezTo>
                    <a:pt x="1" y="740"/>
                    <a:pt x="20" y="788"/>
                    <a:pt x="48" y="826"/>
                  </a:cubicBezTo>
                  <a:lnTo>
                    <a:pt x="412" y="1170"/>
                  </a:lnTo>
                  <a:cubicBezTo>
                    <a:pt x="441" y="1209"/>
                    <a:pt x="489" y="1228"/>
                    <a:pt x="527" y="1228"/>
                  </a:cubicBezTo>
                  <a:cubicBezTo>
                    <a:pt x="575" y="1218"/>
                    <a:pt x="623" y="1199"/>
                    <a:pt x="651" y="1170"/>
                  </a:cubicBezTo>
                  <a:cubicBezTo>
                    <a:pt x="623" y="1161"/>
                    <a:pt x="594" y="1142"/>
                    <a:pt x="575" y="1123"/>
                  </a:cubicBezTo>
                  <a:lnTo>
                    <a:pt x="211" y="768"/>
                  </a:lnTo>
                  <a:cubicBezTo>
                    <a:pt x="173" y="740"/>
                    <a:pt x="154" y="682"/>
                    <a:pt x="163" y="634"/>
                  </a:cubicBezTo>
                  <a:lnTo>
                    <a:pt x="163" y="118"/>
                  </a:lnTo>
                  <a:cubicBezTo>
                    <a:pt x="163" y="79"/>
                    <a:pt x="173" y="32"/>
                    <a:pt x="211" y="3"/>
                  </a:cubicBezTo>
                  <a:cubicBezTo>
                    <a:pt x="200" y="1"/>
                    <a:pt x="190" y="0"/>
                    <a:pt x="17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89"/>
            <p:cNvSpPr/>
            <p:nvPr/>
          </p:nvSpPr>
          <p:spPr>
            <a:xfrm>
              <a:off x="7249195" y="2460287"/>
              <a:ext cx="60319" cy="64810"/>
            </a:xfrm>
            <a:custGeom>
              <a:avLst/>
              <a:gdLst/>
              <a:ahLst/>
              <a:cxnLst/>
              <a:rect l="l" t="t" r="r" b="b"/>
              <a:pathLst>
                <a:path w="2297" h="2468" extrusionOk="0">
                  <a:moveTo>
                    <a:pt x="1595" y="0"/>
                  </a:moveTo>
                  <a:cubicBezTo>
                    <a:pt x="1581" y="0"/>
                    <a:pt x="1566" y="6"/>
                    <a:pt x="1551" y="17"/>
                  </a:cubicBezTo>
                  <a:cubicBezTo>
                    <a:pt x="1302" y="199"/>
                    <a:pt x="1015" y="342"/>
                    <a:pt x="718" y="429"/>
                  </a:cubicBezTo>
                  <a:cubicBezTo>
                    <a:pt x="622" y="448"/>
                    <a:pt x="536" y="476"/>
                    <a:pt x="440" y="496"/>
                  </a:cubicBezTo>
                  <a:cubicBezTo>
                    <a:pt x="345" y="505"/>
                    <a:pt x="259" y="524"/>
                    <a:pt x="163" y="524"/>
                  </a:cubicBezTo>
                  <a:cubicBezTo>
                    <a:pt x="67" y="534"/>
                    <a:pt x="0" y="610"/>
                    <a:pt x="0" y="706"/>
                  </a:cubicBezTo>
                  <a:lnTo>
                    <a:pt x="0" y="1424"/>
                  </a:lnTo>
                  <a:cubicBezTo>
                    <a:pt x="0" y="1998"/>
                    <a:pt x="469" y="2457"/>
                    <a:pt x="1043" y="2467"/>
                  </a:cubicBezTo>
                  <a:lnTo>
                    <a:pt x="1254" y="2467"/>
                  </a:lnTo>
                  <a:cubicBezTo>
                    <a:pt x="1828" y="2457"/>
                    <a:pt x="2297" y="1998"/>
                    <a:pt x="2297" y="1424"/>
                  </a:cubicBezTo>
                  <a:lnTo>
                    <a:pt x="2297" y="668"/>
                  </a:lnTo>
                  <a:cubicBezTo>
                    <a:pt x="2297" y="601"/>
                    <a:pt x="2249" y="534"/>
                    <a:pt x="2182" y="505"/>
                  </a:cubicBezTo>
                  <a:cubicBezTo>
                    <a:pt x="2163" y="496"/>
                    <a:pt x="2144" y="486"/>
                    <a:pt x="2125" y="476"/>
                  </a:cubicBezTo>
                  <a:cubicBezTo>
                    <a:pt x="1924" y="400"/>
                    <a:pt x="1751" y="247"/>
                    <a:pt x="1656" y="55"/>
                  </a:cubicBezTo>
                  <a:lnTo>
                    <a:pt x="1646" y="36"/>
                  </a:lnTo>
                  <a:cubicBezTo>
                    <a:pt x="1635" y="13"/>
                    <a:pt x="1616" y="0"/>
                    <a:pt x="159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89"/>
            <p:cNvSpPr/>
            <p:nvPr/>
          </p:nvSpPr>
          <p:spPr>
            <a:xfrm>
              <a:off x="7249195" y="2460471"/>
              <a:ext cx="43749" cy="64626"/>
            </a:xfrm>
            <a:custGeom>
              <a:avLst/>
              <a:gdLst/>
              <a:ahLst/>
              <a:cxnLst/>
              <a:rect l="l" t="t" r="r" b="b"/>
              <a:pathLst>
                <a:path w="1666" h="2461" extrusionOk="0">
                  <a:moveTo>
                    <a:pt x="1584" y="1"/>
                  </a:moveTo>
                  <a:cubicBezTo>
                    <a:pt x="1572" y="1"/>
                    <a:pt x="1560" y="4"/>
                    <a:pt x="1551" y="10"/>
                  </a:cubicBezTo>
                  <a:cubicBezTo>
                    <a:pt x="1302" y="201"/>
                    <a:pt x="1015" y="335"/>
                    <a:pt x="718" y="422"/>
                  </a:cubicBezTo>
                  <a:cubicBezTo>
                    <a:pt x="622" y="450"/>
                    <a:pt x="536" y="469"/>
                    <a:pt x="440" y="489"/>
                  </a:cubicBezTo>
                  <a:cubicBezTo>
                    <a:pt x="345" y="508"/>
                    <a:pt x="249" y="517"/>
                    <a:pt x="163" y="527"/>
                  </a:cubicBezTo>
                  <a:cubicBezTo>
                    <a:pt x="67" y="527"/>
                    <a:pt x="0" y="603"/>
                    <a:pt x="0" y="699"/>
                  </a:cubicBezTo>
                  <a:lnTo>
                    <a:pt x="0" y="1417"/>
                  </a:lnTo>
                  <a:cubicBezTo>
                    <a:pt x="0" y="1991"/>
                    <a:pt x="459" y="2460"/>
                    <a:pt x="1034" y="2460"/>
                  </a:cubicBezTo>
                  <a:lnTo>
                    <a:pt x="1254" y="2460"/>
                  </a:lnTo>
                  <a:cubicBezTo>
                    <a:pt x="680" y="2460"/>
                    <a:pt x="211" y="1991"/>
                    <a:pt x="211" y="1417"/>
                  </a:cubicBezTo>
                  <a:lnTo>
                    <a:pt x="211" y="699"/>
                  </a:lnTo>
                  <a:cubicBezTo>
                    <a:pt x="211" y="603"/>
                    <a:pt x="287" y="527"/>
                    <a:pt x="373" y="527"/>
                  </a:cubicBezTo>
                  <a:cubicBezTo>
                    <a:pt x="469" y="517"/>
                    <a:pt x="565" y="508"/>
                    <a:pt x="651" y="489"/>
                  </a:cubicBezTo>
                  <a:cubicBezTo>
                    <a:pt x="747" y="469"/>
                    <a:pt x="842" y="450"/>
                    <a:pt x="928" y="422"/>
                  </a:cubicBezTo>
                  <a:cubicBezTo>
                    <a:pt x="1196" y="345"/>
                    <a:pt x="1445" y="230"/>
                    <a:pt x="1665" y="87"/>
                  </a:cubicBezTo>
                  <a:lnTo>
                    <a:pt x="1656" y="48"/>
                  </a:lnTo>
                  <a:lnTo>
                    <a:pt x="1646" y="39"/>
                  </a:lnTo>
                  <a:cubicBezTo>
                    <a:pt x="1633" y="13"/>
                    <a:pt x="1608" y="1"/>
                    <a:pt x="15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89"/>
            <p:cNvSpPr/>
            <p:nvPr/>
          </p:nvSpPr>
          <p:spPr>
            <a:xfrm>
              <a:off x="7092607" y="2713539"/>
              <a:ext cx="121164" cy="63891"/>
            </a:xfrm>
            <a:custGeom>
              <a:avLst/>
              <a:gdLst/>
              <a:ahLst/>
              <a:cxnLst/>
              <a:rect l="l" t="t" r="r" b="b"/>
              <a:pathLst>
                <a:path w="4614" h="2433" extrusionOk="0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12" y="585"/>
                  </a:cubicBezTo>
                  <a:lnTo>
                    <a:pt x="393" y="604"/>
                  </a:lnTo>
                  <a:lnTo>
                    <a:pt x="374" y="613"/>
                  </a:lnTo>
                  <a:lnTo>
                    <a:pt x="364" y="632"/>
                  </a:lnTo>
                  <a:lnTo>
                    <a:pt x="336" y="652"/>
                  </a:lnTo>
                  <a:cubicBezTo>
                    <a:pt x="154" y="833"/>
                    <a:pt x="30" y="1082"/>
                    <a:pt x="1" y="1350"/>
                  </a:cubicBezTo>
                  <a:lnTo>
                    <a:pt x="1" y="1388"/>
                  </a:lnTo>
                  <a:lnTo>
                    <a:pt x="1" y="1408"/>
                  </a:lnTo>
                  <a:lnTo>
                    <a:pt x="1" y="1446"/>
                  </a:lnTo>
                  <a:lnTo>
                    <a:pt x="1" y="1465"/>
                  </a:lnTo>
                  <a:lnTo>
                    <a:pt x="1" y="1475"/>
                  </a:lnTo>
                  <a:lnTo>
                    <a:pt x="1" y="1532"/>
                  </a:lnTo>
                  <a:lnTo>
                    <a:pt x="1" y="1695"/>
                  </a:lnTo>
                  <a:lnTo>
                    <a:pt x="1" y="2211"/>
                  </a:lnTo>
                  <a:cubicBezTo>
                    <a:pt x="1" y="2339"/>
                    <a:pt x="105" y="2432"/>
                    <a:pt x="231" y="2432"/>
                  </a:cubicBezTo>
                  <a:cubicBezTo>
                    <a:pt x="237" y="2432"/>
                    <a:pt x="243" y="2432"/>
                    <a:pt x="250" y="2432"/>
                  </a:cubicBezTo>
                  <a:lnTo>
                    <a:pt x="4365" y="2432"/>
                  </a:lnTo>
                  <a:cubicBezTo>
                    <a:pt x="4371" y="2432"/>
                    <a:pt x="4377" y="2432"/>
                    <a:pt x="4383" y="2432"/>
                  </a:cubicBezTo>
                  <a:cubicBezTo>
                    <a:pt x="4509" y="2432"/>
                    <a:pt x="4614" y="2339"/>
                    <a:pt x="4614" y="2211"/>
                  </a:cubicBezTo>
                  <a:lnTo>
                    <a:pt x="4614" y="1695"/>
                  </a:lnTo>
                  <a:lnTo>
                    <a:pt x="4614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6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88"/>
                  </a:lnTo>
                  <a:lnTo>
                    <a:pt x="4575" y="1350"/>
                  </a:lnTo>
                  <a:cubicBezTo>
                    <a:pt x="4537" y="1082"/>
                    <a:pt x="4422" y="833"/>
                    <a:pt x="4231" y="652"/>
                  </a:cubicBezTo>
                  <a:lnTo>
                    <a:pt x="4202" y="632"/>
                  </a:lnTo>
                  <a:lnTo>
                    <a:pt x="4193" y="61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67" y="422"/>
                  </a:cubicBezTo>
                  <a:lnTo>
                    <a:pt x="281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89"/>
            <p:cNvSpPr/>
            <p:nvPr/>
          </p:nvSpPr>
          <p:spPr>
            <a:xfrm>
              <a:off x="7091110" y="2713539"/>
              <a:ext cx="49027" cy="63891"/>
            </a:xfrm>
            <a:custGeom>
              <a:avLst/>
              <a:gdLst/>
              <a:ahLst/>
              <a:cxnLst/>
              <a:rect l="l" t="t" r="r" b="b"/>
              <a:pathLst>
                <a:path w="1867" h="2433" extrusionOk="0">
                  <a:moveTo>
                    <a:pt x="1780" y="1"/>
                  </a:moveTo>
                  <a:lnTo>
                    <a:pt x="737" y="412"/>
                  </a:lnTo>
                  <a:cubicBezTo>
                    <a:pt x="288" y="594"/>
                    <a:pt x="0" y="1044"/>
                    <a:pt x="20" y="1532"/>
                  </a:cubicBezTo>
                  <a:lnTo>
                    <a:pt x="20" y="2211"/>
                  </a:lnTo>
                  <a:cubicBezTo>
                    <a:pt x="20" y="2339"/>
                    <a:pt x="124" y="2432"/>
                    <a:pt x="250" y="2432"/>
                  </a:cubicBezTo>
                  <a:cubicBezTo>
                    <a:pt x="256" y="2432"/>
                    <a:pt x="262" y="2432"/>
                    <a:pt x="268" y="2432"/>
                  </a:cubicBezTo>
                  <a:lnTo>
                    <a:pt x="326" y="2432"/>
                  </a:lnTo>
                  <a:lnTo>
                    <a:pt x="326" y="1532"/>
                  </a:lnTo>
                  <a:cubicBezTo>
                    <a:pt x="307" y="1044"/>
                    <a:pt x="594" y="594"/>
                    <a:pt x="1044" y="412"/>
                  </a:cubicBezTo>
                  <a:lnTo>
                    <a:pt x="1867" y="87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89"/>
            <p:cNvSpPr/>
            <p:nvPr/>
          </p:nvSpPr>
          <p:spPr>
            <a:xfrm>
              <a:off x="7113484" y="2612753"/>
              <a:ext cx="76916" cy="54332"/>
            </a:xfrm>
            <a:custGeom>
              <a:avLst/>
              <a:gdLst/>
              <a:ahLst/>
              <a:cxnLst/>
              <a:rect l="l" t="t" r="r" b="b"/>
              <a:pathLst>
                <a:path w="2929" h="2069" extrusionOk="0">
                  <a:moveTo>
                    <a:pt x="2575" y="1781"/>
                  </a:moveTo>
                  <a:lnTo>
                    <a:pt x="2565" y="1791"/>
                  </a:lnTo>
                  <a:lnTo>
                    <a:pt x="2565" y="1791"/>
                  </a:lnTo>
                  <a:lnTo>
                    <a:pt x="2565" y="1791"/>
                  </a:lnTo>
                  <a:lnTo>
                    <a:pt x="2536" y="1810"/>
                  </a:lnTo>
                  <a:lnTo>
                    <a:pt x="2536" y="1800"/>
                  </a:lnTo>
                  <a:lnTo>
                    <a:pt x="2575" y="1781"/>
                  </a:lnTo>
                  <a:close/>
                  <a:moveTo>
                    <a:pt x="1539" y="1"/>
                  </a:moveTo>
                  <a:cubicBezTo>
                    <a:pt x="1533" y="1"/>
                    <a:pt x="1528" y="1"/>
                    <a:pt x="1522" y="1"/>
                  </a:cubicBezTo>
                  <a:lnTo>
                    <a:pt x="1407" y="1"/>
                  </a:lnTo>
                  <a:cubicBezTo>
                    <a:pt x="632" y="1"/>
                    <a:pt x="0" y="633"/>
                    <a:pt x="0" y="1408"/>
                  </a:cubicBezTo>
                  <a:lnTo>
                    <a:pt x="0" y="2068"/>
                  </a:lnTo>
                  <a:cubicBezTo>
                    <a:pt x="0" y="2068"/>
                    <a:pt x="326" y="2040"/>
                    <a:pt x="364" y="1877"/>
                  </a:cubicBezTo>
                  <a:cubicBezTo>
                    <a:pt x="373" y="1867"/>
                    <a:pt x="383" y="1848"/>
                    <a:pt x="393" y="1829"/>
                  </a:cubicBezTo>
                  <a:cubicBezTo>
                    <a:pt x="574" y="1829"/>
                    <a:pt x="1426" y="1819"/>
                    <a:pt x="1905" y="1236"/>
                  </a:cubicBezTo>
                  <a:cubicBezTo>
                    <a:pt x="2010" y="1513"/>
                    <a:pt x="2249" y="1733"/>
                    <a:pt x="2536" y="1819"/>
                  </a:cubicBezTo>
                  <a:cubicBezTo>
                    <a:pt x="2546" y="1839"/>
                    <a:pt x="2555" y="1858"/>
                    <a:pt x="2575" y="1877"/>
                  </a:cubicBezTo>
                  <a:cubicBezTo>
                    <a:pt x="2613" y="2030"/>
                    <a:pt x="2929" y="2059"/>
                    <a:pt x="2929" y="2059"/>
                  </a:cubicBezTo>
                  <a:lnTo>
                    <a:pt x="2929" y="1408"/>
                  </a:lnTo>
                  <a:cubicBezTo>
                    <a:pt x="2929" y="638"/>
                    <a:pt x="2306" y="1"/>
                    <a:pt x="15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89"/>
            <p:cNvSpPr/>
            <p:nvPr/>
          </p:nvSpPr>
          <p:spPr>
            <a:xfrm>
              <a:off x="7113484" y="2612779"/>
              <a:ext cx="41727" cy="54306"/>
            </a:xfrm>
            <a:custGeom>
              <a:avLst/>
              <a:gdLst/>
              <a:ahLst/>
              <a:cxnLst/>
              <a:rect l="l" t="t" r="r" b="b"/>
              <a:pathLst>
                <a:path w="1589" h="2068" extrusionOk="0">
                  <a:moveTo>
                    <a:pt x="1407" y="0"/>
                  </a:moveTo>
                  <a:cubicBezTo>
                    <a:pt x="632" y="0"/>
                    <a:pt x="0" y="632"/>
                    <a:pt x="0" y="1407"/>
                  </a:cubicBezTo>
                  <a:lnTo>
                    <a:pt x="0" y="2067"/>
                  </a:lnTo>
                  <a:cubicBezTo>
                    <a:pt x="86" y="2058"/>
                    <a:pt x="172" y="2029"/>
                    <a:pt x="249" y="2000"/>
                  </a:cubicBezTo>
                  <a:lnTo>
                    <a:pt x="249" y="1771"/>
                  </a:lnTo>
                  <a:lnTo>
                    <a:pt x="249" y="1407"/>
                  </a:lnTo>
                  <a:cubicBezTo>
                    <a:pt x="249" y="660"/>
                    <a:pt x="842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89"/>
            <p:cNvSpPr/>
            <p:nvPr/>
          </p:nvSpPr>
          <p:spPr>
            <a:xfrm>
              <a:off x="7180079" y="2661281"/>
              <a:ext cx="16859" cy="22636"/>
            </a:xfrm>
            <a:custGeom>
              <a:avLst/>
              <a:gdLst/>
              <a:ahLst/>
              <a:cxnLst/>
              <a:rect l="l" t="t" r="r" b="b"/>
              <a:pathLst>
                <a:path w="642" h="862" extrusionOk="0">
                  <a:moveTo>
                    <a:pt x="174" y="1"/>
                  </a:moveTo>
                  <a:cubicBezTo>
                    <a:pt x="81" y="1"/>
                    <a:pt x="0" y="78"/>
                    <a:pt x="0" y="182"/>
                  </a:cubicBezTo>
                  <a:lnTo>
                    <a:pt x="0" y="680"/>
                  </a:lnTo>
                  <a:cubicBezTo>
                    <a:pt x="0" y="784"/>
                    <a:pt x="81" y="861"/>
                    <a:pt x="174" y="861"/>
                  </a:cubicBezTo>
                  <a:cubicBezTo>
                    <a:pt x="193" y="861"/>
                    <a:pt x="211" y="858"/>
                    <a:pt x="230" y="852"/>
                  </a:cubicBezTo>
                  <a:cubicBezTo>
                    <a:pt x="259" y="842"/>
                    <a:pt x="297" y="823"/>
                    <a:pt x="326" y="804"/>
                  </a:cubicBezTo>
                  <a:cubicBezTo>
                    <a:pt x="354" y="775"/>
                    <a:pt x="393" y="747"/>
                    <a:pt x="421" y="727"/>
                  </a:cubicBezTo>
                  <a:cubicBezTo>
                    <a:pt x="641" y="479"/>
                    <a:pt x="536" y="96"/>
                    <a:pt x="230" y="10"/>
                  </a:cubicBezTo>
                  <a:cubicBezTo>
                    <a:pt x="211" y="3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89"/>
            <p:cNvSpPr/>
            <p:nvPr/>
          </p:nvSpPr>
          <p:spPr>
            <a:xfrm>
              <a:off x="7107444" y="2661334"/>
              <a:ext cx="16623" cy="22479"/>
            </a:xfrm>
            <a:custGeom>
              <a:avLst/>
              <a:gdLst/>
              <a:ahLst/>
              <a:cxnLst/>
              <a:rect l="l" t="t" r="r" b="b"/>
              <a:pathLst>
                <a:path w="633" h="856" extrusionOk="0">
                  <a:moveTo>
                    <a:pt x="450" y="0"/>
                  </a:moveTo>
                  <a:cubicBezTo>
                    <a:pt x="434" y="0"/>
                    <a:pt x="418" y="2"/>
                    <a:pt x="402" y="8"/>
                  </a:cubicBezTo>
                  <a:cubicBezTo>
                    <a:pt x="0" y="142"/>
                    <a:pt x="0" y="716"/>
                    <a:pt x="402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32" y="123"/>
                    <a:pt x="603" y="65"/>
                    <a:pt x="565" y="36"/>
                  </a:cubicBezTo>
                  <a:cubicBezTo>
                    <a:pt x="531" y="16"/>
                    <a:pt x="491" y="0"/>
                    <a:pt x="450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89"/>
            <p:cNvSpPr/>
            <p:nvPr/>
          </p:nvSpPr>
          <p:spPr>
            <a:xfrm>
              <a:off x="7137853" y="2700829"/>
              <a:ext cx="28177" cy="32352"/>
            </a:xfrm>
            <a:custGeom>
              <a:avLst/>
              <a:gdLst/>
              <a:ahLst/>
              <a:cxnLst/>
              <a:rect l="l" t="t" r="r" b="b"/>
              <a:pathLst>
                <a:path w="1073" h="1232" extrusionOk="0">
                  <a:moveTo>
                    <a:pt x="176" y="1"/>
                  </a:moveTo>
                  <a:cubicBezTo>
                    <a:pt x="80" y="1"/>
                    <a:pt x="0" y="79"/>
                    <a:pt x="0" y="179"/>
                  </a:cubicBezTo>
                  <a:lnTo>
                    <a:pt x="0" y="695"/>
                  </a:lnTo>
                  <a:cubicBezTo>
                    <a:pt x="0" y="743"/>
                    <a:pt x="20" y="791"/>
                    <a:pt x="58" y="829"/>
                  </a:cubicBezTo>
                  <a:lnTo>
                    <a:pt x="412" y="1174"/>
                  </a:lnTo>
                  <a:cubicBezTo>
                    <a:pt x="441" y="1212"/>
                    <a:pt x="489" y="1222"/>
                    <a:pt x="536" y="1231"/>
                  </a:cubicBezTo>
                  <a:cubicBezTo>
                    <a:pt x="575" y="1222"/>
                    <a:pt x="623" y="1203"/>
                    <a:pt x="651" y="1174"/>
                  </a:cubicBezTo>
                  <a:lnTo>
                    <a:pt x="1015" y="791"/>
                  </a:lnTo>
                  <a:cubicBezTo>
                    <a:pt x="1044" y="762"/>
                    <a:pt x="1063" y="714"/>
                    <a:pt x="1063" y="676"/>
                  </a:cubicBezTo>
                  <a:lnTo>
                    <a:pt x="1063" y="179"/>
                  </a:lnTo>
                  <a:cubicBezTo>
                    <a:pt x="1072" y="131"/>
                    <a:pt x="1053" y="92"/>
                    <a:pt x="1024" y="54"/>
                  </a:cubicBezTo>
                  <a:cubicBezTo>
                    <a:pt x="986" y="25"/>
                    <a:pt x="938" y="6"/>
                    <a:pt x="891" y="6"/>
                  </a:cubicBezTo>
                  <a:lnTo>
                    <a:pt x="852" y="6"/>
                  </a:lnTo>
                  <a:cubicBezTo>
                    <a:pt x="785" y="25"/>
                    <a:pt x="718" y="25"/>
                    <a:pt x="651" y="35"/>
                  </a:cubicBezTo>
                  <a:lnTo>
                    <a:pt x="431" y="35"/>
                  </a:lnTo>
                  <a:cubicBezTo>
                    <a:pt x="355" y="35"/>
                    <a:pt x="288" y="25"/>
                    <a:pt x="221" y="6"/>
                  </a:cubicBezTo>
                  <a:cubicBezTo>
                    <a:pt x="205" y="2"/>
                    <a:pt x="191" y="1"/>
                    <a:pt x="17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89"/>
            <p:cNvSpPr/>
            <p:nvPr/>
          </p:nvSpPr>
          <p:spPr>
            <a:xfrm>
              <a:off x="7137590" y="2701144"/>
              <a:ext cx="17384" cy="32037"/>
            </a:xfrm>
            <a:custGeom>
              <a:avLst/>
              <a:gdLst/>
              <a:ahLst/>
              <a:cxnLst/>
              <a:rect l="l" t="t" r="r" b="b"/>
              <a:pathLst>
                <a:path w="662" h="1220" extrusionOk="0">
                  <a:moveTo>
                    <a:pt x="179" y="1"/>
                  </a:moveTo>
                  <a:cubicBezTo>
                    <a:pt x="87" y="1"/>
                    <a:pt x="10" y="73"/>
                    <a:pt x="10" y="176"/>
                  </a:cubicBezTo>
                  <a:lnTo>
                    <a:pt x="10" y="693"/>
                  </a:lnTo>
                  <a:cubicBezTo>
                    <a:pt x="1" y="741"/>
                    <a:pt x="20" y="789"/>
                    <a:pt x="58" y="827"/>
                  </a:cubicBezTo>
                  <a:lnTo>
                    <a:pt x="422" y="1171"/>
                  </a:lnTo>
                  <a:cubicBezTo>
                    <a:pt x="451" y="1200"/>
                    <a:pt x="499" y="1219"/>
                    <a:pt x="537" y="1219"/>
                  </a:cubicBezTo>
                  <a:cubicBezTo>
                    <a:pt x="585" y="1219"/>
                    <a:pt x="623" y="1200"/>
                    <a:pt x="661" y="1171"/>
                  </a:cubicBezTo>
                  <a:cubicBezTo>
                    <a:pt x="633" y="1162"/>
                    <a:pt x="604" y="1143"/>
                    <a:pt x="575" y="1114"/>
                  </a:cubicBezTo>
                  <a:lnTo>
                    <a:pt x="221" y="769"/>
                  </a:lnTo>
                  <a:cubicBezTo>
                    <a:pt x="183" y="731"/>
                    <a:pt x="164" y="683"/>
                    <a:pt x="164" y="635"/>
                  </a:cubicBezTo>
                  <a:lnTo>
                    <a:pt x="164" y="119"/>
                  </a:lnTo>
                  <a:cubicBezTo>
                    <a:pt x="164" y="71"/>
                    <a:pt x="183" y="33"/>
                    <a:pt x="211" y="4"/>
                  </a:cubicBezTo>
                  <a:cubicBezTo>
                    <a:pt x="201" y="2"/>
                    <a:pt x="190" y="1"/>
                    <a:pt x="179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89"/>
            <p:cNvSpPr/>
            <p:nvPr/>
          </p:nvSpPr>
          <p:spPr>
            <a:xfrm>
              <a:off x="7121756" y="2644422"/>
              <a:ext cx="60345" cy="64626"/>
            </a:xfrm>
            <a:custGeom>
              <a:avLst/>
              <a:gdLst/>
              <a:ahLst/>
              <a:cxnLst/>
              <a:rect l="l" t="t" r="r" b="b"/>
              <a:pathLst>
                <a:path w="2298" h="2461" extrusionOk="0">
                  <a:moveTo>
                    <a:pt x="1592" y="1"/>
                  </a:moveTo>
                  <a:cubicBezTo>
                    <a:pt x="1581" y="1"/>
                    <a:pt x="1570" y="4"/>
                    <a:pt x="1561" y="11"/>
                  </a:cubicBezTo>
                  <a:cubicBezTo>
                    <a:pt x="1303" y="202"/>
                    <a:pt x="1025" y="345"/>
                    <a:pt x="719" y="422"/>
                  </a:cubicBezTo>
                  <a:cubicBezTo>
                    <a:pt x="623" y="451"/>
                    <a:pt x="537" y="470"/>
                    <a:pt x="441" y="489"/>
                  </a:cubicBezTo>
                  <a:cubicBezTo>
                    <a:pt x="346" y="508"/>
                    <a:pt x="259" y="518"/>
                    <a:pt x="164" y="527"/>
                  </a:cubicBezTo>
                  <a:cubicBezTo>
                    <a:pt x="68" y="527"/>
                    <a:pt x="1" y="613"/>
                    <a:pt x="1" y="700"/>
                  </a:cubicBezTo>
                  <a:lnTo>
                    <a:pt x="1" y="1417"/>
                  </a:lnTo>
                  <a:cubicBezTo>
                    <a:pt x="1" y="1992"/>
                    <a:pt x="470" y="2460"/>
                    <a:pt x="1044" y="2460"/>
                  </a:cubicBezTo>
                  <a:lnTo>
                    <a:pt x="1255" y="2460"/>
                  </a:lnTo>
                  <a:cubicBezTo>
                    <a:pt x="1829" y="2460"/>
                    <a:pt x="2298" y="1992"/>
                    <a:pt x="2298" y="1417"/>
                  </a:cubicBezTo>
                  <a:lnTo>
                    <a:pt x="2298" y="671"/>
                  </a:lnTo>
                  <a:cubicBezTo>
                    <a:pt x="2298" y="594"/>
                    <a:pt x="2250" y="537"/>
                    <a:pt x="2183" y="508"/>
                  </a:cubicBezTo>
                  <a:cubicBezTo>
                    <a:pt x="2164" y="499"/>
                    <a:pt x="2145" y="489"/>
                    <a:pt x="2126" y="479"/>
                  </a:cubicBezTo>
                  <a:cubicBezTo>
                    <a:pt x="1925" y="393"/>
                    <a:pt x="1752" y="250"/>
                    <a:pt x="1657" y="49"/>
                  </a:cubicBezTo>
                  <a:lnTo>
                    <a:pt x="1647" y="39"/>
                  </a:lnTo>
                  <a:cubicBezTo>
                    <a:pt x="1634" y="14"/>
                    <a:pt x="1613" y="1"/>
                    <a:pt x="159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89"/>
            <p:cNvSpPr/>
            <p:nvPr/>
          </p:nvSpPr>
          <p:spPr>
            <a:xfrm>
              <a:off x="7121756" y="2644580"/>
              <a:ext cx="43775" cy="64731"/>
            </a:xfrm>
            <a:custGeom>
              <a:avLst/>
              <a:gdLst/>
              <a:ahLst/>
              <a:cxnLst/>
              <a:rect l="l" t="t" r="r" b="b"/>
              <a:pathLst>
                <a:path w="1667" h="2465" extrusionOk="0">
                  <a:moveTo>
                    <a:pt x="1589" y="0"/>
                  </a:moveTo>
                  <a:cubicBezTo>
                    <a:pt x="1577" y="0"/>
                    <a:pt x="1564" y="5"/>
                    <a:pt x="1551" y="14"/>
                  </a:cubicBezTo>
                  <a:cubicBezTo>
                    <a:pt x="1303" y="205"/>
                    <a:pt x="1015" y="339"/>
                    <a:pt x="719" y="426"/>
                  </a:cubicBezTo>
                  <a:cubicBezTo>
                    <a:pt x="623" y="454"/>
                    <a:pt x="537" y="473"/>
                    <a:pt x="441" y="493"/>
                  </a:cubicBezTo>
                  <a:cubicBezTo>
                    <a:pt x="346" y="512"/>
                    <a:pt x="259" y="521"/>
                    <a:pt x="164" y="521"/>
                  </a:cubicBezTo>
                  <a:cubicBezTo>
                    <a:pt x="68" y="531"/>
                    <a:pt x="1" y="607"/>
                    <a:pt x="1" y="703"/>
                  </a:cubicBezTo>
                  <a:lnTo>
                    <a:pt x="1" y="1421"/>
                  </a:lnTo>
                  <a:cubicBezTo>
                    <a:pt x="1" y="1995"/>
                    <a:pt x="470" y="2464"/>
                    <a:pt x="1044" y="2464"/>
                  </a:cubicBezTo>
                  <a:lnTo>
                    <a:pt x="1255" y="2464"/>
                  </a:lnTo>
                  <a:cubicBezTo>
                    <a:pt x="680" y="2454"/>
                    <a:pt x="212" y="1995"/>
                    <a:pt x="212" y="1421"/>
                  </a:cubicBezTo>
                  <a:lnTo>
                    <a:pt x="212" y="703"/>
                  </a:lnTo>
                  <a:cubicBezTo>
                    <a:pt x="212" y="607"/>
                    <a:pt x="288" y="531"/>
                    <a:pt x="374" y="521"/>
                  </a:cubicBezTo>
                  <a:cubicBezTo>
                    <a:pt x="470" y="521"/>
                    <a:pt x="566" y="502"/>
                    <a:pt x="652" y="493"/>
                  </a:cubicBezTo>
                  <a:cubicBezTo>
                    <a:pt x="747" y="473"/>
                    <a:pt x="843" y="454"/>
                    <a:pt x="929" y="426"/>
                  </a:cubicBezTo>
                  <a:cubicBezTo>
                    <a:pt x="1197" y="349"/>
                    <a:pt x="1446" y="234"/>
                    <a:pt x="1666" y="81"/>
                  </a:cubicBezTo>
                  <a:lnTo>
                    <a:pt x="1657" y="52"/>
                  </a:lnTo>
                  <a:lnTo>
                    <a:pt x="1647" y="43"/>
                  </a:lnTo>
                  <a:cubicBezTo>
                    <a:pt x="1634" y="17"/>
                    <a:pt x="1613" y="0"/>
                    <a:pt x="15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0" name="Google Shape;13490;p89"/>
          <p:cNvGrpSpPr/>
          <p:nvPr/>
        </p:nvGrpSpPr>
        <p:grpSpPr>
          <a:xfrm>
            <a:off x="7536427" y="2415225"/>
            <a:ext cx="369715" cy="375492"/>
            <a:chOff x="7536427" y="2415225"/>
            <a:chExt cx="369715" cy="375492"/>
          </a:xfrm>
        </p:grpSpPr>
        <p:sp>
          <p:nvSpPr>
            <p:cNvPr id="13491" name="Google Shape;13491;p89"/>
            <p:cNvSpPr/>
            <p:nvPr/>
          </p:nvSpPr>
          <p:spPr>
            <a:xfrm>
              <a:off x="7648978" y="2602774"/>
              <a:ext cx="150417" cy="121137"/>
            </a:xfrm>
            <a:custGeom>
              <a:avLst/>
              <a:gdLst/>
              <a:ahLst/>
              <a:cxnLst/>
              <a:rect l="l" t="t" r="r" b="b"/>
              <a:pathLst>
                <a:path w="5728" h="4613" extrusionOk="0">
                  <a:moveTo>
                    <a:pt x="2864" y="1"/>
                  </a:moveTo>
                  <a:cubicBezTo>
                    <a:pt x="2749" y="1"/>
                    <a:pt x="2634" y="80"/>
                    <a:pt x="2634" y="238"/>
                  </a:cubicBezTo>
                  <a:lnTo>
                    <a:pt x="2634" y="2640"/>
                  </a:lnTo>
                  <a:lnTo>
                    <a:pt x="203" y="4190"/>
                  </a:lnTo>
                  <a:cubicBezTo>
                    <a:pt x="1" y="4336"/>
                    <a:pt x="134" y="4612"/>
                    <a:pt x="337" y="4612"/>
                  </a:cubicBezTo>
                  <a:cubicBezTo>
                    <a:pt x="374" y="4612"/>
                    <a:pt x="413" y="4603"/>
                    <a:pt x="452" y="4582"/>
                  </a:cubicBezTo>
                  <a:lnTo>
                    <a:pt x="2864" y="3042"/>
                  </a:lnTo>
                  <a:lnTo>
                    <a:pt x="5276" y="4582"/>
                  </a:lnTo>
                  <a:cubicBezTo>
                    <a:pt x="5315" y="4603"/>
                    <a:pt x="5354" y="4612"/>
                    <a:pt x="5391" y="4612"/>
                  </a:cubicBezTo>
                  <a:cubicBezTo>
                    <a:pt x="5594" y="4612"/>
                    <a:pt x="5727" y="4336"/>
                    <a:pt x="5525" y="4190"/>
                  </a:cubicBezTo>
                  <a:lnTo>
                    <a:pt x="3094" y="2649"/>
                  </a:lnTo>
                  <a:lnTo>
                    <a:pt x="3094" y="238"/>
                  </a:lnTo>
                  <a:cubicBezTo>
                    <a:pt x="3094" y="80"/>
                    <a:pt x="2979" y="1"/>
                    <a:pt x="286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89"/>
            <p:cNvSpPr/>
            <p:nvPr/>
          </p:nvSpPr>
          <p:spPr>
            <a:xfrm>
              <a:off x="7681698" y="2421265"/>
              <a:ext cx="30435" cy="66622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99" y="1"/>
                  </a:moveTo>
                  <a:cubicBezTo>
                    <a:pt x="316" y="1"/>
                    <a:pt x="1" y="307"/>
                    <a:pt x="1" y="690"/>
                  </a:cubicBezTo>
                  <a:lnTo>
                    <a:pt x="1" y="852"/>
                  </a:lnTo>
                  <a:cubicBezTo>
                    <a:pt x="1" y="1053"/>
                    <a:pt x="39" y="1245"/>
                    <a:pt x="96" y="1436"/>
                  </a:cubicBezTo>
                  <a:lnTo>
                    <a:pt x="460" y="2537"/>
                  </a:lnTo>
                  <a:lnTo>
                    <a:pt x="1159" y="2537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89"/>
            <p:cNvSpPr/>
            <p:nvPr/>
          </p:nvSpPr>
          <p:spPr>
            <a:xfrm>
              <a:off x="7693751" y="2415225"/>
              <a:ext cx="72924" cy="72661"/>
            </a:xfrm>
            <a:custGeom>
              <a:avLst/>
              <a:gdLst/>
              <a:ahLst/>
              <a:cxnLst/>
              <a:rect l="l" t="t" r="r" b="b"/>
              <a:pathLst>
                <a:path w="2777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cubicBezTo>
                    <a:pt x="1" y="948"/>
                    <a:pt x="212" y="1159"/>
                    <a:pt x="470" y="1159"/>
                  </a:cubicBezTo>
                  <a:lnTo>
                    <a:pt x="2317" y="2767"/>
                  </a:lnTo>
                  <a:lnTo>
                    <a:pt x="2700" y="1398"/>
                  </a:lnTo>
                  <a:cubicBezTo>
                    <a:pt x="2748" y="1235"/>
                    <a:pt x="2776" y="1063"/>
                    <a:pt x="2776" y="900"/>
                  </a:cubicBezTo>
                  <a:lnTo>
                    <a:pt x="2776" y="460"/>
                  </a:lnTo>
                  <a:cubicBezTo>
                    <a:pt x="2776" y="211"/>
                    <a:pt x="2575" y="1"/>
                    <a:pt x="23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89"/>
            <p:cNvSpPr/>
            <p:nvPr/>
          </p:nvSpPr>
          <p:spPr>
            <a:xfrm>
              <a:off x="7706067" y="2505953"/>
              <a:ext cx="36239" cy="26917"/>
            </a:xfrm>
            <a:custGeom>
              <a:avLst/>
              <a:gdLst/>
              <a:ahLst/>
              <a:cxnLst/>
              <a:rect l="l" t="t" r="r" b="b"/>
              <a:pathLst>
                <a:path w="1380" h="1025" extrusionOk="0">
                  <a:moveTo>
                    <a:pt x="1" y="1"/>
                  </a:moveTo>
                  <a:lnTo>
                    <a:pt x="1" y="1025"/>
                  </a:lnTo>
                  <a:lnTo>
                    <a:pt x="1379" y="1025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89"/>
            <p:cNvSpPr/>
            <p:nvPr/>
          </p:nvSpPr>
          <p:spPr>
            <a:xfrm>
              <a:off x="7706067" y="2505953"/>
              <a:ext cx="36239" cy="14732"/>
            </a:xfrm>
            <a:custGeom>
              <a:avLst/>
              <a:gdLst/>
              <a:ahLst/>
              <a:cxnLst/>
              <a:rect l="l" t="t" r="r" b="b"/>
              <a:pathLst>
                <a:path w="1380" h="561" extrusionOk="0">
                  <a:moveTo>
                    <a:pt x="1" y="1"/>
                  </a:moveTo>
                  <a:lnTo>
                    <a:pt x="1" y="431"/>
                  </a:lnTo>
                  <a:cubicBezTo>
                    <a:pt x="221" y="518"/>
                    <a:pt x="456" y="561"/>
                    <a:pt x="690" y="561"/>
                  </a:cubicBezTo>
                  <a:cubicBezTo>
                    <a:pt x="924" y="561"/>
                    <a:pt x="1159" y="518"/>
                    <a:pt x="1379" y="431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89"/>
            <p:cNvSpPr/>
            <p:nvPr/>
          </p:nvSpPr>
          <p:spPr>
            <a:xfrm>
              <a:off x="7663604" y="2520790"/>
              <a:ext cx="121164" cy="64101"/>
            </a:xfrm>
            <a:custGeom>
              <a:avLst/>
              <a:gdLst/>
              <a:ahLst/>
              <a:cxnLst/>
              <a:rect l="l" t="t" r="r" b="b"/>
              <a:pathLst>
                <a:path w="4614" h="2441" extrusionOk="0">
                  <a:moveTo>
                    <a:pt x="1618" y="0"/>
                  </a:moveTo>
                  <a:lnTo>
                    <a:pt x="498" y="316"/>
                  </a:lnTo>
                  <a:cubicBezTo>
                    <a:pt x="202" y="402"/>
                    <a:pt x="1" y="670"/>
                    <a:pt x="1" y="977"/>
                  </a:cubicBezTo>
                  <a:lnTo>
                    <a:pt x="1" y="2202"/>
                  </a:lnTo>
                  <a:cubicBezTo>
                    <a:pt x="1" y="2336"/>
                    <a:pt x="106" y="2441"/>
                    <a:pt x="230" y="2441"/>
                  </a:cubicBezTo>
                  <a:lnTo>
                    <a:pt x="4384" y="2441"/>
                  </a:lnTo>
                  <a:cubicBezTo>
                    <a:pt x="4508" y="2431"/>
                    <a:pt x="4613" y="2336"/>
                    <a:pt x="4613" y="2202"/>
                  </a:cubicBezTo>
                  <a:lnTo>
                    <a:pt x="4613" y="977"/>
                  </a:lnTo>
                  <a:cubicBezTo>
                    <a:pt x="4613" y="670"/>
                    <a:pt x="4412" y="402"/>
                    <a:pt x="4116" y="316"/>
                  </a:cubicBezTo>
                  <a:lnTo>
                    <a:pt x="2996" y="0"/>
                  </a:lnTo>
                  <a:lnTo>
                    <a:pt x="2307" y="460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89"/>
            <p:cNvSpPr/>
            <p:nvPr/>
          </p:nvSpPr>
          <p:spPr>
            <a:xfrm>
              <a:off x="7718146" y="2532844"/>
              <a:ext cx="12080" cy="52047"/>
            </a:xfrm>
            <a:custGeom>
              <a:avLst/>
              <a:gdLst/>
              <a:ahLst/>
              <a:cxnLst/>
              <a:rect l="l" t="t" r="r" b="b"/>
              <a:pathLst>
                <a:path w="460" h="1982" extrusionOk="0">
                  <a:moveTo>
                    <a:pt x="115" y="1"/>
                  </a:moveTo>
                  <a:lnTo>
                    <a:pt x="0" y="1982"/>
                  </a:lnTo>
                  <a:lnTo>
                    <a:pt x="460" y="1982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89"/>
            <p:cNvSpPr/>
            <p:nvPr/>
          </p:nvSpPr>
          <p:spPr>
            <a:xfrm>
              <a:off x="7687737" y="2445398"/>
              <a:ext cx="72898" cy="66622"/>
            </a:xfrm>
            <a:custGeom>
              <a:avLst/>
              <a:gdLst/>
              <a:ahLst/>
              <a:cxnLst/>
              <a:rect l="l" t="t" r="r" b="b"/>
              <a:pathLst>
                <a:path w="2776" h="2537" extrusionOk="0">
                  <a:moveTo>
                    <a:pt x="890" y="0"/>
                  </a:moveTo>
                  <a:cubicBezTo>
                    <a:pt x="766" y="0"/>
                    <a:pt x="642" y="48"/>
                    <a:pt x="555" y="144"/>
                  </a:cubicBezTo>
                  <a:lnTo>
                    <a:pt x="144" y="555"/>
                  </a:lnTo>
                  <a:cubicBezTo>
                    <a:pt x="48" y="642"/>
                    <a:pt x="0" y="766"/>
                    <a:pt x="0" y="881"/>
                  </a:cubicBezTo>
                  <a:lnTo>
                    <a:pt x="0" y="1158"/>
                  </a:lnTo>
                  <a:cubicBezTo>
                    <a:pt x="0" y="1914"/>
                    <a:pt x="622" y="2536"/>
                    <a:pt x="1388" y="2536"/>
                  </a:cubicBezTo>
                  <a:cubicBezTo>
                    <a:pt x="2154" y="2536"/>
                    <a:pt x="2776" y="1914"/>
                    <a:pt x="2776" y="1158"/>
                  </a:cubicBezTo>
                  <a:lnTo>
                    <a:pt x="2776" y="862"/>
                  </a:lnTo>
                  <a:cubicBezTo>
                    <a:pt x="2776" y="737"/>
                    <a:pt x="2728" y="622"/>
                    <a:pt x="2642" y="536"/>
                  </a:cubicBezTo>
                  <a:cubicBezTo>
                    <a:pt x="228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89"/>
            <p:cNvSpPr/>
            <p:nvPr/>
          </p:nvSpPr>
          <p:spPr>
            <a:xfrm>
              <a:off x="7687737" y="2445398"/>
              <a:ext cx="72661" cy="65361"/>
            </a:xfrm>
            <a:custGeom>
              <a:avLst/>
              <a:gdLst/>
              <a:ahLst/>
              <a:cxnLst/>
              <a:rect l="l" t="t" r="r" b="b"/>
              <a:pathLst>
                <a:path w="2767" h="2489" extrusionOk="0">
                  <a:moveTo>
                    <a:pt x="890" y="0"/>
                  </a:moveTo>
                  <a:cubicBezTo>
                    <a:pt x="766" y="0"/>
                    <a:pt x="642" y="48"/>
                    <a:pt x="555" y="144"/>
                  </a:cubicBezTo>
                  <a:lnTo>
                    <a:pt x="144" y="555"/>
                  </a:lnTo>
                  <a:cubicBezTo>
                    <a:pt x="48" y="642"/>
                    <a:pt x="0" y="766"/>
                    <a:pt x="0" y="881"/>
                  </a:cubicBezTo>
                  <a:lnTo>
                    <a:pt x="0" y="1158"/>
                  </a:lnTo>
                  <a:cubicBezTo>
                    <a:pt x="0" y="1771"/>
                    <a:pt x="412" y="2316"/>
                    <a:pt x="1005" y="2489"/>
                  </a:cubicBezTo>
                  <a:cubicBezTo>
                    <a:pt x="804" y="2240"/>
                    <a:pt x="699" y="1933"/>
                    <a:pt x="699" y="1618"/>
                  </a:cubicBezTo>
                  <a:lnTo>
                    <a:pt x="699" y="938"/>
                  </a:lnTo>
                  <a:cubicBezTo>
                    <a:pt x="699" y="685"/>
                    <a:pt x="909" y="478"/>
                    <a:pt x="1169" y="478"/>
                  </a:cubicBezTo>
                  <a:cubicBezTo>
                    <a:pt x="1175" y="478"/>
                    <a:pt x="1181" y="479"/>
                    <a:pt x="1187" y="479"/>
                  </a:cubicBezTo>
                  <a:cubicBezTo>
                    <a:pt x="1656" y="508"/>
                    <a:pt x="2345" y="594"/>
                    <a:pt x="2766" y="795"/>
                  </a:cubicBezTo>
                  <a:cubicBezTo>
                    <a:pt x="2757" y="699"/>
                    <a:pt x="2709" y="603"/>
                    <a:pt x="2642" y="536"/>
                  </a:cubicBezTo>
                  <a:cubicBezTo>
                    <a:pt x="227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89"/>
            <p:cNvSpPr/>
            <p:nvPr/>
          </p:nvSpPr>
          <p:spPr>
            <a:xfrm>
              <a:off x="7663604" y="2536126"/>
              <a:ext cx="24159" cy="48528"/>
            </a:xfrm>
            <a:custGeom>
              <a:avLst/>
              <a:gdLst/>
              <a:ahLst/>
              <a:cxnLst/>
              <a:rect l="l" t="t" r="r" b="b"/>
              <a:pathLst>
                <a:path w="920" h="1848" extrusionOk="0">
                  <a:moveTo>
                    <a:pt x="125" y="0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42"/>
                    <a:pt x="96" y="1847"/>
                    <a:pt x="230" y="1847"/>
                  </a:cubicBezTo>
                  <a:lnTo>
                    <a:pt x="919" y="1847"/>
                  </a:lnTo>
                  <a:lnTo>
                    <a:pt x="919" y="1082"/>
                  </a:lnTo>
                  <a:cubicBezTo>
                    <a:pt x="919" y="900"/>
                    <a:pt x="852" y="727"/>
                    <a:pt x="718" y="594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89"/>
            <p:cNvSpPr/>
            <p:nvPr/>
          </p:nvSpPr>
          <p:spPr>
            <a:xfrm>
              <a:off x="7760609" y="2536126"/>
              <a:ext cx="24159" cy="48528"/>
            </a:xfrm>
            <a:custGeom>
              <a:avLst/>
              <a:gdLst/>
              <a:ahLst/>
              <a:cxnLst/>
              <a:rect l="l" t="t" r="r" b="b"/>
              <a:pathLst>
                <a:path w="920" h="1848" extrusionOk="0">
                  <a:moveTo>
                    <a:pt x="795" y="0"/>
                  </a:moveTo>
                  <a:lnTo>
                    <a:pt x="202" y="594"/>
                  </a:lnTo>
                  <a:cubicBezTo>
                    <a:pt x="68" y="727"/>
                    <a:pt x="1" y="900"/>
                    <a:pt x="1" y="1082"/>
                  </a:cubicBezTo>
                  <a:lnTo>
                    <a:pt x="1" y="1847"/>
                  </a:lnTo>
                  <a:lnTo>
                    <a:pt x="690" y="1847"/>
                  </a:lnTo>
                  <a:cubicBezTo>
                    <a:pt x="824" y="1847"/>
                    <a:pt x="919" y="1742"/>
                    <a:pt x="919" y="1618"/>
                  </a:cubicBezTo>
                  <a:lnTo>
                    <a:pt x="919" y="393"/>
                  </a:lnTo>
                  <a:cubicBezTo>
                    <a:pt x="919" y="249"/>
                    <a:pt x="881" y="115"/>
                    <a:pt x="795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89"/>
            <p:cNvSpPr/>
            <p:nvPr/>
          </p:nvSpPr>
          <p:spPr>
            <a:xfrm>
              <a:off x="7717884" y="2532607"/>
              <a:ext cx="12342" cy="12342"/>
            </a:xfrm>
            <a:custGeom>
              <a:avLst/>
              <a:gdLst/>
              <a:ahLst/>
              <a:cxnLst/>
              <a:rect l="l" t="t" r="r" b="b"/>
              <a:pathLst>
                <a:path w="470" h="470" extrusionOk="0">
                  <a:moveTo>
                    <a:pt x="1" y="0"/>
                  </a:moveTo>
                  <a:lnTo>
                    <a:pt x="1" y="354"/>
                  </a:lnTo>
                  <a:cubicBezTo>
                    <a:pt x="1" y="412"/>
                    <a:pt x="58" y="469"/>
                    <a:pt x="125" y="469"/>
                  </a:cubicBezTo>
                  <a:lnTo>
                    <a:pt x="355" y="469"/>
                  </a:lnTo>
                  <a:cubicBezTo>
                    <a:pt x="422" y="469"/>
                    <a:pt x="470" y="412"/>
                    <a:pt x="470" y="354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89"/>
            <p:cNvSpPr/>
            <p:nvPr/>
          </p:nvSpPr>
          <p:spPr>
            <a:xfrm>
              <a:off x="7699292" y="2515906"/>
              <a:ext cx="24894" cy="25446"/>
            </a:xfrm>
            <a:custGeom>
              <a:avLst/>
              <a:gdLst/>
              <a:ahLst/>
              <a:cxnLst/>
              <a:rect l="l" t="t" r="r" b="b"/>
              <a:pathLst>
                <a:path w="948" h="969" extrusionOk="0">
                  <a:moveTo>
                    <a:pt x="220" y="0"/>
                  </a:moveTo>
                  <a:cubicBezTo>
                    <a:pt x="191" y="0"/>
                    <a:pt x="161" y="15"/>
                    <a:pt x="144" y="43"/>
                  </a:cubicBezTo>
                  <a:lnTo>
                    <a:pt x="1" y="253"/>
                  </a:lnTo>
                  <a:lnTo>
                    <a:pt x="355" y="895"/>
                  </a:lnTo>
                  <a:cubicBezTo>
                    <a:pt x="379" y="943"/>
                    <a:pt x="426" y="969"/>
                    <a:pt x="475" y="969"/>
                  </a:cubicBezTo>
                  <a:cubicBezTo>
                    <a:pt x="503" y="969"/>
                    <a:pt x="531" y="960"/>
                    <a:pt x="556" y="942"/>
                  </a:cubicBezTo>
                  <a:lnTo>
                    <a:pt x="948" y="646"/>
                  </a:lnTo>
                  <a:lnTo>
                    <a:pt x="278" y="24"/>
                  </a:lnTo>
                  <a:cubicBezTo>
                    <a:pt x="262" y="8"/>
                    <a:pt x="241" y="0"/>
                    <a:pt x="22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89"/>
            <p:cNvSpPr/>
            <p:nvPr/>
          </p:nvSpPr>
          <p:spPr>
            <a:xfrm>
              <a:off x="7724160" y="2515906"/>
              <a:ext cx="24921" cy="25446"/>
            </a:xfrm>
            <a:custGeom>
              <a:avLst/>
              <a:gdLst/>
              <a:ahLst/>
              <a:cxnLst/>
              <a:rect l="l" t="t" r="r" b="b"/>
              <a:pathLst>
                <a:path w="949" h="969" extrusionOk="0">
                  <a:moveTo>
                    <a:pt x="729" y="0"/>
                  </a:moveTo>
                  <a:cubicBezTo>
                    <a:pt x="708" y="0"/>
                    <a:pt x="687" y="8"/>
                    <a:pt x="671" y="24"/>
                  </a:cubicBezTo>
                  <a:lnTo>
                    <a:pt x="1" y="646"/>
                  </a:lnTo>
                  <a:lnTo>
                    <a:pt x="393" y="942"/>
                  </a:lnTo>
                  <a:cubicBezTo>
                    <a:pt x="418" y="960"/>
                    <a:pt x="446" y="969"/>
                    <a:pt x="474" y="969"/>
                  </a:cubicBezTo>
                  <a:cubicBezTo>
                    <a:pt x="523" y="969"/>
                    <a:pt x="570" y="943"/>
                    <a:pt x="594" y="895"/>
                  </a:cubicBezTo>
                  <a:lnTo>
                    <a:pt x="948" y="253"/>
                  </a:lnTo>
                  <a:lnTo>
                    <a:pt x="805" y="43"/>
                  </a:lnTo>
                  <a:cubicBezTo>
                    <a:pt x="788" y="15"/>
                    <a:pt x="758" y="0"/>
                    <a:pt x="72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89"/>
            <p:cNvSpPr/>
            <p:nvPr/>
          </p:nvSpPr>
          <p:spPr>
            <a:xfrm>
              <a:off x="7554547" y="2627091"/>
              <a:ext cx="30435" cy="66622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99" y="1"/>
                  </a:moveTo>
                  <a:cubicBezTo>
                    <a:pt x="316" y="1"/>
                    <a:pt x="0" y="307"/>
                    <a:pt x="0" y="699"/>
                  </a:cubicBezTo>
                  <a:lnTo>
                    <a:pt x="0" y="852"/>
                  </a:lnTo>
                  <a:cubicBezTo>
                    <a:pt x="0" y="1053"/>
                    <a:pt x="38" y="1254"/>
                    <a:pt x="96" y="1436"/>
                  </a:cubicBezTo>
                  <a:lnTo>
                    <a:pt x="459" y="2537"/>
                  </a:lnTo>
                  <a:lnTo>
                    <a:pt x="1158" y="2537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89"/>
            <p:cNvSpPr/>
            <p:nvPr/>
          </p:nvSpPr>
          <p:spPr>
            <a:xfrm>
              <a:off x="7566600" y="2621051"/>
              <a:ext cx="72898" cy="72661"/>
            </a:xfrm>
            <a:custGeom>
              <a:avLst/>
              <a:gdLst/>
              <a:ahLst/>
              <a:cxnLst/>
              <a:rect l="l" t="t" r="r" b="b"/>
              <a:pathLst>
                <a:path w="2776" h="2767" extrusionOk="0">
                  <a:moveTo>
                    <a:pt x="699" y="1"/>
                  </a:moveTo>
                  <a:cubicBezTo>
                    <a:pt x="316" y="1"/>
                    <a:pt x="0" y="307"/>
                    <a:pt x="0" y="690"/>
                  </a:cubicBezTo>
                  <a:cubicBezTo>
                    <a:pt x="0" y="948"/>
                    <a:pt x="211" y="1149"/>
                    <a:pt x="469" y="1149"/>
                  </a:cubicBezTo>
                  <a:lnTo>
                    <a:pt x="2316" y="2767"/>
                  </a:lnTo>
                  <a:lnTo>
                    <a:pt x="2699" y="1408"/>
                  </a:lnTo>
                  <a:cubicBezTo>
                    <a:pt x="2747" y="1235"/>
                    <a:pt x="2776" y="1063"/>
                    <a:pt x="2776" y="891"/>
                  </a:cubicBezTo>
                  <a:lnTo>
                    <a:pt x="2776" y="460"/>
                  </a:lnTo>
                  <a:cubicBezTo>
                    <a:pt x="2776" y="202"/>
                    <a:pt x="2565" y="1"/>
                    <a:pt x="2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89"/>
            <p:cNvSpPr/>
            <p:nvPr/>
          </p:nvSpPr>
          <p:spPr>
            <a:xfrm>
              <a:off x="7578916" y="2711779"/>
              <a:ext cx="36213" cy="26917"/>
            </a:xfrm>
            <a:custGeom>
              <a:avLst/>
              <a:gdLst/>
              <a:ahLst/>
              <a:cxnLst/>
              <a:rect l="l" t="t" r="r" b="b"/>
              <a:pathLst>
                <a:path w="1379" h="1025" extrusionOk="0">
                  <a:moveTo>
                    <a:pt x="0" y="1"/>
                  </a:moveTo>
                  <a:lnTo>
                    <a:pt x="0" y="1025"/>
                  </a:lnTo>
                  <a:lnTo>
                    <a:pt x="1378" y="1025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89"/>
            <p:cNvSpPr/>
            <p:nvPr/>
          </p:nvSpPr>
          <p:spPr>
            <a:xfrm>
              <a:off x="7578916" y="2712042"/>
              <a:ext cx="36213" cy="14653"/>
            </a:xfrm>
            <a:custGeom>
              <a:avLst/>
              <a:gdLst/>
              <a:ahLst/>
              <a:cxnLst/>
              <a:rect l="l" t="t" r="r" b="b"/>
              <a:pathLst>
                <a:path w="1379" h="558" extrusionOk="0">
                  <a:moveTo>
                    <a:pt x="0" y="0"/>
                  </a:moveTo>
                  <a:lnTo>
                    <a:pt x="0" y="421"/>
                  </a:lnTo>
                  <a:cubicBezTo>
                    <a:pt x="220" y="512"/>
                    <a:pt x="455" y="558"/>
                    <a:pt x="689" y="558"/>
                  </a:cubicBezTo>
                  <a:cubicBezTo>
                    <a:pt x="924" y="558"/>
                    <a:pt x="1158" y="512"/>
                    <a:pt x="1378" y="421"/>
                  </a:cubicBezTo>
                  <a:lnTo>
                    <a:pt x="137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89"/>
            <p:cNvSpPr/>
            <p:nvPr/>
          </p:nvSpPr>
          <p:spPr>
            <a:xfrm>
              <a:off x="7536427" y="2726616"/>
              <a:ext cx="121164" cy="64101"/>
            </a:xfrm>
            <a:custGeom>
              <a:avLst/>
              <a:gdLst/>
              <a:ahLst/>
              <a:cxnLst/>
              <a:rect l="l" t="t" r="r" b="b"/>
              <a:pathLst>
                <a:path w="4614" h="2441" extrusionOk="0">
                  <a:moveTo>
                    <a:pt x="1618" y="0"/>
                  </a:moveTo>
                  <a:lnTo>
                    <a:pt x="499" y="316"/>
                  </a:lnTo>
                  <a:cubicBezTo>
                    <a:pt x="202" y="402"/>
                    <a:pt x="1" y="670"/>
                    <a:pt x="1" y="986"/>
                  </a:cubicBezTo>
                  <a:lnTo>
                    <a:pt x="1" y="2211"/>
                  </a:lnTo>
                  <a:cubicBezTo>
                    <a:pt x="1" y="2336"/>
                    <a:pt x="106" y="2441"/>
                    <a:pt x="231" y="2441"/>
                  </a:cubicBezTo>
                  <a:lnTo>
                    <a:pt x="4384" y="2441"/>
                  </a:lnTo>
                  <a:cubicBezTo>
                    <a:pt x="4509" y="2441"/>
                    <a:pt x="4614" y="2336"/>
                    <a:pt x="4614" y="2211"/>
                  </a:cubicBezTo>
                  <a:lnTo>
                    <a:pt x="4614" y="986"/>
                  </a:lnTo>
                  <a:cubicBezTo>
                    <a:pt x="4614" y="670"/>
                    <a:pt x="4413" y="402"/>
                    <a:pt x="4116" y="316"/>
                  </a:cubicBezTo>
                  <a:lnTo>
                    <a:pt x="2996" y="0"/>
                  </a:lnTo>
                  <a:lnTo>
                    <a:pt x="2307" y="460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89"/>
            <p:cNvSpPr/>
            <p:nvPr/>
          </p:nvSpPr>
          <p:spPr>
            <a:xfrm>
              <a:off x="7590969" y="2738670"/>
              <a:ext cx="12106" cy="52047"/>
            </a:xfrm>
            <a:custGeom>
              <a:avLst/>
              <a:gdLst/>
              <a:ahLst/>
              <a:cxnLst/>
              <a:rect l="l" t="t" r="r" b="b"/>
              <a:pathLst>
                <a:path w="461" h="1982" extrusionOk="0">
                  <a:moveTo>
                    <a:pt x="116" y="1"/>
                  </a:moveTo>
                  <a:lnTo>
                    <a:pt x="1" y="1982"/>
                  </a:lnTo>
                  <a:lnTo>
                    <a:pt x="460" y="1982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89"/>
            <p:cNvSpPr/>
            <p:nvPr/>
          </p:nvSpPr>
          <p:spPr>
            <a:xfrm>
              <a:off x="7560560" y="2651434"/>
              <a:ext cx="72924" cy="66674"/>
            </a:xfrm>
            <a:custGeom>
              <a:avLst/>
              <a:gdLst/>
              <a:ahLst/>
              <a:cxnLst/>
              <a:rect l="l" t="t" r="r" b="b"/>
              <a:pathLst>
                <a:path w="2777" h="2539" extrusionOk="0">
                  <a:moveTo>
                    <a:pt x="864" y="1"/>
                  </a:moveTo>
                  <a:cubicBezTo>
                    <a:pt x="748" y="1"/>
                    <a:pt x="636" y="56"/>
                    <a:pt x="556" y="136"/>
                  </a:cubicBezTo>
                  <a:lnTo>
                    <a:pt x="144" y="557"/>
                  </a:lnTo>
                  <a:cubicBezTo>
                    <a:pt x="49" y="643"/>
                    <a:pt x="1" y="758"/>
                    <a:pt x="1" y="882"/>
                  </a:cubicBezTo>
                  <a:lnTo>
                    <a:pt x="1" y="1150"/>
                  </a:lnTo>
                  <a:cubicBezTo>
                    <a:pt x="1" y="1916"/>
                    <a:pt x="623" y="2538"/>
                    <a:pt x="1388" y="2538"/>
                  </a:cubicBezTo>
                  <a:cubicBezTo>
                    <a:pt x="2154" y="2538"/>
                    <a:pt x="2776" y="1916"/>
                    <a:pt x="2776" y="1150"/>
                  </a:cubicBezTo>
                  <a:lnTo>
                    <a:pt x="2776" y="854"/>
                  </a:lnTo>
                  <a:cubicBezTo>
                    <a:pt x="2776" y="729"/>
                    <a:pt x="2728" y="614"/>
                    <a:pt x="2642" y="528"/>
                  </a:cubicBezTo>
                  <a:cubicBezTo>
                    <a:pt x="2288" y="184"/>
                    <a:pt x="1628" y="21"/>
                    <a:pt x="891" y="2"/>
                  </a:cubicBezTo>
                  <a:cubicBezTo>
                    <a:pt x="882" y="1"/>
                    <a:pt x="873" y="1"/>
                    <a:pt x="86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89"/>
            <p:cNvSpPr/>
            <p:nvPr/>
          </p:nvSpPr>
          <p:spPr>
            <a:xfrm>
              <a:off x="7560560" y="2651434"/>
              <a:ext cx="72661" cy="65151"/>
            </a:xfrm>
            <a:custGeom>
              <a:avLst/>
              <a:gdLst/>
              <a:ahLst/>
              <a:cxnLst/>
              <a:rect l="l" t="t" r="r" b="b"/>
              <a:pathLst>
                <a:path w="2767" h="2481" extrusionOk="0">
                  <a:moveTo>
                    <a:pt x="864" y="1"/>
                  </a:moveTo>
                  <a:cubicBezTo>
                    <a:pt x="748" y="1"/>
                    <a:pt x="636" y="56"/>
                    <a:pt x="556" y="136"/>
                  </a:cubicBezTo>
                  <a:lnTo>
                    <a:pt x="135" y="557"/>
                  </a:lnTo>
                  <a:cubicBezTo>
                    <a:pt x="49" y="643"/>
                    <a:pt x="1" y="758"/>
                    <a:pt x="1" y="882"/>
                  </a:cubicBezTo>
                  <a:lnTo>
                    <a:pt x="1" y="1150"/>
                  </a:lnTo>
                  <a:cubicBezTo>
                    <a:pt x="1" y="1763"/>
                    <a:pt x="412" y="2308"/>
                    <a:pt x="1006" y="2481"/>
                  </a:cubicBezTo>
                  <a:cubicBezTo>
                    <a:pt x="805" y="2232"/>
                    <a:pt x="690" y="1926"/>
                    <a:pt x="699" y="1610"/>
                  </a:cubicBezTo>
                  <a:lnTo>
                    <a:pt x="699" y="940"/>
                  </a:lnTo>
                  <a:cubicBezTo>
                    <a:pt x="699" y="683"/>
                    <a:pt x="901" y="479"/>
                    <a:pt x="1154" y="479"/>
                  </a:cubicBezTo>
                  <a:cubicBezTo>
                    <a:pt x="1165" y="479"/>
                    <a:pt x="1176" y="480"/>
                    <a:pt x="1187" y="480"/>
                  </a:cubicBezTo>
                  <a:cubicBezTo>
                    <a:pt x="1647" y="509"/>
                    <a:pt x="2345" y="586"/>
                    <a:pt x="2767" y="787"/>
                  </a:cubicBezTo>
                  <a:cubicBezTo>
                    <a:pt x="2757" y="691"/>
                    <a:pt x="2709" y="595"/>
                    <a:pt x="2642" y="528"/>
                  </a:cubicBezTo>
                  <a:cubicBezTo>
                    <a:pt x="2278" y="184"/>
                    <a:pt x="1628" y="21"/>
                    <a:pt x="891" y="2"/>
                  </a:cubicBezTo>
                  <a:cubicBezTo>
                    <a:pt x="882" y="1"/>
                    <a:pt x="873" y="1"/>
                    <a:pt x="864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89"/>
            <p:cNvSpPr/>
            <p:nvPr/>
          </p:nvSpPr>
          <p:spPr>
            <a:xfrm>
              <a:off x="7536427" y="2741952"/>
              <a:ext cx="24159" cy="48528"/>
            </a:xfrm>
            <a:custGeom>
              <a:avLst/>
              <a:gdLst/>
              <a:ahLst/>
              <a:cxnLst/>
              <a:rect l="l" t="t" r="r" b="b"/>
              <a:pathLst>
                <a:path w="920" h="1848" extrusionOk="0">
                  <a:moveTo>
                    <a:pt x="125" y="0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52"/>
                    <a:pt x="97" y="1847"/>
                    <a:pt x="231" y="1847"/>
                  </a:cubicBezTo>
                  <a:lnTo>
                    <a:pt x="920" y="1847"/>
                  </a:lnTo>
                  <a:lnTo>
                    <a:pt x="920" y="1091"/>
                  </a:lnTo>
                  <a:cubicBezTo>
                    <a:pt x="920" y="900"/>
                    <a:pt x="853" y="728"/>
                    <a:pt x="719" y="594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89"/>
            <p:cNvSpPr/>
            <p:nvPr/>
          </p:nvSpPr>
          <p:spPr>
            <a:xfrm>
              <a:off x="7633195" y="2741952"/>
              <a:ext cx="24396" cy="48528"/>
            </a:xfrm>
            <a:custGeom>
              <a:avLst/>
              <a:gdLst/>
              <a:ahLst/>
              <a:cxnLst/>
              <a:rect l="l" t="t" r="r" b="b"/>
              <a:pathLst>
                <a:path w="929" h="1848" extrusionOk="0">
                  <a:moveTo>
                    <a:pt x="804" y="0"/>
                  </a:moveTo>
                  <a:lnTo>
                    <a:pt x="211" y="594"/>
                  </a:lnTo>
                  <a:cubicBezTo>
                    <a:pt x="77" y="728"/>
                    <a:pt x="1" y="900"/>
                    <a:pt x="10" y="1091"/>
                  </a:cubicBezTo>
                  <a:lnTo>
                    <a:pt x="10" y="1847"/>
                  </a:lnTo>
                  <a:lnTo>
                    <a:pt x="699" y="1847"/>
                  </a:lnTo>
                  <a:cubicBezTo>
                    <a:pt x="824" y="1847"/>
                    <a:pt x="929" y="1752"/>
                    <a:pt x="929" y="1618"/>
                  </a:cubicBezTo>
                  <a:lnTo>
                    <a:pt x="929" y="393"/>
                  </a:lnTo>
                  <a:cubicBezTo>
                    <a:pt x="929" y="249"/>
                    <a:pt x="891" y="115"/>
                    <a:pt x="80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89"/>
            <p:cNvSpPr/>
            <p:nvPr/>
          </p:nvSpPr>
          <p:spPr>
            <a:xfrm>
              <a:off x="7590733" y="2738670"/>
              <a:ext cx="12342" cy="12106"/>
            </a:xfrm>
            <a:custGeom>
              <a:avLst/>
              <a:gdLst/>
              <a:ahLst/>
              <a:cxnLst/>
              <a:rect l="l" t="t" r="r" b="b"/>
              <a:pathLst>
                <a:path w="470" h="461" extrusionOk="0">
                  <a:moveTo>
                    <a:pt x="0" y="1"/>
                  </a:moveTo>
                  <a:lnTo>
                    <a:pt x="0" y="345"/>
                  </a:lnTo>
                  <a:cubicBezTo>
                    <a:pt x="0" y="412"/>
                    <a:pt x="58" y="460"/>
                    <a:pt x="125" y="460"/>
                  </a:cubicBezTo>
                  <a:lnTo>
                    <a:pt x="354" y="460"/>
                  </a:lnTo>
                  <a:cubicBezTo>
                    <a:pt x="421" y="460"/>
                    <a:pt x="469" y="403"/>
                    <a:pt x="469" y="345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89"/>
            <p:cNvSpPr/>
            <p:nvPr/>
          </p:nvSpPr>
          <p:spPr>
            <a:xfrm>
              <a:off x="7572115" y="2721863"/>
              <a:ext cx="24921" cy="25498"/>
            </a:xfrm>
            <a:custGeom>
              <a:avLst/>
              <a:gdLst/>
              <a:ahLst/>
              <a:cxnLst/>
              <a:rect l="l" t="t" r="r" b="b"/>
              <a:pathLst>
                <a:path w="949" h="971" extrusionOk="0">
                  <a:moveTo>
                    <a:pt x="212" y="1"/>
                  </a:moveTo>
                  <a:cubicBezTo>
                    <a:pt x="185" y="1"/>
                    <a:pt x="160" y="13"/>
                    <a:pt x="145" y="38"/>
                  </a:cubicBezTo>
                  <a:lnTo>
                    <a:pt x="1" y="258"/>
                  </a:lnTo>
                  <a:lnTo>
                    <a:pt x="355" y="899"/>
                  </a:lnTo>
                  <a:cubicBezTo>
                    <a:pt x="378" y="946"/>
                    <a:pt x="422" y="971"/>
                    <a:pt x="469" y="971"/>
                  </a:cubicBezTo>
                  <a:cubicBezTo>
                    <a:pt x="499" y="971"/>
                    <a:pt x="530" y="960"/>
                    <a:pt x="556" y="937"/>
                  </a:cubicBezTo>
                  <a:lnTo>
                    <a:pt x="948" y="641"/>
                  </a:lnTo>
                  <a:lnTo>
                    <a:pt x="278" y="28"/>
                  </a:lnTo>
                  <a:cubicBezTo>
                    <a:pt x="260" y="10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89"/>
            <p:cNvSpPr/>
            <p:nvPr/>
          </p:nvSpPr>
          <p:spPr>
            <a:xfrm>
              <a:off x="7597009" y="2721863"/>
              <a:ext cx="24894" cy="25498"/>
            </a:xfrm>
            <a:custGeom>
              <a:avLst/>
              <a:gdLst/>
              <a:ahLst/>
              <a:cxnLst/>
              <a:rect l="l" t="t" r="r" b="b"/>
              <a:pathLst>
                <a:path w="948" h="971" extrusionOk="0">
                  <a:moveTo>
                    <a:pt x="737" y="1"/>
                  </a:moveTo>
                  <a:cubicBezTo>
                    <a:pt x="713" y="1"/>
                    <a:pt x="688" y="10"/>
                    <a:pt x="670" y="28"/>
                  </a:cubicBezTo>
                  <a:lnTo>
                    <a:pt x="0" y="641"/>
                  </a:lnTo>
                  <a:lnTo>
                    <a:pt x="393" y="937"/>
                  </a:lnTo>
                  <a:cubicBezTo>
                    <a:pt x="419" y="960"/>
                    <a:pt x="450" y="971"/>
                    <a:pt x="480" y="971"/>
                  </a:cubicBezTo>
                  <a:cubicBezTo>
                    <a:pt x="526" y="971"/>
                    <a:pt x="571" y="946"/>
                    <a:pt x="594" y="899"/>
                  </a:cubicBezTo>
                  <a:lnTo>
                    <a:pt x="948" y="258"/>
                  </a:lnTo>
                  <a:lnTo>
                    <a:pt x="804" y="38"/>
                  </a:lnTo>
                  <a:cubicBezTo>
                    <a:pt x="789" y="13"/>
                    <a:pt x="763" y="1"/>
                    <a:pt x="737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89"/>
            <p:cNvSpPr/>
            <p:nvPr/>
          </p:nvSpPr>
          <p:spPr>
            <a:xfrm>
              <a:off x="7827204" y="2602958"/>
              <a:ext cx="48528" cy="42515"/>
            </a:xfrm>
            <a:custGeom>
              <a:avLst/>
              <a:gdLst/>
              <a:ahLst/>
              <a:cxnLst/>
              <a:rect l="l" t="t" r="r" b="b"/>
              <a:pathLst>
                <a:path w="1848" h="1619" extrusionOk="0">
                  <a:moveTo>
                    <a:pt x="920" y="1"/>
                  </a:moveTo>
                  <a:cubicBezTo>
                    <a:pt x="412" y="1"/>
                    <a:pt x="1" y="365"/>
                    <a:pt x="1" y="805"/>
                  </a:cubicBezTo>
                  <a:cubicBezTo>
                    <a:pt x="1" y="1255"/>
                    <a:pt x="412" y="1618"/>
                    <a:pt x="920" y="1618"/>
                  </a:cubicBezTo>
                  <a:cubicBezTo>
                    <a:pt x="1427" y="1618"/>
                    <a:pt x="1848" y="1255"/>
                    <a:pt x="1848" y="805"/>
                  </a:cubicBezTo>
                  <a:cubicBezTo>
                    <a:pt x="1848" y="365"/>
                    <a:pt x="1427" y="1"/>
                    <a:pt x="9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89"/>
            <p:cNvSpPr/>
            <p:nvPr/>
          </p:nvSpPr>
          <p:spPr>
            <a:xfrm>
              <a:off x="7827204" y="2602958"/>
              <a:ext cx="33219" cy="42515"/>
            </a:xfrm>
            <a:custGeom>
              <a:avLst/>
              <a:gdLst/>
              <a:ahLst/>
              <a:cxnLst/>
              <a:rect l="l" t="t" r="r" b="b"/>
              <a:pathLst>
                <a:path w="1265" h="1619" extrusionOk="0">
                  <a:moveTo>
                    <a:pt x="920" y="1"/>
                  </a:moveTo>
                  <a:cubicBezTo>
                    <a:pt x="412" y="1"/>
                    <a:pt x="1" y="355"/>
                    <a:pt x="1" y="805"/>
                  </a:cubicBezTo>
                  <a:cubicBezTo>
                    <a:pt x="1" y="1255"/>
                    <a:pt x="412" y="1618"/>
                    <a:pt x="920" y="1618"/>
                  </a:cubicBezTo>
                  <a:cubicBezTo>
                    <a:pt x="1034" y="1609"/>
                    <a:pt x="1159" y="1590"/>
                    <a:pt x="1264" y="1551"/>
                  </a:cubicBezTo>
                  <a:cubicBezTo>
                    <a:pt x="939" y="1456"/>
                    <a:pt x="699" y="1149"/>
                    <a:pt x="690" y="805"/>
                  </a:cubicBezTo>
                  <a:cubicBezTo>
                    <a:pt x="699" y="460"/>
                    <a:pt x="939" y="164"/>
                    <a:pt x="1264" y="58"/>
                  </a:cubicBezTo>
                  <a:cubicBezTo>
                    <a:pt x="1159" y="20"/>
                    <a:pt x="1034" y="1"/>
                    <a:pt x="9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89"/>
            <p:cNvSpPr/>
            <p:nvPr/>
          </p:nvSpPr>
          <p:spPr>
            <a:xfrm>
              <a:off x="7796795" y="2706002"/>
              <a:ext cx="109110" cy="84715"/>
            </a:xfrm>
            <a:custGeom>
              <a:avLst/>
              <a:gdLst/>
              <a:ahLst/>
              <a:cxnLst/>
              <a:rect l="l" t="t" r="r" b="b"/>
              <a:pathLst>
                <a:path w="4155" h="3226" extrusionOk="0">
                  <a:moveTo>
                    <a:pt x="1388" y="1"/>
                  </a:moveTo>
                  <a:lnTo>
                    <a:pt x="1388" y="690"/>
                  </a:lnTo>
                  <a:cubicBezTo>
                    <a:pt x="1379" y="862"/>
                    <a:pt x="1283" y="1025"/>
                    <a:pt x="1130" y="1101"/>
                  </a:cubicBezTo>
                  <a:lnTo>
                    <a:pt x="384" y="1474"/>
                  </a:lnTo>
                  <a:cubicBezTo>
                    <a:pt x="144" y="1589"/>
                    <a:pt x="1" y="1829"/>
                    <a:pt x="1" y="2097"/>
                  </a:cubicBezTo>
                  <a:lnTo>
                    <a:pt x="1" y="2996"/>
                  </a:lnTo>
                  <a:cubicBezTo>
                    <a:pt x="1" y="3121"/>
                    <a:pt x="106" y="3226"/>
                    <a:pt x="230" y="3226"/>
                  </a:cubicBezTo>
                  <a:lnTo>
                    <a:pt x="3925" y="3226"/>
                  </a:lnTo>
                  <a:cubicBezTo>
                    <a:pt x="4049" y="3226"/>
                    <a:pt x="4154" y="3121"/>
                    <a:pt x="4154" y="2996"/>
                  </a:cubicBezTo>
                  <a:lnTo>
                    <a:pt x="4154" y="2097"/>
                  </a:lnTo>
                  <a:cubicBezTo>
                    <a:pt x="4154" y="1829"/>
                    <a:pt x="4011" y="1589"/>
                    <a:pt x="3781" y="1474"/>
                  </a:cubicBezTo>
                  <a:lnTo>
                    <a:pt x="3035" y="1101"/>
                  </a:lnTo>
                  <a:cubicBezTo>
                    <a:pt x="2872" y="1025"/>
                    <a:pt x="2776" y="862"/>
                    <a:pt x="2776" y="690"/>
                  </a:cubicBezTo>
                  <a:lnTo>
                    <a:pt x="277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89"/>
            <p:cNvSpPr/>
            <p:nvPr/>
          </p:nvSpPr>
          <p:spPr>
            <a:xfrm>
              <a:off x="7832745" y="2706002"/>
              <a:ext cx="37210" cy="24159"/>
            </a:xfrm>
            <a:custGeom>
              <a:avLst/>
              <a:gdLst/>
              <a:ahLst/>
              <a:cxnLst/>
              <a:rect l="l" t="t" r="r" b="b"/>
              <a:pathLst>
                <a:path w="1417" h="920" extrusionOk="0">
                  <a:moveTo>
                    <a:pt x="19" y="1"/>
                  </a:moveTo>
                  <a:lnTo>
                    <a:pt x="19" y="690"/>
                  </a:lnTo>
                  <a:cubicBezTo>
                    <a:pt x="10" y="718"/>
                    <a:pt x="10" y="747"/>
                    <a:pt x="0" y="776"/>
                  </a:cubicBezTo>
                  <a:cubicBezTo>
                    <a:pt x="230" y="872"/>
                    <a:pt x="469" y="919"/>
                    <a:pt x="709" y="919"/>
                  </a:cubicBezTo>
                  <a:cubicBezTo>
                    <a:pt x="948" y="919"/>
                    <a:pt x="1187" y="872"/>
                    <a:pt x="1417" y="776"/>
                  </a:cubicBezTo>
                  <a:cubicBezTo>
                    <a:pt x="1407" y="747"/>
                    <a:pt x="1407" y="718"/>
                    <a:pt x="1407" y="690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89"/>
            <p:cNvSpPr/>
            <p:nvPr/>
          </p:nvSpPr>
          <p:spPr>
            <a:xfrm>
              <a:off x="7797058" y="2737672"/>
              <a:ext cx="109084" cy="53045"/>
            </a:xfrm>
            <a:custGeom>
              <a:avLst/>
              <a:gdLst/>
              <a:ahLst/>
              <a:cxnLst/>
              <a:rect l="l" t="t" r="r" b="b"/>
              <a:pathLst>
                <a:path w="4154" h="2020" extrusionOk="0">
                  <a:moveTo>
                    <a:pt x="910" y="1"/>
                  </a:moveTo>
                  <a:lnTo>
                    <a:pt x="383" y="268"/>
                  </a:lnTo>
                  <a:cubicBezTo>
                    <a:pt x="144" y="383"/>
                    <a:pt x="0" y="623"/>
                    <a:pt x="0" y="891"/>
                  </a:cubicBezTo>
                  <a:lnTo>
                    <a:pt x="0" y="1790"/>
                  </a:lnTo>
                  <a:cubicBezTo>
                    <a:pt x="0" y="1915"/>
                    <a:pt x="106" y="2020"/>
                    <a:pt x="230" y="2020"/>
                  </a:cubicBezTo>
                  <a:lnTo>
                    <a:pt x="3915" y="2020"/>
                  </a:lnTo>
                  <a:cubicBezTo>
                    <a:pt x="4049" y="2020"/>
                    <a:pt x="4154" y="1915"/>
                    <a:pt x="4154" y="1790"/>
                  </a:cubicBezTo>
                  <a:lnTo>
                    <a:pt x="4154" y="891"/>
                  </a:lnTo>
                  <a:cubicBezTo>
                    <a:pt x="4154" y="623"/>
                    <a:pt x="4001" y="383"/>
                    <a:pt x="3771" y="268"/>
                  </a:cubicBezTo>
                  <a:lnTo>
                    <a:pt x="3235" y="1"/>
                  </a:lnTo>
                  <a:cubicBezTo>
                    <a:pt x="2962" y="422"/>
                    <a:pt x="2517" y="632"/>
                    <a:pt x="2072" y="632"/>
                  </a:cubicBezTo>
                  <a:cubicBezTo>
                    <a:pt x="1627" y="632"/>
                    <a:pt x="1182" y="422"/>
                    <a:pt x="910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89"/>
            <p:cNvSpPr/>
            <p:nvPr/>
          </p:nvSpPr>
          <p:spPr>
            <a:xfrm>
              <a:off x="7809111" y="2621051"/>
              <a:ext cx="84715" cy="84741"/>
            </a:xfrm>
            <a:custGeom>
              <a:avLst/>
              <a:gdLst/>
              <a:ahLst/>
              <a:cxnLst/>
              <a:rect l="l" t="t" r="r" b="b"/>
              <a:pathLst>
                <a:path w="3226" h="3227" extrusionOk="0">
                  <a:moveTo>
                    <a:pt x="1609" y="1"/>
                  </a:moveTo>
                  <a:cubicBezTo>
                    <a:pt x="719" y="1"/>
                    <a:pt x="1" y="728"/>
                    <a:pt x="1" y="1618"/>
                  </a:cubicBezTo>
                  <a:cubicBezTo>
                    <a:pt x="1" y="2508"/>
                    <a:pt x="719" y="3226"/>
                    <a:pt x="1609" y="3226"/>
                  </a:cubicBezTo>
                  <a:cubicBezTo>
                    <a:pt x="2499" y="3226"/>
                    <a:pt x="3226" y="2508"/>
                    <a:pt x="3226" y="1618"/>
                  </a:cubicBezTo>
                  <a:cubicBezTo>
                    <a:pt x="3226" y="728"/>
                    <a:pt x="2499" y="1"/>
                    <a:pt x="16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89"/>
            <p:cNvSpPr/>
            <p:nvPr/>
          </p:nvSpPr>
          <p:spPr>
            <a:xfrm>
              <a:off x="7824447" y="2621051"/>
              <a:ext cx="71138" cy="76443"/>
            </a:xfrm>
            <a:custGeom>
              <a:avLst/>
              <a:gdLst/>
              <a:ahLst/>
              <a:cxnLst/>
              <a:rect l="l" t="t" r="r" b="b"/>
              <a:pathLst>
                <a:path w="2709" h="2911" extrusionOk="0">
                  <a:moveTo>
                    <a:pt x="1034" y="1"/>
                  </a:moveTo>
                  <a:cubicBezTo>
                    <a:pt x="259" y="1"/>
                    <a:pt x="1" y="1063"/>
                    <a:pt x="699" y="1408"/>
                  </a:cubicBezTo>
                  <a:cubicBezTo>
                    <a:pt x="718" y="1417"/>
                    <a:pt x="737" y="1427"/>
                    <a:pt x="757" y="1427"/>
                  </a:cubicBezTo>
                  <a:lnTo>
                    <a:pt x="1560" y="2891"/>
                  </a:lnTo>
                  <a:cubicBezTo>
                    <a:pt x="1560" y="2891"/>
                    <a:pt x="1781" y="2901"/>
                    <a:pt x="1991" y="2910"/>
                  </a:cubicBezTo>
                  <a:cubicBezTo>
                    <a:pt x="2460" y="2556"/>
                    <a:pt x="2709" y="1972"/>
                    <a:pt x="2623" y="1389"/>
                  </a:cubicBezTo>
                  <a:cubicBezTo>
                    <a:pt x="2527" y="728"/>
                    <a:pt x="2039" y="192"/>
                    <a:pt x="1388" y="39"/>
                  </a:cubicBezTo>
                  <a:cubicBezTo>
                    <a:pt x="1273" y="20"/>
                    <a:pt x="1149" y="1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89"/>
            <p:cNvSpPr/>
            <p:nvPr/>
          </p:nvSpPr>
          <p:spPr>
            <a:xfrm>
              <a:off x="7814888" y="2658393"/>
              <a:ext cx="72661" cy="59715"/>
            </a:xfrm>
            <a:custGeom>
              <a:avLst/>
              <a:gdLst/>
              <a:ahLst/>
              <a:cxnLst/>
              <a:rect l="l" t="t" r="r" b="b"/>
              <a:pathLst>
                <a:path w="2767" h="2274" extrusionOk="0">
                  <a:moveTo>
                    <a:pt x="1075" y="1"/>
                  </a:moveTo>
                  <a:cubicBezTo>
                    <a:pt x="986" y="1"/>
                    <a:pt x="903" y="49"/>
                    <a:pt x="862" y="139"/>
                  </a:cubicBezTo>
                  <a:cubicBezTo>
                    <a:pt x="786" y="292"/>
                    <a:pt x="680" y="436"/>
                    <a:pt x="546" y="550"/>
                  </a:cubicBezTo>
                  <a:cubicBezTo>
                    <a:pt x="422" y="656"/>
                    <a:pt x="288" y="751"/>
                    <a:pt x="135" y="828"/>
                  </a:cubicBezTo>
                  <a:cubicBezTo>
                    <a:pt x="49" y="876"/>
                    <a:pt x="1" y="971"/>
                    <a:pt x="20" y="1067"/>
                  </a:cubicBezTo>
                  <a:cubicBezTo>
                    <a:pt x="106" y="1756"/>
                    <a:pt x="699" y="2273"/>
                    <a:pt x="1389" y="2273"/>
                  </a:cubicBezTo>
                  <a:cubicBezTo>
                    <a:pt x="2106" y="2263"/>
                    <a:pt x="2709" y="1718"/>
                    <a:pt x="2767" y="1000"/>
                  </a:cubicBezTo>
                  <a:cubicBezTo>
                    <a:pt x="2767" y="924"/>
                    <a:pt x="2738" y="857"/>
                    <a:pt x="2690" y="809"/>
                  </a:cubicBezTo>
                  <a:cubicBezTo>
                    <a:pt x="2231" y="426"/>
                    <a:pt x="1695" y="158"/>
                    <a:pt x="1121" y="5"/>
                  </a:cubicBezTo>
                  <a:cubicBezTo>
                    <a:pt x="1105" y="2"/>
                    <a:pt x="1090" y="1"/>
                    <a:pt x="107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89"/>
            <p:cNvSpPr/>
            <p:nvPr/>
          </p:nvSpPr>
          <p:spPr>
            <a:xfrm>
              <a:off x="7815151" y="2658393"/>
              <a:ext cx="72661" cy="59190"/>
            </a:xfrm>
            <a:custGeom>
              <a:avLst/>
              <a:gdLst/>
              <a:ahLst/>
              <a:cxnLst/>
              <a:rect l="l" t="t" r="r" b="b"/>
              <a:pathLst>
                <a:path w="2767" h="2254" extrusionOk="0">
                  <a:moveTo>
                    <a:pt x="1065" y="1"/>
                  </a:moveTo>
                  <a:cubicBezTo>
                    <a:pt x="976" y="1"/>
                    <a:pt x="893" y="49"/>
                    <a:pt x="852" y="139"/>
                  </a:cubicBezTo>
                  <a:cubicBezTo>
                    <a:pt x="795" y="244"/>
                    <a:pt x="728" y="349"/>
                    <a:pt x="642" y="445"/>
                  </a:cubicBezTo>
                  <a:cubicBezTo>
                    <a:pt x="613" y="483"/>
                    <a:pt x="575" y="512"/>
                    <a:pt x="536" y="550"/>
                  </a:cubicBezTo>
                  <a:cubicBezTo>
                    <a:pt x="412" y="656"/>
                    <a:pt x="278" y="751"/>
                    <a:pt x="134" y="828"/>
                  </a:cubicBezTo>
                  <a:cubicBezTo>
                    <a:pt x="48" y="866"/>
                    <a:pt x="0" y="962"/>
                    <a:pt x="10" y="1067"/>
                  </a:cubicBezTo>
                  <a:cubicBezTo>
                    <a:pt x="96" y="1670"/>
                    <a:pt x="565" y="2158"/>
                    <a:pt x="1178" y="2254"/>
                  </a:cubicBezTo>
                  <a:cubicBezTo>
                    <a:pt x="862" y="2062"/>
                    <a:pt x="680" y="1708"/>
                    <a:pt x="699" y="1345"/>
                  </a:cubicBezTo>
                  <a:lnTo>
                    <a:pt x="699" y="1019"/>
                  </a:lnTo>
                  <a:cubicBezTo>
                    <a:pt x="747" y="981"/>
                    <a:pt x="804" y="943"/>
                    <a:pt x="852" y="895"/>
                  </a:cubicBezTo>
                  <a:cubicBezTo>
                    <a:pt x="977" y="780"/>
                    <a:pt x="1091" y="656"/>
                    <a:pt x="1187" y="512"/>
                  </a:cubicBezTo>
                  <a:cubicBezTo>
                    <a:pt x="1618" y="646"/>
                    <a:pt x="2029" y="866"/>
                    <a:pt x="2383" y="1163"/>
                  </a:cubicBezTo>
                  <a:cubicBezTo>
                    <a:pt x="2422" y="1201"/>
                    <a:pt x="2537" y="1306"/>
                    <a:pt x="2661" y="1421"/>
                  </a:cubicBezTo>
                  <a:cubicBezTo>
                    <a:pt x="2718" y="1287"/>
                    <a:pt x="2747" y="1144"/>
                    <a:pt x="2766" y="1000"/>
                  </a:cubicBezTo>
                  <a:cubicBezTo>
                    <a:pt x="2766" y="924"/>
                    <a:pt x="2738" y="857"/>
                    <a:pt x="2680" y="809"/>
                  </a:cubicBezTo>
                  <a:cubicBezTo>
                    <a:pt x="2221" y="426"/>
                    <a:pt x="1685" y="158"/>
                    <a:pt x="1111" y="5"/>
                  </a:cubicBezTo>
                  <a:cubicBezTo>
                    <a:pt x="1095" y="2"/>
                    <a:pt x="1080" y="1"/>
                    <a:pt x="106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89"/>
            <p:cNvSpPr/>
            <p:nvPr/>
          </p:nvSpPr>
          <p:spPr>
            <a:xfrm>
              <a:off x="7796795" y="2749988"/>
              <a:ext cx="24422" cy="40729"/>
            </a:xfrm>
            <a:custGeom>
              <a:avLst/>
              <a:gdLst/>
              <a:ahLst/>
              <a:cxnLst/>
              <a:rect l="l" t="t" r="r" b="b"/>
              <a:pathLst>
                <a:path w="930" h="1551" extrusionOk="0">
                  <a:moveTo>
                    <a:pt x="144" y="0"/>
                  </a:moveTo>
                  <a:cubicBezTo>
                    <a:pt x="49" y="125"/>
                    <a:pt x="1" y="268"/>
                    <a:pt x="1" y="422"/>
                  </a:cubicBezTo>
                  <a:lnTo>
                    <a:pt x="1" y="1321"/>
                  </a:lnTo>
                  <a:cubicBezTo>
                    <a:pt x="1" y="1446"/>
                    <a:pt x="106" y="1551"/>
                    <a:pt x="230" y="1551"/>
                  </a:cubicBezTo>
                  <a:lnTo>
                    <a:pt x="929" y="1551"/>
                  </a:lnTo>
                  <a:lnTo>
                    <a:pt x="929" y="852"/>
                  </a:lnTo>
                  <a:cubicBezTo>
                    <a:pt x="920" y="709"/>
                    <a:pt x="862" y="575"/>
                    <a:pt x="747" y="489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89"/>
            <p:cNvSpPr/>
            <p:nvPr/>
          </p:nvSpPr>
          <p:spPr>
            <a:xfrm>
              <a:off x="7881746" y="2749988"/>
              <a:ext cx="24159" cy="40729"/>
            </a:xfrm>
            <a:custGeom>
              <a:avLst/>
              <a:gdLst/>
              <a:ahLst/>
              <a:cxnLst/>
              <a:rect l="l" t="t" r="r" b="b"/>
              <a:pathLst>
                <a:path w="920" h="1551" extrusionOk="0">
                  <a:moveTo>
                    <a:pt x="785" y="0"/>
                  </a:moveTo>
                  <a:lnTo>
                    <a:pt x="173" y="489"/>
                  </a:lnTo>
                  <a:cubicBezTo>
                    <a:pt x="68" y="575"/>
                    <a:pt x="1" y="709"/>
                    <a:pt x="1" y="852"/>
                  </a:cubicBezTo>
                  <a:lnTo>
                    <a:pt x="1" y="1551"/>
                  </a:lnTo>
                  <a:lnTo>
                    <a:pt x="690" y="1551"/>
                  </a:lnTo>
                  <a:cubicBezTo>
                    <a:pt x="814" y="1551"/>
                    <a:pt x="919" y="1446"/>
                    <a:pt x="919" y="1321"/>
                  </a:cubicBezTo>
                  <a:lnTo>
                    <a:pt x="919" y="422"/>
                  </a:lnTo>
                  <a:cubicBezTo>
                    <a:pt x="919" y="268"/>
                    <a:pt x="871" y="125"/>
                    <a:pt x="785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9" name="Google Shape;13529;p89"/>
          <p:cNvGrpSpPr/>
          <p:nvPr/>
        </p:nvGrpSpPr>
        <p:grpSpPr>
          <a:xfrm>
            <a:off x="7980773" y="2428802"/>
            <a:ext cx="353381" cy="358160"/>
            <a:chOff x="7980773" y="2428802"/>
            <a:chExt cx="353381" cy="358160"/>
          </a:xfrm>
        </p:grpSpPr>
        <p:sp>
          <p:nvSpPr>
            <p:cNvPr id="13530" name="Google Shape;13530;p89"/>
            <p:cNvSpPr/>
            <p:nvPr/>
          </p:nvSpPr>
          <p:spPr>
            <a:xfrm>
              <a:off x="8218504" y="2711779"/>
              <a:ext cx="115649" cy="75182"/>
            </a:xfrm>
            <a:custGeom>
              <a:avLst/>
              <a:gdLst/>
              <a:ahLst/>
              <a:cxnLst/>
              <a:rect l="l" t="t" r="r" b="b"/>
              <a:pathLst>
                <a:path w="4404" h="2863" extrusionOk="0">
                  <a:moveTo>
                    <a:pt x="1542" y="1"/>
                  </a:moveTo>
                  <a:lnTo>
                    <a:pt x="1542" y="374"/>
                  </a:lnTo>
                  <a:cubicBezTo>
                    <a:pt x="1542" y="470"/>
                    <a:pt x="1475" y="556"/>
                    <a:pt x="1379" y="585"/>
                  </a:cubicBezTo>
                  <a:lnTo>
                    <a:pt x="479" y="843"/>
                  </a:lnTo>
                  <a:cubicBezTo>
                    <a:pt x="202" y="920"/>
                    <a:pt x="1" y="1178"/>
                    <a:pt x="1" y="1475"/>
                  </a:cubicBezTo>
                  <a:lnTo>
                    <a:pt x="1" y="2642"/>
                  </a:lnTo>
                  <a:cubicBezTo>
                    <a:pt x="1" y="2767"/>
                    <a:pt x="96" y="2862"/>
                    <a:pt x="221" y="2862"/>
                  </a:cubicBezTo>
                  <a:lnTo>
                    <a:pt x="4183" y="2862"/>
                  </a:lnTo>
                  <a:cubicBezTo>
                    <a:pt x="4307" y="2862"/>
                    <a:pt x="4403" y="2767"/>
                    <a:pt x="4403" y="2642"/>
                  </a:cubicBezTo>
                  <a:lnTo>
                    <a:pt x="4403" y="1475"/>
                  </a:lnTo>
                  <a:cubicBezTo>
                    <a:pt x="4403" y="1178"/>
                    <a:pt x="4202" y="920"/>
                    <a:pt x="3915" y="843"/>
                  </a:cubicBezTo>
                  <a:lnTo>
                    <a:pt x="3015" y="585"/>
                  </a:lnTo>
                  <a:cubicBezTo>
                    <a:pt x="2920" y="556"/>
                    <a:pt x="2853" y="470"/>
                    <a:pt x="2862" y="374"/>
                  </a:cubicBezTo>
                  <a:lnTo>
                    <a:pt x="286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89"/>
            <p:cNvSpPr/>
            <p:nvPr/>
          </p:nvSpPr>
          <p:spPr>
            <a:xfrm>
              <a:off x="8218268" y="2727614"/>
              <a:ext cx="115623" cy="59348"/>
            </a:xfrm>
            <a:custGeom>
              <a:avLst/>
              <a:gdLst/>
              <a:ahLst/>
              <a:cxnLst/>
              <a:rect l="l" t="t" r="r" b="b"/>
              <a:pathLst>
                <a:path w="4403" h="2260" extrusionOk="0">
                  <a:moveTo>
                    <a:pt x="3101" y="1"/>
                  </a:moveTo>
                  <a:cubicBezTo>
                    <a:pt x="2961" y="453"/>
                    <a:pt x="2570" y="680"/>
                    <a:pt x="2180" y="680"/>
                  </a:cubicBezTo>
                  <a:cubicBezTo>
                    <a:pt x="1793" y="680"/>
                    <a:pt x="1406" y="458"/>
                    <a:pt x="1263" y="10"/>
                  </a:cubicBezTo>
                  <a:lnTo>
                    <a:pt x="479" y="230"/>
                  </a:lnTo>
                  <a:cubicBezTo>
                    <a:pt x="201" y="317"/>
                    <a:pt x="0" y="575"/>
                    <a:pt x="0" y="872"/>
                  </a:cubicBezTo>
                  <a:lnTo>
                    <a:pt x="0" y="2039"/>
                  </a:lnTo>
                  <a:cubicBezTo>
                    <a:pt x="0" y="2164"/>
                    <a:pt x="105" y="2259"/>
                    <a:pt x="220" y="2259"/>
                  </a:cubicBezTo>
                  <a:lnTo>
                    <a:pt x="4182" y="2259"/>
                  </a:lnTo>
                  <a:cubicBezTo>
                    <a:pt x="4307" y="2259"/>
                    <a:pt x="4403" y="2164"/>
                    <a:pt x="4403" y="2039"/>
                  </a:cubicBezTo>
                  <a:lnTo>
                    <a:pt x="4403" y="872"/>
                  </a:lnTo>
                  <a:cubicBezTo>
                    <a:pt x="4403" y="575"/>
                    <a:pt x="4211" y="317"/>
                    <a:pt x="3924" y="240"/>
                  </a:cubicBezTo>
                  <a:lnTo>
                    <a:pt x="3101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89"/>
            <p:cNvSpPr/>
            <p:nvPr/>
          </p:nvSpPr>
          <p:spPr>
            <a:xfrm>
              <a:off x="8235600" y="2630872"/>
              <a:ext cx="29175" cy="63602"/>
            </a:xfrm>
            <a:custGeom>
              <a:avLst/>
              <a:gdLst/>
              <a:ahLst/>
              <a:cxnLst/>
              <a:rect l="l" t="t" r="r" b="b"/>
              <a:pathLst>
                <a:path w="1111" h="2422" extrusionOk="0">
                  <a:moveTo>
                    <a:pt x="670" y="0"/>
                  </a:moveTo>
                  <a:cubicBezTo>
                    <a:pt x="297" y="0"/>
                    <a:pt x="1" y="297"/>
                    <a:pt x="10" y="660"/>
                  </a:cubicBezTo>
                  <a:lnTo>
                    <a:pt x="10" y="814"/>
                  </a:lnTo>
                  <a:cubicBezTo>
                    <a:pt x="10" y="1005"/>
                    <a:pt x="39" y="1196"/>
                    <a:pt x="96" y="1378"/>
                  </a:cubicBezTo>
                  <a:lnTo>
                    <a:pt x="450" y="2421"/>
                  </a:lnTo>
                  <a:lnTo>
                    <a:pt x="1111" y="2421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89"/>
            <p:cNvSpPr/>
            <p:nvPr/>
          </p:nvSpPr>
          <p:spPr>
            <a:xfrm>
              <a:off x="8247417" y="2625095"/>
              <a:ext cx="69379" cy="69379"/>
            </a:xfrm>
            <a:custGeom>
              <a:avLst/>
              <a:gdLst/>
              <a:ahLst/>
              <a:cxnLst/>
              <a:rect l="l" t="t" r="r" b="b"/>
              <a:pathLst>
                <a:path w="2642" h="2642" extrusionOk="0">
                  <a:moveTo>
                    <a:pt x="661" y="0"/>
                  </a:moveTo>
                  <a:cubicBezTo>
                    <a:pt x="287" y="0"/>
                    <a:pt x="0" y="297"/>
                    <a:pt x="0" y="660"/>
                  </a:cubicBezTo>
                  <a:cubicBezTo>
                    <a:pt x="0" y="909"/>
                    <a:pt x="192" y="1101"/>
                    <a:pt x="441" y="1101"/>
                  </a:cubicBezTo>
                  <a:lnTo>
                    <a:pt x="2192" y="2641"/>
                  </a:lnTo>
                  <a:lnTo>
                    <a:pt x="2565" y="1340"/>
                  </a:lnTo>
                  <a:cubicBezTo>
                    <a:pt x="2613" y="1187"/>
                    <a:pt x="2632" y="1024"/>
                    <a:pt x="2642" y="861"/>
                  </a:cubicBezTo>
                  <a:lnTo>
                    <a:pt x="2642" y="440"/>
                  </a:lnTo>
                  <a:cubicBezTo>
                    <a:pt x="2642" y="201"/>
                    <a:pt x="2441" y="0"/>
                    <a:pt x="2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89"/>
            <p:cNvSpPr/>
            <p:nvPr/>
          </p:nvSpPr>
          <p:spPr>
            <a:xfrm>
              <a:off x="8258971" y="2711779"/>
              <a:ext cx="34453" cy="14049"/>
            </a:xfrm>
            <a:custGeom>
              <a:avLst/>
              <a:gdLst/>
              <a:ahLst/>
              <a:cxnLst/>
              <a:rect l="l" t="t" r="r" b="b"/>
              <a:pathLst>
                <a:path w="1312" h="535" extrusionOk="0">
                  <a:moveTo>
                    <a:pt x="1" y="1"/>
                  </a:moveTo>
                  <a:lnTo>
                    <a:pt x="1" y="412"/>
                  </a:lnTo>
                  <a:cubicBezTo>
                    <a:pt x="211" y="494"/>
                    <a:pt x="434" y="534"/>
                    <a:pt x="656" y="534"/>
                  </a:cubicBezTo>
                  <a:cubicBezTo>
                    <a:pt x="879" y="534"/>
                    <a:pt x="1101" y="494"/>
                    <a:pt x="1312" y="412"/>
                  </a:cubicBezTo>
                  <a:lnTo>
                    <a:pt x="131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89"/>
            <p:cNvSpPr/>
            <p:nvPr/>
          </p:nvSpPr>
          <p:spPr>
            <a:xfrm>
              <a:off x="8241640" y="2654244"/>
              <a:ext cx="69379" cy="63339"/>
            </a:xfrm>
            <a:custGeom>
              <a:avLst/>
              <a:gdLst/>
              <a:ahLst/>
              <a:cxnLst/>
              <a:rect l="l" t="t" r="r" b="b"/>
              <a:pathLst>
                <a:path w="2642" h="2412" extrusionOk="0">
                  <a:moveTo>
                    <a:pt x="842" y="0"/>
                  </a:moveTo>
                  <a:cubicBezTo>
                    <a:pt x="728" y="0"/>
                    <a:pt x="613" y="48"/>
                    <a:pt x="527" y="134"/>
                  </a:cubicBezTo>
                  <a:lnTo>
                    <a:pt x="125" y="527"/>
                  </a:lnTo>
                  <a:cubicBezTo>
                    <a:pt x="39" y="613"/>
                    <a:pt x="0" y="728"/>
                    <a:pt x="0" y="842"/>
                  </a:cubicBezTo>
                  <a:lnTo>
                    <a:pt x="0" y="1101"/>
                  </a:lnTo>
                  <a:cubicBezTo>
                    <a:pt x="0" y="1828"/>
                    <a:pt x="584" y="2412"/>
                    <a:pt x="1311" y="2412"/>
                  </a:cubicBezTo>
                  <a:cubicBezTo>
                    <a:pt x="1317" y="2412"/>
                    <a:pt x="1323" y="2412"/>
                    <a:pt x="1329" y="2412"/>
                  </a:cubicBezTo>
                  <a:cubicBezTo>
                    <a:pt x="2048" y="2412"/>
                    <a:pt x="2642" y="1822"/>
                    <a:pt x="2642" y="1101"/>
                  </a:cubicBezTo>
                  <a:lnTo>
                    <a:pt x="2642" y="814"/>
                  </a:lnTo>
                  <a:cubicBezTo>
                    <a:pt x="2642" y="699"/>
                    <a:pt x="2594" y="584"/>
                    <a:pt x="2508" y="507"/>
                  </a:cubicBezTo>
                  <a:cubicBezTo>
                    <a:pt x="2173" y="172"/>
                    <a:pt x="1551" y="19"/>
                    <a:pt x="84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89"/>
            <p:cNvSpPr/>
            <p:nvPr/>
          </p:nvSpPr>
          <p:spPr>
            <a:xfrm>
              <a:off x="8241640" y="2654191"/>
              <a:ext cx="69143" cy="62157"/>
            </a:xfrm>
            <a:custGeom>
              <a:avLst/>
              <a:gdLst/>
              <a:ahLst/>
              <a:cxnLst/>
              <a:rect l="l" t="t" r="r" b="b"/>
              <a:pathLst>
                <a:path w="2633" h="2367" extrusionOk="0">
                  <a:moveTo>
                    <a:pt x="813" y="1"/>
                  </a:moveTo>
                  <a:cubicBezTo>
                    <a:pt x="708" y="1"/>
                    <a:pt x="605" y="48"/>
                    <a:pt x="527" y="127"/>
                  </a:cubicBezTo>
                  <a:lnTo>
                    <a:pt x="125" y="529"/>
                  </a:lnTo>
                  <a:cubicBezTo>
                    <a:pt x="39" y="605"/>
                    <a:pt x="0" y="720"/>
                    <a:pt x="0" y="835"/>
                  </a:cubicBezTo>
                  <a:lnTo>
                    <a:pt x="0" y="1093"/>
                  </a:lnTo>
                  <a:cubicBezTo>
                    <a:pt x="0" y="1687"/>
                    <a:pt x="383" y="2203"/>
                    <a:pt x="957" y="2366"/>
                  </a:cubicBezTo>
                  <a:cubicBezTo>
                    <a:pt x="766" y="2127"/>
                    <a:pt x="661" y="1840"/>
                    <a:pt x="661" y="1533"/>
                  </a:cubicBezTo>
                  <a:lnTo>
                    <a:pt x="661" y="892"/>
                  </a:lnTo>
                  <a:cubicBezTo>
                    <a:pt x="651" y="645"/>
                    <a:pt x="852" y="451"/>
                    <a:pt x="1087" y="451"/>
                  </a:cubicBezTo>
                  <a:cubicBezTo>
                    <a:pt x="1098" y="451"/>
                    <a:pt x="1109" y="451"/>
                    <a:pt x="1120" y="452"/>
                  </a:cubicBezTo>
                  <a:cubicBezTo>
                    <a:pt x="1570" y="481"/>
                    <a:pt x="2230" y="557"/>
                    <a:pt x="2632" y="749"/>
                  </a:cubicBezTo>
                  <a:cubicBezTo>
                    <a:pt x="2622" y="653"/>
                    <a:pt x="2575" y="567"/>
                    <a:pt x="2508" y="500"/>
                  </a:cubicBezTo>
                  <a:cubicBezTo>
                    <a:pt x="2173" y="174"/>
                    <a:pt x="1551" y="21"/>
                    <a:pt x="842" y="2"/>
                  </a:cubicBezTo>
                  <a:cubicBezTo>
                    <a:pt x="833" y="1"/>
                    <a:pt x="823" y="1"/>
                    <a:pt x="813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89"/>
            <p:cNvSpPr/>
            <p:nvPr/>
          </p:nvSpPr>
          <p:spPr>
            <a:xfrm>
              <a:off x="8218504" y="2740692"/>
              <a:ext cx="23161" cy="46270"/>
            </a:xfrm>
            <a:custGeom>
              <a:avLst/>
              <a:gdLst/>
              <a:ahLst/>
              <a:cxnLst/>
              <a:rect l="l" t="t" r="r" b="b"/>
              <a:pathLst>
                <a:path w="882" h="1762" extrusionOk="0">
                  <a:moveTo>
                    <a:pt x="116" y="0"/>
                  </a:moveTo>
                  <a:cubicBezTo>
                    <a:pt x="39" y="106"/>
                    <a:pt x="1" y="240"/>
                    <a:pt x="1" y="374"/>
                  </a:cubicBezTo>
                  <a:lnTo>
                    <a:pt x="1" y="1541"/>
                  </a:lnTo>
                  <a:cubicBezTo>
                    <a:pt x="1" y="1666"/>
                    <a:pt x="96" y="1761"/>
                    <a:pt x="221" y="1761"/>
                  </a:cubicBezTo>
                  <a:lnTo>
                    <a:pt x="881" y="1761"/>
                  </a:lnTo>
                  <a:lnTo>
                    <a:pt x="881" y="1034"/>
                  </a:lnTo>
                  <a:cubicBezTo>
                    <a:pt x="872" y="852"/>
                    <a:pt x="805" y="689"/>
                    <a:pt x="680" y="565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89"/>
            <p:cNvSpPr/>
            <p:nvPr/>
          </p:nvSpPr>
          <p:spPr>
            <a:xfrm>
              <a:off x="8310756" y="2740692"/>
              <a:ext cx="23135" cy="46270"/>
            </a:xfrm>
            <a:custGeom>
              <a:avLst/>
              <a:gdLst/>
              <a:ahLst/>
              <a:cxnLst/>
              <a:rect l="l" t="t" r="r" b="b"/>
              <a:pathLst>
                <a:path w="881" h="1762" extrusionOk="0">
                  <a:moveTo>
                    <a:pt x="766" y="0"/>
                  </a:moveTo>
                  <a:lnTo>
                    <a:pt x="201" y="565"/>
                  </a:lnTo>
                  <a:cubicBezTo>
                    <a:pt x="77" y="689"/>
                    <a:pt x="0" y="852"/>
                    <a:pt x="0" y="1034"/>
                  </a:cubicBezTo>
                  <a:lnTo>
                    <a:pt x="0" y="1761"/>
                  </a:lnTo>
                  <a:lnTo>
                    <a:pt x="660" y="1761"/>
                  </a:lnTo>
                  <a:cubicBezTo>
                    <a:pt x="785" y="1761"/>
                    <a:pt x="881" y="1666"/>
                    <a:pt x="881" y="1541"/>
                  </a:cubicBezTo>
                  <a:lnTo>
                    <a:pt x="881" y="374"/>
                  </a:lnTo>
                  <a:cubicBezTo>
                    <a:pt x="881" y="240"/>
                    <a:pt x="842" y="106"/>
                    <a:pt x="76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89"/>
            <p:cNvSpPr/>
            <p:nvPr/>
          </p:nvSpPr>
          <p:spPr>
            <a:xfrm>
              <a:off x="8009659" y="2607737"/>
              <a:ext cx="46270" cy="40493"/>
            </a:xfrm>
            <a:custGeom>
              <a:avLst/>
              <a:gdLst/>
              <a:ahLst/>
              <a:cxnLst/>
              <a:rect l="l" t="t" r="r" b="b"/>
              <a:pathLst>
                <a:path w="1762" h="1542" extrusionOk="0">
                  <a:moveTo>
                    <a:pt x="881" y="1"/>
                  </a:moveTo>
                  <a:cubicBezTo>
                    <a:pt x="393" y="1"/>
                    <a:pt x="1" y="345"/>
                    <a:pt x="1" y="776"/>
                  </a:cubicBezTo>
                  <a:cubicBezTo>
                    <a:pt x="1" y="1197"/>
                    <a:pt x="393" y="1541"/>
                    <a:pt x="881" y="1541"/>
                  </a:cubicBezTo>
                  <a:cubicBezTo>
                    <a:pt x="1369" y="1541"/>
                    <a:pt x="1762" y="1197"/>
                    <a:pt x="1762" y="776"/>
                  </a:cubicBezTo>
                  <a:cubicBezTo>
                    <a:pt x="1762" y="345"/>
                    <a:pt x="1369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89"/>
            <p:cNvSpPr/>
            <p:nvPr/>
          </p:nvSpPr>
          <p:spPr>
            <a:xfrm>
              <a:off x="8009659" y="2607737"/>
              <a:ext cx="31696" cy="40493"/>
            </a:xfrm>
            <a:custGeom>
              <a:avLst/>
              <a:gdLst/>
              <a:ahLst/>
              <a:cxnLst/>
              <a:rect l="l" t="t" r="r" b="b"/>
              <a:pathLst>
                <a:path w="1207" h="1542" extrusionOk="0">
                  <a:moveTo>
                    <a:pt x="881" y="1"/>
                  </a:moveTo>
                  <a:cubicBezTo>
                    <a:pt x="393" y="1"/>
                    <a:pt x="1" y="345"/>
                    <a:pt x="1" y="766"/>
                  </a:cubicBezTo>
                  <a:cubicBezTo>
                    <a:pt x="1" y="1197"/>
                    <a:pt x="393" y="1541"/>
                    <a:pt x="881" y="1541"/>
                  </a:cubicBezTo>
                  <a:cubicBezTo>
                    <a:pt x="996" y="1541"/>
                    <a:pt x="1101" y="1522"/>
                    <a:pt x="1207" y="1484"/>
                  </a:cubicBezTo>
                  <a:cubicBezTo>
                    <a:pt x="891" y="1388"/>
                    <a:pt x="671" y="1101"/>
                    <a:pt x="661" y="776"/>
                  </a:cubicBezTo>
                  <a:cubicBezTo>
                    <a:pt x="671" y="441"/>
                    <a:pt x="891" y="154"/>
                    <a:pt x="1207" y="58"/>
                  </a:cubicBezTo>
                  <a:cubicBezTo>
                    <a:pt x="1101" y="20"/>
                    <a:pt x="996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89"/>
            <p:cNvSpPr/>
            <p:nvPr/>
          </p:nvSpPr>
          <p:spPr>
            <a:xfrm>
              <a:off x="7980773" y="2706002"/>
              <a:ext cx="104068" cy="80960"/>
            </a:xfrm>
            <a:custGeom>
              <a:avLst/>
              <a:gdLst/>
              <a:ahLst/>
              <a:cxnLst/>
              <a:rect l="l" t="t" r="r" b="b"/>
              <a:pathLst>
                <a:path w="3963" h="3083" extrusionOk="0">
                  <a:moveTo>
                    <a:pt x="1321" y="1"/>
                  </a:moveTo>
                  <a:lnTo>
                    <a:pt x="1321" y="661"/>
                  </a:lnTo>
                  <a:cubicBezTo>
                    <a:pt x="1321" y="824"/>
                    <a:pt x="1235" y="977"/>
                    <a:pt x="1082" y="1053"/>
                  </a:cubicBezTo>
                  <a:lnTo>
                    <a:pt x="364" y="1417"/>
                  </a:lnTo>
                  <a:cubicBezTo>
                    <a:pt x="144" y="1522"/>
                    <a:pt x="0" y="1752"/>
                    <a:pt x="0" y="2001"/>
                  </a:cubicBezTo>
                  <a:lnTo>
                    <a:pt x="0" y="2862"/>
                  </a:lnTo>
                  <a:cubicBezTo>
                    <a:pt x="0" y="2987"/>
                    <a:pt x="96" y="3082"/>
                    <a:pt x="220" y="3082"/>
                  </a:cubicBezTo>
                  <a:lnTo>
                    <a:pt x="3742" y="3082"/>
                  </a:lnTo>
                  <a:cubicBezTo>
                    <a:pt x="3867" y="3082"/>
                    <a:pt x="3962" y="2987"/>
                    <a:pt x="3962" y="2862"/>
                  </a:cubicBezTo>
                  <a:lnTo>
                    <a:pt x="3962" y="2001"/>
                  </a:lnTo>
                  <a:cubicBezTo>
                    <a:pt x="3962" y="1752"/>
                    <a:pt x="3819" y="1522"/>
                    <a:pt x="3599" y="1417"/>
                  </a:cubicBezTo>
                  <a:lnTo>
                    <a:pt x="2881" y="1053"/>
                  </a:lnTo>
                  <a:cubicBezTo>
                    <a:pt x="2728" y="977"/>
                    <a:pt x="2642" y="824"/>
                    <a:pt x="2642" y="661"/>
                  </a:cubicBezTo>
                  <a:lnTo>
                    <a:pt x="26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89"/>
            <p:cNvSpPr/>
            <p:nvPr/>
          </p:nvSpPr>
          <p:spPr>
            <a:xfrm>
              <a:off x="8015200" y="2706002"/>
              <a:ext cx="35215" cy="23161"/>
            </a:xfrm>
            <a:custGeom>
              <a:avLst/>
              <a:gdLst/>
              <a:ahLst/>
              <a:cxnLst/>
              <a:rect l="l" t="t" r="r" b="b"/>
              <a:pathLst>
                <a:path w="1341" h="882" extrusionOk="0">
                  <a:moveTo>
                    <a:pt x="10" y="1"/>
                  </a:moveTo>
                  <a:lnTo>
                    <a:pt x="10" y="661"/>
                  </a:lnTo>
                  <a:cubicBezTo>
                    <a:pt x="10" y="690"/>
                    <a:pt x="10" y="718"/>
                    <a:pt x="0" y="747"/>
                  </a:cubicBezTo>
                  <a:cubicBezTo>
                    <a:pt x="211" y="833"/>
                    <a:pt x="441" y="881"/>
                    <a:pt x="670" y="881"/>
                  </a:cubicBezTo>
                  <a:cubicBezTo>
                    <a:pt x="900" y="881"/>
                    <a:pt x="1130" y="833"/>
                    <a:pt x="1340" y="747"/>
                  </a:cubicBezTo>
                  <a:cubicBezTo>
                    <a:pt x="1331" y="718"/>
                    <a:pt x="1331" y="690"/>
                    <a:pt x="1331" y="661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89"/>
            <p:cNvSpPr/>
            <p:nvPr/>
          </p:nvSpPr>
          <p:spPr>
            <a:xfrm>
              <a:off x="7980773" y="2736411"/>
              <a:ext cx="104068" cy="50551"/>
            </a:xfrm>
            <a:custGeom>
              <a:avLst/>
              <a:gdLst/>
              <a:ahLst/>
              <a:cxnLst/>
              <a:rect l="l" t="t" r="r" b="b"/>
              <a:pathLst>
                <a:path w="3963" h="1925" extrusionOk="0">
                  <a:moveTo>
                    <a:pt x="871" y="1"/>
                  </a:moveTo>
                  <a:lnTo>
                    <a:pt x="364" y="259"/>
                  </a:lnTo>
                  <a:cubicBezTo>
                    <a:pt x="144" y="364"/>
                    <a:pt x="0" y="594"/>
                    <a:pt x="0" y="843"/>
                  </a:cubicBezTo>
                  <a:lnTo>
                    <a:pt x="0" y="1704"/>
                  </a:lnTo>
                  <a:cubicBezTo>
                    <a:pt x="0" y="1829"/>
                    <a:pt x="96" y="1924"/>
                    <a:pt x="220" y="1924"/>
                  </a:cubicBezTo>
                  <a:lnTo>
                    <a:pt x="3742" y="1924"/>
                  </a:lnTo>
                  <a:cubicBezTo>
                    <a:pt x="3857" y="1924"/>
                    <a:pt x="3962" y="1829"/>
                    <a:pt x="3962" y="1704"/>
                  </a:cubicBezTo>
                  <a:lnTo>
                    <a:pt x="3962" y="843"/>
                  </a:lnTo>
                  <a:cubicBezTo>
                    <a:pt x="3962" y="594"/>
                    <a:pt x="3819" y="364"/>
                    <a:pt x="3599" y="259"/>
                  </a:cubicBezTo>
                  <a:lnTo>
                    <a:pt x="3091" y="1"/>
                  </a:lnTo>
                  <a:cubicBezTo>
                    <a:pt x="2833" y="407"/>
                    <a:pt x="2407" y="611"/>
                    <a:pt x="1981" y="611"/>
                  </a:cubicBezTo>
                  <a:cubicBezTo>
                    <a:pt x="1555" y="611"/>
                    <a:pt x="1130" y="407"/>
                    <a:pt x="87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89"/>
            <p:cNvSpPr/>
            <p:nvPr/>
          </p:nvSpPr>
          <p:spPr>
            <a:xfrm>
              <a:off x="7992327" y="2625095"/>
              <a:ext cx="80960" cy="80933"/>
            </a:xfrm>
            <a:custGeom>
              <a:avLst/>
              <a:gdLst/>
              <a:ahLst/>
              <a:cxnLst/>
              <a:rect l="l" t="t" r="r" b="b"/>
              <a:pathLst>
                <a:path w="3083" h="3082" extrusionOk="0">
                  <a:moveTo>
                    <a:pt x="1541" y="0"/>
                  </a:moveTo>
                  <a:cubicBezTo>
                    <a:pt x="690" y="0"/>
                    <a:pt x="0" y="689"/>
                    <a:pt x="0" y="1541"/>
                  </a:cubicBezTo>
                  <a:cubicBezTo>
                    <a:pt x="0" y="2393"/>
                    <a:pt x="690" y="3082"/>
                    <a:pt x="1541" y="3082"/>
                  </a:cubicBezTo>
                  <a:cubicBezTo>
                    <a:pt x="2393" y="3082"/>
                    <a:pt x="3082" y="2393"/>
                    <a:pt x="3082" y="1541"/>
                  </a:cubicBezTo>
                  <a:cubicBezTo>
                    <a:pt x="3082" y="689"/>
                    <a:pt x="2393" y="0"/>
                    <a:pt x="15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89"/>
            <p:cNvSpPr/>
            <p:nvPr/>
          </p:nvSpPr>
          <p:spPr>
            <a:xfrm>
              <a:off x="8007164" y="2625095"/>
              <a:ext cx="67620" cy="72898"/>
            </a:xfrm>
            <a:custGeom>
              <a:avLst/>
              <a:gdLst/>
              <a:ahLst/>
              <a:cxnLst/>
              <a:rect l="l" t="t" r="r" b="b"/>
              <a:pathLst>
                <a:path w="2575" h="2776" extrusionOk="0">
                  <a:moveTo>
                    <a:pt x="986" y="0"/>
                  </a:moveTo>
                  <a:cubicBezTo>
                    <a:pt x="249" y="0"/>
                    <a:pt x="0" y="1014"/>
                    <a:pt x="660" y="1340"/>
                  </a:cubicBezTo>
                  <a:cubicBezTo>
                    <a:pt x="680" y="1349"/>
                    <a:pt x="699" y="1359"/>
                    <a:pt x="718" y="1369"/>
                  </a:cubicBezTo>
                  <a:lnTo>
                    <a:pt x="1484" y="2756"/>
                  </a:lnTo>
                  <a:cubicBezTo>
                    <a:pt x="1484" y="2756"/>
                    <a:pt x="1694" y="2766"/>
                    <a:pt x="1895" y="2775"/>
                  </a:cubicBezTo>
                  <a:cubicBezTo>
                    <a:pt x="2345" y="2440"/>
                    <a:pt x="2575" y="1885"/>
                    <a:pt x="2498" y="1330"/>
                  </a:cubicBezTo>
                  <a:cubicBezTo>
                    <a:pt x="2412" y="699"/>
                    <a:pt x="1943" y="182"/>
                    <a:pt x="1321" y="38"/>
                  </a:cubicBezTo>
                  <a:cubicBezTo>
                    <a:pt x="1206" y="19"/>
                    <a:pt x="1091" y="0"/>
                    <a:pt x="9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89"/>
            <p:cNvSpPr/>
            <p:nvPr/>
          </p:nvSpPr>
          <p:spPr>
            <a:xfrm>
              <a:off x="7998104" y="2660809"/>
              <a:ext cx="69379" cy="56774"/>
            </a:xfrm>
            <a:custGeom>
              <a:avLst/>
              <a:gdLst/>
              <a:ahLst/>
              <a:cxnLst/>
              <a:rect l="l" t="t" r="r" b="b"/>
              <a:pathLst>
                <a:path w="2642" h="2162" extrusionOk="0">
                  <a:moveTo>
                    <a:pt x="1012" y="0"/>
                  </a:moveTo>
                  <a:cubicBezTo>
                    <a:pt x="929" y="0"/>
                    <a:pt x="854" y="46"/>
                    <a:pt x="824" y="123"/>
                  </a:cubicBezTo>
                  <a:cubicBezTo>
                    <a:pt x="747" y="277"/>
                    <a:pt x="642" y="411"/>
                    <a:pt x="517" y="525"/>
                  </a:cubicBezTo>
                  <a:cubicBezTo>
                    <a:pt x="403" y="621"/>
                    <a:pt x="269" y="717"/>
                    <a:pt x="135" y="784"/>
                  </a:cubicBezTo>
                  <a:cubicBezTo>
                    <a:pt x="48" y="832"/>
                    <a:pt x="1" y="918"/>
                    <a:pt x="10" y="1013"/>
                  </a:cubicBezTo>
                  <a:cubicBezTo>
                    <a:pt x="96" y="1674"/>
                    <a:pt x="651" y="2162"/>
                    <a:pt x="1321" y="2162"/>
                  </a:cubicBezTo>
                  <a:cubicBezTo>
                    <a:pt x="1327" y="2162"/>
                    <a:pt x="1333" y="2162"/>
                    <a:pt x="1339" y="2162"/>
                  </a:cubicBezTo>
                  <a:cubicBezTo>
                    <a:pt x="2020" y="2162"/>
                    <a:pt x="2585" y="1629"/>
                    <a:pt x="2642" y="946"/>
                  </a:cubicBezTo>
                  <a:cubicBezTo>
                    <a:pt x="2642" y="879"/>
                    <a:pt x="2613" y="812"/>
                    <a:pt x="2565" y="774"/>
                  </a:cubicBezTo>
                  <a:cubicBezTo>
                    <a:pt x="2125" y="411"/>
                    <a:pt x="1618" y="143"/>
                    <a:pt x="1072" y="9"/>
                  </a:cubicBezTo>
                  <a:cubicBezTo>
                    <a:pt x="1052" y="3"/>
                    <a:pt x="1032" y="0"/>
                    <a:pt x="101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89"/>
            <p:cNvSpPr/>
            <p:nvPr/>
          </p:nvSpPr>
          <p:spPr>
            <a:xfrm>
              <a:off x="7998104" y="2660914"/>
              <a:ext cx="69379" cy="56170"/>
            </a:xfrm>
            <a:custGeom>
              <a:avLst/>
              <a:gdLst/>
              <a:ahLst/>
              <a:cxnLst/>
              <a:rect l="l" t="t" r="r" b="b"/>
              <a:pathLst>
                <a:path w="2642" h="2139" extrusionOk="0">
                  <a:moveTo>
                    <a:pt x="1021" y="0"/>
                  </a:moveTo>
                  <a:cubicBezTo>
                    <a:pt x="938" y="0"/>
                    <a:pt x="856" y="47"/>
                    <a:pt x="824" y="129"/>
                  </a:cubicBezTo>
                  <a:cubicBezTo>
                    <a:pt x="766" y="234"/>
                    <a:pt x="699" y="330"/>
                    <a:pt x="623" y="416"/>
                  </a:cubicBezTo>
                  <a:cubicBezTo>
                    <a:pt x="584" y="454"/>
                    <a:pt x="556" y="483"/>
                    <a:pt x="517" y="521"/>
                  </a:cubicBezTo>
                  <a:cubicBezTo>
                    <a:pt x="403" y="627"/>
                    <a:pt x="269" y="713"/>
                    <a:pt x="125" y="780"/>
                  </a:cubicBezTo>
                  <a:cubicBezTo>
                    <a:pt x="48" y="828"/>
                    <a:pt x="1" y="914"/>
                    <a:pt x="10" y="1009"/>
                  </a:cubicBezTo>
                  <a:cubicBezTo>
                    <a:pt x="87" y="1593"/>
                    <a:pt x="537" y="2053"/>
                    <a:pt x="1120" y="2139"/>
                  </a:cubicBezTo>
                  <a:cubicBezTo>
                    <a:pt x="814" y="1957"/>
                    <a:pt x="642" y="1632"/>
                    <a:pt x="661" y="1277"/>
                  </a:cubicBezTo>
                  <a:lnTo>
                    <a:pt x="661" y="971"/>
                  </a:lnTo>
                  <a:cubicBezTo>
                    <a:pt x="709" y="933"/>
                    <a:pt x="757" y="895"/>
                    <a:pt x="805" y="847"/>
                  </a:cubicBezTo>
                  <a:cubicBezTo>
                    <a:pt x="929" y="741"/>
                    <a:pt x="1034" y="617"/>
                    <a:pt x="1120" y="474"/>
                  </a:cubicBezTo>
                  <a:cubicBezTo>
                    <a:pt x="1541" y="607"/>
                    <a:pt x="1934" y="818"/>
                    <a:pt x="2269" y="1105"/>
                  </a:cubicBezTo>
                  <a:cubicBezTo>
                    <a:pt x="2317" y="1134"/>
                    <a:pt x="2412" y="1230"/>
                    <a:pt x="2537" y="1344"/>
                  </a:cubicBezTo>
                  <a:cubicBezTo>
                    <a:pt x="2594" y="1220"/>
                    <a:pt x="2623" y="1086"/>
                    <a:pt x="2632" y="942"/>
                  </a:cubicBezTo>
                  <a:cubicBezTo>
                    <a:pt x="2642" y="875"/>
                    <a:pt x="2613" y="818"/>
                    <a:pt x="2565" y="770"/>
                  </a:cubicBezTo>
                  <a:cubicBezTo>
                    <a:pt x="2125" y="407"/>
                    <a:pt x="1618" y="148"/>
                    <a:pt x="1063" y="5"/>
                  </a:cubicBezTo>
                  <a:cubicBezTo>
                    <a:pt x="1049" y="2"/>
                    <a:pt x="1035" y="0"/>
                    <a:pt x="102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89"/>
            <p:cNvSpPr/>
            <p:nvPr/>
          </p:nvSpPr>
          <p:spPr>
            <a:xfrm>
              <a:off x="7980773" y="2748228"/>
              <a:ext cx="23135" cy="38733"/>
            </a:xfrm>
            <a:custGeom>
              <a:avLst/>
              <a:gdLst/>
              <a:ahLst/>
              <a:cxnLst/>
              <a:rect l="l" t="t" r="r" b="b"/>
              <a:pathLst>
                <a:path w="881" h="1475" extrusionOk="0">
                  <a:moveTo>
                    <a:pt x="134" y="0"/>
                  </a:moveTo>
                  <a:cubicBezTo>
                    <a:pt x="48" y="115"/>
                    <a:pt x="0" y="249"/>
                    <a:pt x="0" y="393"/>
                  </a:cubicBezTo>
                  <a:lnTo>
                    <a:pt x="0" y="1254"/>
                  </a:lnTo>
                  <a:cubicBezTo>
                    <a:pt x="0" y="1379"/>
                    <a:pt x="96" y="1474"/>
                    <a:pt x="220" y="1474"/>
                  </a:cubicBezTo>
                  <a:lnTo>
                    <a:pt x="881" y="1474"/>
                  </a:lnTo>
                  <a:lnTo>
                    <a:pt x="881" y="804"/>
                  </a:lnTo>
                  <a:cubicBezTo>
                    <a:pt x="881" y="670"/>
                    <a:pt x="823" y="546"/>
                    <a:pt x="718" y="469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89"/>
            <p:cNvSpPr/>
            <p:nvPr/>
          </p:nvSpPr>
          <p:spPr>
            <a:xfrm>
              <a:off x="8061680" y="2748228"/>
              <a:ext cx="23161" cy="38733"/>
            </a:xfrm>
            <a:custGeom>
              <a:avLst/>
              <a:gdLst/>
              <a:ahLst/>
              <a:cxnLst/>
              <a:rect l="l" t="t" r="r" b="b"/>
              <a:pathLst>
                <a:path w="882" h="1475" extrusionOk="0">
                  <a:moveTo>
                    <a:pt x="747" y="0"/>
                  </a:moveTo>
                  <a:lnTo>
                    <a:pt x="164" y="469"/>
                  </a:lnTo>
                  <a:cubicBezTo>
                    <a:pt x="58" y="546"/>
                    <a:pt x="1" y="670"/>
                    <a:pt x="1" y="804"/>
                  </a:cubicBezTo>
                  <a:lnTo>
                    <a:pt x="1" y="1474"/>
                  </a:lnTo>
                  <a:lnTo>
                    <a:pt x="661" y="1474"/>
                  </a:lnTo>
                  <a:cubicBezTo>
                    <a:pt x="786" y="1474"/>
                    <a:pt x="881" y="1379"/>
                    <a:pt x="881" y="1254"/>
                  </a:cubicBezTo>
                  <a:lnTo>
                    <a:pt x="881" y="393"/>
                  </a:lnTo>
                  <a:cubicBezTo>
                    <a:pt x="881" y="249"/>
                    <a:pt x="834" y="115"/>
                    <a:pt x="74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89"/>
            <p:cNvSpPr/>
            <p:nvPr/>
          </p:nvSpPr>
          <p:spPr>
            <a:xfrm>
              <a:off x="8101411" y="2428802"/>
              <a:ext cx="103806" cy="103832"/>
            </a:xfrm>
            <a:custGeom>
              <a:avLst/>
              <a:gdLst/>
              <a:ahLst/>
              <a:cxnLst/>
              <a:rect l="l" t="t" r="r" b="b"/>
              <a:pathLst>
                <a:path w="3953" h="3954" extrusionOk="0">
                  <a:moveTo>
                    <a:pt x="1971" y="1"/>
                  </a:moveTo>
                  <a:cubicBezTo>
                    <a:pt x="1110" y="1"/>
                    <a:pt x="469" y="690"/>
                    <a:pt x="412" y="1541"/>
                  </a:cubicBezTo>
                  <a:cubicBezTo>
                    <a:pt x="354" y="2144"/>
                    <a:pt x="230" y="2757"/>
                    <a:pt x="38" y="3341"/>
                  </a:cubicBezTo>
                  <a:cubicBezTo>
                    <a:pt x="0" y="3446"/>
                    <a:pt x="48" y="3570"/>
                    <a:pt x="163" y="3618"/>
                  </a:cubicBezTo>
                  <a:cubicBezTo>
                    <a:pt x="526" y="3781"/>
                    <a:pt x="909" y="3896"/>
                    <a:pt x="1311" y="3953"/>
                  </a:cubicBezTo>
                  <a:lnTo>
                    <a:pt x="2651" y="3953"/>
                  </a:lnTo>
                  <a:cubicBezTo>
                    <a:pt x="3053" y="3896"/>
                    <a:pt x="3436" y="3781"/>
                    <a:pt x="3799" y="3618"/>
                  </a:cubicBezTo>
                  <a:cubicBezTo>
                    <a:pt x="3905" y="3570"/>
                    <a:pt x="3953" y="3446"/>
                    <a:pt x="3914" y="3341"/>
                  </a:cubicBezTo>
                  <a:cubicBezTo>
                    <a:pt x="3723" y="2757"/>
                    <a:pt x="3598" y="2144"/>
                    <a:pt x="3541" y="1541"/>
                  </a:cubicBezTo>
                  <a:cubicBezTo>
                    <a:pt x="3484" y="690"/>
                    <a:pt x="2842" y="1"/>
                    <a:pt x="1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89"/>
            <p:cNvSpPr/>
            <p:nvPr/>
          </p:nvSpPr>
          <p:spPr>
            <a:xfrm>
              <a:off x="8129536" y="2428802"/>
              <a:ext cx="75944" cy="103832"/>
            </a:xfrm>
            <a:custGeom>
              <a:avLst/>
              <a:gdLst/>
              <a:ahLst/>
              <a:cxnLst/>
              <a:rect l="l" t="t" r="r" b="b"/>
              <a:pathLst>
                <a:path w="2892" h="3954" extrusionOk="0">
                  <a:moveTo>
                    <a:pt x="900" y="1"/>
                  </a:moveTo>
                  <a:cubicBezTo>
                    <a:pt x="240" y="1"/>
                    <a:pt x="1" y="900"/>
                    <a:pt x="575" y="1245"/>
                  </a:cubicBezTo>
                  <a:cubicBezTo>
                    <a:pt x="594" y="1254"/>
                    <a:pt x="613" y="1264"/>
                    <a:pt x="633" y="1274"/>
                  </a:cubicBezTo>
                  <a:lnTo>
                    <a:pt x="1130" y="3953"/>
                  </a:lnTo>
                  <a:lnTo>
                    <a:pt x="1580" y="3953"/>
                  </a:lnTo>
                  <a:cubicBezTo>
                    <a:pt x="1972" y="3896"/>
                    <a:pt x="2365" y="3781"/>
                    <a:pt x="2728" y="3618"/>
                  </a:cubicBezTo>
                  <a:cubicBezTo>
                    <a:pt x="2834" y="3570"/>
                    <a:pt x="2891" y="3446"/>
                    <a:pt x="2843" y="3341"/>
                  </a:cubicBezTo>
                  <a:cubicBezTo>
                    <a:pt x="2652" y="2757"/>
                    <a:pt x="2527" y="2144"/>
                    <a:pt x="2480" y="1541"/>
                  </a:cubicBezTo>
                  <a:cubicBezTo>
                    <a:pt x="2413" y="690"/>
                    <a:pt x="1771" y="1"/>
                    <a:pt x="9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89"/>
            <p:cNvSpPr/>
            <p:nvPr/>
          </p:nvSpPr>
          <p:spPr>
            <a:xfrm>
              <a:off x="8100650" y="2507214"/>
              <a:ext cx="104068" cy="80960"/>
            </a:xfrm>
            <a:custGeom>
              <a:avLst/>
              <a:gdLst/>
              <a:ahLst/>
              <a:cxnLst/>
              <a:rect l="l" t="t" r="r" b="b"/>
              <a:pathLst>
                <a:path w="3963" h="3083" extrusionOk="0">
                  <a:moveTo>
                    <a:pt x="1321" y="1"/>
                  </a:moveTo>
                  <a:lnTo>
                    <a:pt x="1321" y="661"/>
                  </a:lnTo>
                  <a:cubicBezTo>
                    <a:pt x="1321" y="824"/>
                    <a:pt x="1235" y="977"/>
                    <a:pt x="1082" y="1053"/>
                  </a:cubicBezTo>
                  <a:lnTo>
                    <a:pt x="364" y="1417"/>
                  </a:lnTo>
                  <a:cubicBezTo>
                    <a:pt x="144" y="1522"/>
                    <a:pt x="0" y="1752"/>
                    <a:pt x="0" y="2001"/>
                  </a:cubicBezTo>
                  <a:lnTo>
                    <a:pt x="0" y="2862"/>
                  </a:lnTo>
                  <a:cubicBezTo>
                    <a:pt x="0" y="2986"/>
                    <a:pt x="106" y="3082"/>
                    <a:pt x="220" y="3082"/>
                  </a:cubicBezTo>
                  <a:lnTo>
                    <a:pt x="3742" y="3082"/>
                  </a:lnTo>
                  <a:cubicBezTo>
                    <a:pt x="3867" y="3082"/>
                    <a:pt x="3962" y="2986"/>
                    <a:pt x="3962" y="2862"/>
                  </a:cubicBezTo>
                  <a:lnTo>
                    <a:pt x="3962" y="2001"/>
                  </a:lnTo>
                  <a:cubicBezTo>
                    <a:pt x="3962" y="1752"/>
                    <a:pt x="3819" y="1522"/>
                    <a:pt x="3599" y="1417"/>
                  </a:cubicBezTo>
                  <a:lnTo>
                    <a:pt x="2881" y="1053"/>
                  </a:lnTo>
                  <a:cubicBezTo>
                    <a:pt x="2728" y="977"/>
                    <a:pt x="2642" y="824"/>
                    <a:pt x="2642" y="661"/>
                  </a:cubicBezTo>
                  <a:lnTo>
                    <a:pt x="26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89"/>
            <p:cNvSpPr/>
            <p:nvPr/>
          </p:nvSpPr>
          <p:spPr>
            <a:xfrm>
              <a:off x="8135076" y="2507214"/>
              <a:ext cx="35215" cy="23161"/>
            </a:xfrm>
            <a:custGeom>
              <a:avLst/>
              <a:gdLst/>
              <a:ahLst/>
              <a:cxnLst/>
              <a:rect l="l" t="t" r="r" b="b"/>
              <a:pathLst>
                <a:path w="1341" h="882" extrusionOk="0">
                  <a:moveTo>
                    <a:pt x="10" y="1"/>
                  </a:moveTo>
                  <a:lnTo>
                    <a:pt x="10" y="661"/>
                  </a:lnTo>
                  <a:cubicBezTo>
                    <a:pt x="10" y="690"/>
                    <a:pt x="10" y="718"/>
                    <a:pt x="0" y="747"/>
                  </a:cubicBezTo>
                  <a:cubicBezTo>
                    <a:pt x="211" y="833"/>
                    <a:pt x="441" y="881"/>
                    <a:pt x="670" y="881"/>
                  </a:cubicBezTo>
                  <a:cubicBezTo>
                    <a:pt x="900" y="881"/>
                    <a:pt x="1130" y="833"/>
                    <a:pt x="1340" y="747"/>
                  </a:cubicBezTo>
                  <a:cubicBezTo>
                    <a:pt x="1340" y="718"/>
                    <a:pt x="1331" y="690"/>
                    <a:pt x="1331" y="661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89"/>
            <p:cNvSpPr/>
            <p:nvPr/>
          </p:nvSpPr>
          <p:spPr>
            <a:xfrm>
              <a:off x="8100650" y="2537623"/>
              <a:ext cx="104068" cy="50551"/>
            </a:xfrm>
            <a:custGeom>
              <a:avLst/>
              <a:gdLst/>
              <a:ahLst/>
              <a:cxnLst/>
              <a:rect l="l" t="t" r="r" b="b"/>
              <a:pathLst>
                <a:path w="3963" h="1925" extrusionOk="0">
                  <a:moveTo>
                    <a:pt x="871" y="1"/>
                  </a:moveTo>
                  <a:lnTo>
                    <a:pt x="364" y="259"/>
                  </a:lnTo>
                  <a:cubicBezTo>
                    <a:pt x="144" y="364"/>
                    <a:pt x="0" y="594"/>
                    <a:pt x="0" y="843"/>
                  </a:cubicBezTo>
                  <a:lnTo>
                    <a:pt x="0" y="1704"/>
                  </a:lnTo>
                  <a:cubicBezTo>
                    <a:pt x="0" y="1828"/>
                    <a:pt x="96" y="1924"/>
                    <a:pt x="220" y="1924"/>
                  </a:cubicBezTo>
                  <a:lnTo>
                    <a:pt x="3742" y="1924"/>
                  </a:lnTo>
                  <a:cubicBezTo>
                    <a:pt x="3867" y="1924"/>
                    <a:pt x="3962" y="1828"/>
                    <a:pt x="3962" y="1704"/>
                  </a:cubicBezTo>
                  <a:lnTo>
                    <a:pt x="3962" y="843"/>
                  </a:lnTo>
                  <a:cubicBezTo>
                    <a:pt x="3962" y="594"/>
                    <a:pt x="3819" y="364"/>
                    <a:pt x="3599" y="259"/>
                  </a:cubicBezTo>
                  <a:lnTo>
                    <a:pt x="3092" y="1"/>
                  </a:lnTo>
                  <a:cubicBezTo>
                    <a:pt x="2833" y="407"/>
                    <a:pt x="2407" y="611"/>
                    <a:pt x="1981" y="611"/>
                  </a:cubicBezTo>
                  <a:cubicBezTo>
                    <a:pt x="1555" y="611"/>
                    <a:pt x="1130" y="407"/>
                    <a:pt x="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89"/>
            <p:cNvSpPr/>
            <p:nvPr/>
          </p:nvSpPr>
          <p:spPr>
            <a:xfrm>
              <a:off x="8117981" y="2462047"/>
              <a:ext cx="69405" cy="56748"/>
            </a:xfrm>
            <a:custGeom>
              <a:avLst/>
              <a:gdLst/>
              <a:ahLst/>
              <a:cxnLst/>
              <a:rect l="l" t="t" r="r" b="b"/>
              <a:pathLst>
                <a:path w="2643" h="2161" extrusionOk="0">
                  <a:moveTo>
                    <a:pt x="1017" y="0"/>
                  </a:moveTo>
                  <a:cubicBezTo>
                    <a:pt x="932" y="0"/>
                    <a:pt x="855" y="51"/>
                    <a:pt x="824" y="122"/>
                  </a:cubicBezTo>
                  <a:cubicBezTo>
                    <a:pt x="747" y="275"/>
                    <a:pt x="642" y="409"/>
                    <a:pt x="517" y="524"/>
                  </a:cubicBezTo>
                  <a:cubicBezTo>
                    <a:pt x="403" y="630"/>
                    <a:pt x="269" y="716"/>
                    <a:pt x="135" y="783"/>
                  </a:cubicBezTo>
                  <a:cubicBezTo>
                    <a:pt x="48" y="831"/>
                    <a:pt x="1" y="917"/>
                    <a:pt x="10" y="1012"/>
                  </a:cubicBezTo>
                  <a:cubicBezTo>
                    <a:pt x="96" y="1673"/>
                    <a:pt x="661" y="2161"/>
                    <a:pt x="1321" y="2161"/>
                  </a:cubicBezTo>
                  <a:cubicBezTo>
                    <a:pt x="1327" y="2161"/>
                    <a:pt x="1333" y="2161"/>
                    <a:pt x="1340" y="2161"/>
                  </a:cubicBezTo>
                  <a:cubicBezTo>
                    <a:pt x="2020" y="2161"/>
                    <a:pt x="2585" y="1628"/>
                    <a:pt x="2642" y="945"/>
                  </a:cubicBezTo>
                  <a:cubicBezTo>
                    <a:pt x="2642" y="878"/>
                    <a:pt x="2613" y="811"/>
                    <a:pt x="2565" y="773"/>
                  </a:cubicBezTo>
                  <a:cubicBezTo>
                    <a:pt x="2125" y="409"/>
                    <a:pt x="1618" y="151"/>
                    <a:pt x="1073" y="8"/>
                  </a:cubicBezTo>
                  <a:cubicBezTo>
                    <a:pt x="1054" y="2"/>
                    <a:pt x="1035" y="0"/>
                    <a:pt x="101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89"/>
            <p:cNvSpPr/>
            <p:nvPr/>
          </p:nvSpPr>
          <p:spPr>
            <a:xfrm>
              <a:off x="8117981" y="2462020"/>
              <a:ext cx="69405" cy="56275"/>
            </a:xfrm>
            <a:custGeom>
              <a:avLst/>
              <a:gdLst/>
              <a:ahLst/>
              <a:cxnLst/>
              <a:rect l="l" t="t" r="r" b="b"/>
              <a:pathLst>
                <a:path w="2643" h="2143" extrusionOk="0">
                  <a:moveTo>
                    <a:pt x="1012" y="0"/>
                  </a:moveTo>
                  <a:cubicBezTo>
                    <a:pt x="929" y="0"/>
                    <a:pt x="855" y="46"/>
                    <a:pt x="824" y="123"/>
                  </a:cubicBezTo>
                  <a:cubicBezTo>
                    <a:pt x="766" y="229"/>
                    <a:pt x="699" y="334"/>
                    <a:pt x="623" y="420"/>
                  </a:cubicBezTo>
                  <a:cubicBezTo>
                    <a:pt x="584" y="449"/>
                    <a:pt x="556" y="487"/>
                    <a:pt x="517" y="516"/>
                  </a:cubicBezTo>
                  <a:cubicBezTo>
                    <a:pt x="403" y="621"/>
                    <a:pt x="269" y="707"/>
                    <a:pt x="135" y="784"/>
                  </a:cubicBezTo>
                  <a:cubicBezTo>
                    <a:pt x="48" y="822"/>
                    <a:pt x="1" y="918"/>
                    <a:pt x="10" y="1013"/>
                  </a:cubicBezTo>
                  <a:cubicBezTo>
                    <a:pt x="87" y="1597"/>
                    <a:pt x="537" y="2057"/>
                    <a:pt x="1120" y="2143"/>
                  </a:cubicBezTo>
                  <a:cubicBezTo>
                    <a:pt x="824" y="1961"/>
                    <a:pt x="642" y="1626"/>
                    <a:pt x="661" y="1281"/>
                  </a:cubicBezTo>
                  <a:lnTo>
                    <a:pt x="661" y="966"/>
                  </a:lnTo>
                  <a:cubicBezTo>
                    <a:pt x="709" y="927"/>
                    <a:pt x="757" y="889"/>
                    <a:pt x="814" y="851"/>
                  </a:cubicBezTo>
                  <a:cubicBezTo>
                    <a:pt x="929" y="736"/>
                    <a:pt x="1034" y="611"/>
                    <a:pt x="1120" y="477"/>
                  </a:cubicBezTo>
                  <a:cubicBezTo>
                    <a:pt x="1541" y="602"/>
                    <a:pt x="1934" y="822"/>
                    <a:pt x="2269" y="1100"/>
                  </a:cubicBezTo>
                  <a:cubicBezTo>
                    <a:pt x="2317" y="1138"/>
                    <a:pt x="2412" y="1233"/>
                    <a:pt x="2537" y="1348"/>
                  </a:cubicBezTo>
                  <a:cubicBezTo>
                    <a:pt x="2594" y="1214"/>
                    <a:pt x="2623" y="1080"/>
                    <a:pt x="2632" y="946"/>
                  </a:cubicBezTo>
                  <a:cubicBezTo>
                    <a:pt x="2642" y="879"/>
                    <a:pt x="2613" y="812"/>
                    <a:pt x="2565" y="774"/>
                  </a:cubicBezTo>
                  <a:cubicBezTo>
                    <a:pt x="2125" y="410"/>
                    <a:pt x="1618" y="142"/>
                    <a:pt x="1073" y="9"/>
                  </a:cubicBezTo>
                  <a:cubicBezTo>
                    <a:pt x="1052" y="3"/>
                    <a:pt x="1032" y="0"/>
                    <a:pt x="101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89"/>
            <p:cNvSpPr/>
            <p:nvPr/>
          </p:nvSpPr>
          <p:spPr>
            <a:xfrm>
              <a:off x="8100650" y="2549440"/>
              <a:ext cx="23135" cy="38733"/>
            </a:xfrm>
            <a:custGeom>
              <a:avLst/>
              <a:gdLst/>
              <a:ahLst/>
              <a:cxnLst/>
              <a:rect l="l" t="t" r="r" b="b"/>
              <a:pathLst>
                <a:path w="881" h="1475" extrusionOk="0">
                  <a:moveTo>
                    <a:pt x="134" y="0"/>
                  </a:moveTo>
                  <a:cubicBezTo>
                    <a:pt x="48" y="115"/>
                    <a:pt x="0" y="249"/>
                    <a:pt x="0" y="393"/>
                  </a:cubicBezTo>
                  <a:lnTo>
                    <a:pt x="0" y="1254"/>
                  </a:lnTo>
                  <a:cubicBezTo>
                    <a:pt x="0" y="1378"/>
                    <a:pt x="96" y="1474"/>
                    <a:pt x="220" y="1474"/>
                  </a:cubicBezTo>
                  <a:lnTo>
                    <a:pt x="881" y="1474"/>
                  </a:lnTo>
                  <a:lnTo>
                    <a:pt x="881" y="804"/>
                  </a:lnTo>
                  <a:cubicBezTo>
                    <a:pt x="881" y="670"/>
                    <a:pt x="823" y="546"/>
                    <a:pt x="718" y="469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89"/>
            <p:cNvSpPr/>
            <p:nvPr/>
          </p:nvSpPr>
          <p:spPr>
            <a:xfrm>
              <a:off x="8181557" y="2549440"/>
              <a:ext cx="23161" cy="38733"/>
            </a:xfrm>
            <a:custGeom>
              <a:avLst/>
              <a:gdLst/>
              <a:ahLst/>
              <a:cxnLst/>
              <a:rect l="l" t="t" r="r" b="b"/>
              <a:pathLst>
                <a:path w="882" h="1475" extrusionOk="0">
                  <a:moveTo>
                    <a:pt x="747" y="0"/>
                  </a:moveTo>
                  <a:lnTo>
                    <a:pt x="164" y="469"/>
                  </a:lnTo>
                  <a:cubicBezTo>
                    <a:pt x="58" y="546"/>
                    <a:pt x="1" y="670"/>
                    <a:pt x="1" y="804"/>
                  </a:cubicBezTo>
                  <a:lnTo>
                    <a:pt x="1" y="1474"/>
                  </a:lnTo>
                  <a:lnTo>
                    <a:pt x="661" y="1474"/>
                  </a:lnTo>
                  <a:cubicBezTo>
                    <a:pt x="786" y="1474"/>
                    <a:pt x="881" y="1378"/>
                    <a:pt x="881" y="1254"/>
                  </a:cubicBezTo>
                  <a:lnTo>
                    <a:pt x="881" y="393"/>
                  </a:lnTo>
                  <a:cubicBezTo>
                    <a:pt x="881" y="249"/>
                    <a:pt x="834" y="115"/>
                    <a:pt x="7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89"/>
            <p:cNvSpPr/>
            <p:nvPr/>
          </p:nvSpPr>
          <p:spPr>
            <a:xfrm>
              <a:off x="8082136" y="2607869"/>
              <a:ext cx="144351" cy="115728"/>
            </a:xfrm>
            <a:custGeom>
              <a:avLst/>
              <a:gdLst/>
              <a:ahLst/>
              <a:cxnLst/>
              <a:rect l="l" t="t" r="r" b="b"/>
              <a:pathLst>
                <a:path w="5497" h="4407" extrusionOk="0">
                  <a:moveTo>
                    <a:pt x="2744" y="0"/>
                  </a:moveTo>
                  <a:cubicBezTo>
                    <a:pt x="2634" y="0"/>
                    <a:pt x="2524" y="72"/>
                    <a:pt x="2524" y="216"/>
                  </a:cubicBezTo>
                  <a:lnTo>
                    <a:pt x="2524" y="2522"/>
                  </a:lnTo>
                  <a:lnTo>
                    <a:pt x="208" y="3996"/>
                  </a:lnTo>
                  <a:cubicBezTo>
                    <a:pt x="1" y="4131"/>
                    <a:pt x="132" y="4406"/>
                    <a:pt x="325" y="4406"/>
                  </a:cubicBezTo>
                  <a:cubicBezTo>
                    <a:pt x="364" y="4406"/>
                    <a:pt x="405" y="4395"/>
                    <a:pt x="447" y="4369"/>
                  </a:cubicBezTo>
                  <a:lnTo>
                    <a:pt x="2753" y="2905"/>
                  </a:lnTo>
                  <a:lnTo>
                    <a:pt x="5050" y="4369"/>
                  </a:lnTo>
                  <a:cubicBezTo>
                    <a:pt x="5092" y="4395"/>
                    <a:pt x="5133" y="4406"/>
                    <a:pt x="5172" y="4406"/>
                  </a:cubicBezTo>
                  <a:cubicBezTo>
                    <a:pt x="5366" y="4406"/>
                    <a:pt x="5497" y="4131"/>
                    <a:pt x="5289" y="3996"/>
                  </a:cubicBezTo>
                  <a:lnTo>
                    <a:pt x="5280" y="3996"/>
                  </a:lnTo>
                  <a:lnTo>
                    <a:pt x="2964" y="2522"/>
                  </a:lnTo>
                  <a:lnTo>
                    <a:pt x="2964" y="216"/>
                  </a:lnTo>
                  <a:cubicBezTo>
                    <a:pt x="2964" y="72"/>
                    <a:pt x="2854" y="0"/>
                    <a:pt x="274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0" name="Google Shape;13560;p89"/>
          <p:cNvGrpSpPr/>
          <p:nvPr/>
        </p:nvGrpSpPr>
        <p:grpSpPr>
          <a:xfrm>
            <a:off x="4886058" y="4291240"/>
            <a:ext cx="346343" cy="343953"/>
            <a:chOff x="4886058" y="4291240"/>
            <a:chExt cx="346343" cy="343953"/>
          </a:xfrm>
        </p:grpSpPr>
        <p:sp>
          <p:nvSpPr>
            <p:cNvPr id="13561" name="Google Shape;13561;p89"/>
            <p:cNvSpPr/>
            <p:nvPr/>
          </p:nvSpPr>
          <p:spPr>
            <a:xfrm>
              <a:off x="5133611" y="4474508"/>
              <a:ext cx="40493" cy="39994"/>
            </a:xfrm>
            <a:custGeom>
              <a:avLst/>
              <a:gdLst/>
              <a:ahLst/>
              <a:cxnLst/>
              <a:rect l="l" t="t" r="r" b="b"/>
              <a:pathLst>
                <a:path w="1542" h="1523" extrusionOk="0">
                  <a:moveTo>
                    <a:pt x="0" y="1"/>
                  </a:moveTo>
                  <a:lnTo>
                    <a:pt x="977" y="1522"/>
                  </a:lnTo>
                  <a:lnTo>
                    <a:pt x="1541" y="1522"/>
                  </a:lnTo>
                  <a:cubicBezTo>
                    <a:pt x="1532" y="680"/>
                    <a:pt x="843" y="1"/>
                    <a:pt x="0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89"/>
            <p:cNvSpPr/>
            <p:nvPr/>
          </p:nvSpPr>
          <p:spPr>
            <a:xfrm>
              <a:off x="5093407" y="4474508"/>
              <a:ext cx="66123" cy="39994"/>
            </a:xfrm>
            <a:custGeom>
              <a:avLst/>
              <a:gdLst/>
              <a:ahLst/>
              <a:cxnLst/>
              <a:rect l="l" t="t" r="r" b="b"/>
              <a:pathLst>
                <a:path w="2518" h="1523" extrusionOk="0">
                  <a:moveTo>
                    <a:pt x="1531" y="1"/>
                  </a:moveTo>
                  <a:cubicBezTo>
                    <a:pt x="689" y="1"/>
                    <a:pt x="10" y="680"/>
                    <a:pt x="0" y="1522"/>
                  </a:cubicBezTo>
                  <a:lnTo>
                    <a:pt x="2517" y="1522"/>
                  </a:lnTo>
                  <a:cubicBezTo>
                    <a:pt x="2508" y="680"/>
                    <a:pt x="2067" y="1"/>
                    <a:pt x="153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89"/>
            <p:cNvSpPr/>
            <p:nvPr/>
          </p:nvSpPr>
          <p:spPr>
            <a:xfrm>
              <a:off x="5133112" y="4408674"/>
              <a:ext cx="22137" cy="43986"/>
            </a:xfrm>
            <a:custGeom>
              <a:avLst/>
              <a:gdLst/>
              <a:ahLst/>
              <a:cxnLst/>
              <a:rect l="l" t="t" r="r" b="b"/>
              <a:pathLst>
                <a:path w="843" h="1675" extrusionOk="0">
                  <a:moveTo>
                    <a:pt x="0" y="0"/>
                  </a:moveTo>
                  <a:lnTo>
                    <a:pt x="0" y="1675"/>
                  </a:lnTo>
                  <a:cubicBezTo>
                    <a:pt x="469" y="1675"/>
                    <a:pt x="842" y="1302"/>
                    <a:pt x="842" y="842"/>
                  </a:cubicBezTo>
                  <a:cubicBezTo>
                    <a:pt x="842" y="373"/>
                    <a:pt x="469" y="0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89"/>
            <p:cNvSpPr/>
            <p:nvPr/>
          </p:nvSpPr>
          <p:spPr>
            <a:xfrm>
              <a:off x="4985084" y="4474508"/>
              <a:ext cx="40493" cy="39994"/>
            </a:xfrm>
            <a:custGeom>
              <a:avLst/>
              <a:gdLst/>
              <a:ahLst/>
              <a:cxnLst/>
              <a:rect l="l" t="t" r="r" b="b"/>
              <a:pathLst>
                <a:path w="1542" h="1523" extrusionOk="0">
                  <a:moveTo>
                    <a:pt x="0" y="1"/>
                  </a:moveTo>
                  <a:lnTo>
                    <a:pt x="976" y="1522"/>
                  </a:lnTo>
                  <a:lnTo>
                    <a:pt x="1541" y="1522"/>
                  </a:lnTo>
                  <a:cubicBezTo>
                    <a:pt x="1532" y="680"/>
                    <a:pt x="842" y="1"/>
                    <a:pt x="0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89"/>
            <p:cNvSpPr/>
            <p:nvPr/>
          </p:nvSpPr>
          <p:spPr>
            <a:xfrm>
              <a:off x="4944880" y="4474508"/>
              <a:ext cx="66123" cy="39994"/>
            </a:xfrm>
            <a:custGeom>
              <a:avLst/>
              <a:gdLst/>
              <a:ahLst/>
              <a:cxnLst/>
              <a:rect l="l" t="t" r="r" b="b"/>
              <a:pathLst>
                <a:path w="2518" h="1523" extrusionOk="0">
                  <a:moveTo>
                    <a:pt x="1531" y="1"/>
                  </a:moveTo>
                  <a:cubicBezTo>
                    <a:pt x="689" y="1"/>
                    <a:pt x="10" y="680"/>
                    <a:pt x="0" y="1522"/>
                  </a:cubicBezTo>
                  <a:lnTo>
                    <a:pt x="2517" y="1522"/>
                  </a:lnTo>
                  <a:cubicBezTo>
                    <a:pt x="2507" y="680"/>
                    <a:pt x="2067" y="1"/>
                    <a:pt x="153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89"/>
            <p:cNvSpPr/>
            <p:nvPr/>
          </p:nvSpPr>
          <p:spPr>
            <a:xfrm>
              <a:off x="4984585" y="4408674"/>
              <a:ext cx="22137" cy="43986"/>
            </a:xfrm>
            <a:custGeom>
              <a:avLst/>
              <a:gdLst/>
              <a:ahLst/>
              <a:cxnLst/>
              <a:rect l="l" t="t" r="r" b="b"/>
              <a:pathLst>
                <a:path w="843" h="1675" extrusionOk="0">
                  <a:moveTo>
                    <a:pt x="0" y="0"/>
                  </a:moveTo>
                  <a:lnTo>
                    <a:pt x="0" y="1675"/>
                  </a:lnTo>
                  <a:cubicBezTo>
                    <a:pt x="469" y="1675"/>
                    <a:pt x="842" y="1302"/>
                    <a:pt x="842" y="842"/>
                  </a:cubicBezTo>
                  <a:cubicBezTo>
                    <a:pt x="842" y="373"/>
                    <a:pt x="469" y="0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89"/>
            <p:cNvSpPr/>
            <p:nvPr/>
          </p:nvSpPr>
          <p:spPr>
            <a:xfrm>
              <a:off x="5059479" y="4476530"/>
              <a:ext cx="54043" cy="54043"/>
            </a:xfrm>
            <a:custGeom>
              <a:avLst/>
              <a:gdLst/>
              <a:ahLst/>
              <a:cxnLst/>
              <a:rect l="l" t="t" r="r" b="b"/>
              <a:pathLst>
                <a:path w="2058" h="2058" extrusionOk="0">
                  <a:moveTo>
                    <a:pt x="0" y="0"/>
                  </a:moveTo>
                  <a:lnTo>
                    <a:pt x="1225" y="2058"/>
                  </a:lnTo>
                  <a:lnTo>
                    <a:pt x="2058" y="2058"/>
                  </a:lnTo>
                  <a:cubicBezTo>
                    <a:pt x="2058" y="919"/>
                    <a:pt x="1139" y="0"/>
                    <a:pt x="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89"/>
            <p:cNvSpPr/>
            <p:nvPr/>
          </p:nvSpPr>
          <p:spPr>
            <a:xfrm>
              <a:off x="5005436" y="4476530"/>
              <a:ext cx="86238" cy="54043"/>
            </a:xfrm>
            <a:custGeom>
              <a:avLst/>
              <a:gdLst/>
              <a:ahLst/>
              <a:cxnLst/>
              <a:rect l="l" t="t" r="r" b="b"/>
              <a:pathLst>
                <a:path w="3284" h="2058" extrusionOk="0">
                  <a:moveTo>
                    <a:pt x="2058" y="0"/>
                  </a:moveTo>
                  <a:cubicBezTo>
                    <a:pt x="919" y="0"/>
                    <a:pt x="0" y="919"/>
                    <a:pt x="0" y="2058"/>
                  </a:cubicBezTo>
                  <a:lnTo>
                    <a:pt x="3283" y="2058"/>
                  </a:lnTo>
                  <a:cubicBezTo>
                    <a:pt x="3283" y="928"/>
                    <a:pt x="2728" y="0"/>
                    <a:pt x="20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89"/>
            <p:cNvSpPr/>
            <p:nvPr/>
          </p:nvSpPr>
          <p:spPr>
            <a:xfrm>
              <a:off x="5059715" y="4394835"/>
              <a:ext cx="29936" cy="59847"/>
            </a:xfrm>
            <a:custGeom>
              <a:avLst/>
              <a:gdLst/>
              <a:ahLst/>
              <a:cxnLst/>
              <a:rect l="l" t="t" r="r" b="b"/>
              <a:pathLst>
                <a:path w="1140" h="2279" extrusionOk="0">
                  <a:moveTo>
                    <a:pt x="1" y="1"/>
                  </a:moveTo>
                  <a:lnTo>
                    <a:pt x="1" y="2278"/>
                  </a:lnTo>
                  <a:cubicBezTo>
                    <a:pt x="632" y="2278"/>
                    <a:pt x="1140" y="1771"/>
                    <a:pt x="1140" y="1140"/>
                  </a:cubicBezTo>
                  <a:cubicBezTo>
                    <a:pt x="1140" y="518"/>
                    <a:pt x="632" y="1"/>
                    <a:pt x="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89"/>
            <p:cNvSpPr/>
            <p:nvPr/>
          </p:nvSpPr>
          <p:spPr>
            <a:xfrm>
              <a:off x="5029070" y="4394835"/>
              <a:ext cx="45509" cy="59847"/>
            </a:xfrm>
            <a:custGeom>
              <a:avLst/>
              <a:gdLst/>
              <a:ahLst/>
              <a:cxnLst/>
              <a:rect l="l" t="t" r="r" b="b"/>
              <a:pathLst>
                <a:path w="1733" h="2279" extrusionOk="0">
                  <a:moveTo>
                    <a:pt x="1139" y="1"/>
                  </a:moveTo>
                  <a:cubicBezTo>
                    <a:pt x="517" y="1"/>
                    <a:pt x="0" y="518"/>
                    <a:pt x="0" y="1140"/>
                  </a:cubicBezTo>
                  <a:cubicBezTo>
                    <a:pt x="0" y="1771"/>
                    <a:pt x="517" y="2278"/>
                    <a:pt x="1139" y="2278"/>
                  </a:cubicBezTo>
                  <a:lnTo>
                    <a:pt x="1168" y="2278"/>
                  </a:lnTo>
                  <a:cubicBezTo>
                    <a:pt x="1483" y="2259"/>
                    <a:pt x="1732" y="1762"/>
                    <a:pt x="1732" y="1140"/>
                  </a:cubicBezTo>
                  <a:cubicBezTo>
                    <a:pt x="1732" y="527"/>
                    <a:pt x="1483" y="20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89"/>
            <p:cNvSpPr/>
            <p:nvPr/>
          </p:nvSpPr>
          <p:spPr>
            <a:xfrm>
              <a:off x="4962711" y="4408674"/>
              <a:ext cx="29175" cy="43986"/>
            </a:xfrm>
            <a:custGeom>
              <a:avLst/>
              <a:gdLst/>
              <a:ahLst/>
              <a:cxnLst/>
              <a:rect l="l" t="t" r="r" b="b"/>
              <a:pathLst>
                <a:path w="1111" h="1675" extrusionOk="0">
                  <a:moveTo>
                    <a:pt x="833" y="0"/>
                  </a:moveTo>
                  <a:cubicBezTo>
                    <a:pt x="374" y="0"/>
                    <a:pt x="1" y="373"/>
                    <a:pt x="1" y="842"/>
                  </a:cubicBezTo>
                  <a:cubicBezTo>
                    <a:pt x="1" y="1302"/>
                    <a:pt x="374" y="1675"/>
                    <a:pt x="833" y="1675"/>
                  </a:cubicBezTo>
                  <a:cubicBezTo>
                    <a:pt x="996" y="1675"/>
                    <a:pt x="1111" y="1302"/>
                    <a:pt x="1111" y="842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89"/>
            <p:cNvSpPr/>
            <p:nvPr/>
          </p:nvSpPr>
          <p:spPr>
            <a:xfrm>
              <a:off x="5111237" y="4408674"/>
              <a:ext cx="29175" cy="43986"/>
            </a:xfrm>
            <a:custGeom>
              <a:avLst/>
              <a:gdLst/>
              <a:ahLst/>
              <a:cxnLst/>
              <a:rect l="l" t="t" r="r" b="b"/>
              <a:pathLst>
                <a:path w="1111" h="1675" extrusionOk="0">
                  <a:moveTo>
                    <a:pt x="833" y="0"/>
                  </a:moveTo>
                  <a:cubicBezTo>
                    <a:pt x="374" y="0"/>
                    <a:pt x="1" y="373"/>
                    <a:pt x="1" y="842"/>
                  </a:cubicBezTo>
                  <a:cubicBezTo>
                    <a:pt x="1" y="1302"/>
                    <a:pt x="374" y="1675"/>
                    <a:pt x="833" y="1675"/>
                  </a:cubicBezTo>
                  <a:cubicBezTo>
                    <a:pt x="996" y="1675"/>
                    <a:pt x="1111" y="1302"/>
                    <a:pt x="1111" y="842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89"/>
            <p:cNvSpPr/>
            <p:nvPr/>
          </p:nvSpPr>
          <p:spPr>
            <a:xfrm>
              <a:off x="4886058" y="4291240"/>
              <a:ext cx="346343" cy="343953"/>
            </a:xfrm>
            <a:custGeom>
              <a:avLst/>
              <a:gdLst/>
              <a:ahLst/>
              <a:cxnLst/>
              <a:rect l="l" t="t" r="r" b="b"/>
              <a:pathLst>
                <a:path w="13189" h="13098" extrusionOk="0">
                  <a:moveTo>
                    <a:pt x="6815" y="1123"/>
                  </a:moveTo>
                  <a:cubicBezTo>
                    <a:pt x="9638" y="1237"/>
                    <a:pt x="11896" y="3506"/>
                    <a:pt x="12011" y="6329"/>
                  </a:cubicBezTo>
                  <a:lnTo>
                    <a:pt x="11514" y="6329"/>
                  </a:lnTo>
                  <a:cubicBezTo>
                    <a:pt x="11505" y="6328"/>
                    <a:pt x="11496" y="6327"/>
                    <a:pt x="11488" y="6327"/>
                  </a:cubicBezTo>
                  <a:cubicBezTo>
                    <a:pt x="11223" y="6327"/>
                    <a:pt x="11226" y="6750"/>
                    <a:pt x="11496" y="6750"/>
                  </a:cubicBezTo>
                  <a:cubicBezTo>
                    <a:pt x="11502" y="6750"/>
                    <a:pt x="11508" y="6750"/>
                    <a:pt x="11514" y="6750"/>
                  </a:cubicBezTo>
                  <a:lnTo>
                    <a:pt x="12011" y="6750"/>
                  </a:lnTo>
                  <a:cubicBezTo>
                    <a:pt x="11896" y="9573"/>
                    <a:pt x="9638" y="11832"/>
                    <a:pt x="6815" y="11946"/>
                  </a:cubicBezTo>
                  <a:lnTo>
                    <a:pt x="6805" y="11946"/>
                  </a:lnTo>
                  <a:lnTo>
                    <a:pt x="6805" y="11449"/>
                  </a:lnTo>
                  <a:cubicBezTo>
                    <a:pt x="6819" y="11300"/>
                    <a:pt x="6709" y="11226"/>
                    <a:pt x="6599" y="11226"/>
                  </a:cubicBezTo>
                  <a:cubicBezTo>
                    <a:pt x="6489" y="11226"/>
                    <a:pt x="6379" y="11300"/>
                    <a:pt x="6394" y="11449"/>
                  </a:cubicBezTo>
                  <a:lnTo>
                    <a:pt x="6394" y="11946"/>
                  </a:lnTo>
                  <a:cubicBezTo>
                    <a:pt x="3561" y="11832"/>
                    <a:pt x="1302" y="9573"/>
                    <a:pt x="1187" y="6750"/>
                  </a:cubicBezTo>
                  <a:lnTo>
                    <a:pt x="1695" y="6750"/>
                  </a:lnTo>
                  <a:cubicBezTo>
                    <a:pt x="1943" y="6721"/>
                    <a:pt x="1943" y="6348"/>
                    <a:pt x="1695" y="6329"/>
                  </a:cubicBezTo>
                  <a:lnTo>
                    <a:pt x="1187" y="6329"/>
                  </a:lnTo>
                  <a:cubicBezTo>
                    <a:pt x="1302" y="3506"/>
                    <a:pt x="3570" y="1237"/>
                    <a:pt x="6394" y="1123"/>
                  </a:cubicBezTo>
                  <a:lnTo>
                    <a:pt x="6394" y="1620"/>
                  </a:lnTo>
                  <a:cubicBezTo>
                    <a:pt x="6403" y="1749"/>
                    <a:pt x="6501" y="1814"/>
                    <a:pt x="6601" y="1814"/>
                  </a:cubicBezTo>
                  <a:cubicBezTo>
                    <a:pt x="6700" y="1814"/>
                    <a:pt x="6800" y="1749"/>
                    <a:pt x="6815" y="1620"/>
                  </a:cubicBezTo>
                  <a:lnTo>
                    <a:pt x="6815" y="1123"/>
                  </a:lnTo>
                  <a:close/>
                  <a:moveTo>
                    <a:pt x="6595" y="0"/>
                  </a:moveTo>
                  <a:cubicBezTo>
                    <a:pt x="6494" y="0"/>
                    <a:pt x="6394" y="65"/>
                    <a:pt x="6384" y="194"/>
                  </a:cubicBezTo>
                  <a:lnTo>
                    <a:pt x="6384" y="701"/>
                  </a:lnTo>
                  <a:cubicBezTo>
                    <a:pt x="3331" y="816"/>
                    <a:pt x="881" y="3266"/>
                    <a:pt x="766" y="6329"/>
                  </a:cubicBezTo>
                  <a:lnTo>
                    <a:pt x="259" y="6329"/>
                  </a:lnTo>
                  <a:cubicBezTo>
                    <a:pt x="1" y="6348"/>
                    <a:pt x="1" y="6721"/>
                    <a:pt x="259" y="6740"/>
                  </a:cubicBezTo>
                  <a:lnTo>
                    <a:pt x="766" y="6740"/>
                  </a:lnTo>
                  <a:cubicBezTo>
                    <a:pt x="881" y="9803"/>
                    <a:pt x="3331" y="12253"/>
                    <a:pt x="6384" y="12368"/>
                  </a:cubicBezTo>
                  <a:lnTo>
                    <a:pt x="6384" y="12875"/>
                  </a:lnTo>
                  <a:cubicBezTo>
                    <a:pt x="6374" y="13023"/>
                    <a:pt x="6484" y="13097"/>
                    <a:pt x="6595" y="13097"/>
                  </a:cubicBezTo>
                  <a:cubicBezTo>
                    <a:pt x="6705" y="13097"/>
                    <a:pt x="6815" y="13023"/>
                    <a:pt x="6805" y="12875"/>
                  </a:cubicBezTo>
                  <a:lnTo>
                    <a:pt x="6805" y="12368"/>
                  </a:lnTo>
                  <a:cubicBezTo>
                    <a:pt x="9858" y="12253"/>
                    <a:pt x="12318" y="9803"/>
                    <a:pt x="12432" y="6740"/>
                  </a:cubicBezTo>
                  <a:lnTo>
                    <a:pt x="12940" y="6740"/>
                  </a:lnTo>
                  <a:cubicBezTo>
                    <a:pt x="13188" y="6721"/>
                    <a:pt x="13188" y="6348"/>
                    <a:pt x="12940" y="6329"/>
                  </a:cubicBezTo>
                  <a:lnTo>
                    <a:pt x="12432" y="6329"/>
                  </a:lnTo>
                  <a:cubicBezTo>
                    <a:pt x="12318" y="3266"/>
                    <a:pt x="9858" y="816"/>
                    <a:pt x="6805" y="701"/>
                  </a:cubicBezTo>
                  <a:lnTo>
                    <a:pt x="6805" y="194"/>
                  </a:lnTo>
                  <a:cubicBezTo>
                    <a:pt x="6795" y="65"/>
                    <a:pt x="6695" y="0"/>
                    <a:pt x="6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4" name="Google Shape;13574;p89"/>
          <p:cNvGrpSpPr/>
          <p:nvPr/>
        </p:nvGrpSpPr>
        <p:grpSpPr>
          <a:xfrm>
            <a:off x="5344216" y="4291056"/>
            <a:ext cx="304616" cy="343560"/>
            <a:chOff x="5344216" y="4291056"/>
            <a:chExt cx="304616" cy="343560"/>
          </a:xfrm>
        </p:grpSpPr>
        <p:sp>
          <p:nvSpPr>
            <p:cNvPr id="13575" name="Google Shape;13575;p89"/>
            <p:cNvSpPr/>
            <p:nvPr/>
          </p:nvSpPr>
          <p:spPr>
            <a:xfrm>
              <a:off x="5344216" y="4297148"/>
              <a:ext cx="251334" cy="247264"/>
            </a:xfrm>
            <a:custGeom>
              <a:avLst/>
              <a:gdLst/>
              <a:ahLst/>
              <a:cxnLst/>
              <a:rect l="l" t="t" r="r" b="b"/>
              <a:pathLst>
                <a:path w="9571" h="9416" extrusionOk="0">
                  <a:moveTo>
                    <a:pt x="9280" y="0"/>
                  </a:moveTo>
                  <a:cubicBezTo>
                    <a:pt x="9234" y="0"/>
                    <a:pt x="9185" y="17"/>
                    <a:pt x="9140" y="55"/>
                  </a:cubicBezTo>
                  <a:lnTo>
                    <a:pt x="144" y="9051"/>
                  </a:lnTo>
                  <a:cubicBezTo>
                    <a:pt x="0" y="9185"/>
                    <a:pt x="96" y="9415"/>
                    <a:pt x="287" y="9415"/>
                  </a:cubicBezTo>
                  <a:cubicBezTo>
                    <a:pt x="345" y="9415"/>
                    <a:pt x="393" y="9386"/>
                    <a:pt x="431" y="9348"/>
                  </a:cubicBezTo>
                  <a:lnTo>
                    <a:pt x="9437" y="352"/>
                  </a:lnTo>
                  <a:cubicBezTo>
                    <a:pt x="9570" y="196"/>
                    <a:pt x="9439" y="0"/>
                    <a:pt x="92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89"/>
            <p:cNvSpPr/>
            <p:nvPr/>
          </p:nvSpPr>
          <p:spPr>
            <a:xfrm>
              <a:off x="5544501" y="4291056"/>
              <a:ext cx="55330" cy="53807"/>
            </a:xfrm>
            <a:custGeom>
              <a:avLst/>
              <a:gdLst/>
              <a:ahLst/>
              <a:cxnLst/>
              <a:rect l="l" t="t" r="r" b="b"/>
              <a:pathLst>
                <a:path w="2107" h="2049" extrusionOk="0">
                  <a:moveTo>
                    <a:pt x="259" y="0"/>
                  </a:moveTo>
                  <a:cubicBezTo>
                    <a:pt x="1" y="19"/>
                    <a:pt x="1" y="393"/>
                    <a:pt x="259" y="412"/>
                  </a:cubicBezTo>
                  <a:lnTo>
                    <a:pt x="1685" y="412"/>
                  </a:lnTo>
                  <a:lnTo>
                    <a:pt x="1685" y="1838"/>
                  </a:lnTo>
                  <a:cubicBezTo>
                    <a:pt x="1685" y="1953"/>
                    <a:pt x="1781" y="2048"/>
                    <a:pt x="1896" y="2048"/>
                  </a:cubicBezTo>
                  <a:cubicBezTo>
                    <a:pt x="2011" y="2048"/>
                    <a:pt x="2097" y="1953"/>
                    <a:pt x="2106" y="1838"/>
                  </a:cubicBezTo>
                  <a:lnTo>
                    <a:pt x="2106" y="201"/>
                  </a:lnTo>
                  <a:cubicBezTo>
                    <a:pt x="2106" y="86"/>
                    <a:pt x="2011" y="0"/>
                    <a:pt x="189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89"/>
            <p:cNvSpPr/>
            <p:nvPr/>
          </p:nvSpPr>
          <p:spPr>
            <a:xfrm>
              <a:off x="5349494" y="4566497"/>
              <a:ext cx="102309" cy="68118"/>
            </a:xfrm>
            <a:custGeom>
              <a:avLst/>
              <a:gdLst/>
              <a:ahLst/>
              <a:cxnLst/>
              <a:rect l="l" t="t" r="r" b="b"/>
              <a:pathLst>
                <a:path w="3896" h="2594" extrusionOk="0">
                  <a:moveTo>
                    <a:pt x="316" y="0"/>
                  </a:moveTo>
                  <a:cubicBezTo>
                    <a:pt x="48" y="10"/>
                    <a:pt x="10" y="144"/>
                    <a:pt x="0" y="201"/>
                  </a:cubicBezTo>
                  <a:lnTo>
                    <a:pt x="0" y="2594"/>
                  </a:lnTo>
                  <a:lnTo>
                    <a:pt x="3895" y="2594"/>
                  </a:lnTo>
                  <a:lnTo>
                    <a:pt x="3895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89"/>
            <p:cNvSpPr/>
            <p:nvPr/>
          </p:nvSpPr>
          <p:spPr>
            <a:xfrm>
              <a:off x="5447996" y="4480784"/>
              <a:ext cx="102309" cy="153831"/>
            </a:xfrm>
            <a:custGeom>
              <a:avLst/>
              <a:gdLst/>
              <a:ahLst/>
              <a:cxnLst/>
              <a:rect l="l" t="t" r="r" b="b"/>
              <a:pathLst>
                <a:path w="3896" h="5858" extrusionOk="0">
                  <a:moveTo>
                    <a:pt x="297" y="1"/>
                  </a:moveTo>
                  <a:cubicBezTo>
                    <a:pt x="58" y="10"/>
                    <a:pt x="10" y="125"/>
                    <a:pt x="1" y="183"/>
                  </a:cubicBezTo>
                  <a:lnTo>
                    <a:pt x="1" y="5858"/>
                  </a:lnTo>
                  <a:lnTo>
                    <a:pt x="3896" y="5858"/>
                  </a:lnTo>
                  <a:lnTo>
                    <a:pt x="389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89"/>
            <p:cNvSpPr/>
            <p:nvPr/>
          </p:nvSpPr>
          <p:spPr>
            <a:xfrm>
              <a:off x="5546523" y="4388297"/>
              <a:ext cx="102309" cy="246319"/>
            </a:xfrm>
            <a:custGeom>
              <a:avLst/>
              <a:gdLst/>
              <a:ahLst/>
              <a:cxnLst/>
              <a:rect l="l" t="t" r="r" b="b"/>
              <a:pathLst>
                <a:path w="3896" h="9380" extrusionOk="0">
                  <a:moveTo>
                    <a:pt x="335" y="1"/>
                  </a:moveTo>
                  <a:cubicBezTo>
                    <a:pt x="39" y="1"/>
                    <a:pt x="10" y="154"/>
                    <a:pt x="0" y="211"/>
                  </a:cubicBezTo>
                  <a:lnTo>
                    <a:pt x="0" y="9380"/>
                  </a:lnTo>
                  <a:lnTo>
                    <a:pt x="3895" y="9380"/>
                  </a:lnTo>
                  <a:lnTo>
                    <a:pt x="3895" y="192"/>
                  </a:lnTo>
                  <a:cubicBezTo>
                    <a:pt x="3886" y="125"/>
                    <a:pt x="3828" y="1"/>
                    <a:pt x="3560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89"/>
            <p:cNvSpPr/>
            <p:nvPr/>
          </p:nvSpPr>
          <p:spPr>
            <a:xfrm>
              <a:off x="5349731" y="4566497"/>
              <a:ext cx="8587" cy="68118"/>
            </a:xfrm>
            <a:custGeom>
              <a:avLst/>
              <a:gdLst/>
              <a:ahLst/>
              <a:cxnLst/>
              <a:rect l="l" t="t" r="r" b="b"/>
              <a:pathLst>
                <a:path w="327" h="2594" extrusionOk="0">
                  <a:moveTo>
                    <a:pt x="307" y="0"/>
                  </a:moveTo>
                  <a:cubicBezTo>
                    <a:pt x="39" y="10"/>
                    <a:pt x="1" y="144"/>
                    <a:pt x="1" y="201"/>
                  </a:cubicBezTo>
                  <a:lnTo>
                    <a:pt x="1" y="2594"/>
                  </a:lnTo>
                  <a:lnTo>
                    <a:pt x="326" y="259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89"/>
            <p:cNvSpPr/>
            <p:nvPr/>
          </p:nvSpPr>
          <p:spPr>
            <a:xfrm>
              <a:off x="5447996" y="4480784"/>
              <a:ext cx="8823" cy="153831"/>
            </a:xfrm>
            <a:custGeom>
              <a:avLst/>
              <a:gdLst/>
              <a:ahLst/>
              <a:cxnLst/>
              <a:rect l="l" t="t" r="r" b="b"/>
              <a:pathLst>
                <a:path w="336" h="5858" extrusionOk="0">
                  <a:moveTo>
                    <a:pt x="297" y="1"/>
                  </a:moveTo>
                  <a:cubicBezTo>
                    <a:pt x="58" y="20"/>
                    <a:pt x="10" y="135"/>
                    <a:pt x="1" y="183"/>
                  </a:cubicBezTo>
                  <a:lnTo>
                    <a:pt x="1" y="5858"/>
                  </a:lnTo>
                  <a:lnTo>
                    <a:pt x="336" y="585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89"/>
            <p:cNvSpPr/>
            <p:nvPr/>
          </p:nvSpPr>
          <p:spPr>
            <a:xfrm>
              <a:off x="5546523" y="4388297"/>
              <a:ext cx="8823" cy="246319"/>
            </a:xfrm>
            <a:custGeom>
              <a:avLst/>
              <a:gdLst/>
              <a:ahLst/>
              <a:cxnLst/>
              <a:rect l="l" t="t" r="r" b="b"/>
              <a:pathLst>
                <a:path w="336" h="9380" extrusionOk="0">
                  <a:moveTo>
                    <a:pt x="335" y="1"/>
                  </a:moveTo>
                  <a:cubicBezTo>
                    <a:pt x="39" y="1"/>
                    <a:pt x="10" y="154"/>
                    <a:pt x="0" y="211"/>
                  </a:cubicBezTo>
                  <a:lnTo>
                    <a:pt x="0" y="9380"/>
                  </a:lnTo>
                  <a:lnTo>
                    <a:pt x="335" y="9380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89"/>
            <p:cNvSpPr/>
            <p:nvPr/>
          </p:nvSpPr>
          <p:spPr>
            <a:xfrm>
              <a:off x="5365828" y="4585089"/>
              <a:ext cx="68381" cy="11082"/>
            </a:xfrm>
            <a:custGeom>
              <a:avLst/>
              <a:gdLst/>
              <a:ahLst/>
              <a:cxnLst/>
              <a:rect l="l" t="t" r="r" b="b"/>
              <a:pathLst>
                <a:path w="2604" h="422" extrusionOk="0">
                  <a:moveTo>
                    <a:pt x="259" y="0"/>
                  </a:moveTo>
                  <a:cubicBezTo>
                    <a:pt x="0" y="20"/>
                    <a:pt x="0" y="402"/>
                    <a:pt x="259" y="422"/>
                  </a:cubicBezTo>
                  <a:lnTo>
                    <a:pt x="2345" y="422"/>
                  </a:lnTo>
                  <a:cubicBezTo>
                    <a:pt x="2603" y="402"/>
                    <a:pt x="2603" y="20"/>
                    <a:pt x="2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89"/>
            <p:cNvSpPr/>
            <p:nvPr/>
          </p:nvSpPr>
          <p:spPr>
            <a:xfrm>
              <a:off x="5464592" y="4499376"/>
              <a:ext cx="68381" cy="11108"/>
            </a:xfrm>
            <a:custGeom>
              <a:avLst/>
              <a:gdLst/>
              <a:ahLst/>
              <a:cxnLst/>
              <a:rect l="l" t="t" r="r" b="b"/>
              <a:pathLst>
                <a:path w="2604" h="423" extrusionOk="0">
                  <a:moveTo>
                    <a:pt x="259" y="1"/>
                  </a:moveTo>
                  <a:cubicBezTo>
                    <a:pt x="0" y="20"/>
                    <a:pt x="0" y="393"/>
                    <a:pt x="259" y="422"/>
                  </a:cubicBezTo>
                  <a:lnTo>
                    <a:pt x="2355" y="422"/>
                  </a:lnTo>
                  <a:cubicBezTo>
                    <a:pt x="2604" y="393"/>
                    <a:pt x="2604" y="20"/>
                    <a:pt x="2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89"/>
            <p:cNvSpPr/>
            <p:nvPr/>
          </p:nvSpPr>
          <p:spPr>
            <a:xfrm>
              <a:off x="5562516" y="4406889"/>
              <a:ext cx="70324" cy="11108"/>
            </a:xfrm>
            <a:custGeom>
              <a:avLst/>
              <a:gdLst/>
              <a:ahLst/>
              <a:cxnLst/>
              <a:rect l="l" t="t" r="r" b="b"/>
              <a:pathLst>
                <a:path w="2678" h="423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279" y="423"/>
                    <a:pt x="285" y="423"/>
                    <a:pt x="291" y="422"/>
                  </a:cubicBezTo>
                  <a:lnTo>
                    <a:pt x="2387" y="422"/>
                  </a:lnTo>
                  <a:cubicBezTo>
                    <a:pt x="2393" y="423"/>
                    <a:pt x="2399" y="423"/>
                    <a:pt x="2405" y="423"/>
                  </a:cubicBezTo>
                  <a:cubicBezTo>
                    <a:pt x="2678" y="423"/>
                    <a:pt x="2678" y="1"/>
                    <a:pt x="2405" y="1"/>
                  </a:cubicBezTo>
                  <a:cubicBezTo>
                    <a:pt x="2399" y="1"/>
                    <a:pt x="2393" y="1"/>
                    <a:pt x="2387" y="1"/>
                  </a:cubicBezTo>
                  <a:lnTo>
                    <a:pt x="291" y="1"/>
                  </a:ln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6" name="Google Shape;13586;p89"/>
          <p:cNvGrpSpPr/>
          <p:nvPr/>
        </p:nvGrpSpPr>
        <p:grpSpPr>
          <a:xfrm>
            <a:off x="6279999" y="4264422"/>
            <a:ext cx="204093" cy="343743"/>
            <a:chOff x="6271562" y="4290872"/>
            <a:chExt cx="204093" cy="343743"/>
          </a:xfrm>
        </p:grpSpPr>
        <p:sp>
          <p:nvSpPr>
            <p:cNvPr id="13587" name="Google Shape;13587;p89"/>
            <p:cNvSpPr/>
            <p:nvPr/>
          </p:nvSpPr>
          <p:spPr>
            <a:xfrm>
              <a:off x="6298452" y="4602421"/>
              <a:ext cx="150312" cy="10845"/>
            </a:xfrm>
            <a:custGeom>
              <a:avLst/>
              <a:gdLst/>
              <a:ahLst/>
              <a:cxnLst/>
              <a:rect l="l" t="t" r="r" b="b"/>
              <a:pathLst>
                <a:path w="5724" h="413" extrusionOk="0">
                  <a:moveTo>
                    <a:pt x="1" y="1"/>
                  </a:moveTo>
                  <a:lnTo>
                    <a:pt x="1" y="412"/>
                  </a:lnTo>
                  <a:lnTo>
                    <a:pt x="5724" y="412"/>
                  </a:lnTo>
                  <a:lnTo>
                    <a:pt x="572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89"/>
            <p:cNvSpPr/>
            <p:nvPr/>
          </p:nvSpPr>
          <p:spPr>
            <a:xfrm>
              <a:off x="6368330" y="4290872"/>
              <a:ext cx="10583" cy="343743"/>
            </a:xfrm>
            <a:custGeom>
              <a:avLst/>
              <a:gdLst/>
              <a:ahLst/>
              <a:cxnLst/>
              <a:rect l="l" t="t" r="r" b="b"/>
              <a:pathLst>
                <a:path w="403" h="13090" extrusionOk="0">
                  <a:moveTo>
                    <a:pt x="201" y="0"/>
                  </a:moveTo>
                  <a:cubicBezTo>
                    <a:pt x="101" y="0"/>
                    <a:pt x="0" y="69"/>
                    <a:pt x="0" y="208"/>
                  </a:cubicBezTo>
                  <a:lnTo>
                    <a:pt x="0" y="12889"/>
                  </a:lnTo>
                  <a:cubicBezTo>
                    <a:pt x="0" y="13004"/>
                    <a:pt x="86" y="13090"/>
                    <a:pt x="201" y="13090"/>
                  </a:cubicBezTo>
                  <a:cubicBezTo>
                    <a:pt x="316" y="13090"/>
                    <a:pt x="402" y="13004"/>
                    <a:pt x="402" y="12889"/>
                  </a:cubicBezTo>
                  <a:lnTo>
                    <a:pt x="402" y="208"/>
                  </a:lnTo>
                  <a:cubicBezTo>
                    <a:pt x="402" y="69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89"/>
            <p:cNvSpPr/>
            <p:nvPr/>
          </p:nvSpPr>
          <p:spPr>
            <a:xfrm>
              <a:off x="6287160" y="4511351"/>
              <a:ext cx="33403" cy="123264"/>
            </a:xfrm>
            <a:custGeom>
              <a:avLst/>
              <a:gdLst/>
              <a:ahLst/>
              <a:cxnLst/>
              <a:rect l="l" t="t" r="r" b="b"/>
              <a:pathLst>
                <a:path w="1272" h="4694" extrusionOk="0">
                  <a:moveTo>
                    <a:pt x="1036" y="0"/>
                  </a:moveTo>
                  <a:cubicBezTo>
                    <a:pt x="949" y="0"/>
                    <a:pt x="863" y="52"/>
                    <a:pt x="842" y="167"/>
                  </a:cubicBezTo>
                  <a:lnTo>
                    <a:pt x="29" y="4455"/>
                  </a:lnTo>
                  <a:cubicBezTo>
                    <a:pt x="0" y="4569"/>
                    <a:pt x="77" y="4675"/>
                    <a:pt x="191" y="4694"/>
                  </a:cubicBezTo>
                  <a:lnTo>
                    <a:pt x="230" y="4694"/>
                  </a:lnTo>
                  <a:cubicBezTo>
                    <a:pt x="325" y="4694"/>
                    <a:pt x="402" y="4627"/>
                    <a:pt x="431" y="4531"/>
                  </a:cubicBezTo>
                  <a:lnTo>
                    <a:pt x="1244" y="244"/>
                  </a:lnTo>
                  <a:cubicBezTo>
                    <a:pt x="1271" y="91"/>
                    <a:pt x="1153" y="0"/>
                    <a:pt x="103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89"/>
            <p:cNvSpPr/>
            <p:nvPr/>
          </p:nvSpPr>
          <p:spPr>
            <a:xfrm>
              <a:off x="6426522" y="4511088"/>
              <a:ext cx="33298" cy="123527"/>
            </a:xfrm>
            <a:custGeom>
              <a:avLst/>
              <a:gdLst/>
              <a:ahLst/>
              <a:cxnLst/>
              <a:rect l="l" t="t" r="r" b="b"/>
              <a:pathLst>
                <a:path w="1268" h="4704" extrusionOk="0">
                  <a:moveTo>
                    <a:pt x="234" y="1"/>
                  </a:moveTo>
                  <a:cubicBezTo>
                    <a:pt x="117" y="1"/>
                    <a:pt x="1" y="91"/>
                    <a:pt x="33" y="244"/>
                  </a:cubicBezTo>
                  <a:lnTo>
                    <a:pt x="847" y="4541"/>
                  </a:lnTo>
                  <a:cubicBezTo>
                    <a:pt x="866" y="4637"/>
                    <a:pt x="952" y="4704"/>
                    <a:pt x="1048" y="4704"/>
                  </a:cubicBezTo>
                  <a:lnTo>
                    <a:pt x="1086" y="4704"/>
                  </a:lnTo>
                  <a:cubicBezTo>
                    <a:pt x="1201" y="4685"/>
                    <a:pt x="1268" y="4570"/>
                    <a:pt x="1249" y="4465"/>
                  </a:cubicBezTo>
                  <a:lnTo>
                    <a:pt x="435" y="167"/>
                  </a:lnTo>
                  <a:cubicBezTo>
                    <a:pt x="410" y="52"/>
                    <a:pt x="322" y="1"/>
                    <a:pt x="234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89"/>
            <p:cNvSpPr/>
            <p:nvPr/>
          </p:nvSpPr>
          <p:spPr>
            <a:xfrm>
              <a:off x="6368330" y="4511193"/>
              <a:ext cx="10583" cy="21402"/>
            </a:xfrm>
            <a:custGeom>
              <a:avLst/>
              <a:gdLst/>
              <a:ahLst/>
              <a:cxnLst/>
              <a:rect l="l" t="t" r="r" b="b"/>
              <a:pathLst>
                <a:path w="403" h="815" extrusionOk="0">
                  <a:moveTo>
                    <a:pt x="0" y="1"/>
                  </a:moveTo>
                  <a:lnTo>
                    <a:pt x="0" y="814"/>
                  </a:lnTo>
                  <a:lnTo>
                    <a:pt x="402" y="81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89"/>
            <p:cNvSpPr/>
            <p:nvPr/>
          </p:nvSpPr>
          <p:spPr>
            <a:xfrm>
              <a:off x="6306251" y="4511115"/>
              <a:ext cx="14338" cy="21481"/>
            </a:xfrm>
            <a:custGeom>
              <a:avLst/>
              <a:gdLst/>
              <a:ahLst/>
              <a:cxnLst/>
              <a:rect l="l" t="t" r="r" b="b"/>
              <a:pathLst>
                <a:path w="546" h="818" extrusionOk="0">
                  <a:moveTo>
                    <a:pt x="319" y="1"/>
                  </a:moveTo>
                  <a:cubicBezTo>
                    <a:pt x="219" y="1"/>
                    <a:pt x="132" y="72"/>
                    <a:pt x="115" y="166"/>
                  </a:cubicBezTo>
                  <a:lnTo>
                    <a:pt x="0" y="817"/>
                  </a:lnTo>
                  <a:lnTo>
                    <a:pt x="412" y="817"/>
                  </a:lnTo>
                  <a:lnTo>
                    <a:pt x="527" y="243"/>
                  </a:lnTo>
                  <a:cubicBezTo>
                    <a:pt x="546" y="128"/>
                    <a:pt x="469" y="23"/>
                    <a:pt x="354" y="4"/>
                  </a:cubicBezTo>
                  <a:cubicBezTo>
                    <a:pt x="343" y="2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89"/>
            <p:cNvSpPr/>
            <p:nvPr/>
          </p:nvSpPr>
          <p:spPr>
            <a:xfrm>
              <a:off x="6426653" y="4511088"/>
              <a:ext cx="14574" cy="21507"/>
            </a:xfrm>
            <a:custGeom>
              <a:avLst/>
              <a:gdLst/>
              <a:ahLst/>
              <a:cxnLst/>
              <a:rect l="l" t="t" r="r" b="b"/>
              <a:pathLst>
                <a:path w="555" h="819" extrusionOk="0">
                  <a:moveTo>
                    <a:pt x="236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143" y="818"/>
                  </a:lnTo>
                  <a:lnTo>
                    <a:pt x="555" y="818"/>
                  </a:lnTo>
                  <a:lnTo>
                    <a:pt x="430" y="167"/>
                  </a:lnTo>
                  <a:cubicBezTo>
                    <a:pt x="410" y="52"/>
                    <a:pt x="324" y="1"/>
                    <a:pt x="236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89"/>
            <p:cNvSpPr/>
            <p:nvPr/>
          </p:nvSpPr>
          <p:spPr>
            <a:xfrm>
              <a:off x="6282118" y="4328502"/>
              <a:ext cx="182743" cy="193536"/>
            </a:xfrm>
            <a:custGeom>
              <a:avLst/>
              <a:gdLst/>
              <a:ahLst/>
              <a:cxnLst/>
              <a:rect l="l" t="t" r="r" b="b"/>
              <a:pathLst>
                <a:path w="6959" h="7370" extrusionOk="0">
                  <a:moveTo>
                    <a:pt x="10" y="0"/>
                  </a:moveTo>
                  <a:lnTo>
                    <a:pt x="10" y="7159"/>
                  </a:lnTo>
                  <a:cubicBezTo>
                    <a:pt x="1" y="7274"/>
                    <a:pt x="96" y="7369"/>
                    <a:pt x="211" y="7369"/>
                  </a:cubicBezTo>
                  <a:lnTo>
                    <a:pt x="6748" y="7369"/>
                  </a:lnTo>
                  <a:cubicBezTo>
                    <a:pt x="6863" y="7369"/>
                    <a:pt x="6958" y="7274"/>
                    <a:pt x="6958" y="7168"/>
                  </a:cubicBezTo>
                  <a:lnTo>
                    <a:pt x="695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89"/>
            <p:cNvSpPr/>
            <p:nvPr/>
          </p:nvSpPr>
          <p:spPr>
            <a:xfrm>
              <a:off x="6282381" y="4328503"/>
              <a:ext cx="182481" cy="16097"/>
            </a:xfrm>
            <a:custGeom>
              <a:avLst/>
              <a:gdLst/>
              <a:ahLst/>
              <a:cxnLst/>
              <a:rect l="l" t="t" r="r" b="b"/>
              <a:pathLst>
                <a:path w="6949" h="613" extrusionOk="0">
                  <a:moveTo>
                    <a:pt x="0" y="0"/>
                  </a:moveTo>
                  <a:lnTo>
                    <a:pt x="0" y="613"/>
                  </a:lnTo>
                  <a:lnTo>
                    <a:pt x="6948" y="613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89"/>
            <p:cNvSpPr/>
            <p:nvPr/>
          </p:nvSpPr>
          <p:spPr>
            <a:xfrm>
              <a:off x="6271562" y="4312405"/>
              <a:ext cx="204093" cy="21638"/>
            </a:xfrm>
            <a:custGeom>
              <a:avLst/>
              <a:gdLst/>
              <a:ahLst/>
              <a:cxnLst/>
              <a:rect l="l" t="t" r="r" b="b"/>
              <a:pathLst>
                <a:path w="7772" h="824" extrusionOk="0">
                  <a:moveTo>
                    <a:pt x="202" y="1"/>
                  </a:moveTo>
                  <a:cubicBezTo>
                    <a:pt x="96" y="1"/>
                    <a:pt x="1" y="96"/>
                    <a:pt x="1" y="202"/>
                  </a:cubicBezTo>
                  <a:lnTo>
                    <a:pt x="1" y="613"/>
                  </a:lnTo>
                  <a:cubicBezTo>
                    <a:pt x="1" y="728"/>
                    <a:pt x="96" y="824"/>
                    <a:pt x="202" y="824"/>
                  </a:cubicBezTo>
                  <a:lnTo>
                    <a:pt x="7571" y="824"/>
                  </a:lnTo>
                  <a:cubicBezTo>
                    <a:pt x="7686" y="824"/>
                    <a:pt x="7772" y="728"/>
                    <a:pt x="7772" y="613"/>
                  </a:cubicBezTo>
                  <a:lnTo>
                    <a:pt x="7772" y="211"/>
                  </a:lnTo>
                  <a:cubicBezTo>
                    <a:pt x="7772" y="96"/>
                    <a:pt x="7686" y="1"/>
                    <a:pt x="757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89"/>
            <p:cNvSpPr/>
            <p:nvPr/>
          </p:nvSpPr>
          <p:spPr>
            <a:xfrm>
              <a:off x="6299713" y="4375482"/>
              <a:ext cx="145034" cy="104620"/>
            </a:xfrm>
            <a:custGeom>
              <a:avLst/>
              <a:gdLst/>
              <a:ahLst/>
              <a:cxnLst/>
              <a:rect l="l" t="t" r="r" b="b"/>
              <a:pathLst>
                <a:path w="5523" h="3984" extrusionOk="0">
                  <a:moveTo>
                    <a:pt x="4250" y="1"/>
                  </a:moveTo>
                  <a:cubicBezTo>
                    <a:pt x="3924" y="20"/>
                    <a:pt x="3924" y="489"/>
                    <a:pt x="4250" y="518"/>
                  </a:cubicBezTo>
                  <a:lnTo>
                    <a:pt x="4652" y="518"/>
                  </a:lnTo>
                  <a:lnTo>
                    <a:pt x="2919" y="2250"/>
                  </a:lnTo>
                  <a:lnTo>
                    <a:pt x="2527" y="1857"/>
                  </a:lnTo>
                  <a:cubicBezTo>
                    <a:pt x="2436" y="1767"/>
                    <a:pt x="2319" y="1721"/>
                    <a:pt x="2202" y="1721"/>
                  </a:cubicBezTo>
                  <a:cubicBezTo>
                    <a:pt x="2084" y="1721"/>
                    <a:pt x="1967" y="1767"/>
                    <a:pt x="1876" y="1857"/>
                  </a:cubicBezTo>
                  <a:lnTo>
                    <a:pt x="182" y="3551"/>
                  </a:lnTo>
                  <a:cubicBezTo>
                    <a:pt x="1" y="3695"/>
                    <a:pt x="220" y="3983"/>
                    <a:pt x="405" y="3983"/>
                  </a:cubicBezTo>
                  <a:cubicBezTo>
                    <a:pt x="454" y="3983"/>
                    <a:pt x="501" y="3963"/>
                    <a:pt x="536" y="3915"/>
                  </a:cubicBezTo>
                  <a:lnTo>
                    <a:pt x="2202" y="2250"/>
                  </a:lnTo>
                  <a:lnTo>
                    <a:pt x="2594" y="2642"/>
                  </a:lnTo>
                  <a:cubicBezTo>
                    <a:pt x="2680" y="2733"/>
                    <a:pt x="2797" y="2779"/>
                    <a:pt x="2916" y="2779"/>
                  </a:cubicBezTo>
                  <a:cubicBezTo>
                    <a:pt x="3034" y="2779"/>
                    <a:pt x="3154" y="2733"/>
                    <a:pt x="3245" y="2642"/>
                  </a:cubicBezTo>
                  <a:lnTo>
                    <a:pt x="5015" y="872"/>
                  </a:lnTo>
                  <a:lnTo>
                    <a:pt x="5015" y="1274"/>
                  </a:lnTo>
                  <a:cubicBezTo>
                    <a:pt x="5025" y="1436"/>
                    <a:pt x="5147" y="1518"/>
                    <a:pt x="5269" y="1518"/>
                  </a:cubicBezTo>
                  <a:cubicBezTo>
                    <a:pt x="5391" y="1518"/>
                    <a:pt x="5513" y="1436"/>
                    <a:pt x="5523" y="1274"/>
                  </a:cubicBezTo>
                  <a:lnTo>
                    <a:pt x="5523" y="259"/>
                  </a:lnTo>
                  <a:cubicBezTo>
                    <a:pt x="5523" y="116"/>
                    <a:pt x="5408" y="1"/>
                    <a:pt x="5274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89"/>
            <p:cNvSpPr/>
            <p:nvPr/>
          </p:nvSpPr>
          <p:spPr>
            <a:xfrm>
              <a:off x="6271562" y="4323224"/>
              <a:ext cx="204093" cy="10819"/>
            </a:xfrm>
            <a:custGeom>
              <a:avLst/>
              <a:gdLst/>
              <a:ahLst/>
              <a:cxnLst/>
              <a:rect l="l" t="t" r="r" b="b"/>
              <a:pathLst>
                <a:path w="7772" h="412" extrusionOk="0">
                  <a:moveTo>
                    <a:pt x="202" y="0"/>
                  </a:moveTo>
                  <a:cubicBezTo>
                    <a:pt x="96" y="0"/>
                    <a:pt x="1" y="86"/>
                    <a:pt x="1" y="201"/>
                  </a:cubicBezTo>
                  <a:cubicBezTo>
                    <a:pt x="1" y="316"/>
                    <a:pt x="96" y="412"/>
                    <a:pt x="202" y="412"/>
                  </a:cubicBezTo>
                  <a:lnTo>
                    <a:pt x="7571" y="412"/>
                  </a:lnTo>
                  <a:cubicBezTo>
                    <a:pt x="7686" y="412"/>
                    <a:pt x="7772" y="316"/>
                    <a:pt x="7772" y="201"/>
                  </a:cubicBezTo>
                  <a:cubicBezTo>
                    <a:pt x="7772" y="86"/>
                    <a:pt x="7686" y="0"/>
                    <a:pt x="757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9" name="Google Shape;13599;p89"/>
          <p:cNvGrpSpPr/>
          <p:nvPr/>
        </p:nvGrpSpPr>
        <p:grpSpPr>
          <a:xfrm>
            <a:off x="6639491" y="4329238"/>
            <a:ext cx="344085" cy="267195"/>
            <a:chOff x="6639491" y="4329238"/>
            <a:chExt cx="344085" cy="267195"/>
          </a:xfrm>
        </p:grpSpPr>
        <p:sp>
          <p:nvSpPr>
            <p:cNvPr id="13600" name="Google Shape;13600;p89"/>
            <p:cNvSpPr/>
            <p:nvPr/>
          </p:nvSpPr>
          <p:spPr>
            <a:xfrm>
              <a:off x="6697788" y="4352609"/>
              <a:ext cx="275467" cy="177465"/>
            </a:xfrm>
            <a:custGeom>
              <a:avLst/>
              <a:gdLst/>
              <a:ahLst/>
              <a:cxnLst/>
              <a:rect l="l" t="t" r="r" b="b"/>
              <a:pathLst>
                <a:path w="10490" h="6758" extrusionOk="0">
                  <a:moveTo>
                    <a:pt x="1" y="1"/>
                  </a:moveTo>
                  <a:lnTo>
                    <a:pt x="1" y="4317"/>
                  </a:lnTo>
                  <a:lnTo>
                    <a:pt x="728" y="4317"/>
                  </a:lnTo>
                  <a:lnTo>
                    <a:pt x="728" y="4796"/>
                  </a:lnTo>
                  <a:lnTo>
                    <a:pt x="929" y="4853"/>
                  </a:lnTo>
                  <a:cubicBezTo>
                    <a:pt x="1044" y="4891"/>
                    <a:pt x="1159" y="4939"/>
                    <a:pt x="1264" y="4997"/>
                  </a:cubicBezTo>
                  <a:lnTo>
                    <a:pt x="1446" y="5092"/>
                  </a:lnTo>
                  <a:lnTo>
                    <a:pt x="1791" y="4748"/>
                  </a:lnTo>
                  <a:lnTo>
                    <a:pt x="2326" y="5293"/>
                  </a:lnTo>
                  <a:lnTo>
                    <a:pt x="1991" y="5628"/>
                  </a:lnTo>
                  <a:lnTo>
                    <a:pt x="2087" y="5810"/>
                  </a:lnTo>
                  <a:cubicBezTo>
                    <a:pt x="2145" y="5925"/>
                    <a:pt x="2192" y="6030"/>
                    <a:pt x="2221" y="6145"/>
                  </a:cubicBezTo>
                  <a:lnTo>
                    <a:pt x="2288" y="6346"/>
                  </a:lnTo>
                  <a:lnTo>
                    <a:pt x="2767" y="6346"/>
                  </a:lnTo>
                  <a:lnTo>
                    <a:pt x="2767" y="6758"/>
                  </a:lnTo>
                  <a:lnTo>
                    <a:pt x="10490" y="6758"/>
                  </a:lnTo>
                  <a:lnTo>
                    <a:pt x="10490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89"/>
            <p:cNvSpPr/>
            <p:nvPr/>
          </p:nvSpPr>
          <p:spPr>
            <a:xfrm>
              <a:off x="6735734" y="4530311"/>
              <a:ext cx="46533" cy="22137"/>
            </a:xfrm>
            <a:custGeom>
              <a:avLst/>
              <a:gdLst/>
              <a:ahLst/>
              <a:cxnLst/>
              <a:rect l="l" t="t" r="r" b="b"/>
              <a:pathLst>
                <a:path w="1772" h="843" extrusionOk="0">
                  <a:moveTo>
                    <a:pt x="1006" y="0"/>
                  </a:moveTo>
                  <a:lnTo>
                    <a:pt x="1006" y="29"/>
                  </a:lnTo>
                  <a:lnTo>
                    <a:pt x="393" y="29"/>
                  </a:lnTo>
                  <a:lnTo>
                    <a:pt x="393" y="38"/>
                  </a:lnTo>
                  <a:cubicBezTo>
                    <a:pt x="365" y="345"/>
                    <a:pt x="231" y="641"/>
                    <a:pt x="1" y="842"/>
                  </a:cubicBezTo>
                  <a:lnTo>
                    <a:pt x="1130" y="842"/>
                  </a:lnTo>
                  <a:cubicBezTo>
                    <a:pt x="1178" y="727"/>
                    <a:pt x="1216" y="603"/>
                    <a:pt x="1255" y="488"/>
                  </a:cubicBezTo>
                  <a:lnTo>
                    <a:pt x="1771" y="48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89"/>
            <p:cNvSpPr/>
            <p:nvPr/>
          </p:nvSpPr>
          <p:spPr>
            <a:xfrm>
              <a:off x="6746290" y="4472250"/>
              <a:ext cx="35976" cy="58087"/>
            </a:xfrm>
            <a:custGeom>
              <a:avLst/>
              <a:gdLst/>
              <a:ahLst/>
              <a:cxnLst/>
              <a:rect l="l" t="t" r="r" b="b"/>
              <a:pathLst>
                <a:path w="1370" h="2212" extrusionOk="0">
                  <a:moveTo>
                    <a:pt x="250" y="0"/>
                  </a:moveTo>
                  <a:lnTo>
                    <a:pt x="1" y="249"/>
                  </a:lnTo>
                  <a:lnTo>
                    <a:pt x="479" y="737"/>
                  </a:lnTo>
                  <a:lnTo>
                    <a:pt x="144" y="1082"/>
                  </a:lnTo>
                  <a:lnTo>
                    <a:pt x="240" y="1264"/>
                  </a:lnTo>
                  <a:cubicBezTo>
                    <a:pt x="298" y="1369"/>
                    <a:pt x="345" y="1484"/>
                    <a:pt x="374" y="1599"/>
                  </a:cubicBezTo>
                  <a:lnTo>
                    <a:pt x="441" y="1790"/>
                  </a:lnTo>
                  <a:lnTo>
                    <a:pt x="920" y="1790"/>
                  </a:lnTo>
                  <a:lnTo>
                    <a:pt x="920" y="2211"/>
                  </a:lnTo>
                  <a:lnTo>
                    <a:pt x="1369" y="2211"/>
                  </a:lnTo>
                  <a:lnTo>
                    <a:pt x="1369" y="1656"/>
                  </a:lnTo>
                  <a:lnTo>
                    <a:pt x="843" y="1656"/>
                  </a:lnTo>
                  <a:cubicBezTo>
                    <a:pt x="795" y="1465"/>
                    <a:pt x="719" y="1273"/>
                    <a:pt x="623" y="1111"/>
                  </a:cubicBezTo>
                  <a:lnTo>
                    <a:pt x="987" y="73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89"/>
            <p:cNvSpPr/>
            <p:nvPr/>
          </p:nvSpPr>
          <p:spPr>
            <a:xfrm>
              <a:off x="6701307" y="4462455"/>
              <a:ext cx="39994" cy="23897"/>
            </a:xfrm>
            <a:custGeom>
              <a:avLst/>
              <a:gdLst/>
              <a:ahLst/>
              <a:cxnLst/>
              <a:rect l="l" t="t" r="r" b="b"/>
              <a:pathLst>
                <a:path w="1523" h="910" extrusionOk="0">
                  <a:moveTo>
                    <a:pt x="1" y="0"/>
                  </a:moveTo>
                  <a:lnTo>
                    <a:pt x="1" y="134"/>
                  </a:lnTo>
                  <a:lnTo>
                    <a:pt x="604" y="134"/>
                  </a:lnTo>
                  <a:lnTo>
                    <a:pt x="604" y="613"/>
                  </a:lnTo>
                  <a:lnTo>
                    <a:pt x="795" y="680"/>
                  </a:lnTo>
                  <a:cubicBezTo>
                    <a:pt x="910" y="708"/>
                    <a:pt x="1025" y="756"/>
                    <a:pt x="1130" y="814"/>
                  </a:cubicBezTo>
                  <a:lnTo>
                    <a:pt x="1312" y="909"/>
                  </a:lnTo>
                  <a:lnTo>
                    <a:pt x="1523" y="699"/>
                  </a:lnTo>
                  <a:cubicBezTo>
                    <a:pt x="1379" y="622"/>
                    <a:pt x="1216" y="555"/>
                    <a:pt x="1044" y="517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89"/>
            <p:cNvSpPr/>
            <p:nvPr/>
          </p:nvSpPr>
          <p:spPr>
            <a:xfrm>
              <a:off x="6697788" y="4352609"/>
              <a:ext cx="9086" cy="109609"/>
            </a:xfrm>
            <a:custGeom>
              <a:avLst/>
              <a:gdLst/>
              <a:ahLst/>
              <a:cxnLst/>
              <a:rect l="l" t="t" r="r" b="b"/>
              <a:pathLst>
                <a:path w="346" h="4174" extrusionOk="0">
                  <a:moveTo>
                    <a:pt x="1" y="1"/>
                  </a:moveTo>
                  <a:lnTo>
                    <a:pt x="1" y="4174"/>
                  </a:lnTo>
                  <a:lnTo>
                    <a:pt x="345" y="4174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89"/>
            <p:cNvSpPr/>
            <p:nvPr/>
          </p:nvSpPr>
          <p:spPr>
            <a:xfrm>
              <a:off x="6697788" y="4351874"/>
              <a:ext cx="275467" cy="9060"/>
            </a:xfrm>
            <a:custGeom>
              <a:avLst/>
              <a:gdLst/>
              <a:ahLst/>
              <a:cxnLst/>
              <a:rect l="l" t="t" r="r" b="b"/>
              <a:pathLst>
                <a:path w="10490" h="345" extrusionOk="0">
                  <a:moveTo>
                    <a:pt x="1" y="0"/>
                  </a:moveTo>
                  <a:lnTo>
                    <a:pt x="1" y="345"/>
                  </a:lnTo>
                  <a:lnTo>
                    <a:pt x="10490" y="345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89"/>
            <p:cNvSpPr/>
            <p:nvPr/>
          </p:nvSpPr>
          <p:spPr>
            <a:xfrm>
              <a:off x="6726201" y="4529050"/>
              <a:ext cx="257374" cy="24658"/>
            </a:xfrm>
            <a:custGeom>
              <a:avLst/>
              <a:gdLst/>
              <a:ahLst/>
              <a:cxnLst/>
              <a:rect l="l" t="t" r="r" b="b"/>
              <a:pathLst>
                <a:path w="9801" h="939" extrusionOk="0">
                  <a:moveTo>
                    <a:pt x="1369" y="0"/>
                  </a:moveTo>
                  <a:cubicBezTo>
                    <a:pt x="1350" y="0"/>
                    <a:pt x="1331" y="19"/>
                    <a:pt x="1331" y="39"/>
                  </a:cubicBezTo>
                  <a:lnTo>
                    <a:pt x="441" y="39"/>
                  </a:lnTo>
                  <a:cubicBezTo>
                    <a:pt x="421" y="39"/>
                    <a:pt x="402" y="58"/>
                    <a:pt x="402" y="86"/>
                  </a:cubicBezTo>
                  <a:lnTo>
                    <a:pt x="402" y="144"/>
                  </a:lnTo>
                  <a:lnTo>
                    <a:pt x="402" y="173"/>
                  </a:lnTo>
                  <a:lnTo>
                    <a:pt x="402" y="192"/>
                  </a:lnTo>
                  <a:lnTo>
                    <a:pt x="402" y="201"/>
                  </a:lnTo>
                  <a:cubicBezTo>
                    <a:pt x="374" y="460"/>
                    <a:pt x="240" y="699"/>
                    <a:pt x="29" y="862"/>
                  </a:cubicBezTo>
                  <a:cubicBezTo>
                    <a:pt x="0" y="881"/>
                    <a:pt x="10" y="929"/>
                    <a:pt x="58" y="938"/>
                  </a:cubicBezTo>
                  <a:lnTo>
                    <a:pt x="9762" y="938"/>
                  </a:lnTo>
                  <a:cubicBezTo>
                    <a:pt x="9781" y="938"/>
                    <a:pt x="9800" y="919"/>
                    <a:pt x="9800" y="890"/>
                  </a:cubicBezTo>
                  <a:lnTo>
                    <a:pt x="9800" y="48"/>
                  </a:lnTo>
                  <a:cubicBezTo>
                    <a:pt x="9800" y="19"/>
                    <a:pt x="9781" y="0"/>
                    <a:pt x="976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89"/>
            <p:cNvSpPr/>
            <p:nvPr/>
          </p:nvSpPr>
          <p:spPr>
            <a:xfrm>
              <a:off x="6687757" y="4329238"/>
              <a:ext cx="295819" cy="24422"/>
            </a:xfrm>
            <a:custGeom>
              <a:avLst/>
              <a:gdLst/>
              <a:ahLst/>
              <a:cxnLst/>
              <a:rect l="l" t="t" r="r" b="b"/>
              <a:pathLst>
                <a:path w="11265" h="930" extrusionOk="0">
                  <a:moveTo>
                    <a:pt x="38" y="1"/>
                  </a:moveTo>
                  <a:cubicBezTo>
                    <a:pt x="19" y="1"/>
                    <a:pt x="0" y="20"/>
                    <a:pt x="0" y="49"/>
                  </a:cubicBezTo>
                  <a:lnTo>
                    <a:pt x="0" y="891"/>
                  </a:lnTo>
                  <a:cubicBezTo>
                    <a:pt x="0" y="910"/>
                    <a:pt x="19" y="929"/>
                    <a:pt x="38" y="929"/>
                  </a:cubicBezTo>
                  <a:lnTo>
                    <a:pt x="11226" y="929"/>
                  </a:lnTo>
                  <a:cubicBezTo>
                    <a:pt x="11245" y="929"/>
                    <a:pt x="11264" y="910"/>
                    <a:pt x="11264" y="891"/>
                  </a:cubicBezTo>
                  <a:lnTo>
                    <a:pt x="11264" y="49"/>
                  </a:lnTo>
                  <a:cubicBezTo>
                    <a:pt x="11264" y="20"/>
                    <a:pt x="11245" y="1"/>
                    <a:pt x="1122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89"/>
            <p:cNvSpPr/>
            <p:nvPr/>
          </p:nvSpPr>
          <p:spPr>
            <a:xfrm>
              <a:off x="6799073" y="4445097"/>
              <a:ext cx="23398" cy="54306"/>
            </a:xfrm>
            <a:custGeom>
              <a:avLst/>
              <a:gdLst/>
              <a:ahLst/>
              <a:cxnLst/>
              <a:rect l="l" t="t" r="r" b="b"/>
              <a:pathLst>
                <a:path w="891" h="2068" extrusionOk="0">
                  <a:moveTo>
                    <a:pt x="1" y="1"/>
                  </a:moveTo>
                  <a:lnTo>
                    <a:pt x="1" y="2068"/>
                  </a:lnTo>
                  <a:lnTo>
                    <a:pt x="891" y="2068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89"/>
            <p:cNvSpPr/>
            <p:nvPr/>
          </p:nvSpPr>
          <p:spPr>
            <a:xfrm>
              <a:off x="6838778" y="4421988"/>
              <a:ext cx="23398" cy="77414"/>
            </a:xfrm>
            <a:custGeom>
              <a:avLst/>
              <a:gdLst/>
              <a:ahLst/>
              <a:cxnLst/>
              <a:rect l="l" t="t" r="r" b="b"/>
              <a:pathLst>
                <a:path w="891" h="2948" extrusionOk="0">
                  <a:moveTo>
                    <a:pt x="1" y="0"/>
                  </a:moveTo>
                  <a:lnTo>
                    <a:pt x="1" y="2948"/>
                  </a:lnTo>
                  <a:lnTo>
                    <a:pt x="891" y="2948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89"/>
            <p:cNvSpPr/>
            <p:nvPr/>
          </p:nvSpPr>
          <p:spPr>
            <a:xfrm>
              <a:off x="6877485" y="4435801"/>
              <a:ext cx="23161" cy="63365"/>
            </a:xfrm>
            <a:custGeom>
              <a:avLst/>
              <a:gdLst/>
              <a:ahLst/>
              <a:cxnLst/>
              <a:rect l="l" t="t" r="r" b="b"/>
              <a:pathLst>
                <a:path w="882" h="2413" extrusionOk="0">
                  <a:moveTo>
                    <a:pt x="1" y="1"/>
                  </a:moveTo>
                  <a:lnTo>
                    <a:pt x="1" y="2412"/>
                  </a:lnTo>
                  <a:lnTo>
                    <a:pt x="881" y="241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89"/>
            <p:cNvSpPr/>
            <p:nvPr/>
          </p:nvSpPr>
          <p:spPr>
            <a:xfrm>
              <a:off x="6918214" y="4390319"/>
              <a:ext cx="23398" cy="108848"/>
            </a:xfrm>
            <a:custGeom>
              <a:avLst/>
              <a:gdLst/>
              <a:ahLst/>
              <a:cxnLst/>
              <a:rect l="l" t="t" r="r" b="b"/>
              <a:pathLst>
                <a:path w="891" h="4145" extrusionOk="0">
                  <a:moveTo>
                    <a:pt x="0" y="0"/>
                  </a:moveTo>
                  <a:lnTo>
                    <a:pt x="0" y="4144"/>
                  </a:lnTo>
                  <a:lnTo>
                    <a:pt x="890" y="4144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89"/>
            <p:cNvSpPr/>
            <p:nvPr/>
          </p:nvSpPr>
          <p:spPr>
            <a:xfrm>
              <a:off x="6720923" y="4382283"/>
              <a:ext cx="44248" cy="11082"/>
            </a:xfrm>
            <a:custGeom>
              <a:avLst/>
              <a:gdLst/>
              <a:ahLst/>
              <a:cxnLst/>
              <a:rect l="l" t="t" r="r" b="b"/>
              <a:pathLst>
                <a:path w="1685" h="422" extrusionOk="0">
                  <a:moveTo>
                    <a:pt x="278" y="0"/>
                  </a:moveTo>
                  <a:cubicBezTo>
                    <a:pt x="0" y="0"/>
                    <a:pt x="0" y="421"/>
                    <a:pt x="278" y="421"/>
                  </a:cubicBezTo>
                  <a:lnTo>
                    <a:pt x="1398" y="421"/>
                  </a:lnTo>
                  <a:cubicBezTo>
                    <a:pt x="1685" y="421"/>
                    <a:pt x="1685" y="0"/>
                    <a:pt x="1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89"/>
            <p:cNvSpPr/>
            <p:nvPr/>
          </p:nvSpPr>
          <p:spPr>
            <a:xfrm>
              <a:off x="6720923" y="4400875"/>
              <a:ext cx="60345" cy="11082"/>
            </a:xfrm>
            <a:custGeom>
              <a:avLst/>
              <a:gdLst/>
              <a:ahLst/>
              <a:cxnLst/>
              <a:rect l="l" t="t" r="r" b="b"/>
              <a:pathLst>
                <a:path w="2298" h="422" extrusionOk="0">
                  <a:moveTo>
                    <a:pt x="278" y="0"/>
                  </a:moveTo>
                  <a:cubicBezTo>
                    <a:pt x="0" y="0"/>
                    <a:pt x="0" y="422"/>
                    <a:pt x="278" y="422"/>
                  </a:cubicBezTo>
                  <a:lnTo>
                    <a:pt x="2010" y="422"/>
                  </a:lnTo>
                  <a:cubicBezTo>
                    <a:pt x="2297" y="422"/>
                    <a:pt x="2297" y="0"/>
                    <a:pt x="2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89"/>
            <p:cNvSpPr/>
            <p:nvPr/>
          </p:nvSpPr>
          <p:spPr>
            <a:xfrm>
              <a:off x="6720923" y="4419231"/>
              <a:ext cx="60345" cy="11082"/>
            </a:xfrm>
            <a:custGeom>
              <a:avLst/>
              <a:gdLst/>
              <a:ahLst/>
              <a:cxnLst/>
              <a:rect l="l" t="t" r="r" b="b"/>
              <a:pathLst>
                <a:path w="2298" h="422" extrusionOk="0">
                  <a:moveTo>
                    <a:pt x="278" y="0"/>
                  </a:moveTo>
                  <a:cubicBezTo>
                    <a:pt x="0" y="0"/>
                    <a:pt x="0" y="421"/>
                    <a:pt x="278" y="421"/>
                  </a:cubicBezTo>
                  <a:lnTo>
                    <a:pt x="2010" y="421"/>
                  </a:lnTo>
                  <a:cubicBezTo>
                    <a:pt x="2297" y="421"/>
                    <a:pt x="2297" y="0"/>
                    <a:pt x="2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89"/>
            <p:cNvSpPr/>
            <p:nvPr/>
          </p:nvSpPr>
          <p:spPr>
            <a:xfrm>
              <a:off x="6720923" y="4437560"/>
              <a:ext cx="60345" cy="11082"/>
            </a:xfrm>
            <a:custGeom>
              <a:avLst/>
              <a:gdLst/>
              <a:ahLst/>
              <a:cxnLst/>
              <a:rect l="l" t="t" r="r" b="b"/>
              <a:pathLst>
                <a:path w="2298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2010" y="422"/>
                  </a:lnTo>
                  <a:cubicBezTo>
                    <a:pt x="2297" y="422"/>
                    <a:pt x="2297" y="1"/>
                    <a:pt x="2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89"/>
            <p:cNvSpPr/>
            <p:nvPr/>
          </p:nvSpPr>
          <p:spPr>
            <a:xfrm>
              <a:off x="6639491" y="4461956"/>
              <a:ext cx="134740" cy="134477"/>
            </a:xfrm>
            <a:custGeom>
              <a:avLst/>
              <a:gdLst/>
              <a:ahLst/>
              <a:cxnLst/>
              <a:rect l="l" t="t" r="r" b="b"/>
              <a:pathLst>
                <a:path w="5131" h="5121" extrusionOk="0">
                  <a:moveTo>
                    <a:pt x="2805" y="1570"/>
                  </a:moveTo>
                  <a:lnTo>
                    <a:pt x="2833" y="1579"/>
                  </a:lnTo>
                  <a:lnTo>
                    <a:pt x="2881" y="1579"/>
                  </a:lnTo>
                  <a:lnTo>
                    <a:pt x="2900" y="1589"/>
                  </a:lnTo>
                  <a:lnTo>
                    <a:pt x="2929" y="1598"/>
                  </a:lnTo>
                  <a:lnTo>
                    <a:pt x="2948" y="1608"/>
                  </a:lnTo>
                  <a:lnTo>
                    <a:pt x="2977" y="1617"/>
                  </a:lnTo>
                  <a:lnTo>
                    <a:pt x="2996" y="1627"/>
                  </a:lnTo>
                  <a:lnTo>
                    <a:pt x="3025" y="1637"/>
                  </a:lnTo>
                  <a:lnTo>
                    <a:pt x="3044" y="1646"/>
                  </a:lnTo>
                  <a:lnTo>
                    <a:pt x="3063" y="1656"/>
                  </a:lnTo>
                  <a:lnTo>
                    <a:pt x="3082" y="1675"/>
                  </a:lnTo>
                  <a:lnTo>
                    <a:pt x="3111" y="1684"/>
                  </a:lnTo>
                  <a:lnTo>
                    <a:pt x="3130" y="1694"/>
                  </a:lnTo>
                  <a:lnTo>
                    <a:pt x="3149" y="1704"/>
                  </a:lnTo>
                  <a:lnTo>
                    <a:pt x="3168" y="1723"/>
                  </a:lnTo>
                  <a:lnTo>
                    <a:pt x="3187" y="1732"/>
                  </a:lnTo>
                  <a:lnTo>
                    <a:pt x="3197" y="1742"/>
                  </a:lnTo>
                  <a:lnTo>
                    <a:pt x="3216" y="1761"/>
                  </a:lnTo>
                  <a:lnTo>
                    <a:pt x="3235" y="1771"/>
                  </a:lnTo>
                  <a:lnTo>
                    <a:pt x="3264" y="1790"/>
                  </a:lnTo>
                  <a:lnTo>
                    <a:pt x="3283" y="1809"/>
                  </a:lnTo>
                  <a:lnTo>
                    <a:pt x="3302" y="1838"/>
                  </a:lnTo>
                  <a:lnTo>
                    <a:pt x="3312" y="1847"/>
                  </a:lnTo>
                  <a:lnTo>
                    <a:pt x="3321" y="1857"/>
                  </a:lnTo>
                  <a:lnTo>
                    <a:pt x="3341" y="1866"/>
                  </a:lnTo>
                  <a:lnTo>
                    <a:pt x="3350" y="1885"/>
                  </a:lnTo>
                  <a:lnTo>
                    <a:pt x="3360" y="1895"/>
                  </a:lnTo>
                  <a:lnTo>
                    <a:pt x="3369" y="1904"/>
                  </a:lnTo>
                  <a:lnTo>
                    <a:pt x="3388" y="1924"/>
                  </a:lnTo>
                  <a:lnTo>
                    <a:pt x="3388" y="1933"/>
                  </a:lnTo>
                  <a:lnTo>
                    <a:pt x="3398" y="1943"/>
                  </a:lnTo>
                  <a:lnTo>
                    <a:pt x="3408" y="1962"/>
                  </a:lnTo>
                  <a:lnTo>
                    <a:pt x="3427" y="1991"/>
                  </a:lnTo>
                  <a:lnTo>
                    <a:pt x="3436" y="2010"/>
                  </a:lnTo>
                  <a:lnTo>
                    <a:pt x="3455" y="2029"/>
                  </a:lnTo>
                  <a:lnTo>
                    <a:pt x="3465" y="2048"/>
                  </a:lnTo>
                  <a:lnTo>
                    <a:pt x="3475" y="2067"/>
                  </a:lnTo>
                  <a:lnTo>
                    <a:pt x="3494" y="2096"/>
                  </a:lnTo>
                  <a:lnTo>
                    <a:pt x="3503" y="2115"/>
                  </a:lnTo>
                  <a:lnTo>
                    <a:pt x="3513" y="2134"/>
                  </a:lnTo>
                  <a:lnTo>
                    <a:pt x="3522" y="2163"/>
                  </a:lnTo>
                  <a:lnTo>
                    <a:pt x="3532" y="2182"/>
                  </a:lnTo>
                  <a:lnTo>
                    <a:pt x="3542" y="2211"/>
                  </a:lnTo>
                  <a:lnTo>
                    <a:pt x="3551" y="2230"/>
                  </a:lnTo>
                  <a:lnTo>
                    <a:pt x="3561" y="2259"/>
                  </a:lnTo>
                  <a:lnTo>
                    <a:pt x="3570" y="2278"/>
                  </a:lnTo>
                  <a:lnTo>
                    <a:pt x="3570" y="2306"/>
                  </a:lnTo>
                  <a:lnTo>
                    <a:pt x="3570" y="2326"/>
                  </a:lnTo>
                  <a:lnTo>
                    <a:pt x="3570" y="2354"/>
                  </a:lnTo>
                  <a:lnTo>
                    <a:pt x="3570" y="2364"/>
                  </a:lnTo>
                  <a:lnTo>
                    <a:pt x="3570" y="2373"/>
                  </a:lnTo>
                  <a:lnTo>
                    <a:pt x="3570" y="2402"/>
                  </a:lnTo>
                  <a:lnTo>
                    <a:pt x="3570" y="2412"/>
                  </a:lnTo>
                  <a:lnTo>
                    <a:pt x="3570" y="2431"/>
                  </a:lnTo>
                  <a:lnTo>
                    <a:pt x="3570" y="2469"/>
                  </a:lnTo>
                  <a:lnTo>
                    <a:pt x="3570" y="2479"/>
                  </a:lnTo>
                  <a:lnTo>
                    <a:pt x="3570" y="2507"/>
                  </a:lnTo>
                  <a:cubicBezTo>
                    <a:pt x="3637" y="2507"/>
                    <a:pt x="3637" y="2536"/>
                    <a:pt x="3637" y="2555"/>
                  </a:cubicBezTo>
                  <a:lnTo>
                    <a:pt x="3637" y="2622"/>
                  </a:lnTo>
                  <a:lnTo>
                    <a:pt x="3637" y="2651"/>
                  </a:lnTo>
                  <a:lnTo>
                    <a:pt x="3637" y="2689"/>
                  </a:lnTo>
                  <a:lnTo>
                    <a:pt x="3637" y="2708"/>
                  </a:lnTo>
                  <a:cubicBezTo>
                    <a:pt x="3637" y="2728"/>
                    <a:pt x="3637" y="2747"/>
                    <a:pt x="3628" y="2756"/>
                  </a:cubicBezTo>
                  <a:lnTo>
                    <a:pt x="3628" y="2775"/>
                  </a:lnTo>
                  <a:cubicBezTo>
                    <a:pt x="3628" y="2795"/>
                    <a:pt x="3618" y="2814"/>
                    <a:pt x="3609" y="2833"/>
                  </a:cubicBezTo>
                  <a:lnTo>
                    <a:pt x="3609" y="2842"/>
                  </a:lnTo>
                  <a:cubicBezTo>
                    <a:pt x="3609" y="2862"/>
                    <a:pt x="3599" y="2881"/>
                    <a:pt x="3599" y="2890"/>
                  </a:cubicBezTo>
                  <a:lnTo>
                    <a:pt x="3599" y="2909"/>
                  </a:lnTo>
                  <a:lnTo>
                    <a:pt x="3580" y="2957"/>
                  </a:lnTo>
                  <a:lnTo>
                    <a:pt x="3580" y="2967"/>
                  </a:lnTo>
                  <a:cubicBezTo>
                    <a:pt x="3561" y="3005"/>
                    <a:pt x="3542" y="3043"/>
                    <a:pt x="3522" y="3082"/>
                  </a:cubicBezTo>
                  <a:lnTo>
                    <a:pt x="3522" y="3091"/>
                  </a:lnTo>
                  <a:lnTo>
                    <a:pt x="3494" y="3129"/>
                  </a:lnTo>
                  <a:lnTo>
                    <a:pt x="3494" y="3139"/>
                  </a:lnTo>
                  <a:cubicBezTo>
                    <a:pt x="3455" y="3196"/>
                    <a:pt x="3417" y="3244"/>
                    <a:pt x="3369" y="3292"/>
                  </a:cubicBezTo>
                  <a:cubicBezTo>
                    <a:pt x="3321" y="3340"/>
                    <a:pt x="3274" y="3378"/>
                    <a:pt x="3226" y="3417"/>
                  </a:cubicBezTo>
                  <a:lnTo>
                    <a:pt x="3207" y="3436"/>
                  </a:lnTo>
                  <a:lnTo>
                    <a:pt x="3168" y="3455"/>
                  </a:lnTo>
                  <a:lnTo>
                    <a:pt x="3149" y="3464"/>
                  </a:lnTo>
                  <a:lnTo>
                    <a:pt x="3130" y="3474"/>
                  </a:lnTo>
                  <a:lnTo>
                    <a:pt x="3120" y="3484"/>
                  </a:lnTo>
                  <a:lnTo>
                    <a:pt x="3101" y="3493"/>
                  </a:lnTo>
                  <a:lnTo>
                    <a:pt x="3092" y="3493"/>
                  </a:lnTo>
                  <a:lnTo>
                    <a:pt x="3044" y="3522"/>
                  </a:lnTo>
                  <a:lnTo>
                    <a:pt x="3015" y="3531"/>
                  </a:lnTo>
                  <a:lnTo>
                    <a:pt x="2986" y="3541"/>
                  </a:lnTo>
                  <a:lnTo>
                    <a:pt x="2948" y="3560"/>
                  </a:lnTo>
                  <a:lnTo>
                    <a:pt x="2910" y="3560"/>
                  </a:lnTo>
                  <a:lnTo>
                    <a:pt x="2881" y="3570"/>
                  </a:lnTo>
                  <a:lnTo>
                    <a:pt x="2843" y="3570"/>
                  </a:lnTo>
                  <a:lnTo>
                    <a:pt x="2776" y="3579"/>
                  </a:lnTo>
                  <a:lnTo>
                    <a:pt x="2766" y="3579"/>
                  </a:lnTo>
                  <a:lnTo>
                    <a:pt x="2709" y="3589"/>
                  </a:lnTo>
                  <a:lnTo>
                    <a:pt x="2470" y="3589"/>
                  </a:lnTo>
                  <a:lnTo>
                    <a:pt x="2403" y="3570"/>
                  </a:lnTo>
                  <a:lnTo>
                    <a:pt x="2374" y="3570"/>
                  </a:lnTo>
                  <a:lnTo>
                    <a:pt x="2336" y="3560"/>
                  </a:lnTo>
                  <a:lnTo>
                    <a:pt x="2326" y="3560"/>
                  </a:lnTo>
                  <a:lnTo>
                    <a:pt x="2297" y="3551"/>
                  </a:lnTo>
                  <a:lnTo>
                    <a:pt x="2259" y="3541"/>
                  </a:lnTo>
                  <a:lnTo>
                    <a:pt x="2250" y="3541"/>
                  </a:lnTo>
                  <a:lnTo>
                    <a:pt x="2221" y="3531"/>
                  </a:lnTo>
                  <a:lnTo>
                    <a:pt x="2192" y="3522"/>
                  </a:lnTo>
                  <a:lnTo>
                    <a:pt x="2144" y="3493"/>
                  </a:lnTo>
                  <a:lnTo>
                    <a:pt x="2135" y="3493"/>
                  </a:lnTo>
                  <a:lnTo>
                    <a:pt x="2116" y="3484"/>
                  </a:lnTo>
                  <a:lnTo>
                    <a:pt x="2077" y="3464"/>
                  </a:lnTo>
                  <a:lnTo>
                    <a:pt x="2068" y="3455"/>
                  </a:lnTo>
                  <a:lnTo>
                    <a:pt x="2058" y="3455"/>
                  </a:lnTo>
                  <a:cubicBezTo>
                    <a:pt x="1790" y="3292"/>
                    <a:pt x="1618" y="3015"/>
                    <a:pt x="1580" y="2708"/>
                  </a:cubicBezTo>
                  <a:lnTo>
                    <a:pt x="1580" y="2689"/>
                  </a:lnTo>
                  <a:lnTo>
                    <a:pt x="1580" y="2641"/>
                  </a:lnTo>
                  <a:lnTo>
                    <a:pt x="1580" y="2622"/>
                  </a:lnTo>
                  <a:lnTo>
                    <a:pt x="1580" y="2565"/>
                  </a:lnTo>
                  <a:lnTo>
                    <a:pt x="1580" y="2488"/>
                  </a:lnTo>
                  <a:lnTo>
                    <a:pt x="1580" y="2460"/>
                  </a:lnTo>
                  <a:lnTo>
                    <a:pt x="1580" y="2412"/>
                  </a:lnTo>
                  <a:lnTo>
                    <a:pt x="1580" y="2402"/>
                  </a:lnTo>
                  <a:lnTo>
                    <a:pt x="1580" y="2364"/>
                  </a:lnTo>
                  <a:lnTo>
                    <a:pt x="1580" y="2354"/>
                  </a:lnTo>
                  <a:lnTo>
                    <a:pt x="1580" y="2345"/>
                  </a:lnTo>
                  <a:lnTo>
                    <a:pt x="1589" y="2316"/>
                  </a:lnTo>
                  <a:lnTo>
                    <a:pt x="1589" y="2297"/>
                  </a:lnTo>
                  <a:lnTo>
                    <a:pt x="1589" y="2268"/>
                  </a:lnTo>
                  <a:lnTo>
                    <a:pt x="1599" y="2249"/>
                  </a:lnTo>
                  <a:lnTo>
                    <a:pt x="1608" y="2220"/>
                  </a:lnTo>
                  <a:lnTo>
                    <a:pt x="1618" y="2201"/>
                  </a:lnTo>
                  <a:lnTo>
                    <a:pt x="1628" y="2172"/>
                  </a:lnTo>
                  <a:lnTo>
                    <a:pt x="1637" y="2153"/>
                  </a:lnTo>
                  <a:lnTo>
                    <a:pt x="1647" y="2134"/>
                  </a:lnTo>
                  <a:lnTo>
                    <a:pt x="1656" y="2105"/>
                  </a:lnTo>
                  <a:lnTo>
                    <a:pt x="1666" y="2086"/>
                  </a:lnTo>
                  <a:lnTo>
                    <a:pt x="1675" y="2067"/>
                  </a:lnTo>
                  <a:lnTo>
                    <a:pt x="1695" y="2038"/>
                  </a:lnTo>
                  <a:lnTo>
                    <a:pt x="1704" y="2019"/>
                  </a:lnTo>
                  <a:lnTo>
                    <a:pt x="1714" y="2000"/>
                  </a:lnTo>
                  <a:lnTo>
                    <a:pt x="1733" y="1981"/>
                  </a:lnTo>
                  <a:lnTo>
                    <a:pt x="1742" y="1962"/>
                  </a:lnTo>
                  <a:lnTo>
                    <a:pt x="1762" y="1943"/>
                  </a:lnTo>
                  <a:lnTo>
                    <a:pt x="1771" y="1914"/>
                  </a:lnTo>
                  <a:lnTo>
                    <a:pt x="1790" y="1904"/>
                  </a:lnTo>
                  <a:lnTo>
                    <a:pt x="1809" y="1885"/>
                  </a:lnTo>
                  <a:lnTo>
                    <a:pt x="1819" y="1876"/>
                  </a:lnTo>
                  <a:lnTo>
                    <a:pt x="1838" y="1857"/>
                  </a:lnTo>
                  <a:lnTo>
                    <a:pt x="1838" y="1847"/>
                  </a:lnTo>
                  <a:lnTo>
                    <a:pt x="1848" y="1838"/>
                  </a:lnTo>
                  <a:lnTo>
                    <a:pt x="1886" y="1809"/>
                  </a:lnTo>
                  <a:lnTo>
                    <a:pt x="1915" y="1780"/>
                  </a:lnTo>
                  <a:lnTo>
                    <a:pt x="1924" y="1771"/>
                  </a:lnTo>
                  <a:lnTo>
                    <a:pt x="1953" y="1751"/>
                  </a:lnTo>
                  <a:lnTo>
                    <a:pt x="1972" y="1742"/>
                  </a:lnTo>
                  <a:lnTo>
                    <a:pt x="1991" y="1723"/>
                  </a:lnTo>
                  <a:lnTo>
                    <a:pt x="2010" y="1713"/>
                  </a:lnTo>
                  <a:lnTo>
                    <a:pt x="2029" y="1694"/>
                  </a:lnTo>
                  <a:lnTo>
                    <a:pt x="2049" y="1684"/>
                  </a:lnTo>
                  <a:lnTo>
                    <a:pt x="2068" y="1675"/>
                  </a:lnTo>
                  <a:lnTo>
                    <a:pt x="2087" y="1665"/>
                  </a:lnTo>
                  <a:lnTo>
                    <a:pt x="2106" y="1646"/>
                  </a:lnTo>
                  <a:lnTo>
                    <a:pt x="2135" y="1637"/>
                  </a:lnTo>
                  <a:lnTo>
                    <a:pt x="2154" y="1627"/>
                  </a:lnTo>
                  <a:lnTo>
                    <a:pt x="2173" y="1617"/>
                  </a:lnTo>
                  <a:lnTo>
                    <a:pt x="2202" y="1608"/>
                  </a:lnTo>
                  <a:lnTo>
                    <a:pt x="2221" y="1598"/>
                  </a:lnTo>
                  <a:lnTo>
                    <a:pt x="2250" y="1589"/>
                  </a:lnTo>
                  <a:lnTo>
                    <a:pt x="2269" y="1589"/>
                  </a:lnTo>
                  <a:lnTo>
                    <a:pt x="2297" y="1579"/>
                  </a:lnTo>
                  <a:lnTo>
                    <a:pt x="2317" y="1579"/>
                  </a:lnTo>
                  <a:lnTo>
                    <a:pt x="2345" y="1570"/>
                  </a:lnTo>
                  <a:close/>
                  <a:moveTo>
                    <a:pt x="2058" y="0"/>
                  </a:moveTo>
                  <a:cubicBezTo>
                    <a:pt x="2020" y="0"/>
                    <a:pt x="1982" y="29"/>
                    <a:pt x="1982" y="77"/>
                  </a:cubicBezTo>
                  <a:lnTo>
                    <a:pt x="1982" y="517"/>
                  </a:lnTo>
                  <a:cubicBezTo>
                    <a:pt x="1828" y="565"/>
                    <a:pt x="1675" y="622"/>
                    <a:pt x="1532" y="708"/>
                  </a:cubicBezTo>
                  <a:lnTo>
                    <a:pt x="1216" y="392"/>
                  </a:lnTo>
                  <a:cubicBezTo>
                    <a:pt x="1202" y="373"/>
                    <a:pt x="1182" y="364"/>
                    <a:pt x="1163" y="364"/>
                  </a:cubicBezTo>
                  <a:cubicBezTo>
                    <a:pt x="1144" y="364"/>
                    <a:pt x="1125" y="373"/>
                    <a:pt x="1111" y="392"/>
                  </a:cubicBezTo>
                  <a:lnTo>
                    <a:pt x="393" y="1110"/>
                  </a:lnTo>
                  <a:cubicBezTo>
                    <a:pt x="364" y="1139"/>
                    <a:pt x="364" y="1187"/>
                    <a:pt x="393" y="1215"/>
                  </a:cubicBezTo>
                  <a:lnTo>
                    <a:pt x="709" y="1531"/>
                  </a:lnTo>
                  <a:cubicBezTo>
                    <a:pt x="632" y="1675"/>
                    <a:pt x="565" y="1818"/>
                    <a:pt x="517" y="1981"/>
                  </a:cubicBezTo>
                  <a:lnTo>
                    <a:pt x="77" y="1981"/>
                  </a:lnTo>
                  <a:cubicBezTo>
                    <a:pt x="29" y="1981"/>
                    <a:pt x="1" y="2010"/>
                    <a:pt x="1" y="2058"/>
                  </a:cubicBezTo>
                  <a:lnTo>
                    <a:pt x="1" y="3062"/>
                  </a:lnTo>
                  <a:cubicBezTo>
                    <a:pt x="1" y="3101"/>
                    <a:pt x="29" y="3139"/>
                    <a:pt x="77" y="3139"/>
                  </a:cubicBezTo>
                  <a:lnTo>
                    <a:pt x="517" y="3139"/>
                  </a:lnTo>
                  <a:cubicBezTo>
                    <a:pt x="565" y="3292"/>
                    <a:pt x="632" y="3445"/>
                    <a:pt x="709" y="3589"/>
                  </a:cubicBezTo>
                  <a:lnTo>
                    <a:pt x="393" y="3905"/>
                  </a:lnTo>
                  <a:cubicBezTo>
                    <a:pt x="364" y="3933"/>
                    <a:pt x="364" y="3981"/>
                    <a:pt x="393" y="4010"/>
                  </a:cubicBezTo>
                  <a:lnTo>
                    <a:pt x="1111" y="4728"/>
                  </a:lnTo>
                  <a:cubicBezTo>
                    <a:pt x="1125" y="4742"/>
                    <a:pt x="1144" y="4749"/>
                    <a:pt x="1163" y="4749"/>
                  </a:cubicBezTo>
                  <a:cubicBezTo>
                    <a:pt x="1182" y="4749"/>
                    <a:pt x="1202" y="4742"/>
                    <a:pt x="1216" y="4728"/>
                  </a:cubicBezTo>
                  <a:lnTo>
                    <a:pt x="1532" y="4412"/>
                  </a:lnTo>
                  <a:cubicBezTo>
                    <a:pt x="1675" y="4488"/>
                    <a:pt x="1828" y="4555"/>
                    <a:pt x="1982" y="4594"/>
                  </a:cubicBezTo>
                  <a:lnTo>
                    <a:pt x="1982" y="5044"/>
                  </a:lnTo>
                  <a:cubicBezTo>
                    <a:pt x="1982" y="5082"/>
                    <a:pt x="2020" y="5120"/>
                    <a:pt x="2058" y="5120"/>
                  </a:cubicBezTo>
                  <a:lnTo>
                    <a:pt x="3063" y="5120"/>
                  </a:lnTo>
                  <a:cubicBezTo>
                    <a:pt x="3111" y="5120"/>
                    <a:pt x="3140" y="5082"/>
                    <a:pt x="3140" y="5044"/>
                  </a:cubicBezTo>
                  <a:lnTo>
                    <a:pt x="3140" y="4594"/>
                  </a:lnTo>
                  <a:cubicBezTo>
                    <a:pt x="3302" y="4546"/>
                    <a:pt x="3446" y="4488"/>
                    <a:pt x="3589" y="4402"/>
                  </a:cubicBezTo>
                  <a:lnTo>
                    <a:pt x="3905" y="4718"/>
                  </a:lnTo>
                  <a:cubicBezTo>
                    <a:pt x="3920" y="4733"/>
                    <a:pt x="3941" y="4740"/>
                    <a:pt x="3963" y="4740"/>
                  </a:cubicBezTo>
                  <a:cubicBezTo>
                    <a:pt x="3984" y="4740"/>
                    <a:pt x="4006" y="4733"/>
                    <a:pt x="4020" y="4718"/>
                  </a:cubicBezTo>
                  <a:lnTo>
                    <a:pt x="4738" y="4000"/>
                  </a:lnTo>
                  <a:cubicBezTo>
                    <a:pt x="4767" y="3972"/>
                    <a:pt x="4767" y="3924"/>
                    <a:pt x="4738" y="3895"/>
                  </a:cubicBezTo>
                  <a:lnTo>
                    <a:pt x="4422" y="3579"/>
                  </a:lnTo>
                  <a:cubicBezTo>
                    <a:pt x="4499" y="3436"/>
                    <a:pt x="4556" y="3283"/>
                    <a:pt x="4604" y="3129"/>
                  </a:cubicBezTo>
                  <a:lnTo>
                    <a:pt x="5054" y="3129"/>
                  </a:lnTo>
                  <a:cubicBezTo>
                    <a:pt x="5092" y="3129"/>
                    <a:pt x="5130" y="3101"/>
                    <a:pt x="5130" y="3053"/>
                  </a:cubicBezTo>
                  <a:lnTo>
                    <a:pt x="5130" y="2048"/>
                  </a:lnTo>
                  <a:cubicBezTo>
                    <a:pt x="5121" y="2010"/>
                    <a:pt x="5092" y="1981"/>
                    <a:pt x="5054" y="1981"/>
                  </a:cubicBezTo>
                  <a:lnTo>
                    <a:pt x="4604" y="1981"/>
                  </a:lnTo>
                  <a:cubicBezTo>
                    <a:pt x="4556" y="1818"/>
                    <a:pt x="4499" y="1675"/>
                    <a:pt x="4422" y="1531"/>
                  </a:cubicBezTo>
                  <a:lnTo>
                    <a:pt x="4738" y="1215"/>
                  </a:lnTo>
                  <a:cubicBezTo>
                    <a:pt x="4767" y="1187"/>
                    <a:pt x="4767" y="1139"/>
                    <a:pt x="4738" y="1110"/>
                  </a:cubicBezTo>
                  <a:lnTo>
                    <a:pt x="4020" y="392"/>
                  </a:lnTo>
                  <a:cubicBezTo>
                    <a:pt x="4006" y="373"/>
                    <a:pt x="3984" y="364"/>
                    <a:pt x="3963" y="364"/>
                  </a:cubicBezTo>
                  <a:cubicBezTo>
                    <a:pt x="3941" y="364"/>
                    <a:pt x="3920" y="373"/>
                    <a:pt x="3905" y="392"/>
                  </a:cubicBezTo>
                  <a:lnTo>
                    <a:pt x="3589" y="708"/>
                  </a:lnTo>
                  <a:cubicBezTo>
                    <a:pt x="3446" y="622"/>
                    <a:pt x="3302" y="565"/>
                    <a:pt x="3140" y="517"/>
                  </a:cubicBezTo>
                  <a:lnTo>
                    <a:pt x="3140" y="77"/>
                  </a:lnTo>
                  <a:cubicBezTo>
                    <a:pt x="3140" y="29"/>
                    <a:pt x="3111" y="0"/>
                    <a:pt x="306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89"/>
            <p:cNvSpPr/>
            <p:nvPr/>
          </p:nvSpPr>
          <p:spPr>
            <a:xfrm>
              <a:off x="6673918" y="4502396"/>
              <a:ext cx="29936" cy="53807"/>
            </a:xfrm>
            <a:custGeom>
              <a:avLst/>
              <a:gdLst/>
              <a:ahLst/>
              <a:cxnLst/>
              <a:rect l="l" t="t" r="r" b="b"/>
              <a:pathLst>
                <a:path w="1140" h="2049" extrusionOk="0">
                  <a:moveTo>
                    <a:pt x="728" y="1"/>
                  </a:moveTo>
                  <a:lnTo>
                    <a:pt x="699" y="10"/>
                  </a:lnTo>
                  <a:lnTo>
                    <a:pt x="680" y="20"/>
                  </a:lnTo>
                  <a:lnTo>
                    <a:pt x="651" y="30"/>
                  </a:lnTo>
                  <a:lnTo>
                    <a:pt x="623" y="39"/>
                  </a:lnTo>
                  <a:lnTo>
                    <a:pt x="604" y="49"/>
                  </a:lnTo>
                  <a:lnTo>
                    <a:pt x="584" y="58"/>
                  </a:lnTo>
                  <a:lnTo>
                    <a:pt x="556" y="68"/>
                  </a:lnTo>
                  <a:lnTo>
                    <a:pt x="537" y="77"/>
                  </a:lnTo>
                  <a:lnTo>
                    <a:pt x="508" y="87"/>
                  </a:lnTo>
                  <a:lnTo>
                    <a:pt x="489" y="97"/>
                  </a:lnTo>
                  <a:lnTo>
                    <a:pt x="470" y="116"/>
                  </a:lnTo>
                  <a:lnTo>
                    <a:pt x="451" y="125"/>
                  </a:lnTo>
                  <a:lnTo>
                    <a:pt x="431" y="144"/>
                  </a:lnTo>
                  <a:lnTo>
                    <a:pt x="412" y="154"/>
                  </a:lnTo>
                  <a:lnTo>
                    <a:pt x="393" y="164"/>
                  </a:lnTo>
                  <a:lnTo>
                    <a:pt x="374" y="173"/>
                  </a:lnTo>
                  <a:lnTo>
                    <a:pt x="355" y="202"/>
                  </a:lnTo>
                  <a:lnTo>
                    <a:pt x="336" y="211"/>
                  </a:lnTo>
                  <a:lnTo>
                    <a:pt x="307" y="240"/>
                  </a:lnTo>
                  <a:lnTo>
                    <a:pt x="269" y="269"/>
                  </a:lnTo>
                  <a:lnTo>
                    <a:pt x="259" y="278"/>
                  </a:lnTo>
                  <a:lnTo>
                    <a:pt x="240" y="298"/>
                  </a:lnTo>
                  <a:lnTo>
                    <a:pt x="230" y="317"/>
                  </a:lnTo>
                  <a:lnTo>
                    <a:pt x="211" y="336"/>
                  </a:lnTo>
                  <a:lnTo>
                    <a:pt x="202" y="345"/>
                  </a:lnTo>
                  <a:lnTo>
                    <a:pt x="183" y="364"/>
                  </a:lnTo>
                  <a:lnTo>
                    <a:pt x="173" y="384"/>
                  </a:lnTo>
                  <a:lnTo>
                    <a:pt x="154" y="412"/>
                  </a:lnTo>
                  <a:lnTo>
                    <a:pt x="144" y="431"/>
                  </a:lnTo>
                  <a:lnTo>
                    <a:pt x="135" y="451"/>
                  </a:lnTo>
                  <a:lnTo>
                    <a:pt x="116" y="470"/>
                  </a:lnTo>
                  <a:lnTo>
                    <a:pt x="106" y="498"/>
                  </a:lnTo>
                  <a:lnTo>
                    <a:pt x="96" y="518"/>
                  </a:lnTo>
                  <a:lnTo>
                    <a:pt x="77" y="537"/>
                  </a:lnTo>
                  <a:lnTo>
                    <a:pt x="68" y="565"/>
                  </a:lnTo>
                  <a:lnTo>
                    <a:pt x="58" y="585"/>
                  </a:lnTo>
                  <a:lnTo>
                    <a:pt x="49" y="604"/>
                  </a:lnTo>
                  <a:lnTo>
                    <a:pt x="39" y="632"/>
                  </a:lnTo>
                  <a:lnTo>
                    <a:pt x="29" y="652"/>
                  </a:lnTo>
                  <a:lnTo>
                    <a:pt x="29" y="680"/>
                  </a:lnTo>
                  <a:lnTo>
                    <a:pt x="20" y="699"/>
                  </a:lnTo>
                  <a:lnTo>
                    <a:pt x="10" y="728"/>
                  </a:lnTo>
                  <a:lnTo>
                    <a:pt x="10" y="747"/>
                  </a:lnTo>
                  <a:lnTo>
                    <a:pt x="1" y="776"/>
                  </a:lnTo>
                  <a:lnTo>
                    <a:pt x="1" y="786"/>
                  </a:lnTo>
                  <a:lnTo>
                    <a:pt x="1" y="805"/>
                  </a:lnTo>
                  <a:lnTo>
                    <a:pt x="1" y="833"/>
                  </a:lnTo>
                  <a:lnTo>
                    <a:pt x="1" y="853"/>
                  </a:lnTo>
                  <a:lnTo>
                    <a:pt x="1" y="891"/>
                  </a:lnTo>
                  <a:lnTo>
                    <a:pt x="1" y="900"/>
                  </a:lnTo>
                  <a:lnTo>
                    <a:pt x="1" y="929"/>
                  </a:lnTo>
                  <a:lnTo>
                    <a:pt x="1" y="1006"/>
                  </a:lnTo>
                  <a:lnTo>
                    <a:pt x="1" y="1073"/>
                  </a:lnTo>
                  <a:lnTo>
                    <a:pt x="1" y="1082"/>
                  </a:lnTo>
                  <a:lnTo>
                    <a:pt x="1" y="1140"/>
                  </a:lnTo>
                  <a:lnTo>
                    <a:pt x="1" y="1149"/>
                  </a:lnTo>
                  <a:cubicBezTo>
                    <a:pt x="49" y="1465"/>
                    <a:pt x="221" y="1743"/>
                    <a:pt x="489" y="1905"/>
                  </a:cubicBezTo>
                  <a:lnTo>
                    <a:pt x="498" y="1915"/>
                  </a:lnTo>
                  <a:lnTo>
                    <a:pt x="508" y="1915"/>
                  </a:lnTo>
                  <a:lnTo>
                    <a:pt x="517" y="1924"/>
                  </a:lnTo>
                  <a:lnTo>
                    <a:pt x="556" y="1944"/>
                  </a:lnTo>
                  <a:lnTo>
                    <a:pt x="565" y="1953"/>
                  </a:lnTo>
                  <a:lnTo>
                    <a:pt x="575" y="1953"/>
                  </a:lnTo>
                  <a:lnTo>
                    <a:pt x="632" y="1982"/>
                  </a:lnTo>
                  <a:lnTo>
                    <a:pt x="661" y="1991"/>
                  </a:lnTo>
                  <a:lnTo>
                    <a:pt x="690" y="2001"/>
                  </a:lnTo>
                  <a:lnTo>
                    <a:pt x="699" y="2001"/>
                  </a:lnTo>
                  <a:lnTo>
                    <a:pt x="747" y="2020"/>
                  </a:lnTo>
                  <a:lnTo>
                    <a:pt x="776" y="2030"/>
                  </a:lnTo>
                  <a:lnTo>
                    <a:pt x="814" y="2039"/>
                  </a:lnTo>
                  <a:lnTo>
                    <a:pt x="833" y="2039"/>
                  </a:lnTo>
                  <a:lnTo>
                    <a:pt x="900" y="2049"/>
                  </a:lnTo>
                  <a:lnTo>
                    <a:pt x="1140" y="2049"/>
                  </a:lnTo>
                  <a:lnTo>
                    <a:pt x="1073" y="2039"/>
                  </a:lnTo>
                  <a:lnTo>
                    <a:pt x="1044" y="2039"/>
                  </a:lnTo>
                  <a:lnTo>
                    <a:pt x="1006" y="2030"/>
                  </a:lnTo>
                  <a:lnTo>
                    <a:pt x="977" y="2020"/>
                  </a:lnTo>
                  <a:lnTo>
                    <a:pt x="939" y="2001"/>
                  </a:lnTo>
                  <a:lnTo>
                    <a:pt x="929" y="2001"/>
                  </a:lnTo>
                  <a:lnTo>
                    <a:pt x="891" y="1991"/>
                  </a:lnTo>
                  <a:lnTo>
                    <a:pt x="862" y="1982"/>
                  </a:lnTo>
                  <a:lnTo>
                    <a:pt x="814" y="1953"/>
                  </a:lnTo>
                  <a:lnTo>
                    <a:pt x="805" y="1953"/>
                  </a:lnTo>
                  <a:lnTo>
                    <a:pt x="785" y="1944"/>
                  </a:lnTo>
                  <a:lnTo>
                    <a:pt x="757" y="1924"/>
                  </a:lnTo>
                  <a:lnTo>
                    <a:pt x="738" y="1915"/>
                  </a:lnTo>
                  <a:lnTo>
                    <a:pt x="728" y="1905"/>
                  </a:lnTo>
                  <a:cubicBezTo>
                    <a:pt x="460" y="1743"/>
                    <a:pt x="278" y="1465"/>
                    <a:pt x="240" y="1149"/>
                  </a:cubicBezTo>
                  <a:lnTo>
                    <a:pt x="240" y="1140"/>
                  </a:lnTo>
                  <a:lnTo>
                    <a:pt x="240" y="1082"/>
                  </a:lnTo>
                  <a:lnTo>
                    <a:pt x="240" y="1073"/>
                  </a:lnTo>
                  <a:lnTo>
                    <a:pt x="240" y="1006"/>
                  </a:lnTo>
                  <a:lnTo>
                    <a:pt x="240" y="929"/>
                  </a:lnTo>
                  <a:lnTo>
                    <a:pt x="240" y="900"/>
                  </a:lnTo>
                  <a:lnTo>
                    <a:pt x="240" y="891"/>
                  </a:lnTo>
                  <a:lnTo>
                    <a:pt x="240" y="853"/>
                  </a:lnTo>
                  <a:lnTo>
                    <a:pt x="240" y="833"/>
                  </a:lnTo>
                  <a:lnTo>
                    <a:pt x="240" y="805"/>
                  </a:lnTo>
                  <a:lnTo>
                    <a:pt x="240" y="786"/>
                  </a:lnTo>
                  <a:lnTo>
                    <a:pt x="240" y="776"/>
                  </a:lnTo>
                  <a:lnTo>
                    <a:pt x="240" y="747"/>
                  </a:lnTo>
                  <a:lnTo>
                    <a:pt x="240" y="728"/>
                  </a:lnTo>
                  <a:lnTo>
                    <a:pt x="250" y="699"/>
                  </a:lnTo>
                  <a:lnTo>
                    <a:pt x="259" y="680"/>
                  </a:lnTo>
                  <a:lnTo>
                    <a:pt x="269" y="652"/>
                  </a:lnTo>
                  <a:lnTo>
                    <a:pt x="278" y="632"/>
                  </a:lnTo>
                  <a:lnTo>
                    <a:pt x="288" y="604"/>
                  </a:lnTo>
                  <a:lnTo>
                    <a:pt x="297" y="585"/>
                  </a:lnTo>
                  <a:lnTo>
                    <a:pt x="307" y="565"/>
                  </a:lnTo>
                  <a:lnTo>
                    <a:pt x="317" y="537"/>
                  </a:lnTo>
                  <a:lnTo>
                    <a:pt x="326" y="518"/>
                  </a:lnTo>
                  <a:lnTo>
                    <a:pt x="336" y="498"/>
                  </a:lnTo>
                  <a:lnTo>
                    <a:pt x="355" y="470"/>
                  </a:lnTo>
                  <a:lnTo>
                    <a:pt x="364" y="451"/>
                  </a:lnTo>
                  <a:lnTo>
                    <a:pt x="384" y="431"/>
                  </a:lnTo>
                  <a:lnTo>
                    <a:pt x="393" y="412"/>
                  </a:lnTo>
                  <a:lnTo>
                    <a:pt x="412" y="384"/>
                  </a:lnTo>
                  <a:lnTo>
                    <a:pt x="422" y="364"/>
                  </a:lnTo>
                  <a:lnTo>
                    <a:pt x="441" y="345"/>
                  </a:lnTo>
                  <a:lnTo>
                    <a:pt x="451" y="336"/>
                  </a:lnTo>
                  <a:lnTo>
                    <a:pt x="470" y="317"/>
                  </a:lnTo>
                  <a:lnTo>
                    <a:pt x="479" y="298"/>
                  </a:lnTo>
                  <a:lnTo>
                    <a:pt x="498" y="278"/>
                  </a:lnTo>
                  <a:lnTo>
                    <a:pt x="508" y="269"/>
                  </a:lnTo>
                  <a:lnTo>
                    <a:pt x="537" y="240"/>
                  </a:lnTo>
                  <a:lnTo>
                    <a:pt x="575" y="211"/>
                  </a:lnTo>
                  <a:lnTo>
                    <a:pt x="584" y="202"/>
                  </a:lnTo>
                  <a:lnTo>
                    <a:pt x="613" y="173"/>
                  </a:lnTo>
                  <a:lnTo>
                    <a:pt x="623" y="164"/>
                  </a:lnTo>
                  <a:lnTo>
                    <a:pt x="651" y="154"/>
                  </a:lnTo>
                  <a:lnTo>
                    <a:pt x="661" y="144"/>
                  </a:lnTo>
                  <a:lnTo>
                    <a:pt x="690" y="125"/>
                  </a:lnTo>
                  <a:lnTo>
                    <a:pt x="699" y="116"/>
                  </a:lnTo>
                  <a:lnTo>
                    <a:pt x="728" y="97"/>
                  </a:lnTo>
                  <a:lnTo>
                    <a:pt x="747" y="87"/>
                  </a:lnTo>
                  <a:lnTo>
                    <a:pt x="766" y="77"/>
                  </a:lnTo>
                  <a:lnTo>
                    <a:pt x="795" y="68"/>
                  </a:lnTo>
                  <a:lnTo>
                    <a:pt x="814" y="58"/>
                  </a:lnTo>
                  <a:lnTo>
                    <a:pt x="833" y="49"/>
                  </a:lnTo>
                  <a:lnTo>
                    <a:pt x="862" y="39"/>
                  </a:lnTo>
                  <a:lnTo>
                    <a:pt x="881" y="30"/>
                  </a:lnTo>
                  <a:lnTo>
                    <a:pt x="910" y="20"/>
                  </a:lnTo>
                  <a:lnTo>
                    <a:pt x="929" y="10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8" name="Google Shape;13618;p89"/>
          <p:cNvGrpSpPr/>
          <p:nvPr/>
        </p:nvGrpSpPr>
        <p:grpSpPr>
          <a:xfrm>
            <a:off x="7133336" y="4291056"/>
            <a:ext cx="232979" cy="343560"/>
            <a:chOff x="7133336" y="4291056"/>
            <a:chExt cx="232979" cy="343560"/>
          </a:xfrm>
        </p:grpSpPr>
        <p:sp>
          <p:nvSpPr>
            <p:cNvPr id="13619" name="Google Shape;13619;p89"/>
            <p:cNvSpPr/>
            <p:nvPr/>
          </p:nvSpPr>
          <p:spPr>
            <a:xfrm>
              <a:off x="7224800" y="4396358"/>
              <a:ext cx="49789" cy="50025"/>
            </a:xfrm>
            <a:custGeom>
              <a:avLst/>
              <a:gdLst/>
              <a:ahLst/>
              <a:cxnLst/>
              <a:rect l="l" t="t" r="r" b="b"/>
              <a:pathLst>
                <a:path w="1896" h="1905" extrusionOk="0">
                  <a:moveTo>
                    <a:pt x="1" y="0"/>
                  </a:moveTo>
                  <a:lnTo>
                    <a:pt x="1" y="1905"/>
                  </a:lnTo>
                  <a:lnTo>
                    <a:pt x="1896" y="1905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89"/>
            <p:cNvSpPr/>
            <p:nvPr/>
          </p:nvSpPr>
          <p:spPr>
            <a:xfrm>
              <a:off x="7224800" y="4396358"/>
              <a:ext cx="50052" cy="27652"/>
            </a:xfrm>
            <a:custGeom>
              <a:avLst/>
              <a:gdLst/>
              <a:ahLst/>
              <a:cxnLst/>
              <a:rect l="l" t="t" r="r" b="b"/>
              <a:pathLst>
                <a:path w="1906" h="1053" extrusionOk="0">
                  <a:moveTo>
                    <a:pt x="1" y="0"/>
                  </a:moveTo>
                  <a:lnTo>
                    <a:pt x="1" y="881"/>
                  </a:lnTo>
                  <a:cubicBezTo>
                    <a:pt x="307" y="995"/>
                    <a:pt x="630" y="1053"/>
                    <a:pt x="953" y="1053"/>
                  </a:cubicBezTo>
                  <a:cubicBezTo>
                    <a:pt x="1276" y="1053"/>
                    <a:pt x="1599" y="995"/>
                    <a:pt x="1905" y="881"/>
                  </a:cubicBezTo>
                  <a:lnTo>
                    <a:pt x="190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89"/>
            <p:cNvSpPr/>
            <p:nvPr/>
          </p:nvSpPr>
          <p:spPr>
            <a:xfrm>
              <a:off x="7199932" y="4291056"/>
              <a:ext cx="99788" cy="77414"/>
            </a:xfrm>
            <a:custGeom>
              <a:avLst/>
              <a:gdLst/>
              <a:ahLst/>
              <a:cxnLst/>
              <a:rect l="l" t="t" r="r" b="b"/>
              <a:pathLst>
                <a:path w="3800" h="2948" extrusionOk="0">
                  <a:moveTo>
                    <a:pt x="1246" y="0"/>
                  </a:moveTo>
                  <a:cubicBezTo>
                    <a:pt x="556" y="0"/>
                    <a:pt x="0" y="571"/>
                    <a:pt x="0" y="1264"/>
                  </a:cubicBezTo>
                  <a:lnTo>
                    <a:pt x="0" y="1828"/>
                  </a:lnTo>
                  <a:cubicBezTo>
                    <a:pt x="0" y="2010"/>
                    <a:pt x="29" y="2192"/>
                    <a:pt x="86" y="2364"/>
                  </a:cubicBezTo>
                  <a:lnTo>
                    <a:pt x="173" y="2642"/>
                  </a:lnTo>
                  <a:cubicBezTo>
                    <a:pt x="192" y="2699"/>
                    <a:pt x="211" y="2776"/>
                    <a:pt x="211" y="2843"/>
                  </a:cubicBezTo>
                  <a:lnTo>
                    <a:pt x="211" y="2948"/>
                  </a:lnTo>
                  <a:lnTo>
                    <a:pt x="3589" y="2948"/>
                  </a:lnTo>
                  <a:lnTo>
                    <a:pt x="3589" y="2843"/>
                  </a:lnTo>
                  <a:cubicBezTo>
                    <a:pt x="3589" y="2776"/>
                    <a:pt x="3599" y="2699"/>
                    <a:pt x="3618" y="2642"/>
                  </a:cubicBezTo>
                  <a:lnTo>
                    <a:pt x="3714" y="2364"/>
                  </a:lnTo>
                  <a:cubicBezTo>
                    <a:pt x="3771" y="2192"/>
                    <a:pt x="3800" y="2010"/>
                    <a:pt x="3800" y="1828"/>
                  </a:cubicBezTo>
                  <a:lnTo>
                    <a:pt x="3800" y="421"/>
                  </a:lnTo>
                  <a:cubicBezTo>
                    <a:pt x="3800" y="192"/>
                    <a:pt x="3608" y="0"/>
                    <a:pt x="3369" y="0"/>
                  </a:cubicBezTo>
                  <a:lnTo>
                    <a:pt x="1264" y="0"/>
                  </a:lnTo>
                  <a:cubicBezTo>
                    <a:pt x="1258" y="0"/>
                    <a:pt x="1252" y="0"/>
                    <a:pt x="1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89"/>
            <p:cNvSpPr/>
            <p:nvPr/>
          </p:nvSpPr>
          <p:spPr>
            <a:xfrm>
              <a:off x="7199932" y="4291056"/>
              <a:ext cx="41990" cy="77414"/>
            </a:xfrm>
            <a:custGeom>
              <a:avLst/>
              <a:gdLst/>
              <a:ahLst/>
              <a:cxnLst/>
              <a:rect l="l" t="t" r="r" b="b"/>
              <a:pathLst>
                <a:path w="1599" h="2948" extrusionOk="0">
                  <a:moveTo>
                    <a:pt x="1246" y="0"/>
                  </a:moveTo>
                  <a:cubicBezTo>
                    <a:pt x="556" y="0"/>
                    <a:pt x="0" y="571"/>
                    <a:pt x="0" y="1264"/>
                  </a:cubicBezTo>
                  <a:lnTo>
                    <a:pt x="0" y="1828"/>
                  </a:lnTo>
                  <a:cubicBezTo>
                    <a:pt x="0" y="2010"/>
                    <a:pt x="29" y="2192"/>
                    <a:pt x="86" y="2364"/>
                  </a:cubicBezTo>
                  <a:lnTo>
                    <a:pt x="173" y="2642"/>
                  </a:lnTo>
                  <a:cubicBezTo>
                    <a:pt x="192" y="2699"/>
                    <a:pt x="211" y="2776"/>
                    <a:pt x="211" y="2843"/>
                  </a:cubicBezTo>
                  <a:lnTo>
                    <a:pt x="211" y="2948"/>
                  </a:lnTo>
                  <a:lnTo>
                    <a:pt x="1474" y="2948"/>
                  </a:lnTo>
                  <a:lnTo>
                    <a:pt x="1474" y="1474"/>
                  </a:lnTo>
                  <a:cubicBezTo>
                    <a:pt x="1101" y="1474"/>
                    <a:pt x="795" y="1168"/>
                    <a:pt x="795" y="795"/>
                  </a:cubicBezTo>
                  <a:cubicBezTo>
                    <a:pt x="795" y="354"/>
                    <a:pt x="1158" y="0"/>
                    <a:pt x="1599" y="0"/>
                  </a:cubicBezTo>
                  <a:lnTo>
                    <a:pt x="1264" y="0"/>
                  </a:lnTo>
                  <a:cubicBezTo>
                    <a:pt x="1258" y="0"/>
                    <a:pt x="1252" y="0"/>
                    <a:pt x="1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89"/>
            <p:cNvSpPr/>
            <p:nvPr/>
          </p:nvSpPr>
          <p:spPr>
            <a:xfrm>
              <a:off x="7172043" y="4429525"/>
              <a:ext cx="155065" cy="72162"/>
            </a:xfrm>
            <a:custGeom>
              <a:avLst/>
              <a:gdLst/>
              <a:ahLst/>
              <a:cxnLst/>
              <a:rect l="l" t="t" r="r" b="b"/>
              <a:pathLst>
                <a:path w="5905" h="2748" extrusionOk="0">
                  <a:moveTo>
                    <a:pt x="2115" y="0"/>
                  </a:moveTo>
                  <a:lnTo>
                    <a:pt x="603" y="450"/>
                  </a:lnTo>
                  <a:cubicBezTo>
                    <a:pt x="249" y="565"/>
                    <a:pt x="0" y="890"/>
                    <a:pt x="0" y="1264"/>
                  </a:cubicBezTo>
                  <a:lnTo>
                    <a:pt x="0" y="2537"/>
                  </a:lnTo>
                  <a:cubicBezTo>
                    <a:pt x="0" y="2651"/>
                    <a:pt x="96" y="2738"/>
                    <a:pt x="211" y="2747"/>
                  </a:cubicBezTo>
                  <a:lnTo>
                    <a:pt x="5694" y="2747"/>
                  </a:lnTo>
                  <a:cubicBezTo>
                    <a:pt x="5819" y="2747"/>
                    <a:pt x="5905" y="2651"/>
                    <a:pt x="5905" y="2537"/>
                  </a:cubicBezTo>
                  <a:lnTo>
                    <a:pt x="5905" y="1264"/>
                  </a:lnTo>
                  <a:cubicBezTo>
                    <a:pt x="5905" y="890"/>
                    <a:pt x="5666" y="565"/>
                    <a:pt x="5312" y="450"/>
                  </a:cubicBezTo>
                  <a:lnTo>
                    <a:pt x="3799" y="0"/>
                  </a:lnTo>
                  <a:lnTo>
                    <a:pt x="2957" y="651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89"/>
            <p:cNvSpPr/>
            <p:nvPr/>
          </p:nvSpPr>
          <p:spPr>
            <a:xfrm>
              <a:off x="7241396" y="4451636"/>
              <a:ext cx="16623" cy="50052"/>
            </a:xfrm>
            <a:custGeom>
              <a:avLst/>
              <a:gdLst/>
              <a:ahLst/>
              <a:cxnLst/>
              <a:rect l="l" t="t" r="r" b="b"/>
              <a:pathLst>
                <a:path w="633" h="1906" extrusionOk="0">
                  <a:moveTo>
                    <a:pt x="163" y="1"/>
                  </a:moveTo>
                  <a:lnTo>
                    <a:pt x="0" y="1905"/>
                  </a:lnTo>
                  <a:lnTo>
                    <a:pt x="632" y="1905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89"/>
            <p:cNvSpPr/>
            <p:nvPr/>
          </p:nvSpPr>
          <p:spPr>
            <a:xfrm>
              <a:off x="7172043" y="4450139"/>
              <a:ext cx="27914" cy="51548"/>
            </a:xfrm>
            <a:custGeom>
              <a:avLst/>
              <a:gdLst/>
              <a:ahLst/>
              <a:cxnLst/>
              <a:rect l="l" t="t" r="r" b="b"/>
              <a:pathLst>
                <a:path w="1063" h="1963" extrusionOk="0">
                  <a:moveTo>
                    <a:pt x="153" y="0"/>
                  </a:moveTo>
                  <a:cubicBezTo>
                    <a:pt x="57" y="144"/>
                    <a:pt x="0" y="306"/>
                    <a:pt x="0" y="479"/>
                  </a:cubicBezTo>
                  <a:lnTo>
                    <a:pt x="0" y="1752"/>
                  </a:lnTo>
                  <a:cubicBezTo>
                    <a:pt x="0" y="1866"/>
                    <a:pt x="96" y="1962"/>
                    <a:pt x="211" y="1962"/>
                  </a:cubicBezTo>
                  <a:lnTo>
                    <a:pt x="1062" y="1962"/>
                  </a:lnTo>
                  <a:lnTo>
                    <a:pt x="1062" y="1168"/>
                  </a:lnTo>
                  <a:cubicBezTo>
                    <a:pt x="1062" y="996"/>
                    <a:pt x="995" y="842"/>
                    <a:pt x="871" y="718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89"/>
            <p:cNvSpPr/>
            <p:nvPr/>
          </p:nvSpPr>
          <p:spPr>
            <a:xfrm>
              <a:off x="7299693" y="4450139"/>
              <a:ext cx="27678" cy="51548"/>
            </a:xfrm>
            <a:custGeom>
              <a:avLst/>
              <a:gdLst/>
              <a:ahLst/>
              <a:cxnLst/>
              <a:rect l="l" t="t" r="r" b="b"/>
              <a:pathLst>
                <a:path w="1054" h="1963" extrusionOk="0">
                  <a:moveTo>
                    <a:pt x="900" y="0"/>
                  </a:moveTo>
                  <a:lnTo>
                    <a:pt x="183" y="718"/>
                  </a:lnTo>
                  <a:cubicBezTo>
                    <a:pt x="68" y="842"/>
                    <a:pt x="1" y="996"/>
                    <a:pt x="1" y="1168"/>
                  </a:cubicBezTo>
                  <a:lnTo>
                    <a:pt x="1" y="1962"/>
                  </a:lnTo>
                  <a:lnTo>
                    <a:pt x="843" y="1962"/>
                  </a:lnTo>
                  <a:cubicBezTo>
                    <a:pt x="958" y="1962"/>
                    <a:pt x="1053" y="1866"/>
                    <a:pt x="1053" y="1752"/>
                  </a:cubicBezTo>
                  <a:lnTo>
                    <a:pt x="1053" y="479"/>
                  </a:lnTo>
                  <a:cubicBezTo>
                    <a:pt x="1053" y="306"/>
                    <a:pt x="1006" y="144"/>
                    <a:pt x="90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89"/>
            <p:cNvSpPr/>
            <p:nvPr/>
          </p:nvSpPr>
          <p:spPr>
            <a:xfrm>
              <a:off x="7241396" y="4446620"/>
              <a:ext cx="16623" cy="13340"/>
            </a:xfrm>
            <a:custGeom>
              <a:avLst/>
              <a:gdLst/>
              <a:ahLst/>
              <a:cxnLst/>
              <a:rect l="l" t="t" r="r" b="b"/>
              <a:pathLst>
                <a:path w="633" h="508" extrusionOk="0">
                  <a:moveTo>
                    <a:pt x="0" y="0"/>
                  </a:moveTo>
                  <a:lnTo>
                    <a:pt x="0" y="383"/>
                  </a:lnTo>
                  <a:cubicBezTo>
                    <a:pt x="0" y="450"/>
                    <a:pt x="58" y="507"/>
                    <a:pt x="125" y="507"/>
                  </a:cubicBezTo>
                  <a:lnTo>
                    <a:pt x="508" y="507"/>
                  </a:lnTo>
                  <a:cubicBezTo>
                    <a:pt x="575" y="507"/>
                    <a:pt x="632" y="460"/>
                    <a:pt x="632" y="393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89"/>
            <p:cNvSpPr/>
            <p:nvPr/>
          </p:nvSpPr>
          <p:spPr>
            <a:xfrm>
              <a:off x="7215267" y="4424115"/>
              <a:ext cx="34453" cy="31013"/>
            </a:xfrm>
            <a:custGeom>
              <a:avLst/>
              <a:gdLst/>
              <a:ahLst/>
              <a:cxnLst/>
              <a:rect l="l" t="t" r="r" b="b"/>
              <a:pathLst>
                <a:path w="1312" h="1181" extrusionOk="0">
                  <a:moveTo>
                    <a:pt x="328" y="0"/>
                  </a:moveTo>
                  <a:cubicBezTo>
                    <a:pt x="286" y="0"/>
                    <a:pt x="246" y="17"/>
                    <a:pt x="220" y="53"/>
                  </a:cubicBezTo>
                  <a:lnTo>
                    <a:pt x="0" y="350"/>
                  </a:lnTo>
                  <a:lnTo>
                    <a:pt x="507" y="1077"/>
                  </a:lnTo>
                  <a:cubicBezTo>
                    <a:pt x="556" y="1144"/>
                    <a:pt x="628" y="1180"/>
                    <a:pt x="701" y="1180"/>
                  </a:cubicBezTo>
                  <a:cubicBezTo>
                    <a:pt x="743" y="1180"/>
                    <a:pt x="785" y="1169"/>
                    <a:pt x="823" y="1144"/>
                  </a:cubicBezTo>
                  <a:lnTo>
                    <a:pt x="1311" y="848"/>
                  </a:lnTo>
                  <a:lnTo>
                    <a:pt x="431" y="34"/>
                  </a:lnTo>
                  <a:cubicBezTo>
                    <a:pt x="400" y="12"/>
                    <a:pt x="363" y="0"/>
                    <a:pt x="328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89"/>
            <p:cNvSpPr/>
            <p:nvPr/>
          </p:nvSpPr>
          <p:spPr>
            <a:xfrm>
              <a:off x="7249694" y="4424246"/>
              <a:ext cx="34453" cy="30882"/>
            </a:xfrm>
            <a:custGeom>
              <a:avLst/>
              <a:gdLst/>
              <a:ahLst/>
              <a:cxnLst/>
              <a:rect l="l" t="t" r="r" b="b"/>
              <a:pathLst>
                <a:path w="1312" h="1176" extrusionOk="0">
                  <a:moveTo>
                    <a:pt x="986" y="0"/>
                  </a:moveTo>
                  <a:cubicBezTo>
                    <a:pt x="951" y="0"/>
                    <a:pt x="917" y="12"/>
                    <a:pt x="890" y="39"/>
                  </a:cubicBezTo>
                  <a:lnTo>
                    <a:pt x="0" y="852"/>
                  </a:lnTo>
                  <a:lnTo>
                    <a:pt x="488" y="1139"/>
                  </a:lnTo>
                  <a:cubicBezTo>
                    <a:pt x="527" y="1164"/>
                    <a:pt x="570" y="1175"/>
                    <a:pt x="613" y="1175"/>
                  </a:cubicBezTo>
                  <a:cubicBezTo>
                    <a:pt x="689" y="1175"/>
                    <a:pt x="765" y="1139"/>
                    <a:pt x="814" y="1072"/>
                  </a:cubicBezTo>
                  <a:lnTo>
                    <a:pt x="1311" y="345"/>
                  </a:lnTo>
                  <a:lnTo>
                    <a:pt x="1101" y="48"/>
                  </a:lnTo>
                  <a:cubicBezTo>
                    <a:pt x="1070" y="17"/>
                    <a:pt x="1027" y="0"/>
                    <a:pt x="986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89"/>
            <p:cNvSpPr/>
            <p:nvPr/>
          </p:nvSpPr>
          <p:spPr>
            <a:xfrm>
              <a:off x="7205210" y="4329658"/>
              <a:ext cx="88733" cy="83349"/>
            </a:xfrm>
            <a:custGeom>
              <a:avLst/>
              <a:gdLst/>
              <a:ahLst/>
              <a:cxnLst/>
              <a:rect l="l" t="t" r="r" b="b"/>
              <a:pathLst>
                <a:path w="3379" h="3174" extrusionOk="0">
                  <a:moveTo>
                    <a:pt x="1297" y="1"/>
                  </a:moveTo>
                  <a:cubicBezTo>
                    <a:pt x="1002" y="1"/>
                    <a:pt x="751" y="38"/>
                    <a:pt x="594" y="71"/>
                  </a:cubicBezTo>
                  <a:cubicBezTo>
                    <a:pt x="498" y="90"/>
                    <a:pt x="431" y="176"/>
                    <a:pt x="431" y="282"/>
                  </a:cubicBezTo>
                  <a:lnTo>
                    <a:pt x="431" y="932"/>
                  </a:lnTo>
                  <a:cubicBezTo>
                    <a:pt x="431" y="1009"/>
                    <a:pt x="383" y="1085"/>
                    <a:pt x="307" y="1114"/>
                  </a:cubicBezTo>
                  <a:lnTo>
                    <a:pt x="125" y="1210"/>
                  </a:lnTo>
                  <a:cubicBezTo>
                    <a:pt x="48" y="1248"/>
                    <a:pt x="0" y="1315"/>
                    <a:pt x="0" y="1401"/>
                  </a:cubicBezTo>
                  <a:lnTo>
                    <a:pt x="0" y="1420"/>
                  </a:lnTo>
                  <a:cubicBezTo>
                    <a:pt x="0" y="2320"/>
                    <a:pt x="728" y="3134"/>
                    <a:pt x="1627" y="3172"/>
                  </a:cubicBezTo>
                  <a:cubicBezTo>
                    <a:pt x="1650" y="3173"/>
                    <a:pt x="1673" y="3173"/>
                    <a:pt x="1695" y="3173"/>
                  </a:cubicBezTo>
                  <a:cubicBezTo>
                    <a:pt x="2622" y="3173"/>
                    <a:pt x="3379" y="2412"/>
                    <a:pt x="3379" y="1478"/>
                  </a:cubicBezTo>
                  <a:lnTo>
                    <a:pt x="3379" y="1401"/>
                  </a:lnTo>
                  <a:cubicBezTo>
                    <a:pt x="3379" y="1315"/>
                    <a:pt x="3331" y="1248"/>
                    <a:pt x="3264" y="1210"/>
                  </a:cubicBezTo>
                  <a:lnTo>
                    <a:pt x="3072" y="1114"/>
                  </a:lnTo>
                  <a:cubicBezTo>
                    <a:pt x="2996" y="1085"/>
                    <a:pt x="2948" y="1009"/>
                    <a:pt x="2948" y="932"/>
                  </a:cubicBezTo>
                  <a:lnTo>
                    <a:pt x="2948" y="655"/>
                  </a:lnTo>
                  <a:cubicBezTo>
                    <a:pt x="2958" y="588"/>
                    <a:pt x="2929" y="511"/>
                    <a:pt x="2881" y="463"/>
                  </a:cubicBezTo>
                  <a:cubicBezTo>
                    <a:pt x="2367" y="97"/>
                    <a:pt x="1773" y="1"/>
                    <a:pt x="12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89"/>
            <p:cNvSpPr/>
            <p:nvPr/>
          </p:nvSpPr>
          <p:spPr>
            <a:xfrm>
              <a:off x="7205210" y="4329789"/>
              <a:ext cx="77940" cy="82430"/>
            </a:xfrm>
            <a:custGeom>
              <a:avLst/>
              <a:gdLst/>
              <a:ahLst/>
              <a:cxnLst/>
              <a:rect l="l" t="t" r="r" b="b"/>
              <a:pathLst>
                <a:path w="2968" h="3139" extrusionOk="0">
                  <a:moveTo>
                    <a:pt x="1310" y="1"/>
                  </a:moveTo>
                  <a:cubicBezTo>
                    <a:pt x="1139" y="1"/>
                    <a:pt x="984" y="13"/>
                    <a:pt x="852" y="28"/>
                  </a:cubicBezTo>
                  <a:cubicBezTo>
                    <a:pt x="756" y="37"/>
                    <a:pt x="670" y="56"/>
                    <a:pt x="603" y="66"/>
                  </a:cubicBezTo>
                  <a:cubicBezTo>
                    <a:pt x="498" y="85"/>
                    <a:pt x="431" y="171"/>
                    <a:pt x="431" y="277"/>
                  </a:cubicBezTo>
                  <a:lnTo>
                    <a:pt x="431" y="927"/>
                  </a:lnTo>
                  <a:cubicBezTo>
                    <a:pt x="431" y="1004"/>
                    <a:pt x="383" y="1080"/>
                    <a:pt x="307" y="1109"/>
                  </a:cubicBezTo>
                  <a:lnTo>
                    <a:pt x="125" y="1205"/>
                  </a:lnTo>
                  <a:cubicBezTo>
                    <a:pt x="48" y="1243"/>
                    <a:pt x="0" y="1310"/>
                    <a:pt x="0" y="1396"/>
                  </a:cubicBezTo>
                  <a:lnTo>
                    <a:pt x="0" y="1415"/>
                  </a:lnTo>
                  <a:cubicBezTo>
                    <a:pt x="10" y="2238"/>
                    <a:pt x="584" y="2956"/>
                    <a:pt x="1388" y="3138"/>
                  </a:cubicBezTo>
                  <a:cubicBezTo>
                    <a:pt x="1043" y="2813"/>
                    <a:pt x="852" y="2372"/>
                    <a:pt x="852" y="1904"/>
                  </a:cubicBezTo>
                  <a:lnTo>
                    <a:pt x="852" y="726"/>
                  </a:lnTo>
                  <a:cubicBezTo>
                    <a:pt x="852" y="545"/>
                    <a:pt x="996" y="391"/>
                    <a:pt x="1177" y="391"/>
                  </a:cubicBezTo>
                  <a:cubicBezTo>
                    <a:pt x="1229" y="390"/>
                    <a:pt x="1282" y="390"/>
                    <a:pt x="1338" y="390"/>
                  </a:cubicBezTo>
                  <a:cubicBezTo>
                    <a:pt x="1835" y="390"/>
                    <a:pt x="2494" y="436"/>
                    <a:pt x="2967" y="659"/>
                  </a:cubicBezTo>
                  <a:cubicBezTo>
                    <a:pt x="2967" y="583"/>
                    <a:pt x="2938" y="506"/>
                    <a:pt x="2881" y="458"/>
                  </a:cubicBezTo>
                  <a:cubicBezTo>
                    <a:pt x="2374" y="92"/>
                    <a:pt x="1784" y="1"/>
                    <a:pt x="1310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89"/>
            <p:cNvSpPr/>
            <p:nvPr/>
          </p:nvSpPr>
          <p:spPr>
            <a:xfrm>
              <a:off x="7238639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1" y="843"/>
                    <a:pt x="842" y="651"/>
                    <a:pt x="842" y="422"/>
                  </a:cubicBezTo>
                  <a:cubicBezTo>
                    <a:pt x="842" y="192"/>
                    <a:pt x="661" y="1"/>
                    <a:pt x="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89"/>
            <p:cNvSpPr/>
            <p:nvPr/>
          </p:nvSpPr>
          <p:spPr>
            <a:xfrm>
              <a:off x="7133336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51" y="843"/>
                    <a:pt x="842" y="651"/>
                    <a:pt x="842" y="422"/>
                  </a:cubicBezTo>
                  <a:cubicBezTo>
                    <a:pt x="842" y="192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89"/>
            <p:cNvSpPr/>
            <p:nvPr/>
          </p:nvSpPr>
          <p:spPr>
            <a:xfrm>
              <a:off x="7343941" y="4612478"/>
              <a:ext cx="22374" cy="22137"/>
            </a:xfrm>
            <a:custGeom>
              <a:avLst/>
              <a:gdLst/>
              <a:ahLst/>
              <a:cxnLst/>
              <a:rect l="l" t="t" r="r" b="b"/>
              <a:pathLst>
                <a:path w="852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0" y="843"/>
                    <a:pt x="852" y="651"/>
                    <a:pt x="852" y="422"/>
                  </a:cubicBezTo>
                  <a:cubicBezTo>
                    <a:pt x="852" y="192"/>
                    <a:pt x="660" y="1"/>
                    <a:pt x="42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89"/>
            <p:cNvSpPr/>
            <p:nvPr/>
          </p:nvSpPr>
          <p:spPr>
            <a:xfrm>
              <a:off x="7156891" y="4529181"/>
              <a:ext cx="186105" cy="72399"/>
            </a:xfrm>
            <a:custGeom>
              <a:avLst/>
              <a:gdLst/>
              <a:ahLst/>
              <a:cxnLst/>
              <a:rect l="l" t="t" r="r" b="b"/>
              <a:pathLst>
                <a:path w="7087" h="2757" extrusionOk="0">
                  <a:moveTo>
                    <a:pt x="3544" y="0"/>
                  </a:moveTo>
                  <a:cubicBezTo>
                    <a:pt x="3439" y="0"/>
                    <a:pt x="3333" y="72"/>
                    <a:pt x="3333" y="215"/>
                  </a:cubicBezTo>
                  <a:lnTo>
                    <a:pt x="3333" y="426"/>
                  </a:lnTo>
                  <a:lnTo>
                    <a:pt x="1965" y="426"/>
                  </a:lnTo>
                  <a:cubicBezTo>
                    <a:pt x="1697" y="426"/>
                    <a:pt x="1438" y="560"/>
                    <a:pt x="1285" y="780"/>
                  </a:cubicBezTo>
                  <a:lnTo>
                    <a:pt x="118" y="2417"/>
                  </a:lnTo>
                  <a:cubicBezTo>
                    <a:pt x="1" y="2582"/>
                    <a:pt x="141" y="2757"/>
                    <a:pt x="289" y="2757"/>
                  </a:cubicBezTo>
                  <a:cubicBezTo>
                    <a:pt x="348" y="2757"/>
                    <a:pt x="407" y="2730"/>
                    <a:pt x="453" y="2665"/>
                  </a:cubicBezTo>
                  <a:lnTo>
                    <a:pt x="1620" y="1029"/>
                  </a:lnTo>
                  <a:cubicBezTo>
                    <a:pt x="1706" y="914"/>
                    <a:pt x="1831" y="847"/>
                    <a:pt x="1965" y="847"/>
                  </a:cubicBezTo>
                  <a:lnTo>
                    <a:pt x="3333" y="847"/>
                  </a:lnTo>
                  <a:lnTo>
                    <a:pt x="3333" y="2330"/>
                  </a:lnTo>
                  <a:cubicBezTo>
                    <a:pt x="3333" y="2469"/>
                    <a:pt x="3439" y="2539"/>
                    <a:pt x="3544" y="2539"/>
                  </a:cubicBezTo>
                  <a:cubicBezTo>
                    <a:pt x="3649" y="2539"/>
                    <a:pt x="3754" y="2469"/>
                    <a:pt x="3754" y="2330"/>
                  </a:cubicBezTo>
                  <a:lnTo>
                    <a:pt x="3754" y="847"/>
                  </a:lnTo>
                  <a:lnTo>
                    <a:pt x="5113" y="847"/>
                  </a:lnTo>
                  <a:cubicBezTo>
                    <a:pt x="5247" y="847"/>
                    <a:pt x="5381" y="914"/>
                    <a:pt x="5458" y="1029"/>
                  </a:cubicBezTo>
                  <a:lnTo>
                    <a:pt x="6625" y="2665"/>
                  </a:lnTo>
                  <a:cubicBezTo>
                    <a:pt x="6671" y="2730"/>
                    <a:pt x="6731" y="2757"/>
                    <a:pt x="6790" y="2757"/>
                  </a:cubicBezTo>
                  <a:cubicBezTo>
                    <a:pt x="6942" y="2757"/>
                    <a:pt x="7087" y="2582"/>
                    <a:pt x="6970" y="2417"/>
                  </a:cubicBezTo>
                  <a:lnTo>
                    <a:pt x="5802" y="780"/>
                  </a:lnTo>
                  <a:cubicBezTo>
                    <a:pt x="5649" y="560"/>
                    <a:pt x="5391" y="426"/>
                    <a:pt x="5113" y="426"/>
                  </a:cubicBezTo>
                  <a:lnTo>
                    <a:pt x="3754" y="426"/>
                  </a:lnTo>
                  <a:lnTo>
                    <a:pt x="3754" y="215"/>
                  </a:lnTo>
                  <a:cubicBezTo>
                    <a:pt x="3754" y="72"/>
                    <a:pt x="3649" y="0"/>
                    <a:pt x="354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6" name="Google Shape;13636;p89"/>
          <p:cNvGrpSpPr/>
          <p:nvPr/>
        </p:nvGrpSpPr>
        <p:grpSpPr>
          <a:xfrm>
            <a:off x="7571379" y="4291056"/>
            <a:ext cx="232979" cy="343560"/>
            <a:chOff x="7571379" y="4291056"/>
            <a:chExt cx="232979" cy="343560"/>
          </a:xfrm>
        </p:grpSpPr>
        <p:sp>
          <p:nvSpPr>
            <p:cNvPr id="13637" name="Google Shape;13637;p89"/>
            <p:cNvSpPr/>
            <p:nvPr/>
          </p:nvSpPr>
          <p:spPr>
            <a:xfrm>
              <a:off x="7676682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1" y="843"/>
                    <a:pt x="842" y="651"/>
                    <a:pt x="842" y="422"/>
                  </a:cubicBezTo>
                  <a:cubicBezTo>
                    <a:pt x="842" y="192"/>
                    <a:pt x="661" y="1"/>
                    <a:pt x="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89"/>
            <p:cNvSpPr/>
            <p:nvPr/>
          </p:nvSpPr>
          <p:spPr>
            <a:xfrm>
              <a:off x="7571379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51" y="843"/>
                    <a:pt x="842" y="651"/>
                    <a:pt x="842" y="422"/>
                  </a:cubicBezTo>
                  <a:cubicBezTo>
                    <a:pt x="842" y="192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89"/>
            <p:cNvSpPr/>
            <p:nvPr/>
          </p:nvSpPr>
          <p:spPr>
            <a:xfrm>
              <a:off x="7781985" y="4612478"/>
              <a:ext cx="22374" cy="22137"/>
            </a:xfrm>
            <a:custGeom>
              <a:avLst/>
              <a:gdLst/>
              <a:ahLst/>
              <a:cxnLst/>
              <a:rect l="l" t="t" r="r" b="b"/>
              <a:pathLst>
                <a:path w="852" h="843" extrusionOk="0">
                  <a:moveTo>
                    <a:pt x="43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31" y="843"/>
                  </a:cubicBezTo>
                  <a:cubicBezTo>
                    <a:pt x="661" y="843"/>
                    <a:pt x="852" y="651"/>
                    <a:pt x="852" y="422"/>
                  </a:cubicBezTo>
                  <a:cubicBezTo>
                    <a:pt x="852" y="192"/>
                    <a:pt x="661" y="1"/>
                    <a:pt x="43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89"/>
            <p:cNvSpPr/>
            <p:nvPr/>
          </p:nvSpPr>
          <p:spPr>
            <a:xfrm>
              <a:off x="7594698" y="4529181"/>
              <a:ext cx="186341" cy="72399"/>
            </a:xfrm>
            <a:custGeom>
              <a:avLst/>
              <a:gdLst/>
              <a:ahLst/>
              <a:cxnLst/>
              <a:rect l="l" t="t" r="r" b="b"/>
              <a:pathLst>
                <a:path w="7096" h="2757" extrusionOk="0">
                  <a:moveTo>
                    <a:pt x="3548" y="0"/>
                  </a:moveTo>
                  <a:cubicBezTo>
                    <a:pt x="3440" y="0"/>
                    <a:pt x="3333" y="72"/>
                    <a:pt x="3333" y="215"/>
                  </a:cubicBezTo>
                  <a:lnTo>
                    <a:pt x="3333" y="426"/>
                  </a:lnTo>
                  <a:lnTo>
                    <a:pt x="1974" y="426"/>
                  </a:lnTo>
                  <a:cubicBezTo>
                    <a:pt x="1696" y="426"/>
                    <a:pt x="1447" y="560"/>
                    <a:pt x="1285" y="780"/>
                  </a:cubicBezTo>
                  <a:lnTo>
                    <a:pt x="117" y="2417"/>
                  </a:lnTo>
                  <a:cubicBezTo>
                    <a:pt x="0" y="2582"/>
                    <a:pt x="145" y="2757"/>
                    <a:pt x="297" y="2757"/>
                  </a:cubicBezTo>
                  <a:cubicBezTo>
                    <a:pt x="356" y="2757"/>
                    <a:pt x="416" y="2730"/>
                    <a:pt x="462" y="2665"/>
                  </a:cubicBezTo>
                  <a:lnTo>
                    <a:pt x="1629" y="1029"/>
                  </a:lnTo>
                  <a:cubicBezTo>
                    <a:pt x="1706" y="914"/>
                    <a:pt x="1840" y="847"/>
                    <a:pt x="1974" y="847"/>
                  </a:cubicBezTo>
                  <a:lnTo>
                    <a:pt x="3342" y="847"/>
                  </a:lnTo>
                  <a:lnTo>
                    <a:pt x="3342" y="2330"/>
                  </a:lnTo>
                  <a:cubicBezTo>
                    <a:pt x="3342" y="2469"/>
                    <a:pt x="3448" y="2539"/>
                    <a:pt x="3553" y="2539"/>
                  </a:cubicBezTo>
                  <a:cubicBezTo>
                    <a:pt x="3658" y="2539"/>
                    <a:pt x="3763" y="2469"/>
                    <a:pt x="3763" y="2330"/>
                  </a:cubicBezTo>
                  <a:lnTo>
                    <a:pt x="3763" y="847"/>
                  </a:lnTo>
                  <a:lnTo>
                    <a:pt x="5122" y="847"/>
                  </a:lnTo>
                  <a:cubicBezTo>
                    <a:pt x="5256" y="847"/>
                    <a:pt x="5390" y="914"/>
                    <a:pt x="5467" y="1029"/>
                  </a:cubicBezTo>
                  <a:lnTo>
                    <a:pt x="6634" y="2665"/>
                  </a:lnTo>
                  <a:cubicBezTo>
                    <a:pt x="6680" y="2730"/>
                    <a:pt x="6740" y="2757"/>
                    <a:pt x="6799" y="2757"/>
                  </a:cubicBezTo>
                  <a:cubicBezTo>
                    <a:pt x="6951" y="2757"/>
                    <a:pt x="7096" y="2582"/>
                    <a:pt x="6979" y="2417"/>
                  </a:cubicBezTo>
                  <a:lnTo>
                    <a:pt x="5811" y="780"/>
                  </a:lnTo>
                  <a:cubicBezTo>
                    <a:pt x="5649" y="560"/>
                    <a:pt x="5390" y="426"/>
                    <a:pt x="5122" y="426"/>
                  </a:cubicBezTo>
                  <a:lnTo>
                    <a:pt x="3763" y="426"/>
                  </a:lnTo>
                  <a:lnTo>
                    <a:pt x="3763" y="215"/>
                  </a:lnTo>
                  <a:cubicBezTo>
                    <a:pt x="3763" y="72"/>
                    <a:pt x="3656" y="0"/>
                    <a:pt x="354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89"/>
            <p:cNvSpPr/>
            <p:nvPr/>
          </p:nvSpPr>
          <p:spPr>
            <a:xfrm>
              <a:off x="7665626" y="4423984"/>
              <a:ext cx="44511" cy="44274"/>
            </a:xfrm>
            <a:custGeom>
              <a:avLst/>
              <a:gdLst/>
              <a:ahLst/>
              <a:cxnLst/>
              <a:rect l="l" t="t" r="r" b="b"/>
              <a:pathLst>
                <a:path w="1695" h="1686" extrusionOk="0">
                  <a:moveTo>
                    <a:pt x="0" y="1"/>
                  </a:moveTo>
                  <a:lnTo>
                    <a:pt x="0" y="1685"/>
                  </a:lnTo>
                  <a:lnTo>
                    <a:pt x="1694" y="1685"/>
                  </a:lnTo>
                  <a:lnTo>
                    <a:pt x="169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89"/>
            <p:cNvSpPr/>
            <p:nvPr/>
          </p:nvSpPr>
          <p:spPr>
            <a:xfrm>
              <a:off x="7665626" y="4423984"/>
              <a:ext cx="44511" cy="22163"/>
            </a:xfrm>
            <a:custGeom>
              <a:avLst/>
              <a:gdLst/>
              <a:ahLst/>
              <a:cxnLst/>
              <a:rect l="l" t="t" r="r" b="b"/>
              <a:pathLst>
                <a:path w="1695" h="844" extrusionOk="0">
                  <a:moveTo>
                    <a:pt x="0" y="1"/>
                  </a:moveTo>
                  <a:lnTo>
                    <a:pt x="0" y="671"/>
                  </a:lnTo>
                  <a:cubicBezTo>
                    <a:pt x="268" y="786"/>
                    <a:pt x="555" y="843"/>
                    <a:pt x="843" y="843"/>
                  </a:cubicBezTo>
                  <a:cubicBezTo>
                    <a:pt x="1132" y="843"/>
                    <a:pt x="1421" y="786"/>
                    <a:pt x="1694" y="671"/>
                  </a:cubicBezTo>
                  <a:lnTo>
                    <a:pt x="169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89"/>
            <p:cNvSpPr/>
            <p:nvPr/>
          </p:nvSpPr>
          <p:spPr>
            <a:xfrm>
              <a:off x="7660086" y="4291056"/>
              <a:ext cx="55566" cy="44248"/>
            </a:xfrm>
            <a:custGeom>
              <a:avLst/>
              <a:gdLst/>
              <a:ahLst/>
              <a:cxnLst/>
              <a:rect l="l" t="t" r="r" b="b"/>
              <a:pathLst>
                <a:path w="2116" h="1685" extrusionOk="0">
                  <a:moveTo>
                    <a:pt x="1053" y="0"/>
                  </a:moveTo>
                  <a:cubicBezTo>
                    <a:pt x="470" y="0"/>
                    <a:pt x="1" y="373"/>
                    <a:pt x="1" y="842"/>
                  </a:cubicBezTo>
                  <a:cubicBezTo>
                    <a:pt x="1" y="1302"/>
                    <a:pt x="470" y="1685"/>
                    <a:pt x="1053" y="1685"/>
                  </a:cubicBezTo>
                  <a:cubicBezTo>
                    <a:pt x="1637" y="1685"/>
                    <a:pt x="2116" y="1302"/>
                    <a:pt x="2116" y="842"/>
                  </a:cubicBezTo>
                  <a:cubicBezTo>
                    <a:pt x="2116" y="373"/>
                    <a:pt x="1637" y="0"/>
                    <a:pt x="10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89"/>
            <p:cNvSpPr/>
            <p:nvPr/>
          </p:nvSpPr>
          <p:spPr>
            <a:xfrm>
              <a:off x="7660086" y="4291056"/>
              <a:ext cx="37473" cy="44248"/>
            </a:xfrm>
            <a:custGeom>
              <a:avLst/>
              <a:gdLst/>
              <a:ahLst/>
              <a:cxnLst/>
              <a:rect l="l" t="t" r="r" b="b"/>
              <a:pathLst>
                <a:path w="1427" h="1685" extrusionOk="0">
                  <a:moveTo>
                    <a:pt x="1053" y="0"/>
                  </a:moveTo>
                  <a:cubicBezTo>
                    <a:pt x="470" y="0"/>
                    <a:pt x="1" y="373"/>
                    <a:pt x="1" y="842"/>
                  </a:cubicBezTo>
                  <a:cubicBezTo>
                    <a:pt x="1" y="1311"/>
                    <a:pt x="479" y="1685"/>
                    <a:pt x="1053" y="1685"/>
                  </a:cubicBezTo>
                  <a:cubicBezTo>
                    <a:pt x="1187" y="1685"/>
                    <a:pt x="1312" y="1665"/>
                    <a:pt x="1427" y="1627"/>
                  </a:cubicBezTo>
                  <a:cubicBezTo>
                    <a:pt x="1053" y="1503"/>
                    <a:pt x="776" y="1187"/>
                    <a:pt x="776" y="814"/>
                  </a:cubicBezTo>
                  <a:cubicBezTo>
                    <a:pt x="785" y="460"/>
                    <a:pt x="1015" y="153"/>
                    <a:pt x="1340" y="29"/>
                  </a:cubicBezTo>
                  <a:cubicBezTo>
                    <a:pt x="1254" y="10"/>
                    <a:pt x="1149" y="0"/>
                    <a:pt x="10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89"/>
            <p:cNvSpPr/>
            <p:nvPr/>
          </p:nvSpPr>
          <p:spPr>
            <a:xfrm>
              <a:off x="7632434" y="4313167"/>
              <a:ext cx="110870" cy="110843"/>
            </a:xfrm>
            <a:custGeom>
              <a:avLst/>
              <a:gdLst/>
              <a:ahLst/>
              <a:cxnLst/>
              <a:rect l="l" t="t" r="r" b="b"/>
              <a:pathLst>
                <a:path w="4222" h="4221" extrusionOk="0">
                  <a:moveTo>
                    <a:pt x="2106" y="0"/>
                  </a:moveTo>
                  <a:cubicBezTo>
                    <a:pt x="948" y="0"/>
                    <a:pt x="1" y="948"/>
                    <a:pt x="1" y="2106"/>
                  </a:cubicBezTo>
                  <a:cubicBezTo>
                    <a:pt x="1" y="3273"/>
                    <a:pt x="948" y="4221"/>
                    <a:pt x="2106" y="4221"/>
                  </a:cubicBezTo>
                  <a:cubicBezTo>
                    <a:pt x="3274" y="4221"/>
                    <a:pt x="4221" y="3273"/>
                    <a:pt x="4221" y="2106"/>
                  </a:cubicBezTo>
                  <a:cubicBezTo>
                    <a:pt x="4221" y="948"/>
                    <a:pt x="3274" y="0"/>
                    <a:pt x="21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89"/>
            <p:cNvSpPr/>
            <p:nvPr/>
          </p:nvSpPr>
          <p:spPr>
            <a:xfrm>
              <a:off x="7658641" y="4313140"/>
              <a:ext cx="88181" cy="109636"/>
            </a:xfrm>
            <a:custGeom>
              <a:avLst/>
              <a:gdLst/>
              <a:ahLst/>
              <a:cxnLst/>
              <a:rect l="l" t="t" r="r" b="b"/>
              <a:pathLst>
                <a:path w="3358" h="4175" extrusionOk="0">
                  <a:moveTo>
                    <a:pt x="1160" y="0"/>
                  </a:moveTo>
                  <a:cubicBezTo>
                    <a:pt x="376" y="0"/>
                    <a:pt x="0" y="997"/>
                    <a:pt x="620" y="1504"/>
                  </a:cubicBezTo>
                  <a:cubicBezTo>
                    <a:pt x="620" y="1504"/>
                    <a:pt x="1233" y="3552"/>
                    <a:pt x="1539" y="4174"/>
                  </a:cubicBezTo>
                  <a:cubicBezTo>
                    <a:pt x="2630" y="3944"/>
                    <a:pt x="3357" y="2911"/>
                    <a:pt x="3204" y="1810"/>
                  </a:cubicBezTo>
                  <a:cubicBezTo>
                    <a:pt x="3080" y="958"/>
                    <a:pt x="2458" y="269"/>
                    <a:pt x="1625" y="59"/>
                  </a:cubicBezTo>
                  <a:cubicBezTo>
                    <a:pt x="1482" y="21"/>
                    <a:pt x="1348" y="1"/>
                    <a:pt x="1204" y="1"/>
                  </a:cubicBezTo>
                  <a:cubicBezTo>
                    <a:pt x="1189" y="1"/>
                    <a:pt x="1174" y="0"/>
                    <a:pt x="1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89"/>
            <p:cNvSpPr/>
            <p:nvPr/>
          </p:nvSpPr>
          <p:spPr>
            <a:xfrm>
              <a:off x="7643489" y="4352504"/>
              <a:ext cx="88759" cy="82561"/>
            </a:xfrm>
            <a:custGeom>
              <a:avLst/>
              <a:gdLst/>
              <a:ahLst/>
              <a:cxnLst/>
              <a:rect l="l" t="t" r="r" b="b"/>
              <a:pathLst>
                <a:path w="3380" h="3144" extrusionOk="0">
                  <a:moveTo>
                    <a:pt x="1153" y="0"/>
                  </a:moveTo>
                  <a:cubicBezTo>
                    <a:pt x="1083" y="0"/>
                    <a:pt x="1017" y="37"/>
                    <a:pt x="977" y="101"/>
                  </a:cubicBezTo>
                  <a:cubicBezTo>
                    <a:pt x="814" y="359"/>
                    <a:pt x="412" y="972"/>
                    <a:pt x="87" y="1192"/>
                  </a:cubicBezTo>
                  <a:cubicBezTo>
                    <a:pt x="30" y="1230"/>
                    <a:pt x="1" y="1297"/>
                    <a:pt x="1" y="1364"/>
                  </a:cubicBezTo>
                  <a:lnTo>
                    <a:pt x="1" y="1460"/>
                  </a:lnTo>
                  <a:cubicBezTo>
                    <a:pt x="1" y="2388"/>
                    <a:pt x="757" y="3144"/>
                    <a:pt x="1685" y="3144"/>
                  </a:cubicBezTo>
                  <a:cubicBezTo>
                    <a:pt x="2623" y="3144"/>
                    <a:pt x="3379" y="2388"/>
                    <a:pt x="3379" y="1460"/>
                  </a:cubicBezTo>
                  <a:lnTo>
                    <a:pt x="3379" y="1249"/>
                  </a:lnTo>
                  <a:cubicBezTo>
                    <a:pt x="3379" y="531"/>
                    <a:pt x="1714" y="120"/>
                    <a:pt x="1197" y="5"/>
                  </a:cubicBezTo>
                  <a:cubicBezTo>
                    <a:pt x="1182" y="2"/>
                    <a:pt x="1168" y="0"/>
                    <a:pt x="115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89"/>
            <p:cNvSpPr/>
            <p:nvPr/>
          </p:nvSpPr>
          <p:spPr>
            <a:xfrm>
              <a:off x="7615601" y="4454157"/>
              <a:ext cx="144272" cy="58586"/>
            </a:xfrm>
            <a:custGeom>
              <a:avLst/>
              <a:gdLst/>
              <a:ahLst/>
              <a:cxnLst/>
              <a:rect l="l" t="t" r="r" b="b"/>
              <a:pathLst>
                <a:path w="5494" h="2231" extrusionOk="0">
                  <a:moveTo>
                    <a:pt x="1675" y="0"/>
                  </a:moveTo>
                  <a:cubicBezTo>
                    <a:pt x="1666" y="0"/>
                    <a:pt x="1666" y="10"/>
                    <a:pt x="1656" y="19"/>
                  </a:cubicBezTo>
                  <a:lnTo>
                    <a:pt x="383" y="584"/>
                  </a:lnTo>
                  <a:cubicBezTo>
                    <a:pt x="154" y="680"/>
                    <a:pt x="1" y="910"/>
                    <a:pt x="1" y="1158"/>
                  </a:cubicBezTo>
                  <a:lnTo>
                    <a:pt x="1" y="2020"/>
                  </a:lnTo>
                  <a:cubicBezTo>
                    <a:pt x="1" y="2135"/>
                    <a:pt x="96" y="2230"/>
                    <a:pt x="221" y="2230"/>
                  </a:cubicBezTo>
                  <a:lnTo>
                    <a:pt x="5283" y="2230"/>
                  </a:lnTo>
                  <a:cubicBezTo>
                    <a:pt x="5398" y="2230"/>
                    <a:pt x="5494" y="2135"/>
                    <a:pt x="5494" y="2020"/>
                  </a:cubicBezTo>
                  <a:lnTo>
                    <a:pt x="5494" y="1158"/>
                  </a:lnTo>
                  <a:cubicBezTo>
                    <a:pt x="5494" y="910"/>
                    <a:pt x="5350" y="680"/>
                    <a:pt x="5121" y="584"/>
                  </a:cubicBezTo>
                  <a:lnTo>
                    <a:pt x="3848" y="19"/>
                  </a:lnTo>
                  <a:cubicBezTo>
                    <a:pt x="3838" y="19"/>
                    <a:pt x="3838" y="10"/>
                    <a:pt x="3829" y="0"/>
                  </a:cubicBezTo>
                  <a:lnTo>
                    <a:pt x="2747" y="555"/>
                  </a:lnTo>
                  <a:lnTo>
                    <a:pt x="1675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89"/>
            <p:cNvSpPr/>
            <p:nvPr/>
          </p:nvSpPr>
          <p:spPr>
            <a:xfrm>
              <a:off x="7615864" y="4473011"/>
              <a:ext cx="27652" cy="39731"/>
            </a:xfrm>
            <a:custGeom>
              <a:avLst/>
              <a:gdLst/>
              <a:ahLst/>
              <a:cxnLst/>
              <a:rect l="l" t="t" r="r" b="b"/>
              <a:pathLst>
                <a:path w="1053" h="1513" extrusionOk="0">
                  <a:moveTo>
                    <a:pt x="182" y="0"/>
                  </a:moveTo>
                  <a:cubicBezTo>
                    <a:pt x="58" y="125"/>
                    <a:pt x="0" y="278"/>
                    <a:pt x="0" y="450"/>
                  </a:cubicBezTo>
                  <a:lnTo>
                    <a:pt x="0" y="1302"/>
                  </a:lnTo>
                  <a:cubicBezTo>
                    <a:pt x="0" y="1417"/>
                    <a:pt x="86" y="1512"/>
                    <a:pt x="211" y="1512"/>
                  </a:cubicBezTo>
                  <a:lnTo>
                    <a:pt x="1053" y="1512"/>
                  </a:lnTo>
                  <a:lnTo>
                    <a:pt x="1053" y="1053"/>
                  </a:lnTo>
                  <a:cubicBezTo>
                    <a:pt x="1053" y="938"/>
                    <a:pt x="1005" y="833"/>
                    <a:pt x="929" y="756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89"/>
            <p:cNvSpPr/>
            <p:nvPr/>
          </p:nvSpPr>
          <p:spPr>
            <a:xfrm>
              <a:off x="7732222" y="4473011"/>
              <a:ext cx="27652" cy="39731"/>
            </a:xfrm>
            <a:custGeom>
              <a:avLst/>
              <a:gdLst/>
              <a:ahLst/>
              <a:cxnLst/>
              <a:rect l="l" t="t" r="r" b="b"/>
              <a:pathLst>
                <a:path w="1053" h="1513" extrusionOk="0">
                  <a:moveTo>
                    <a:pt x="871" y="0"/>
                  </a:moveTo>
                  <a:lnTo>
                    <a:pt x="115" y="756"/>
                  </a:lnTo>
                  <a:cubicBezTo>
                    <a:pt x="39" y="833"/>
                    <a:pt x="0" y="938"/>
                    <a:pt x="0" y="1053"/>
                  </a:cubicBezTo>
                  <a:lnTo>
                    <a:pt x="0" y="1512"/>
                  </a:lnTo>
                  <a:lnTo>
                    <a:pt x="842" y="1512"/>
                  </a:lnTo>
                  <a:cubicBezTo>
                    <a:pt x="957" y="1512"/>
                    <a:pt x="1053" y="1417"/>
                    <a:pt x="1053" y="1302"/>
                  </a:cubicBezTo>
                  <a:lnTo>
                    <a:pt x="1053" y="450"/>
                  </a:lnTo>
                  <a:cubicBezTo>
                    <a:pt x="1053" y="278"/>
                    <a:pt x="986" y="125"/>
                    <a:pt x="87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89"/>
            <p:cNvSpPr/>
            <p:nvPr/>
          </p:nvSpPr>
          <p:spPr>
            <a:xfrm>
              <a:off x="7656068" y="4447592"/>
              <a:ext cx="63602" cy="65151"/>
            </a:xfrm>
            <a:custGeom>
              <a:avLst/>
              <a:gdLst/>
              <a:ahLst/>
              <a:cxnLst/>
              <a:rect l="l" t="t" r="r" b="b"/>
              <a:pathLst>
                <a:path w="2422" h="2481" extrusionOk="0">
                  <a:moveTo>
                    <a:pt x="279" y="0"/>
                  </a:moveTo>
                  <a:cubicBezTo>
                    <a:pt x="237" y="0"/>
                    <a:pt x="195" y="20"/>
                    <a:pt x="173" y="59"/>
                  </a:cubicBezTo>
                  <a:lnTo>
                    <a:pt x="0" y="327"/>
                  </a:lnTo>
                  <a:lnTo>
                    <a:pt x="422" y="1102"/>
                  </a:lnTo>
                  <a:cubicBezTo>
                    <a:pt x="463" y="1174"/>
                    <a:pt x="539" y="1212"/>
                    <a:pt x="612" y="1212"/>
                  </a:cubicBezTo>
                  <a:cubicBezTo>
                    <a:pt x="657" y="1212"/>
                    <a:pt x="701" y="1198"/>
                    <a:pt x="737" y="1169"/>
                  </a:cubicBezTo>
                  <a:lnTo>
                    <a:pt x="996" y="959"/>
                  </a:lnTo>
                  <a:lnTo>
                    <a:pt x="996" y="2480"/>
                  </a:lnTo>
                  <a:lnTo>
                    <a:pt x="1417" y="2480"/>
                  </a:lnTo>
                  <a:lnTo>
                    <a:pt x="1417" y="959"/>
                  </a:lnTo>
                  <a:lnTo>
                    <a:pt x="1675" y="1160"/>
                  </a:lnTo>
                  <a:cubicBezTo>
                    <a:pt x="1717" y="1193"/>
                    <a:pt x="1764" y="1210"/>
                    <a:pt x="1811" y="1210"/>
                  </a:cubicBezTo>
                  <a:cubicBezTo>
                    <a:pt x="1882" y="1210"/>
                    <a:pt x="1950" y="1172"/>
                    <a:pt x="1991" y="1102"/>
                  </a:cubicBezTo>
                  <a:lnTo>
                    <a:pt x="2422" y="327"/>
                  </a:lnTo>
                  <a:lnTo>
                    <a:pt x="2240" y="59"/>
                  </a:lnTo>
                  <a:cubicBezTo>
                    <a:pt x="2218" y="20"/>
                    <a:pt x="2176" y="0"/>
                    <a:pt x="2133" y="0"/>
                  </a:cubicBezTo>
                  <a:cubicBezTo>
                    <a:pt x="2103" y="0"/>
                    <a:pt x="2072" y="10"/>
                    <a:pt x="2048" y="30"/>
                  </a:cubicBezTo>
                  <a:lnTo>
                    <a:pt x="1350" y="662"/>
                  </a:lnTo>
                  <a:cubicBezTo>
                    <a:pt x="1312" y="700"/>
                    <a:pt x="1261" y="719"/>
                    <a:pt x="1210" y="719"/>
                  </a:cubicBezTo>
                  <a:cubicBezTo>
                    <a:pt x="1158" y="719"/>
                    <a:pt x="1106" y="700"/>
                    <a:pt x="1063" y="662"/>
                  </a:cubicBezTo>
                  <a:lnTo>
                    <a:pt x="364" y="30"/>
                  </a:lnTo>
                  <a:cubicBezTo>
                    <a:pt x="340" y="10"/>
                    <a:pt x="310" y="0"/>
                    <a:pt x="27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89"/>
            <p:cNvSpPr/>
            <p:nvPr/>
          </p:nvSpPr>
          <p:spPr>
            <a:xfrm>
              <a:off x="7643489" y="4352504"/>
              <a:ext cx="88759" cy="81826"/>
            </a:xfrm>
            <a:custGeom>
              <a:avLst/>
              <a:gdLst/>
              <a:ahLst/>
              <a:cxnLst/>
              <a:rect l="l" t="t" r="r" b="b"/>
              <a:pathLst>
                <a:path w="3380" h="3116" extrusionOk="0">
                  <a:moveTo>
                    <a:pt x="1153" y="0"/>
                  </a:moveTo>
                  <a:cubicBezTo>
                    <a:pt x="1083" y="0"/>
                    <a:pt x="1017" y="37"/>
                    <a:pt x="977" y="101"/>
                  </a:cubicBezTo>
                  <a:cubicBezTo>
                    <a:pt x="814" y="359"/>
                    <a:pt x="412" y="972"/>
                    <a:pt x="87" y="1192"/>
                  </a:cubicBezTo>
                  <a:cubicBezTo>
                    <a:pt x="30" y="1230"/>
                    <a:pt x="1" y="1297"/>
                    <a:pt x="1" y="1364"/>
                  </a:cubicBezTo>
                  <a:lnTo>
                    <a:pt x="1" y="1460"/>
                  </a:lnTo>
                  <a:cubicBezTo>
                    <a:pt x="1" y="2273"/>
                    <a:pt x="585" y="2972"/>
                    <a:pt x="1389" y="3115"/>
                  </a:cubicBezTo>
                  <a:cubicBezTo>
                    <a:pt x="1044" y="2799"/>
                    <a:pt x="843" y="2350"/>
                    <a:pt x="843" y="1881"/>
                  </a:cubicBezTo>
                  <a:lnTo>
                    <a:pt x="843" y="1240"/>
                  </a:lnTo>
                  <a:cubicBezTo>
                    <a:pt x="843" y="1096"/>
                    <a:pt x="891" y="962"/>
                    <a:pt x="977" y="847"/>
                  </a:cubicBezTo>
                  <a:cubicBezTo>
                    <a:pt x="1054" y="742"/>
                    <a:pt x="1130" y="637"/>
                    <a:pt x="1207" y="522"/>
                  </a:cubicBezTo>
                  <a:cubicBezTo>
                    <a:pt x="1231" y="490"/>
                    <a:pt x="1267" y="471"/>
                    <a:pt x="1312" y="471"/>
                  </a:cubicBezTo>
                  <a:cubicBezTo>
                    <a:pt x="1321" y="471"/>
                    <a:pt x="1331" y="472"/>
                    <a:pt x="1341" y="474"/>
                  </a:cubicBezTo>
                  <a:cubicBezTo>
                    <a:pt x="2240" y="694"/>
                    <a:pt x="3150" y="1086"/>
                    <a:pt x="3370" y="1335"/>
                  </a:cubicBezTo>
                  <a:lnTo>
                    <a:pt x="3370" y="1249"/>
                  </a:lnTo>
                  <a:cubicBezTo>
                    <a:pt x="3379" y="531"/>
                    <a:pt x="1704" y="120"/>
                    <a:pt x="1197" y="5"/>
                  </a:cubicBezTo>
                  <a:cubicBezTo>
                    <a:pt x="1182" y="2"/>
                    <a:pt x="1168" y="0"/>
                    <a:pt x="115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3" name="Google Shape;13653;p89"/>
          <p:cNvGrpSpPr/>
          <p:nvPr/>
        </p:nvGrpSpPr>
        <p:grpSpPr>
          <a:xfrm>
            <a:off x="6666381" y="3347875"/>
            <a:ext cx="295819" cy="370712"/>
            <a:chOff x="6666381" y="3347875"/>
            <a:chExt cx="295819" cy="370712"/>
          </a:xfrm>
        </p:grpSpPr>
        <p:sp>
          <p:nvSpPr>
            <p:cNvPr id="13654" name="Google Shape;13654;p89"/>
            <p:cNvSpPr/>
            <p:nvPr/>
          </p:nvSpPr>
          <p:spPr>
            <a:xfrm>
              <a:off x="6666381" y="3347875"/>
              <a:ext cx="295819" cy="310892"/>
            </a:xfrm>
            <a:custGeom>
              <a:avLst/>
              <a:gdLst/>
              <a:ahLst/>
              <a:cxnLst/>
              <a:rect l="l" t="t" r="r" b="b"/>
              <a:pathLst>
                <a:path w="11265" h="11839" extrusionOk="0">
                  <a:moveTo>
                    <a:pt x="5628" y="0"/>
                  </a:moveTo>
                  <a:cubicBezTo>
                    <a:pt x="2518" y="0"/>
                    <a:pt x="1" y="2651"/>
                    <a:pt x="1" y="5914"/>
                  </a:cubicBezTo>
                  <a:cubicBezTo>
                    <a:pt x="1" y="9188"/>
                    <a:pt x="2518" y="11838"/>
                    <a:pt x="5628" y="11838"/>
                  </a:cubicBezTo>
                  <a:cubicBezTo>
                    <a:pt x="8738" y="11838"/>
                    <a:pt x="11265" y="9188"/>
                    <a:pt x="11265" y="5914"/>
                  </a:cubicBezTo>
                  <a:cubicBezTo>
                    <a:pt x="11265" y="2651"/>
                    <a:pt x="8738" y="0"/>
                    <a:pt x="5628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89"/>
            <p:cNvSpPr/>
            <p:nvPr/>
          </p:nvSpPr>
          <p:spPr>
            <a:xfrm>
              <a:off x="6666381" y="3351132"/>
              <a:ext cx="252096" cy="307636"/>
            </a:xfrm>
            <a:custGeom>
              <a:avLst/>
              <a:gdLst/>
              <a:ahLst/>
              <a:cxnLst/>
              <a:rect l="l" t="t" r="r" b="b"/>
              <a:pathLst>
                <a:path w="9600" h="11715" extrusionOk="0">
                  <a:moveTo>
                    <a:pt x="4479" y="0"/>
                  </a:moveTo>
                  <a:cubicBezTo>
                    <a:pt x="1924" y="556"/>
                    <a:pt x="1" y="2939"/>
                    <a:pt x="1" y="5790"/>
                  </a:cubicBezTo>
                  <a:cubicBezTo>
                    <a:pt x="1" y="9064"/>
                    <a:pt x="2518" y="11714"/>
                    <a:pt x="5628" y="11714"/>
                  </a:cubicBezTo>
                  <a:cubicBezTo>
                    <a:pt x="7130" y="11705"/>
                    <a:pt x="8566" y="11083"/>
                    <a:pt x="9600" y="9992"/>
                  </a:cubicBezTo>
                  <a:lnTo>
                    <a:pt x="9600" y="9992"/>
                  </a:lnTo>
                  <a:cubicBezTo>
                    <a:pt x="9217" y="10078"/>
                    <a:pt x="8834" y="10116"/>
                    <a:pt x="8451" y="10116"/>
                  </a:cubicBezTo>
                  <a:cubicBezTo>
                    <a:pt x="5341" y="10116"/>
                    <a:pt x="2814" y="7465"/>
                    <a:pt x="2814" y="4202"/>
                  </a:cubicBezTo>
                  <a:cubicBezTo>
                    <a:pt x="2805" y="2642"/>
                    <a:pt x="3408" y="1130"/>
                    <a:pt x="4479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89"/>
            <p:cNvSpPr/>
            <p:nvPr/>
          </p:nvSpPr>
          <p:spPr>
            <a:xfrm>
              <a:off x="6666644" y="3348112"/>
              <a:ext cx="295320" cy="310393"/>
            </a:xfrm>
            <a:custGeom>
              <a:avLst/>
              <a:gdLst/>
              <a:ahLst/>
              <a:cxnLst/>
              <a:rect l="l" t="t" r="r" b="b"/>
              <a:pathLst>
                <a:path w="11246" h="11820" extrusionOk="0">
                  <a:moveTo>
                    <a:pt x="5838" y="1"/>
                  </a:moveTo>
                  <a:lnTo>
                    <a:pt x="5838" y="1"/>
                  </a:lnTo>
                  <a:lnTo>
                    <a:pt x="5838" y="1"/>
                  </a:lnTo>
                  <a:cubicBezTo>
                    <a:pt x="5840" y="1"/>
                    <a:pt x="5841" y="1"/>
                    <a:pt x="5843" y="1"/>
                  </a:cubicBezTo>
                  <a:lnTo>
                    <a:pt x="5843" y="1"/>
                  </a:lnTo>
                  <a:cubicBezTo>
                    <a:pt x="5841" y="1"/>
                    <a:pt x="5840" y="1"/>
                    <a:pt x="5838" y="1"/>
                  </a:cubicBezTo>
                  <a:close/>
                  <a:moveTo>
                    <a:pt x="5407" y="2958"/>
                  </a:moveTo>
                  <a:lnTo>
                    <a:pt x="5407" y="5685"/>
                  </a:lnTo>
                  <a:lnTo>
                    <a:pt x="2163" y="5685"/>
                  </a:lnTo>
                  <a:cubicBezTo>
                    <a:pt x="2173" y="4757"/>
                    <a:pt x="2335" y="3838"/>
                    <a:pt x="2622" y="2958"/>
                  </a:cubicBezTo>
                  <a:close/>
                  <a:moveTo>
                    <a:pt x="8623" y="2958"/>
                  </a:moveTo>
                  <a:cubicBezTo>
                    <a:pt x="8910" y="3838"/>
                    <a:pt x="9073" y="4757"/>
                    <a:pt x="9082" y="5685"/>
                  </a:cubicBezTo>
                  <a:lnTo>
                    <a:pt x="5838" y="5685"/>
                  </a:lnTo>
                  <a:lnTo>
                    <a:pt x="5838" y="2958"/>
                  </a:lnTo>
                  <a:close/>
                  <a:moveTo>
                    <a:pt x="5407" y="6145"/>
                  </a:moveTo>
                  <a:lnTo>
                    <a:pt x="5407" y="8872"/>
                  </a:lnTo>
                  <a:lnTo>
                    <a:pt x="2622" y="8872"/>
                  </a:lnTo>
                  <a:cubicBezTo>
                    <a:pt x="2336" y="7995"/>
                    <a:pt x="2174" y="7070"/>
                    <a:pt x="2163" y="6145"/>
                  </a:cubicBezTo>
                  <a:close/>
                  <a:moveTo>
                    <a:pt x="9082" y="6135"/>
                  </a:moveTo>
                  <a:cubicBezTo>
                    <a:pt x="9063" y="7063"/>
                    <a:pt x="8910" y="7982"/>
                    <a:pt x="8623" y="8872"/>
                  </a:cubicBezTo>
                  <a:lnTo>
                    <a:pt x="5838" y="8872"/>
                  </a:lnTo>
                  <a:lnTo>
                    <a:pt x="5838" y="6135"/>
                  </a:lnTo>
                  <a:close/>
                  <a:moveTo>
                    <a:pt x="5398" y="1"/>
                  </a:moveTo>
                  <a:cubicBezTo>
                    <a:pt x="4833" y="20"/>
                    <a:pt x="4269" y="135"/>
                    <a:pt x="3733" y="336"/>
                  </a:cubicBezTo>
                  <a:cubicBezTo>
                    <a:pt x="3158" y="852"/>
                    <a:pt x="2680" y="1599"/>
                    <a:pt x="2326" y="2498"/>
                  </a:cubicBezTo>
                  <a:lnTo>
                    <a:pt x="1015" y="2498"/>
                  </a:lnTo>
                  <a:cubicBezTo>
                    <a:pt x="919" y="2642"/>
                    <a:pt x="833" y="2795"/>
                    <a:pt x="747" y="2958"/>
                  </a:cubicBezTo>
                  <a:lnTo>
                    <a:pt x="2173" y="2958"/>
                  </a:lnTo>
                  <a:cubicBezTo>
                    <a:pt x="1895" y="3838"/>
                    <a:pt x="1742" y="4757"/>
                    <a:pt x="1732" y="5685"/>
                  </a:cubicBezTo>
                  <a:lnTo>
                    <a:pt x="0" y="5685"/>
                  </a:lnTo>
                  <a:lnTo>
                    <a:pt x="0" y="5915"/>
                  </a:lnTo>
                  <a:lnTo>
                    <a:pt x="0" y="6135"/>
                  </a:lnTo>
                  <a:lnTo>
                    <a:pt x="1732" y="6135"/>
                  </a:lnTo>
                  <a:cubicBezTo>
                    <a:pt x="1742" y="7063"/>
                    <a:pt x="1895" y="7982"/>
                    <a:pt x="2173" y="8872"/>
                  </a:cubicBezTo>
                  <a:lnTo>
                    <a:pt x="747" y="8872"/>
                  </a:lnTo>
                  <a:cubicBezTo>
                    <a:pt x="833" y="9025"/>
                    <a:pt x="928" y="9179"/>
                    <a:pt x="1024" y="9322"/>
                  </a:cubicBezTo>
                  <a:lnTo>
                    <a:pt x="2345" y="9322"/>
                  </a:lnTo>
                  <a:cubicBezTo>
                    <a:pt x="2689" y="10222"/>
                    <a:pt x="3177" y="10968"/>
                    <a:pt x="3742" y="11485"/>
                  </a:cubicBezTo>
                  <a:cubicBezTo>
                    <a:pt x="4278" y="11686"/>
                    <a:pt x="4843" y="11801"/>
                    <a:pt x="5407" y="11820"/>
                  </a:cubicBezTo>
                  <a:cubicBezTo>
                    <a:pt x="4328" y="11705"/>
                    <a:pt x="3392" y="10743"/>
                    <a:pt x="2799" y="9332"/>
                  </a:cubicBezTo>
                  <a:lnTo>
                    <a:pt x="5407" y="9332"/>
                  </a:lnTo>
                  <a:lnTo>
                    <a:pt x="5407" y="11820"/>
                  </a:lnTo>
                  <a:lnTo>
                    <a:pt x="5838" y="11820"/>
                  </a:lnTo>
                  <a:lnTo>
                    <a:pt x="5838" y="9322"/>
                  </a:lnTo>
                  <a:lnTo>
                    <a:pt x="8451" y="9322"/>
                  </a:lnTo>
                  <a:cubicBezTo>
                    <a:pt x="7857" y="10738"/>
                    <a:pt x="6919" y="11705"/>
                    <a:pt x="5838" y="11820"/>
                  </a:cubicBezTo>
                  <a:lnTo>
                    <a:pt x="5848" y="11820"/>
                  </a:lnTo>
                  <a:cubicBezTo>
                    <a:pt x="6412" y="11801"/>
                    <a:pt x="6977" y="11686"/>
                    <a:pt x="7513" y="11485"/>
                  </a:cubicBezTo>
                  <a:cubicBezTo>
                    <a:pt x="8087" y="10968"/>
                    <a:pt x="8566" y="10222"/>
                    <a:pt x="8920" y="9322"/>
                  </a:cubicBezTo>
                  <a:lnTo>
                    <a:pt x="10231" y="9322"/>
                  </a:lnTo>
                  <a:cubicBezTo>
                    <a:pt x="10327" y="9179"/>
                    <a:pt x="10422" y="9025"/>
                    <a:pt x="10508" y="8872"/>
                  </a:cubicBezTo>
                  <a:lnTo>
                    <a:pt x="9082" y="8872"/>
                  </a:lnTo>
                  <a:cubicBezTo>
                    <a:pt x="9360" y="7982"/>
                    <a:pt x="9513" y="7063"/>
                    <a:pt x="9523" y="6135"/>
                  </a:cubicBezTo>
                  <a:lnTo>
                    <a:pt x="11245" y="6135"/>
                  </a:lnTo>
                  <a:lnTo>
                    <a:pt x="11245" y="5915"/>
                  </a:lnTo>
                  <a:lnTo>
                    <a:pt x="11245" y="5685"/>
                  </a:lnTo>
                  <a:lnTo>
                    <a:pt x="9513" y="5685"/>
                  </a:lnTo>
                  <a:cubicBezTo>
                    <a:pt x="9503" y="4757"/>
                    <a:pt x="9350" y="3838"/>
                    <a:pt x="9073" y="2948"/>
                  </a:cubicBezTo>
                  <a:lnTo>
                    <a:pt x="10499" y="2948"/>
                  </a:lnTo>
                  <a:cubicBezTo>
                    <a:pt x="10413" y="2795"/>
                    <a:pt x="10317" y="2642"/>
                    <a:pt x="10221" y="2498"/>
                  </a:cubicBezTo>
                  <a:lnTo>
                    <a:pt x="8901" y="2498"/>
                  </a:lnTo>
                  <a:cubicBezTo>
                    <a:pt x="8556" y="1599"/>
                    <a:pt x="8068" y="852"/>
                    <a:pt x="7503" y="336"/>
                  </a:cubicBezTo>
                  <a:cubicBezTo>
                    <a:pt x="6972" y="136"/>
                    <a:pt x="6412" y="22"/>
                    <a:pt x="5843" y="1"/>
                  </a:cubicBezTo>
                  <a:lnTo>
                    <a:pt x="5843" y="1"/>
                  </a:lnTo>
                  <a:cubicBezTo>
                    <a:pt x="6922" y="118"/>
                    <a:pt x="7858" y="1084"/>
                    <a:pt x="8451" y="2498"/>
                  </a:cubicBezTo>
                  <a:lnTo>
                    <a:pt x="5838" y="2498"/>
                  </a:lnTo>
                  <a:lnTo>
                    <a:pt x="5838" y="1"/>
                  </a:lnTo>
                  <a:lnTo>
                    <a:pt x="5838" y="1"/>
                  </a:lnTo>
                  <a:cubicBezTo>
                    <a:pt x="5835" y="1"/>
                    <a:pt x="5832" y="1"/>
                    <a:pt x="5828" y="1"/>
                  </a:cubicBezTo>
                  <a:lnTo>
                    <a:pt x="5407" y="1"/>
                  </a:lnTo>
                  <a:lnTo>
                    <a:pt x="5407" y="2498"/>
                  </a:lnTo>
                  <a:lnTo>
                    <a:pt x="2795" y="2498"/>
                  </a:lnTo>
                  <a:cubicBezTo>
                    <a:pt x="3388" y="1082"/>
                    <a:pt x="4326" y="115"/>
                    <a:pt x="5407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89"/>
            <p:cNvSpPr/>
            <p:nvPr/>
          </p:nvSpPr>
          <p:spPr>
            <a:xfrm>
              <a:off x="6666644" y="3351394"/>
              <a:ext cx="222921" cy="307111"/>
            </a:xfrm>
            <a:custGeom>
              <a:avLst/>
              <a:gdLst/>
              <a:ahLst/>
              <a:cxnLst/>
              <a:rect l="l" t="t" r="r" b="b"/>
              <a:pathLst>
                <a:path w="8489" h="11695" extrusionOk="0">
                  <a:moveTo>
                    <a:pt x="5407" y="9197"/>
                  </a:moveTo>
                  <a:lnTo>
                    <a:pt x="5407" y="11685"/>
                  </a:lnTo>
                  <a:cubicBezTo>
                    <a:pt x="4326" y="11570"/>
                    <a:pt x="3388" y="10613"/>
                    <a:pt x="2795" y="9197"/>
                  </a:cubicBezTo>
                  <a:close/>
                  <a:moveTo>
                    <a:pt x="4460" y="0"/>
                  </a:moveTo>
                  <a:cubicBezTo>
                    <a:pt x="4211" y="48"/>
                    <a:pt x="3972" y="115"/>
                    <a:pt x="3733" y="201"/>
                  </a:cubicBezTo>
                  <a:cubicBezTo>
                    <a:pt x="3158" y="727"/>
                    <a:pt x="2680" y="1474"/>
                    <a:pt x="2326" y="2364"/>
                  </a:cubicBezTo>
                  <a:lnTo>
                    <a:pt x="1015" y="2364"/>
                  </a:lnTo>
                  <a:cubicBezTo>
                    <a:pt x="919" y="2517"/>
                    <a:pt x="833" y="2670"/>
                    <a:pt x="747" y="2833"/>
                  </a:cubicBezTo>
                  <a:lnTo>
                    <a:pt x="2173" y="2833"/>
                  </a:lnTo>
                  <a:cubicBezTo>
                    <a:pt x="1895" y="3713"/>
                    <a:pt x="1742" y="4632"/>
                    <a:pt x="1732" y="5560"/>
                  </a:cubicBezTo>
                  <a:lnTo>
                    <a:pt x="0" y="5560"/>
                  </a:lnTo>
                  <a:lnTo>
                    <a:pt x="0" y="5790"/>
                  </a:lnTo>
                  <a:lnTo>
                    <a:pt x="0" y="6010"/>
                  </a:lnTo>
                  <a:lnTo>
                    <a:pt x="1732" y="6010"/>
                  </a:lnTo>
                  <a:cubicBezTo>
                    <a:pt x="1742" y="6938"/>
                    <a:pt x="1895" y="7857"/>
                    <a:pt x="2173" y="8747"/>
                  </a:cubicBezTo>
                  <a:lnTo>
                    <a:pt x="747" y="8747"/>
                  </a:lnTo>
                  <a:cubicBezTo>
                    <a:pt x="833" y="8900"/>
                    <a:pt x="928" y="9054"/>
                    <a:pt x="1024" y="9197"/>
                  </a:cubicBezTo>
                  <a:lnTo>
                    <a:pt x="2345" y="9197"/>
                  </a:lnTo>
                  <a:cubicBezTo>
                    <a:pt x="2689" y="10097"/>
                    <a:pt x="3177" y="10843"/>
                    <a:pt x="3742" y="11360"/>
                  </a:cubicBezTo>
                  <a:cubicBezTo>
                    <a:pt x="4278" y="11561"/>
                    <a:pt x="4843" y="11676"/>
                    <a:pt x="5407" y="11695"/>
                  </a:cubicBezTo>
                  <a:lnTo>
                    <a:pt x="5848" y="11695"/>
                  </a:lnTo>
                  <a:cubicBezTo>
                    <a:pt x="6412" y="11676"/>
                    <a:pt x="6977" y="11561"/>
                    <a:pt x="7513" y="11360"/>
                  </a:cubicBezTo>
                  <a:cubicBezTo>
                    <a:pt x="7896" y="10996"/>
                    <a:pt x="8231" y="10575"/>
                    <a:pt x="8489" y="10106"/>
                  </a:cubicBezTo>
                  <a:lnTo>
                    <a:pt x="8441" y="10106"/>
                  </a:lnTo>
                  <a:cubicBezTo>
                    <a:pt x="8288" y="10106"/>
                    <a:pt x="8144" y="10097"/>
                    <a:pt x="7991" y="10087"/>
                  </a:cubicBezTo>
                  <a:cubicBezTo>
                    <a:pt x="7427" y="11006"/>
                    <a:pt x="6671" y="11599"/>
                    <a:pt x="5838" y="11685"/>
                  </a:cubicBezTo>
                  <a:lnTo>
                    <a:pt x="5838" y="9436"/>
                  </a:lnTo>
                  <a:cubicBezTo>
                    <a:pt x="5484" y="9245"/>
                    <a:pt x="5149" y="9015"/>
                    <a:pt x="4843" y="8747"/>
                  </a:cubicBezTo>
                  <a:lnTo>
                    <a:pt x="2622" y="8747"/>
                  </a:lnTo>
                  <a:cubicBezTo>
                    <a:pt x="2335" y="7857"/>
                    <a:pt x="2173" y="6938"/>
                    <a:pt x="2163" y="6010"/>
                  </a:cubicBezTo>
                  <a:lnTo>
                    <a:pt x="3082" y="6010"/>
                  </a:lnTo>
                  <a:cubicBezTo>
                    <a:pt x="3034" y="5867"/>
                    <a:pt x="2996" y="5714"/>
                    <a:pt x="2957" y="5560"/>
                  </a:cubicBezTo>
                  <a:lnTo>
                    <a:pt x="2163" y="5560"/>
                  </a:lnTo>
                  <a:cubicBezTo>
                    <a:pt x="2173" y="4632"/>
                    <a:pt x="2335" y="3713"/>
                    <a:pt x="2622" y="2833"/>
                  </a:cubicBezTo>
                  <a:lnTo>
                    <a:pt x="2957" y="2833"/>
                  </a:lnTo>
                  <a:cubicBezTo>
                    <a:pt x="2996" y="2670"/>
                    <a:pt x="3034" y="2527"/>
                    <a:pt x="3082" y="2373"/>
                  </a:cubicBezTo>
                  <a:lnTo>
                    <a:pt x="2795" y="2373"/>
                  </a:lnTo>
                  <a:cubicBezTo>
                    <a:pt x="3053" y="1694"/>
                    <a:pt x="3455" y="1081"/>
                    <a:pt x="3972" y="574"/>
                  </a:cubicBezTo>
                  <a:cubicBezTo>
                    <a:pt x="4125" y="373"/>
                    <a:pt x="4288" y="182"/>
                    <a:pt x="446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89"/>
            <p:cNvSpPr/>
            <p:nvPr/>
          </p:nvSpPr>
          <p:spPr>
            <a:xfrm>
              <a:off x="6711863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1" y="0"/>
                  </a:moveTo>
                  <a:lnTo>
                    <a:pt x="1" y="910"/>
                  </a:lnTo>
                  <a:lnTo>
                    <a:pt x="872" y="91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89"/>
            <p:cNvSpPr/>
            <p:nvPr/>
          </p:nvSpPr>
          <p:spPr>
            <a:xfrm>
              <a:off x="6710865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39" y="0"/>
                  </a:moveTo>
                  <a:lnTo>
                    <a:pt x="39" y="460"/>
                  </a:lnTo>
                  <a:cubicBezTo>
                    <a:pt x="39" y="508"/>
                    <a:pt x="29" y="555"/>
                    <a:pt x="1" y="594"/>
                  </a:cubicBezTo>
                  <a:cubicBezTo>
                    <a:pt x="149" y="656"/>
                    <a:pt x="309" y="687"/>
                    <a:pt x="471" y="687"/>
                  </a:cubicBezTo>
                  <a:cubicBezTo>
                    <a:pt x="632" y="687"/>
                    <a:pt x="795" y="656"/>
                    <a:pt x="948" y="594"/>
                  </a:cubicBezTo>
                  <a:cubicBezTo>
                    <a:pt x="91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89"/>
            <p:cNvSpPr/>
            <p:nvPr/>
          </p:nvSpPr>
          <p:spPr>
            <a:xfrm>
              <a:off x="6688991" y="3605722"/>
              <a:ext cx="68407" cy="88995"/>
            </a:xfrm>
            <a:custGeom>
              <a:avLst/>
              <a:gdLst/>
              <a:ahLst/>
              <a:cxnLst/>
              <a:rect l="l" t="t" r="r" b="b"/>
              <a:pathLst>
                <a:path w="2605" h="3389" extrusionOk="0">
                  <a:moveTo>
                    <a:pt x="642" y="0"/>
                  </a:moveTo>
                  <a:lnTo>
                    <a:pt x="250" y="211"/>
                  </a:lnTo>
                  <a:cubicBezTo>
                    <a:pt x="97" y="297"/>
                    <a:pt x="1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3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4" y="2431"/>
                    <a:pt x="2604" y="1943"/>
                  </a:cubicBezTo>
                  <a:lnTo>
                    <a:pt x="2604" y="622"/>
                  </a:lnTo>
                  <a:cubicBezTo>
                    <a:pt x="2604" y="450"/>
                    <a:pt x="2518" y="297"/>
                    <a:pt x="2365" y="211"/>
                  </a:cubicBezTo>
                  <a:lnTo>
                    <a:pt x="1972" y="0"/>
                  </a:lnTo>
                  <a:cubicBezTo>
                    <a:pt x="1823" y="193"/>
                    <a:pt x="1385" y="201"/>
                    <a:pt x="1313" y="201"/>
                  </a:cubicBezTo>
                  <a:cubicBezTo>
                    <a:pt x="1306" y="201"/>
                    <a:pt x="1302" y="201"/>
                    <a:pt x="1302" y="201"/>
                  </a:cubicBezTo>
                  <a:cubicBezTo>
                    <a:pt x="1302" y="201"/>
                    <a:pt x="1299" y="201"/>
                    <a:pt x="1293" y="201"/>
                  </a:cubicBezTo>
                  <a:cubicBezTo>
                    <a:pt x="1222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89"/>
            <p:cNvSpPr/>
            <p:nvPr/>
          </p:nvSpPr>
          <p:spPr>
            <a:xfrm>
              <a:off x="6700571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0" y="0"/>
                  </a:moveTo>
                  <a:lnTo>
                    <a:pt x="0" y="680"/>
                  </a:lnTo>
                  <a:cubicBezTo>
                    <a:pt x="0" y="804"/>
                    <a:pt x="96" y="900"/>
                    <a:pt x="220" y="909"/>
                  </a:cubicBezTo>
                  <a:lnTo>
                    <a:pt x="1512" y="909"/>
                  </a:lnTo>
                  <a:cubicBezTo>
                    <a:pt x="1637" y="900"/>
                    <a:pt x="1732" y="804"/>
                    <a:pt x="1732" y="68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89"/>
            <p:cNvSpPr/>
            <p:nvPr/>
          </p:nvSpPr>
          <p:spPr>
            <a:xfrm>
              <a:off x="6689253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7" y="1"/>
                  </a:moveTo>
                  <a:cubicBezTo>
                    <a:pt x="20" y="78"/>
                    <a:pt x="0" y="154"/>
                    <a:pt x="0" y="240"/>
                  </a:cubicBezTo>
                  <a:lnTo>
                    <a:pt x="0" y="1561"/>
                  </a:lnTo>
                  <a:cubicBezTo>
                    <a:pt x="0" y="2059"/>
                    <a:pt x="134" y="2537"/>
                    <a:pt x="393" y="2949"/>
                  </a:cubicBezTo>
                  <a:lnTo>
                    <a:pt x="431" y="3006"/>
                  </a:lnTo>
                  <a:lnTo>
                    <a:pt x="431" y="518"/>
                  </a:lnTo>
                  <a:cubicBezTo>
                    <a:pt x="431" y="374"/>
                    <a:pt x="364" y="240"/>
                    <a:pt x="259" y="15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89"/>
            <p:cNvSpPr/>
            <p:nvPr/>
          </p:nvSpPr>
          <p:spPr>
            <a:xfrm>
              <a:off x="6746054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7" y="240"/>
                    <a:pt x="0" y="374"/>
                    <a:pt x="0" y="518"/>
                  </a:cubicBezTo>
                  <a:lnTo>
                    <a:pt x="0" y="3006"/>
                  </a:lnTo>
                  <a:lnTo>
                    <a:pt x="29" y="2949"/>
                  </a:lnTo>
                  <a:cubicBezTo>
                    <a:pt x="297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89"/>
            <p:cNvSpPr/>
            <p:nvPr/>
          </p:nvSpPr>
          <p:spPr>
            <a:xfrm>
              <a:off x="6705850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4" y="1"/>
                  </a:moveTo>
                  <a:cubicBezTo>
                    <a:pt x="203" y="1"/>
                    <a:pt x="192" y="5"/>
                    <a:pt x="182" y="15"/>
                  </a:cubicBezTo>
                  <a:lnTo>
                    <a:pt x="0" y="254"/>
                  </a:lnTo>
                  <a:lnTo>
                    <a:pt x="297" y="637"/>
                  </a:lnTo>
                  <a:cubicBezTo>
                    <a:pt x="313" y="664"/>
                    <a:pt x="341" y="676"/>
                    <a:pt x="370" y="676"/>
                  </a:cubicBezTo>
                  <a:cubicBezTo>
                    <a:pt x="392" y="676"/>
                    <a:pt x="414" y="669"/>
                    <a:pt x="431" y="656"/>
                  </a:cubicBezTo>
                  <a:lnTo>
                    <a:pt x="555" y="541"/>
                  </a:lnTo>
                  <a:lnTo>
                    <a:pt x="555" y="3642"/>
                  </a:lnTo>
                  <a:lnTo>
                    <a:pt x="775" y="3642"/>
                  </a:lnTo>
                  <a:lnTo>
                    <a:pt x="775" y="541"/>
                  </a:lnTo>
                  <a:lnTo>
                    <a:pt x="900" y="656"/>
                  </a:lnTo>
                  <a:cubicBezTo>
                    <a:pt x="917" y="673"/>
                    <a:pt x="939" y="680"/>
                    <a:pt x="961" y="680"/>
                  </a:cubicBezTo>
                  <a:cubicBezTo>
                    <a:pt x="989" y="680"/>
                    <a:pt x="1018" y="668"/>
                    <a:pt x="1034" y="647"/>
                  </a:cubicBezTo>
                  <a:lnTo>
                    <a:pt x="1330" y="254"/>
                  </a:lnTo>
                  <a:lnTo>
                    <a:pt x="1149" y="15"/>
                  </a:lnTo>
                  <a:cubicBezTo>
                    <a:pt x="1139" y="5"/>
                    <a:pt x="1127" y="1"/>
                    <a:pt x="1116" y="1"/>
                  </a:cubicBezTo>
                  <a:cubicBezTo>
                    <a:pt x="1105" y="1"/>
                    <a:pt x="1096" y="5"/>
                    <a:pt x="1091" y="15"/>
                  </a:cubicBezTo>
                  <a:lnTo>
                    <a:pt x="660" y="455"/>
                  </a:lnTo>
                  <a:lnTo>
                    <a:pt x="239" y="15"/>
                  </a:lnTo>
                  <a:cubicBezTo>
                    <a:pt x="235" y="5"/>
                    <a:pt x="225" y="1"/>
                    <a:pt x="2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89"/>
            <p:cNvSpPr/>
            <p:nvPr/>
          </p:nvSpPr>
          <p:spPr>
            <a:xfrm>
              <a:off x="6720161" y="3706482"/>
              <a:ext cx="6066" cy="12106"/>
            </a:xfrm>
            <a:custGeom>
              <a:avLst/>
              <a:gdLst/>
              <a:ahLst/>
              <a:cxnLst/>
              <a:rect l="l" t="t" r="r" b="b"/>
              <a:pathLst>
                <a:path w="231" h="461" extrusionOk="0">
                  <a:moveTo>
                    <a:pt x="115" y="1"/>
                  </a:moveTo>
                  <a:cubicBezTo>
                    <a:pt x="58" y="1"/>
                    <a:pt x="1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89"/>
            <p:cNvSpPr/>
            <p:nvPr/>
          </p:nvSpPr>
          <p:spPr>
            <a:xfrm>
              <a:off x="6700309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1" y="0"/>
                  </a:moveTo>
                  <a:cubicBezTo>
                    <a:pt x="288" y="10"/>
                    <a:pt x="1" y="316"/>
                    <a:pt x="10" y="680"/>
                  </a:cubicBezTo>
                  <a:lnTo>
                    <a:pt x="10" y="1139"/>
                  </a:lnTo>
                  <a:cubicBezTo>
                    <a:pt x="1" y="1627"/>
                    <a:pt x="383" y="2039"/>
                    <a:pt x="871" y="2048"/>
                  </a:cubicBezTo>
                  <a:cubicBezTo>
                    <a:pt x="1369" y="2039"/>
                    <a:pt x="1752" y="1627"/>
                    <a:pt x="1742" y="1139"/>
                  </a:cubicBezTo>
                  <a:lnTo>
                    <a:pt x="1742" y="680"/>
                  </a:lnTo>
                  <a:cubicBezTo>
                    <a:pt x="1752" y="316"/>
                    <a:pt x="1455" y="10"/>
                    <a:pt x="109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89"/>
            <p:cNvSpPr/>
            <p:nvPr/>
          </p:nvSpPr>
          <p:spPr>
            <a:xfrm>
              <a:off x="6700309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1" y="0"/>
                  </a:moveTo>
                  <a:cubicBezTo>
                    <a:pt x="288" y="10"/>
                    <a:pt x="1" y="316"/>
                    <a:pt x="10" y="680"/>
                  </a:cubicBezTo>
                  <a:lnTo>
                    <a:pt x="10" y="1139"/>
                  </a:lnTo>
                  <a:cubicBezTo>
                    <a:pt x="1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7" y="1981"/>
                  </a:cubicBezTo>
                  <a:cubicBezTo>
                    <a:pt x="871" y="1838"/>
                    <a:pt x="651" y="1503"/>
                    <a:pt x="661" y="1139"/>
                  </a:cubicBezTo>
                  <a:lnTo>
                    <a:pt x="661" y="680"/>
                  </a:lnTo>
                  <a:cubicBezTo>
                    <a:pt x="651" y="354"/>
                    <a:pt x="881" y="77"/>
                    <a:pt x="1197" y="10"/>
                  </a:cubicBezTo>
                  <a:cubicBezTo>
                    <a:pt x="1168" y="0"/>
                    <a:pt x="1130" y="0"/>
                    <a:pt x="109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89"/>
            <p:cNvSpPr/>
            <p:nvPr/>
          </p:nvSpPr>
          <p:spPr>
            <a:xfrm>
              <a:off x="6700309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1" y="0"/>
                  </a:moveTo>
                  <a:cubicBezTo>
                    <a:pt x="288" y="10"/>
                    <a:pt x="1" y="316"/>
                    <a:pt x="10" y="689"/>
                  </a:cubicBezTo>
                  <a:cubicBezTo>
                    <a:pt x="10" y="689"/>
                    <a:pt x="661" y="909"/>
                    <a:pt x="1742" y="909"/>
                  </a:cubicBezTo>
                  <a:lnTo>
                    <a:pt x="1742" y="689"/>
                  </a:lnTo>
                  <a:cubicBezTo>
                    <a:pt x="1752" y="316"/>
                    <a:pt x="1455" y="10"/>
                    <a:pt x="1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89"/>
            <p:cNvSpPr/>
            <p:nvPr/>
          </p:nvSpPr>
          <p:spPr>
            <a:xfrm>
              <a:off x="6700309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1" y="0"/>
                  </a:moveTo>
                  <a:cubicBezTo>
                    <a:pt x="288" y="10"/>
                    <a:pt x="1" y="316"/>
                    <a:pt x="10" y="689"/>
                  </a:cubicBezTo>
                  <a:cubicBezTo>
                    <a:pt x="221" y="747"/>
                    <a:pt x="441" y="804"/>
                    <a:pt x="661" y="833"/>
                  </a:cubicBezTo>
                  <a:lnTo>
                    <a:pt x="661" y="689"/>
                  </a:lnTo>
                  <a:cubicBezTo>
                    <a:pt x="651" y="364"/>
                    <a:pt x="881" y="77"/>
                    <a:pt x="1197" y="10"/>
                  </a:cubicBezTo>
                  <a:cubicBezTo>
                    <a:pt x="1168" y="10"/>
                    <a:pt x="1130" y="0"/>
                    <a:pt x="1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89"/>
            <p:cNvSpPr/>
            <p:nvPr/>
          </p:nvSpPr>
          <p:spPr>
            <a:xfrm>
              <a:off x="6802854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0" y="0"/>
                  </a:moveTo>
                  <a:lnTo>
                    <a:pt x="0" y="910"/>
                  </a:lnTo>
                  <a:lnTo>
                    <a:pt x="871" y="910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89"/>
            <p:cNvSpPr/>
            <p:nvPr/>
          </p:nvSpPr>
          <p:spPr>
            <a:xfrm>
              <a:off x="6801594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48" y="0"/>
                  </a:moveTo>
                  <a:lnTo>
                    <a:pt x="48" y="460"/>
                  </a:lnTo>
                  <a:cubicBezTo>
                    <a:pt x="39" y="508"/>
                    <a:pt x="29" y="555"/>
                    <a:pt x="0" y="594"/>
                  </a:cubicBezTo>
                  <a:cubicBezTo>
                    <a:pt x="154" y="656"/>
                    <a:pt x="316" y="687"/>
                    <a:pt x="478" y="687"/>
                  </a:cubicBezTo>
                  <a:cubicBezTo>
                    <a:pt x="639" y="687"/>
                    <a:pt x="800" y="656"/>
                    <a:pt x="948" y="594"/>
                  </a:cubicBezTo>
                  <a:cubicBezTo>
                    <a:pt x="92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89"/>
            <p:cNvSpPr/>
            <p:nvPr/>
          </p:nvSpPr>
          <p:spPr>
            <a:xfrm>
              <a:off x="6779982" y="3605722"/>
              <a:ext cx="68381" cy="88995"/>
            </a:xfrm>
            <a:custGeom>
              <a:avLst/>
              <a:gdLst/>
              <a:ahLst/>
              <a:cxnLst/>
              <a:rect l="l" t="t" r="r" b="b"/>
              <a:pathLst>
                <a:path w="2604" h="3389" extrusionOk="0">
                  <a:moveTo>
                    <a:pt x="642" y="0"/>
                  </a:moveTo>
                  <a:lnTo>
                    <a:pt x="249" y="211"/>
                  </a:lnTo>
                  <a:cubicBezTo>
                    <a:pt x="96" y="297"/>
                    <a:pt x="0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2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3" y="2431"/>
                    <a:pt x="2603" y="1943"/>
                  </a:cubicBezTo>
                  <a:lnTo>
                    <a:pt x="2603" y="622"/>
                  </a:lnTo>
                  <a:cubicBezTo>
                    <a:pt x="2603" y="450"/>
                    <a:pt x="2517" y="297"/>
                    <a:pt x="2364" y="211"/>
                  </a:cubicBezTo>
                  <a:lnTo>
                    <a:pt x="1972" y="0"/>
                  </a:lnTo>
                  <a:cubicBezTo>
                    <a:pt x="1823" y="193"/>
                    <a:pt x="1384" y="201"/>
                    <a:pt x="1312" y="201"/>
                  </a:cubicBezTo>
                  <a:cubicBezTo>
                    <a:pt x="1305" y="201"/>
                    <a:pt x="1302" y="201"/>
                    <a:pt x="1302" y="201"/>
                  </a:cubicBezTo>
                  <a:cubicBezTo>
                    <a:pt x="1302" y="201"/>
                    <a:pt x="1298" y="201"/>
                    <a:pt x="1292" y="201"/>
                  </a:cubicBezTo>
                  <a:cubicBezTo>
                    <a:pt x="1221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89"/>
            <p:cNvSpPr/>
            <p:nvPr/>
          </p:nvSpPr>
          <p:spPr>
            <a:xfrm>
              <a:off x="6791536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1" y="0"/>
                  </a:moveTo>
                  <a:lnTo>
                    <a:pt x="1" y="680"/>
                  </a:lnTo>
                  <a:cubicBezTo>
                    <a:pt x="1" y="804"/>
                    <a:pt x="96" y="900"/>
                    <a:pt x="221" y="909"/>
                  </a:cubicBezTo>
                  <a:lnTo>
                    <a:pt x="1513" y="909"/>
                  </a:lnTo>
                  <a:cubicBezTo>
                    <a:pt x="1637" y="900"/>
                    <a:pt x="1733" y="804"/>
                    <a:pt x="1733" y="680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89"/>
            <p:cNvSpPr/>
            <p:nvPr/>
          </p:nvSpPr>
          <p:spPr>
            <a:xfrm>
              <a:off x="6780218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8" y="1"/>
                  </a:moveTo>
                  <a:cubicBezTo>
                    <a:pt x="20" y="78"/>
                    <a:pt x="1" y="154"/>
                    <a:pt x="1" y="240"/>
                  </a:cubicBezTo>
                  <a:lnTo>
                    <a:pt x="1" y="1561"/>
                  </a:lnTo>
                  <a:cubicBezTo>
                    <a:pt x="1" y="2059"/>
                    <a:pt x="135" y="2537"/>
                    <a:pt x="393" y="2949"/>
                  </a:cubicBezTo>
                  <a:lnTo>
                    <a:pt x="432" y="3006"/>
                  </a:lnTo>
                  <a:lnTo>
                    <a:pt x="432" y="518"/>
                  </a:lnTo>
                  <a:cubicBezTo>
                    <a:pt x="432" y="374"/>
                    <a:pt x="365" y="240"/>
                    <a:pt x="259" y="154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89"/>
            <p:cNvSpPr/>
            <p:nvPr/>
          </p:nvSpPr>
          <p:spPr>
            <a:xfrm>
              <a:off x="6837018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8" y="240"/>
                    <a:pt x="1" y="374"/>
                    <a:pt x="1" y="518"/>
                  </a:cubicBezTo>
                  <a:lnTo>
                    <a:pt x="1" y="3006"/>
                  </a:lnTo>
                  <a:lnTo>
                    <a:pt x="30" y="2949"/>
                  </a:lnTo>
                  <a:cubicBezTo>
                    <a:pt x="298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89"/>
            <p:cNvSpPr/>
            <p:nvPr/>
          </p:nvSpPr>
          <p:spPr>
            <a:xfrm>
              <a:off x="6796814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5" y="1"/>
                  </a:moveTo>
                  <a:cubicBezTo>
                    <a:pt x="204" y="1"/>
                    <a:pt x="192" y="5"/>
                    <a:pt x="182" y="15"/>
                  </a:cubicBezTo>
                  <a:lnTo>
                    <a:pt x="1" y="254"/>
                  </a:lnTo>
                  <a:lnTo>
                    <a:pt x="297" y="637"/>
                  </a:lnTo>
                  <a:cubicBezTo>
                    <a:pt x="313" y="664"/>
                    <a:pt x="342" y="676"/>
                    <a:pt x="370" y="676"/>
                  </a:cubicBezTo>
                  <a:cubicBezTo>
                    <a:pt x="392" y="676"/>
                    <a:pt x="415" y="669"/>
                    <a:pt x="431" y="656"/>
                  </a:cubicBezTo>
                  <a:lnTo>
                    <a:pt x="556" y="541"/>
                  </a:lnTo>
                  <a:lnTo>
                    <a:pt x="556" y="3642"/>
                  </a:lnTo>
                  <a:lnTo>
                    <a:pt x="776" y="3642"/>
                  </a:lnTo>
                  <a:lnTo>
                    <a:pt x="776" y="541"/>
                  </a:lnTo>
                  <a:lnTo>
                    <a:pt x="900" y="656"/>
                  </a:lnTo>
                  <a:cubicBezTo>
                    <a:pt x="917" y="673"/>
                    <a:pt x="939" y="680"/>
                    <a:pt x="961" y="680"/>
                  </a:cubicBezTo>
                  <a:cubicBezTo>
                    <a:pt x="990" y="680"/>
                    <a:pt x="1018" y="668"/>
                    <a:pt x="1034" y="647"/>
                  </a:cubicBezTo>
                  <a:lnTo>
                    <a:pt x="1331" y="254"/>
                  </a:lnTo>
                  <a:lnTo>
                    <a:pt x="1149" y="15"/>
                  </a:lnTo>
                  <a:cubicBezTo>
                    <a:pt x="1139" y="5"/>
                    <a:pt x="1127" y="1"/>
                    <a:pt x="1117" y="1"/>
                  </a:cubicBezTo>
                  <a:cubicBezTo>
                    <a:pt x="1106" y="1"/>
                    <a:pt x="1096" y="5"/>
                    <a:pt x="1092" y="15"/>
                  </a:cubicBezTo>
                  <a:lnTo>
                    <a:pt x="670" y="455"/>
                  </a:lnTo>
                  <a:lnTo>
                    <a:pt x="240" y="15"/>
                  </a:lnTo>
                  <a:cubicBezTo>
                    <a:pt x="235" y="5"/>
                    <a:pt x="225" y="1"/>
                    <a:pt x="215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89"/>
            <p:cNvSpPr/>
            <p:nvPr/>
          </p:nvSpPr>
          <p:spPr>
            <a:xfrm>
              <a:off x="6811152" y="3706482"/>
              <a:ext cx="6040" cy="12106"/>
            </a:xfrm>
            <a:custGeom>
              <a:avLst/>
              <a:gdLst/>
              <a:ahLst/>
              <a:cxnLst/>
              <a:rect l="l" t="t" r="r" b="b"/>
              <a:pathLst>
                <a:path w="230" h="461" extrusionOk="0">
                  <a:moveTo>
                    <a:pt x="115" y="1"/>
                  </a:moveTo>
                  <a:cubicBezTo>
                    <a:pt x="58" y="1"/>
                    <a:pt x="0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89"/>
            <p:cNvSpPr/>
            <p:nvPr/>
          </p:nvSpPr>
          <p:spPr>
            <a:xfrm>
              <a:off x="6791300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0" y="0"/>
                  </a:moveTo>
                  <a:cubicBezTo>
                    <a:pt x="287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1369" y="2039"/>
                    <a:pt x="1751" y="1627"/>
                    <a:pt x="1742" y="1139"/>
                  </a:cubicBezTo>
                  <a:lnTo>
                    <a:pt x="1742" y="680"/>
                  </a:lnTo>
                  <a:cubicBezTo>
                    <a:pt x="1751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89"/>
            <p:cNvSpPr/>
            <p:nvPr/>
          </p:nvSpPr>
          <p:spPr>
            <a:xfrm>
              <a:off x="6791300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0" y="0"/>
                  </a:moveTo>
                  <a:cubicBezTo>
                    <a:pt x="287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6" y="1981"/>
                  </a:cubicBezTo>
                  <a:cubicBezTo>
                    <a:pt x="871" y="1838"/>
                    <a:pt x="651" y="1503"/>
                    <a:pt x="660" y="1139"/>
                  </a:cubicBezTo>
                  <a:lnTo>
                    <a:pt x="660" y="680"/>
                  </a:lnTo>
                  <a:cubicBezTo>
                    <a:pt x="651" y="354"/>
                    <a:pt x="880" y="77"/>
                    <a:pt x="1196" y="10"/>
                  </a:cubicBezTo>
                  <a:cubicBezTo>
                    <a:pt x="1168" y="0"/>
                    <a:pt x="1129" y="0"/>
                    <a:pt x="109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89"/>
            <p:cNvSpPr/>
            <p:nvPr/>
          </p:nvSpPr>
          <p:spPr>
            <a:xfrm>
              <a:off x="6791300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0" y="0"/>
                  </a:moveTo>
                  <a:cubicBezTo>
                    <a:pt x="287" y="10"/>
                    <a:pt x="0" y="316"/>
                    <a:pt x="10" y="689"/>
                  </a:cubicBezTo>
                  <a:cubicBezTo>
                    <a:pt x="10" y="689"/>
                    <a:pt x="660" y="909"/>
                    <a:pt x="1742" y="909"/>
                  </a:cubicBezTo>
                  <a:lnTo>
                    <a:pt x="1742" y="689"/>
                  </a:lnTo>
                  <a:cubicBezTo>
                    <a:pt x="1751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89"/>
            <p:cNvSpPr/>
            <p:nvPr/>
          </p:nvSpPr>
          <p:spPr>
            <a:xfrm>
              <a:off x="6791300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0" y="0"/>
                  </a:moveTo>
                  <a:cubicBezTo>
                    <a:pt x="287" y="10"/>
                    <a:pt x="0" y="316"/>
                    <a:pt x="10" y="689"/>
                  </a:cubicBezTo>
                  <a:cubicBezTo>
                    <a:pt x="220" y="747"/>
                    <a:pt x="440" y="804"/>
                    <a:pt x="660" y="833"/>
                  </a:cubicBezTo>
                  <a:lnTo>
                    <a:pt x="660" y="689"/>
                  </a:lnTo>
                  <a:cubicBezTo>
                    <a:pt x="651" y="364"/>
                    <a:pt x="880" y="77"/>
                    <a:pt x="1196" y="10"/>
                  </a:cubicBezTo>
                  <a:cubicBezTo>
                    <a:pt x="1168" y="10"/>
                    <a:pt x="1129" y="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89"/>
            <p:cNvSpPr/>
            <p:nvPr/>
          </p:nvSpPr>
          <p:spPr>
            <a:xfrm>
              <a:off x="6893819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1" y="0"/>
                  </a:moveTo>
                  <a:lnTo>
                    <a:pt x="1" y="910"/>
                  </a:lnTo>
                  <a:lnTo>
                    <a:pt x="872" y="91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89"/>
            <p:cNvSpPr/>
            <p:nvPr/>
          </p:nvSpPr>
          <p:spPr>
            <a:xfrm>
              <a:off x="6892821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39" y="0"/>
                  </a:moveTo>
                  <a:lnTo>
                    <a:pt x="39" y="460"/>
                  </a:lnTo>
                  <a:cubicBezTo>
                    <a:pt x="39" y="508"/>
                    <a:pt x="20" y="555"/>
                    <a:pt x="0" y="594"/>
                  </a:cubicBezTo>
                  <a:cubicBezTo>
                    <a:pt x="149" y="656"/>
                    <a:pt x="309" y="687"/>
                    <a:pt x="471" y="687"/>
                  </a:cubicBezTo>
                  <a:cubicBezTo>
                    <a:pt x="632" y="687"/>
                    <a:pt x="795" y="656"/>
                    <a:pt x="948" y="594"/>
                  </a:cubicBezTo>
                  <a:cubicBezTo>
                    <a:pt x="91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89"/>
            <p:cNvSpPr/>
            <p:nvPr/>
          </p:nvSpPr>
          <p:spPr>
            <a:xfrm>
              <a:off x="6870946" y="3605722"/>
              <a:ext cx="68381" cy="88995"/>
            </a:xfrm>
            <a:custGeom>
              <a:avLst/>
              <a:gdLst/>
              <a:ahLst/>
              <a:cxnLst/>
              <a:rect l="l" t="t" r="r" b="b"/>
              <a:pathLst>
                <a:path w="2604" h="3389" extrusionOk="0">
                  <a:moveTo>
                    <a:pt x="642" y="0"/>
                  </a:moveTo>
                  <a:lnTo>
                    <a:pt x="250" y="211"/>
                  </a:lnTo>
                  <a:cubicBezTo>
                    <a:pt x="97" y="297"/>
                    <a:pt x="1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3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4" y="2431"/>
                    <a:pt x="2604" y="1943"/>
                  </a:cubicBezTo>
                  <a:lnTo>
                    <a:pt x="2604" y="622"/>
                  </a:lnTo>
                  <a:cubicBezTo>
                    <a:pt x="2604" y="450"/>
                    <a:pt x="2518" y="297"/>
                    <a:pt x="2365" y="211"/>
                  </a:cubicBezTo>
                  <a:lnTo>
                    <a:pt x="1972" y="0"/>
                  </a:lnTo>
                  <a:cubicBezTo>
                    <a:pt x="1823" y="193"/>
                    <a:pt x="1385" y="201"/>
                    <a:pt x="1312" y="201"/>
                  </a:cubicBezTo>
                  <a:cubicBezTo>
                    <a:pt x="1306" y="201"/>
                    <a:pt x="1302" y="201"/>
                    <a:pt x="1302" y="201"/>
                  </a:cubicBezTo>
                  <a:cubicBezTo>
                    <a:pt x="1302" y="201"/>
                    <a:pt x="1299" y="201"/>
                    <a:pt x="1292" y="201"/>
                  </a:cubicBezTo>
                  <a:cubicBezTo>
                    <a:pt x="1222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89"/>
            <p:cNvSpPr/>
            <p:nvPr/>
          </p:nvSpPr>
          <p:spPr>
            <a:xfrm>
              <a:off x="6882527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0" y="0"/>
                  </a:moveTo>
                  <a:lnTo>
                    <a:pt x="0" y="680"/>
                  </a:lnTo>
                  <a:cubicBezTo>
                    <a:pt x="0" y="804"/>
                    <a:pt x="96" y="900"/>
                    <a:pt x="211" y="909"/>
                  </a:cubicBezTo>
                  <a:lnTo>
                    <a:pt x="1512" y="909"/>
                  </a:lnTo>
                  <a:cubicBezTo>
                    <a:pt x="1637" y="900"/>
                    <a:pt x="1732" y="804"/>
                    <a:pt x="1732" y="68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89"/>
            <p:cNvSpPr/>
            <p:nvPr/>
          </p:nvSpPr>
          <p:spPr>
            <a:xfrm>
              <a:off x="6871209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7" y="1"/>
                  </a:moveTo>
                  <a:cubicBezTo>
                    <a:pt x="20" y="78"/>
                    <a:pt x="0" y="154"/>
                    <a:pt x="0" y="240"/>
                  </a:cubicBezTo>
                  <a:lnTo>
                    <a:pt x="0" y="1561"/>
                  </a:lnTo>
                  <a:cubicBezTo>
                    <a:pt x="0" y="2059"/>
                    <a:pt x="134" y="2537"/>
                    <a:pt x="393" y="2949"/>
                  </a:cubicBezTo>
                  <a:lnTo>
                    <a:pt x="431" y="3006"/>
                  </a:lnTo>
                  <a:lnTo>
                    <a:pt x="431" y="518"/>
                  </a:lnTo>
                  <a:cubicBezTo>
                    <a:pt x="431" y="374"/>
                    <a:pt x="364" y="240"/>
                    <a:pt x="259" y="15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89"/>
            <p:cNvSpPr/>
            <p:nvPr/>
          </p:nvSpPr>
          <p:spPr>
            <a:xfrm>
              <a:off x="6928009" y="3615754"/>
              <a:ext cx="11318" cy="78964"/>
            </a:xfrm>
            <a:custGeom>
              <a:avLst/>
              <a:gdLst/>
              <a:ahLst/>
              <a:cxnLst/>
              <a:rect l="l" t="t" r="r" b="b"/>
              <a:pathLst>
                <a:path w="431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7" y="240"/>
                    <a:pt x="0" y="374"/>
                    <a:pt x="0" y="518"/>
                  </a:cubicBezTo>
                  <a:lnTo>
                    <a:pt x="0" y="3006"/>
                  </a:lnTo>
                  <a:lnTo>
                    <a:pt x="29" y="2949"/>
                  </a:lnTo>
                  <a:cubicBezTo>
                    <a:pt x="297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89"/>
            <p:cNvSpPr/>
            <p:nvPr/>
          </p:nvSpPr>
          <p:spPr>
            <a:xfrm>
              <a:off x="6887805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4" y="1"/>
                  </a:moveTo>
                  <a:cubicBezTo>
                    <a:pt x="203" y="1"/>
                    <a:pt x="191" y="5"/>
                    <a:pt x="182" y="15"/>
                  </a:cubicBezTo>
                  <a:lnTo>
                    <a:pt x="0" y="254"/>
                  </a:lnTo>
                  <a:lnTo>
                    <a:pt x="297" y="637"/>
                  </a:lnTo>
                  <a:cubicBezTo>
                    <a:pt x="313" y="664"/>
                    <a:pt x="341" y="676"/>
                    <a:pt x="370" y="676"/>
                  </a:cubicBezTo>
                  <a:cubicBezTo>
                    <a:pt x="392" y="676"/>
                    <a:pt x="414" y="669"/>
                    <a:pt x="431" y="656"/>
                  </a:cubicBezTo>
                  <a:lnTo>
                    <a:pt x="555" y="541"/>
                  </a:lnTo>
                  <a:lnTo>
                    <a:pt x="555" y="3642"/>
                  </a:lnTo>
                  <a:lnTo>
                    <a:pt x="775" y="3642"/>
                  </a:lnTo>
                  <a:lnTo>
                    <a:pt x="775" y="541"/>
                  </a:lnTo>
                  <a:lnTo>
                    <a:pt x="900" y="656"/>
                  </a:lnTo>
                  <a:cubicBezTo>
                    <a:pt x="916" y="673"/>
                    <a:pt x="939" y="680"/>
                    <a:pt x="961" y="680"/>
                  </a:cubicBezTo>
                  <a:cubicBezTo>
                    <a:pt x="989" y="680"/>
                    <a:pt x="1017" y="668"/>
                    <a:pt x="1034" y="647"/>
                  </a:cubicBezTo>
                  <a:lnTo>
                    <a:pt x="1330" y="254"/>
                  </a:lnTo>
                  <a:lnTo>
                    <a:pt x="1148" y="15"/>
                  </a:lnTo>
                  <a:cubicBezTo>
                    <a:pt x="1139" y="5"/>
                    <a:pt x="1127" y="1"/>
                    <a:pt x="1116" y="1"/>
                  </a:cubicBezTo>
                  <a:cubicBezTo>
                    <a:pt x="1105" y="1"/>
                    <a:pt x="1096" y="5"/>
                    <a:pt x="1091" y="15"/>
                  </a:cubicBezTo>
                  <a:lnTo>
                    <a:pt x="670" y="455"/>
                  </a:lnTo>
                  <a:lnTo>
                    <a:pt x="239" y="15"/>
                  </a:lnTo>
                  <a:cubicBezTo>
                    <a:pt x="234" y="5"/>
                    <a:pt x="225" y="1"/>
                    <a:pt x="2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89"/>
            <p:cNvSpPr/>
            <p:nvPr/>
          </p:nvSpPr>
          <p:spPr>
            <a:xfrm>
              <a:off x="6902117" y="3706482"/>
              <a:ext cx="6066" cy="12106"/>
            </a:xfrm>
            <a:custGeom>
              <a:avLst/>
              <a:gdLst/>
              <a:ahLst/>
              <a:cxnLst/>
              <a:rect l="l" t="t" r="r" b="b"/>
              <a:pathLst>
                <a:path w="231" h="461" extrusionOk="0">
                  <a:moveTo>
                    <a:pt x="115" y="1"/>
                  </a:moveTo>
                  <a:cubicBezTo>
                    <a:pt x="58" y="1"/>
                    <a:pt x="1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89"/>
            <p:cNvSpPr/>
            <p:nvPr/>
          </p:nvSpPr>
          <p:spPr>
            <a:xfrm>
              <a:off x="6882264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1" y="0"/>
                  </a:moveTo>
                  <a:cubicBezTo>
                    <a:pt x="288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1369" y="2039"/>
                    <a:pt x="1752" y="1627"/>
                    <a:pt x="1742" y="1139"/>
                  </a:cubicBezTo>
                  <a:lnTo>
                    <a:pt x="1742" y="680"/>
                  </a:lnTo>
                  <a:cubicBezTo>
                    <a:pt x="1752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89"/>
            <p:cNvSpPr/>
            <p:nvPr/>
          </p:nvSpPr>
          <p:spPr>
            <a:xfrm>
              <a:off x="6882264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1" y="0"/>
                  </a:moveTo>
                  <a:cubicBezTo>
                    <a:pt x="288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7" y="1981"/>
                  </a:cubicBezTo>
                  <a:cubicBezTo>
                    <a:pt x="871" y="1838"/>
                    <a:pt x="651" y="1503"/>
                    <a:pt x="661" y="1139"/>
                  </a:cubicBezTo>
                  <a:lnTo>
                    <a:pt x="661" y="680"/>
                  </a:lnTo>
                  <a:cubicBezTo>
                    <a:pt x="651" y="354"/>
                    <a:pt x="881" y="77"/>
                    <a:pt x="1197" y="10"/>
                  </a:cubicBezTo>
                  <a:cubicBezTo>
                    <a:pt x="1168" y="0"/>
                    <a:pt x="1130" y="0"/>
                    <a:pt x="109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89"/>
            <p:cNvSpPr/>
            <p:nvPr/>
          </p:nvSpPr>
          <p:spPr>
            <a:xfrm>
              <a:off x="6882264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1" y="0"/>
                  </a:moveTo>
                  <a:cubicBezTo>
                    <a:pt x="288" y="10"/>
                    <a:pt x="0" y="316"/>
                    <a:pt x="10" y="689"/>
                  </a:cubicBezTo>
                  <a:cubicBezTo>
                    <a:pt x="10" y="689"/>
                    <a:pt x="661" y="909"/>
                    <a:pt x="1742" y="909"/>
                  </a:cubicBezTo>
                  <a:lnTo>
                    <a:pt x="1742" y="689"/>
                  </a:lnTo>
                  <a:cubicBezTo>
                    <a:pt x="1752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89"/>
            <p:cNvSpPr/>
            <p:nvPr/>
          </p:nvSpPr>
          <p:spPr>
            <a:xfrm>
              <a:off x="6882264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1" y="0"/>
                  </a:moveTo>
                  <a:cubicBezTo>
                    <a:pt x="288" y="10"/>
                    <a:pt x="0" y="316"/>
                    <a:pt x="10" y="689"/>
                  </a:cubicBezTo>
                  <a:cubicBezTo>
                    <a:pt x="221" y="747"/>
                    <a:pt x="441" y="804"/>
                    <a:pt x="661" y="833"/>
                  </a:cubicBezTo>
                  <a:lnTo>
                    <a:pt x="661" y="689"/>
                  </a:lnTo>
                  <a:cubicBezTo>
                    <a:pt x="651" y="364"/>
                    <a:pt x="881" y="77"/>
                    <a:pt x="1197" y="10"/>
                  </a:cubicBezTo>
                  <a:cubicBezTo>
                    <a:pt x="1168" y="10"/>
                    <a:pt x="1130" y="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4" name="Google Shape;13694;p89"/>
          <p:cNvGrpSpPr/>
          <p:nvPr/>
        </p:nvGrpSpPr>
        <p:grpSpPr>
          <a:xfrm>
            <a:off x="4877760" y="2887459"/>
            <a:ext cx="389567" cy="390329"/>
            <a:chOff x="4877760" y="2887459"/>
            <a:chExt cx="389567" cy="390329"/>
          </a:xfrm>
        </p:grpSpPr>
        <p:sp>
          <p:nvSpPr>
            <p:cNvPr id="13695" name="Google Shape;13695;p89"/>
            <p:cNvSpPr/>
            <p:nvPr/>
          </p:nvSpPr>
          <p:spPr>
            <a:xfrm>
              <a:off x="5124079" y="2893052"/>
              <a:ext cx="118695" cy="91411"/>
            </a:xfrm>
            <a:custGeom>
              <a:avLst/>
              <a:gdLst/>
              <a:ahLst/>
              <a:cxnLst/>
              <a:rect l="l" t="t" r="r" b="b"/>
              <a:pathLst>
                <a:path w="4520" h="3481" extrusionOk="0">
                  <a:moveTo>
                    <a:pt x="340" y="0"/>
                  </a:moveTo>
                  <a:cubicBezTo>
                    <a:pt x="97" y="0"/>
                    <a:pt x="0" y="361"/>
                    <a:pt x="248" y="467"/>
                  </a:cubicBezTo>
                  <a:cubicBezTo>
                    <a:pt x="1799" y="974"/>
                    <a:pt x="3129" y="2008"/>
                    <a:pt x="4010" y="3376"/>
                  </a:cubicBezTo>
                  <a:cubicBezTo>
                    <a:pt x="4061" y="3450"/>
                    <a:pt x="4130" y="3481"/>
                    <a:pt x="4199" y="3481"/>
                  </a:cubicBezTo>
                  <a:cubicBezTo>
                    <a:pt x="4362" y="3481"/>
                    <a:pt x="4519" y="3306"/>
                    <a:pt x="4412" y="3118"/>
                  </a:cubicBezTo>
                  <a:cubicBezTo>
                    <a:pt x="3474" y="1654"/>
                    <a:pt x="2057" y="553"/>
                    <a:pt x="402" y="7"/>
                  </a:cubicBezTo>
                  <a:cubicBezTo>
                    <a:pt x="380" y="2"/>
                    <a:pt x="360" y="0"/>
                    <a:pt x="3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89"/>
            <p:cNvSpPr/>
            <p:nvPr/>
          </p:nvSpPr>
          <p:spPr>
            <a:xfrm>
              <a:off x="4903390" y="2892396"/>
              <a:ext cx="120139" cy="92278"/>
            </a:xfrm>
            <a:custGeom>
              <a:avLst/>
              <a:gdLst/>
              <a:ahLst/>
              <a:cxnLst/>
              <a:rect l="l" t="t" r="r" b="b"/>
              <a:pathLst>
                <a:path w="4575" h="3514" extrusionOk="0">
                  <a:moveTo>
                    <a:pt x="4240" y="0"/>
                  </a:moveTo>
                  <a:cubicBezTo>
                    <a:pt x="4207" y="0"/>
                    <a:pt x="4172" y="7"/>
                    <a:pt x="4135" y="23"/>
                  </a:cubicBezTo>
                  <a:cubicBezTo>
                    <a:pt x="2461" y="559"/>
                    <a:pt x="1025" y="1659"/>
                    <a:pt x="68" y="3143"/>
                  </a:cubicBezTo>
                  <a:cubicBezTo>
                    <a:pt x="1" y="3258"/>
                    <a:pt x="30" y="3401"/>
                    <a:pt x="144" y="3478"/>
                  </a:cubicBezTo>
                  <a:cubicBezTo>
                    <a:pt x="185" y="3502"/>
                    <a:pt x="230" y="3513"/>
                    <a:pt x="273" y="3513"/>
                  </a:cubicBezTo>
                  <a:cubicBezTo>
                    <a:pt x="352" y="3513"/>
                    <a:pt x="427" y="3475"/>
                    <a:pt x="470" y="3401"/>
                  </a:cubicBezTo>
                  <a:cubicBezTo>
                    <a:pt x="1369" y="2014"/>
                    <a:pt x="2709" y="980"/>
                    <a:pt x="4279" y="473"/>
                  </a:cubicBezTo>
                  <a:cubicBezTo>
                    <a:pt x="4574" y="397"/>
                    <a:pt x="4482" y="0"/>
                    <a:pt x="42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89"/>
            <p:cNvSpPr/>
            <p:nvPr/>
          </p:nvSpPr>
          <p:spPr>
            <a:xfrm>
              <a:off x="4901735" y="3179155"/>
              <a:ext cx="100313" cy="84347"/>
            </a:xfrm>
            <a:custGeom>
              <a:avLst/>
              <a:gdLst/>
              <a:ahLst/>
              <a:cxnLst/>
              <a:rect l="l" t="t" r="r" b="b"/>
              <a:pathLst>
                <a:path w="3820" h="3212" extrusionOk="0">
                  <a:moveTo>
                    <a:pt x="335" y="0"/>
                  </a:moveTo>
                  <a:cubicBezTo>
                    <a:pt x="166" y="0"/>
                    <a:pt x="1" y="193"/>
                    <a:pt x="140" y="386"/>
                  </a:cubicBezTo>
                  <a:cubicBezTo>
                    <a:pt x="916" y="1602"/>
                    <a:pt x="2035" y="2578"/>
                    <a:pt x="3356" y="3181"/>
                  </a:cubicBezTo>
                  <a:cubicBezTo>
                    <a:pt x="3398" y="3202"/>
                    <a:pt x="3438" y="3212"/>
                    <a:pt x="3475" y="3212"/>
                  </a:cubicBezTo>
                  <a:cubicBezTo>
                    <a:pt x="3701" y="3212"/>
                    <a:pt x="3819" y="2857"/>
                    <a:pt x="3548" y="2750"/>
                  </a:cubicBezTo>
                  <a:cubicBezTo>
                    <a:pt x="2313" y="2176"/>
                    <a:pt x="1270" y="1267"/>
                    <a:pt x="533" y="128"/>
                  </a:cubicBezTo>
                  <a:cubicBezTo>
                    <a:pt x="483" y="37"/>
                    <a:pt x="409" y="0"/>
                    <a:pt x="33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89"/>
            <p:cNvSpPr/>
            <p:nvPr/>
          </p:nvSpPr>
          <p:spPr>
            <a:xfrm>
              <a:off x="5145428" y="3179759"/>
              <a:ext cx="97346" cy="82929"/>
            </a:xfrm>
            <a:custGeom>
              <a:avLst/>
              <a:gdLst/>
              <a:ahLst/>
              <a:cxnLst/>
              <a:rect l="l" t="t" r="r" b="b"/>
              <a:pathLst>
                <a:path w="3707" h="3158" extrusionOk="0">
                  <a:moveTo>
                    <a:pt x="3386" y="0"/>
                  </a:moveTo>
                  <a:cubicBezTo>
                    <a:pt x="3317" y="0"/>
                    <a:pt x="3248" y="31"/>
                    <a:pt x="3197" y="105"/>
                  </a:cubicBezTo>
                  <a:cubicBezTo>
                    <a:pt x="2469" y="1234"/>
                    <a:pt x="1445" y="2134"/>
                    <a:pt x="230" y="2698"/>
                  </a:cubicBezTo>
                  <a:cubicBezTo>
                    <a:pt x="0" y="2813"/>
                    <a:pt x="77" y="3148"/>
                    <a:pt x="335" y="3158"/>
                  </a:cubicBezTo>
                  <a:cubicBezTo>
                    <a:pt x="373" y="3158"/>
                    <a:pt x="402" y="3148"/>
                    <a:pt x="440" y="3129"/>
                  </a:cubicBezTo>
                  <a:cubicBezTo>
                    <a:pt x="1732" y="2526"/>
                    <a:pt x="2823" y="1560"/>
                    <a:pt x="3599" y="363"/>
                  </a:cubicBezTo>
                  <a:cubicBezTo>
                    <a:pt x="3706" y="175"/>
                    <a:pt x="3549" y="0"/>
                    <a:pt x="338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89"/>
            <p:cNvSpPr/>
            <p:nvPr/>
          </p:nvSpPr>
          <p:spPr>
            <a:xfrm>
              <a:off x="4878784" y="3101320"/>
              <a:ext cx="125680" cy="66438"/>
            </a:xfrm>
            <a:custGeom>
              <a:avLst/>
              <a:gdLst/>
              <a:ahLst/>
              <a:cxnLst/>
              <a:rect l="l" t="t" r="r" b="b"/>
              <a:pathLst>
                <a:path w="4786" h="2530" extrusionOk="0">
                  <a:moveTo>
                    <a:pt x="1818" y="1"/>
                  </a:moveTo>
                  <a:lnTo>
                    <a:pt x="727" y="441"/>
                  </a:lnTo>
                  <a:cubicBezTo>
                    <a:pt x="622" y="479"/>
                    <a:pt x="526" y="537"/>
                    <a:pt x="440" y="613"/>
                  </a:cubicBezTo>
                  <a:lnTo>
                    <a:pt x="412" y="632"/>
                  </a:lnTo>
                  <a:lnTo>
                    <a:pt x="392" y="642"/>
                  </a:lnTo>
                  <a:lnTo>
                    <a:pt x="383" y="661"/>
                  </a:lnTo>
                  <a:lnTo>
                    <a:pt x="354" y="680"/>
                  </a:lnTo>
                  <a:cubicBezTo>
                    <a:pt x="163" y="872"/>
                    <a:pt x="29" y="1130"/>
                    <a:pt x="0" y="1398"/>
                  </a:cubicBezTo>
                  <a:lnTo>
                    <a:pt x="0" y="1446"/>
                  </a:lnTo>
                  <a:lnTo>
                    <a:pt x="0" y="1465"/>
                  </a:lnTo>
                  <a:lnTo>
                    <a:pt x="0" y="1503"/>
                  </a:lnTo>
                  <a:lnTo>
                    <a:pt x="0" y="1532"/>
                  </a:lnTo>
                  <a:lnTo>
                    <a:pt x="0" y="1589"/>
                  </a:lnTo>
                  <a:lnTo>
                    <a:pt x="0" y="1771"/>
                  </a:lnTo>
                  <a:lnTo>
                    <a:pt x="0" y="2307"/>
                  </a:lnTo>
                  <a:cubicBezTo>
                    <a:pt x="0" y="2430"/>
                    <a:pt x="106" y="2529"/>
                    <a:pt x="227" y="2529"/>
                  </a:cubicBezTo>
                  <a:cubicBezTo>
                    <a:pt x="237" y="2529"/>
                    <a:pt x="248" y="2529"/>
                    <a:pt x="258" y="2527"/>
                  </a:cubicBezTo>
                  <a:lnTo>
                    <a:pt x="4517" y="2527"/>
                  </a:lnTo>
                  <a:cubicBezTo>
                    <a:pt x="4528" y="2529"/>
                    <a:pt x="4538" y="2529"/>
                    <a:pt x="4549" y="2529"/>
                  </a:cubicBezTo>
                  <a:cubicBezTo>
                    <a:pt x="4670" y="2529"/>
                    <a:pt x="4776" y="2430"/>
                    <a:pt x="4785" y="2307"/>
                  </a:cubicBezTo>
                  <a:lnTo>
                    <a:pt x="4785" y="1781"/>
                  </a:lnTo>
                  <a:lnTo>
                    <a:pt x="4756" y="1599"/>
                  </a:lnTo>
                  <a:lnTo>
                    <a:pt x="4756" y="1541"/>
                  </a:lnTo>
                  <a:lnTo>
                    <a:pt x="4756" y="1532"/>
                  </a:lnTo>
                  <a:lnTo>
                    <a:pt x="4756" y="1503"/>
                  </a:lnTo>
                  <a:lnTo>
                    <a:pt x="4756" y="1474"/>
                  </a:lnTo>
                  <a:lnTo>
                    <a:pt x="4756" y="1455"/>
                  </a:lnTo>
                  <a:lnTo>
                    <a:pt x="4756" y="1407"/>
                  </a:lnTo>
                  <a:cubicBezTo>
                    <a:pt x="4728" y="1140"/>
                    <a:pt x="4603" y="881"/>
                    <a:pt x="4402" y="690"/>
                  </a:cubicBezTo>
                  <a:lnTo>
                    <a:pt x="4374" y="671"/>
                  </a:lnTo>
                  <a:lnTo>
                    <a:pt x="4364" y="651"/>
                  </a:lnTo>
                  <a:lnTo>
                    <a:pt x="4345" y="642"/>
                  </a:lnTo>
                  <a:lnTo>
                    <a:pt x="4316" y="623"/>
                  </a:lnTo>
                  <a:cubicBezTo>
                    <a:pt x="4230" y="546"/>
                    <a:pt x="4134" y="489"/>
                    <a:pt x="4029" y="450"/>
                  </a:cubicBezTo>
                  <a:lnTo>
                    <a:pt x="2929" y="10"/>
                  </a:lnTo>
                  <a:lnTo>
                    <a:pt x="2651" y="288"/>
                  </a:lnTo>
                  <a:lnTo>
                    <a:pt x="2373" y="556"/>
                  </a:lnTo>
                  <a:lnTo>
                    <a:pt x="2096" y="288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89"/>
            <p:cNvSpPr/>
            <p:nvPr/>
          </p:nvSpPr>
          <p:spPr>
            <a:xfrm>
              <a:off x="4877760" y="3101819"/>
              <a:ext cx="51049" cy="65939"/>
            </a:xfrm>
            <a:custGeom>
              <a:avLst/>
              <a:gdLst/>
              <a:ahLst/>
              <a:cxnLst/>
              <a:rect l="l" t="t" r="r" b="b"/>
              <a:pathLst>
                <a:path w="1944" h="2511" extrusionOk="0">
                  <a:moveTo>
                    <a:pt x="1848" y="1"/>
                  </a:moveTo>
                  <a:lnTo>
                    <a:pt x="766" y="422"/>
                  </a:lnTo>
                  <a:cubicBezTo>
                    <a:pt x="297" y="613"/>
                    <a:pt x="1" y="1073"/>
                    <a:pt x="20" y="1580"/>
                  </a:cubicBezTo>
                  <a:lnTo>
                    <a:pt x="20" y="2288"/>
                  </a:lnTo>
                  <a:cubicBezTo>
                    <a:pt x="20" y="2411"/>
                    <a:pt x="125" y="2510"/>
                    <a:pt x="247" y="2510"/>
                  </a:cubicBezTo>
                  <a:cubicBezTo>
                    <a:pt x="257" y="2510"/>
                    <a:pt x="268" y="2510"/>
                    <a:pt x="278" y="2508"/>
                  </a:cubicBezTo>
                  <a:lnTo>
                    <a:pt x="336" y="2508"/>
                  </a:lnTo>
                  <a:lnTo>
                    <a:pt x="336" y="1580"/>
                  </a:lnTo>
                  <a:cubicBezTo>
                    <a:pt x="317" y="1073"/>
                    <a:pt x="613" y="613"/>
                    <a:pt x="1082" y="422"/>
                  </a:cubicBezTo>
                  <a:lnTo>
                    <a:pt x="1944" y="8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89"/>
            <p:cNvSpPr/>
            <p:nvPr/>
          </p:nvSpPr>
          <p:spPr>
            <a:xfrm>
              <a:off x="4901131" y="2997278"/>
              <a:ext cx="79463" cy="56328"/>
            </a:xfrm>
            <a:custGeom>
              <a:avLst/>
              <a:gdLst/>
              <a:ahLst/>
              <a:cxnLst/>
              <a:rect l="l" t="t" r="r" b="b"/>
              <a:pathLst>
                <a:path w="3026" h="2145" extrusionOk="0">
                  <a:moveTo>
                    <a:pt x="2690" y="1828"/>
                  </a:moveTo>
                  <a:lnTo>
                    <a:pt x="2661" y="1848"/>
                  </a:lnTo>
                  <a:lnTo>
                    <a:pt x="2671" y="1838"/>
                  </a:lnTo>
                  <a:lnTo>
                    <a:pt x="2690" y="1828"/>
                  </a:lnTo>
                  <a:close/>
                  <a:moveTo>
                    <a:pt x="2661" y="1838"/>
                  </a:moveTo>
                  <a:lnTo>
                    <a:pt x="2652" y="1848"/>
                  </a:lnTo>
                  <a:lnTo>
                    <a:pt x="2623" y="1867"/>
                  </a:lnTo>
                  <a:lnTo>
                    <a:pt x="2661" y="1838"/>
                  </a:lnTo>
                  <a:close/>
                  <a:moveTo>
                    <a:pt x="1455" y="1"/>
                  </a:moveTo>
                  <a:cubicBezTo>
                    <a:pt x="652" y="1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26" y="2106"/>
                    <a:pt x="364" y="1943"/>
                  </a:cubicBezTo>
                  <a:cubicBezTo>
                    <a:pt x="384" y="1934"/>
                    <a:pt x="393" y="1915"/>
                    <a:pt x="403" y="1895"/>
                  </a:cubicBezTo>
                  <a:cubicBezTo>
                    <a:pt x="594" y="1895"/>
                    <a:pt x="1465" y="1886"/>
                    <a:pt x="1972" y="1273"/>
                  </a:cubicBezTo>
                  <a:cubicBezTo>
                    <a:pt x="2078" y="1570"/>
                    <a:pt x="2317" y="1800"/>
                    <a:pt x="2623" y="1886"/>
                  </a:cubicBezTo>
                  <a:cubicBezTo>
                    <a:pt x="2633" y="1905"/>
                    <a:pt x="2642" y="1924"/>
                    <a:pt x="2661" y="1943"/>
                  </a:cubicBezTo>
                  <a:cubicBezTo>
                    <a:pt x="2700" y="2106"/>
                    <a:pt x="3025" y="2135"/>
                    <a:pt x="3025" y="2135"/>
                  </a:cubicBezTo>
                  <a:lnTo>
                    <a:pt x="3025" y="1455"/>
                  </a:lnTo>
                  <a:cubicBezTo>
                    <a:pt x="3025" y="651"/>
                    <a:pt x="2374" y="1"/>
                    <a:pt x="15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89"/>
            <p:cNvSpPr/>
            <p:nvPr/>
          </p:nvSpPr>
          <p:spPr>
            <a:xfrm>
              <a:off x="4901131" y="2997541"/>
              <a:ext cx="43250" cy="56065"/>
            </a:xfrm>
            <a:custGeom>
              <a:avLst/>
              <a:gdLst/>
              <a:ahLst/>
              <a:cxnLst/>
              <a:rect l="l" t="t" r="r" b="b"/>
              <a:pathLst>
                <a:path w="1647" h="2135" extrusionOk="0">
                  <a:moveTo>
                    <a:pt x="1455" y="0"/>
                  </a:moveTo>
                  <a:cubicBezTo>
                    <a:pt x="652" y="0"/>
                    <a:pt x="1" y="651"/>
                    <a:pt x="1" y="1455"/>
                  </a:cubicBezTo>
                  <a:lnTo>
                    <a:pt x="1" y="2134"/>
                  </a:lnTo>
                  <a:cubicBezTo>
                    <a:pt x="87" y="2125"/>
                    <a:pt x="173" y="2106"/>
                    <a:pt x="259" y="2067"/>
                  </a:cubicBezTo>
                  <a:lnTo>
                    <a:pt x="259" y="1828"/>
                  </a:lnTo>
                  <a:lnTo>
                    <a:pt x="259" y="1455"/>
                  </a:lnTo>
                  <a:cubicBezTo>
                    <a:pt x="259" y="680"/>
                    <a:pt x="872" y="38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89"/>
            <p:cNvSpPr/>
            <p:nvPr/>
          </p:nvSpPr>
          <p:spPr>
            <a:xfrm>
              <a:off x="4969749" y="3047802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240" y="0"/>
                  </a:moveTo>
                  <a:lnTo>
                    <a:pt x="240" y="10"/>
                  </a:lnTo>
                  <a:cubicBezTo>
                    <a:pt x="221" y="4"/>
                    <a:pt x="202" y="1"/>
                    <a:pt x="183" y="1"/>
                  </a:cubicBezTo>
                  <a:cubicBezTo>
                    <a:pt x="88" y="1"/>
                    <a:pt x="0" y="78"/>
                    <a:pt x="0" y="182"/>
                  </a:cubicBezTo>
                  <a:lnTo>
                    <a:pt x="0" y="699"/>
                  </a:lnTo>
                  <a:cubicBezTo>
                    <a:pt x="0" y="804"/>
                    <a:pt x="90" y="889"/>
                    <a:pt x="187" y="889"/>
                  </a:cubicBezTo>
                  <a:cubicBezTo>
                    <a:pt x="205" y="889"/>
                    <a:pt x="222" y="886"/>
                    <a:pt x="240" y="881"/>
                  </a:cubicBezTo>
                  <a:cubicBezTo>
                    <a:pt x="278" y="862"/>
                    <a:pt x="316" y="852"/>
                    <a:pt x="345" y="833"/>
                  </a:cubicBezTo>
                  <a:cubicBezTo>
                    <a:pt x="374" y="795"/>
                    <a:pt x="412" y="766"/>
                    <a:pt x="450" y="747"/>
                  </a:cubicBezTo>
                  <a:cubicBezTo>
                    <a:pt x="670" y="498"/>
                    <a:pt x="556" y="105"/>
                    <a:pt x="24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89"/>
            <p:cNvSpPr/>
            <p:nvPr/>
          </p:nvSpPr>
          <p:spPr>
            <a:xfrm>
              <a:off x="4894592" y="3047802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489" y="0"/>
                  </a:moveTo>
                  <a:cubicBezTo>
                    <a:pt x="470" y="0"/>
                    <a:pt x="451" y="3"/>
                    <a:pt x="432" y="10"/>
                  </a:cubicBezTo>
                  <a:cubicBezTo>
                    <a:pt x="1" y="144"/>
                    <a:pt x="1" y="747"/>
                    <a:pt x="432" y="881"/>
                  </a:cubicBezTo>
                  <a:cubicBezTo>
                    <a:pt x="449" y="887"/>
                    <a:pt x="467" y="889"/>
                    <a:pt x="485" y="889"/>
                  </a:cubicBezTo>
                  <a:cubicBezTo>
                    <a:pt x="582" y="889"/>
                    <a:pt x="671" y="806"/>
                    <a:pt x="671" y="708"/>
                  </a:cubicBezTo>
                  <a:lnTo>
                    <a:pt x="671" y="182"/>
                  </a:lnTo>
                  <a:cubicBezTo>
                    <a:pt x="671" y="125"/>
                    <a:pt x="642" y="67"/>
                    <a:pt x="594" y="38"/>
                  </a:cubicBezTo>
                  <a:cubicBezTo>
                    <a:pt x="562" y="13"/>
                    <a:pt x="526" y="0"/>
                    <a:pt x="4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89"/>
            <p:cNvSpPr/>
            <p:nvPr/>
          </p:nvSpPr>
          <p:spPr>
            <a:xfrm>
              <a:off x="4926262" y="3088610"/>
              <a:ext cx="29437" cy="33350"/>
            </a:xfrm>
            <a:custGeom>
              <a:avLst/>
              <a:gdLst/>
              <a:ahLst/>
              <a:cxnLst/>
              <a:rect l="l" t="t" r="r" b="b"/>
              <a:pathLst>
                <a:path w="1121" h="1270" extrusionOk="0">
                  <a:moveTo>
                    <a:pt x="186" y="1"/>
                  </a:moveTo>
                  <a:cubicBezTo>
                    <a:pt x="88" y="1"/>
                    <a:pt x="1" y="80"/>
                    <a:pt x="1" y="188"/>
                  </a:cubicBezTo>
                  <a:lnTo>
                    <a:pt x="1" y="724"/>
                  </a:lnTo>
                  <a:cubicBezTo>
                    <a:pt x="1" y="772"/>
                    <a:pt x="20" y="829"/>
                    <a:pt x="58" y="858"/>
                  </a:cubicBezTo>
                  <a:lnTo>
                    <a:pt x="431" y="1222"/>
                  </a:lnTo>
                  <a:cubicBezTo>
                    <a:pt x="460" y="1250"/>
                    <a:pt x="508" y="1269"/>
                    <a:pt x="556" y="1269"/>
                  </a:cubicBezTo>
                  <a:cubicBezTo>
                    <a:pt x="604" y="1269"/>
                    <a:pt x="652" y="1250"/>
                    <a:pt x="690" y="1212"/>
                  </a:cubicBezTo>
                  <a:lnTo>
                    <a:pt x="1063" y="820"/>
                  </a:lnTo>
                  <a:cubicBezTo>
                    <a:pt x="1101" y="791"/>
                    <a:pt x="1111" y="743"/>
                    <a:pt x="1121" y="695"/>
                  </a:cubicBezTo>
                  <a:lnTo>
                    <a:pt x="1121" y="188"/>
                  </a:lnTo>
                  <a:cubicBezTo>
                    <a:pt x="1111" y="140"/>
                    <a:pt x="1092" y="92"/>
                    <a:pt x="1063" y="64"/>
                  </a:cubicBezTo>
                  <a:cubicBezTo>
                    <a:pt x="1025" y="25"/>
                    <a:pt x="977" y="6"/>
                    <a:pt x="929" y="6"/>
                  </a:cubicBezTo>
                  <a:lnTo>
                    <a:pt x="891" y="6"/>
                  </a:lnTo>
                  <a:cubicBezTo>
                    <a:pt x="814" y="25"/>
                    <a:pt x="747" y="35"/>
                    <a:pt x="671" y="35"/>
                  </a:cubicBezTo>
                  <a:lnTo>
                    <a:pt x="451" y="35"/>
                  </a:lnTo>
                  <a:cubicBezTo>
                    <a:pt x="374" y="35"/>
                    <a:pt x="298" y="25"/>
                    <a:pt x="231" y="6"/>
                  </a:cubicBezTo>
                  <a:cubicBezTo>
                    <a:pt x="216" y="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89"/>
            <p:cNvSpPr/>
            <p:nvPr/>
          </p:nvSpPr>
          <p:spPr>
            <a:xfrm>
              <a:off x="4926262" y="3088952"/>
              <a:ext cx="17883" cy="33245"/>
            </a:xfrm>
            <a:custGeom>
              <a:avLst/>
              <a:gdLst/>
              <a:ahLst/>
              <a:cxnLst/>
              <a:rect l="l" t="t" r="r" b="b"/>
              <a:pathLst>
                <a:path w="681" h="1266" extrusionOk="0">
                  <a:moveTo>
                    <a:pt x="189" y="0"/>
                  </a:moveTo>
                  <a:cubicBezTo>
                    <a:pt x="87" y="0"/>
                    <a:pt x="1" y="81"/>
                    <a:pt x="1" y="185"/>
                  </a:cubicBezTo>
                  <a:lnTo>
                    <a:pt x="1" y="720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31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2" y="1247"/>
                    <a:pt x="680" y="1209"/>
                  </a:cubicBezTo>
                  <a:cubicBezTo>
                    <a:pt x="652" y="1209"/>
                    <a:pt x="613" y="1189"/>
                    <a:pt x="594" y="1161"/>
                  </a:cubicBezTo>
                  <a:lnTo>
                    <a:pt x="221" y="797"/>
                  </a:lnTo>
                  <a:cubicBezTo>
                    <a:pt x="183" y="759"/>
                    <a:pt x="164" y="711"/>
                    <a:pt x="173" y="653"/>
                  </a:cubicBezTo>
                  <a:lnTo>
                    <a:pt x="173" y="127"/>
                  </a:lnTo>
                  <a:cubicBezTo>
                    <a:pt x="173" y="79"/>
                    <a:pt x="192" y="31"/>
                    <a:pt x="221" y="3"/>
                  </a:cubicBezTo>
                  <a:cubicBezTo>
                    <a:pt x="210" y="1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89"/>
            <p:cNvSpPr/>
            <p:nvPr/>
          </p:nvSpPr>
          <p:spPr>
            <a:xfrm>
              <a:off x="4909692" y="3030261"/>
              <a:ext cx="62341" cy="66805"/>
            </a:xfrm>
            <a:custGeom>
              <a:avLst/>
              <a:gdLst/>
              <a:ahLst/>
              <a:cxnLst/>
              <a:rect l="l" t="t" r="r" b="b"/>
              <a:pathLst>
                <a:path w="2374" h="254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2" y="544"/>
                  </a:cubicBezTo>
                  <a:cubicBezTo>
                    <a:pt x="77" y="544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44"/>
                    <a:pt x="1082" y="2544"/>
                  </a:cubicBezTo>
                  <a:lnTo>
                    <a:pt x="1302" y="2544"/>
                  </a:lnTo>
                  <a:cubicBezTo>
                    <a:pt x="1895" y="2544"/>
                    <a:pt x="2374" y="2065"/>
                    <a:pt x="2374" y="1472"/>
                  </a:cubicBezTo>
                  <a:lnTo>
                    <a:pt x="2374" y="697"/>
                  </a:lnTo>
                  <a:cubicBezTo>
                    <a:pt x="2374" y="620"/>
                    <a:pt x="2335" y="553"/>
                    <a:pt x="2259" y="525"/>
                  </a:cubicBezTo>
                  <a:cubicBezTo>
                    <a:pt x="2240" y="515"/>
                    <a:pt x="2221" y="505"/>
                    <a:pt x="2201" y="496"/>
                  </a:cubicBezTo>
                  <a:cubicBezTo>
                    <a:pt x="1991" y="410"/>
                    <a:pt x="1819" y="257"/>
                    <a:pt x="1713" y="56"/>
                  </a:cubicBez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89"/>
            <p:cNvSpPr/>
            <p:nvPr/>
          </p:nvSpPr>
          <p:spPr>
            <a:xfrm>
              <a:off x="4909692" y="3030261"/>
              <a:ext cx="45509" cy="67068"/>
            </a:xfrm>
            <a:custGeom>
              <a:avLst/>
              <a:gdLst/>
              <a:ahLst/>
              <a:cxnLst/>
              <a:rect l="l" t="t" r="r" b="b"/>
              <a:pathLst>
                <a:path w="1733" h="255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2" y="544"/>
                  </a:cubicBezTo>
                  <a:cubicBezTo>
                    <a:pt x="77" y="553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54"/>
                    <a:pt x="1082" y="2554"/>
                  </a:cubicBezTo>
                  <a:lnTo>
                    <a:pt x="1302" y="2554"/>
                  </a:lnTo>
                  <a:cubicBezTo>
                    <a:pt x="699" y="2554"/>
                    <a:pt x="220" y="2065"/>
                    <a:pt x="220" y="1472"/>
                  </a:cubicBezTo>
                  <a:lnTo>
                    <a:pt x="220" y="726"/>
                  </a:lnTo>
                  <a:cubicBezTo>
                    <a:pt x="220" y="630"/>
                    <a:pt x="297" y="553"/>
                    <a:pt x="393" y="544"/>
                  </a:cubicBezTo>
                  <a:cubicBezTo>
                    <a:pt x="488" y="534"/>
                    <a:pt x="584" y="525"/>
                    <a:pt x="680" y="505"/>
                  </a:cubicBezTo>
                  <a:cubicBezTo>
                    <a:pt x="775" y="486"/>
                    <a:pt x="871" y="467"/>
                    <a:pt x="967" y="439"/>
                  </a:cubicBezTo>
                  <a:cubicBezTo>
                    <a:pt x="1235" y="362"/>
                    <a:pt x="1493" y="247"/>
                    <a:pt x="1732" y="84"/>
                  </a:cubicBezTo>
                  <a:lnTo>
                    <a:pt x="1713" y="56"/>
                  </a:ln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89"/>
            <p:cNvSpPr/>
            <p:nvPr/>
          </p:nvSpPr>
          <p:spPr>
            <a:xfrm>
              <a:off x="5142408" y="3101583"/>
              <a:ext cx="124919" cy="66175"/>
            </a:xfrm>
            <a:custGeom>
              <a:avLst/>
              <a:gdLst/>
              <a:ahLst/>
              <a:cxnLst/>
              <a:rect l="l" t="t" r="r" b="b"/>
              <a:pathLst>
                <a:path w="4757" h="2520" extrusionOk="0">
                  <a:moveTo>
                    <a:pt x="1819" y="0"/>
                  </a:moveTo>
                  <a:lnTo>
                    <a:pt x="728" y="440"/>
                  </a:lnTo>
                  <a:cubicBezTo>
                    <a:pt x="622" y="479"/>
                    <a:pt x="527" y="536"/>
                    <a:pt x="441" y="613"/>
                  </a:cubicBezTo>
                  <a:lnTo>
                    <a:pt x="412" y="632"/>
                  </a:lnTo>
                  <a:lnTo>
                    <a:pt x="393" y="641"/>
                  </a:lnTo>
                  <a:lnTo>
                    <a:pt x="383" y="661"/>
                  </a:lnTo>
                  <a:lnTo>
                    <a:pt x="354" y="680"/>
                  </a:lnTo>
                  <a:cubicBezTo>
                    <a:pt x="163" y="871"/>
                    <a:pt x="29" y="1130"/>
                    <a:pt x="0" y="1397"/>
                  </a:cubicBezTo>
                  <a:lnTo>
                    <a:pt x="0" y="1445"/>
                  </a:lnTo>
                  <a:lnTo>
                    <a:pt x="0" y="1464"/>
                  </a:lnTo>
                  <a:lnTo>
                    <a:pt x="0" y="1493"/>
                  </a:lnTo>
                  <a:lnTo>
                    <a:pt x="0" y="1522"/>
                  </a:lnTo>
                  <a:lnTo>
                    <a:pt x="0" y="1531"/>
                  </a:lnTo>
                  <a:lnTo>
                    <a:pt x="0" y="1589"/>
                  </a:lnTo>
                  <a:lnTo>
                    <a:pt x="0" y="1771"/>
                  </a:lnTo>
                  <a:lnTo>
                    <a:pt x="0" y="2297"/>
                  </a:lnTo>
                  <a:cubicBezTo>
                    <a:pt x="0" y="2420"/>
                    <a:pt x="106" y="2519"/>
                    <a:pt x="227" y="2519"/>
                  </a:cubicBezTo>
                  <a:cubicBezTo>
                    <a:pt x="237" y="2519"/>
                    <a:pt x="248" y="2519"/>
                    <a:pt x="259" y="2517"/>
                  </a:cubicBezTo>
                  <a:lnTo>
                    <a:pt x="4489" y="2517"/>
                  </a:lnTo>
                  <a:cubicBezTo>
                    <a:pt x="4499" y="2519"/>
                    <a:pt x="4510" y="2519"/>
                    <a:pt x="4520" y="2519"/>
                  </a:cubicBezTo>
                  <a:cubicBezTo>
                    <a:pt x="4642" y="2519"/>
                    <a:pt x="4748" y="2420"/>
                    <a:pt x="4757" y="2297"/>
                  </a:cubicBezTo>
                  <a:lnTo>
                    <a:pt x="4757" y="1771"/>
                  </a:lnTo>
                  <a:lnTo>
                    <a:pt x="4757" y="1589"/>
                  </a:lnTo>
                  <a:lnTo>
                    <a:pt x="4747" y="1589"/>
                  </a:lnTo>
                  <a:lnTo>
                    <a:pt x="4747" y="1531"/>
                  </a:lnTo>
                  <a:lnTo>
                    <a:pt x="4747" y="1522"/>
                  </a:lnTo>
                  <a:lnTo>
                    <a:pt x="4747" y="1493"/>
                  </a:lnTo>
                  <a:lnTo>
                    <a:pt x="4747" y="1464"/>
                  </a:lnTo>
                  <a:lnTo>
                    <a:pt x="4747" y="1445"/>
                  </a:lnTo>
                  <a:lnTo>
                    <a:pt x="4747" y="1397"/>
                  </a:lnTo>
                  <a:cubicBezTo>
                    <a:pt x="4709" y="1130"/>
                    <a:pt x="4584" y="871"/>
                    <a:pt x="4393" y="680"/>
                  </a:cubicBezTo>
                  <a:lnTo>
                    <a:pt x="4364" y="661"/>
                  </a:lnTo>
                  <a:lnTo>
                    <a:pt x="4345" y="641"/>
                  </a:lnTo>
                  <a:lnTo>
                    <a:pt x="4336" y="632"/>
                  </a:lnTo>
                  <a:lnTo>
                    <a:pt x="4307" y="613"/>
                  </a:lnTo>
                  <a:cubicBezTo>
                    <a:pt x="4221" y="536"/>
                    <a:pt x="4125" y="479"/>
                    <a:pt x="4010" y="440"/>
                  </a:cubicBezTo>
                  <a:lnTo>
                    <a:pt x="2929" y="0"/>
                  </a:lnTo>
                  <a:lnTo>
                    <a:pt x="2651" y="287"/>
                  </a:lnTo>
                  <a:lnTo>
                    <a:pt x="2374" y="555"/>
                  </a:lnTo>
                  <a:lnTo>
                    <a:pt x="2096" y="287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89"/>
            <p:cNvSpPr/>
            <p:nvPr/>
          </p:nvSpPr>
          <p:spPr>
            <a:xfrm>
              <a:off x="5140885" y="3101819"/>
              <a:ext cx="51049" cy="65939"/>
            </a:xfrm>
            <a:custGeom>
              <a:avLst/>
              <a:gdLst/>
              <a:ahLst/>
              <a:cxnLst/>
              <a:rect l="l" t="t" r="r" b="b"/>
              <a:pathLst>
                <a:path w="1944" h="2511" extrusionOk="0">
                  <a:moveTo>
                    <a:pt x="1858" y="1"/>
                  </a:moveTo>
                  <a:lnTo>
                    <a:pt x="776" y="422"/>
                  </a:lnTo>
                  <a:cubicBezTo>
                    <a:pt x="298" y="613"/>
                    <a:pt x="1" y="1073"/>
                    <a:pt x="20" y="1580"/>
                  </a:cubicBezTo>
                  <a:lnTo>
                    <a:pt x="20" y="2288"/>
                  </a:lnTo>
                  <a:cubicBezTo>
                    <a:pt x="29" y="2411"/>
                    <a:pt x="135" y="2510"/>
                    <a:pt x="256" y="2510"/>
                  </a:cubicBezTo>
                  <a:cubicBezTo>
                    <a:pt x="267" y="2510"/>
                    <a:pt x="277" y="2510"/>
                    <a:pt x="288" y="2508"/>
                  </a:cubicBezTo>
                  <a:lnTo>
                    <a:pt x="345" y="2508"/>
                  </a:lnTo>
                  <a:lnTo>
                    <a:pt x="345" y="1580"/>
                  </a:lnTo>
                  <a:cubicBezTo>
                    <a:pt x="317" y="1073"/>
                    <a:pt x="623" y="613"/>
                    <a:pt x="1092" y="422"/>
                  </a:cubicBezTo>
                  <a:lnTo>
                    <a:pt x="1944" y="87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89"/>
            <p:cNvSpPr/>
            <p:nvPr/>
          </p:nvSpPr>
          <p:spPr>
            <a:xfrm>
              <a:off x="5164256" y="2997278"/>
              <a:ext cx="79699" cy="56328"/>
            </a:xfrm>
            <a:custGeom>
              <a:avLst/>
              <a:gdLst/>
              <a:ahLst/>
              <a:cxnLst/>
              <a:rect l="l" t="t" r="r" b="b"/>
              <a:pathLst>
                <a:path w="3035" h="2145" extrusionOk="0">
                  <a:moveTo>
                    <a:pt x="2671" y="1838"/>
                  </a:moveTo>
                  <a:lnTo>
                    <a:pt x="2661" y="1848"/>
                  </a:lnTo>
                  <a:lnTo>
                    <a:pt x="2633" y="1867"/>
                  </a:lnTo>
                  <a:lnTo>
                    <a:pt x="2671" y="1838"/>
                  </a:lnTo>
                  <a:close/>
                  <a:moveTo>
                    <a:pt x="1456" y="1"/>
                  </a:moveTo>
                  <a:cubicBezTo>
                    <a:pt x="652" y="1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36" y="2106"/>
                    <a:pt x="374" y="1943"/>
                  </a:cubicBezTo>
                  <a:cubicBezTo>
                    <a:pt x="393" y="1934"/>
                    <a:pt x="403" y="1915"/>
                    <a:pt x="412" y="1895"/>
                  </a:cubicBezTo>
                  <a:cubicBezTo>
                    <a:pt x="594" y="1895"/>
                    <a:pt x="1475" y="1886"/>
                    <a:pt x="1972" y="1273"/>
                  </a:cubicBezTo>
                  <a:cubicBezTo>
                    <a:pt x="2087" y="1570"/>
                    <a:pt x="2326" y="1800"/>
                    <a:pt x="2633" y="1886"/>
                  </a:cubicBezTo>
                  <a:cubicBezTo>
                    <a:pt x="2633" y="1905"/>
                    <a:pt x="2652" y="1924"/>
                    <a:pt x="2661" y="1943"/>
                  </a:cubicBezTo>
                  <a:cubicBezTo>
                    <a:pt x="2700" y="2106"/>
                    <a:pt x="3035" y="2135"/>
                    <a:pt x="3035" y="2135"/>
                  </a:cubicBezTo>
                  <a:lnTo>
                    <a:pt x="3035" y="1455"/>
                  </a:lnTo>
                  <a:cubicBezTo>
                    <a:pt x="3035" y="651"/>
                    <a:pt x="2384" y="1"/>
                    <a:pt x="15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89"/>
            <p:cNvSpPr/>
            <p:nvPr/>
          </p:nvSpPr>
          <p:spPr>
            <a:xfrm>
              <a:off x="5164256" y="2997541"/>
              <a:ext cx="43250" cy="56065"/>
            </a:xfrm>
            <a:custGeom>
              <a:avLst/>
              <a:gdLst/>
              <a:ahLst/>
              <a:cxnLst/>
              <a:rect l="l" t="t" r="r" b="b"/>
              <a:pathLst>
                <a:path w="1647" h="2135" extrusionOk="0">
                  <a:moveTo>
                    <a:pt x="1456" y="0"/>
                  </a:moveTo>
                  <a:cubicBezTo>
                    <a:pt x="652" y="0"/>
                    <a:pt x="1" y="651"/>
                    <a:pt x="1" y="1455"/>
                  </a:cubicBezTo>
                  <a:lnTo>
                    <a:pt x="1" y="2134"/>
                  </a:lnTo>
                  <a:cubicBezTo>
                    <a:pt x="97" y="2125"/>
                    <a:pt x="183" y="2106"/>
                    <a:pt x="259" y="2067"/>
                  </a:cubicBezTo>
                  <a:lnTo>
                    <a:pt x="259" y="1828"/>
                  </a:lnTo>
                  <a:lnTo>
                    <a:pt x="259" y="1455"/>
                  </a:lnTo>
                  <a:cubicBezTo>
                    <a:pt x="259" y="680"/>
                    <a:pt x="872" y="38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89"/>
            <p:cNvSpPr/>
            <p:nvPr/>
          </p:nvSpPr>
          <p:spPr>
            <a:xfrm>
              <a:off x="5233136" y="3047802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239" y="0"/>
                  </a:moveTo>
                  <a:lnTo>
                    <a:pt x="239" y="10"/>
                  </a:lnTo>
                  <a:cubicBezTo>
                    <a:pt x="219" y="4"/>
                    <a:pt x="199" y="1"/>
                    <a:pt x="180" y="1"/>
                  </a:cubicBezTo>
                  <a:cubicBezTo>
                    <a:pt x="81" y="1"/>
                    <a:pt x="0" y="78"/>
                    <a:pt x="0" y="182"/>
                  </a:cubicBezTo>
                  <a:lnTo>
                    <a:pt x="0" y="699"/>
                  </a:lnTo>
                  <a:cubicBezTo>
                    <a:pt x="0" y="804"/>
                    <a:pt x="83" y="889"/>
                    <a:pt x="184" y="889"/>
                  </a:cubicBezTo>
                  <a:cubicBezTo>
                    <a:pt x="202" y="889"/>
                    <a:pt x="221" y="886"/>
                    <a:pt x="239" y="881"/>
                  </a:cubicBezTo>
                  <a:cubicBezTo>
                    <a:pt x="268" y="862"/>
                    <a:pt x="306" y="852"/>
                    <a:pt x="335" y="833"/>
                  </a:cubicBezTo>
                  <a:cubicBezTo>
                    <a:pt x="373" y="795"/>
                    <a:pt x="402" y="766"/>
                    <a:pt x="440" y="747"/>
                  </a:cubicBezTo>
                  <a:cubicBezTo>
                    <a:pt x="661" y="498"/>
                    <a:pt x="555" y="105"/>
                    <a:pt x="23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89"/>
            <p:cNvSpPr/>
            <p:nvPr/>
          </p:nvSpPr>
          <p:spPr>
            <a:xfrm>
              <a:off x="5157980" y="3047802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479" y="0"/>
                  </a:moveTo>
                  <a:cubicBezTo>
                    <a:pt x="460" y="0"/>
                    <a:pt x="441" y="3"/>
                    <a:pt x="422" y="10"/>
                  </a:cubicBezTo>
                  <a:cubicBezTo>
                    <a:pt x="1" y="144"/>
                    <a:pt x="1" y="747"/>
                    <a:pt x="422" y="881"/>
                  </a:cubicBezTo>
                  <a:cubicBezTo>
                    <a:pt x="441" y="887"/>
                    <a:pt x="460" y="889"/>
                    <a:pt x="478" y="889"/>
                  </a:cubicBezTo>
                  <a:cubicBezTo>
                    <a:pt x="579" y="889"/>
                    <a:pt x="661" y="806"/>
                    <a:pt x="661" y="708"/>
                  </a:cubicBezTo>
                  <a:lnTo>
                    <a:pt x="661" y="182"/>
                  </a:lnTo>
                  <a:cubicBezTo>
                    <a:pt x="661" y="125"/>
                    <a:pt x="632" y="67"/>
                    <a:pt x="584" y="38"/>
                  </a:cubicBezTo>
                  <a:cubicBezTo>
                    <a:pt x="553" y="13"/>
                    <a:pt x="516" y="0"/>
                    <a:pt x="47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89"/>
            <p:cNvSpPr/>
            <p:nvPr/>
          </p:nvSpPr>
          <p:spPr>
            <a:xfrm>
              <a:off x="5189387" y="3088610"/>
              <a:ext cx="29700" cy="33587"/>
            </a:xfrm>
            <a:custGeom>
              <a:avLst/>
              <a:gdLst/>
              <a:ahLst/>
              <a:cxnLst/>
              <a:rect l="l" t="t" r="r" b="b"/>
              <a:pathLst>
                <a:path w="1131" h="1279" extrusionOk="0">
                  <a:moveTo>
                    <a:pt x="186" y="1"/>
                  </a:moveTo>
                  <a:cubicBezTo>
                    <a:pt x="90" y="1"/>
                    <a:pt x="11" y="80"/>
                    <a:pt x="11" y="188"/>
                  </a:cubicBezTo>
                  <a:lnTo>
                    <a:pt x="11" y="724"/>
                  </a:lnTo>
                  <a:cubicBezTo>
                    <a:pt x="1" y="781"/>
                    <a:pt x="30" y="829"/>
                    <a:pt x="68" y="877"/>
                  </a:cubicBezTo>
                  <a:lnTo>
                    <a:pt x="441" y="1231"/>
                  </a:lnTo>
                  <a:cubicBezTo>
                    <a:pt x="470" y="1260"/>
                    <a:pt x="518" y="1279"/>
                    <a:pt x="566" y="1279"/>
                  </a:cubicBezTo>
                  <a:cubicBezTo>
                    <a:pt x="613" y="1279"/>
                    <a:pt x="661" y="1260"/>
                    <a:pt x="690" y="1222"/>
                  </a:cubicBezTo>
                  <a:lnTo>
                    <a:pt x="1073" y="829"/>
                  </a:lnTo>
                  <a:cubicBezTo>
                    <a:pt x="1102" y="800"/>
                    <a:pt x="1121" y="753"/>
                    <a:pt x="1121" y="705"/>
                  </a:cubicBezTo>
                  <a:lnTo>
                    <a:pt x="1121" y="198"/>
                  </a:lnTo>
                  <a:cubicBezTo>
                    <a:pt x="1130" y="150"/>
                    <a:pt x="1102" y="92"/>
                    <a:pt x="1063" y="64"/>
                  </a:cubicBezTo>
                  <a:cubicBezTo>
                    <a:pt x="1025" y="25"/>
                    <a:pt x="977" y="6"/>
                    <a:pt x="929" y="6"/>
                  </a:cubicBezTo>
                  <a:lnTo>
                    <a:pt x="891" y="6"/>
                  </a:lnTo>
                  <a:cubicBezTo>
                    <a:pt x="824" y="25"/>
                    <a:pt x="747" y="35"/>
                    <a:pt x="680" y="35"/>
                  </a:cubicBezTo>
                  <a:lnTo>
                    <a:pt x="451" y="35"/>
                  </a:lnTo>
                  <a:cubicBezTo>
                    <a:pt x="384" y="35"/>
                    <a:pt x="307" y="25"/>
                    <a:pt x="231" y="6"/>
                  </a:cubicBezTo>
                  <a:cubicBezTo>
                    <a:pt x="216" y="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89"/>
            <p:cNvSpPr/>
            <p:nvPr/>
          </p:nvSpPr>
          <p:spPr>
            <a:xfrm>
              <a:off x="5189650" y="3088952"/>
              <a:ext cx="17857" cy="33245"/>
            </a:xfrm>
            <a:custGeom>
              <a:avLst/>
              <a:gdLst/>
              <a:ahLst/>
              <a:cxnLst/>
              <a:rect l="l" t="t" r="r" b="b"/>
              <a:pathLst>
                <a:path w="680" h="1266" extrusionOk="0">
                  <a:moveTo>
                    <a:pt x="181" y="0"/>
                  </a:moveTo>
                  <a:cubicBezTo>
                    <a:pt x="87" y="0"/>
                    <a:pt x="1" y="81"/>
                    <a:pt x="1" y="185"/>
                  </a:cubicBezTo>
                  <a:lnTo>
                    <a:pt x="1" y="720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31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3" y="1266"/>
                    <a:pt x="651" y="1247"/>
                    <a:pt x="680" y="1209"/>
                  </a:cubicBezTo>
                  <a:cubicBezTo>
                    <a:pt x="642" y="1209"/>
                    <a:pt x="613" y="1189"/>
                    <a:pt x="584" y="1161"/>
                  </a:cubicBezTo>
                  <a:lnTo>
                    <a:pt x="221" y="797"/>
                  </a:lnTo>
                  <a:cubicBezTo>
                    <a:pt x="182" y="759"/>
                    <a:pt x="163" y="711"/>
                    <a:pt x="163" y="653"/>
                  </a:cubicBezTo>
                  <a:lnTo>
                    <a:pt x="163" y="127"/>
                  </a:lnTo>
                  <a:cubicBezTo>
                    <a:pt x="163" y="79"/>
                    <a:pt x="182" y="31"/>
                    <a:pt x="211" y="3"/>
                  </a:cubicBezTo>
                  <a:cubicBezTo>
                    <a:pt x="201" y="1"/>
                    <a:pt x="191" y="0"/>
                    <a:pt x="181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89"/>
            <p:cNvSpPr/>
            <p:nvPr/>
          </p:nvSpPr>
          <p:spPr>
            <a:xfrm>
              <a:off x="5173054" y="3030261"/>
              <a:ext cx="62368" cy="66805"/>
            </a:xfrm>
            <a:custGeom>
              <a:avLst/>
              <a:gdLst/>
              <a:ahLst/>
              <a:cxnLst/>
              <a:rect l="l" t="t" r="r" b="b"/>
              <a:pathLst>
                <a:path w="2375" h="2544" extrusionOk="0">
                  <a:moveTo>
                    <a:pt x="1649" y="1"/>
                  </a:moveTo>
                  <a:cubicBezTo>
                    <a:pt x="1634" y="1"/>
                    <a:pt x="1620" y="6"/>
                    <a:pt x="1609" y="17"/>
                  </a:cubicBezTo>
                  <a:cubicBezTo>
                    <a:pt x="1350" y="209"/>
                    <a:pt x="1054" y="352"/>
                    <a:pt x="747" y="439"/>
                  </a:cubicBezTo>
                  <a:cubicBezTo>
                    <a:pt x="652" y="467"/>
                    <a:pt x="556" y="486"/>
                    <a:pt x="460" y="505"/>
                  </a:cubicBezTo>
                  <a:cubicBezTo>
                    <a:pt x="365" y="525"/>
                    <a:pt x="269" y="534"/>
                    <a:pt x="173" y="544"/>
                  </a:cubicBezTo>
                  <a:cubicBezTo>
                    <a:pt x="68" y="544"/>
                    <a:pt x="1" y="630"/>
                    <a:pt x="1" y="726"/>
                  </a:cubicBezTo>
                  <a:lnTo>
                    <a:pt x="1" y="1472"/>
                  </a:lnTo>
                  <a:cubicBezTo>
                    <a:pt x="1" y="2065"/>
                    <a:pt x="479" y="2544"/>
                    <a:pt x="1073" y="2544"/>
                  </a:cubicBezTo>
                  <a:lnTo>
                    <a:pt x="1302" y="2544"/>
                  </a:lnTo>
                  <a:cubicBezTo>
                    <a:pt x="1896" y="2544"/>
                    <a:pt x="2374" y="2065"/>
                    <a:pt x="2374" y="1472"/>
                  </a:cubicBezTo>
                  <a:lnTo>
                    <a:pt x="2374" y="697"/>
                  </a:lnTo>
                  <a:cubicBezTo>
                    <a:pt x="2374" y="620"/>
                    <a:pt x="2326" y="553"/>
                    <a:pt x="2259" y="525"/>
                  </a:cubicBezTo>
                  <a:cubicBezTo>
                    <a:pt x="2240" y="515"/>
                    <a:pt x="2221" y="505"/>
                    <a:pt x="2192" y="496"/>
                  </a:cubicBezTo>
                  <a:cubicBezTo>
                    <a:pt x="1982" y="410"/>
                    <a:pt x="1810" y="257"/>
                    <a:pt x="1714" y="56"/>
                  </a:cubicBezTo>
                  <a:lnTo>
                    <a:pt x="1704" y="37"/>
                  </a:lnTo>
                  <a:cubicBezTo>
                    <a:pt x="1693" y="13"/>
                    <a:pt x="1671" y="1"/>
                    <a:pt x="1649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89"/>
            <p:cNvSpPr/>
            <p:nvPr/>
          </p:nvSpPr>
          <p:spPr>
            <a:xfrm>
              <a:off x="5172817" y="3030261"/>
              <a:ext cx="45509" cy="67068"/>
            </a:xfrm>
            <a:custGeom>
              <a:avLst/>
              <a:gdLst/>
              <a:ahLst/>
              <a:cxnLst/>
              <a:rect l="l" t="t" r="r" b="b"/>
              <a:pathLst>
                <a:path w="1733" h="255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3" y="544"/>
                  </a:cubicBezTo>
                  <a:cubicBezTo>
                    <a:pt x="77" y="553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54"/>
                    <a:pt x="1082" y="2554"/>
                  </a:cubicBezTo>
                  <a:lnTo>
                    <a:pt x="1302" y="2554"/>
                  </a:lnTo>
                  <a:cubicBezTo>
                    <a:pt x="699" y="2554"/>
                    <a:pt x="220" y="2065"/>
                    <a:pt x="220" y="1472"/>
                  </a:cubicBezTo>
                  <a:lnTo>
                    <a:pt x="220" y="726"/>
                  </a:lnTo>
                  <a:cubicBezTo>
                    <a:pt x="220" y="630"/>
                    <a:pt x="297" y="553"/>
                    <a:pt x="393" y="544"/>
                  </a:cubicBezTo>
                  <a:cubicBezTo>
                    <a:pt x="488" y="534"/>
                    <a:pt x="584" y="525"/>
                    <a:pt x="680" y="505"/>
                  </a:cubicBezTo>
                  <a:cubicBezTo>
                    <a:pt x="775" y="486"/>
                    <a:pt x="871" y="467"/>
                    <a:pt x="967" y="439"/>
                  </a:cubicBezTo>
                  <a:cubicBezTo>
                    <a:pt x="1235" y="362"/>
                    <a:pt x="1493" y="247"/>
                    <a:pt x="1733" y="84"/>
                  </a:cubicBezTo>
                  <a:lnTo>
                    <a:pt x="1713" y="56"/>
                  </a:ln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89"/>
            <p:cNvSpPr/>
            <p:nvPr/>
          </p:nvSpPr>
          <p:spPr>
            <a:xfrm>
              <a:off x="5009953" y="2992000"/>
              <a:ext cx="125680" cy="66149"/>
            </a:xfrm>
            <a:custGeom>
              <a:avLst/>
              <a:gdLst/>
              <a:ahLst/>
              <a:cxnLst/>
              <a:rect l="l" t="t" r="r" b="b"/>
              <a:pathLst>
                <a:path w="4786" h="2519" extrusionOk="0">
                  <a:moveTo>
                    <a:pt x="1848" y="1"/>
                  </a:moveTo>
                  <a:lnTo>
                    <a:pt x="766" y="431"/>
                  </a:lnTo>
                  <a:cubicBezTo>
                    <a:pt x="642" y="470"/>
                    <a:pt x="537" y="527"/>
                    <a:pt x="441" y="604"/>
                  </a:cubicBezTo>
                  <a:lnTo>
                    <a:pt x="412" y="623"/>
                  </a:lnTo>
                  <a:lnTo>
                    <a:pt x="403" y="642"/>
                  </a:lnTo>
                  <a:lnTo>
                    <a:pt x="384" y="651"/>
                  </a:lnTo>
                  <a:lnTo>
                    <a:pt x="364" y="671"/>
                  </a:lnTo>
                  <a:cubicBezTo>
                    <a:pt x="163" y="862"/>
                    <a:pt x="39" y="1120"/>
                    <a:pt x="1" y="1388"/>
                  </a:cubicBezTo>
                  <a:lnTo>
                    <a:pt x="1" y="1436"/>
                  </a:lnTo>
                  <a:lnTo>
                    <a:pt x="1" y="1455"/>
                  </a:lnTo>
                  <a:lnTo>
                    <a:pt x="1" y="1494"/>
                  </a:lnTo>
                  <a:lnTo>
                    <a:pt x="1" y="1522"/>
                  </a:lnTo>
                  <a:lnTo>
                    <a:pt x="1" y="1532"/>
                  </a:lnTo>
                  <a:lnTo>
                    <a:pt x="1" y="1589"/>
                  </a:lnTo>
                  <a:lnTo>
                    <a:pt x="1" y="1762"/>
                  </a:lnTo>
                  <a:lnTo>
                    <a:pt x="1" y="2288"/>
                  </a:lnTo>
                  <a:cubicBezTo>
                    <a:pt x="10" y="2416"/>
                    <a:pt x="116" y="2518"/>
                    <a:pt x="251" y="2518"/>
                  </a:cubicBezTo>
                  <a:cubicBezTo>
                    <a:pt x="257" y="2518"/>
                    <a:pt x="263" y="2518"/>
                    <a:pt x="269" y="2518"/>
                  </a:cubicBezTo>
                  <a:lnTo>
                    <a:pt x="4527" y="2518"/>
                  </a:lnTo>
                  <a:cubicBezTo>
                    <a:pt x="4533" y="2518"/>
                    <a:pt x="4539" y="2518"/>
                    <a:pt x="4544" y="2518"/>
                  </a:cubicBezTo>
                  <a:cubicBezTo>
                    <a:pt x="4671" y="2518"/>
                    <a:pt x="4777" y="2416"/>
                    <a:pt x="4786" y="2288"/>
                  </a:cubicBezTo>
                  <a:lnTo>
                    <a:pt x="4786" y="1762"/>
                  </a:lnTo>
                  <a:lnTo>
                    <a:pt x="4786" y="1589"/>
                  </a:lnTo>
                  <a:lnTo>
                    <a:pt x="4776" y="1589"/>
                  </a:lnTo>
                  <a:lnTo>
                    <a:pt x="4776" y="1532"/>
                  </a:lnTo>
                  <a:lnTo>
                    <a:pt x="4776" y="1522"/>
                  </a:lnTo>
                  <a:lnTo>
                    <a:pt x="4776" y="1494"/>
                  </a:lnTo>
                  <a:lnTo>
                    <a:pt x="4776" y="1455"/>
                  </a:lnTo>
                  <a:lnTo>
                    <a:pt x="4776" y="1446"/>
                  </a:lnTo>
                  <a:lnTo>
                    <a:pt x="4776" y="1398"/>
                  </a:lnTo>
                  <a:cubicBezTo>
                    <a:pt x="4748" y="1120"/>
                    <a:pt x="4614" y="862"/>
                    <a:pt x="4422" y="680"/>
                  </a:cubicBezTo>
                  <a:lnTo>
                    <a:pt x="4394" y="651"/>
                  </a:lnTo>
                  <a:lnTo>
                    <a:pt x="4384" y="642"/>
                  </a:lnTo>
                  <a:lnTo>
                    <a:pt x="4365" y="623"/>
                  </a:lnTo>
                  <a:lnTo>
                    <a:pt x="4336" y="604"/>
                  </a:lnTo>
                  <a:cubicBezTo>
                    <a:pt x="4250" y="537"/>
                    <a:pt x="4154" y="479"/>
                    <a:pt x="4049" y="431"/>
                  </a:cubicBezTo>
                  <a:lnTo>
                    <a:pt x="2958" y="1"/>
                  </a:lnTo>
                  <a:lnTo>
                    <a:pt x="2680" y="278"/>
                  </a:lnTo>
                  <a:lnTo>
                    <a:pt x="2403" y="556"/>
                  </a:lnTo>
                  <a:lnTo>
                    <a:pt x="2125" y="278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89"/>
            <p:cNvSpPr/>
            <p:nvPr/>
          </p:nvSpPr>
          <p:spPr>
            <a:xfrm>
              <a:off x="5009217" y="2992262"/>
              <a:ext cx="51286" cy="65913"/>
            </a:xfrm>
            <a:custGeom>
              <a:avLst/>
              <a:gdLst/>
              <a:ahLst/>
              <a:cxnLst/>
              <a:rect l="l" t="t" r="r" b="b"/>
              <a:pathLst>
                <a:path w="1953" h="2510" extrusionOk="0">
                  <a:moveTo>
                    <a:pt x="1857" y="0"/>
                  </a:moveTo>
                  <a:lnTo>
                    <a:pt x="775" y="421"/>
                  </a:lnTo>
                  <a:cubicBezTo>
                    <a:pt x="306" y="613"/>
                    <a:pt x="0" y="1072"/>
                    <a:pt x="29" y="1579"/>
                  </a:cubicBezTo>
                  <a:lnTo>
                    <a:pt x="29" y="2278"/>
                  </a:lnTo>
                  <a:cubicBezTo>
                    <a:pt x="29" y="2410"/>
                    <a:pt x="134" y="2510"/>
                    <a:pt x="256" y="2510"/>
                  </a:cubicBezTo>
                  <a:cubicBezTo>
                    <a:pt x="266" y="2510"/>
                    <a:pt x="277" y="2509"/>
                    <a:pt x="287" y="2508"/>
                  </a:cubicBezTo>
                  <a:lnTo>
                    <a:pt x="345" y="2508"/>
                  </a:lnTo>
                  <a:lnTo>
                    <a:pt x="345" y="1579"/>
                  </a:lnTo>
                  <a:cubicBezTo>
                    <a:pt x="325" y="1072"/>
                    <a:pt x="622" y="613"/>
                    <a:pt x="1091" y="421"/>
                  </a:cubicBezTo>
                  <a:lnTo>
                    <a:pt x="1952" y="8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89"/>
            <p:cNvSpPr/>
            <p:nvPr/>
          </p:nvSpPr>
          <p:spPr>
            <a:xfrm>
              <a:off x="5032825" y="2887695"/>
              <a:ext cx="79436" cy="56091"/>
            </a:xfrm>
            <a:custGeom>
              <a:avLst/>
              <a:gdLst/>
              <a:ahLst/>
              <a:cxnLst/>
              <a:rect l="l" t="t" r="r" b="b"/>
              <a:pathLst>
                <a:path w="3025" h="2136" extrusionOk="0">
                  <a:moveTo>
                    <a:pt x="1455" y="1"/>
                  </a:moveTo>
                  <a:cubicBezTo>
                    <a:pt x="651" y="1"/>
                    <a:pt x="1" y="652"/>
                    <a:pt x="1" y="1456"/>
                  </a:cubicBezTo>
                  <a:lnTo>
                    <a:pt x="1" y="2135"/>
                  </a:lnTo>
                  <a:cubicBezTo>
                    <a:pt x="1" y="2135"/>
                    <a:pt x="326" y="2106"/>
                    <a:pt x="364" y="1944"/>
                  </a:cubicBezTo>
                  <a:cubicBezTo>
                    <a:pt x="383" y="1925"/>
                    <a:pt x="393" y="1915"/>
                    <a:pt x="403" y="1896"/>
                  </a:cubicBezTo>
                  <a:cubicBezTo>
                    <a:pt x="584" y="1896"/>
                    <a:pt x="1465" y="1877"/>
                    <a:pt x="1972" y="1274"/>
                  </a:cubicBezTo>
                  <a:cubicBezTo>
                    <a:pt x="2077" y="1570"/>
                    <a:pt x="2317" y="1800"/>
                    <a:pt x="2623" y="1886"/>
                  </a:cubicBezTo>
                  <a:cubicBezTo>
                    <a:pt x="2632" y="1905"/>
                    <a:pt x="2642" y="1925"/>
                    <a:pt x="2652" y="1944"/>
                  </a:cubicBezTo>
                  <a:cubicBezTo>
                    <a:pt x="2699" y="2106"/>
                    <a:pt x="3025" y="2135"/>
                    <a:pt x="3025" y="2135"/>
                  </a:cubicBezTo>
                  <a:lnTo>
                    <a:pt x="3025" y="1456"/>
                  </a:lnTo>
                  <a:cubicBezTo>
                    <a:pt x="3025" y="652"/>
                    <a:pt x="2374" y="1"/>
                    <a:pt x="15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89"/>
            <p:cNvSpPr/>
            <p:nvPr/>
          </p:nvSpPr>
          <p:spPr>
            <a:xfrm>
              <a:off x="5032825" y="2887459"/>
              <a:ext cx="43014" cy="56328"/>
            </a:xfrm>
            <a:custGeom>
              <a:avLst/>
              <a:gdLst/>
              <a:ahLst/>
              <a:cxnLst/>
              <a:rect l="l" t="t" r="r" b="b"/>
              <a:pathLst>
                <a:path w="1638" h="2145" extrusionOk="0"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87" y="2135"/>
                    <a:pt x="173" y="2106"/>
                    <a:pt x="249" y="2068"/>
                  </a:cubicBezTo>
                  <a:lnTo>
                    <a:pt x="259" y="1838"/>
                  </a:lnTo>
                  <a:lnTo>
                    <a:pt x="259" y="1455"/>
                  </a:lnTo>
                  <a:cubicBezTo>
                    <a:pt x="259" y="680"/>
                    <a:pt x="862" y="39"/>
                    <a:pt x="1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89"/>
            <p:cNvSpPr/>
            <p:nvPr/>
          </p:nvSpPr>
          <p:spPr>
            <a:xfrm>
              <a:off x="5101442" y="2937983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183" y="0"/>
                  </a:moveTo>
                  <a:cubicBezTo>
                    <a:pt x="87" y="0"/>
                    <a:pt x="0" y="78"/>
                    <a:pt x="0" y="182"/>
                  </a:cubicBezTo>
                  <a:lnTo>
                    <a:pt x="0" y="708"/>
                  </a:lnTo>
                  <a:cubicBezTo>
                    <a:pt x="0" y="812"/>
                    <a:pt x="87" y="890"/>
                    <a:pt x="183" y="890"/>
                  </a:cubicBezTo>
                  <a:cubicBezTo>
                    <a:pt x="202" y="890"/>
                    <a:pt x="221" y="887"/>
                    <a:pt x="240" y="880"/>
                  </a:cubicBezTo>
                  <a:cubicBezTo>
                    <a:pt x="278" y="871"/>
                    <a:pt x="307" y="852"/>
                    <a:pt x="345" y="833"/>
                  </a:cubicBezTo>
                  <a:cubicBezTo>
                    <a:pt x="374" y="804"/>
                    <a:pt x="412" y="775"/>
                    <a:pt x="450" y="746"/>
                  </a:cubicBezTo>
                  <a:cubicBezTo>
                    <a:pt x="661" y="498"/>
                    <a:pt x="555" y="105"/>
                    <a:pt x="240" y="10"/>
                  </a:cubicBezTo>
                  <a:cubicBezTo>
                    <a:pt x="221" y="3"/>
                    <a:pt x="202" y="0"/>
                    <a:pt x="18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89"/>
            <p:cNvSpPr/>
            <p:nvPr/>
          </p:nvSpPr>
          <p:spPr>
            <a:xfrm>
              <a:off x="5026286" y="2937957"/>
              <a:ext cx="17620" cy="23398"/>
            </a:xfrm>
            <a:custGeom>
              <a:avLst/>
              <a:gdLst/>
              <a:ahLst/>
              <a:cxnLst/>
              <a:rect l="l" t="t" r="r" b="b"/>
              <a:pathLst>
                <a:path w="671" h="891" extrusionOk="0">
                  <a:moveTo>
                    <a:pt x="484" y="1"/>
                  </a:moveTo>
                  <a:cubicBezTo>
                    <a:pt x="466" y="1"/>
                    <a:pt x="447" y="4"/>
                    <a:pt x="431" y="11"/>
                  </a:cubicBezTo>
                  <a:cubicBezTo>
                    <a:pt x="1" y="145"/>
                    <a:pt x="1" y="747"/>
                    <a:pt x="431" y="881"/>
                  </a:cubicBezTo>
                  <a:cubicBezTo>
                    <a:pt x="450" y="888"/>
                    <a:pt x="469" y="891"/>
                    <a:pt x="488" y="891"/>
                  </a:cubicBezTo>
                  <a:cubicBezTo>
                    <a:pt x="584" y="891"/>
                    <a:pt x="671" y="813"/>
                    <a:pt x="671" y="709"/>
                  </a:cubicBezTo>
                  <a:lnTo>
                    <a:pt x="671" y="183"/>
                  </a:lnTo>
                  <a:cubicBezTo>
                    <a:pt x="661" y="125"/>
                    <a:pt x="632" y="78"/>
                    <a:pt x="594" y="39"/>
                  </a:cubicBezTo>
                  <a:cubicBezTo>
                    <a:pt x="562" y="14"/>
                    <a:pt x="522" y="1"/>
                    <a:pt x="4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89"/>
            <p:cNvSpPr/>
            <p:nvPr/>
          </p:nvSpPr>
          <p:spPr>
            <a:xfrm>
              <a:off x="5057956" y="2979027"/>
              <a:ext cx="29175" cy="33350"/>
            </a:xfrm>
            <a:custGeom>
              <a:avLst/>
              <a:gdLst/>
              <a:ahLst/>
              <a:cxnLst/>
              <a:rect l="l" t="t" r="r" b="b"/>
              <a:pathLst>
                <a:path w="1111" h="1270" extrusionOk="0">
                  <a:moveTo>
                    <a:pt x="185" y="1"/>
                  </a:moveTo>
                  <a:cubicBezTo>
                    <a:pt x="87" y="1"/>
                    <a:pt x="1" y="79"/>
                    <a:pt x="1" y="179"/>
                  </a:cubicBezTo>
                  <a:lnTo>
                    <a:pt x="1" y="715"/>
                  </a:lnTo>
                  <a:cubicBezTo>
                    <a:pt x="1" y="772"/>
                    <a:pt x="20" y="820"/>
                    <a:pt x="58" y="858"/>
                  </a:cubicBezTo>
                  <a:lnTo>
                    <a:pt x="422" y="1222"/>
                  </a:lnTo>
                  <a:cubicBezTo>
                    <a:pt x="460" y="1251"/>
                    <a:pt x="508" y="1270"/>
                    <a:pt x="556" y="1270"/>
                  </a:cubicBezTo>
                  <a:cubicBezTo>
                    <a:pt x="604" y="1270"/>
                    <a:pt x="651" y="1251"/>
                    <a:pt x="680" y="1212"/>
                  </a:cubicBezTo>
                  <a:lnTo>
                    <a:pt x="1063" y="820"/>
                  </a:lnTo>
                  <a:cubicBezTo>
                    <a:pt x="1092" y="782"/>
                    <a:pt x="1111" y="743"/>
                    <a:pt x="1111" y="696"/>
                  </a:cubicBezTo>
                  <a:lnTo>
                    <a:pt x="1111" y="188"/>
                  </a:lnTo>
                  <a:cubicBezTo>
                    <a:pt x="1111" y="140"/>
                    <a:pt x="1092" y="93"/>
                    <a:pt x="1063" y="54"/>
                  </a:cubicBezTo>
                  <a:cubicBezTo>
                    <a:pt x="1025" y="26"/>
                    <a:pt x="977" y="7"/>
                    <a:pt x="919" y="7"/>
                  </a:cubicBezTo>
                  <a:lnTo>
                    <a:pt x="881" y="7"/>
                  </a:lnTo>
                  <a:cubicBezTo>
                    <a:pt x="814" y="26"/>
                    <a:pt x="738" y="26"/>
                    <a:pt x="671" y="26"/>
                  </a:cubicBezTo>
                  <a:lnTo>
                    <a:pt x="450" y="26"/>
                  </a:lnTo>
                  <a:cubicBezTo>
                    <a:pt x="374" y="26"/>
                    <a:pt x="297" y="16"/>
                    <a:pt x="230" y="7"/>
                  </a:cubicBezTo>
                  <a:cubicBezTo>
                    <a:pt x="215" y="3"/>
                    <a:pt x="200" y="1"/>
                    <a:pt x="185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89"/>
            <p:cNvSpPr/>
            <p:nvPr/>
          </p:nvSpPr>
          <p:spPr>
            <a:xfrm>
              <a:off x="5057956" y="2979369"/>
              <a:ext cx="17883" cy="33271"/>
            </a:xfrm>
            <a:custGeom>
              <a:avLst/>
              <a:gdLst/>
              <a:ahLst/>
              <a:cxnLst/>
              <a:rect l="l" t="t" r="r" b="b"/>
              <a:pathLst>
                <a:path w="681" h="1267" extrusionOk="0">
                  <a:moveTo>
                    <a:pt x="189" y="0"/>
                  </a:moveTo>
                  <a:cubicBezTo>
                    <a:pt x="87" y="0"/>
                    <a:pt x="1" y="80"/>
                    <a:pt x="1" y="175"/>
                  </a:cubicBezTo>
                  <a:lnTo>
                    <a:pt x="1" y="711"/>
                  </a:lnTo>
                  <a:cubicBezTo>
                    <a:pt x="1" y="769"/>
                    <a:pt x="20" y="817"/>
                    <a:pt x="58" y="855"/>
                  </a:cubicBezTo>
                  <a:lnTo>
                    <a:pt x="422" y="1219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1" y="1247"/>
                    <a:pt x="680" y="1209"/>
                  </a:cubicBezTo>
                  <a:cubicBezTo>
                    <a:pt x="642" y="1199"/>
                    <a:pt x="613" y="1180"/>
                    <a:pt x="594" y="1152"/>
                  </a:cubicBezTo>
                  <a:lnTo>
                    <a:pt x="221" y="797"/>
                  </a:lnTo>
                  <a:cubicBezTo>
                    <a:pt x="183" y="759"/>
                    <a:pt x="163" y="711"/>
                    <a:pt x="163" y="654"/>
                  </a:cubicBezTo>
                  <a:lnTo>
                    <a:pt x="163" y="118"/>
                  </a:lnTo>
                  <a:cubicBezTo>
                    <a:pt x="163" y="70"/>
                    <a:pt x="183" y="32"/>
                    <a:pt x="221" y="3"/>
                  </a:cubicBezTo>
                  <a:cubicBezTo>
                    <a:pt x="210" y="1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89"/>
            <p:cNvSpPr/>
            <p:nvPr/>
          </p:nvSpPr>
          <p:spPr>
            <a:xfrm>
              <a:off x="5041386" y="2920520"/>
              <a:ext cx="62341" cy="66989"/>
            </a:xfrm>
            <a:custGeom>
              <a:avLst/>
              <a:gdLst/>
              <a:ahLst/>
              <a:cxnLst/>
              <a:rect l="l" t="t" r="r" b="b"/>
              <a:pathLst>
                <a:path w="2374" h="2551" extrusionOk="0">
                  <a:moveTo>
                    <a:pt x="1641" y="0"/>
                  </a:moveTo>
                  <a:cubicBezTo>
                    <a:pt x="1629" y="0"/>
                    <a:pt x="1617" y="5"/>
                    <a:pt x="1608" y="14"/>
                  </a:cubicBezTo>
                  <a:cubicBezTo>
                    <a:pt x="1349" y="206"/>
                    <a:pt x="1053" y="349"/>
                    <a:pt x="747" y="445"/>
                  </a:cubicBezTo>
                  <a:cubicBezTo>
                    <a:pt x="651" y="464"/>
                    <a:pt x="555" y="493"/>
                    <a:pt x="459" y="512"/>
                  </a:cubicBezTo>
                  <a:cubicBezTo>
                    <a:pt x="364" y="521"/>
                    <a:pt x="268" y="541"/>
                    <a:pt x="172" y="541"/>
                  </a:cubicBezTo>
                  <a:cubicBezTo>
                    <a:pt x="77" y="550"/>
                    <a:pt x="0" y="627"/>
                    <a:pt x="0" y="722"/>
                  </a:cubicBezTo>
                  <a:lnTo>
                    <a:pt x="0" y="1478"/>
                  </a:lnTo>
                  <a:cubicBezTo>
                    <a:pt x="0" y="2072"/>
                    <a:pt x="479" y="2550"/>
                    <a:pt x="1072" y="2550"/>
                  </a:cubicBezTo>
                  <a:lnTo>
                    <a:pt x="1302" y="2550"/>
                  </a:lnTo>
                  <a:cubicBezTo>
                    <a:pt x="1895" y="2550"/>
                    <a:pt x="2373" y="2072"/>
                    <a:pt x="2373" y="1478"/>
                  </a:cubicBezTo>
                  <a:lnTo>
                    <a:pt x="2373" y="694"/>
                  </a:lnTo>
                  <a:cubicBezTo>
                    <a:pt x="2373" y="617"/>
                    <a:pt x="2326" y="550"/>
                    <a:pt x="2259" y="531"/>
                  </a:cubicBezTo>
                  <a:cubicBezTo>
                    <a:pt x="2239" y="521"/>
                    <a:pt x="2220" y="512"/>
                    <a:pt x="2201" y="502"/>
                  </a:cubicBezTo>
                  <a:cubicBezTo>
                    <a:pt x="1991" y="416"/>
                    <a:pt x="1818" y="253"/>
                    <a:pt x="1713" y="52"/>
                  </a:cubicBezTo>
                  <a:lnTo>
                    <a:pt x="1704" y="43"/>
                  </a:lnTo>
                  <a:cubicBezTo>
                    <a:pt x="1691" y="17"/>
                    <a:pt x="1665" y="0"/>
                    <a:pt x="1641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89"/>
            <p:cNvSpPr/>
            <p:nvPr/>
          </p:nvSpPr>
          <p:spPr>
            <a:xfrm>
              <a:off x="5041386" y="2920625"/>
              <a:ext cx="45246" cy="66884"/>
            </a:xfrm>
            <a:custGeom>
              <a:avLst/>
              <a:gdLst/>
              <a:ahLst/>
              <a:cxnLst/>
              <a:rect l="l" t="t" r="r" b="b"/>
              <a:pathLst>
                <a:path w="1723" h="2547" extrusionOk="0">
                  <a:moveTo>
                    <a:pt x="1641" y="1"/>
                  </a:moveTo>
                  <a:cubicBezTo>
                    <a:pt x="1629" y="1"/>
                    <a:pt x="1617" y="4"/>
                    <a:pt x="1608" y="10"/>
                  </a:cubicBezTo>
                  <a:cubicBezTo>
                    <a:pt x="1349" y="211"/>
                    <a:pt x="1053" y="355"/>
                    <a:pt x="747" y="441"/>
                  </a:cubicBezTo>
                  <a:cubicBezTo>
                    <a:pt x="651" y="470"/>
                    <a:pt x="555" y="489"/>
                    <a:pt x="459" y="508"/>
                  </a:cubicBezTo>
                  <a:cubicBezTo>
                    <a:pt x="364" y="527"/>
                    <a:pt x="268" y="537"/>
                    <a:pt x="172" y="546"/>
                  </a:cubicBezTo>
                  <a:cubicBezTo>
                    <a:pt x="67" y="546"/>
                    <a:pt x="0" y="632"/>
                    <a:pt x="0" y="728"/>
                  </a:cubicBezTo>
                  <a:lnTo>
                    <a:pt x="0" y="1474"/>
                  </a:lnTo>
                  <a:cubicBezTo>
                    <a:pt x="0" y="2068"/>
                    <a:pt x="479" y="2546"/>
                    <a:pt x="1072" y="2546"/>
                  </a:cubicBezTo>
                  <a:lnTo>
                    <a:pt x="1292" y="2546"/>
                  </a:lnTo>
                  <a:cubicBezTo>
                    <a:pt x="699" y="2546"/>
                    <a:pt x="220" y="2068"/>
                    <a:pt x="220" y="1474"/>
                  </a:cubicBezTo>
                  <a:lnTo>
                    <a:pt x="220" y="728"/>
                  </a:lnTo>
                  <a:cubicBezTo>
                    <a:pt x="220" y="632"/>
                    <a:pt x="287" y="546"/>
                    <a:pt x="392" y="546"/>
                  </a:cubicBezTo>
                  <a:cubicBezTo>
                    <a:pt x="488" y="537"/>
                    <a:pt x="584" y="527"/>
                    <a:pt x="680" y="508"/>
                  </a:cubicBezTo>
                  <a:cubicBezTo>
                    <a:pt x="775" y="489"/>
                    <a:pt x="871" y="470"/>
                    <a:pt x="967" y="441"/>
                  </a:cubicBezTo>
                  <a:cubicBezTo>
                    <a:pt x="1235" y="364"/>
                    <a:pt x="1493" y="240"/>
                    <a:pt x="1723" y="87"/>
                  </a:cubicBezTo>
                  <a:lnTo>
                    <a:pt x="1713" y="58"/>
                  </a:lnTo>
                  <a:lnTo>
                    <a:pt x="1704" y="39"/>
                  </a:lnTo>
                  <a:cubicBezTo>
                    <a:pt x="1691" y="13"/>
                    <a:pt x="1665" y="1"/>
                    <a:pt x="164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89"/>
            <p:cNvSpPr/>
            <p:nvPr/>
          </p:nvSpPr>
          <p:spPr>
            <a:xfrm>
              <a:off x="5010714" y="3211139"/>
              <a:ext cx="125680" cy="66648"/>
            </a:xfrm>
            <a:custGeom>
              <a:avLst/>
              <a:gdLst/>
              <a:ahLst/>
              <a:cxnLst/>
              <a:rect l="l" t="t" r="r" b="b"/>
              <a:pathLst>
                <a:path w="4786" h="2538" extrusionOk="0">
                  <a:moveTo>
                    <a:pt x="1819" y="1"/>
                  </a:moveTo>
                  <a:lnTo>
                    <a:pt x="737" y="441"/>
                  </a:lnTo>
                  <a:cubicBezTo>
                    <a:pt x="623" y="479"/>
                    <a:pt x="527" y="537"/>
                    <a:pt x="441" y="604"/>
                  </a:cubicBezTo>
                  <a:lnTo>
                    <a:pt x="412" y="632"/>
                  </a:lnTo>
                  <a:lnTo>
                    <a:pt x="402" y="642"/>
                  </a:lnTo>
                  <a:lnTo>
                    <a:pt x="383" y="652"/>
                  </a:lnTo>
                  <a:lnTo>
                    <a:pt x="355" y="680"/>
                  </a:lnTo>
                  <a:cubicBezTo>
                    <a:pt x="163" y="872"/>
                    <a:pt x="29" y="1121"/>
                    <a:pt x="0" y="1398"/>
                  </a:cubicBezTo>
                  <a:lnTo>
                    <a:pt x="0" y="1446"/>
                  </a:lnTo>
                  <a:lnTo>
                    <a:pt x="0" y="1475"/>
                  </a:lnTo>
                  <a:lnTo>
                    <a:pt x="0" y="1503"/>
                  </a:lnTo>
                  <a:lnTo>
                    <a:pt x="0" y="1532"/>
                  </a:lnTo>
                  <a:lnTo>
                    <a:pt x="0" y="1542"/>
                  </a:lnTo>
                  <a:lnTo>
                    <a:pt x="0" y="1599"/>
                  </a:lnTo>
                  <a:lnTo>
                    <a:pt x="0" y="1771"/>
                  </a:lnTo>
                  <a:lnTo>
                    <a:pt x="0" y="2307"/>
                  </a:lnTo>
                  <a:cubicBezTo>
                    <a:pt x="0" y="2436"/>
                    <a:pt x="115" y="2538"/>
                    <a:pt x="242" y="2538"/>
                  </a:cubicBezTo>
                  <a:cubicBezTo>
                    <a:pt x="248" y="2538"/>
                    <a:pt x="253" y="2537"/>
                    <a:pt x="259" y="2537"/>
                  </a:cubicBezTo>
                  <a:lnTo>
                    <a:pt x="4518" y="2537"/>
                  </a:lnTo>
                  <a:cubicBezTo>
                    <a:pt x="4524" y="2537"/>
                    <a:pt x="4530" y="2538"/>
                    <a:pt x="4536" y="2538"/>
                  </a:cubicBezTo>
                  <a:cubicBezTo>
                    <a:pt x="4671" y="2538"/>
                    <a:pt x="4776" y="2436"/>
                    <a:pt x="4786" y="2307"/>
                  </a:cubicBezTo>
                  <a:lnTo>
                    <a:pt x="4786" y="1771"/>
                  </a:lnTo>
                  <a:lnTo>
                    <a:pt x="4786" y="1590"/>
                  </a:lnTo>
                  <a:lnTo>
                    <a:pt x="4747" y="1590"/>
                  </a:lnTo>
                  <a:lnTo>
                    <a:pt x="4747" y="1532"/>
                  </a:lnTo>
                  <a:lnTo>
                    <a:pt x="4747" y="1523"/>
                  </a:lnTo>
                  <a:lnTo>
                    <a:pt x="4747" y="1494"/>
                  </a:lnTo>
                  <a:lnTo>
                    <a:pt x="4747" y="1456"/>
                  </a:lnTo>
                  <a:lnTo>
                    <a:pt x="4747" y="1446"/>
                  </a:lnTo>
                  <a:lnTo>
                    <a:pt x="4747" y="1398"/>
                  </a:lnTo>
                  <a:cubicBezTo>
                    <a:pt x="4719" y="1121"/>
                    <a:pt x="4585" y="872"/>
                    <a:pt x="4393" y="680"/>
                  </a:cubicBezTo>
                  <a:lnTo>
                    <a:pt x="4365" y="652"/>
                  </a:lnTo>
                  <a:lnTo>
                    <a:pt x="4355" y="642"/>
                  </a:lnTo>
                  <a:lnTo>
                    <a:pt x="4336" y="632"/>
                  </a:lnTo>
                  <a:lnTo>
                    <a:pt x="4307" y="604"/>
                  </a:lnTo>
                  <a:cubicBezTo>
                    <a:pt x="4221" y="537"/>
                    <a:pt x="4125" y="479"/>
                    <a:pt x="4020" y="441"/>
                  </a:cubicBezTo>
                  <a:lnTo>
                    <a:pt x="2929" y="1"/>
                  </a:lnTo>
                  <a:lnTo>
                    <a:pt x="2651" y="288"/>
                  </a:lnTo>
                  <a:lnTo>
                    <a:pt x="2374" y="556"/>
                  </a:lnTo>
                  <a:lnTo>
                    <a:pt x="2096" y="288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89"/>
            <p:cNvSpPr/>
            <p:nvPr/>
          </p:nvSpPr>
          <p:spPr>
            <a:xfrm>
              <a:off x="5009217" y="3211402"/>
              <a:ext cx="51286" cy="65939"/>
            </a:xfrm>
            <a:custGeom>
              <a:avLst/>
              <a:gdLst/>
              <a:ahLst/>
              <a:cxnLst/>
              <a:rect l="l" t="t" r="r" b="b"/>
              <a:pathLst>
                <a:path w="1953" h="2511" extrusionOk="0">
                  <a:moveTo>
                    <a:pt x="1857" y="0"/>
                  </a:moveTo>
                  <a:lnTo>
                    <a:pt x="775" y="422"/>
                  </a:lnTo>
                  <a:cubicBezTo>
                    <a:pt x="306" y="613"/>
                    <a:pt x="0" y="1072"/>
                    <a:pt x="29" y="1580"/>
                  </a:cubicBezTo>
                  <a:lnTo>
                    <a:pt x="29" y="2288"/>
                  </a:lnTo>
                  <a:cubicBezTo>
                    <a:pt x="29" y="2411"/>
                    <a:pt x="134" y="2510"/>
                    <a:pt x="255" y="2510"/>
                  </a:cubicBezTo>
                  <a:cubicBezTo>
                    <a:pt x="266" y="2510"/>
                    <a:pt x="277" y="2509"/>
                    <a:pt x="287" y="2508"/>
                  </a:cubicBezTo>
                  <a:lnTo>
                    <a:pt x="345" y="2508"/>
                  </a:lnTo>
                  <a:lnTo>
                    <a:pt x="345" y="1580"/>
                  </a:lnTo>
                  <a:cubicBezTo>
                    <a:pt x="325" y="1072"/>
                    <a:pt x="622" y="613"/>
                    <a:pt x="1091" y="422"/>
                  </a:cubicBezTo>
                  <a:lnTo>
                    <a:pt x="1952" y="8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89"/>
            <p:cNvSpPr/>
            <p:nvPr/>
          </p:nvSpPr>
          <p:spPr>
            <a:xfrm>
              <a:off x="5032825" y="3106861"/>
              <a:ext cx="79436" cy="56301"/>
            </a:xfrm>
            <a:custGeom>
              <a:avLst/>
              <a:gdLst/>
              <a:ahLst/>
              <a:cxnLst/>
              <a:rect l="l" t="t" r="r" b="b"/>
              <a:pathLst>
                <a:path w="3025" h="2144" extrusionOk="0">
                  <a:moveTo>
                    <a:pt x="2661" y="1847"/>
                  </a:moveTo>
                  <a:lnTo>
                    <a:pt x="2652" y="1857"/>
                  </a:lnTo>
                  <a:lnTo>
                    <a:pt x="2623" y="1876"/>
                  </a:lnTo>
                  <a:lnTo>
                    <a:pt x="2623" y="1876"/>
                  </a:lnTo>
                  <a:lnTo>
                    <a:pt x="2661" y="1847"/>
                  </a:lnTo>
                  <a:close/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26" y="2106"/>
                    <a:pt x="364" y="1943"/>
                  </a:cubicBezTo>
                  <a:cubicBezTo>
                    <a:pt x="383" y="1933"/>
                    <a:pt x="393" y="1914"/>
                    <a:pt x="403" y="1895"/>
                  </a:cubicBezTo>
                  <a:cubicBezTo>
                    <a:pt x="584" y="1895"/>
                    <a:pt x="1465" y="1886"/>
                    <a:pt x="1972" y="1273"/>
                  </a:cubicBezTo>
                  <a:cubicBezTo>
                    <a:pt x="2077" y="1570"/>
                    <a:pt x="2317" y="1799"/>
                    <a:pt x="2623" y="1886"/>
                  </a:cubicBezTo>
                  <a:cubicBezTo>
                    <a:pt x="2632" y="1905"/>
                    <a:pt x="2642" y="1924"/>
                    <a:pt x="2652" y="1943"/>
                  </a:cubicBezTo>
                  <a:cubicBezTo>
                    <a:pt x="2699" y="2106"/>
                    <a:pt x="3025" y="2134"/>
                    <a:pt x="3025" y="2134"/>
                  </a:cubicBezTo>
                  <a:lnTo>
                    <a:pt x="3025" y="1455"/>
                  </a:lnTo>
                  <a:cubicBezTo>
                    <a:pt x="3025" y="651"/>
                    <a:pt x="2374" y="0"/>
                    <a:pt x="15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89"/>
            <p:cNvSpPr/>
            <p:nvPr/>
          </p:nvSpPr>
          <p:spPr>
            <a:xfrm>
              <a:off x="5032825" y="3106861"/>
              <a:ext cx="43014" cy="56301"/>
            </a:xfrm>
            <a:custGeom>
              <a:avLst/>
              <a:gdLst/>
              <a:ahLst/>
              <a:cxnLst/>
              <a:rect l="l" t="t" r="r" b="b"/>
              <a:pathLst>
                <a:path w="1638" h="2144" extrusionOk="0"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87" y="2134"/>
                    <a:pt x="173" y="2106"/>
                    <a:pt x="249" y="2067"/>
                  </a:cubicBezTo>
                  <a:lnTo>
                    <a:pt x="249" y="1828"/>
                  </a:lnTo>
                  <a:lnTo>
                    <a:pt x="259" y="1838"/>
                  </a:lnTo>
                  <a:lnTo>
                    <a:pt x="259" y="1455"/>
                  </a:lnTo>
                  <a:cubicBezTo>
                    <a:pt x="259" y="680"/>
                    <a:pt x="862" y="38"/>
                    <a:pt x="1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89"/>
            <p:cNvSpPr/>
            <p:nvPr/>
          </p:nvSpPr>
          <p:spPr>
            <a:xfrm>
              <a:off x="5101442" y="3157385"/>
              <a:ext cx="17358" cy="23345"/>
            </a:xfrm>
            <a:custGeom>
              <a:avLst/>
              <a:gdLst/>
              <a:ahLst/>
              <a:cxnLst/>
              <a:rect l="l" t="t" r="r" b="b"/>
              <a:pathLst>
                <a:path w="661" h="889" extrusionOk="0">
                  <a:moveTo>
                    <a:pt x="183" y="0"/>
                  </a:moveTo>
                  <a:cubicBezTo>
                    <a:pt x="87" y="0"/>
                    <a:pt x="0" y="78"/>
                    <a:pt x="0" y="182"/>
                  </a:cubicBezTo>
                  <a:lnTo>
                    <a:pt x="0" y="708"/>
                  </a:lnTo>
                  <a:cubicBezTo>
                    <a:pt x="0" y="805"/>
                    <a:pt x="90" y="889"/>
                    <a:pt x="187" y="889"/>
                  </a:cubicBezTo>
                  <a:cubicBezTo>
                    <a:pt x="204" y="889"/>
                    <a:pt x="222" y="886"/>
                    <a:pt x="240" y="880"/>
                  </a:cubicBezTo>
                  <a:cubicBezTo>
                    <a:pt x="278" y="871"/>
                    <a:pt x="307" y="852"/>
                    <a:pt x="345" y="832"/>
                  </a:cubicBezTo>
                  <a:cubicBezTo>
                    <a:pt x="374" y="804"/>
                    <a:pt x="412" y="775"/>
                    <a:pt x="450" y="746"/>
                  </a:cubicBezTo>
                  <a:cubicBezTo>
                    <a:pt x="661" y="497"/>
                    <a:pt x="555" y="105"/>
                    <a:pt x="240" y="9"/>
                  </a:cubicBezTo>
                  <a:cubicBezTo>
                    <a:pt x="221" y="3"/>
                    <a:pt x="202" y="0"/>
                    <a:pt x="18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89"/>
            <p:cNvSpPr/>
            <p:nvPr/>
          </p:nvSpPr>
          <p:spPr>
            <a:xfrm>
              <a:off x="5026286" y="3157359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484" y="1"/>
                  </a:moveTo>
                  <a:cubicBezTo>
                    <a:pt x="466" y="1"/>
                    <a:pt x="447" y="4"/>
                    <a:pt x="431" y="10"/>
                  </a:cubicBezTo>
                  <a:cubicBezTo>
                    <a:pt x="1" y="144"/>
                    <a:pt x="1" y="747"/>
                    <a:pt x="431" y="881"/>
                  </a:cubicBezTo>
                  <a:cubicBezTo>
                    <a:pt x="449" y="887"/>
                    <a:pt x="467" y="890"/>
                    <a:pt x="484" y="890"/>
                  </a:cubicBezTo>
                  <a:cubicBezTo>
                    <a:pt x="581" y="890"/>
                    <a:pt x="671" y="805"/>
                    <a:pt x="671" y="699"/>
                  </a:cubicBezTo>
                  <a:lnTo>
                    <a:pt x="671" y="183"/>
                  </a:lnTo>
                  <a:cubicBezTo>
                    <a:pt x="661" y="125"/>
                    <a:pt x="632" y="68"/>
                    <a:pt x="594" y="39"/>
                  </a:cubicBezTo>
                  <a:cubicBezTo>
                    <a:pt x="562" y="14"/>
                    <a:pt x="522" y="1"/>
                    <a:pt x="4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89"/>
            <p:cNvSpPr/>
            <p:nvPr/>
          </p:nvSpPr>
          <p:spPr>
            <a:xfrm>
              <a:off x="5057956" y="3198272"/>
              <a:ext cx="29175" cy="33271"/>
            </a:xfrm>
            <a:custGeom>
              <a:avLst/>
              <a:gdLst/>
              <a:ahLst/>
              <a:cxnLst/>
              <a:rect l="l" t="t" r="r" b="b"/>
              <a:pathLst>
                <a:path w="1111" h="1267" extrusionOk="0">
                  <a:moveTo>
                    <a:pt x="198" y="0"/>
                  </a:moveTo>
                  <a:cubicBezTo>
                    <a:pt x="95" y="0"/>
                    <a:pt x="1" y="81"/>
                    <a:pt x="1" y="185"/>
                  </a:cubicBezTo>
                  <a:lnTo>
                    <a:pt x="1" y="721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22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1" y="1247"/>
                    <a:pt x="680" y="1218"/>
                  </a:cubicBezTo>
                  <a:lnTo>
                    <a:pt x="1063" y="816"/>
                  </a:lnTo>
                  <a:cubicBezTo>
                    <a:pt x="1092" y="788"/>
                    <a:pt x="1111" y="740"/>
                    <a:pt x="1111" y="692"/>
                  </a:cubicBezTo>
                  <a:lnTo>
                    <a:pt x="1111" y="194"/>
                  </a:lnTo>
                  <a:cubicBezTo>
                    <a:pt x="1111" y="137"/>
                    <a:pt x="1092" y="89"/>
                    <a:pt x="1063" y="60"/>
                  </a:cubicBezTo>
                  <a:cubicBezTo>
                    <a:pt x="1025" y="22"/>
                    <a:pt x="977" y="3"/>
                    <a:pt x="919" y="3"/>
                  </a:cubicBezTo>
                  <a:lnTo>
                    <a:pt x="881" y="3"/>
                  </a:lnTo>
                  <a:cubicBezTo>
                    <a:pt x="814" y="22"/>
                    <a:pt x="738" y="31"/>
                    <a:pt x="671" y="31"/>
                  </a:cubicBezTo>
                  <a:lnTo>
                    <a:pt x="450" y="31"/>
                  </a:lnTo>
                  <a:cubicBezTo>
                    <a:pt x="374" y="31"/>
                    <a:pt x="297" y="22"/>
                    <a:pt x="230" y="3"/>
                  </a:cubicBezTo>
                  <a:cubicBezTo>
                    <a:pt x="220" y="1"/>
                    <a:pt x="209" y="0"/>
                    <a:pt x="198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89"/>
            <p:cNvSpPr/>
            <p:nvPr/>
          </p:nvSpPr>
          <p:spPr>
            <a:xfrm>
              <a:off x="5057956" y="3198508"/>
              <a:ext cx="17883" cy="33350"/>
            </a:xfrm>
            <a:custGeom>
              <a:avLst/>
              <a:gdLst/>
              <a:ahLst/>
              <a:cxnLst/>
              <a:rect l="l" t="t" r="r" b="b"/>
              <a:pathLst>
                <a:path w="681" h="1270" extrusionOk="0">
                  <a:moveTo>
                    <a:pt x="189" y="1"/>
                  </a:moveTo>
                  <a:cubicBezTo>
                    <a:pt x="87" y="1"/>
                    <a:pt x="1" y="81"/>
                    <a:pt x="1" y="185"/>
                  </a:cubicBezTo>
                  <a:lnTo>
                    <a:pt x="1" y="721"/>
                  </a:lnTo>
                  <a:cubicBezTo>
                    <a:pt x="1" y="769"/>
                    <a:pt x="20" y="826"/>
                    <a:pt x="58" y="865"/>
                  </a:cubicBezTo>
                  <a:lnTo>
                    <a:pt x="422" y="1219"/>
                  </a:lnTo>
                  <a:cubicBezTo>
                    <a:pt x="453" y="1250"/>
                    <a:pt x="492" y="1269"/>
                    <a:pt x="531" y="1269"/>
                  </a:cubicBezTo>
                  <a:cubicBezTo>
                    <a:pt x="539" y="1269"/>
                    <a:pt x="548" y="1268"/>
                    <a:pt x="556" y="1267"/>
                  </a:cubicBezTo>
                  <a:cubicBezTo>
                    <a:pt x="604" y="1267"/>
                    <a:pt x="651" y="1247"/>
                    <a:pt x="680" y="1219"/>
                  </a:cubicBezTo>
                  <a:cubicBezTo>
                    <a:pt x="642" y="1209"/>
                    <a:pt x="613" y="1190"/>
                    <a:pt x="594" y="1161"/>
                  </a:cubicBezTo>
                  <a:lnTo>
                    <a:pt x="221" y="798"/>
                  </a:lnTo>
                  <a:cubicBezTo>
                    <a:pt x="183" y="759"/>
                    <a:pt x="163" y="712"/>
                    <a:pt x="163" y="664"/>
                  </a:cubicBezTo>
                  <a:lnTo>
                    <a:pt x="163" y="128"/>
                  </a:lnTo>
                  <a:cubicBezTo>
                    <a:pt x="163" y="80"/>
                    <a:pt x="183" y="42"/>
                    <a:pt x="221" y="3"/>
                  </a:cubicBezTo>
                  <a:cubicBezTo>
                    <a:pt x="210" y="2"/>
                    <a:pt x="199" y="1"/>
                    <a:pt x="189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89"/>
            <p:cNvSpPr/>
            <p:nvPr/>
          </p:nvSpPr>
          <p:spPr>
            <a:xfrm>
              <a:off x="5041386" y="3139844"/>
              <a:ext cx="62341" cy="66805"/>
            </a:xfrm>
            <a:custGeom>
              <a:avLst/>
              <a:gdLst/>
              <a:ahLst/>
              <a:cxnLst/>
              <a:rect l="l" t="t" r="r" b="b"/>
              <a:pathLst>
                <a:path w="2374" h="2544" extrusionOk="0">
                  <a:moveTo>
                    <a:pt x="1648" y="0"/>
                  </a:moveTo>
                  <a:cubicBezTo>
                    <a:pt x="1633" y="0"/>
                    <a:pt x="1619" y="6"/>
                    <a:pt x="1608" y="17"/>
                  </a:cubicBezTo>
                  <a:cubicBezTo>
                    <a:pt x="1349" y="208"/>
                    <a:pt x="1053" y="352"/>
                    <a:pt x="747" y="438"/>
                  </a:cubicBezTo>
                  <a:cubicBezTo>
                    <a:pt x="651" y="467"/>
                    <a:pt x="555" y="486"/>
                    <a:pt x="459" y="505"/>
                  </a:cubicBezTo>
                  <a:cubicBezTo>
                    <a:pt x="364" y="524"/>
                    <a:pt x="268" y="534"/>
                    <a:pt x="172" y="543"/>
                  </a:cubicBezTo>
                  <a:cubicBezTo>
                    <a:pt x="77" y="543"/>
                    <a:pt x="0" y="630"/>
                    <a:pt x="0" y="725"/>
                  </a:cubicBezTo>
                  <a:lnTo>
                    <a:pt x="0" y="1472"/>
                  </a:lnTo>
                  <a:cubicBezTo>
                    <a:pt x="0" y="2065"/>
                    <a:pt x="479" y="2544"/>
                    <a:pt x="1072" y="2544"/>
                  </a:cubicBezTo>
                  <a:lnTo>
                    <a:pt x="1302" y="2544"/>
                  </a:lnTo>
                  <a:cubicBezTo>
                    <a:pt x="1895" y="2544"/>
                    <a:pt x="2373" y="2065"/>
                    <a:pt x="2373" y="1472"/>
                  </a:cubicBezTo>
                  <a:lnTo>
                    <a:pt x="2373" y="697"/>
                  </a:lnTo>
                  <a:cubicBezTo>
                    <a:pt x="2373" y="620"/>
                    <a:pt x="2326" y="553"/>
                    <a:pt x="2259" y="524"/>
                  </a:cubicBezTo>
                  <a:cubicBezTo>
                    <a:pt x="2239" y="515"/>
                    <a:pt x="2220" y="505"/>
                    <a:pt x="2201" y="496"/>
                  </a:cubicBezTo>
                  <a:cubicBezTo>
                    <a:pt x="1991" y="409"/>
                    <a:pt x="1818" y="256"/>
                    <a:pt x="1713" y="55"/>
                  </a:cubicBezTo>
                  <a:lnTo>
                    <a:pt x="1704" y="36"/>
                  </a:lnTo>
                  <a:cubicBezTo>
                    <a:pt x="1692" y="13"/>
                    <a:pt x="1670" y="0"/>
                    <a:pt x="1648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89"/>
            <p:cNvSpPr/>
            <p:nvPr/>
          </p:nvSpPr>
          <p:spPr>
            <a:xfrm>
              <a:off x="5041386" y="3139844"/>
              <a:ext cx="45246" cy="67068"/>
            </a:xfrm>
            <a:custGeom>
              <a:avLst/>
              <a:gdLst/>
              <a:ahLst/>
              <a:cxnLst/>
              <a:rect l="l" t="t" r="r" b="b"/>
              <a:pathLst>
                <a:path w="1723" h="2554" extrusionOk="0">
                  <a:moveTo>
                    <a:pt x="1648" y="0"/>
                  </a:moveTo>
                  <a:cubicBezTo>
                    <a:pt x="1633" y="0"/>
                    <a:pt x="1619" y="6"/>
                    <a:pt x="1608" y="17"/>
                  </a:cubicBezTo>
                  <a:cubicBezTo>
                    <a:pt x="1349" y="208"/>
                    <a:pt x="1053" y="352"/>
                    <a:pt x="747" y="438"/>
                  </a:cubicBezTo>
                  <a:cubicBezTo>
                    <a:pt x="651" y="467"/>
                    <a:pt x="555" y="486"/>
                    <a:pt x="459" y="505"/>
                  </a:cubicBezTo>
                  <a:cubicBezTo>
                    <a:pt x="364" y="524"/>
                    <a:pt x="268" y="534"/>
                    <a:pt x="172" y="543"/>
                  </a:cubicBezTo>
                  <a:cubicBezTo>
                    <a:pt x="67" y="553"/>
                    <a:pt x="0" y="630"/>
                    <a:pt x="0" y="725"/>
                  </a:cubicBezTo>
                  <a:lnTo>
                    <a:pt x="0" y="1472"/>
                  </a:lnTo>
                  <a:cubicBezTo>
                    <a:pt x="0" y="2065"/>
                    <a:pt x="479" y="2553"/>
                    <a:pt x="1072" y="2553"/>
                  </a:cubicBezTo>
                  <a:lnTo>
                    <a:pt x="1292" y="2553"/>
                  </a:lnTo>
                  <a:cubicBezTo>
                    <a:pt x="699" y="2553"/>
                    <a:pt x="220" y="2065"/>
                    <a:pt x="220" y="1472"/>
                  </a:cubicBezTo>
                  <a:lnTo>
                    <a:pt x="220" y="725"/>
                  </a:lnTo>
                  <a:cubicBezTo>
                    <a:pt x="220" y="630"/>
                    <a:pt x="287" y="553"/>
                    <a:pt x="392" y="543"/>
                  </a:cubicBezTo>
                  <a:cubicBezTo>
                    <a:pt x="488" y="534"/>
                    <a:pt x="584" y="524"/>
                    <a:pt x="680" y="505"/>
                  </a:cubicBezTo>
                  <a:cubicBezTo>
                    <a:pt x="775" y="486"/>
                    <a:pt x="871" y="467"/>
                    <a:pt x="967" y="438"/>
                  </a:cubicBezTo>
                  <a:cubicBezTo>
                    <a:pt x="1235" y="362"/>
                    <a:pt x="1493" y="247"/>
                    <a:pt x="1723" y="84"/>
                  </a:cubicBezTo>
                  <a:lnTo>
                    <a:pt x="1713" y="55"/>
                  </a:lnTo>
                  <a:lnTo>
                    <a:pt x="1704" y="36"/>
                  </a:lnTo>
                  <a:cubicBezTo>
                    <a:pt x="1692" y="13"/>
                    <a:pt x="1670" y="0"/>
                    <a:pt x="1648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39" name="Google Shape;13739;p89"/>
          <p:cNvSpPr/>
          <p:nvPr/>
        </p:nvSpPr>
        <p:spPr>
          <a:xfrm>
            <a:off x="5911170" y="2887695"/>
            <a:ext cx="50288" cy="25157"/>
          </a:xfrm>
          <a:custGeom>
            <a:avLst/>
            <a:gdLst/>
            <a:ahLst/>
            <a:cxnLst/>
            <a:rect l="l" t="t" r="r" b="b"/>
            <a:pathLst>
              <a:path w="1915" h="958" extrusionOk="0">
                <a:moveTo>
                  <a:pt x="719" y="1"/>
                </a:moveTo>
                <a:cubicBezTo>
                  <a:pt x="326" y="1"/>
                  <a:pt x="1" y="317"/>
                  <a:pt x="1" y="719"/>
                </a:cubicBezTo>
                <a:cubicBezTo>
                  <a:pt x="1" y="719"/>
                  <a:pt x="719" y="958"/>
                  <a:pt x="1915" y="958"/>
                </a:cubicBezTo>
                <a:lnTo>
                  <a:pt x="1915" y="719"/>
                </a:lnTo>
                <a:cubicBezTo>
                  <a:pt x="1915" y="317"/>
                  <a:pt x="1590" y="1"/>
                  <a:pt x="11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0" name="Google Shape;13740;p89"/>
          <p:cNvSpPr/>
          <p:nvPr/>
        </p:nvSpPr>
        <p:spPr>
          <a:xfrm>
            <a:off x="5911170" y="2887695"/>
            <a:ext cx="34716" cy="22899"/>
          </a:xfrm>
          <a:custGeom>
            <a:avLst/>
            <a:gdLst/>
            <a:ahLst/>
            <a:cxnLst/>
            <a:rect l="l" t="t" r="r" b="b"/>
            <a:pathLst>
              <a:path w="1322" h="872" extrusionOk="0">
                <a:moveTo>
                  <a:pt x="719" y="1"/>
                </a:moveTo>
                <a:cubicBezTo>
                  <a:pt x="326" y="1"/>
                  <a:pt x="1" y="317"/>
                  <a:pt x="1" y="719"/>
                </a:cubicBezTo>
                <a:cubicBezTo>
                  <a:pt x="240" y="786"/>
                  <a:pt x="479" y="834"/>
                  <a:pt x="719" y="872"/>
                </a:cubicBezTo>
                <a:lnTo>
                  <a:pt x="719" y="719"/>
                </a:lnTo>
                <a:cubicBezTo>
                  <a:pt x="719" y="365"/>
                  <a:pt x="967" y="68"/>
                  <a:pt x="1322" y="11"/>
                </a:cubicBezTo>
                <a:cubicBezTo>
                  <a:pt x="1274" y="1"/>
                  <a:pt x="1235" y="1"/>
                  <a:pt x="11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1" name="Google Shape;13741;p89"/>
          <p:cNvSpPr/>
          <p:nvPr/>
        </p:nvSpPr>
        <p:spPr>
          <a:xfrm>
            <a:off x="5798094" y="3145306"/>
            <a:ext cx="28177" cy="75681"/>
          </a:xfrm>
          <a:custGeom>
            <a:avLst/>
            <a:gdLst/>
            <a:ahLst/>
            <a:cxnLst/>
            <a:rect l="l" t="t" r="r" b="b"/>
            <a:pathLst>
              <a:path w="1073" h="2882" extrusionOk="0">
                <a:moveTo>
                  <a:pt x="718" y="0"/>
                </a:moveTo>
                <a:cubicBezTo>
                  <a:pt x="316" y="0"/>
                  <a:pt x="0" y="326"/>
                  <a:pt x="0" y="718"/>
                </a:cubicBezTo>
                <a:lnTo>
                  <a:pt x="0" y="1513"/>
                </a:lnTo>
                <a:cubicBezTo>
                  <a:pt x="10" y="1752"/>
                  <a:pt x="96" y="1972"/>
                  <a:pt x="239" y="2163"/>
                </a:cubicBezTo>
                <a:cubicBezTo>
                  <a:pt x="393" y="2336"/>
                  <a:pt x="479" y="2565"/>
                  <a:pt x="479" y="2805"/>
                </a:cubicBezTo>
                <a:lnTo>
                  <a:pt x="479" y="2881"/>
                </a:lnTo>
                <a:lnTo>
                  <a:pt x="957" y="2881"/>
                </a:lnTo>
                <a:lnTo>
                  <a:pt x="957" y="2805"/>
                </a:lnTo>
                <a:cubicBezTo>
                  <a:pt x="957" y="2584"/>
                  <a:pt x="919" y="2364"/>
                  <a:pt x="833" y="2163"/>
                </a:cubicBezTo>
                <a:cubicBezTo>
                  <a:pt x="756" y="1953"/>
                  <a:pt x="718" y="1733"/>
                  <a:pt x="718" y="1513"/>
                </a:cubicBezTo>
                <a:lnTo>
                  <a:pt x="718" y="718"/>
                </a:lnTo>
                <a:cubicBezTo>
                  <a:pt x="718" y="326"/>
                  <a:pt x="881" y="0"/>
                  <a:pt x="1072" y="0"/>
                </a:cubicBezTo>
                <a:close/>
              </a:path>
            </a:pathLst>
          </a:custGeom>
          <a:solidFill>
            <a:srgbClr val="ACB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2" name="Google Shape;13742;p89"/>
          <p:cNvSpPr/>
          <p:nvPr/>
        </p:nvSpPr>
        <p:spPr>
          <a:xfrm>
            <a:off x="5797831" y="3145568"/>
            <a:ext cx="28440" cy="56065"/>
          </a:xfrm>
          <a:custGeom>
            <a:avLst/>
            <a:gdLst/>
            <a:ahLst/>
            <a:cxnLst/>
            <a:rect l="l" t="t" r="r" b="b"/>
            <a:pathLst>
              <a:path w="1083" h="2135" extrusionOk="0">
                <a:moveTo>
                  <a:pt x="718" y="0"/>
                </a:moveTo>
                <a:cubicBezTo>
                  <a:pt x="326" y="0"/>
                  <a:pt x="1" y="316"/>
                  <a:pt x="1" y="718"/>
                </a:cubicBezTo>
                <a:lnTo>
                  <a:pt x="1" y="1196"/>
                </a:lnTo>
                <a:cubicBezTo>
                  <a:pt x="1" y="1675"/>
                  <a:pt x="364" y="2077"/>
                  <a:pt x="843" y="2134"/>
                </a:cubicBezTo>
                <a:cubicBezTo>
                  <a:pt x="766" y="1933"/>
                  <a:pt x="728" y="1723"/>
                  <a:pt x="718" y="1503"/>
                </a:cubicBezTo>
                <a:lnTo>
                  <a:pt x="718" y="718"/>
                </a:lnTo>
                <a:cubicBezTo>
                  <a:pt x="718" y="316"/>
                  <a:pt x="881" y="0"/>
                  <a:pt x="108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3" name="Google Shape;13743;p89"/>
          <p:cNvSpPr/>
          <p:nvPr/>
        </p:nvSpPr>
        <p:spPr>
          <a:xfrm>
            <a:off x="5779239" y="3228996"/>
            <a:ext cx="18881" cy="48528"/>
          </a:xfrm>
          <a:custGeom>
            <a:avLst/>
            <a:gdLst/>
            <a:ahLst/>
            <a:cxnLst/>
            <a:rect l="l" t="t" r="r" b="b"/>
            <a:pathLst>
              <a:path w="719" h="1848" extrusionOk="0">
                <a:moveTo>
                  <a:pt x="134" y="0"/>
                </a:moveTo>
                <a:cubicBezTo>
                  <a:pt x="48" y="125"/>
                  <a:pt x="0" y="268"/>
                  <a:pt x="0" y="421"/>
                </a:cubicBezTo>
                <a:lnTo>
                  <a:pt x="0" y="1608"/>
                </a:lnTo>
                <a:cubicBezTo>
                  <a:pt x="0" y="1742"/>
                  <a:pt x="106" y="1847"/>
                  <a:pt x="240" y="1847"/>
                </a:cubicBezTo>
                <a:lnTo>
                  <a:pt x="718" y="1847"/>
                </a:lnTo>
                <a:lnTo>
                  <a:pt x="718" y="670"/>
                </a:lnTo>
                <a:cubicBezTo>
                  <a:pt x="718" y="517"/>
                  <a:pt x="642" y="374"/>
                  <a:pt x="527" y="287"/>
                </a:cubicBezTo>
                <a:lnTo>
                  <a:pt x="134" y="0"/>
                </a:lnTo>
                <a:close/>
              </a:path>
            </a:pathLst>
          </a:custGeom>
          <a:solidFill>
            <a:srgbClr val="7689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44" name="Google Shape;13744;p89"/>
          <p:cNvGrpSpPr/>
          <p:nvPr/>
        </p:nvGrpSpPr>
        <p:grpSpPr>
          <a:xfrm>
            <a:off x="5779239" y="2887695"/>
            <a:ext cx="314411" cy="389830"/>
            <a:chOff x="5779239" y="2887695"/>
            <a:chExt cx="314411" cy="389830"/>
          </a:xfrm>
        </p:grpSpPr>
        <p:sp>
          <p:nvSpPr>
            <p:cNvPr id="13745" name="Google Shape;13745;p89"/>
            <p:cNvSpPr/>
            <p:nvPr/>
          </p:nvSpPr>
          <p:spPr>
            <a:xfrm>
              <a:off x="5898617" y="2937957"/>
              <a:ext cx="75419" cy="62866"/>
            </a:xfrm>
            <a:custGeom>
              <a:avLst/>
              <a:gdLst/>
              <a:ahLst/>
              <a:cxnLst/>
              <a:rect l="l" t="t" r="r" b="b"/>
              <a:pathLst>
                <a:path w="2872" h="2394" extrusionOk="0">
                  <a:moveTo>
                    <a:pt x="957" y="1"/>
                  </a:moveTo>
                  <a:lnTo>
                    <a:pt x="957" y="480"/>
                  </a:lnTo>
                  <a:cubicBezTo>
                    <a:pt x="957" y="566"/>
                    <a:pt x="910" y="652"/>
                    <a:pt x="823" y="690"/>
                  </a:cubicBezTo>
                  <a:lnTo>
                    <a:pt x="268" y="977"/>
                  </a:lnTo>
                  <a:cubicBezTo>
                    <a:pt x="106" y="1054"/>
                    <a:pt x="0" y="1216"/>
                    <a:pt x="0" y="1398"/>
                  </a:cubicBezTo>
                  <a:lnTo>
                    <a:pt x="0" y="2394"/>
                  </a:lnTo>
                  <a:lnTo>
                    <a:pt x="2871" y="2394"/>
                  </a:lnTo>
                  <a:lnTo>
                    <a:pt x="2871" y="1398"/>
                  </a:lnTo>
                  <a:cubicBezTo>
                    <a:pt x="2871" y="1216"/>
                    <a:pt x="2766" y="1054"/>
                    <a:pt x="2613" y="977"/>
                  </a:cubicBezTo>
                  <a:lnTo>
                    <a:pt x="2048" y="690"/>
                  </a:lnTo>
                  <a:cubicBezTo>
                    <a:pt x="1962" y="652"/>
                    <a:pt x="1914" y="566"/>
                    <a:pt x="1914" y="480"/>
                  </a:cubicBezTo>
                  <a:lnTo>
                    <a:pt x="191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89"/>
            <p:cNvSpPr/>
            <p:nvPr/>
          </p:nvSpPr>
          <p:spPr>
            <a:xfrm>
              <a:off x="5922488" y="2937957"/>
              <a:ext cx="27678" cy="18750"/>
            </a:xfrm>
            <a:custGeom>
              <a:avLst/>
              <a:gdLst/>
              <a:ahLst/>
              <a:cxnLst/>
              <a:rect l="l" t="t" r="r" b="b"/>
              <a:pathLst>
                <a:path w="1054" h="714" extrusionOk="0">
                  <a:moveTo>
                    <a:pt x="48" y="1"/>
                  </a:moveTo>
                  <a:lnTo>
                    <a:pt x="48" y="480"/>
                  </a:lnTo>
                  <a:cubicBezTo>
                    <a:pt x="48" y="527"/>
                    <a:pt x="29" y="575"/>
                    <a:pt x="1" y="613"/>
                  </a:cubicBezTo>
                  <a:cubicBezTo>
                    <a:pt x="168" y="680"/>
                    <a:pt x="347" y="714"/>
                    <a:pt x="527" y="714"/>
                  </a:cubicBezTo>
                  <a:cubicBezTo>
                    <a:pt x="706" y="714"/>
                    <a:pt x="886" y="680"/>
                    <a:pt x="1053" y="613"/>
                  </a:cubicBezTo>
                  <a:cubicBezTo>
                    <a:pt x="1025" y="575"/>
                    <a:pt x="1005" y="527"/>
                    <a:pt x="1005" y="480"/>
                  </a:cubicBezTo>
                  <a:lnTo>
                    <a:pt x="100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89"/>
            <p:cNvSpPr/>
            <p:nvPr/>
          </p:nvSpPr>
          <p:spPr>
            <a:xfrm>
              <a:off x="5898617" y="2957836"/>
              <a:ext cx="75419" cy="42988"/>
            </a:xfrm>
            <a:custGeom>
              <a:avLst/>
              <a:gdLst/>
              <a:ahLst/>
              <a:cxnLst/>
              <a:rect l="l" t="t" r="r" b="b"/>
              <a:pathLst>
                <a:path w="2872" h="1637" extrusionOk="0">
                  <a:moveTo>
                    <a:pt x="699" y="0"/>
                  </a:moveTo>
                  <a:lnTo>
                    <a:pt x="268" y="220"/>
                  </a:lnTo>
                  <a:cubicBezTo>
                    <a:pt x="106" y="297"/>
                    <a:pt x="0" y="459"/>
                    <a:pt x="0" y="641"/>
                  </a:cubicBezTo>
                  <a:lnTo>
                    <a:pt x="0" y="1637"/>
                  </a:lnTo>
                  <a:lnTo>
                    <a:pt x="2871" y="1637"/>
                  </a:lnTo>
                  <a:lnTo>
                    <a:pt x="2871" y="641"/>
                  </a:lnTo>
                  <a:cubicBezTo>
                    <a:pt x="2871" y="459"/>
                    <a:pt x="2766" y="297"/>
                    <a:pt x="2613" y="220"/>
                  </a:cubicBezTo>
                  <a:lnTo>
                    <a:pt x="2173" y="0"/>
                  </a:lnTo>
                  <a:cubicBezTo>
                    <a:pt x="1981" y="230"/>
                    <a:pt x="1709" y="345"/>
                    <a:pt x="1436" y="345"/>
                  </a:cubicBezTo>
                  <a:cubicBezTo>
                    <a:pt x="1163" y="345"/>
                    <a:pt x="890" y="230"/>
                    <a:pt x="69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89"/>
            <p:cNvSpPr/>
            <p:nvPr/>
          </p:nvSpPr>
          <p:spPr>
            <a:xfrm>
              <a:off x="5898617" y="2968891"/>
              <a:ext cx="18881" cy="31932"/>
            </a:xfrm>
            <a:custGeom>
              <a:avLst/>
              <a:gdLst/>
              <a:ahLst/>
              <a:cxnLst/>
              <a:rect l="l" t="t" r="r" b="b"/>
              <a:pathLst>
                <a:path w="719" h="1216" extrusionOk="0">
                  <a:moveTo>
                    <a:pt x="58" y="0"/>
                  </a:moveTo>
                  <a:cubicBezTo>
                    <a:pt x="19" y="67"/>
                    <a:pt x="0" y="144"/>
                    <a:pt x="0" y="220"/>
                  </a:cubicBezTo>
                  <a:lnTo>
                    <a:pt x="0" y="1216"/>
                  </a:lnTo>
                  <a:lnTo>
                    <a:pt x="718" y="1216"/>
                  </a:lnTo>
                  <a:lnTo>
                    <a:pt x="718" y="737"/>
                  </a:lnTo>
                  <a:cubicBezTo>
                    <a:pt x="718" y="584"/>
                    <a:pt x="651" y="440"/>
                    <a:pt x="527" y="35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89"/>
            <p:cNvSpPr/>
            <p:nvPr/>
          </p:nvSpPr>
          <p:spPr>
            <a:xfrm>
              <a:off x="5955155" y="2968891"/>
              <a:ext cx="18881" cy="31932"/>
            </a:xfrm>
            <a:custGeom>
              <a:avLst/>
              <a:gdLst/>
              <a:ahLst/>
              <a:cxnLst/>
              <a:rect l="l" t="t" r="r" b="b"/>
              <a:pathLst>
                <a:path w="719" h="1216" extrusionOk="0">
                  <a:moveTo>
                    <a:pt x="661" y="0"/>
                  </a:moveTo>
                  <a:lnTo>
                    <a:pt x="192" y="354"/>
                  </a:lnTo>
                  <a:cubicBezTo>
                    <a:pt x="77" y="440"/>
                    <a:pt x="1" y="584"/>
                    <a:pt x="1" y="737"/>
                  </a:cubicBezTo>
                  <a:lnTo>
                    <a:pt x="1" y="1216"/>
                  </a:lnTo>
                  <a:lnTo>
                    <a:pt x="718" y="1216"/>
                  </a:lnTo>
                  <a:lnTo>
                    <a:pt x="718" y="220"/>
                  </a:lnTo>
                  <a:cubicBezTo>
                    <a:pt x="718" y="144"/>
                    <a:pt x="699" y="67"/>
                    <a:pt x="66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89"/>
            <p:cNvSpPr/>
            <p:nvPr/>
          </p:nvSpPr>
          <p:spPr>
            <a:xfrm>
              <a:off x="5911170" y="2887695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9" y="1"/>
                  </a:moveTo>
                  <a:cubicBezTo>
                    <a:pt x="326" y="1"/>
                    <a:pt x="1" y="317"/>
                    <a:pt x="1" y="719"/>
                  </a:cubicBezTo>
                  <a:lnTo>
                    <a:pt x="1" y="1197"/>
                  </a:lnTo>
                  <a:cubicBezTo>
                    <a:pt x="1" y="1724"/>
                    <a:pt x="432" y="2154"/>
                    <a:pt x="958" y="2154"/>
                  </a:cubicBezTo>
                  <a:cubicBezTo>
                    <a:pt x="1484" y="2154"/>
                    <a:pt x="1915" y="1724"/>
                    <a:pt x="1915" y="1197"/>
                  </a:cubicBezTo>
                  <a:lnTo>
                    <a:pt x="1915" y="719"/>
                  </a:lnTo>
                  <a:cubicBezTo>
                    <a:pt x="1915" y="317"/>
                    <a:pt x="159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89"/>
            <p:cNvSpPr/>
            <p:nvPr/>
          </p:nvSpPr>
          <p:spPr>
            <a:xfrm>
              <a:off x="5911170" y="2887695"/>
              <a:ext cx="34716" cy="56485"/>
            </a:xfrm>
            <a:custGeom>
              <a:avLst/>
              <a:gdLst/>
              <a:ahLst/>
              <a:cxnLst/>
              <a:rect l="l" t="t" r="r" b="b"/>
              <a:pathLst>
                <a:path w="1322" h="2151" extrusionOk="0">
                  <a:moveTo>
                    <a:pt x="719" y="1"/>
                  </a:moveTo>
                  <a:cubicBezTo>
                    <a:pt x="326" y="1"/>
                    <a:pt x="1" y="317"/>
                    <a:pt x="1" y="719"/>
                  </a:cubicBezTo>
                  <a:lnTo>
                    <a:pt x="1" y="1197"/>
                  </a:lnTo>
                  <a:cubicBezTo>
                    <a:pt x="1" y="1746"/>
                    <a:pt x="450" y="2151"/>
                    <a:pt x="955" y="2151"/>
                  </a:cubicBezTo>
                  <a:cubicBezTo>
                    <a:pt x="1076" y="2151"/>
                    <a:pt x="1200" y="2128"/>
                    <a:pt x="1322" y="2078"/>
                  </a:cubicBezTo>
                  <a:cubicBezTo>
                    <a:pt x="958" y="1934"/>
                    <a:pt x="719" y="1580"/>
                    <a:pt x="719" y="1197"/>
                  </a:cubicBezTo>
                  <a:lnTo>
                    <a:pt x="719" y="719"/>
                  </a:lnTo>
                  <a:cubicBezTo>
                    <a:pt x="719" y="365"/>
                    <a:pt x="967" y="68"/>
                    <a:pt x="1322" y="11"/>
                  </a:cubicBezTo>
                  <a:cubicBezTo>
                    <a:pt x="1274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89"/>
            <p:cNvSpPr/>
            <p:nvPr/>
          </p:nvSpPr>
          <p:spPr>
            <a:xfrm>
              <a:off x="5892341" y="3013375"/>
              <a:ext cx="87971" cy="150811"/>
            </a:xfrm>
            <a:custGeom>
              <a:avLst/>
              <a:gdLst/>
              <a:ahLst/>
              <a:cxnLst/>
              <a:rect l="l" t="t" r="r" b="b"/>
              <a:pathLst>
                <a:path w="3350" h="5743" extrusionOk="0">
                  <a:moveTo>
                    <a:pt x="0" y="0"/>
                  </a:moveTo>
                  <a:lnTo>
                    <a:pt x="0" y="5742"/>
                  </a:lnTo>
                  <a:lnTo>
                    <a:pt x="3350" y="5742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89"/>
            <p:cNvSpPr/>
            <p:nvPr/>
          </p:nvSpPr>
          <p:spPr>
            <a:xfrm>
              <a:off x="5892341" y="3101320"/>
              <a:ext cx="87971" cy="62866"/>
            </a:xfrm>
            <a:custGeom>
              <a:avLst/>
              <a:gdLst/>
              <a:ahLst/>
              <a:cxnLst/>
              <a:rect l="l" t="t" r="r" b="b"/>
              <a:pathLst>
                <a:path w="3350" h="2394" extrusionOk="0">
                  <a:moveTo>
                    <a:pt x="0" y="1"/>
                  </a:moveTo>
                  <a:lnTo>
                    <a:pt x="0" y="2393"/>
                  </a:lnTo>
                  <a:lnTo>
                    <a:pt x="3350" y="2393"/>
                  </a:lnTo>
                  <a:lnTo>
                    <a:pt x="3350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89"/>
            <p:cNvSpPr/>
            <p:nvPr/>
          </p:nvSpPr>
          <p:spPr>
            <a:xfrm>
              <a:off x="5967734" y="308246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513"/>
                  </a:lnTo>
                  <a:cubicBezTo>
                    <a:pt x="10" y="1743"/>
                    <a:pt x="96" y="1972"/>
                    <a:pt x="239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7"/>
                    <a:pt x="1503" y="2355"/>
                    <a:pt x="1637" y="2212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4" y="1580"/>
                  </a:cubicBezTo>
                  <a:lnTo>
                    <a:pt x="1914" y="719"/>
                  </a:lnTo>
                  <a:cubicBezTo>
                    <a:pt x="1914" y="326"/>
                    <a:pt x="1598" y="1"/>
                    <a:pt x="1196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89"/>
            <p:cNvSpPr/>
            <p:nvPr/>
          </p:nvSpPr>
          <p:spPr>
            <a:xfrm>
              <a:off x="5967734" y="3082466"/>
              <a:ext cx="28413" cy="75419"/>
            </a:xfrm>
            <a:custGeom>
              <a:avLst/>
              <a:gdLst/>
              <a:ahLst/>
              <a:cxnLst/>
              <a:rect l="l" t="t" r="r" b="b"/>
              <a:pathLst>
                <a:path w="1082" h="2872" extrusionOk="0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513"/>
                  </a:lnTo>
                  <a:cubicBezTo>
                    <a:pt x="19" y="1743"/>
                    <a:pt x="96" y="1972"/>
                    <a:pt x="239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957" y="2872"/>
                  </a:lnTo>
                  <a:lnTo>
                    <a:pt x="957" y="2805"/>
                  </a:lnTo>
                  <a:cubicBezTo>
                    <a:pt x="967" y="2585"/>
                    <a:pt x="919" y="2365"/>
                    <a:pt x="842" y="2154"/>
                  </a:cubicBezTo>
                  <a:cubicBezTo>
                    <a:pt x="766" y="1953"/>
                    <a:pt x="727" y="1733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82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89"/>
            <p:cNvSpPr/>
            <p:nvPr/>
          </p:nvSpPr>
          <p:spPr>
            <a:xfrm>
              <a:off x="5967734" y="3082466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7" y="2154"/>
                  </a:cubicBezTo>
                  <a:cubicBezTo>
                    <a:pt x="1484" y="2154"/>
                    <a:pt x="1914" y="1733"/>
                    <a:pt x="1914" y="1197"/>
                  </a:cubicBezTo>
                  <a:lnTo>
                    <a:pt x="1914" y="719"/>
                  </a:lnTo>
                  <a:cubicBezTo>
                    <a:pt x="1914" y="326"/>
                    <a:pt x="1598" y="1"/>
                    <a:pt x="1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89"/>
            <p:cNvSpPr/>
            <p:nvPr/>
          </p:nvSpPr>
          <p:spPr>
            <a:xfrm>
              <a:off x="5967734" y="3082466"/>
              <a:ext cx="28177" cy="56328"/>
            </a:xfrm>
            <a:custGeom>
              <a:avLst/>
              <a:gdLst/>
              <a:ahLst/>
              <a:cxnLst/>
              <a:rect l="l" t="t" r="r" b="b"/>
              <a:pathLst>
                <a:path w="1073" h="2145" extrusionOk="0">
                  <a:moveTo>
                    <a:pt x="718" y="1"/>
                  </a:moveTo>
                  <a:cubicBezTo>
                    <a:pt x="316" y="1"/>
                    <a:pt x="0" y="326"/>
                    <a:pt x="0" y="719"/>
                  </a:cubicBezTo>
                  <a:lnTo>
                    <a:pt x="0" y="1197"/>
                  </a:lnTo>
                  <a:cubicBezTo>
                    <a:pt x="0" y="1676"/>
                    <a:pt x="354" y="2087"/>
                    <a:pt x="833" y="2145"/>
                  </a:cubicBezTo>
                  <a:cubicBezTo>
                    <a:pt x="766" y="1944"/>
                    <a:pt x="718" y="1724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89"/>
            <p:cNvSpPr/>
            <p:nvPr/>
          </p:nvSpPr>
          <p:spPr>
            <a:xfrm>
              <a:off x="5948879" y="3151582"/>
              <a:ext cx="87971" cy="100812"/>
            </a:xfrm>
            <a:custGeom>
              <a:avLst/>
              <a:gdLst/>
              <a:ahLst/>
              <a:cxnLst/>
              <a:rect l="l" t="t" r="r" b="b"/>
              <a:pathLst>
                <a:path w="3350" h="3839" extrusionOk="0">
                  <a:moveTo>
                    <a:pt x="1426" y="1"/>
                  </a:moveTo>
                  <a:cubicBezTo>
                    <a:pt x="1273" y="1"/>
                    <a:pt x="1130" y="29"/>
                    <a:pt x="986" y="87"/>
                  </a:cubicBezTo>
                  <a:lnTo>
                    <a:pt x="450" y="307"/>
                  </a:lnTo>
                  <a:cubicBezTo>
                    <a:pt x="182" y="412"/>
                    <a:pt x="0" y="680"/>
                    <a:pt x="0" y="967"/>
                  </a:cubicBezTo>
                  <a:lnTo>
                    <a:pt x="0" y="3599"/>
                  </a:lnTo>
                  <a:cubicBezTo>
                    <a:pt x="0" y="3733"/>
                    <a:pt x="106" y="3838"/>
                    <a:pt x="240" y="3838"/>
                  </a:cubicBezTo>
                  <a:lnTo>
                    <a:pt x="3111" y="3838"/>
                  </a:lnTo>
                  <a:cubicBezTo>
                    <a:pt x="3245" y="3838"/>
                    <a:pt x="3350" y="3733"/>
                    <a:pt x="3350" y="3599"/>
                  </a:cubicBezTo>
                  <a:lnTo>
                    <a:pt x="3350" y="967"/>
                  </a:lnTo>
                  <a:cubicBezTo>
                    <a:pt x="3350" y="680"/>
                    <a:pt x="3178" y="412"/>
                    <a:pt x="2900" y="307"/>
                  </a:cubicBezTo>
                  <a:lnTo>
                    <a:pt x="2374" y="87"/>
                  </a:lnTo>
                  <a:cubicBezTo>
                    <a:pt x="2230" y="29"/>
                    <a:pt x="2077" y="1"/>
                    <a:pt x="192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89"/>
            <p:cNvSpPr/>
            <p:nvPr/>
          </p:nvSpPr>
          <p:spPr>
            <a:xfrm>
              <a:off x="5948879" y="3165920"/>
              <a:ext cx="18881" cy="86474"/>
            </a:xfrm>
            <a:custGeom>
              <a:avLst/>
              <a:gdLst/>
              <a:ahLst/>
              <a:cxnLst/>
              <a:rect l="l" t="t" r="r" b="b"/>
              <a:pathLst>
                <a:path w="719" h="3293" extrusionOk="0">
                  <a:moveTo>
                    <a:pt x="144" y="0"/>
                  </a:moveTo>
                  <a:cubicBezTo>
                    <a:pt x="48" y="125"/>
                    <a:pt x="0" y="268"/>
                    <a:pt x="0" y="421"/>
                  </a:cubicBezTo>
                  <a:lnTo>
                    <a:pt x="0" y="3053"/>
                  </a:lnTo>
                  <a:cubicBezTo>
                    <a:pt x="0" y="3187"/>
                    <a:pt x="106" y="3292"/>
                    <a:pt x="240" y="3292"/>
                  </a:cubicBezTo>
                  <a:lnTo>
                    <a:pt x="718" y="3292"/>
                  </a:lnTo>
                  <a:lnTo>
                    <a:pt x="718" y="670"/>
                  </a:lnTo>
                  <a:cubicBezTo>
                    <a:pt x="718" y="527"/>
                    <a:pt x="651" y="383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89"/>
            <p:cNvSpPr/>
            <p:nvPr/>
          </p:nvSpPr>
          <p:spPr>
            <a:xfrm>
              <a:off x="6017995" y="3165920"/>
              <a:ext cx="18855" cy="86474"/>
            </a:xfrm>
            <a:custGeom>
              <a:avLst/>
              <a:gdLst/>
              <a:ahLst/>
              <a:cxnLst/>
              <a:rect l="l" t="t" r="r" b="b"/>
              <a:pathLst>
                <a:path w="718" h="3293" extrusionOk="0">
                  <a:moveTo>
                    <a:pt x="584" y="0"/>
                  </a:moveTo>
                  <a:lnTo>
                    <a:pt x="192" y="287"/>
                  </a:lnTo>
                  <a:cubicBezTo>
                    <a:pt x="77" y="383"/>
                    <a:pt x="0" y="527"/>
                    <a:pt x="0" y="670"/>
                  </a:cubicBezTo>
                  <a:lnTo>
                    <a:pt x="0" y="3292"/>
                  </a:lnTo>
                  <a:lnTo>
                    <a:pt x="479" y="3292"/>
                  </a:lnTo>
                  <a:cubicBezTo>
                    <a:pt x="613" y="3292"/>
                    <a:pt x="718" y="3187"/>
                    <a:pt x="718" y="3053"/>
                  </a:cubicBezTo>
                  <a:lnTo>
                    <a:pt x="718" y="421"/>
                  </a:lnTo>
                  <a:cubicBezTo>
                    <a:pt x="718" y="268"/>
                    <a:pt x="670" y="125"/>
                    <a:pt x="58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89"/>
            <p:cNvSpPr/>
            <p:nvPr/>
          </p:nvSpPr>
          <p:spPr>
            <a:xfrm>
              <a:off x="5854632" y="308246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1"/>
                  </a:moveTo>
                  <a:cubicBezTo>
                    <a:pt x="326" y="1"/>
                    <a:pt x="1" y="326"/>
                    <a:pt x="1" y="719"/>
                  </a:cubicBezTo>
                  <a:lnTo>
                    <a:pt x="1" y="1513"/>
                  </a:lnTo>
                  <a:cubicBezTo>
                    <a:pt x="10" y="1743"/>
                    <a:pt x="96" y="1972"/>
                    <a:pt x="240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7"/>
                    <a:pt x="1503" y="2355"/>
                    <a:pt x="1627" y="2212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9"/>
                  </a:lnTo>
                  <a:cubicBezTo>
                    <a:pt x="1915" y="326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89"/>
            <p:cNvSpPr/>
            <p:nvPr/>
          </p:nvSpPr>
          <p:spPr>
            <a:xfrm>
              <a:off x="5854632" y="3082466"/>
              <a:ext cx="28177" cy="75419"/>
            </a:xfrm>
            <a:custGeom>
              <a:avLst/>
              <a:gdLst/>
              <a:ahLst/>
              <a:cxnLst/>
              <a:rect l="l" t="t" r="r" b="b"/>
              <a:pathLst>
                <a:path w="1073" h="2872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513"/>
                  </a:lnTo>
                  <a:cubicBezTo>
                    <a:pt x="10" y="1743"/>
                    <a:pt x="96" y="1972"/>
                    <a:pt x="240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958" y="2872"/>
                  </a:lnTo>
                  <a:lnTo>
                    <a:pt x="958" y="2805"/>
                  </a:lnTo>
                  <a:cubicBezTo>
                    <a:pt x="958" y="2585"/>
                    <a:pt x="919" y="2365"/>
                    <a:pt x="833" y="2154"/>
                  </a:cubicBezTo>
                  <a:cubicBezTo>
                    <a:pt x="757" y="1953"/>
                    <a:pt x="718" y="1733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72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89"/>
            <p:cNvSpPr/>
            <p:nvPr/>
          </p:nvSpPr>
          <p:spPr>
            <a:xfrm>
              <a:off x="5854632" y="3082466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197"/>
                  </a:lnTo>
                  <a:cubicBezTo>
                    <a:pt x="1" y="1733"/>
                    <a:pt x="431" y="2154"/>
                    <a:pt x="958" y="2154"/>
                  </a:cubicBezTo>
                  <a:cubicBezTo>
                    <a:pt x="1484" y="2154"/>
                    <a:pt x="1915" y="1733"/>
                    <a:pt x="1915" y="1197"/>
                  </a:cubicBezTo>
                  <a:lnTo>
                    <a:pt x="1915" y="719"/>
                  </a:lnTo>
                  <a:cubicBezTo>
                    <a:pt x="1915" y="326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89"/>
            <p:cNvSpPr/>
            <p:nvPr/>
          </p:nvSpPr>
          <p:spPr>
            <a:xfrm>
              <a:off x="5854632" y="3082466"/>
              <a:ext cx="28177" cy="56328"/>
            </a:xfrm>
            <a:custGeom>
              <a:avLst/>
              <a:gdLst/>
              <a:ahLst/>
              <a:cxnLst/>
              <a:rect l="l" t="t" r="r" b="b"/>
              <a:pathLst>
                <a:path w="1073" h="2145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197"/>
                  </a:lnTo>
                  <a:cubicBezTo>
                    <a:pt x="1" y="1676"/>
                    <a:pt x="355" y="2087"/>
                    <a:pt x="833" y="2145"/>
                  </a:cubicBezTo>
                  <a:cubicBezTo>
                    <a:pt x="757" y="1944"/>
                    <a:pt x="718" y="1724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71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89"/>
            <p:cNvSpPr/>
            <p:nvPr/>
          </p:nvSpPr>
          <p:spPr>
            <a:xfrm>
              <a:off x="5835777" y="3151582"/>
              <a:ext cx="87997" cy="100812"/>
            </a:xfrm>
            <a:custGeom>
              <a:avLst/>
              <a:gdLst/>
              <a:ahLst/>
              <a:cxnLst/>
              <a:rect l="l" t="t" r="r" b="b"/>
              <a:pathLst>
                <a:path w="3351" h="3839" extrusionOk="0">
                  <a:moveTo>
                    <a:pt x="1427" y="1"/>
                  </a:moveTo>
                  <a:cubicBezTo>
                    <a:pt x="1274" y="1"/>
                    <a:pt x="1120" y="29"/>
                    <a:pt x="986" y="87"/>
                  </a:cubicBezTo>
                  <a:lnTo>
                    <a:pt x="451" y="307"/>
                  </a:lnTo>
                  <a:cubicBezTo>
                    <a:pt x="183" y="412"/>
                    <a:pt x="1" y="680"/>
                    <a:pt x="1" y="967"/>
                  </a:cubicBezTo>
                  <a:lnTo>
                    <a:pt x="1" y="3599"/>
                  </a:lnTo>
                  <a:cubicBezTo>
                    <a:pt x="1" y="3733"/>
                    <a:pt x="106" y="3838"/>
                    <a:pt x="240" y="3838"/>
                  </a:cubicBezTo>
                  <a:lnTo>
                    <a:pt x="3111" y="3838"/>
                  </a:lnTo>
                  <a:cubicBezTo>
                    <a:pt x="3245" y="3838"/>
                    <a:pt x="3350" y="3733"/>
                    <a:pt x="3350" y="3599"/>
                  </a:cubicBezTo>
                  <a:lnTo>
                    <a:pt x="3350" y="967"/>
                  </a:lnTo>
                  <a:cubicBezTo>
                    <a:pt x="3350" y="680"/>
                    <a:pt x="3169" y="412"/>
                    <a:pt x="2901" y="307"/>
                  </a:cubicBezTo>
                  <a:lnTo>
                    <a:pt x="2365" y="87"/>
                  </a:lnTo>
                  <a:cubicBezTo>
                    <a:pt x="2231" y="29"/>
                    <a:pt x="2078" y="1"/>
                    <a:pt x="192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89"/>
            <p:cNvSpPr/>
            <p:nvPr/>
          </p:nvSpPr>
          <p:spPr>
            <a:xfrm>
              <a:off x="5835777" y="3165920"/>
              <a:ext cx="18881" cy="86474"/>
            </a:xfrm>
            <a:custGeom>
              <a:avLst/>
              <a:gdLst/>
              <a:ahLst/>
              <a:cxnLst/>
              <a:rect l="l" t="t" r="r" b="b"/>
              <a:pathLst>
                <a:path w="719" h="3293" extrusionOk="0">
                  <a:moveTo>
                    <a:pt x="144" y="0"/>
                  </a:moveTo>
                  <a:cubicBezTo>
                    <a:pt x="49" y="125"/>
                    <a:pt x="1" y="268"/>
                    <a:pt x="1" y="421"/>
                  </a:cubicBezTo>
                  <a:lnTo>
                    <a:pt x="1" y="3053"/>
                  </a:lnTo>
                  <a:cubicBezTo>
                    <a:pt x="1" y="3187"/>
                    <a:pt x="106" y="3292"/>
                    <a:pt x="240" y="3292"/>
                  </a:cubicBezTo>
                  <a:lnTo>
                    <a:pt x="719" y="3292"/>
                  </a:lnTo>
                  <a:lnTo>
                    <a:pt x="719" y="670"/>
                  </a:lnTo>
                  <a:cubicBezTo>
                    <a:pt x="719" y="527"/>
                    <a:pt x="642" y="383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89"/>
            <p:cNvSpPr/>
            <p:nvPr/>
          </p:nvSpPr>
          <p:spPr>
            <a:xfrm>
              <a:off x="5904893" y="3165920"/>
              <a:ext cx="18881" cy="86474"/>
            </a:xfrm>
            <a:custGeom>
              <a:avLst/>
              <a:gdLst/>
              <a:ahLst/>
              <a:cxnLst/>
              <a:rect l="l" t="t" r="r" b="b"/>
              <a:pathLst>
                <a:path w="719" h="3293" extrusionOk="0">
                  <a:moveTo>
                    <a:pt x="575" y="0"/>
                  </a:moveTo>
                  <a:lnTo>
                    <a:pt x="192" y="287"/>
                  </a:lnTo>
                  <a:cubicBezTo>
                    <a:pt x="68" y="383"/>
                    <a:pt x="1" y="527"/>
                    <a:pt x="1" y="670"/>
                  </a:cubicBezTo>
                  <a:lnTo>
                    <a:pt x="1" y="3292"/>
                  </a:lnTo>
                  <a:lnTo>
                    <a:pt x="479" y="3292"/>
                  </a:lnTo>
                  <a:cubicBezTo>
                    <a:pt x="613" y="3292"/>
                    <a:pt x="718" y="3187"/>
                    <a:pt x="718" y="3053"/>
                  </a:cubicBezTo>
                  <a:lnTo>
                    <a:pt x="718" y="421"/>
                  </a:lnTo>
                  <a:cubicBezTo>
                    <a:pt x="718" y="268"/>
                    <a:pt x="671" y="125"/>
                    <a:pt x="575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89"/>
            <p:cNvSpPr/>
            <p:nvPr/>
          </p:nvSpPr>
          <p:spPr>
            <a:xfrm>
              <a:off x="6024271" y="314530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20" y="1742"/>
                    <a:pt x="96" y="1972"/>
                    <a:pt x="240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37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89"/>
            <p:cNvSpPr/>
            <p:nvPr/>
          </p:nvSpPr>
          <p:spPr>
            <a:xfrm>
              <a:off x="6024271" y="3145306"/>
              <a:ext cx="28413" cy="75681"/>
            </a:xfrm>
            <a:custGeom>
              <a:avLst/>
              <a:gdLst/>
              <a:ahLst/>
              <a:cxnLst/>
              <a:rect l="l" t="t" r="r" b="b"/>
              <a:pathLst>
                <a:path w="1082" h="2882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20" y="1752"/>
                    <a:pt x="96" y="1972"/>
                    <a:pt x="240" y="2163"/>
                  </a:cubicBezTo>
                  <a:cubicBezTo>
                    <a:pt x="402" y="2336"/>
                    <a:pt x="479" y="2565"/>
                    <a:pt x="479" y="2805"/>
                  </a:cubicBezTo>
                  <a:lnTo>
                    <a:pt x="479" y="2881"/>
                  </a:lnTo>
                  <a:lnTo>
                    <a:pt x="958" y="2881"/>
                  </a:lnTo>
                  <a:lnTo>
                    <a:pt x="958" y="2805"/>
                  </a:lnTo>
                  <a:cubicBezTo>
                    <a:pt x="967" y="2584"/>
                    <a:pt x="919" y="2364"/>
                    <a:pt x="843" y="2163"/>
                  </a:cubicBezTo>
                  <a:cubicBezTo>
                    <a:pt x="766" y="1953"/>
                    <a:pt x="728" y="1733"/>
                    <a:pt x="718" y="1513"/>
                  </a:cubicBezTo>
                  <a:lnTo>
                    <a:pt x="718" y="718"/>
                  </a:lnTo>
                  <a:cubicBezTo>
                    <a:pt x="718" y="326"/>
                    <a:pt x="881" y="0"/>
                    <a:pt x="108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89"/>
            <p:cNvSpPr/>
            <p:nvPr/>
          </p:nvSpPr>
          <p:spPr>
            <a:xfrm>
              <a:off x="6024271" y="3145306"/>
              <a:ext cx="50288" cy="56564"/>
            </a:xfrm>
            <a:custGeom>
              <a:avLst/>
              <a:gdLst/>
              <a:ahLst/>
              <a:cxnLst/>
              <a:rect l="l" t="t" r="r" b="b"/>
              <a:pathLst>
                <a:path w="1915" h="2154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8" y="2154"/>
                  </a:cubicBezTo>
                  <a:cubicBezTo>
                    <a:pt x="1493" y="2154"/>
                    <a:pt x="1915" y="1733"/>
                    <a:pt x="1915" y="1197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89"/>
            <p:cNvSpPr/>
            <p:nvPr/>
          </p:nvSpPr>
          <p:spPr>
            <a:xfrm>
              <a:off x="6024271" y="3145568"/>
              <a:ext cx="28177" cy="56065"/>
            </a:xfrm>
            <a:custGeom>
              <a:avLst/>
              <a:gdLst/>
              <a:ahLst/>
              <a:cxnLst/>
              <a:rect l="l" t="t" r="r" b="b"/>
              <a:pathLst>
                <a:path w="1073" h="2135" extrusionOk="0">
                  <a:moveTo>
                    <a:pt x="718" y="0"/>
                  </a:moveTo>
                  <a:cubicBezTo>
                    <a:pt x="316" y="0"/>
                    <a:pt x="0" y="316"/>
                    <a:pt x="0" y="718"/>
                  </a:cubicBezTo>
                  <a:lnTo>
                    <a:pt x="0" y="1196"/>
                  </a:lnTo>
                  <a:cubicBezTo>
                    <a:pt x="0" y="1675"/>
                    <a:pt x="364" y="2077"/>
                    <a:pt x="833" y="2134"/>
                  </a:cubicBezTo>
                  <a:cubicBezTo>
                    <a:pt x="766" y="1933"/>
                    <a:pt x="718" y="1723"/>
                    <a:pt x="718" y="1503"/>
                  </a:cubicBezTo>
                  <a:lnTo>
                    <a:pt x="718" y="718"/>
                  </a:lnTo>
                  <a:cubicBezTo>
                    <a:pt x="718" y="316"/>
                    <a:pt x="881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89"/>
            <p:cNvSpPr/>
            <p:nvPr/>
          </p:nvSpPr>
          <p:spPr>
            <a:xfrm>
              <a:off x="6005417" y="3214422"/>
              <a:ext cx="87997" cy="63103"/>
            </a:xfrm>
            <a:custGeom>
              <a:avLst/>
              <a:gdLst/>
              <a:ahLst/>
              <a:cxnLst/>
              <a:rect l="l" t="t" r="r" b="b"/>
              <a:pathLst>
                <a:path w="3351" h="2403" extrusionOk="0">
                  <a:moveTo>
                    <a:pt x="1436" y="0"/>
                  </a:moveTo>
                  <a:cubicBezTo>
                    <a:pt x="1283" y="10"/>
                    <a:pt x="1130" y="39"/>
                    <a:pt x="986" y="96"/>
                  </a:cubicBezTo>
                  <a:lnTo>
                    <a:pt x="460" y="307"/>
                  </a:lnTo>
                  <a:cubicBezTo>
                    <a:pt x="183" y="412"/>
                    <a:pt x="1" y="680"/>
                    <a:pt x="1" y="967"/>
                  </a:cubicBezTo>
                  <a:lnTo>
                    <a:pt x="1" y="2163"/>
                  </a:lnTo>
                  <a:cubicBezTo>
                    <a:pt x="1" y="2288"/>
                    <a:pt x="116" y="2402"/>
                    <a:pt x="240" y="2402"/>
                  </a:cubicBezTo>
                  <a:lnTo>
                    <a:pt x="3111" y="2402"/>
                  </a:lnTo>
                  <a:cubicBezTo>
                    <a:pt x="3245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78" y="412"/>
                    <a:pt x="2901" y="307"/>
                  </a:cubicBezTo>
                  <a:lnTo>
                    <a:pt x="2374" y="96"/>
                  </a:lnTo>
                  <a:cubicBezTo>
                    <a:pt x="2231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89"/>
            <p:cNvSpPr/>
            <p:nvPr/>
          </p:nvSpPr>
          <p:spPr>
            <a:xfrm>
              <a:off x="6005417" y="3228996"/>
              <a:ext cx="18881" cy="48528"/>
            </a:xfrm>
            <a:custGeom>
              <a:avLst/>
              <a:gdLst/>
              <a:ahLst/>
              <a:cxnLst/>
              <a:rect l="l" t="t" r="r" b="b"/>
              <a:pathLst>
                <a:path w="719" h="1848" extrusionOk="0">
                  <a:moveTo>
                    <a:pt x="144" y="0"/>
                  </a:moveTo>
                  <a:cubicBezTo>
                    <a:pt x="49" y="125"/>
                    <a:pt x="1" y="268"/>
                    <a:pt x="1" y="421"/>
                  </a:cubicBezTo>
                  <a:lnTo>
                    <a:pt x="1" y="1608"/>
                  </a:lnTo>
                  <a:cubicBezTo>
                    <a:pt x="1" y="1742"/>
                    <a:pt x="106" y="1847"/>
                    <a:pt x="240" y="1847"/>
                  </a:cubicBezTo>
                  <a:lnTo>
                    <a:pt x="718" y="1847"/>
                  </a:lnTo>
                  <a:lnTo>
                    <a:pt x="718" y="670"/>
                  </a:lnTo>
                  <a:cubicBezTo>
                    <a:pt x="718" y="517"/>
                    <a:pt x="651" y="374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89"/>
            <p:cNvSpPr/>
            <p:nvPr/>
          </p:nvSpPr>
          <p:spPr>
            <a:xfrm>
              <a:off x="6074796" y="3228996"/>
              <a:ext cx="18855" cy="48528"/>
            </a:xfrm>
            <a:custGeom>
              <a:avLst/>
              <a:gdLst/>
              <a:ahLst/>
              <a:cxnLst/>
              <a:rect l="l" t="t" r="r" b="b"/>
              <a:pathLst>
                <a:path w="718" h="1848" extrusionOk="0">
                  <a:moveTo>
                    <a:pt x="574" y="0"/>
                  </a:moveTo>
                  <a:lnTo>
                    <a:pt x="192" y="287"/>
                  </a:lnTo>
                  <a:cubicBezTo>
                    <a:pt x="67" y="374"/>
                    <a:pt x="0" y="517"/>
                    <a:pt x="0" y="670"/>
                  </a:cubicBezTo>
                  <a:lnTo>
                    <a:pt x="0" y="1847"/>
                  </a:lnTo>
                  <a:lnTo>
                    <a:pt x="479" y="1847"/>
                  </a:lnTo>
                  <a:cubicBezTo>
                    <a:pt x="603" y="1847"/>
                    <a:pt x="718" y="1742"/>
                    <a:pt x="718" y="1608"/>
                  </a:cubicBezTo>
                  <a:lnTo>
                    <a:pt x="718" y="421"/>
                  </a:lnTo>
                  <a:cubicBezTo>
                    <a:pt x="708" y="268"/>
                    <a:pt x="660" y="125"/>
                    <a:pt x="574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89"/>
            <p:cNvSpPr/>
            <p:nvPr/>
          </p:nvSpPr>
          <p:spPr>
            <a:xfrm>
              <a:off x="5911170" y="314530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513"/>
                  </a:lnTo>
                  <a:cubicBezTo>
                    <a:pt x="10" y="1742"/>
                    <a:pt x="97" y="1972"/>
                    <a:pt x="240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28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89"/>
            <p:cNvSpPr/>
            <p:nvPr/>
          </p:nvSpPr>
          <p:spPr>
            <a:xfrm>
              <a:off x="5911170" y="3145306"/>
              <a:ext cx="28440" cy="75681"/>
            </a:xfrm>
            <a:custGeom>
              <a:avLst/>
              <a:gdLst/>
              <a:ahLst/>
              <a:cxnLst/>
              <a:rect l="l" t="t" r="r" b="b"/>
              <a:pathLst>
                <a:path w="1083" h="2882" extrusionOk="0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513"/>
                  </a:lnTo>
                  <a:cubicBezTo>
                    <a:pt x="10" y="1752"/>
                    <a:pt x="97" y="1972"/>
                    <a:pt x="240" y="2163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81"/>
                  </a:lnTo>
                  <a:lnTo>
                    <a:pt x="958" y="2881"/>
                  </a:lnTo>
                  <a:lnTo>
                    <a:pt x="958" y="2805"/>
                  </a:lnTo>
                  <a:cubicBezTo>
                    <a:pt x="958" y="2584"/>
                    <a:pt x="920" y="2364"/>
                    <a:pt x="843" y="2163"/>
                  </a:cubicBezTo>
                  <a:cubicBezTo>
                    <a:pt x="766" y="1953"/>
                    <a:pt x="719" y="1733"/>
                    <a:pt x="719" y="1513"/>
                  </a:cubicBezTo>
                  <a:lnTo>
                    <a:pt x="719" y="718"/>
                  </a:lnTo>
                  <a:cubicBezTo>
                    <a:pt x="719" y="326"/>
                    <a:pt x="881" y="0"/>
                    <a:pt x="108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7" name="Google Shape;13777;p89"/>
            <p:cNvSpPr/>
            <p:nvPr/>
          </p:nvSpPr>
          <p:spPr>
            <a:xfrm>
              <a:off x="5911170" y="3145306"/>
              <a:ext cx="50288" cy="56564"/>
            </a:xfrm>
            <a:custGeom>
              <a:avLst/>
              <a:gdLst/>
              <a:ahLst/>
              <a:cxnLst/>
              <a:rect l="l" t="t" r="r" b="b"/>
              <a:pathLst>
                <a:path w="1915" h="2154" extrusionOk="0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197"/>
                  </a:lnTo>
                  <a:cubicBezTo>
                    <a:pt x="1" y="1733"/>
                    <a:pt x="432" y="2154"/>
                    <a:pt x="958" y="2154"/>
                  </a:cubicBezTo>
                  <a:cubicBezTo>
                    <a:pt x="1484" y="2154"/>
                    <a:pt x="1915" y="1733"/>
                    <a:pt x="1915" y="1197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8" name="Google Shape;13778;p89"/>
            <p:cNvSpPr/>
            <p:nvPr/>
          </p:nvSpPr>
          <p:spPr>
            <a:xfrm>
              <a:off x="5911170" y="3145568"/>
              <a:ext cx="28177" cy="56065"/>
            </a:xfrm>
            <a:custGeom>
              <a:avLst/>
              <a:gdLst/>
              <a:ahLst/>
              <a:cxnLst/>
              <a:rect l="l" t="t" r="r" b="b"/>
              <a:pathLst>
                <a:path w="1073" h="2135" extrusionOk="0">
                  <a:moveTo>
                    <a:pt x="719" y="0"/>
                  </a:moveTo>
                  <a:cubicBezTo>
                    <a:pt x="317" y="0"/>
                    <a:pt x="1" y="316"/>
                    <a:pt x="1" y="718"/>
                  </a:cubicBezTo>
                  <a:lnTo>
                    <a:pt x="1" y="1196"/>
                  </a:lnTo>
                  <a:cubicBezTo>
                    <a:pt x="1" y="1675"/>
                    <a:pt x="355" y="2077"/>
                    <a:pt x="833" y="2134"/>
                  </a:cubicBezTo>
                  <a:cubicBezTo>
                    <a:pt x="757" y="1933"/>
                    <a:pt x="719" y="1723"/>
                    <a:pt x="719" y="1503"/>
                  </a:cubicBezTo>
                  <a:lnTo>
                    <a:pt x="719" y="718"/>
                  </a:lnTo>
                  <a:cubicBezTo>
                    <a:pt x="719" y="316"/>
                    <a:pt x="872" y="0"/>
                    <a:pt x="1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9" name="Google Shape;13779;p89"/>
            <p:cNvSpPr/>
            <p:nvPr/>
          </p:nvSpPr>
          <p:spPr>
            <a:xfrm>
              <a:off x="5892341" y="3214422"/>
              <a:ext cx="87971" cy="63103"/>
            </a:xfrm>
            <a:custGeom>
              <a:avLst/>
              <a:gdLst/>
              <a:ahLst/>
              <a:cxnLst/>
              <a:rect l="l" t="t" r="r" b="b"/>
              <a:pathLst>
                <a:path w="3350" h="2403" extrusionOk="0">
                  <a:moveTo>
                    <a:pt x="1426" y="0"/>
                  </a:moveTo>
                  <a:cubicBezTo>
                    <a:pt x="1273" y="10"/>
                    <a:pt x="1120" y="39"/>
                    <a:pt x="986" y="96"/>
                  </a:cubicBezTo>
                  <a:lnTo>
                    <a:pt x="459" y="307"/>
                  </a:lnTo>
                  <a:cubicBezTo>
                    <a:pt x="182" y="412"/>
                    <a:pt x="0" y="680"/>
                    <a:pt x="0" y="967"/>
                  </a:cubicBezTo>
                  <a:lnTo>
                    <a:pt x="0" y="2163"/>
                  </a:lnTo>
                  <a:cubicBezTo>
                    <a:pt x="0" y="2288"/>
                    <a:pt x="115" y="2402"/>
                    <a:pt x="239" y="2402"/>
                  </a:cubicBezTo>
                  <a:lnTo>
                    <a:pt x="3110" y="2402"/>
                  </a:lnTo>
                  <a:cubicBezTo>
                    <a:pt x="3244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77" y="412"/>
                    <a:pt x="2900" y="307"/>
                  </a:cubicBezTo>
                  <a:lnTo>
                    <a:pt x="2373" y="96"/>
                  </a:lnTo>
                  <a:cubicBezTo>
                    <a:pt x="2230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0" name="Google Shape;13780;p89"/>
            <p:cNvSpPr/>
            <p:nvPr/>
          </p:nvSpPr>
          <p:spPr>
            <a:xfrm>
              <a:off x="5892341" y="3228996"/>
              <a:ext cx="18855" cy="48528"/>
            </a:xfrm>
            <a:custGeom>
              <a:avLst/>
              <a:gdLst/>
              <a:ahLst/>
              <a:cxnLst/>
              <a:rect l="l" t="t" r="r" b="b"/>
              <a:pathLst>
                <a:path w="718" h="1848" extrusionOk="0">
                  <a:moveTo>
                    <a:pt x="144" y="0"/>
                  </a:moveTo>
                  <a:cubicBezTo>
                    <a:pt x="48" y="125"/>
                    <a:pt x="0" y="268"/>
                    <a:pt x="0" y="421"/>
                  </a:cubicBezTo>
                  <a:lnTo>
                    <a:pt x="0" y="1608"/>
                  </a:lnTo>
                  <a:cubicBezTo>
                    <a:pt x="0" y="1742"/>
                    <a:pt x="105" y="1847"/>
                    <a:pt x="239" y="1847"/>
                  </a:cubicBezTo>
                  <a:lnTo>
                    <a:pt x="718" y="1847"/>
                  </a:lnTo>
                  <a:lnTo>
                    <a:pt x="718" y="670"/>
                  </a:lnTo>
                  <a:cubicBezTo>
                    <a:pt x="718" y="517"/>
                    <a:pt x="651" y="374"/>
                    <a:pt x="526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1" name="Google Shape;13781;p89"/>
            <p:cNvSpPr/>
            <p:nvPr/>
          </p:nvSpPr>
          <p:spPr>
            <a:xfrm>
              <a:off x="5961431" y="3228996"/>
              <a:ext cx="18881" cy="48528"/>
            </a:xfrm>
            <a:custGeom>
              <a:avLst/>
              <a:gdLst/>
              <a:ahLst/>
              <a:cxnLst/>
              <a:rect l="l" t="t" r="r" b="b"/>
              <a:pathLst>
                <a:path w="719" h="1848" extrusionOk="0">
                  <a:moveTo>
                    <a:pt x="585" y="0"/>
                  </a:moveTo>
                  <a:lnTo>
                    <a:pt x="192" y="287"/>
                  </a:lnTo>
                  <a:cubicBezTo>
                    <a:pt x="77" y="374"/>
                    <a:pt x="1" y="517"/>
                    <a:pt x="1" y="670"/>
                  </a:cubicBezTo>
                  <a:lnTo>
                    <a:pt x="1" y="1847"/>
                  </a:lnTo>
                  <a:lnTo>
                    <a:pt x="479" y="1847"/>
                  </a:lnTo>
                  <a:cubicBezTo>
                    <a:pt x="613" y="1847"/>
                    <a:pt x="719" y="1742"/>
                    <a:pt x="719" y="1608"/>
                  </a:cubicBezTo>
                  <a:lnTo>
                    <a:pt x="719" y="421"/>
                  </a:lnTo>
                  <a:cubicBezTo>
                    <a:pt x="719" y="268"/>
                    <a:pt x="671" y="125"/>
                    <a:pt x="585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89"/>
            <p:cNvSpPr/>
            <p:nvPr/>
          </p:nvSpPr>
          <p:spPr>
            <a:xfrm>
              <a:off x="5798094" y="314530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0"/>
                  </a:moveTo>
                  <a:cubicBezTo>
                    <a:pt x="31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10" y="1742"/>
                    <a:pt x="96" y="1972"/>
                    <a:pt x="239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27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4" y="1580"/>
                  </a:cubicBezTo>
                  <a:lnTo>
                    <a:pt x="1914" y="718"/>
                  </a:lnTo>
                  <a:cubicBezTo>
                    <a:pt x="1914" y="326"/>
                    <a:pt x="1589" y="0"/>
                    <a:pt x="11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3" name="Google Shape;13783;p89"/>
            <p:cNvSpPr/>
            <p:nvPr/>
          </p:nvSpPr>
          <p:spPr>
            <a:xfrm>
              <a:off x="5798094" y="3145306"/>
              <a:ext cx="50288" cy="56564"/>
            </a:xfrm>
            <a:custGeom>
              <a:avLst/>
              <a:gdLst/>
              <a:ahLst/>
              <a:cxnLst/>
              <a:rect l="l" t="t" r="r" b="b"/>
              <a:pathLst>
                <a:path w="1915" h="2154" extrusionOk="0">
                  <a:moveTo>
                    <a:pt x="718" y="0"/>
                  </a:moveTo>
                  <a:cubicBezTo>
                    <a:pt x="316" y="0"/>
                    <a:pt x="0" y="326"/>
                    <a:pt x="0" y="718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7" y="2154"/>
                  </a:cubicBezTo>
                  <a:cubicBezTo>
                    <a:pt x="1484" y="2154"/>
                    <a:pt x="1914" y="1733"/>
                    <a:pt x="1914" y="1197"/>
                  </a:cubicBezTo>
                  <a:lnTo>
                    <a:pt x="1914" y="718"/>
                  </a:lnTo>
                  <a:cubicBezTo>
                    <a:pt x="1914" y="326"/>
                    <a:pt x="1589" y="0"/>
                    <a:pt x="1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4" name="Google Shape;13784;p89"/>
            <p:cNvSpPr/>
            <p:nvPr/>
          </p:nvSpPr>
          <p:spPr>
            <a:xfrm>
              <a:off x="5779239" y="3214422"/>
              <a:ext cx="87997" cy="63103"/>
            </a:xfrm>
            <a:custGeom>
              <a:avLst/>
              <a:gdLst/>
              <a:ahLst/>
              <a:cxnLst/>
              <a:rect l="l" t="t" r="r" b="b"/>
              <a:pathLst>
                <a:path w="3351" h="2403" extrusionOk="0">
                  <a:moveTo>
                    <a:pt x="1426" y="0"/>
                  </a:moveTo>
                  <a:cubicBezTo>
                    <a:pt x="1273" y="10"/>
                    <a:pt x="1120" y="39"/>
                    <a:pt x="977" y="96"/>
                  </a:cubicBezTo>
                  <a:lnTo>
                    <a:pt x="450" y="307"/>
                  </a:lnTo>
                  <a:cubicBezTo>
                    <a:pt x="173" y="412"/>
                    <a:pt x="0" y="680"/>
                    <a:pt x="0" y="967"/>
                  </a:cubicBezTo>
                  <a:lnTo>
                    <a:pt x="0" y="2163"/>
                  </a:lnTo>
                  <a:cubicBezTo>
                    <a:pt x="0" y="2288"/>
                    <a:pt x="106" y="2402"/>
                    <a:pt x="240" y="2402"/>
                  </a:cubicBezTo>
                  <a:lnTo>
                    <a:pt x="3111" y="2402"/>
                  </a:lnTo>
                  <a:cubicBezTo>
                    <a:pt x="3245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68" y="412"/>
                    <a:pt x="2900" y="307"/>
                  </a:cubicBezTo>
                  <a:lnTo>
                    <a:pt x="2364" y="96"/>
                  </a:lnTo>
                  <a:cubicBezTo>
                    <a:pt x="2221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89"/>
            <p:cNvSpPr/>
            <p:nvPr/>
          </p:nvSpPr>
          <p:spPr>
            <a:xfrm>
              <a:off x="5848356" y="3228996"/>
              <a:ext cx="18881" cy="48528"/>
            </a:xfrm>
            <a:custGeom>
              <a:avLst/>
              <a:gdLst/>
              <a:ahLst/>
              <a:cxnLst/>
              <a:rect l="l" t="t" r="r" b="b"/>
              <a:pathLst>
                <a:path w="719" h="1848" extrusionOk="0">
                  <a:moveTo>
                    <a:pt x="574" y="0"/>
                  </a:moveTo>
                  <a:lnTo>
                    <a:pt x="192" y="287"/>
                  </a:lnTo>
                  <a:cubicBezTo>
                    <a:pt x="67" y="374"/>
                    <a:pt x="0" y="517"/>
                    <a:pt x="0" y="670"/>
                  </a:cubicBezTo>
                  <a:lnTo>
                    <a:pt x="0" y="1847"/>
                  </a:lnTo>
                  <a:lnTo>
                    <a:pt x="479" y="1847"/>
                  </a:lnTo>
                  <a:cubicBezTo>
                    <a:pt x="613" y="1847"/>
                    <a:pt x="718" y="1742"/>
                    <a:pt x="718" y="1608"/>
                  </a:cubicBezTo>
                  <a:lnTo>
                    <a:pt x="718" y="421"/>
                  </a:lnTo>
                  <a:cubicBezTo>
                    <a:pt x="718" y="268"/>
                    <a:pt x="670" y="125"/>
                    <a:pt x="574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6" name="Google Shape;13786;p89"/>
            <p:cNvSpPr/>
            <p:nvPr/>
          </p:nvSpPr>
          <p:spPr>
            <a:xfrm>
              <a:off x="5875482" y="2994521"/>
              <a:ext cx="121925" cy="25157"/>
            </a:xfrm>
            <a:custGeom>
              <a:avLst/>
              <a:gdLst/>
              <a:ahLst/>
              <a:cxnLst/>
              <a:rect l="l" t="t" r="r" b="b"/>
              <a:pathLst>
                <a:path w="4643" h="958" extrusionOk="0">
                  <a:moveTo>
                    <a:pt x="240" y="0"/>
                  </a:moveTo>
                  <a:cubicBezTo>
                    <a:pt x="97" y="0"/>
                    <a:pt x="1" y="153"/>
                    <a:pt x="68" y="278"/>
                  </a:cubicBezTo>
                  <a:lnTo>
                    <a:pt x="336" y="823"/>
                  </a:lnTo>
                  <a:cubicBezTo>
                    <a:pt x="374" y="909"/>
                    <a:pt x="460" y="957"/>
                    <a:pt x="556" y="957"/>
                  </a:cubicBezTo>
                  <a:lnTo>
                    <a:pt x="4087" y="957"/>
                  </a:lnTo>
                  <a:cubicBezTo>
                    <a:pt x="4174" y="957"/>
                    <a:pt x="4260" y="909"/>
                    <a:pt x="4298" y="823"/>
                  </a:cubicBezTo>
                  <a:lnTo>
                    <a:pt x="4575" y="278"/>
                  </a:lnTo>
                  <a:cubicBezTo>
                    <a:pt x="4642" y="153"/>
                    <a:pt x="4547" y="0"/>
                    <a:pt x="440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7" name="Google Shape;13787;p89"/>
            <p:cNvSpPr/>
            <p:nvPr/>
          </p:nvSpPr>
          <p:spPr>
            <a:xfrm>
              <a:off x="5917472" y="3038506"/>
              <a:ext cx="37709" cy="18855"/>
            </a:xfrm>
            <a:custGeom>
              <a:avLst/>
              <a:gdLst/>
              <a:ahLst/>
              <a:cxnLst/>
              <a:rect l="l" t="t" r="r" b="b"/>
              <a:pathLst>
                <a:path w="1436" h="718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1196" y="718"/>
                  </a:lnTo>
                  <a:cubicBezTo>
                    <a:pt x="1330" y="718"/>
                    <a:pt x="1436" y="613"/>
                    <a:pt x="1436" y="479"/>
                  </a:cubicBezTo>
                  <a:lnTo>
                    <a:pt x="1436" y="239"/>
                  </a:lnTo>
                  <a:cubicBezTo>
                    <a:pt x="1436" y="105"/>
                    <a:pt x="1330" y="0"/>
                    <a:pt x="119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8" name="Google Shape;13788;p89"/>
            <p:cNvSpPr/>
            <p:nvPr/>
          </p:nvSpPr>
          <p:spPr>
            <a:xfrm>
              <a:off x="5892341" y="3007073"/>
              <a:ext cx="87971" cy="12605"/>
            </a:xfrm>
            <a:custGeom>
              <a:avLst/>
              <a:gdLst/>
              <a:ahLst/>
              <a:cxnLst/>
              <a:rect l="l" t="t" r="r" b="b"/>
              <a:pathLst>
                <a:path w="3350" h="480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lnTo>
                    <a:pt x="3350" y="479"/>
                  </a:lnTo>
                  <a:lnTo>
                    <a:pt x="3350" y="240"/>
                  </a:lnTo>
                  <a:cubicBezTo>
                    <a:pt x="3350" y="106"/>
                    <a:pt x="3244" y="1"/>
                    <a:pt x="3110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9" name="Google Shape;13789;p89"/>
          <p:cNvGrpSpPr/>
          <p:nvPr/>
        </p:nvGrpSpPr>
        <p:grpSpPr>
          <a:xfrm>
            <a:off x="6190130" y="2940977"/>
            <a:ext cx="389830" cy="283004"/>
            <a:chOff x="6190130" y="2940977"/>
            <a:chExt cx="389830" cy="283004"/>
          </a:xfrm>
        </p:grpSpPr>
        <p:sp>
          <p:nvSpPr>
            <p:cNvPr id="13790" name="Google Shape;13790;p89"/>
            <p:cNvSpPr/>
            <p:nvPr/>
          </p:nvSpPr>
          <p:spPr>
            <a:xfrm>
              <a:off x="6208984" y="2940977"/>
              <a:ext cx="352120" cy="257873"/>
            </a:xfrm>
            <a:custGeom>
              <a:avLst/>
              <a:gdLst/>
              <a:ahLst/>
              <a:cxnLst/>
              <a:rect l="l" t="t" r="r" b="b"/>
              <a:pathLst>
                <a:path w="13409" h="9820" extrusionOk="0">
                  <a:moveTo>
                    <a:pt x="479" y="1"/>
                  </a:moveTo>
                  <a:cubicBezTo>
                    <a:pt x="211" y="1"/>
                    <a:pt x="1" y="221"/>
                    <a:pt x="1" y="479"/>
                  </a:cubicBezTo>
                  <a:lnTo>
                    <a:pt x="1" y="9820"/>
                  </a:lnTo>
                  <a:lnTo>
                    <a:pt x="13409" y="9820"/>
                  </a:lnTo>
                  <a:lnTo>
                    <a:pt x="13409" y="479"/>
                  </a:lnTo>
                  <a:cubicBezTo>
                    <a:pt x="13409" y="221"/>
                    <a:pt x="13198" y="1"/>
                    <a:pt x="12930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1" name="Google Shape;13791;p89"/>
            <p:cNvSpPr/>
            <p:nvPr/>
          </p:nvSpPr>
          <p:spPr>
            <a:xfrm>
              <a:off x="6234115" y="2966370"/>
              <a:ext cx="301859" cy="201073"/>
            </a:xfrm>
            <a:custGeom>
              <a:avLst/>
              <a:gdLst/>
              <a:ahLst/>
              <a:cxnLst/>
              <a:rect l="l" t="t" r="r" b="b"/>
              <a:pathLst>
                <a:path w="11495" h="765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417"/>
                  </a:lnTo>
                  <a:cubicBezTo>
                    <a:pt x="1" y="7551"/>
                    <a:pt x="106" y="7657"/>
                    <a:pt x="240" y="7657"/>
                  </a:cubicBezTo>
                  <a:lnTo>
                    <a:pt x="11255" y="7657"/>
                  </a:lnTo>
                  <a:cubicBezTo>
                    <a:pt x="11389" y="7657"/>
                    <a:pt x="11495" y="7551"/>
                    <a:pt x="11495" y="7417"/>
                  </a:cubicBezTo>
                  <a:lnTo>
                    <a:pt x="11495" y="240"/>
                  </a:lnTo>
                  <a:cubicBezTo>
                    <a:pt x="11495" y="106"/>
                    <a:pt x="11389" y="0"/>
                    <a:pt x="1125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2" name="Google Shape;13792;p89"/>
            <p:cNvSpPr/>
            <p:nvPr/>
          </p:nvSpPr>
          <p:spPr>
            <a:xfrm>
              <a:off x="6234115" y="3129734"/>
              <a:ext cx="175942" cy="37709"/>
            </a:xfrm>
            <a:custGeom>
              <a:avLst/>
              <a:gdLst/>
              <a:ahLst/>
              <a:cxnLst/>
              <a:rect l="l" t="t" r="r" b="b"/>
              <a:pathLst>
                <a:path w="6700" h="1436" extrusionOk="0">
                  <a:moveTo>
                    <a:pt x="1" y="0"/>
                  </a:moveTo>
                  <a:lnTo>
                    <a:pt x="1" y="1196"/>
                  </a:lnTo>
                  <a:cubicBezTo>
                    <a:pt x="1" y="1330"/>
                    <a:pt x="106" y="1436"/>
                    <a:pt x="240" y="1436"/>
                  </a:cubicBezTo>
                  <a:lnTo>
                    <a:pt x="6700" y="1436"/>
                  </a:lnTo>
                  <a:lnTo>
                    <a:pt x="670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3" name="Google Shape;13793;p89"/>
            <p:cNvSpPr/>
            <p:nvPr/>
          </p:nvSpPr>
          <p:spPr>
            <a:xfrm>
              <a:off x="6410293" y="2966370"/>
              <a:ext cx="125680" cy="100550"/>
            </a:xfrm>
            <a:custGeom>
              <a:avLst/>
              <a:gdLst/>
              <a:ahLst/>
              <a:cxnLst/>
              <a:rect l="l" t="t" r="r" b="b"/>
              <a:pathLst>
                <a:path w="4786" h="3829" extrusionOk="0">
                  <a:moveTo>
                    <a:pt x="0" y="0"/>
                  </a:moveTo>
                  <a:lnTo>
                    <a:pt x="0" y="3829"/>
                  </a:lnTo>
                  <a:lnTo>
                    <a:pt x="4786" y="3829"/>
                  </a:lnTo>
                  <a:lnTo>
                    <a:pt x="4786" y="240"/>
                  </a:lnTo>
                  <a:cubicBezTo>
                    <a:pt x="4786" y="106"/>
                    <a:pt x="4680" y="0"/>
                    <a:pt x="454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89"/>
            <p:cNvSpPr/>
            <p:nvPr/>
          </p:nvSpPr>
          <p:spPr>
            <a:xfrm>
              <a:off x="6410293" y="3066893"/>
              <a:ext cx="125680" cy="100550"/>
            </a:xfrm>
            <a:custGeom>
              <a:avLst/>
              <a:gdLst/>
              <a:ahLst/>
              <a:cxnLst/>
              <a:rect l="l" t="t" r="r" b="b"/>
              <a:pathLst>
                <a:path w="4786" h="3829" extrusionOk="0">
                  <a:moveTo>
                    <a:pt x="0" y="1"/>
                  </a:moveTo>
                  <a:lnTo>
                    <a:pt x="0" y="3829"/>
                  </a:lnTo>
                  <a:lnTo>
                    <a:pt x="4546" y="3829"/>
                  </a:lnTo>
                  <a:cubicBezTo>
                    <a:pt x="4680" y="3829"/>
                    <a:pt x="4786" y="3714"/>
                    <a:pt x="4786" y="3589"/>
                  </a:cubicBezTo>
                  <a:lnTo>
                    <a:pt x="4786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89"/>
            <p:cNvSpPr/>
            <p:nvPr/>
          </p:nvSpPr>
          <p:spPr>
            <a:xfrm>
              <a:off x="6190130" y="3192547"/>
              <a:ext cx="389830" cy="31433"/>
            </a:xfrm>
            <a:custGeom>
              <a:avLst/>
              <a:gdLst/>
              <a:ahLst/>
              <a:cxnLst/>
              <a:rect l="l" t="t" r="r" b="b"/>
              <a:pathLst>
                <a:path w="14845" h="1197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18"/>
                  </a:lnTo>
                  <a:cubicBezTo>
                    <a:pt x="1" y="986"/>
                    <a:pt x="211" y="1197"/>
                    <a:pt x="479" y="1197"/>
                  </a:cubicBezTo>
                  <a:lnTo>
                    <a:pt x="14366" y="1197"/>
                  </a:lnTo>
                  <a:cubicBezTo>
                    <a:pt x="14634" y="1197"/>
                    <a:pt x="14844" y="986"/>
                    <a:pt x="14844" y="718"/>
                  </a:cubicBezTo>
                  <a:lnTo>
                    <a:pt x="14844" y="240"/>
                  </a:lnTo>
                  <a:cubicBezTo>
                    <a:pt x="14844" y="106"/>
                    <a:pt x="14739" y="1"/>
                    <a:pt x="1460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6" name="Google Shape;13796;p89"/>
            <p:cNvSpPr/>
            <p:nvPr/>
          </p:nvSpPr>
          <p:spPr>
            <a:xfrm>
              <a:off x="6190130" y="3192547"/>
              <a:ext cx="389830" cy="12605"/>
            </a:xfrm>
            <a:custGeom>
              <a:avLst/>
              <a:gdLst/>
              <a:ahLst/>
              <a:cxnLst/>
              <a:rect l="l" t="t" r="r" b="b"/>
              <a:pathLst>
                <a:path w="14845" h="480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479"/>
                  </a:lnTo>
                  <a:lnTo>
                    <a:pt x="14844" y="479"/>
                  </a:lnTo>
                  <a:lnTo>
                    <a:pt x="14844" y="240"/>
                  </a:lnTo>
                  <a:cubicBezTo>
                    <a:pt x="14844" y="106"/>
                    <a:pt x="14739" y="1"/>
                    <a:pt x="1460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7" name="Google Shape;13797;p89"/>
            <p:cNvSpPr/>
            <p:nvPr/>
          </p:nvSpPr>
          <p:spPr>
            <a:xfrm>
              <a:off x="6347217" y="3192547"/>
              <a:ext cx="75419" cy="18881"/>
            </a:xfrm>
            <a:custGeom>
              <a:avLst/>
              <a:gdLst/>
              <a:ahLst/>
              <a:cxnLst/>
              <a:rect l="l" t="t" r="r" b="b"/>
              <a:pathLst>
                <a:path w="2872" h="719" extrusionOk="0">
                  <a:moveTo>
                    <a:pt x="0" y="1"/>
                  </a:moveTo>
                  <a:lnTo>
                    <a:pt x="345" y="508"/>
                  </a:lnTo>
                  <a:cubicBezTo>
                    <a:pt x="431" y="642"/>
                    <a:pt x="584" y="718"/>
                    <a:pt x="737" y="718"/>
                  </a:cubicBezTo>
                  <a:lnTo>
                    <a:pt x="2144" y="718"/>
                  </a:lnTo>
                  <a:cubicBezTo>
                    <a:pt x="2297" y="718"/>
                    <a:pt x="2450" y="632"/>
                    <a:pt x="2536" y="508"/>
                  </a:cubicBezTo>
                  <a:lnTo>
                    <a:pt x="28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8" name="Google Shape;13798;p89"/>
            <p:cNvSpPr/>
            <p:nvPr/>
          </p:nvSpPr>
          <p:spPr>
            <a:xfrm>
              <a:off x="6441700" y="3041763"/>
              <a:ext cx="62866" cy="25157"/>
            </a:xfrm>
            <a:custGeom>
              <a:avLst/>
              <a:gdLst/>
              <a:ahLst/>
              <a:cxnLst/>
              <a:rect l="l" t="t" r="r" b="b"/>
              <a:pathLst>
                <a:path w="2394" h="958" extrusionOk="0">
                  <a:moveTo>
                    <a:pt x="719" y="1"/>
                  </a:moveTo>
                  <a:lnTo>
                    <a:pt x="326" y="125"/>
                  </a:lnTo>
                  <a:cubicBezTo>
                    <a:pt x="135" y="192"/>
                    <a:pt x="1" y="374"/>
                    <a:pt x="1" y="584"/>
                  </a:cubicBezTo>
                  <a:lnTo>
                    <a:pt x="1" y="958"/>
                  </a:lnTo>
                  <a:lnTo>
                    <a:pt x="2393" y="958"/>
                  </a:lnTo>
                  <a:lnTo>
                    <a:pt x="2393" y="584"/>
                  </a:lnTo>
                  <a:cubicBezTo>
                    <a:pt x="2393" y="374"/>
                    <a:pt x="2259" y="192"/>
                    <a:pt x="2068" y="125"/>
                  </a:cubicBezTo>
                  <a:lnTo>
                    <a:pt x="1676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9" name="Google Shape;13799;p89"/>
            <p:cNvSpPr/>
            <p:nvPr/>
          </p:nvSpPr>
          <p:spPr>
            <a:xfrm>
              <a:off x="6460555" y="3022908"/>
              <a:ext cx="25157" cy="31459"/>
            </a:xfrm>
            <a:custGeom>
              <a:avLst/>
              <a:gdLst/>
              <a:ahLst/>
              <a:cxnLst/>
              <a:rect l="l" t="t" r="r" b="b"/>
              <a:pathLst>
                <a:path w="958" h="1198" extrusionOk="0">
                  <a:moveTo>
                    <a:pt x="1" y="1"/>
                  </a:moveTo>
                  <a:lnTo>
                    <a:pt x="1" y="719"/>
                  </a:lnTo>
                  <a:cubicBezTo>
                    <a:pt x="1" y="977"/>
                    <a:pt x="211" y="1197"/>
                    <a:pt x="479" y="1197"/>
                  </a:cubicBezTo>
                  <a:cubicBezTo>
                    <a:pt x="737" y="1197"/>
                    <a:pt x="958" y="977"/>
                    <a:pt x="958" y="719"/>
                  </a:cubicBezTo>
                  <a:lnTo>
                    <a:pt x="95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89"/>
            <p:cNvSpPr/>
            <p:nvPr/>
          </p:nvSpPr>
          <p:spPr>
            <a:xfrm>
              <a:off x="6454279" y="2991501"/>
              <a:ext cx="37709" cy="44012"/>
            </a:xfrm>
            <a:custGeom>
              <a:avLst/>
              <a:gdLst/>
              <a:ahLst/>
              <a:cxnLst/>
              <a:rect l="l" t="t" r="r" b="b"/>
              <a:pathLst>
                <a:path w="1436" h="1676" extrusionOk="0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lnTo>
                    <a:pt x="0" y="957"/>
                  </a:lnTo>
                  <a:cubicBezTo>
                    <a:pt x="0" y="1350"/>
                    <a:pt x="316" y="1675"/>
                    <a:pt x="718" y="1675"/>
                  </a:cubicBezTo>
                  <a:cubicBezTo>
                    <a:pt x="1110" y="1675"/>
                    <a:pt x="1436" y="1350"/>
                    <a:pt x="1436" y="957"/>
                  </a:cubicBezTo>
                  <a:lnTo>
                    <a:pt x="1436" y="479"/>
                  </a:lnTo>
                  <a:cubicBezTo>
                    <a:pt x="1436" y="211"/>
                    <a:pt x="1216" y="0"/>
                    <a:pt x="95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1" name="Google Shape;13801;p89"/>
            <p:cNvSpPr/>
            <p:nvPr/>
          </p:nvSpPr>
          <p:spPr>
            <a:xfrm>
              <a:off x="6454069" y="2991501"/>
              <a:ext cx="25367" cy="43907"/>
            </a:xfrm>
            <a:custGeom>
              <a:avLst/>
              <a:gdLst/>
              <a:ahLst/>
              <a:cxnLst/>
              <a:rect l="l" t="t" r="r" b="b"/>
              <a:pathLst>
                <a:path w="966" h="1672" extrusionOk="0">
                  <a:moveTo>
                    <a:pt x="487" y="0"/>
                  </a:moveTo>
                  <a:cubicBezTo>
                    <a:pt x="219" y="0"/>
                    <a:pt x="8" y="211"/>
                    <a:pt x="8" y="479"/>
                  </a:cubicBezTo>
                  <a:lnTo>
                    <a:pt x="8" y="957"/>
                  </a:lnTo>
                  <a:cubicBezTo>
                    <a:pt x="0" y="1360"/>
                    <a:pt x="338" y="1672"/>
                    <a:pt x="719" y="1672"/>
                  </a:cubicBezTo>
                  <a:cubicBezTo>
                    <a:pt x="800" y="1672"/>
                    <a:pt x="883" y="1658"/>
                    <a:pt x="965" y="1627"/>
                  </a:cubicBezTo>
                  <a:cubicBezTo>
                    <a:pt x="678" y="1522"/>
                    <a:pt x="487" y="1254"/>
                    <a:pt x="487" y="957"/>
                  </a:cubicBezTo>
                  <a:lnTo>
                    <a:pt x="487" y="479"/>
                  </a:lnTo>
                  <a:cubicBezTo>
                    <a:pt x="487" y="211"/>
                    <a:pt x="697" y="0"/>
                    <a:pt x="96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2" name="Google Shape;13802;p89"/>
            <p:cNvSpPr/>
            <p:nvPr/>
          </p:nvSpPr>
          <p:spPr>
            <a:xfrm>
              <a:off x="6454279" y="2991501"/>
              <a:ext cx="37709" cy="18881"/>
            </a:xfrm>
            <a:custGeom>
              <a:avLst/>
              <a:gdLst/>
              <a:ahLst/>
              <a:cxnLst/>
              <a:rect l="l" t="t" r="r" b="b"/>
              <a:pathLst>
                <a:path w="1436" h="719" extrusionOk="0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cubicBezTo>
                    <a:pt x="469" y="613"/>
                    <a:pt x="948" y="699"/>
                    <a:pt x="1436" y="718"/>
                  </a:cubicBezTo>
                  <a:lnTo>
                    <a:pt x="1436" y="479"/>
                  </a:lnTo>
                  <a:cubicBezTo>
                    <a:pt x="1436" y="211"/>
                    <a:pt x="1216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3" name="Google Shape;13803;p89"/>
            <p:cNvSpPr/>
            <p:nvPr/>
          </p:nvSpPr>
          <p:spPr>
            <a:xfrm>
              <a:off x="6454279" y="2991501"/>
              <a:ext cx="25157" cy="15598"/>
            </a:xfrm>
            <a:custGeom>
              <a:avLst/>
              <a:gdLst/>
              <a:ahLst/>
              <a:cxnLst/>
              <a:rect l="l" t="t" r="r" b="b"/>
              <a:pathLst>
                <a:path w="958" h="594" extrusionOk="0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cubicBezTo>
                    <a:pt x="153" y="527"/>
                    <a:pt x="316" y="565"/>
                    <a:pt x="479" y="594"/>
                  </a:cubicBezTo>
                  <a:lnTo>
                    <a:pt x="479" y="479"/>
                  </a:lnTo>
                  <a:cubicBezTo>
                    <a:pt x="479" y="211"/>
                    <a:pt x="689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4" name="Google Shape;13804;p89"/>
            <p:cNvSpPr/>
            <p:nvPr/>
          </p:nvSpPr>
          <p:spPr>
            <a:xfrm>
              <a:off x="6441700" y="3142286"/>
              <a:ext cx="62866" cy="25157"/>
            </a:xfrm>
            <a:custGeom>
              <a:avLst/>
              <a:gdLst/>
              <a:ahLst/>
              <a:cxnLst/>
              <a:rect l="l" t="t" r="r" b="b"/>
              <a:pathLst>
                <a:path w="2394" h="958" extrusionOk="0">
                  <a:moveTo>
                    <a:pt x="719" y="1"/>
                  </a:moveTo>
                  <a:lnTo>
                    <a:pt x="326" y="135"/>
                  </a:lnTo>
                  <a:cubicBezTo>
                    <a:pt x="135" y="192"/>
                    <a:pt x="1" y="374"/>
                    <a:pt x="1" y="584"/>
                  </a:cubicBezTo>
                  <a:lnTo>
                    <a:pt x="1" y="958"/>
                  </a:lnTo>
                  <a:lnTo>
                    <a:pt x="2393" y="958"/>
                  </a:lnTo>
                  <a:lnTo>
                    <a:pt x="2393" y="584"/>
                  </a:lnTo>
                  <a:cubicBezTo>
                    <a:pt x="2393" y="374"/>
                    <a:pt x="2259" y="192"/>
                    <a:pt x="2068" y="135"/>
                  </a:cubicBezTo>
                  <a:lnTo>
                    <a:pt x="1676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5" name="Google Shape;13805;p89"/>
            <p:cNvSpPr/>
            <p:nvPr/>
          </p:nvSpPr>
          <p:spPr>
            <a:xfrm>
              <a:off x="6460555" y="3123431"/>
              <a:ext cx="25157" cy="31459"/>
            </a:xfrm>
            <a:custGeom>
              <a:avLst/>
              <a:gdLst/>
              <a:ahLst/>
              <a:cxnLst/>
              <a:rect l="l" t="t" r="r" b="b"/>
              <a:pathLst>
                <a:path w="958" h="1198" extrusionOk="0">
                  <a:moveTo>
                    <a:pt x="1" y="1"/>
                  </a:moveTo>
                  <a:lnTo>
                    <a:pt x="1" y="719"/>
                  </a:lnTo>
                  <a:cubicBezTo>
                    <a:pt x="1" y="977"/>
                    <a:pt x="211" y="1197"/>
                    <a:pt x="479" y="1197"/>
                  </a:cubicBezTo>
                  <a:cubicBezTo>
                    <a:pt x="737" y="1197"/>
                    <a:pt x="958" y="977"/>
                    <a:pt x="958" y="719"/>
                  </a:cubicBezTo>
                  <a:lnTo>
                    <a:pt x="95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6" name="Google Shape;13806;p89"/>
            <p:cNvSpPr/>
            <p:nvPr/>
          </p:nvSpPr>
          <p:spPr>
            <a:xfrm>
              <a:off x="6454279" y="3092024"/>
              <a:ext cx="37709" cy="44012"/>
            </a:xfrm>
            <a:custGeom>
              <a:avLst/>
              <a:gdLst/>
              <a:ahLst/>
              <a:cxnLst/>
              <a:rect l="l" t="t" r="r" b="b"/>
              <a:pathLst>
                <a:path w="1436" h="1676" extrusionOk="0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lnTo>
                    <a:pt x="0" y="958"/>
                  </a:lnTo>
                  <a:cubicBezTo>
                    <a:pt x="0" y="1350"/>
                    <a:pt x="316" y="1675"/>
                    <a:pt x="718" y="1675"/>
                  </a:cubicBezTo>
                  <a:cubicBezTo>
                    <a:pt x="1110" y="1675"/>
                    <a:pt x="1436" y="1350"/>
                    <a:pt x="1436" y="958"/>
                  </a:cubicBezTo>
                  <a:lnTo>
                    <a:pt x="1436" y="479"/>
                  </a:lnTo>
                  <a:cubicBezTo>
                    <a:pt x="1436" y="211"/>
                    <a:pt x="1216" y="1"/>
                    <a:pt x="95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7" name="Google Shape;13807;p89"/>
            <p:cNvSpPr/>
            <p:nvPr/>
          </p:nvSpPr>
          <p:spPr>
            <a:xfrm>
              <a:off x="6454069" y="3092024"/>
              <a:ext cx="25367" cy="43933"/>
            </a:xfrm>
            <a:custGeom>
              <a:avLst/>
              <a:gdLst/>
              <a:ahLst/>
              <a:cxnLst/>
              <a:rect l="l" t="t" r="r" b="b"/>
              <a:pathLst>
                <a:path w="966" h="1673" extrusionOk="0">
                  <a:moveTo>
                    <a:pt x="487" y="1"/>
                  </a:moveTo>
                  <a:cubicBezTo>
                    <a:pt x="219" y="1"/>
                    <a:pt x="8" y="211"/>
                    <a:pt x="8" y="479"/>
                  </a:cubicBezTo>
                  <a:lnTo>
                    <a:pt x="8" y="958"/>
                  </a:lnTo>
                  <a:cubicBezTo>
                    <a:pt x="0" y="1367"/>
                    <a:pt x="335" y="1672"/>
                    <a:pt x="715" y="1672"/>
                  </a:cubicBezTo>
                  <a:cubicBezTo>
                    <a:pt x="798" y="1672"/>
                    <a:pt x="882" y="1658"/>
                    <a:pt x="965" y="1628"/>
                  </a:cubicBezTo>
                  <a:cubicBezTo>
                    <a:pt x="678" y="1532"/>
                    <a:pt x="487" y="1254"/>
                    <a:pt x="487" y="958"/>
                  </a:cubicBezTo>
                  <a:lnTo>
                    <a:pt x="487" y="479"/>
                  </a:lnTo>
                  <a:cubicBezTo>
                    <a:pt x="487" y="211"/>
                    <a:pt x="697" y="1"/>
                    <a:pt x="96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89"/>
            <p:cNvSpPr/>
            <p:nvPr/>
          </p:nvSpPr>
          <p:spPr>
            <a:xfrm>
              <a:off x="6454279" y="3092024"/>
              <a:ext cx="37709" cy="18881"/>
            </a:xfrm>
            <a:custGeom>
              <a:avLst/>
              <a:gdLst/>
              <a:ahLst/>
              <a:cxnLst/>
              <a:rect l="l" t="t" r="r" b="b"/>
              <a:pathLst>
                <a:path w="1436" h="719" extrusionOk="0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cubicBezTo>
                    <a:pt x="469" y="613"/>
                    <a:pt x="948" y="699"/>
                    <a:pt x="1436" y="718"/>
                  </a:cubicBezTo>
                  <a:lnTo>
                    <a:pt x="1436" y="479"/>
                  </a:lnTo>
                  <a:cubicBezTo>
                    <a:pt x="1436" y="211"/>
                    <a:pt x="1216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89"/>
            <p:cNvSpPr/>
            <p:nvPr/>
          </p:nvSpPr>
          <p:spPr>
            <a:xfrm>
              <a:off x="6454279" y="3092024"/>
              <a:ext cx="25157" cy="15598"/>
            </a:xfrm>
            <a:custGeom>
              <a:avLst/>
              <a:gdLst/>
              <a:ahLst/>
              <a:cxnLst/>
              <a:rect l="l" t="t" r="r" b="b"/>
              <a:pathLst>
                <a:path w="958" h="594" extrusionOk="0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cubicBezTo>
                    <a:pt x="153" y="527"/>
                    <a:pt x="316" y="565"/>
                    <a:pt x="479" y="594"/>
                  </a:cubicBezTo>
                  <a:lnTo>
                    <a:pt x="479" y="479"/>
                  </a:lnTo>
                  <a:cubicBezTo>
                    <a:pt x="479" y="211"/>
                    <a:pt x="689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0" name="Google Shape;13810;p89"/>
            <p:cNvSpPr/>
            <p:nvPr/>
          </p:nvSpPr>
          <p:spPr>
            <a:xfrm>
              <a:off x="6284377" y="3048039"/>
              <a:ext cx="75419" cy="94273"/>
            </a:xfrm>
            <a:custGeom>
              <a:avLst/>
              <a:gdLst/>
              <a:ahLst/>
              <a:cxnLst/>
              <a:rect l="l" t="t" r="r" b="b"/>
              <a:pathLst>
                <a:path w="2872" h="3590" extrusionOk="0">
                  <a:moveTo>
                    <a:pt x="967" y="1"/>
                  </a:moveTo>
                  <a:lnTo>
                    <a:pt x="967" y="479"/>
                  </a:lnTo>
                  <a:cubicBezTo>
                    <a:pt x="958" y="565"/>
                    <a:pt x="910" y="652"/>
                    <a:pt x="833" y="690"/>
                  </a:cubicBezTo>
                  <a:lnTo>
                    <a:pt x="269" y="967"/>
                  </a:lnTo>
                  <a:cubicBezTo>
                    <a:pt x="106" y="1053"/>
                    <a:pt x="1" y="1216"/>
                    <a:pt x="1" y="1398"/>
                  </a:cubicBezTo>
                  <a:lnTo>
                    <a:pt x="1" y="3350"/>
                  </a:lnTo>
                  <a:cubicBezTo>
                    <a:pt x="1" y="3484"/>
                    <a:pt x="116" y="3590"/>
                    <a:pt x="240" y="3590"/>
                  </a:cubicBezTo>
                  <a:lnTo>
                    <a:pt x="2633" y="3590"/>
                  </a:lnTo>
                  <a:cubicBezTo>
                    <a:pt x="2767" y="3590"/>
                    <a:pt x="2872" y="3484"/>
                    <a:pt x="2872" y="3350"/>
                  </a:cubicBezTo>
                  <a:lnTo>
                    <a:pt x="2872" y="1398"/>
                  </a:lnTo>
                  <a:cubicBezTo>
                    <a:pt x="2872" y="1216"/>
                    <a:pt x="2776" y="1053"/>
                    <a:pt x="2613" y="967"/>
                  </a:cubicBezTo>
                  <a:lnTo>
                    <a:pt x="2049" y="690"/>
                  </a:lnTo>
                  <a:cubicBezTo>
                    <a:pt x="1972" y="652"/>
                    <a:pt x="1924" y="565"/>
                    <a:pt x="1924" y="479"/>
                  </a:cubicBezTo>
                  <a:lnTo>
                    <a:pt x="192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1" name="Google Shape;13811;p89"/>
            <p:cNvSpPr/>
            <p:nvPr/>
          </p:nvSpPr>
          <p:spPr>
            <a:xfrm>
              <a:off x="6308247" y="3048039"/>
              <a:ext cx="27678" cy="18750"/>
            </a:xfrm>
            <a:custGeom>
              <a:avLst/>
              <a:gdLst/>
              <a:ahLst/>
              <a:cxnLst/>
              <a:rect l="l" t="t" r="r" b="b"/>
              <a:pathLst>
                <a:path w="1054" h="714" extrusionOk="0">
                  <a:moveTo>
                    <a:pt x="49" y="1"/>
                  </a:moveTo>
                  <a:lnTo>
                    <a:pt x="49" y="479"/>
                  </a:lnTo>
                  <a:cubicBezTo>
                    <a:pt x="49" y="527"/>
                    <a:pt x="30" y="575"/>
                    <a:pt x="1" y="613"/>
                  </a:cubicBezTo>
                  <a:cubicBezTo>
                    <a:pt x="168" y="680"/>
                    <a:pt x="348" y="714"/>
                    <a:pt x="527" y="714"/>
                  </a:cubicBezTo>
                  <a:cubicBezTo>
                    <a:pt x="707" y="714"/>
                    <a:pt x="886" y="680"/>
                    <a:pt x="1054" y="613"/>
                  </a:cubicBezTo>
                  <a:cubicBezTo>
                    <a:pt x="1025" y="575"/>
                    <a:pt x="1006" y="527"/>
                    <a:pt x="1006" y="479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2" name="Google Shape;13812;p89"/>
            <p:cNvSpPr/>
            <p:nvPr/>
          </p:nvSpPr>
          <p:spPr>
            <a:xfrm>
              <a:off x="6284377" y="3067891"/>
              <a:ext cx="75681" cy="74421"/>
            </a:xfrm>
            <a:custGeom>
              <a:avLst/>
              <a:gdLst/>
              <a:ahLst/>
              <a:cxnLst/>
              <a:rect l="l" t="t" r="r" b="b"/>
              <a:pathLst>
                <a:path w="2882" h="2834" extrusionOk="0">
                  <a:moveTo>
                    <a:pt x="709" y="1"/>
                  </a:moveTo>
                  <a:lnTo>
                    <a:pt x="269" y="211"/>
                  </a:lnTo>
                  <a:cubicBezTo>
                    <a:pt x="106" y="297"/>
                    <a:pt x="1" y="460"/>
                    <a:pt x="1" y="642"/>
                  </a:cubicBezTo>
                  <a:lnTo>
                    <a:pt x="1" y="2594"/>
                  </a:lnTo>
                  <a:cubicBezTo>
                    <a:pt x="1" y="2728"/>
                    <a:pt x="116" y="2834"/>
                    <a:pt x="240" y="2834"/>
                  </a:cubicBezTo>
                  <a:lnTo>
                    <a:pt x="2633" y="2834"/>
                  </a:lnTo>
                  <a:cubicBezTo>
                    <a:pt x="2767" y="2834"/>
                    <a:pt x="2872" y="2728"/>
                    <a:pt x="2872" y="2594"/>
                  </a:cubicBezTo>
                  <a:lnTo>
                    <a:pt x="2872" y="642"/>
                  </a:lnTo>
                  <a:cubicBezTo>
                    <a:pt x="2881" y="460"/>
                    <a:pt x="2776" y="297"/>
                    <a:pt x="2613" y="211"/>
                  </a:cubicBezTo>
                  <a:lnTo>
                    <a:pt x="2173" y="1"/>
                  </a:lnTo>
                  <a:cubicBezTo>
                    <a:pt x="1987" y="230"/>
                    <a:pt x="1714" y="345"/>
                    <a:pt x="1441" y="345"/>
                  </a:cubicBezTo>
                  <a:cubicBezTo>
                    <a:pt x="1168" y="345"/>
                    <a:pt x="896" y="230"/>
                    <a:pt x="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3" name="Google Shape;13813;p89"/>
            <p:cNvSpPr/>
            <p:nvPr/>
          </p:nvSpPr>
          <p:spPr>
            <a:xfrm>
              <a:off x="6296955" y="2997777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lnTo>
                    <a:pt x="0" y="1197"/>
                  </a:lnTo>
                  <a:cubicBezTo>
                    <a:pt x="0" y="1723"/>
                    <a:pt x="431" y="2154"/>
                    <a:pt x="957" y="2154"/>
                  </a:cubicBezTo>
                  <a:cubicBezTo>
                    <a:pt x="1484" y="2154"/>
                    <a:pt x="1914" y="1723"/>
                    <a:pt x="1914" y="1197"/>
                  </a:cubicBezTo>
                  <a:lnTo>
                    <a:pt x="1914" y="718"/>
                  </a:lnTo>
                  <a:cubicBezTo>
                    <a:pt x="1914" y="317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4" name="Google Shape;13814;p89"/>
            <p:cNvSpPr/>
            <p:nvPr/>
          </p:nvSpPr>
          <p:spPr>
            <a:xfrm>
              <a:off x="6296955" y="2997777"/>
              <a:ext cx="34689" cy="56485"/>
            </a:xfrm>
            <a:custGeom>
              <a:avLst/>
              <a:gdLst/>
              <a:ahLst/>
              <a:cxnLst/>
              <a:rect l="l" t="t" r="r" b="b"/>
              <a:pathLst>
                <a:path w="1321" h="2151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lnTo>
                    <a:pt x="0" y="1197"/>
                  </a:lnTo>
                  <a:cubicBezTo>
                    <a:pt x="0" y="1745"/>
                    <a:pt x="449" y="2150"/>
                    <a:pt x="954" y="2150"/>
                  </a:cubicBezTo>
                  <a:cubicBezTo>
                    <a:pt x="1075" y="2150"/>
                    <a:pt x="1199" y="2127"/>
                    <a:pt x="1321" y="2077"/>
                  </a:cubicBezTo>
                  <a:cubicBezTo>
                    <a:pt x="957" y="1934"/>
                    <a:pt x="718" y="1580"/>
                    <a:pt x="718" y="1197"/>
                  </a:cubicBezTo>
                  <a:lnTo>
                    <a:pt x="718" y="718"/>
                  </a:lnTo>
                  <a:cubicBezTo>
                    <a:pt x="718" y="364"/>
                    <a:pt x="967" y="68"/>
                    <a:pt x="1321" y="10"/>
                  </a:cubicBezTo>
                  <a:cubicBezTo>
                    <a:pt x="1273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89"/>
            <p:cNvSpPr/>
            <p:nvPr/>
          </p:nvSpPr>
          <p:spPr>
            <a:xfrm>
              <a:off x="6296955" y="2997777"/>
              <a:ext cx="50288" cy="25157"/>
            </a:xfrm>
            <a:custGeom>
              <a:avLst/>
              <a:gdLst/>
              <a:ahLst/>
              <a:cxnLst/>
              <a:rect l="l" t="t" r="r" b="b"/>
              <a:pathLst>
                <a:path w="1915" h="958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cubicBezTo>
                    <a:pt x="0" y="718"/>
                    <a:pt x="718" y="958"/>
                    <a:pt x="1914" y="958"/>
                  </a:cubicBezTo>
                  <a:lnTo>
                    <a:pt x="1914" y="718"/>
                  </a:lnTo>
                  <a:cubicBezTo>
                    <a:pt x="1914" y="317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6" name="Google Shape;13816;p89"/>
            <p:cNvSpPr/>
            <p:nvPr/>
          </p:nvSpPr>
          <p:spPr>
            <a:xfrm>
              <a:off x="6296955" y="2997777"/>
              <a:ext cx="34689" cy="22899"/>
            </a:xfrm>
            <a:custGeom>
              <a:avLst/>
              <a:gdLst/>
              <a:ahLst/>
              <a:cxnLst/>
              <a:rect l="l" t="t" r="r" b="b"/>
              <a:pathLst>
                <a:path w="1321" h="872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cubicBezTo>
                    <a:pt x="240" y="785"/>
                    <a:pt x="479" y="833"/>
                    <a:pt x="718" y="872"/>
                  </a:cubicBezTo>
                  <a:lnTo>
                    <a:pt x="718" y="718"/>
                  </a:lnTo>
                  <a:cubicBezTo>
                    <a:pt x="718" y="364"/>
                    <a:pt x="967" y="68"/>
                    <a:pt x="1321" y="10"/>
                  </a:cubicBezTo>
                  <a:cubicBezTo>
                    <a:pt x="1273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7" name="Google Shape;13817;p89"/>
            <p:cNvSpPr/>
            <p:nvPr/>
          </p:nvSpPr>
          <p:spPr>
            <a:xfrm>
              <a:off x="6284377" y="3078947"/>
              <a:ext cx="31459" cy="63365"/>
            </a:xfrm>
            <a:custGeom>
              <a:avLst/>
              <a:gdLst/>
              <a:ahLst/>
              <a:cxnLst/>
              <a:rect l="l" t="t" r="r" b="b"/>
              <a:pathLst>
                <a:path w="1198" h="2413" extrusionOk="0">
                  <a:moveTo>
                    <a:pt x="58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" y="2173"/>
                  </a:lnTo>
                  <a:cubicBezTo>
                    <a:pt x="1" y="2307"/>
                    <a:pt x="106" y="2413"/>
                    <a:pt x="240" y="2413"/>
                  </a:cubicBezTo>
                  <a:lnTo>
                    <a:pt x="1197" y="2413"/>
                  </a:lnTo>
                  <a:lnTo>
                    <a:pt x="1197" y="1934"/>
                  </a:lnTo>
                  <a:lnTo>
                    <a:pt x="958" y="1934"/>
                  </a:lnTo>
                  <a:cubicBezTo>
                    <a:pt x="824" y="1934"/>
                    <a:pt x="719" y="1829"/>
                    <a:pt x="719" y="1695"/>
                  </a:cubicBezTo>
                  <a:lnTo>
                    <a:pt x="719" y="738"/>
                  </a:lnTo>
                  <a:cubicBezTo>
                    <a:pt x="719" y="585"/>
                    <a:pt x="652" y="441"/>
                    <a:pt x="527" y="35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8" name="Google Shape;13818;p89"/>
            <p:cNvSpPr/>
            <p:nvPr/>
          </p:nvSpPr>
          <p:spPr>
            <a:xfrm>
              <a:off x="6328625" y="3078947"/>
              <a:ext cx="31433" cy="63365"/>
            </a:xfrm>
            <a:custGeom>
              <a:avLst/>
              <a:gdLst/>
              <a:ahLst/>
              <a:cxnLst/>
              <a:rect l="l" t="t" r="r" b="b"/>
              <a:pathLst>
                <a:path w="1197" h="2413" extrusionOk="0">
                  <a:moveTo>
                    <a:pt x="1139" y="1"/>
                  </a:moveTo>
                  <a:lnTo>
                    <a:pt x="670" y="355"/>
                  </a:lnTo>
                  <a:cubicBezTo>
                    <a:pt x="546" y="441"/>
                    <a:pt x="479" y="585"/>
                    <a:pt x="479" y="738"/>
                  </a:cubicBezTo>
                  <a:lnTo>
                    <a:pt x="479" y="1695"/>
                  </a:lnTo>
                  <a:cubicBezTo>
                    <a:pt x="479" y="1829"/>
                    <a:pt x="364" y="1934"/>
                    <a:pt x="239" y="1934"/>
                  </a:cubicBezTo>
                  <a:lnTo>
                    <a:pt x="0" y="1934"/>
                  </a:lnTo>
                  <a:lnTo>
                    <a:pt x="0" y="2413"/>
                  </a:lnTo>
                  <a:lnTo>
                    <a:pt x="957" y="2413"/>
                  </a:lnTo>
                  <a:cubicBezTo>
                    <a:pt x="1082" y="2413"/>
                    <a:pt x="1196" y="2307"/>
                    <a:pt x="1196" y="2173"/>
                  </a:cubicBezTo>
                  <a:lnTo>
                    <a:pt x="1196" y="221"/>
                  </a:lnTo>
                  <a:cubicBezTo>
                    <a:pt x="1196" y="144"/>
                    <a:pt x="1168" y="68"/>
                    <a:pt x="11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9" name="Google Shape;13819;p89"/>
            <p:cNvSpPr/>
            <p:nvPr/>
          </p:nvSpPr>
          <p:spPr>
            <a:xfrm>
              <a:off x="6309770" y="3129734"/>
              <a:ext cx="25157" cy="12579"/>
            </a:xfrm>
            <a:custGeom>
              <a:avLst/>
              <a:gdLst/>
              <a:ahLst/>
              <a:cxnLst/>
              <a:rect l="l" t="t" r="r" b="b"/>
              <a:pathLst>
                <a:path w="958" h="479" extrusionOk="0">
                  <a:moveTo>
                    <a:pt x="0" y="0"/>
                  </a:moveTo>
                  <a:lnTo>
                    <a:pt x="0" y="479"/>
                  </a:lnTo>
                  <a:lnTo>
                    <a:pt x="957" y="47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0" name="Google Shape;13820;p89"/>
          <p:cNvGrpSpPr/>
          <p:nvPr/>
        </p:nvGrpSpPr>
        <p:grpSpPr>
          <a:xfrm>
            <a:off x="6633976" y="2900274"/>
            <a:ext cx="389803" cy="364673"/>
            <a:chOff x="6633976" y="2900274"/>
            <a:chExt cx="389803" cy="364673"/>
          </a:xfrm>
        </p:grpSpPr>
        <p:sp>
          <p:nvSpPr>
            <p:cNvPr id="13821" name="Google Shape;13821;p89"/>
            <p:cNvSpPr/>
            <p:nvPr/>
          </p:nvSpPr>
          <p:spPr>
            <a:xfrm>
              <a:off x="6847838" y="2937957"/>
              <a:ext cx="175942" cy="184109"/>
            </a:xfrm>
            <a:custGeom>
              <a:avLst/>
              <a:gdLst/>
              <a:ahLst/>
              <a:cxnLst/>
              <a:rect l="l" t="t" r="r" b="b"/>
              <a:pathLst>
                <a:path w="6700" h="7011" extrusionOk="0">
                  <a:moveTo>
                    <a:pt x="718" y="1"/>
                  </a:moveTo>
                  <a:cubicBezTo>
                    <a:pt x="326" y="1"/>
                    <a:pt x="0" y="317"/>
                    <a:pt x="0" y="719"/>
                  </a:cubicBezTo>
                  <a:lnTo>
                    <a:pt x="0" y="4547"/>
                  </a:lnTo>
                  <a:cubicBezTo>
                    <a:pt x="0" y="4939"/>
                    <a:pt x="326" y="5265"/>
                    <a:pt x="718" y="5265"/>
                  </a:cubicBezTo>
                  <a:lnTo>
                    <a:pt x="1436" y="5265"/>
                  </a:lnTo>
                  <a:lnTo>
                    <a:pt x="1034" y="6863"/>
                  </a:lnTo>
                  <a:cubicBezTo>
                    <a:pt x="1012" y="6942"/>
                    <a:pt x="1078" y="7011"/>
                    <a:pt x="1153" y="7011"/>
                  </a:cubicBezTo>
                  <a:cubicBezTo>
                    <a:pt x="1177" y="7011"/>
                    <a:pt x="1202" y="7004"/>
                    <a:pt x="1225" y="6987"/>
                  </a:cubicBezTo>
                  <a:lnTo>
                    <a:pt x="3589" y="5265"/>
                  </a:lnTo>
                  <a:lnTo>
                    <a:pt x="5982" y="5265"/>
                  </a:lnTo>
                  <a:cubicBezTo>
                    <a:pt x="6374" y="5265"/>
                    <a:pt x="6700" y="4949"/>
                    <a:pt x="6700" y="4547"/>
                  </a:cubicBezTo>
                  <a:lnTo>
                    <a:pt x="6700" y="719"/>
                  </a:lnTo>
                  <a:cubicBezTo>
                    <a:pt x="6700" y="326"/>
                    <a:pt x="6384" y="1"/>
                    <a:pt x="598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2" name="Google Shape;13822;p89"/>
            <p:cNvSpPr/>
            <p:nvPr/>
          </p:nvSpPr>
          <p:spPr>
            <a:xfrm>
              <a:off x="6910651" y="2937957"/>
              <a:ext cx="50288" cy="119404"/>
            </a:xfrm>
            <a:custGeom>
              <a:avLst/>
              <a:gdLst/>
              <a:ahLst/>
              <a:cxnLst/>
              <a:rect l="l" t="t" r="r" b="b"/>
              <a:pathLst>
                <a:path w="1915" h="4547" extrusionOk="0">
                  <a:moveTo>
                    <a:pt x="1" y="1"/>
                  </a:moveTo>
                  <a:lnTo>
                    <a:pt x="1" y="3590"/>
                  </a:lnTo>
                  <a:cubicBezTo>
                    <a:pt x="1" y="4116"/>
                    <a:pt x="432" y="4547"/>
                    <a:pt x="958" y="4547"/>
                  </a:cubicBezTo>
                  <a:cubicBezTo>
                    <a:pt x="1484" y="4547"/>
                    <a:pt x="1915" y="4116"/>
                    <a:pt x="1915" y="3590"/>
                  </a:cubicBezTo>
                  <a:lnTo>
                    <a:pt x="191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3" name="Google Shape;13823;p89"/>
            <p:cNvSpPr/>
            <p:nvPr/>
          </p:nvSpPr>
          <p:spPr>
            <a:xfrm>
              <a:off x="6923493" y="2900274"/>
              <a:ext cx="24632" cy="100550"/>
            </a:xfrm>
            <a:custGeom>
              <a:avLst/>
              <a:gdLst/>
              <a:ahLst/>
              <a:cxnLst/>
              <a:rect l="l" t="t" r="r" b="b"/>
              <a:pathLst>
                <a:path w="938" h="3829" extrusionOk="0">
                  <a:moveTo>
                    <a:pt x="249" y="0"/>
                  </a:moveTo>
                  <a:cubicBezTo>
                    <a:pt x="105" y="0"/>
                    <a:pt x="0" y="115"/>
                    <a:pt x="10" y="259"/>
                  </a:cubicBezTo>
                  <a:lnTo>
                    <a:pt x="220" y="3608"/>
                  </a:lnTo>
                  <a:cubicBezTo>
                    <a:pt x="220" y="3733"/>
                    <a:pt x="325" y="3829"/>
                    <a:pt x="459" y="3829"/>
                  </a:cubicBezTo>
                  <a:lnTo>
                    <a:pt x="488" y="3829"/>
                  </a:lnTo>
                  <a:cubicBezTo>
                    <a:pt x="613" y="3829"/>
                    <a:pt x="718" y="3733"/>
                    <a:pt x="727" y="3608"/>
                  </a:cubicBezTo>
                  <a:lnTo>
                    <a:pt x="938" y="259"/>
                  </a:lnTo>
                  <a:cubicBezTo>
                    <a:pt x="938" y="115"/>
                    <a:pt x="833" y="0"/>
                    <a:pt x="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89"/>
            <p:cNvSpPr/>
            <p:nvPr/>
          </p:nvSpPr>
          <p:spPr>
            <a:xfrm>
              <a:off x="6923230" y="3019652"/>
              <a:ext cx="25157" cy="25157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479" y="0"/>
                  </a:moveTo>
                  <a:cubicBezTo>
                    <a:pt x="221" y="0"/>
                    <a:pt x="0" y="220"/>
                    <a:pt x="0" y="479"/>
                  </a:cubicBezTo>
                  <a:cubicBezTo>
                    <a:pt x="0" y="747"/>
                    <a:pt x="221" y="957"/>
                    <a:pt x="479" y="957"/>
                  </a:cubicBezTo>
                  <a:cubicBezTo>
                    <a:pt x="747" y="957"/>
                    <a:pt x="957" y="747"/>
                    <a:pt x="957" y="479"/>
                  </a:cubicBezTo>
                  <a:cubicBezTo>
                    <a:pt x="957" y="220"/>
                    <a:pt x="747" y="0"/>
                    <a:pt x="4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89"/>
            <p:cNvSpPr/>
            <p:nvPr/>
          </p:nvSpPr>
          <p:spPr>
            <a:xfrm>
              <a:off x="6633976" y="3176713"/>
              <a:ext cx="213625" cy="88234"/>
            </a:xfrm>
            <a:custGeom>
              <a:avLst/>
              <a:gdLst/>
              <a:ahLst/>
              <a:cxnLst/>
              <a:rect l="l" t="t" r="r" b="b"/>
              <a:pathLst>
                <a:path w="8135" h="3360" extrusionOk="0">
                  <a:moveTo>
                    <a:pt x="2641" y="1"/>
                  </a:moveTo>
                  <a:lnTo>
                    <a:pt x="632" y="738"/>
                  </a:lnTo>
                  <a:cubicBezTo>
                    <a:pt x="258" y="872"/>
                    <a:pt x="0" y="1235"/>
                    <a:pt x="0" y="1637"/>
                  </a:cubicBezTo>
                  <a:lnTo>
                    <a:pt x="0" y="3121"/>
                  </a:lnTo>
                  <a:cubicBezTo>
                    <a:pt x="0" y="3255"/>
                    <a:pt x="115" y="3360"/>
                    <a:pt x="239" y="3360"/>
                  </a:cubicBezTo>
                  <a:lnTo>
                    <a:pt x="7896" y="3360"/>
                  </a:lnTo>
                  <a:cubicBezTo>
                    <a:pt x="8030" y="3360"/>
                    <a:pt x="8135" y="3255"/>
                    <a:pt x="8135" y="3121"/>
                  </a:cubicBezTo>
                  <a:lnTo>
                    <a:pt x="8135" y="1637"/>
                  </a:lnTo>
                  <a:cubicBezTo>
                    <a:pt x="8135" y="1235"/>
                    <a:pt x="7886" y="872"/>
                    <a:pt x="7513" y="738"/>
                  </a:cubicBezTo>
                  <a:lnTo>
                    <a:pt x="5513" y="1"/>
                  </a:lnTo>
                  <a:lnTo>
                    <a:pt x="4077" y="479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6" name="Google Shape;13826;p89"/>
            <p:cNvSpPr/>
            <p:nvPr/>
          </p:nvSpPr>
          <p:spPr>
            <a:xfrm>
              <a:off x="6728460" y="3201843"/>
              <a:ext cx="25157" cy="63103"/>
            </a:xfrm>
            <a:custGeom>
              <a:avLst/>
              <a:gdLst/>
              <a:ahLst/>
              <a:cxnLst/>
              <a:rect l="l" t="t" r="r" b="b"/>
              <a:pathLst>
                <a:path w="958" h="2403" extrusionOk="0">
                  <a:moveTo>
                    <a:pt x="221" y="1"/>
                  </a:moveTo>
                  <a:lnTo>
                    <a:pt x="0" y="2403"/>
                  </a:lnTo>
                  <a:lnTo>
                    <a:pt x="957" y="2403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7" name="Google Shape;13827;p89"/>
            <p:cNvSpPr/>
            <p:nvPr/>
          </p:nvSpPr>
          <p:spPr>
            <a:xfrm>
              <a:off x="6729956" y="3189291"/>
              <a:ext cx="21901" cy="21376"/>
            </a:xfrm>
            <a:custGeom>
              <a:avLst/>
              <a:gdLst/>
              <a:ahLst/>
              <a:cxnLst/>
              <a:rect l="l" t="t" r="r" b="b"/>
              <a:pathLst>
                <a:path w="834" h="814" extrusionOk="0">
                  <a:moveTo>
                    <a:pt x="1" y="0"/>
                  </a:moveTo>
                  <a:lnTo>
                    <a:pt x="1" y="641"/>
                  </a:lnTo>
                  <a:cubicBezTo>
                    <a:pt x="1" y="737"/>
                    <a:pt x="77" y="814"/>
                    <a:pt x="164" y="814"/>
                  </a:cubicBezTo>
                  <a:lnTo>
                    <a:pt x="671" y="814"/>
                  </a:lnTo>
                  <a:cubicBezTo>
                    <a:pt x="766" y="814"/>
                    <a:pt x="833" y="737"/>
                    <a:pt x="833" y="641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8" name="Google Shape;13828;p89"/>
            <p:cNvSpPr/>
            <p:nvPr/>
          </p:nvSpPr>
          <p:spPr>
            <a:xfrm>
              <a:off x="6810128" y="3202605"/>
              <a:ext cx="37736" cy="62341"/>
            </a:xfrm>
            <a:custGeom>
              <a:avLst/>
              <a:gdLst/>
              <a:ahLst/>
              <a:cxnLst/>
              <a:rect l="l" t="t" r="r" b="b"/>
              <a:pathLst>
                <a:path w="1437" h="2374" extrusionOk="0">
                  <a:moveTo>
                    <a:pt x="1178" y="0"/>
                  </a:moveTo>
                  <a:lnTo>
                    <a:pt x="278" y="900"/>
                  </a:lnTo>
                  <a:cubicBezTo>
                    <a:pt x="97" y="1082"/>
                    <a:pt x="1" y="1321"/>
                    <a:pt x="1" y="1580"/>
                  </a:cubicBezTo>
                  <a:lnTo>
                    <a:pt x="1" y="2374"/>
                  </a:lnTo>
                  <a:lnTo>
                    <a:pt x="1197" y="2374"/>
                  </a:lnTo>
                  <a:cubicBezTo>
                    <a:pt x="1331" y="2374"/>
                    <a:pt x="1436" y="2269"/>
                    <a:pt x="1436" y="2135"/>
                  </a:cubicBezTo>
                  <a:lnTo>
                    <a:pt x="1436" y="651"/>
                  </a:lnTo>
                  <a:cubicBezTo>
                    <a:pt x="1436" y="412"/>
                    <a:pt x="1341" y="173"/>
                    <a:pt x="1178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9" name="Google Shape;13829;p89"/>
            <p:cNvSpPr/>
            <p:nvPr/>
          </p:nvSpPr>
          <p:spPr>
            <a:xfrm>
              <a:off x="6671922" y="2981942"/>
              <a:ext cx="138233" cy="100550"/>
            </a:xfrm>
            <a:custGeom>
              <a:avLst/>
              <a:gdLst/>
              <a:ahLst/>
              <a:cxnLst/>
              <a:rect l="l" t="t" r="r" b="b"/>
              <a:pathLst>
                <a:path w="5264" h="3829" extrusionOk="0">
                  <a:moveTo>
                    <a:pt x="1914" y="1"/>
                  </a:moveTo>
                  <a:cubicBezTo>
                    <a:pt x="852" y="1"/>
                    <a:pt x="0" y="862"/>
                    <a:pt x="0" y="1915"/>
                  </a:cubicBezTo>
                  <a:lnTo>
                    <a:pt x="0" y="2489"/>
                  </a:lnTo>
                  <a:cubicBezTo>
                    <a:pt x="0" y="2738"/>
                    <a:pt x="38" y="2996"/>
                    <a:pt x="115" y="3245"/>
                  </a:cubicBezTo>
                  <a:lnTo>
                    <a:pt x="201" y="3484"/>
                  </a:lnTo>
                  <a:cubicBezTo>
                    <a:pt x="220" y="3551"/>
                    <a:pt x="230" y="3628"/>
                    <a:pt x="239" y="3704"/>
                  </a:cubicBezTo>
                  <a:lnTo>
                    <a:pt x="239" y="3829"/>
                  </a:lnTo>
                  <a:lnTo>
                    <a:pt x="5025" y="3829"/>
                  </a:lnTo>
                  <a:lnTo>
                    <a:pt x="5025" y="3704"/>
                  </a:lnTo>
                  <a:cubicBezTo>
                    <a:pt x="5025" y="3628"/>
                    <a:pt x="5034" y="3551"/>
                    <a:pt x="5053" y="3484"/>
                  </a:cubicBezTo>
                  <a:lnTo>
                    <a:pt x="5139" y="3245"/>
                  </a:lnTo>
                  <a:cubicBezTo>
                    <a:pt x="5216" y="2996"/>
                    <a:pt x="5264" y="2738"/>
                    <a:pt x="5264" y="2489"/>
                  </a:cubicBezTo>
                  <a:lnTo>
                    <a:pt x="5264" y="479"/>
                  </a:lnTo>
                  <a:cubicBezTo>
                    <a:pt x="5264" y="211"/>
                    <a:pt x="5044" y="1"/>
                    <a:pt x="47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0" name="Google Shape;13830;p89"/>
            <p:cNvSpPr/>
            <p:nvPr/>
          </p:nvSpPr>
          <p:spPr>
            <a:xfrm>
              <a:off x="6703066" y="2981942"/>
              <a:ext cx="107088" cy="100550"/>
            </a:xfrm>
            <a:custGeom>
              <a:avLst/>
              <a:gdLst/>
              <a:ahLst/>
              <a:cxnLst/>
              <a:rect l="l" t="t" r="r" b="b"/>
              <a:pathLst>
                <a:path w="4078" h="3829" extrusionOk="0">
                  <a:moveTo>
                    <a:pt x="977" y="1"/>
                  </a:moveTo>
                  <a:cubicBezTo>
                    <a:pt x="441" y="1"/>
                    <a:pt x="1" y="441"/>
                    <a:pt x="10" y="977"/>
                  </a:cubicBezTo>
                  <a:cubicBezTo>
                    <a:pt x="10" y="1513"/>
                    <a:pt x="441" y="1944"/>
                    <a:pt x="977" y="1944"/>
                  </a:cubicBezTo>
                  <a:lnTo>
                    <a:pt x="1111" y="1944"/>
                  </a:lnTo>
                  <a:lnTo>
                    <a:pt x="1178" y="3829"/>
                  </a:lnTo>
                  <a:lnTo>
                    <a:pt x="3839" y="3829"/>
                  </a:lnTo>
                  <a:lnTo>
                    <a:pt x="3839" y="3714"/>
                  </a:lnTo>
                  <a:cubicBezTo>
                    <a:pt x="3839" y="3637"/>
                    <a:pt x="3848" y="3561"/>
                    <a:pt x="3877" y="3484"/>
                  </a:cubicBezTo>
                  <a:lnTo>
                    <a:pt x="3953" y="3245"/>
                  </a:lnTo>
                  <a:cubicBezTo>
                    <a:pt x="4030" y="2996"/>
                    <a:pt x="4078" y="2747"/>
                    <a:pt x="4078" y="2489"/>
                  </a:cubicBezTo>
                  <a:lnTo>
                    <a:pt x="4078" y="479"/>
                  </a:lnTo>
                  <a:cubicBezTo>
                    <a:pt x="4078" y="211"/>
                    <a:pt x="3858" y="1"/>
                    <a:pt x="35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1" name="Google Shape;13831;p89"/>
            <p:cNvSpPr/>
            <p:nvPr/>
          </p:nvSpPr>
          <p:spPr>
            <a:xfrm>
              <a:off x="6703066" y="3132727"/>
              <a:ext cx="75681" cy="56590"/>
            </a:xfrm>
            <a:custGeom>
              <a:avLst/>
              <a:gdLst/>
              <a:ahLst/>
              <a:cxnLst/>
              <a:rect l="l" t="t" r="r" b="b"/>
              <a:pathLst>
                <a:path w="2882" h="2155" extrusionOk="0">
                  <a:moveTo>
                    <a:pt x="1" y="1"/>
                  </a:moveTo>
                  <a:lnTo>
                    <a:pt x="1" y="2154"/>
                  </a:lnTo>
                  <a:lnTo>
                    <a:pt x="2882" y="2154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2" name="Google Shape;13832;p89"/>
            <p:cNvSpPr/>
            <p:nvPr/>
          </p:nvSpPr>
          <p:spPr>
            <a:xfrm>
              <a:off x="6703329" y="3132727"/>
              <a:ext cx="75419" cy="31565"/>
            </a:xfrm>
            <a:custGeom>
              <a:avLst/>
              <a:gdLst/>
              <a:ahLst/>
              <a:cxnLst/>
              <a:rect l="l" t="t" r="r" b="b"/>
              <a:pathLst>
                <a:path w="2872" h="1202" extrusionOk="0">
                  <a:moveTo>
                    <a:pt x="0" y="1"/>
                  </a:moveTo>
                  <a:lnTo>
                    <a:pt x="0" y="814"/>
                  </a:lnTo>
                  <a:cubicBezTo>
                    <a:pt x="441" y="1073"/>
                    <a:pt x="936" y="1202"/>
                    <a:pt x="1432" y="1202"/>
                  </a:cubicBezTo>
                  <a:cubicBezTo>
                    <a:pt x="1929" y="1202"/>
                    <a:pt x="2426" y="1073"/>
                    <a:pt x="2872" y="814"/>
                  </a:cubicBezTo>
                  <a:lnTo>
                    <a:pt x="287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89"/>
            <p:cNvSpPr/>
            <p:nvPr/>
          </p:nvSpPr>
          <p:spPr>
            <a:xfrm>
              <a:off x="6690750" y="3166314"/>
              <a:ext cx="50288" cy="45036"/>
            </a:xfrm>
            <a:custGeom>
              <a:avLst/>
              <a:gdLst/>
              <a:ahLst/>
              <a:cxnLst/>
              <a:rect l="l" t="t" r="r" b="b"/>
              <a:pathLst>
                <a:path w="1915" h="1715" extrusionOk="0">
                  <a:moveTo>
                    <a:pt x="419" y="1"/>
                  </a:moveTo>
                  <a:cubicBezTo>
                    <a:pt x="328" y="1"/>
                    <a:pt x="241" y="48"/>
                    <a:pt x="202" y="138"/>
                  </a:cubicBezTo>
                  <a:lnTo>
                    <a:pt x="1" y="579"/>
                  </a:lnTo>
                  <a:lnTo>
                    <a:pt x="786" y="1622"/>
                  </a:lnTo>
                  <a:cubicBezTo>
                    <a:pt x="832" y="1683"/>
                    <a:pt x="902" y="1714"/>
                    <a:pt x="973" y="1714"/>
                  </a:cubicBezTo>
                  <a:cubicBezTo>
                    <a:pt x="1036" y="1714"/>
                    <a:pt x="1100" y="1690"/>
                    <a:pt x="1149" y="1641"/>
                  </a:cubicBezTo>
                  <a:lnTo>
                    <a:pt x="1915" y="875"/>
                  </a:lnTo>
                  <a:lnTo>
                    <a:pt x="546" y="33"/>
                  </a:lnTo>
                  <a:cubicBezTo>
                    <a:pt x="506" y="11"/>
                    <a:pt x="462" y="1"/>
                    <a:pt x="419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4" name="Google Shape;13834;p89"/>
            <p:cNvSpPr/>
            <p:nvPr/>
          </p:nvSpPr>
          <p:spPr>
            <a:xfrm>
              <a:off x="6741012" y="3166314"/>
              <a:ext cx="50314" cy="45036"/>
            </a:xfrm>
            <a:custGeom>
              <a:avLst/>
              <a:gdLst/>
              <a:ahLst/>
              <a:cxnLst/>
              <a:rect l="l" t="t" r="r" b="b"/>
              <a:pathLst>
                <a:path w="1916" h="1715" extrusionOk="0">
                  <a:moveTo>
                    <a:pt x="1488" y="1"/>
                  </a:moveTo>
                  <a:cubicBezTo>
                    <a:pt x="1444" y="1"/>
                    <a:pt x="1400" y="11"/>
                    <a:pt x="1360" y="33"/>
                  </a:cubicBezTo>
                  <a:lnTo>
                    <a:pt x="1" y="875"/>
                  </a:lnTo>
                  <a:lnTo>
                    <a:pt x="757" y="1641"/>
                  </a:lnTo>
                  <a:cubicBezTo>
                    <a:pt x="806" y="1690"/>
                    <a:pt x="870" y="1714"/>
                    <a:pt x="933" y="1714"/>
                  </a:cubicBezTo>
                  <a:cubicBezTo>
                    <a:pt x="1005" y="1714"/>
                    <a:pt x="1075" y="1683"/>
                    <a:pt x="1121" y="1622"/>
                  </a:cubicBezTo>
                  <a:lnTo>
                    <a:pt x="1915" y="579"/>
                  </a:lnTo>
                  <a:lnTo>
                    <a:pt x="1704" y="138"/>
                  </a:lnTo>
                  <a:cubicBezTo>
                    <a:pt x="1666" y="48"/>
                    <a:pt x="1578" y="1"/>
                    <a:pt x="1488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5" name="Google Shape;13835;p89"/>
            <p:cNvSpPr/>
            <p:nvPr/>
          </p:nvSpPr>
          <p:spPr>
            <a:xfrm>
              <a:off x="6677935" y="3032887"/>
              <a:ext cx="125943" cy="118721"/>
            </a:xfrm>
            <a:custGeom>
              <a:avLst/>
              <a:gdLst/>
              <a:ahLst/>
              <a:cxnLst/>
              <a:rect l="l" t="t" r="r" b="b"/>
              <a:pathLst>
                <a:path w="4796" h="4521" extrusionOk="0">
                  <a:moveTo>
                    <a:pt x="2070" y="1"/>
                  </a:moveTo>
                  <a:cubicBezTo>
                    <a:pt x="1462" y="1"/>
                    <a:pt x="935" y="104"/>
                    <a:pt x="671" y="166"/>
                  </a:cubicBezTo>
                  <a:cubicBezTo>
                    <a:pt x="556" y="195"/>
                    <a:pt x="489" y="291"/>
                    <a:pt x="489" y="405"/>
                  </a:cubicBezTo>
                  <a:lnTo>
                    <a:pt x="489" y="980"/>
                  </a:lnTo>
                  <a:cubicBezTo>
                    <a:pt x="489" y="1104"/>
                    <a:pt x="431" y="1229"/>
                    <a:pt x="345" y="1315"/>
                  </a:cubicBezTo>
                  <a:lnTo>
                    <a:pt x="144" y="1516"/>
                  </a:lnTo>
                  <a:cubicBezTo>
                    <a:pt x="58" y="1602"/>
                    <a:pt x="1" y="1726"/>
                    <a:pt x="10" y="1851"/>
                  </a:cubicBezTo>
                  <a:lnTo>
                    <a:pt x="10" y="2128"/>
                  </a:lnTo>
                  <a:cubicBezTo>
                    <a:pt x="10" y="3449"/>
                    <a:pt x="1073" y="4521"/>
                    <a:pt x="2403" y="4521"/>
                  </a:cubicBezTo>
                  <a:cubicBezTo>
                    <a:pt x="3724" y="4521"/>
                    <a:pt x="4796" y="3449"/>
                    <a:pt x="4796" y="2128"/>
                  </a:cubicBezTo>
                  <a:lnTo>
                    <a:pt x="4796" y="1851"/>
                  </a:lnTo>
                  <a:cubicBezTo>
                    <a:pt x="4796" y="1726"/>
                    <a:pt x="4738" y="1602"/>
                    <a:pt x="4652" y="1516"/>
                  </a:cubicBezTo>
                  <a:lnTo>
                    <a:pt x="4451" y="1315"/>
                  </a:lnTo>
                  <a:cubicBezTo>
                    <a:pt x="4365" y="1229"/>
                    <a:pt x="4317" y="1104"/>
                    <a:pt x="4317" y="980"/>
                  </a:cubicBezTo>
                  <a:lnTo>
                    <a:pt x="4317" y="846"/>
                  </a:lnTo>
                  <a:cubicBezTo>
                    <a:pt x="4317" y="750"/>
                    <a:pt x="4269" y="664"/>
                    <a:pt x="4193" y="606"/>
                  </a:cubicBezTo>
                  <a:cubicBezTo>
                    <a:pt x="3557" y="133"/>
                    <a:pt x="2761" y="1"/>
                    <a:pt x="207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6" name="Google Shape;13836;p89"/>
            <p:cNvSpPr/>
            <p:nvPr/>
          </p:nvSpPr>
          <p:spPr>
            <a:xfrm>
              <a:off x="6677935" y="3033044"/>
              <a:ext cx="113391" cy="118328"/>
            </a:xfrm>
            <a:custGeom>
              <a:avLst/>
              <a:gdLst/>
              <a:ahLst/>
              <a:cxnLst/>
              <a:rect l="l" t="t" r="r" b="b"/>
              <a:pathLst>
                <a:path w="4318" h="4506" extrusionOk="0">
                  <a:moveTo>
                    <a:pt x="2081" y="0"/>
                  </a:moveTo>
                  <a:cubicBezTo>
                    <a:pt x="1855" y="0"/>
                    <a:pt x="1640" y="15"/>
                    <a:pt x="1446" y="36"/>
                  </a:cubicBezTo>
                  <a:cubicBezTo>
                    <a:pt x="1178" y="65"/>
                    <a:pt x="920" y="103"/>
                    <a:pt x="671" y="160"/>
                  </a:cubicBezTo>
                  <a:cubicBezTo>
                    <a:pt x="556" y="189"/>
                    <a:pt x="489" y="285"/>
                    <a:pt x="489" y="399"/>
                  </a:cubicBezTo>
                  <a:lnTo>
                    <a:pt x="489" y="974"/>
                  </a:lnTo>
                  <a:cubicBezTo>
                    <a:pt x="489" y="1098"/>
                    <a:pt x="431" y="1223"/>
                    <a:pt x="345" y="1309"/>
                  </a:cubicBezTo>
                  <a:lnTo>
                    <a:pt x="144" y="1510"/>
                  </a:lnTo>
                  <a:cubicBezTo>
                    <a:pt x="58" y="1596"/>
                    <a:pt x="1" y="1720"/>
                    <a:pt x="1" y="1845"/>
                  </a:cubicBezTo>
                  <a:lnTo>
                    <a:pt x="1" y="2122"/>
                  </a:lnTo>
                  <a:cubicBezTo>
                    <a:pt x="10" y="3338"/>
                    <a:pt x="910" y="4352"/>
                    <a:pt x="2106" y="4505"/>
                  </a:cubicBezTo>
                  <a:cubicBezTo>
                    <a:pt x="1685" y="4055"/>
                    <a:pt x="1446" y="3462"/>
                    <a:pt x="1446" y="2840"/>
                  </a:cubicBezTo>
                  <a:lnTo>
                    <a:pt x="1446" y="1089"/>
                  </a:lnTo>
                  <a:cubicBezTo>
                    <a:pt x="1436" y="849"/>
                    <a:pt x="1618" y="639"/>
                    <a:pt x="1867" y="610"/>
                  </a:cubicBezTo>
                  <a:cubicBezTo>
                    <a:pt x="2057" y="588"/>
                    <a:pt x="2299" y="568"/>
                    <a:pt x="2567" y="568"/>
                  </a:cubicBezTo>
                  <a:cubicBezTo>
                    <a:pt x="3112" y="568"/>
                    <a:pt x="3766" y="650"/>
                    <a:pt x="4317" y="964"/>
                  </a:cubicBezTo>
                  <a:lnTo>
                    <a:pt x="4317" y="840"/>
                  </a:lnTo>
                  <a:cubicBezTo>
                    <a:pt x="4317" y="744"/>
                    <a:pt x="4269" y="648"/>
                    <a:pt x="4193" y="600"/>
                  </a:cubicBezTo>
                  <a:cubicBezTo>
                    <a:pt x="3559" y="132"/>
                    <a:pt x="2768" y="0"/>
                    <a:pt x="208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7" name="Google Shape;13837;p89"/>
            <p:cNvSpPr/>
            <p:nvPr/>
          </p:nvSpPr>
          <p:spPr>
            <a:xfrm>
              <a:off x="6633976" y="3202605"/>
              <a:ext cx="37709" cy="62341"/>
            </a:xfrm>
            <a:custGeom>
              <a:avLst/>
              <a:gdLst/>
              <a:ahLst/>
              <a:cxnLst/>
              <a:rect l="l" t="t" r="r" b="b"/>
              <a:pathLst>
                <a:path w="1436" h="2374" extrusionOk="0">
                  <a:moveTo>
                    <a:pt x="258" y="0"/>
                  </a:moveTo>
                  <a:cubicBezTo>
                    <a:pt x="96" y="173"/>
                    <a:pt x="0" y="412"/>
                    <a:pt x="0" y="651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39" y="2374"/>
                  </a:cubicBezTo>
                  <a:lnTo>
                    <a:pt x="1436" y="2374"/>
                  </a:lnTo>
                  <a:lnTo>
                    <a:pt x="1436" y="1580"/>
                  </a:lnTo>
                  <a:cubicBezTo>
                    <a:pt x="1436" y="1321"/>
                    <a:pt x="1340" y="1082"/>
                    <a:pt x="1158" y="900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8" name="Google Shape;13838;p89"/>
          <p:cNvGrpSpPr/>
          <p:nvPr/>
        </p:nvGrpSpPr>
        <p:grpSpPr>
          <a:xfrm>
            <a:off x="7517835" y="2885437"/>
            <a:ext cx="364935" cy="382529"/>
            <a:chOff x="7517835" y="2885437"/>
            <a:chExt cx="364935" cy="382529"/>
          </a:xfrm>
        </p:grpSpPr>
        <p:sp>
          <p:nvSpPr>
            <p:cNvPr id="13839" name="Google Shape;13839;p89"/>
            <p:cNvSpPr/>
            <p:nvPr/>
          </p:nvSpPr>
          <p:spPr>
            <a:xfrm>
              <a:off x="7517835" y="3182752"/>
              <a:ext cx="72924" cy="57063"/>
            </a:xfrm>
            <a:custGeom>
              <a:avLst/>
              <a:gdLst/>
              <a:ahLst/>
              <a:cxnLst/>
              <a:rect l="l" t="t" r="r" b="b"/>
              <a:pathLst>
                <a:path w="2777" h="2173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795" y="670"/>
                  </a:cubicBezTo>
                  <a:lnTo>
                    <a:pt x="259" y="938"/>
                  </a:lnTo>
                  <a:cubicBezTo>
                    <a:pt x="96" y="1015"/>
                    <a:pt x="1" y="1178"/>
                    <a:pt x="1" y="1359"/>
                  </a:cubicBezTo>
                  <a:lnTo>
                    <a:pt x="1" y="2173"/>
                  </a:lnTo>
                  <a:lnTo>
                    <a:pt x="2776" y="2173"/>
                  </a:lnTo>
                  <a:lnTo>
                    <a:pt x="2776" y="1359"/>
                  </a:lnTo>
                  <a:cubicBezTo>
                    <a:pt x="2776" y="1178"/>
                    <a:pt x="2680" y="1015"/>
                    <a:pt x="2527" y="938"/>
                  </a:cubicBezTo>
                  <a:lnTo>
                    <a:pt x="1982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0" name="Google Shape;13840;p89"/>
            <p:cNvSpPr/>
            <p:nvPr/>
          </p:nvSpPr>
          <p:spPr>
            <a:xfrm>
              <a:off x="7517835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96" y="287"/>
                    <a:pt x="1" y="450"/>
                    <a:pt x="1" y="622"/>
                  </a:cubicBezTo>
                  <a:lnTo>
                    <a:pt x="1" y="2278"/>
                  </a:lnTo>
                  <a:cubicBezTo>
                    <a:pt x="1" y="2402"/>
                    <a:pt x="106" y="2508"/>
                    <a:pt x="230" y="2508"/>
                  </a:cubicBezTo>
                  <a:lnTo>
                    <a:pt x="2546" y="2508"/>
                  </a:lnTo>
                  <a:cubicBezTo>
                    <a:pt x="2680" y="2508"/>
                    <a:pt x="2786" y="2402"/>
                    <a:pt x="2786" y="2278"/>
                  </a:cubicBezTo>
                  <a:lnTo>
                    <a:pt x="2786" y="622"/>
                  </a:lnTo>
                  <a:cubicBezTo>
                    <a:pt x="2776" y="441"/>
                    <a:pt x="2680" y="287"/>
                    <a:pt x="2527" y="211"/>
                  </a:cubicBezTo>
                  <a:lnTo>
                    <a:pt x="2097" y="0"/>
                  </a:lnTo>
                  <a:cubicBezTo>
                    <a:pt x="1915" y="225"/>
                    <a:pt x="1652" y="338"/>
                    <a:pt x="1388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1" name="Google Shape;13841;p89"/>
            <p:cNvSpPr/>
            <p:nvPr/>
          </p:nvSpPr>
          <p:spPr>
            <a:xfrm>
              <a:off x="7540970" y="3182752"/>
              <a:ext cx="26654" cy="18303"/>
            </a:xfrm>
            <a:custGeom>
              <a:avLst/>
              <a:gdLst/>
              <a:ahLst/>
              <a:cxnLst/>
              <a:rect l="l" t="t" r="r" b="b"/>
              <a:pathLst>
                <a:path w="1015" h="697" extrusionOk="0">
                  <a:moveTo>
                    <a:pt x="48" y="0"/>
                  </a:moveTo>
                  <a:lnTo>
                    <a:pt x="48" y="469"/>
                  </a:lnTo>
                  <a:cubicBezTo>
                    <a:pt x="48" y="517"/>
                    <a:pt x="29" y="565"/>
                    <a:pt x="0" y="603"/>
                  </a:cubicBezTo>
                  <a:cubicBezTo>
                    <a:pt x="163" y="666"/>
                    <a:pt x="335" y="697"/>
                    <a:pt x="507" y="697"/>
                  </a:cubicBezTo>
                  <a:cubicBezTo>
                    <a:pt x="680" y="697"/>
                    <a:pt x="852" y="666"/>
                    <a:pt x="1015" y="603"/>
                  </a:cubicBezTo>
                  <a:cubicBezTo>
                    <a:pt x="986" y="565"/>
                    <a:pt x="976" y="517"/>
                    <a:pt x="976" y="469"/>
                  </a:cubicBezTo>
                  <a:lnTo>
                    <a:pt x="97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2" name="Google Shape;13842;p89"/>
            <p:cNvSpPr/>
            <p:nvPr/>
          </p:nvSpPr>
          <p:spPr>
            <a:xfrm>
              <a:off x="7530151" y="3133988"/>
              <a:ext cx="48528" cy="55067"/>
            </a:xfrm>
            <a:custGeom>
              <a:avLst/>
              <a:gdLst/>
              <a:ahLst/>
              <a:cxnLst/>
              <a:rect l="l" t="t" r="r" b="b"/>
              <a:pathLst>
                <a:path w="1848" h="2097" extrusionOk="0">
                  <a:moveTo>
                    <a:pt x="690" y="1"/>
                  </a:moveTo>
                  <a:cubicBezTo>
                    <a:pt x="307" y="1"/>
                    <a:pt x="1" y="317"/>
                    <a:pt x="1" y="699"/>
                  </a:cubicBezTo>
                  <a:lnTo>
                    <a:pt x="1" y="1168"/>
                  </a:lnTo>
                  <a:cubicBezTo>
                    <a:pt x="1" y="1676"/>
                    <a:pt x="412" y="2097"/>
                    <a:pt x="919" y="2097"/>
                  </a:cubicBezTo>
                  <a:cubicBezTo>
                    <a:pt x="1436" y="2097"/>
                    <a:pt x="1848" y="1676"/>
                    <a:pt x="1848" y="1159"/>
                  </a:cubicBezTo>
                  <a:lnTo>
                    <a:pt x="1848" y="699"/>
                  </a:lnTo>
                  <a:cubicBezTo>
                    <a:pt x="1848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3" name="Google Shape;13843;p89"/>
            <p:cNvSpPr/>
            <p:nvPr/>
          </p:nvSpPr>
          <p:spPr>
            <a:xfrm>
              <a:off x="7529915" y="3133988"/>
              <a:ext cx="33692" cy="54883"/>
            </a:xfrm>
            <a:custGeom>
              <a:avLst/>
              <a:gdLst/>
              <a:ahLst/>
              <a:cxnLst/>
              <a:rect l="l" t="t" r="r" b="b"/>
              <a:pathLst>
                <a:path w="1283" h="2090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59"/>
                  </a:lnTo>
                  <a:cubicBezTo>
                    <a:pt x="0" y="1693"/>
                    <a:pt x="433" y="2090"/>
                    <a:pt x="922" y="2090"/>
                  </a:cubicBezTo>
                  <a:cubicBezTo>
                    <a:pt x="1038" y="2090"/>
                    <a:pt x="1156" y="2068"/>
                    <a:pt x="1273" y="2020"/>
                  </a:cubicBezTo>
                  <a:cubicBezTo>
                    <a:pt x="928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35" y="10"/>
                    <a:pt x="1196" y="1"/>
                    <a:pt x="115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4" name="Google Shape;13844;p89"/>
            <p:cNvSpPr/>
            <p:nvPr/>
          </p:nvSpPr>
          <p:spPr>
            <a:xfrm>
              <a:off x="7529915" y="3133988"/>
              <a:ext cx="48765" cy="24658"/>
            </a:xfrm>
            <a:custGeom>
              <a:avLst/>
              <a:gdLst/>
              <a:ahLst/>
              <a:cxnLst/>
              <a:rect l="l" t="t" r="r" b="b"/>
              <a:pathLst>
                <a:path w="1857" h="939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10" y="699"/>
                  </a:lnTo>
                  <a:cubicBezTo>
                    <a:pt x="10" y="699"/>
                    <a:pt x="699" y="939"/>
                    <a:pt x="1857" y="93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5" name="Google Shape;13845;p89"/>
            <p:cNvSpPr/>
            <p:nvPr/>
          </p:nvSpPr>
          <p:spPr>
            <a:xfrm>
              <a:off x="7529915" y="3133988"/>
              <a:ext cx="33692" cy="22137"/>
            </a:xfrm>
            <a:custGeom>
              <a:avLst/>
              <a:gdLst/>
              <a:ahLst/>
              <a:cxnLst/>
              <a:rect l="l" t="t" r="r" b="b"/>
              <a:pathLst>
                <a:path w="1283" h="843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35" y="10"/>
                    <a:pt x="1196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6" name="Google Shape;13846;p89"/>
            <p:cNvSpPr/>
            <p:nvPr/>
          </p:nvSpPr>
          <p:spPr>
            <a:xfrm>
              <a:off x="7517835" y="3212899"/>
              <a:ext cx="18382" cy="55067"/>
            </a:xfrm>
            <a:custGeom>
              <a:avLst/>
              <a:gdLst/>
              <a:ahLst/>
              <a:cxnLst/>
              <a:rect l="l" t="t" r="r" b="b"/>
              <a:pathLst>
                <a:path w="700" h="2097" extrusionOk="0">
                  <a:moveTo>
                    <a:pt x="58" y="1"/>
                  </a:moveTo>
                  <a:cubicBezTo>
                    <a:pt x="20" y="58"/>
                    <a:pt x="1" y="135"/>
                    <a:pt x="1" y="211"/>
                  </a:cubicBezTo>
                  <a:lnTo>
                    <a:pt x="1" y="1867"/>
                  </a:lnTo>
                  <a:cubicBezTo>
                    <a:pt x="1" y="1991"/>
                    <a:pt x="106" y="2097"/>
                    <a:pt x="230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23" y="422"/>
                    <a:pt x="50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7" name="Google Shape;13847;p89"/>
            <p:cNvSpPr/>
            <p:nvPr/>
          </p:nvSpPr>
          <p:spPr>
            <a:xfrm>
              <a:off x="7572640" y="3212663"/>
              <a:ext cx="18119" cy="55304"/>
            </a:xfrm>
            <a:custGeom>
              <a:avLst/>
              <a:gdLst/>
              <a:ahLst/>
              <a:cxnLst/>
              <a:rect l="l" t="t" r="r" b="b"/>
              <a:pathLst>
                <a:path w="690" h="2106" extrusionOk="0">
                  <a:moveTo>
                    <a:pt x="641" y="0"/>
                  </a:moveTo>
                  <a:lnTo>
                    <a:pt x="182" y="345"/>
                  </a:lnTo>
                  <a:cubicBezTo>
                    <a:pt x="67" y="431"/>
                    <a:pt x="0" y="574"/>
                    <a:pt x="0" y="718"/>
                  </a:cubicBezTo>
                  <a:lnTo>
                    <a:pt x="0" y="2106"/>
                  </a:lnTo>
                  <a:lnTo>
                    <a:pt x="459" y="2106"/>
                  </a:lnTo>
                  <a:cubicBezTo>
                    <a:pt x="593" y="2106"/>
                    <a:pt x="689" y="2000"/>
                    <a:pt x="689" y="1876"/>
                  </a:cubicBezTo>
                  <a:lnTo>
                    <a:pt x="689" y="220"/>
                  </a:lnTo>
                  <a:cubicBezTo>
                    <a:pt x="689" y="144"/>
                    <a:pt x="670" y="67"/>
                    <a:pt x="64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8" name="Google Shape;13848;p89"/>
            <p:cNvSpPr/>
            <p:nvPr/>
          </p:nvSpPr>
          <p:spPr>
            <a:xfrm>
              <a:off x="7615102" y="3182752"/>
              <a:ext cx="73160" cy="57063"/>
            </a:xfrm>
            <a:custGeom>
              <a:avLst/>
              <a:gdLst/>
              <a:ahLst/>
              <a:cxnLst/>
              <a:rect l="l" t="t" r="r" b="b"/>
              <a:pathLst>
                <a:path w="2786" h="2173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804" y="670"/>
                  </a:cubicBezTo>
                  <a:lnTo>
                    <a:pt x="259" y="938"/>
                  </a:lnTo>
                  <a:cubicBezTo>
                    <a:pt x="106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85" y="2173"/>
                  </a:lnTo>
                  <a:lnTo>
                    <a:pt x="2785" y="1359"/>
                  </a:lnTo>
                  <a:cubicBezTo>
                    <a:pt x="2776" y="1178"/>
                    <a:pt x="2680" y="1015"/>
                    <a:pt x="2527" y="938"/>
                  </a:cubicBezTo>
                  <a:lnTo>
                    <a:pt x="1982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9" name="Google Shape;13849;p89"/>
            <p:cNvSpPr/>
            <p:nvPr/>
          </p:nvSpPr>
          <p:spPr>
            <a:xfrm>
              <a:off x="7615102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96" y="287"/>
                    <a:pt x="0" y="450"/>
                    <a:pt x="0" y="622"/>
                  </a:cubicBezTo>
                  <a:lnTo>
                    <a:pt x="0" y="2278"/>
                  </a:lnTo>
                  <a:cubicBezTo>
                    <a:pt x="0" y="2402"/>
                    <a:pt x="106" y="2508"/>
                    <a:pt x="230" y="2508"/>
                  </a:cubicBezTo>
                  <a:lnTo>
                    <a:pt x="2546" y="2508"/>
                  </a:lnTo>
                  <a:cubicBezTo>
                    <a:pt x="2680" y="2508"/>
                    <a:pt x="2785" y="2402"/>
                    <a:pt x="2785" y="2278"/>
                  </a:cubicBezTo>
                  <a:lnTo>
                    <a:pt x="2785" y="622"/>
                  </a:lnTo>
                  <a:cubicBezTo>
                    <a:pt x="2776" y="441"/>
                    <a:pt x="2680" y="287"/>
                    <a:pt x="2527" y="211"/>
                  </a:cubicBezTo>
                  <a:lnTo>
                    <a:pt x="2106" y="0"/>
                  </a:lnTo>
                  <a:cubicBezTo>
                    <a:pt x="1919" y="225"/>
                    <a:pt x="1654" y="338"/>
                    <a:pt x="1389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0" name="Google Shape;13850;p89"/>
            <p:cNvSpPr/>
            <p:nvPr/>
          </p:nvSpPr>
          <p:spPr>
            <a:xfrm>
              <a:off x="7638211" y="3182752"/>
              <a:ext cx="26916" cy="18303"/>
            </a:xfrm>
            <a:custGeom>
              <a:avLst/>
              <a:gdLst/>
              <a:ahLst/>
              <a:cxnLst/>
              <a:rect l="l" t="t" r="r" b="b"/>
              <a:pathLst>
                <a:path w="1025" h="697" extrusionOk="0">
                  <a:moveTo>
                    <a:pt x="49" y="0"/>
                  </a:moveTo>
                  <a:lnTo>
                    <a:pt x="49" y="469"/>
                  </a:lnTo>
                  <a:cubicBezTo>
                    <a:pt x="49" y="517"/>
                    <a:pt x="30" y="565"/>
                    <a:pt x="1" y="603"/>
                  </a:cubicBezTo>
                  <a:cubicBezTo>
                    <a:pt x="164" y="666"/>
                    <a:pt x="336" y="697"/>
                    <a:pt x="509" y="697"/>
                  </a:cubicBezTo>
                  <a:cubicBezTo>
                    <a:pt x="683" y="697"/>
                    <a:pt x="857" y="666"/>
                    <a:pt x="1025" y="603"/>
                  </a:cubicBezTo>
                  <a:cubicBezTo>
                    <a:pt x="996" y="565"/>
                    <a:pt x="977" y="517"/>
                    <a:pt x="977" y="469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1" name="Google Shape;13851;p89"/>
            <p:cNvSpPr/>
            <p:nvPr/>
          </p:nvSpPr>
          <p:spPr>
            <a:xfrm>
              <a:off x="7627418" y="3133988"/>
              <a:ext cx="48791" cy="55067"/>
            </a:xfrm>
            <a:custGeom>
              <a:avLst/>
              <a:gdLst/>
              <a:ahLst/>
              <a:cxnLst/>
              <a:rect l="l" t="t" r="r" b="b"/>
              <a:pathLst>
                <a:path w="1858" h="2097" extrusionOk="0">
                  <a:moveTo>
                    <a:pt x="689" y="1"/>
                  </a:moveTo>
                  <a:cubicBezTo>
                    <a:pt x="307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76"/>
                    <a:pt x="412" y="2097"/>
                    <a:pt x="919" y="2097"/>
                  </a:cubicBezTo>
                  <a:cubicBezTo>
                    <a:pt x="1436" y="2097"/>
                    <a:pt x="1857" y="1676"/>
                    <a:pt x="1857" y="115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2" name="Google Shape;13852;p89"/>
            <p:cNvSpPr/>
            <p:nvPr/>
          </p:nvSpPr>
          <p:spPr>
            <a:xfrm>
              <a:off x="7627156" y="3133988"/>
              <a:ext cx="33718" cy="54883"/>
            </a:xfrm>
            <a:custGeom>
              <a:avLst/>
              <a:gdLst/>
              <a:ahLst/>
              <a:cxnLst/>
              <a:rect l="l" t="t" r="r" b="b"/>
              <a:pathLst>
                <a:path w="1284" h="2090" extrusionOk="0">
                  <a:moveTo>
                    <a:pt x="699" y="1"/>
                  </a:moveTo>
                  <a:cubicBezTo>
                    <a:pt x="317" y="1"/>
                    <a:pt x="1" y="317"/>
                    <a:pt x="1" y="699"/>
                  </a:cubicBezTo>
                  <a:lnTo>
                    <a:pt x="1" y="1159"/>
                  </a:lnTo>
                  <a:cubicBezTo>
                    <a:pt x="1" y="1693"/>
                    <a:pt x="440" y="2090"/>
                    <a:pt x="926" y="2090"/>
                  </a:cubicBezTo>
                  <a:cubicBezTo>
                    <a:pt x="1041" y="2090"/>
                    <a:pt x="1159" y="2068"/>
                    <a:pt x="1274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3" name="Google Shape;13853;p89"/>
            <p:cNvSpPr/>
            <p:nvPr/>
          </p:nvSpPr>
          <p:spPr>
            <a:xfrm>
              <a:off x="7627418" y="3133988"/>
              <a:ext cx="48791" cy="24658"/>
            </a:xfrm>
            <a:custGeom>
              <a:avLst/>
              <a:gdLst/>
              <a:ahLst/>
              <a:cxnLst/>
              <a:rect l="l" t="t" r="r" b="b"/>
              <a:pathLst>
                <a:path w="1858" h="939" extrusionOk="0">
                  <a:moveTo>
                    <a:pt x="699" y="1"/>
                  </a:moveTo>
                  <a:cubicBezTo>
                    <a:pt x="307" y="1"/>
                    <a:pt x="0" y="317"/>
                    <a:pt x="0" y="699"/>
                  </a:cubicBezTo>
                  <a:cubicBezTo>
                    <a:pt x="0" y="699"/>
                    <a:pt x="689" y="939"/>
                    <a:pt x="1857" y="93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4" name="Google Shape;13854;p89"/>
            <p:cNvSpPr/>
            <p:nvPr/>
          </p:nvSpPr>
          <p:spPr>
            <a:xfrm>
              <a:off x="7627156" y="3133988"/>
              <a:ext cx="33718" cy="22137"/>
            </a:xfrm>
            <a:custGeom>
              <a:avLst/>
              <a:gdLst/>
              <a:ahLst/>
              <a:cxnLst/>
              <a:rect l="l" t="t" r="r" b="b"/>
              <a:pathLst>
                <a:path w="1284" h="843" extrusionOk="0">
                  <a:moveTo>
                    <a:pt x="699" y="1"/>
                  </a:moveTo>
                  <a:cubicBezTo>
                    <a:pt x="317" y="1"/>
                    <a:pt x="1" y="317"/>
                    <a:pt x="1" y="699"/>
                  </a:cubicBezTo>
                  <a:cubicBezTo>
                    <a:pt x="231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5" name="Google Shape;13855;p89"/>
            <p:cNvSpPr/>
            <p:nvPr/>
          </p:nvSpPr>
          <p:spPr>
            <a:xfrm>
              <a:off x="7615102" y="3212899"/>
              <a:ext cx="18382" cy="55067"/>
            </a:xfrm>
            <a:custGeom>
              <a:avLst/>
              <a:gdLst/>
              <a:ahLst/>
              <a:cxnLst/>
              <a:rect l="l" t="t" r="r" b="b"/>
              <a:pathLst>
                <a:path w="700" h="2097" extrusionOk="0">
                  <a:moveTo>
                    <a:pt x="58" y="1"/>
                  </a:moveTo>
                  <a:cubicBezTo>
                    <a:pt x="20" y="58"/>
                    <a:pt x="0" y="135"/>
                    <a:pt x="0" y="211"/>
                  </a:cubicBezTo>
                  <a:lnTo>
                    <a:pt x="0" y="1867"/>
                  </a:lnTo>
                  <a:cubicBezTo>
                    <a:pt x="0" y="1991"/>
                    <a:pt x="106" y="2097"/>
                    <a:pt x="230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32" y="422"/>
                    <a:pt x="50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6" name="Google Shape;13856;p89"/>
            <p:cNvSpPr/>
            <p:nvPr/>
          </p:nvSpPr>
          <p:spPr>
            <a:xfrm>
              <a:off x="7669881" y="3212663"/>
              <a:ext cx="18119" cy="55304"/>
            </a:xfrm>
            <a:custGeom>
              <a:avLst/>
              <a:gdLst/>
              <a:ahLst/>
              <a:cxnLst/>
              <a:rect l="l" t="t" r="r" b="b"/>
              <a:pathLst>
                <a:path w="690" h="2106" extrusionOk="0">
                  <a:moveTo>
                    <a:pt x="642" y="0"/>
                  </a:moveTo>
                  <a:lnTo>
                    <a:pt x="183" y="345"/>
                  </a:lnTo>
                  <a:cubicBezTo>
                    <a:pt x="68" y="431"/>
                    <a:pt x="1" y="574"/>
                    <a:pt x="1" y="718"/>
                  </a:cubicBezTo>
                  <a:lnTo>
                    <a:pt x="1" y="2106"/>
                  </a:lnTo>
                  <a:lnTo>
                    <a:pt x="460" y="2106"/>
                  </a:lnTo>
                  <a:cubicBezTo>
                    <a:pt x="594" y="2106"/>
                    <a:pt x="690" y="2000"/>
                    <a:pt x="690" y="1876"/>
                  </a:cubicBezTo>
                  <a:lnTo>
                    <a:pt x="690" y="220"/>
                  </a:lnTo>
                  <a:cubicBezTo>
                    <a:pt x="690" y="144"/>
                    <a:pt x="671" y="67"/>
                    <a:pt x="6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7" name="Google Shape;13857;p89"/>
            <p:cNvSpPr/>
            <p:nvPr/>
          </p:nvSpPr>
          <p:spPr>
            <a:xfrm>
              <a:off x="7712369" y="3182752"/>
              <a:ext cx="73160" cy="57063"/>
            </a:xfrm>
            <a:custGeom>
              <a:avLst/>
              <a:gdLst/>
              <a:ahLst/>
              <a:cxnLst/>
              <a:rect l="l" t="t" r="r" b="b"/>
              <a:pathLst>
                <a:path w="2786" h="2173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804" y="670"/>
                  </a:cubicBezTo>
                  <a:lnTo>
                    <a:pt x="259" y="938"/>
                  </a:lnTo>
                  <a:cubicBezTo>
                    <a:pt x="105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85" y="2173"/>
                  </a:lnTo>
                  <a:lnTo>
                    <a:pt x="2785" y="1359"/>
                  </a:lnTo>
                  <a:cubicBezTo>
                    <a:pt x="2785" y="1178"/>
                    <a:pt x="2680" y="1015"/>
                    <a:pt x="2527" y="938"/>
                  </a:cubicBezTo>
                  <a:lnTo>
                    <a:pt x="1981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8" name="Google Shape;13858;p89"/>
            <p:cNvSpPr/>
            <p:nvPr/>
          </p:nvSpPr>
          <p:spPr>
            <a:xfrm>
              <a:off x="7712369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105" y="287"/>
                    <a:pt x="0" y="450"/>
                    <a:pt x="0" y="622"/>
                  </a:cubicBezTo>
                  <a:lnTo>
                    <a:pt x="0" y="2278"/>
                  </a:lnTo>
                  <a:cubicBezTo>
                    <a:pt x="0" y="2402"/>
                    <a:pt x="105" y="2508"/>
                    <a:pt x="239" y="2508"/>
                  </a:cubicBezTo>
                  <a:lnTo>
                    <a:pt x="2555" y="2508"/>
                  </a:lnTo>
                  <a:cubicBezTo>
                    <a:pt x="2680" y="2508"/>
                    <a:pt x="2785" y="2402"/>
                    <a:pt x="2785" y="2278"/>
                  </a:cubicBezTo>
                  <a:lnTo>
                    <a:pt x="2785" y="622"/>
                  </a:lnTo>
                  <a:cubicBezTo>
                    <a:pt x="2785" y="441"/>
                    <a:pt x="2680" y="287"/>
                    <a:pt x="2527" y="211"/>
                  </a:cubicBezTo>
                  <a:lnTo>
                    <a:pt x="2106" y="0"/>
                  </a:lnTo>
                  <a:cubicBezTo>
                    <a:pt x="1919" y="225"/>
                    <a:pt x="1653" y="338"/>
                    <a:pt x="1389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9" name="Google Shape;13859;p89"/>
            <p:cNvSpPr/>
            <p:nvPr/>
          </p:nvSpPr>
          <p:spPr>
            <a:xfrm>
              <a:off x="7735741" y="3182752"/>
              <a:ext cx="26654" cy="18303"/>
            </a:xfrm>
            <a:custGeom>
              <a:avLst/>
              <a:gdLst/>
              <a:ahLst/>
              <a:cxnLst/>
              <a:rect l="l" t="t" r="r" b="b"/>
              <a:pathLst>
                <a:path w="1015" h="697" extrusionOk="0">
                  <a:moveTo>
                    <a:pt x="39" y="0"/>
                  </a:moveTo>
                  <a:lnTo>
                    <a:pt x="39" y="469"/>
                  </a:lnTo>
                  <a:cubicBezTo>
                    <a:pt x="39" y="517"/>
                    <a:pt x="19" y="565"/>
                    <a:pt x="0" y="603"/>
                  </a:cubicBezTo>
                  <a:cubicBezTo>
                    <a:pt x="163" y="666"/>
                    <a:pt x="335" y="697"/>
                    <a:pt x="507" y="697"/>
                  </a:cubicBezTo>
                  <a:cubicBezTo>
                    <a:pt x="680" y="697"/>
                    <a:pt x="852" y="666"/>
                    <a:pt x="1015" y="603"/>
                  </a:cubicBezTo>
                  <a:cubicBezTo>
                    <a:pt x="986" y="565"/>
                    <a:pt x="967" y="517"/>
                    <a:pt x="967" y="469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0" name="Google Shape;13860;p89"/>
            <p:cNvSpPr/>
            <p:nvPr/>
          </p:nvSpPr>
          <p:spPr>
            <a:xfrm>
              <a:off x="7724685" y="3133988"/>
              <a:ext cx="48765" cy="55067"/>
            </a:xfrm>
            <a:custGeom>
              <a:avLst/>
              <a:gdLst/>
              <a:ahLst/>
              <a:cxnLst/>
              <a:rect l="l" t="t" r="r" b="b"/>
              <a:pathLst>
                <a:path w="1857" h="2097" extrusionOk="0">
                  <a:moveTo>
                    <a:pt x="689" y="1"/>
                  </a:moveTo>
                  <a:cubicBezTo>
                    <a:pt x="30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76"/>
                    <a:pt x="412" y="2097"/>
                    <a:pt x="919" y="2097"/>
                  </a:cubicBezTo>
                  <a:cubicBezTo>
                    <a:pt x="1436" y="2097"/>
                    <a:pt x="1857" y="1676"/>
                    <a:pt x="1847" y="1159"/>
                  </a:cubicBezTo>
                  <a:lnTo>
                    <a:pt x="1847" y="699"/>
                  </a:lnTo>
                  <a:cubicBezTo>
                    <a:pt x="184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1" name="Google Shape;13861;p89"/>
            <p:cNvSpPr/>
            <p:nvPr/>
          </p:nvSpPr>
          <p:spPr>
            <a:xfrm>
              <a:off x="7724423" y="3133988"/>
              <a:ext cx="33692" cy="54883"/>
            </a:xfrm>
            <a:custGeom>
              <a:avLst/>
              <a:gdLst/>
              <a:ahLst/>
              <a:cxnLst/>
              <a:rect l="l" t="t" r="r" b="b"/>
              <a:pathLst>
                <a:path w="1283" h="2090" extrusionOk="0">
                  <a:moveTo>
                    <a:pt x="699" y="1"/>
                  </a:moveTo>
                  <a:cubicBezTo>
                    <a:pt x="316" y="1"/>
                    <a:pt x="1" y="317"/>
                    <a:pt x="1" y="699"/>
                  </a:cubicBezTo>
                  <a:lnTo>
                    <a:pt x="1" y="1159"/>
                  </a:lnTo>
                  <a:cubicBezTo>
                    <a:pt x="1" y="1693"/>
                    <a:pt x="439" y="2090"/>
                    <a:pt x="926" y="2090"/>
                  </a:cubicBezTo>
                  <a:cubicBezTo>
                    <a:pt x="1041" y="2090"/>
                    <a:pt x="1158" y="2068"/>
                    <a:pt x="1273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2" name="Google Shape;13862;p89"/>
            <p:cNvSpPr/>
            <p:nvPr/>
          </p:nvSpPr>
          <p:spPr>
            <a:xfrm>
              <a:off x="7724685" y="3133988"/>
              <a:ext cx="48528" cy="24422"/>
            </a:xfrm>
            <a:custGeom>
              <a:avLst/>
              <a:gdLst/>
              <a:ahLst/>
              <a:cxnLst/>
              <a:rect l="l" t="t" r="r" b="b"/>
              <a:pathLst>
                <a:path w="1848" h="930" extrusionOk="0">
                  <a:moveTo>
                    <a:pt x="689" y="1"/>
                  </a:moveTo>
                  <a:cubicBezTo>
                    <a:pt x="306" y="1"/>
                    <a:pt x="0" y="317"/>
                    <a:pt x="0" y="699"/>
                  </a:cubicBezTo>
                  <a:cubicBezTo>
                    <a:pt x="0" y="699"/>
                    <a:pt x="689" y="929"/>
                    <a:pt x="1847" y="929"/>
                  </a:cubicBezTo>
                  <a:lnTo>
                    <a:pt x="1847" y="699"/>
                  </a:lnTo>
                  <a:cubicBezTo>
                    <a:pt x="184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3" name="Google Shape;13863;p89"/>
            <p:cNvSpPr/>
            <p:nvPr/>
          </p:nvSpPr>
          <p:spPr>
            <a:xfrm>
              <a:off x="7724423" y="3133988"/>
              <a:ext cx="33692" cy="22137"/>
            </a:xfrm>
            <a:custGeom>
              <a:avLst/>
              <a:gdLst/>
              <a:ahLst/>
              <a:cxnLst/>
              <a:rect l="l" t="t" r="r" b="b"/>
              <a:pathLst>
                <a:path w="1283" h="843" extrusionOk="0">
                  <a:moveTo>
                    <a:pt x="699" y="1"/>
                  </a:moveTo>
                  <a:cubicBezTo>
                    <a:pt x="316" y="1"/>
                    <a:pt x="1" y="317"/>
                    <a:pt x="1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4" name="Google Shape;13864;p89"/>
            <p:cNvSpPr/>
            <p:nvPr/>
          </p:nvSpPr>
          <p:spPr>
            <a:xfrm>
              <a:off x="7712369" y="3212899"/>
              <a:ext cx="18356" cy="55067"/>
            </a:xfrm>
            <a:custGeom>
              <a:avLst/>
              <a:gdLst/>
              <a:ahLst/>
              <a:cxnLst/>
              <a:rect l="l" t="t" r="r" b="b"/>
              <a:pathLst>
                <a:path w="699" h="2097" extrusionOk="0">
                  <a:moveTo>
                    <a:pt x="58" y="1"/>
                  </a:moveTo>
                  <a:cubicBezTo>
                    <a:pt x="19" y="58"/>
                    <a:pt x="0" y="135"/>
                    <a:pt x="0" y="211"/>
                  </a:cubicBezTo>
                  <a:lnTo>
                    <a:pt x="0" y="1867"/>
                  </a:lnTo>
                  <a:cubicBezTo>
                    <a:pt x="0" y="1991"/>
                    <a:pt x="105" y="2097"/>
                    <a:pt x="239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32" y="422"/>
                    <a:pt x="517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5" name="Google Shape;13865;p89"/>
            <p:cNvSpPr/>
            <p:nvPr/>
          </p:nvSpPr>
          <p:spPr>
            <a:xfrm>
              <a:off x="7767148" y="3212663"/>
              <a:ext cx="18382" cy="55304"/>
            </a:xfrm>
            <a:custGeom>
              <a:avLst/>
              <a:gdLst/>
              <a:ahLst/>
              <a:cxnLst/>
              <a:rect l="l" t="t" r="r" b="b"/>
              <a:pathLst>
                <a:path w="700" h="2106" extrusionOk="0">
                  <a:moveTo>
                    <a:pt x="642" y="0"/>
                  </a:moveTo>
                  <a:lnTo>
                    <a:pt x="182" y="345"/>
                  </a:lnTo>
                  <a:cubicBezTo>
                    <a:pt x="67" y="431"/>
                    <a:pt x="1" y="574"/>
                    <a:pt x="1" y="718"/>
                  </a:cubicBezTo>
                  <a:lnTo>
                    <a:pt x="1" y="2106"/>
                  </a:lnTo>
                  <a:lnTo>
                    <a:pt x="460" y="2106"/>
                  </a:lnTo>
                  <a:cubicBezTo>
                    <a:pt x="594" y="2106"/>
                    <a:pt x="699" y="2000"/>
                    <a:pt x="699" y="1876"/>
                  </a:cubicBezTo>
                  <a:lnTo>
                    <a:pt x="699" y="220"/>
                  </a:lnTo>
                  <a:cubicBezTo>
                    <a:pt x="699" y="144"/>
                    <a:pt x="680" y="67"/>
                    <a:pt x="642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6" name="Google Shape;13866;p89"/>
            <p:cNvSpPr/>
            <p:nvPr/>
          </p:nvSpPr>
          <p:spPr>
            <a:xfrm>
              <a:off x="7809873" y="3182752"/>
              <a:ext cx="72898" cy="57063"/>
            </a:xfrm>
            <a:custGeom>
              <a:avLst/>
              <a:gdLst/>
              <a:ahLst/>
              <a:cxnLst/>
              <a:rect l="l" t="t" r="r" b="b"/>
              <a:pathLst>
                <a:path w="2776" h="2173" extrusionOk="0">
                  <a:moveTo>
                    <a:pt x="919" y="0"/>
                  </a:moveTo>
                  <a:lnTo>
                    <a:pt x="919" y="460"/>
                  </a:lnTo>
                  <a:cubicBezTo>
                    <a:pt x="919" y="546"/>
                    <a:pt x="871" y="632"/>
                    <a:pt x="795" y="670"/>
                  </a:cubicBezTo>
                  <a:lnTo>
                    <a:pt x="249" y="938"/>
                  </a:lnTo>
                  <a:cubicBezTo>
                    <a:pt x="96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76" y="2173"/>
                  </a:lnTo>
                  <a:lnTo>
                    <a:pt x="2776" y="1359"/>
                  </a:lnTo>
                  <a:cubicBezTo>
                    <a:pt x="2776" y="1178"/>
                    <a:pt x="2671" y="1015"/>
                    <a:pt x="2517" y="938"/>
                  </a:cubicBezTo>
                  <a:lnTo>
                    <a:pt x="1972" y="670"/>
                  </a:lnTo>
                  <a:cubicBezTo>
                    <a:pt x="1895" y="632"/>
                    <a:pt x="1848" y="546"/>
                    <a:pt x="1848" y="460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7" name="Google Shape;13867;p89"/>
            <p:cNvSpPr/>
            <p:nvPr/>
          </p:nvSpPr>
          <p:spPr>
            <a:xfrm>
              <a:off x="7809610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106" y="287"/>
                    <a:pt x="1" y="450"/>
                    <a:pt x="1" y="622"/>
                  </a:cubicBezTo>
                  <a:lnTo>
                    <a:pt x="1" y="2278"/>
                  </a:lnTo>
                  <a:cubicBezTo>
                    <a:pt x="1" y="2402"/>
                    <a:pt x="106" y="2508"/>
                    <a:pt x="240" y="2508"/>
                  </a:cubicBezTo>
                  <a:lnTo>
                    <a:pt x="2556" y="2508"/>
                  </a:lnTo>
                  <a:cubicBezTo>
                    <a:pt x="2681" y="2508"/>
                    <a:pt x="2786" y="2402"/>
                    <a:pt x="2786" y="2278"/>
                  </a:cubicBezTo>
                  <a:lnTo>
                    <a:pt x="2786" y="622"/>
                  </a:lnTo>
                  <a:cubicBezTo>
                    <a:pt x="2786" y="441"/>
                    <a:pt x="2681" y="287"/>
                    <a:pt x="2527" y="211"/>
                  </a:cubicBezTo>
                  <a:lnTo>
                    <a:pt x="2106" y="0"/>
                  </a:lnTo>
                  <a:cubicBezTo>
                    <a:pt x="1925" y="225"/>
                    <a:pt x="1661" y="338"/>
                    <a:pt x="1397" y="338"/>
                  </a:cubicBezTo>
                  <a:cubicBezTo>
                    <a:pt x="1133" y="338"/>
                    <a:pt x="867" y="225"/>
                    <a:pt x="680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8" name="Google Shape;13868;p89"/>
            <p:cNvSpPr/>
            <p:nvPr/>
          </p:nvSpPr>
          <p:spPr>
            <a:xfrm>
              <a:off x="7832981" y="3182752"/>
              <a:ext cx="26680" cy="18303"/>
            </a:xfrm>
            <a:custGeom>
              <a:avLst/>
              <a:gdLst/>
              <a:ahLst/>
              <a:cxnLst/>
              <a:rect l="l" t="t" r="r" b="b"/>
              <a:pathLst>
                <a:path w="1016" h="697" extrusionOk="0">
                  <a:moveTo>
                    <a:pt x="39" y="0"/>
                  </a:moveTo>
                  <a:lnTo>
                    <a:pt x="39" y="469"/>
                  </a:lnTo>
                  <a:cubicBezTo>
                    <a:pt x="39" y="517"/>
                    <a:pt x="30" y="565"/>
                    <a:pt x="1" y="603"/>
                  </a:cubicBezTo>
                  <a:cubicBezTo>
                    <a:pt x="164" y="666"/>
                    <a:pt x="336" y="697"/>
                    <a:pt x="508" y="697"/>
                  </a:cubicBezTo>
                  <a:cubicBezTo>
                    <a:pt x="680" y="697"/>
                    <a:pt x="853" y="666"/>
                    <a:pt x="1015" y="603"/>
                  </a:cubicBezTo>
                  <a:cubicBezTo>
                    <a:pt x="987" y="565"/>
                    <a:pt x="968" y="517"/>
                    <a:pt x="968" y="469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9" name="Google Shape;13869;p89"/>
            <p:cNvSpPr/>
            <p:nvPr/>
          </p:nvSpPr>
          <p:spPr>
            <a:xfrm>
              <a:off x="7821926" y="3133988"/>
              <a:ext cx="48791" cy="55067"/>
            </a:xfrm>
            <a:custGeom>
              <a:avLst/>
              <a:gdLst/>
              <a:ahLst/>
              <a:cxnLst/>
              <a:rect l="l" t="t" r="r" b="b"/>
              <a:pathLst>
                <a:path w="1858" h="2097" extrusionOk="0">
                  <a:moveTo>
                    <a:pt x="699" y="1"/>
                  </a:moveTo>
                  <a:cubicBezTo>
                    <a:pt x="307" y="1"/>
                    <a:pt x="1" y="317"/>
                    <a:pt x="1" y="699"/>
                  </a:cubicBezTo>
                  <a:lnTo>
                    <a:pt x="1" y="1168"/>
                  </a:lnTo>
                  <a:cubicBezTo>
                    <a:pt x="1" y="1676"/>
                    <a:pt x="412" y="2097"/>
                    <a:pt x="929" y="2097"/>
                  </a:cubicBezTo>
                  <a:cubicBezTo>
                    <a:pt x="1436" y="2097"/>
                    <a:pt x="1857" y="1676"/>
                    <a:pt x="1857" y="1159"/>
                  </a:cubicBezTo>
                  <a:lnTo>
                    <a:pt x="1857" y="699"/>
                  </a:lnTo>
                  <a:cubicBezTo>
                    <a:pt x="1857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0" name="Google Shape;13870;p89"/>
            <p:cNvSpPr/>
            <p:nvPr/>
          </p:nvSpPr>
          <p:spPr>
            <a:xfrm>
              <a:off x="7821690" y="3133988"/>
              <a:ext cx="33692" cy="54883"/>
            </a:xfrm>
            <a:custGeom>
              <a:avLst/>
              <a:gdLst/>
              <a:ahLst/>
              <a:cxnLst/>
              <a:rect l="l" t="t" r="r" b="b"/>
              <a:pathLst>
                <a:path w="1283" h="2090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59"/>
                  </a:lnTo>
                  <a:cubicBezTo>
                    <a:pt x="0" y="1693"/>
                    <a:pt x="439" y="2090"/>
                    <a:pt x="931" y="2090"/>
                  </a:cubicBezTo>
                  <a:cubicBezTo>
                    <a:pt x="1047" y="2090"/>
                    <a:pt x="1166" y="2068"/>
                    <a:pt x="1283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4" y="10"/>
                    <a:pt x="1206" y="1"/>
                    <a:pt x="115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1" name="Google Shape;13871;p89"/>
            <p:cNvSpPr/>
            <p:nvPr/>
          </p:nvSpPr>
          <p:spPr>
            <a:xfrm>
              <a:off x="7821926" y="3133988"/>
              <a:ext cx="48528" cy="24422"/>
            </a:xfrm>
            <a:custGeom>
              <a:avLst/>
              <a:gdLst/>
              <a:ahLst/>
              <a:cxnLst/>
              <a:rect l="l" t="t" r="r" b="b"/>
              <a:pathLst>
                <a:path w="1848" h="930" extrusionOk="0">
                  <a:moveTo>
                    <a:pt x="690" y="1"/>
                  </a:moveTo>
                  <a:cubicBezTo>
                    <a:pt x="307" y="1"/>
                    <a:pt x="1" y="317"/>
                    <a:pt x="1" y="699"/>
                  </a:cubicBezTo>
                  <a:cubicBezTo>
                    <a:pt x="1" y="699"/>
                    <a:pt x="690" y="929"/>
                    <a:pt x="1848" y="929"/>
                  </a:cubicBezTo>
                  <a:lnTo>
                    <a:pt x="1848" y="699"/>
                  </a:lnTo>
                  <a:cubicBezTo>
                    <a:pt x="1848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2" name="Google Shape;13872;p89"/>
            <p:cNvSpPr/>
            <p:nvPr/>
          </p:nvSpPr>
          <p:spPr>
            <a:xfrm>
              <a:off x="7821690" y="3133988"/>
              <a:ext cx="33692" cy="22137"/>
            </a:xfrm>
            <a:custGeom>
              <a:avLst/>
              <a:gdLst/>
              <a:ahLst/>
              <a:cxnLst/>
              <a:rect l="l" t="t" r="r" b="b"/>
              <a:pathLst>
                <a:path w="1283" h="843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4" y="10"/>
                    <a:pt x="1206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3" name="Google Shape;13873;p89"/>
            <p:cNvSpPr/>
            <p:nvPr/>
          </p:nvSpPr>
          <p:spPr>
            <a:xfrm>
              <a:off x="7809610" y="3212899"/>
              <a:ext cx="18382" cy="55067"/>
            </a:xfrm>
            <a:custGeom>
              <a:avLst/>
              <a:gdLst/>
              <a:ahLst/>
              <a:cxnLst/>
              <a:rect l="l" t="t" r="r" b="b"/>
              <a:pathLst>
                <a:path w="700" h="2097" extrusionOk="0">
                  <a:moveTo>
                    <a:pt x="58" y="1"/>
                  </a:moveTo>
                  <a:cubicBezTo>
                    <a:pt x="20" y="58"/>
                    <a:pt x="1" y="135"/>
                    <a:pt x="1" y="211"/>
                  </a:cubicBezTo>
                  <a:lnTo>
                    <a:pt x="1" y="1867"/>
                  </a:lnTo>
                  <a:cubicBezTo>
                    <a:pt x="1" y="1991"/>
                    <a:pt x="106" y="2097"/>
                    <a:pt x="240" y="2097"/>
                  </a:cubicBezTo>
                  <a:lnTo>
                    <a:pt x="700" y="2097"/>
                  </a:lnTo>
                  <a:lnTo>
                    <a:pt x="700" y="709"/>
                  </a:lnTo>
                  <a:cubicBezTo>
                    <a:pt x="700" y="565"/>
                    <a:pt x="633" y="422"/>
                    <a:pt x="51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4" name="Google Shape;13874;p89"/>
            <p:cNvSpPr/>
            <p:nvPr/>
          </p:nvSpPr>
          <p:spPr>
            <a:xfrm>
              <a:off x="7864415" y="3212663"/>
              <a:ext cx="18356" cy="55304"/>
            </a:xfrm>
            <a:custGeom>
              <a:avLst/>
              <a:gdLst/>
              <a:ahLst/>
              <a:cxnLst/>
              <a:rect l="l" t="t" r="r" b="b"/>
              <a:pathLst>
                <a:path w="699" h="2106" extrusionOk="0">
                  <a:moveTo>
                    <a:pt x="641" y="0"/>
                  </a:moveTo>
                  <a:lnTo>
                    <a:pt x="192" y="345"/>
                  </a:lnTo>
                  <a:cubicBezTo>
                    <a:pt x="67" y="431"/>
                    <a:pt x="0" y="574"/>
                    <a:pt x="0" y="718"/>
                  </a:cubicBezTo>
                  <a:lnTo>
                    <a:pt x="0" y="2106"/>
                  </a:lnTo>
                  <a:lnTo>
                    <a:pt x="460" y="2106"/>
                  </a:lnTo>
                  <a:cubicBezTo>
                    <a:pt x="594" y="2106"/>
                    <a:pt x="699" y="2000"/>
                    <a:pt x="699" y="1876"/>
                  </a:cubicBezTo>
                  <a:lnTo>
                    <a:pt x="699" y="220"/>
                  </a:lnTo>
                  <a:cubicBezTo>
                    <a:pt x="699" y="144"/>
                    <a:pt x="680" y="67"/>
                    <a:pt x="64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5" name="Google Shape;13875;p89"/>
            <p:cNvSpPr/>
            <p:nvPr/>
          </p:nvSpPr>
          <p:spPr>
            <a:xfrm>
              <a:off x="7548008" y="2885437"/>
              <a:ext cx="304616" cy="237075"/>
            </a:xfrm>
            <a:custGeom>
              <a:avLst/>
              <a:gdLst/>
              <a:ahLst/>
              <a:cxnLst/>
              <a:rect l="l" t="t" r="r" b="b"/>
              <a:pathLst>
                <a:path w="11600" h="9028" extrusionOk="0">
                  <a:moveTo>
                    <a:pt x="5800" y="1"/>
                  </a:moveTo>
                  <a:cubicBezTo>
                    <a:pt x="5723" y="1"/>
                    <a:pt x="5647" y="39"/>
                    <a:pt x="5599" y="116"/>
                  </a:cubicBezTo>
                  <a:lnTo>
                    <a:pt x="4910" y="1503"/>
                  </a:lnTo>
                  <a:cubicBezTo>
                    <a:pt x="4808" y="1682"/>
                    <a:pt x="4961" y="1835"/>
                    <a:pt x="5111" y="1835"/>
                  </a:cubicBezTo>
                  <a:cubicBezTo>
                    <a:pt x="5186" y="1835"/>
                    <a:pt x="5261" y="1797"/>
                    <a:pt x="5302" y="1704"/>
                  </a:cubicBezTo>
                  <a:lnTo>
                    <a:pt x="5570" y="1168"/>
                  </a:lnTo>
                  <a:lnTo>
                    <a:pt x="5570" y="5312"/>
                  </a:lnTo>
                  <a:lnTo>
                    <a:pt x="938" y="5312"/>
                  </a:lnTo>
                  <a:cubicBezTo>
                    <a:pt x="421" y="5312"/>
                    <a:pt x="10" y="5724"/>
                    <a:pt x="10" y="6231"/>
                  </a:cubicBezTo>
                  <a:lnTo>
                    <a:pt x="10" y="8777"/>
                  </a:lnTo>
                  <a:cubicBezTo>
                    <a:pt x="0" y="8944"/>
                    <a:pt x="122" y="9028"/>
                    <a:pt x="244" y="9028"/>
                  </a:cubicBezTo>
                  <a:cubicBezTo>
                    <a:pt x="366" y="9028"/>
                    <a:pt x="488" y="8944"/>
                    <a:pt x="479" y="8777"/>
                  </a:cubicBezTo>
                  <a:lnTo>
                    <a:pt x="479" y="6231"/>
                  </a:lnTo>
                  <a:cubicBezTo>
                    <a:pt x="479" y="5973"/>
                    <a:pt x="680" y="5772"/>
                    <a:pt x="938" y="5772"/>
                  </a:cubicBezTo>
                  <a:lnTo>
                    <a:pt x="3713" y="5772"/>
                  </a:lnTo>
                  <a:lnTo>
                    <a:pt x="3713" y="8777"/>
                  </a:lnTo>
                  <a:cubicBezTo>
                    <a:pt x="3723" y="8920"/>
                    <a:pt x="3833" y="8992"/>
                    <a:pt x="3944" y="8992"/>
                  </a:cubicBezTo>
                  <a:cubicBezTo>
                    <a:pt x="4056" y="8992"/>
                    <a:pt x="4168" y="8920"/>
                    <a:pt x="4182" y="8777"/>
                  </a:cubicBezTo>
                  <a:lnTo>
                    <a:pt x="4182" y="5772"/>
                  </a:lnTo>
                  <a:lnTo>
                    <a:pt x="7417" y="5772"/>
                  </a:lnTo>
                  <a:lnTo>
                    <a:pt x="7417" y="8777"/>
                  </a:lnTo>
                  <a:cubicBezTo>
                    <a:pt x="7408" y="8944"/>
                    <a:pt x="7530" y="9028"/>
                    <a:pt x="7652" y="9028"/>
                  </a:cubicBezTo>
                  <a:cubicBezTo>
                    <a:pt x="7774" y="9028"/>
                    <a:pt x="7896" y="8944"/>
                    <a:pt x="7886" y="8777"/>
                  </a:cubicBezTo>
                  <a:lnTo>
                    <a:pt x="7886" y="5772"/>
                  </a:lnTo>
                  <a:lnTo>
                    <a:pt x="10662" y="5772"/>
                  </a:lnTo>
                  <a:cubicBezTo>
                    <a:pt x="10920" y="5772"/>
                    <a:pt x="11121" y="5973"/>
                    <a:pt x="11121" y="6231"/>
                  </a:cubicBezTo>
                  <a:lnTo>
                    <a:pt x="11121" y="8777"/>
                  </a:lnTo>
                  <a:cubicBezTo>
                    <a:pt x="11111" y="8944"/>
                    <a:pt x="11233" y="9028"/>
                    <a:pt x="11355" y="9028"/>
                  </a:cubicBezTo>
                  <a:cubicBezTo>
                    <a:pt x="11477" y="9028"/>
                    <a:pt x="11599" y="8944"/>
                    <a:pt x="11590" y="8777"/>
                  </a:cubicBezTo>
                  <a:lnTo>
                    <a:pt x="11590" y="6231"/>
                  </a:lnTo>
                  <a:cubicBezTo>
                    <a:pt x="11590" y="5724"/>
                    <a:pt x="11169" y="5303"/>
                    <a:pt x="10662" y="5303"/>
                  </a:cubicBezTo>
                  <a:lnTo>
                    <a:pt x="6029" y="5303"/>
                  </a:lnTo>
                  <a:lnTo>
                    <a:pt x="6029" y="1168"/>
                  </a:lnTo>
                  <a:lnTo>
                    <a:pt x="6297" y="1695"/>
                  </a:lnTo>
                  <a:cubicBezTo>
                    <a:pt x="6336" y="1771"/>
                    <a:pt x="6412" y="1819"/>
                    <a:pt x="6498" y="1819"/>
                  </a:cubicBezTo>
                  <a:cubicBezTo>
                    <a:pt x="6527" y="1819"/>
                    <a:pt x="6565" y="1810"/>
                    <a:pt x="6594" y="1800"/>
                  </a:cubicBezTo>
                  <a:cubicBezTo>
                    <a:pt x="6699" y="1743"/>
                    <a:pt x="6747" y="1609"/>
                    <a:pt x="6690" y="1503"/>
                  </a:cubicBezTo>
                  <a:lnTo>
                    <a:pt x="6001" y="116"/>
                  </a:lnTo>
                  <a:cubicBezTo>
                    <a:pt x="5953" y="39"/>
                    <a:pt x="5876" y="1"/>
                    <a:pt x="580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6" name="Google Shape;13876;p89"/>
          <p:cNvGrpSpPr/>
          <p:nvPr/>
        </p:nvGrpSpPr>
        <p:grpSpPr>
          <a:xfrm>
            <a:off x="7087591" y="2887144"/>
            <a:ext cx="358160" cy="385602"/>
            <a:chOff x="7087591" y="2887144"/>
            <a:chExt cx="358160" cy="385602"/>
          </a:xfrm>
        </p:grpSpPr>
        <p:sp>
          <p:nvSpPr>
            <p:cNvPr id="13877" name="Google Shape;13877;p89"/>
            <p:cNvSpPr/>
            <p:nvPr/>
          </p:nvSpPr>
          <p:spPr>
            <a:xfrm>
              <a:off x="7266527" y="2904554"/>
              <a:ext cx="89494" cy="49264"/>
            </a:xfrm>
            <a:custGeom>
              <a:avLst/>
              <a:gdLst/>
              <a:ahLst/>
              <a:cxnLst/>
              <a:rect l="l" t="t" r="r" b="b"/>
              <a:pathLst>
                <a:path w="3408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3130" y="1876"/>
                  </a:lnTo>
                  <a:cubicBezTo>
                    <a:pt x="3293" y="1866"/>
                    <a:pt x="3407" y="1685"/>
                    <a:pt x="3340" y="1531"/>
                  </a:cubicBezTo>
                  <a:lnTo>
                    <a:pt x="3034" y="938"/>
                  </a:lnTo>
                  <a:lnTo>
                    <a:pt x="3340" y="335"/>
                  </a:lnTo>
                  <a:cubicBezTo>
                    <a:pt x="3398" y="182"/>
                    <a:pt x="3293" y="10"/>
                    <a:pt x="31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8" name="Google Shape;13878;p89"/>
            <p:cNvSpPr/>
            <p:nvPr/>
          </p:nvSpPr>
          <p:spPr>
            <a:xfrm>
              <a:off x="7266527" y="2904554"/>
              <a:ext cx="18382" cy="49264"/>
            </a:xfrm>
            <a:custGeom>
              <a:avLst/>
              <a:gdLst/>
              <a:ahLst/>
              <a:cxnLst/>
              <a:rect l="l" t="t" r="r" b="b"/>
              <a:pathLst>
                <a:path w="700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699" y="1876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9" name="Google Shape;13879;p89"/>
            <p:cNvSpPr/>
            <p:nvPr/>
          </p:nvSpPr>
          <p:spPr>
            <a:xfrm>
              <a:off x="7260251" y="2887144"/>
              <a:ext cx="12342" cy="275284"/>
            </a:xfrm>
            <a:custGeom>
              <a:avLst/>
              <a:gdLst/>
              <a:ahLst/>
              <a:cxnLst/>
              <a:rect l="l" t="t" r="r" b="b"/>
              <a:pathLst>
                <a:path w="470" h="10483" extrusionOk="0">
                  <a:moveTo>
                    <a:pt x="235" y="0"/>
                  </a:moveTo>
                  <a:cubicBezTo>
                    <a:pt x="132" y="0"/>
                    <a:pt x="29" y="65"/>
                    <a:pt x="0" y="194"/>
                  </a:cubicBezTo>
                  <a:lnTo>
                    <a:pt x="0" y="10243"/>
                  </a:lnTo>
                  <a:cubicBezTo>
                    <a:pt x="0" y="10367"/>
                    <a:pt x="105" y="10482"/>
                    <a:pt x="239" y="10482"/>
                  </a:cubicBezTo>
                  <a:cubicBezTo>
                    <a:pt x="364" y="10473"/>
                    <a:pt x="469" y="10367"/>
                    <a:pt x="469" y="10243"/>
                  </a:cubicBezTo>
                  <a:lnTo>
                    <a:pt x="469" y="194"/>
                  </a:lnTo>
                  <a:cubicBezTo>
                    <a:pt x="440" y="65"/>
                    <a:pt x="338" y="0"/>
                    <a:pt x="235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0" name="Google Shape;13880;p89"/>
            <p:cNvSpPr/>
            <p:nvPr/>
          </p:nvSpPr>
          <p:spPr>
            <a:xfrm>
              <a:off x="7162222" y="3107097"/>
              <a:ext cx="49027" cy="110371"/>
            </a:xfrm>
            <a:custGeom>
              <a:avLst/>
              <a:gdLst/>
              <a:ahLst/>
              <a:cxnLst/>
              <a:rect l="l" t="t" r="r" b="b"/>
              <a:pathLst>
                <a:path w="1867" h="4203" extrusionOk="0">
                  <a:moveTo>
                    <a:pt x="1" y="1"/>
                  </a:moveTo>
                  <a:lnTo>
                    <a:pt x="1" y="4202"/>
                  </a:lnTo>
                  <a:lnTo>
                    <a:pt x="1867" y="4202"/>
                  </a:lnTo>
                  <a:lnTo>
                    <a:pt x="1867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1" name="Google Shape;13881;p89"/>
            <p:cNvSpPr/>
            <p:nvPr/>
          </p:nvSpPr>
          <p:spPr>
            <a:xfrm>
              <a:off x="7149906" y="2990503"/>
              <a:ext cx="130959" cy="129199"/>
            </a:xfrm>
            <a:custGeom>
              <a:avLst/>
              <a:gdLst/>
              <a:ahLst/>
              <a:cxnLst/>
              <a:rect l="l" t="t" r="r" b="b"/>
              <a:pathLst>
                <a:path w="4987" h="4920" extrusionOk="0">
                  <a:moveTo>
                    <a:pt x="939" y="0"/>
                  </a:moveTo>
                  <a:lnTo>
                    <a:pt x="939" y="555"/>
                  </a:lnTo>
                  <a:cubicBezTo>
                    <a:pt x="939" y="641"/>
                    <a:pt x="881" y="728"/>
                    <a:pt x="795" y="766"/>
                  </a:cubicBezTo>
                  <a:lnTo>
                    <a:pt x="278" y="986"/>
                  </a:lnTo>
                  <a:cubicBezTo>
                    <a:pt x="116" y="1062"/>
                    <a:pt x="1" y="1235"/>
                    <a:pt x="1" y="1417"/>
                  </a:cubicBezTo>
                  <a:lnTo>
                    <a:pt x="1" y="2852"/>
                  </a:lnTo>
                  <a:cubicBezTo>
                    <a:pt x="1" y="3139"/>
                    <a:pt x="39" y="3417"/>
                    <a:pt x="125" y="3694"/>
                  </a:cubicBezTo>
                  <a:lnTo>
                    <a:pt x="470" y="4919"/>
                  </a:lnTo>
                  <a:lnTo>
                    <a:pt x="709" y="4450"/>
                  </a:lnTo>
                  <a:lnTo>
                    <a:pt x="2346" y="4450"/>
                  </a:lnTo>
                  <a:lnTo>
                    <a:pt x="2346" y="2000"/>
                  </a:lnTo>
                  <a:lnTo>
                    <a:pt x="2901" y="2670"/>
                  </a:lnTo>
                  <a:cubicBezTo>
                    <a:pt x="2994" y="2780"/>
                    <a:pt x="3128" y="2839"/>
                    <a:pt x="3264" y="2839"/>
                  </a:cubicBezTo>
                  <a:cubicBezTo>
                    <a:pt x="3364" y="2839"/>
                    <a:pt x="3466" y="2807"/>
                    <a:pt x="3551" y="2737"/>
                  </a:cubicBezTo>
                  <a:lnTo>
                    <a:pt x="4872" y="1694"/>
                  </a:lnTo>
                  <a:cubicBezTo>
                    <a:pt x="4968" y="1618"/>
                    <a:pt x="4987" y="1484"/>
                    <a:pt x="4930" y="1369"/>
                  </a:cubicBezTo>
                  <a:cubicBezTo>
                    <a:pt x="4880" y="1276"/>
                    <a:pt x="4787" y="1223"/>
                    <a:pt x="4691" y="1223"/>
                  </a:cubicBezTo>
                  <a:cubicBezTo>
                    <a:pt x="4638" y="1223"/>
                    <a:pt x="4585" y="1239"/>
                    <a:pt x="4537" y="1273"/>
                  </a:cubicBezTo>
                  <a:lnTo>
                    <a:pt x="3322" y="2106"/>
                  </a:lnTo>
                  <a:lnTo>
                    <a:pt x="2661" y="1082"/>
                  </a:lnTo>
                  <a:cubicBezTo>
                    <a:pt x="2604" y="986"/>
                    <a:pt x="2518" y="919"/>
                    <a:pt x="2413" y="881"/>
                  </a:cubicBezTo>
                  <a:lnTo>
                    <a:pt x="2030" y="756"/>
                  </a:lnTo>
                  <a:cubicBezTo>
                    <a:pt x="1934" y="728"/>
                    <a:pt x="1877" y="632"/>
                    <a:pt x="1867" y="536"/>
                  </a:cubicBezTo>
                  <a:lnTo>
                    <a:pt x="186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2" name="Google Shape;13882;p89"/>
            <p:cNvSpPr/>
            <p:nvPr/>
          </p:nvSpPr>
          <p:spPr>
            <a:xfrm>
              <a:off x="7186618" y="3119413"/>
              <a:ext cx="6302" cy="98291"/>
            </a:xfrm>
            <a:custGeom>
              <a:avLst/>
              <a:gdLst/>
              <a:ahLst/>
              <a:cxnLst/>
              <a:rect l="l" t="t" r="r" b="b"/>
              <a:pathLst>
                <a:path w="240" h="3743" extrusionOk="0">
                  <a:moveTo>
                    <a:pt x="125" y="1"/>
                  </a:moveTo>
                  <a:cubicBezTo>
                    <a:pt x="58" y="1"/>
                    <a:pt x="0" y="49"/>
                    <a:pt x="0" y="116"/>
                  </a:cubicBezTo>
                  <a:lnTo>
                    <a:pt x="0" y="3743"/>
                  </a:lnTo>
                  <a:lnTo>
                    <a:pt x="239" y="3743"/>
                  </a:lnTo>
                  <a:lnTo>
                    <a:pt x="239" y="116"/>
                  </a:lnTo>
                  <a:cubicBezTo>
                    <a:pt x="239" y="49"/>
                    <a:pt x="192" y="1"/>
                    <a:pt x="12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3" name="Google Shape;13883;p89"/>
            <p:cNvSpPr/>
            <p:nvPr/>
          </p:nvSpPr>
          <p:spPr>
            <a:xfrm>
              <a:off x="7087828" y="3143284"/>
              <a:ext cx="357924" cy="129462"/>
            </a:xfrm>
            <a:custGeom>
              <a:avLst/>
              <a:gdLst/>
              <a:ahLst/>
              <a:cxnLst/>
              <a:rect l="l" t="t" r="r" b="b"/>
              <a:pathLst>
                <a:path w="13630" h="4930" extrusionOk="0">
                  <a:moveTo>
                    <a:pt x="6810" y="1"/>
                  </a:moveTo>
                  <a:cubicBezTo>
                    <a:pt x="6621" y="1"/>
                    <a:pt x="6432" y="58"/>
                    <a:pt x="6270" y="173"/>
                  </a:cubicBezTo>
                  <a:lnTo>
                    <a:pt x="173" y="4508"/>
                  </a:lnTo>
                  <a:cubicBezTo>
                    <a:pt x="1" y="4642"/>
                    <a:pt x="87" y="4920"/>
                    <a:pt x="307" y="4930"/>
                  </a:cubicBezTo>
                  <a:lnTo>
                    <a:pt x="13323" y="4930"/>
                  </a:lnTo>
                  <a:cubicBezTo>
                    <a:pt x="13543" y="4920"/>
                    <a:pt x="13629" y="4642"/>
                    <a:pt x="13457" y="4508"/>
                  </a:cubicBezTo>
                  <a:lnTo>
                    <a:pt x="7351" y="173"/>
                  </a:lnTo>
                  <a:cubicBezTo>
                    <a:pt x="7188" y="58"/>
                    <a:pt x="6999" y="1"/>
                    <a:pt x="6810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4" name="Google Shape;13884;p89"/>
            <p:cNvSpPr/>
            <p:nvPr/>
          </p:nvSpPr>
          <p:spPr>
            <a:xfrm>
              <a:off x="7293890" y="3179365"/>
              <a:ext cx="60372" cy="43119"/>
            </a:xfrm>
            <a:custGeom>
              <a:avLst/>
              <a:gdLst/>
              <a:ahLst/>
              <a:cxnLst/>
              <a:rect l="l" t="t" r="r" b="b"/>
              <a:pathLst>
                <a:path w="2299" h="1642" extrusionOk="0">
                  <a:moveTo>
                    <a:pt x="380" y="1"/>
                  </a:moveTo>
                  <a:cubicBezTo>
                    <a:pt x="197" y="1"/>
                    <a:pt x="0" y="349"/>
                    <a:pt x="222" y="436"/>
                  </a:cubicBezTo>
                  <a:lnTo>
                    <a:pt x="1858" y="1594"/>
                  </a:lnTo>
                  <a:cubicBezTo>
                    <a:pt x="1897" y="1622"/>
                    <a:pt x="1944" y="1642"/>
                    <a:pt x="1992" y="1642"/>
                  </a:cubicBezTo>
                  <a:cubicBezTo>
                    <a:pt x="2212" y="1632"/>
                    <a:pt x="2298" y="1354"/>
                    <a:pt x="2126" y="1220"/>
                  </a:cubicBezTo>
                  <a:lnTo>
                    <a:pt x="490" y="53"/>
                  </a:lnTo>
                  <a:cubicBezTo>
                    <a:pt x="456" y="16"/>
                    <a:pt x="418" y="1"/>
                    <a:pt x="380" y="1"/>
                  </a:cubicBezTo>
                  <a:close/>
                </a:path>
              </a:pathLst>
            </a:custGeom>
            <a:solidFill>
              <a:srgbClr val="A6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5" name="Google Shape;13885;p89"/>
            <p:cNvSpPr/>
            <p:nvPr/>
          </p:nvSpPr>
          <p:spPr>
            <a:xfrm>
              <a:off x="7269521" y="3162007"/>
              <a:ext cx="23424" cy="16990"/>
            </a:xfrm>
            <a:custGeom>
              <a:avLst/>
              <a:gdLst/>
              <a:ahLst/>
              <a:cxnLst/>
              <a:rect l="l" t="t" r="r" b="b"/>
              <a:pathLst>
                <a:path w="892" h="647" extrusionOk="0">
                  <a:moveTo>
                    <a:pt x="378" y="1"/>
                  </a:moveTo>
                  <a:cubicBezTo>
                    <a:pt x="195" y="1"/>
                    <a:pt x="1" y="342"/>
                    <a:pt x="221" y="436"/>
                  </a:cubicBezTo>
                  <a:lnTo>
                    <a:pt x="451" y="599"/>
                  </a:lnTo>
                  <a:cubicBezTo>
                    <a:pt x="489" y="628"/>
                    <a:pt x="537" y="647"/>
                    <a:pt x="585" y="647"/>
                  </a:cubicBezTo>
                  <a:cubicBezTo>
                    <a:pt x="805" y="628"/>
                    <a:pt x="891" y="360"/>
                    <a:pt x="719" y="216"/>
                  </a:cubicBezTo>
                  <a:lnTo>
                    <a:pt x="489" y="54"/>
                  </a:lnTo>
                  <a:cubicBezTo>
                    <a:pt x="456" y="16"/>
                    <a:pt x="417" y="1"/>
                    <a:pt x="378" y="1"/>
                  </a:cubicBezTo>
                  <a:close/>
                </a:path>
              </a:pathLst>
            </a:custGeom>
            <a:solidFill>
              <a:srgbClr val="A6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6" name="Google Shape;13886;p89"/>
            <p:cNvSpPr/>
            <p:nvPr/>
          </p:nvSpPr>
          <p:spPr>
            <a:xfrm>
              <a:off x="7087591" y="3143257"/>
              <a:ext cx="186000" cy="129488"/>
            </a:xfrm>
            <a:custGeom>
              <a:avLst/>
              <a:gdLst/>
              <a:ahLst/>
              <a:cxnLst/>
              <a:rect l="l" t="t" r="r" b="b"/>
              <a:pathLst>
                <a:path w="7083" h="4931" extrusionOk="0">
                  <a:moveTo>
                    <a:pt x="6818" y="0"/>
                  </a:moveTo>
                  <a:cubicBezTo>
                    <a:pt x="6625" y="0"/>
                    <a:pt x="6433" y="62"/>
                    <a:pt x="6269" y="174"/>
                  </a:cubicBezTo>
                  <a:lnTo>
                    <a:pt x="173" y="4509"/>
                  </a:lnTo>
                  <a:cubicBezTo>
                    <a:pt x="0" y="4643"/>
                    <a:pt x="87" y="4921"/>
                    <a:pt x="307" y="4931"/>
                  </a:cubicBezTo>
                  <a:lnTo>
                    <a:pt x="3159" y="4931"/>
                  </a:lnTo>
                  <a:cubicBezTo>
                    <a:pt x="3015" y="4931"/>
                    <a:pt x="2958" y="4634"/>
                    <a:pt x="3072" y="4509"/>
                  </a:cubicBezTo>
                  <a:lnTo>
                    <a:pt x="6910" y="174"/>
                  </a:lnTo>
                  <a:cubicBezTo>
                    <a:pt x="6958" y="117"/>
                    <a:pt x="7015" y="69"/>
                    <a:pt x="7082" y="40"/>
                  </a:cubicBezTo>
                  <a:cubicBezTo>
                    <a:pt x="6996" y="13"/>
                    <a:pt x="6907" y="0"/>
                    <a:pt x="6818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7" name="Google Shape;13887;p89"/>
            <p:cNvSpPr/>
            <p:nvPr/>
          </p:nvSpPr>
          <p:spPr>
            <a:xfrm>
              <a:off x="7174039" y="2990503"/>
              <a:ext cx="25420" cy="18356"/>
            </a:xfrm>
            <a:custGeom>
              <a:avLst/>
              <a:gdLst/>
              <a:ahLst/>
              <a:cxnLst/>
              <a:rect l="l" t="t" r="r" b="b"/>
              <a:pathLst>
                <a:path w="968" h="699" extrusionOk="0">
                  <a:moveTo>
                    <a:pt x="10" y="0"/>
                  </a:moveTo>
                  <a:lnTo>
                    <a:pt x="10" y="546"/>
                  </a:lnTo>
                  <a:cubicBezTo>
                    <a:pt x="10" y="574"/>
                    <a:pt x="10" y="594"/>
                    <a:pt x="1" y="613"/>
                  </a:cubicBezTo>
                  <a:cubicBezTo>
                    <a:pt x="154" y="670"/>
                    <a:pt x="316" y="699"/>
                    <a:pt x="489" y="699"/>
                  </a:cubicBezTo>
                  <a:cubicBezTo>
                    <a:pt x="651" y="699"/>
                    <a:pt x="814" y="670"/>
                    <a:pt x="967" y="613"/>
                  </a:cubicBezTo>
                  <a:cubicBezTo>
                    <a:pt x="958" y="584"/>
                    <a:pt x="948" y="565"/>
                    <a:pt x="948" y="536"/>
                  </a:cubicBezTo>
                  <a:lnTo>
                    <a:pt x="94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8" name="Google Shape;13888;p89"/>
            <p:cNvSpPr/>
            <p:nvPr/>
          </p:nvSpPr>
          <p:spPr>
            <a:xfrm>
              <a:off x="7162222" y="2947515"/>
              <a:ext cx="49027" cy="55330"/>
            </a:xfrm>
            <a:custGeom>
              <a:avLst/>
              <a:gdLst/>
              <a:ahLst/>
              <a:cxnLst/>
              <a:rect l="l" t="t" r="r" b="b"/>
              <a:pathLst>
                <a:path w="1867" h="2107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lnTo>
                    <a:pt x="1" y="1168"/>
                  </a:lnTo>
                  <a:cubicBezTo>
                    <a:pt x="1" y="1685"/>
                    <a:pt x="422" y="2106"/>
                    <a:pt x="939" y="2106"/>
                  </a:cubicBezTo>
                  <a:cubicBezTo>
                    <a:pt x="1455" y="2106"/>
                    <a:pt x="1867" y="1685"/>
                    <a:pt x="1867" y="1168"/>
                  </a:cubicBezTo>
                  <a:lnTo>
                    <a:pt x="1867" y="699"/>
                  </a:lnTo>
                  <a:cubicBezTo>
                    <a:pt x="1867" y="316"/>
                    <a:pt x="1561" y="1"/>
                    <a:pt x="116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9" name="Google Shape;13889;p89"/>
            <p:cNvSpPr/>
            <p:nvPr/>
          </p:nvSpPr>
          <p:spPr>
            <a:xfrm>
              <a:off x="7162038" y="2947515"/>
              <a:ext cx="33902" cy="55382"/>
            </a:xfrm>
            <a:custGeom>
              <a:avLst/>
              <a:gdLst/>
              <a:ahLst/>
              <a:cxnLst/>
              <a:rect l="l" t="t" r="r" b="b"/>
              <a:pathLst>
                <a:path w="1291" h="2109" extrusionOk="0">
                  <a:moveTo>
                    <a:pt x="706" y="1"/>
                  </a:moveTo>
                  <a:cubicBezTo>
                    <a:pt x="314" y="1"/>
                    <a:pt x="8" y="316"/>
                    <a:pt x="8" y="699"/>
                  </a:cubicBezTo>
                  <a:lnTo>
                    <a:pt x="8" y="1168"/>
                  </a:lnTo>
                  <a:cubicBezTo>
                    <a:pt x="0" y="1711"/>
                    <a:pt x="444" y="2109"/>
                    <a:pt x="938" y="2109"/>
                  </a:cubicBezTo>
                  <a:cubicBezTo>
                    <a:pt x="1054" y="2109"/>
                    <a:pt x="1174" y="2087"/>
                    <a:pt x="1290" y="2039"/>
                  </a:cubicBezTo>
                  <a:cubicBezTo>
                    <a:pt x="936" y="1896"/>
                    <a:pt x="706" y="1551"/>
                    <a:pt x="706" y="1168"/>
                  </a:cubicBezTo>
                  <a:lnTo>
                    <a:pt x="706" y="699"/>
                  </a:lnTo>
                  <a:cubicBezTo>
                    <a:pt x="706" y="364"/>
                    <a:pt x="955" y="68"/>
                    <a:pt x="1290" y="10"/>
                  </a:cubicBezTo>
                  <a:cubicBezTo>
                    <a:pt x="1252" y="10"/>
                    <a:pt x="1214" y="1"/>
                    <a:pt x="117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0" name="Google Shape;13890;p89"/>
            <p:cNvSpPr/>
            <p:nvPr/>
          </p:nvSpPr>
          <p:spPr>
            <a:xfrm>
              <a:off x="7162222" y="2947515"/>
              <a:ext cx="49027" cy="24658"/>
            </a:xfrm>
            <a:custGeom>
              <a:avLst/>
              <a:gdLst/>
              <a:ahLst/>
              <a:cxnLst/>
              <a:rect l="l" t="t" r="r" b="b"/>
              <a:pathLst>
                <a:path w="1867" h="939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cubicBezTo>
                    <a:pt x="1" y="699"/>
                    <a:pt x="699" y="939"/>
                    <a:pt x="1867" y="939"/>
                  </a:cubicBezTo>
                  <a:lnTo>
                    <a:pt x="1867" y="699"/>
                  </a:lnTo>
                  <a:cubicBezTo>
                    <a:pt x="1867" y="316"/>
                    <a:pt x="1551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1" name="Google Shape;13891;p89"/>
            <p:cNvSpPr/>
            <p:nvPr/>
          </p:nvSpPr>
          <p:spPr>
            <a:xfrm>
              <a:off x="7162222" y="2947515"/>
              <a:ext cx="33718" cy="22400"/>
            </a:xfrm>
            <a:custGeom>
              <a:avLst/>
              <a:gdLst/>
              <a:ahLst/>
              <a:cxnLst/>
              <a:rect l="l" t="t" r="r" b="b"/>
              <a:pathLst>
                <a:path w="1284" h="853" extrusionOk="0">
                  <a:moveTo>
                    <a:pt x="699" y="1"/>
                  </a:moveTo>
                  <a:cubicBezTo>
                    <a:pt x="307" y="1"/>
                    <a:pt x="1" y="316"/>
                    <a:pt x="1" y="699"/>
                  </a:cubicBezTo>
                  <a:cubicBezTo>
                    <a:pt x="230" y="776"/>
                    <a:pt x="460" y="824"/>
                    <a:pt x="699" y="852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10"/>
                  </a:cubicBezTo>
                  <a:cubicBezTo>
                    <a:pt x="1245" y="10"/>
                    <a:pt x="1207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2" name="Google Shape;13892;p89"/>
            <p:cNvSpPr/>
            <p:nvPr/>
          </p:nvSpPr>
          <p:spPr>
            <a:xfrm>
              <a:off x="7149906" y="3011353"/>
              <a:ext cx="119667" cy="95770"/>
            </a:xfrm>
            <a:custGeom>
              <a:avLst/>
              <a:gdLst/>
              <a:ahLst/>
              <a:cxnLst/>
              <a:rect l="l" t="t" r="r" b="b"/>
              <a:pathLst>
                <a:path w="4557" h="3647" extrusionOk="0">
                  <a:moveTo>
                    <a:pt x="2145" y="1"/>
                  </a:moveTo>
                  <a:cubicBezTo>
                    <a:pt x="1960" y="248"/>
                    <a:pt x="1682" y="373"/>
                    <a:pt x="1403" y="373"/>
                  </a:cubicBezTo>
                  <a:cubicBezTo>
                    <a:pt x="1131" y="373"/>
                    <a:pt x="859" y="255"/>
                    <a:pt x="671" y="20"/>
                  </a:cubicBezTo>
                  <a:lnTo>
                    <a:pt x="278" y="192"/>
                  </a:lnTo>
                  <a:cubicBezTo>
                    <a:pt x="106" y="268"/>
                    <a:pt x="1" y="431"/>
                    <a:pt x="1" y="623"/>
                  </a:cubicBezTo>
                  <a:lnTo>
                    <a:pt x="1" y="3647"/>
                  </a:lnTo>
                  <a:lnTo>
                    <a:pt x="2336" y="3647"/>
                  </a:lnTo>
                  <a:lnTo>
                    <a:pt x="2336" y="1206"/>
                  </a:lnTo>
                  <a:lnTo>
                    <a:pt x="2891" y="1876"/>
                  </a:lnTo>
                  <a:cubicBezTo>
                    <a:pt x="2984" y="1986"/>
                    <a:pt x="3119" y="2045"/>
                    <a:pt x="3254" y="2045"/>
                  </a:cubicBezTo>
                  <a:cubicBezTo>
                    <a:pt x="3355" y="2045"/>
                    <a:pt x="3456" y="2013"/>
                    <a:pt x="3542" y="1943"/>
                  </a:cubicBezTo>
                  <a:lnTo>
                    <a:pt x="4556" y="1139"/>
                  </a:lnTo>
                  <a:lnTo>
                    <a:pt x="4250" y="670"/>
                  </a:lnTo>
                  <a:lnTo>
                    <a:pt x="3312" y="1312"/>
                  </a:lnTo>
                  <a:lnTo>
                    <a:pt x="2661" y="278"/>
                  </a:lnTo>
                  <a:cubicBezTo>
                    <a:pt x="2594" y="192"/>
                    <a:pt x="2508" y="125"/>
                    <a:pt x="2413" y="87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3" name="Google Shape;13893;p89"/>
            <p:cNvSpPr/>
            <p:nvPr/>
          </p:nvSpPr>
          <p:spPr>
            <a:xfrm>
              <a:off x="7211223" y="3019153"/>
              <a:ext cx="58586" cy="45929"/>
            </a:xfrm>
            <a:custGeom>
              <a:avLst/>
              <a:gdLst/>
              <a:ahLst/>
              <a:cxnLst/>
              <a:rect l="l" t="t" r="r" b="b"/>
              <a:pathLst>
                <a:path w="2231" h="1749" extrusionOk="0">
                  <a:moveTo>
                    <a:pt x="336" y="0"/>
                  </a:moveTo>
                  <a:lnTo>
                    <a:pt x="135" y="326"/>
                  </a:lnTo>
                  <a:cubicBezTo>
                    <a:pt x="49" y="469"/>
                    <a:pt x="1" y="632"/>
                    <a:pt x="1" y="804"/>
                  </a:cubicBezTo>
                  <a:lnTo>
                    <a:pt x="1" y="909"/>
                  </a:lnTo>
                  <a:lnTo>
                    <a:pt x="556" y="1579"/>
                  </a:lnTo>
                  <a:cubicBezTo>
                    <a:pt x="649" y="1689"/>
                    <a:pt x="784" y="1748"/>
                    <a:pt x="919" y="1748"/>
                  </a:cubicBezTo>
                  <a:cubicBezTo>
                    <a:pt x="1020" y="1748"/>
                    <a:pt x="1121" y="1716"/>
                    <a:pt x="1207" y="1646"/>
                  </a:cubicBezTo>
                  <a:lnTo>
                    <a:pt x="2231" y="842"/>
                  </a:lnTo>
                  <a:lnTo>
                    <a:pt x="1915" y="373"/>
                  </a:lnTo>
                  <a:lnTo>
                    <a:pt x="987" y="101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4" name="Google Shape;13894;p89"/>
            <p:cNvSpPr/>
            <p:nvPr/>
          </p:nvSpPr>
          <p:spPr>
            <a:xfrm>
              <a:off x="7149906" y="3018890"/>
              <a:ext cx="18645" cy="100550"/>
            </a:xfrm>
            <a:custGeom>
              <a:avLst/>
              <a:gdLst/>
              <a:ahLst/>
              <a:cxnLst/>
              <a:rect l="l" t="t" r="r" b="b"/>
              <a:pathLst>
                <a:path w="710" h="3829" extrusionOk="0">
                  <a:moveTo>
                    <a:pt x="154" y="1"/>
                  </a:moveTo>
                  <a:cubicBezTo>
                    <a:pt x="58" y="87"/>
                    <a:pt x="1" y="211"/>
                    <a:pt x="1" y="336"/>
                  </a:cubicBezTo>
                  <a:lnTo>
                    <a:pt x="1" y="3589"/>
                  </a:lnTo>
                  <a:cubicBezTo>
                    <a:pt x="1" y="3723"/>
                    <a:pt x="106" y="3829"/>
                    <a:pt x="240" y="3829"/>
                  </a:cubicBezTo>
                  <a:lnTo>
                    <a:pt x="709" y="3829"/>
                  </a:lnTo>
                  <a:lnTo>
                    <a:pt x="709" y="843"/>
                  </a:lnTo>
                  <a:cubicBezTo>
                    <a:pt x="709" y="661"/>
                    <a:pt x="632" y="479"/>
                    <a:pt x="498" y="355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5" name="Google Shape;13895;p89"/>
            <p:cNvSpPr/>
            <p:nvPr/>
          </p:nvSpPr>
          <p:spPr>
            <a:xfrm>
              <a:off x="7155946" y="3119177"/>
              <a:ext cx="12605" cy="12579"/>
            </a:xfrm>
            <a:custGeom>
              <a:avLst/>
              <a:gdLst/>
              <a:ahLst/>
              <a:cxnLst/>
              <a:rect l="l" t="t" r="r" b="b"/>
              <a:pathLst>
                <a:path w="480" h="479" extrusionOk="0">
                  <a:moveTo>
                    <a:pt x="1" y="0"/>
                  </a:moveTo>
                  <a:lnTo>
                    <a:pt x="1" y="239"/>
                  </a:lnTo>
                  <a:cubicBezTo>
                    <a:pt x="1" y="364"/>
                    <a:pt x="106" y="479"/>
                    <a:pt x="240" y="479"/>
                  </a:cubicBezTo>
                  <a:lnTo>
                    <a:pt x="383" y="479"/>
                  </a:lnTo>
                  <a:cubicBezTo>
                    <a:pt x="431" y="469"/>
                    <a:pt x="479" y="421"/>
                    <a:pt x="469" y="373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6" name="Google Shape;13896;p89"/>
          <p:cNvGrpSpPr/>
          <p:nvPr/>
        </p:nvGrpSpPr>
        <p:grpSpPr>
          <a:xfrm>
            <a:off x="7951362" y="2885437"/>
            <a:ext cx="382529" cy="382529"/>
            <a:chOff x="7951362" y="2885437"/>
            <a:chExt cx="382529" cy="382529"/>
          </a:xfrm>
        </p:grpSpPr>
        <p:sp>
          <p:nvSpPr>
            <p:cNvPr id="13897" name="Google Shape;13897;p89"/>
            <p:cNvSpPr/>
            <p:nvPr/>
          </p:nvSpPr>
          <p:spPr>
            <a:xfrm>
              <a:off x="8141615" y="2898514"/>
              <a:ext cx="96768" cy="94510"/>
            </a:xfrm>
            <a:custGeom>
              <a:avLst/>
              <a:gdLst/>
              <a:ahLst/>
              <a:cxnLst/>
              <a:rect l="l" t="t" r="r" b="b"/>
              <a:pathLst>
                <a:path w="3685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2929" y="3599"/>
                  </a:lnTo>
                  <a:lnTo>
                    <a:pt x="2709" y="3149"/>
                  </a:lnTo>
                  <a:cubicBezTo>
                    <a:pt x="2651" y="3044"/>
                    <a:pt x="2594" y="2939"/>
                    <a:pt x="2517" y="2843"/>
                  </a:cubicBezTo>
                  <a:cubicBezTo>
                    <a:pt x="2087" y="2240"/>
                    <a:pt x="2297" y="1991"/>
                    <a:pt x="2335" y="1953"/>
                  </a:cubicBezTo>
                  <a:cubicBezTo>
                    <a:pt x="2410" y="1886"/>
                    <a:pt x="2508" y="1848"/>
                    <a:pt x="2611" y="1848"/>
                  </a:cubicBezTo>
                  <a:cubicBezTo>
                    <a:pt x="2640" y="1848"/>
                    <a:pt x="2669" y="1851"/>
                    <a:pt x="2699" y="1857"/>
                  </a:cubicBezTo>
                  <a:cubicBezTo>
                    <a:pt x="2852" y="1895"/>
                    <a:pt x="2986" y="1982"/>
                    <a:pt x="3091" y="2106"/>
                  </a:cubicBezTo>
                  <a:lnTo>
                    <a:pt x="3627" y="2651"/>
                  </a:lnTo>
                  <a:lnTo>
                    <a:pt x="3627" y="412"/>
                  </a:lnTo>
                  <a:cubicBezTo>
                    <a:pt x="3627" y="393"/>
                    <a:pt x="3627" y="374"/>
                    <a:pt x="3627" y="355"/>
                  </a:cubicBez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8" name="Google Shape;13898;p89"/>
            <p:cNvSpPr/>
            <p:nvPr/>
          </p:nvSpPr>
          <p:spPr>
            <a:xfrm>
              <a:off x="8141615" y="2969390"/>
              <a:ext cx="76916" cy="23634"/>
            </a:xfrm>
            <a:custGeom>
              <a:avLst/>
              <a:gdLst/>
              <a:ahLst/>
              <a:cxnLst/>
              <a:rect l="l" t="t" r="r" b="b"/>
              <a:pathLst>
                <a:path w="2929" h="900" extrusionOk="0">
                  <a:moveTo>
                    <a:pt x="0" y="0"/>
                  </a:moveTo>
                  <a:lnTo>
                    <a:pt x="0" y="900"/>
                  </a:lnTo>
                  <a:lnTo>
                    <a:pt x="2929" y="900"/>
                  </a:lnTo>
                  <a:lnTo>
                    <a:pt x="2709" y="450"/>
                  </a:lnTo>
                  <a:cubicBezTo>
                    <a:pt x="2661" y="335"/>
                    <a:pt x="2594" y="230"/>
                    <a:pt x="2527" y="134"/>
                  </a:cubicBezTo>
                  <a:cubicBezTo>
                    <a:pt x="2489" y="86"/>
                    <a:pt x="2460" y="39"/>
                    <a:pt x="2431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9" name="Google Shape;13899;p89"/>
            <p:cNvSpPr/>
            <p:nvPr/>
          </p:nvSpPr>
          <p:spPr>
            <a:xfrm>
              <a:off x="8047105" y="3161902"/>
              <a:ext cx="96794" cy="94247"/>
            </a:xfrm>
            <a:custGeom>
              <a:avLst/>
              <a:gdLst/>
              <a:ahLst/>
              <a:cxnLst/>
              <a:rect l="l" t="t" r="r" b="b"/>
              <a:pathLst>
                <a:path w="3686" h="3589" extrusionOk="0">
                  <a:moveTo>
                    <a:pt x="766" y="0"/>
                  </a:moveTo>
                  <a:lnTo>
                    <a:pt x="977" y="440"/>
                  </a:lnTo>
                  <a:cubicBezTo>
                    <a:pt x="1034" y="555"/>
                    <a:pt x="1092" y="651"/>
                    <a:pt x="1168" y="756"/>
                  </a:cubicBezTo>
                  <a:cubicBezTo>
                    <a:pt x="1599" y="1349"/>
                    <a:pt x="1389" y="1608"/>
                    <a:pt x="1350" y="1637"/>
                  </a:cubicBezTo>
                  <a:cubicBezTo>
                    <a:pt x="1276" y="1704"/>
                    <a:pt x="1178" y="1742"/>
                    <a:pt x="1075" y="1742"/>
                  </a:cubicBezTo>
                  <a:cubicBezTo>
                    <a:pt x="1046" y="1742"/>
                    <a:pt x="1016" y="1739"/>
                    <a:pt x="987" y="1732"/>
                  </a:cubicBezTo>
                  <a:cubicBezTo>
                    <a:pt x="843" y="1684"/>
                    <a:pt x="699" y="1598"/>
                    <a:pt x="594" y="1483"/>
                  </a:cubicBezTo>
                  <a:lnTo>
                    <a:pt x="58" y="938"/>
                  </a:lnTo>
                  <a:lnTo>
                    <a:pt x="58" y="3177"/>
                  </a:lnTo>
                  <a:cubicBezTo>
                    <a:pt x="58" y="3197"/>
                    <a:pt x="58" y="3216"/>
                    <a:pt x="58" y="3225"/>
                  </a:cubicBezTo>
                  <a:lnTo>
                    <a:pt x="1" y="3589"/>
                  </a:lnTo>
                  <a:lnTo>
                    <a:pt x="3685" y="3589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0" name="Google Shape;13900;p89"/>
            <p:cNvSpPr/>
            <p:nvPr/>
          </p:nvSpPr>
          <p:spPr>
            <a:xfrm>
              <a:off x="8067221" y="3161902"/>
              <a:ext cx="76679" cy="23398"/>
            </a:xfrm>
            <a:custGeom>
              <a:avLst/>
              <a:gdLst/>
              <a:ahLst/>
              <a:cxnLst/>
              <a:rect l="l" t="t" r="r" b="b"/>
              <a:pathLst>
                <a:path w="2920" h="891" extrusionOk="0">
                  <a:moveTo>
                    <a:pt x="0" y="0"/>
                  </a:moveTo>
                  <a:lnTo>
                    <a:pt x="211" y="440"/>
                  </a:lnTo>
                  <a:cubicBezTo>
                    <a:pt x="268" y="555"/>
                    <a:pt x="326" y="651"/>
                    <a:pt x="402" y="756"/>
                  </a:cubicBezTo>
                  <a:cubicBezTo>
                    <a:pt x="441" y="804"/>
                    <a:pt x="469" y="852"/>
                    <a:pt x="498" y="890"/>
                  </a:cubicBezTo>
                  <a:lnTo>
                    <a:pt x="2919" y="890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1" name="Google Shape;13901;p89"/>
            <p:cNvSpPr/>
            <p:nvPr/>
          </p:nvSpPr>
          <p:spPr>
            <a:xfrm>
              <a:off x="7958137" y="3102318"/>
              <a:ext cx="132744" cy="165648"/>
            </a:xfrm>
            <a:custGeom>
              <a:avLst/>
              <a:gdLst/>
              <a:ahLst/>
              <a:cxnLst/>
              <a:rect l="l" t="t" r="r" b="b"/>
              <a:pathLst>
                <a:path w="5055" h="6308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51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61" y="4920"/>
                    <a:pt x="776" y="4882"/>
                    <a:pt x="872" y="4805"/>
                  </a:cubicBezTo>
                  <a:lnTo>
                    <a:pt x="872" y="5399"/>
                  </a:lnTo>
                  <a:cubicBezTo>
                    <a:pt x="872" y="5676"/>
                    <a:pt x="1092" y="5906"/>
                    <a:pt x="1369" y="5906"/>
                  </a:cubicBezTo>
                  <a:lnTo>
                    <a:pt x="1389" y="5906"/>
                  </a:lnTo>
                  <a:cubicBezTo>
                    <a:pt x="1503" y="5906"/>
                    <a:pt x="1618" y="5868"/>
                    <a:pt x="1704" y="5791"/>
                  </a:cubicBezTo>
                  <a:lnTo>
                    <a:pt x="1704" y="5801"/>
                  </a:lnTo>
                  <a:cubicBezTo>
                    <a:pt x="1704" y="6078"/>
                    <a:pt x="1934" y="6308"/>
                    <a:pt x="2212" y="6308"/>
                  </a:cubicBezTo>
                  <a:lnTo>
                    <a:pt x="2221" y="6308"/>
                  </a:lnTo>
                  <a:cubicBezTo>
                    <a:pt x="2499" y="6308"/>
                    <a:pt x="2728" y="6078"/>
                    <a:pt x="2728" y="5801"/>
                  </a:cubicBezTo>
                  <a:lnTo>
                    <a:pt x="2728" y="5791"/>
                  </a:lnTo>
                  <a:cubicBezTo>
                    <a:pt x="2815" y="5868"/>
                    <a:pt x="2929" y="5906"/>
                    <a:pt x="3044" y="5906"/>
                  </a:cubicBezTo>
                  <a:lnTo>
                    <a:pt x="3063" y="5906"/>
                  </a:lnTo>
                  <a:cubicBezTo>
                    <a:pt x="3341" y="5906"/>
                    <a:pt x="3571" y="5686"/>
                    <a:pt x="3571" y="5408"/>
                  </a:cubicBezTo>
                  <a:lnTo>
                    <a:pt x="3571" y="3561"/>
                  </a:lnTo>
                  <a:cubicBezTo>
                    <a:pt x="3724" y="3791"/>
                    <a:pt x="3982" y="4087"/>
                    <a:pt x="4288" y="4145"/>
                  </a:cubicBezTo>
                  <a:cubicBezTo>
                    <a:pt x="4330" y="4155"/>
                    <a:pt x="4372" y="4159"/>
                    <a:pt x="4413" y="4159"/>
                  </a:cubicBezTo>
                  <a:cubicBezTo>
                    <a:pt x="4536" y="4159"/>
                    <a:pt x="4657" y="4118"/>
                    <a:pt x="4757" y="4040"/>
                  </a:cubicBezTo>
                  <a:lnTo>
                    <a:pt x="4805" y="4001"/>
                  </a:lnTo>
                  <a:lnTo>
                    <a:pt x="4834" y="3953"/>
                  </a:lnTo>
                  <a:cubicBezTo>
                    <a:pt x="4920" y="3829"/>
                    <a:pt x="5054" y="3504"/>
                    <a:pt x="4633" y="2920"/>
                  </a:cubicBezTo>
                  <a:cubicBezTo>
                    <a:pt x="4451" y="2681"/>
                    <a:pt x="4346" y="2413"/>
                    <a:pt x="4308" y="2126"/>
                  </a:cubicBezTo>
                  <a:cubicBezTo>
                    <a:pt x="4231" y="1685"/>
                    <a:pt x="4126" y="1360"/>
                    <a:pt x="3456" y="843"/>
                  </a:cubicBezTo>
                  <a:lnTo>
                    <a:pt x="3456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2" name="Google Shape;13902;p89"/>
            <p:cNvSpPr/>
            <p:nvPr/>
          </p:nvSpPr>
          <p:spPr>
            <a:xfrm>
              <a:off x="7958137" y="3102318"/>
              <a:ext cx="24159" cy="129225"/>
            </a:xfrm>
            <a:custGeom>
              <a:avLst/>
              <a:gdLst/>
              <a:ahLst/>
              <a:cxnLst/>
              <a:rect l="l" t="t" r="r" b="b"/>
              <a:pathLst>
                <a:path w="920" h="4921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42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04" y="4920"/>
                    <a:pt x="652" y="4910"/>
                    <a:pt x="700" y="4901"/>
                  </a:cubicBezTo>
                  <a:cubicBezTo>
                    <a:pt x="499" y="4824"/>
                    <a:pt x="355" y="4633"/>
                    <a:pt x="355" y="4422"/>
                  </a:cubicBezTo>
                  <a:lnTo>
                    <a:pt x="355" y="3226"/>
                  </a:lnTo>
                  <a:cubicBezTo>
                    <a:pt x="355" y="3159"/>
                    <a:pt x="326" y="1637"/>
                    <a:pt x="920" y="1216"/>
                  </a:cubicBezTo>
                  <a:lnTo>
                    <a:pt x="920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3" name="Google Shape;13903;p89"/>
            <p:cNvSpPr/>
            <p:nvPr/>
          </p:nvSpPr>
          <p:spPr>
            <a:xfrm>
              <a:off x="7980773" y="3188661"/>
              <a:ext cx="17857" cy="68749"/>
            </a:xfrm>
            <a:custGeom>
              <a:avLst/>
              <a:gdLst/>
              <a:ahLst/>
              <a:cxnLst/>
              <a:rect l="l" t="t" r="r" b="b"/>
              <a:pathLst>
                <a:path w="680" h="2618" extrusionOk="0">
                  <a:moveTo>
                    <a:pt x="163" y="0"/>
                  </a:moveTo>
                  <a:cubicBezTo>
                    <a:pt x="82" y="0"/>
                    <a:pt x="0" y="53"/>
                    <a:pt x="0" y="158"/>
                  </a:cubicBezTo>
                  <a:lnTo>
                    <a:pt x="0" y="1776"/>
                  </a:lnTo>
                  <a:lnTo>
                    <a:pt x="0" y="2120"/>
                  </a:lnTo>
                  <a:cubicBezTo>
                    <a:pt x="0" y="2398"/>
                    <a:pt x="230" y="2618"/>
                    <a:pt x="507" y="2618"/>
                  </a:cubicBezTo>
                  <a:lnTo>
                    <a:pt x="527" y="2618"/>
                  </a:lnTo>
                  <a:cubicBezTo>
                    <a:pt x="574" y="2618"/>
                    <a:pt x="632" y="2608"/>
                    <a:pt x="680" y="2599"/>
                  </a:cubicBezTo>
                  <a:cubicBezTo>
                    <a:pt x="469" y="2522"/>
                    <a:pt x="335" y="2331"/>
                    <a:pt x="335" y="2111"/>
                  </a:cubicBezTo>
                  <a:lnTo>
                    <a:pt x="335" y="1517"/>
                  </a:lnTo>
                  <a:lnTo>
                    <a:pt x="326" y="1527"/>
                  </a:lnTo>
                  <a:lnTo>
                    <a:pt x="326" y="158"/>
                  </a:lnTo>
                  <a:cubicBezTo>
                    <a:pt x="326" y="53"/>
                    <a:pt x="244" y="0"/>
                    <a:pt x="16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4" name="Google Shape;13904;p89"/>
            <p:cNvSpPr/>
            <p:nvPr/>
          </p:nvSpPr>
          <p:spPr>
            <a:xfrm>
              <a:off x="8029012" y="3205231"/>
              <a:ext cx="13603" cy="51995"/>
            </a:xfrm>
            <a:custGeom>
              <a:avLst/>
              <a:gdLst/>
              <a:ahLst/>
              <a:cxnLst/>
              <a:rect l="l" t="t" r="r" b="b"/>
              <a:pathLst>
                <a:path w="518" h="1980" extrusionOk="0">
                  <a:moveTo>
                    <a:pt x="163" y="1"/>
                  </a:moveTo>
                  <a:cubicBezTo>
                    <a:pt x="82" y="1"/>
                    <a:pt x="1" y="54"/>
                    <a:pt x="1" y="159"/>
                  </a:cubicBezTo>
                  <a:lnTo>
                    <a:pt x="1" y="1776"/>
                  </a:lnTo>
                  <a:cubicBezTo>
                    <a:pt x="1" y="1805"/>
                    <a:pt x="10" y="1834"/>
                    <a:pt x="29" y="1862"/>
                  </a:cubicBezTo>
                  <a:cubicBezTo>
                    <a:pt x="39" y="1882"/>
                    <a:pt x="58" y="1891"/>
                    <a:pt x="77" y="1901"/>
                  </a:cubicBezTo>
                  <a:cubicBezTo>
                    <a:pt x="153" y="1951"/>
                    <a:pt x="250" y="1979"/>
                    <a:pt x="343" y="1979"/>
                  </a:cubicBezTo>
                  <a:cubicBezTo>
                    <a:pt x="357" y="1979"/>
                    <a:pt x="370" y="1978"/>
                    <a:pt x="384" y="1977"/>
                  </a:cubicBezTo>
                  <a:cubicBezTo>
                    <a:pt x="431" y="1977"/>
                    <a:pt x="470" y="1968"/>
                    <a:pt x="518" y="1958"/>
                  </a:cubicBezTo>
                  <a:cubicBezTo>
                    <a:pt x="460" y="1939"/>
                    <a:pt x="412" y="1910"/>
                    <a:pt x="364" y="1872"/>
                  </a:cubicBezTo>
                  <a:cubicBezTo>
                    <a:pt x="345" y="1853"/>
                    <a:pt x="326" y="1824"/>
                    <a:pt x="326" y="1786"/>
                  </a:cubicBezTo>
                  <a:lnTo>
                    <a:pt x="326" y="1776"/>
                  </a:lnTo>
                  <a:lnTo>
                    <a:pt x="326" y="159"/>
                  </a:lnTo>
                  <a:cubicBezTo>
                    <a:pt x="326" y="54"/>
                    <a:pt x="245" y="1"/>
                    <a:pt x="16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5" name="Google Shape;13905;p89"/>
            <p:cNvSpPr/>
            <p:nvPr/>
          </p:nvSpPr>
          <p:spPr>
            <a:xfrm>
              <a:off x="8003146" y="3209328"/>
              <a:ext cx="17358" cy="58639"/>
            </a:xfrm>
            <a:custGeom>
              <a:avLst/>
              <a:gdLst/>
              <a:ahLst/>
              <a:cxnLst/>
              <a:rect l="l" t="t" r="r" b="b"/>
              <a:pathLst>
                <a:path w="661" h="2233" extrusionOk="0">
                  <a:moveTo>
                    <a:pt x="158" y="0"/>
                  </a:moveTo>
                  <a:cubicBezTo>
                    <a:pt x="79" y="0"/>
                    <a:pt x="0" y="56"/>
                    <a:pt x="0" y="166"/>
                  </a:cubicBezTo>
                  <a:lnTo>
                    <a:pt x="0" y="1783"/>
                  </a:lnTo>
                  <a:cubicBezTo>
                    <a:pt x="0" y="1793"/>
                    <a:pt x="0" y="1812"/>
                    <a:pt x="10" y="1831"/>
                  </a:cubicBezTo>
                  <a:lnTo>
                    <a:pt x="0" y="1831"/>
                  </a:lnTo>
                  <a:cubicBezTo>
                    <a:pt x="48" y="2060"/>
                    <a:pt x="249" y="2233"/>
                    <a:pt x="488" y="2233"/>
                  </a:cubicBezTo>
                  <a:lnTo>
                    <a:pt x="507" y="2233"/>
                  </a:lnTo>
                  <a:cubicBezTo>
                    <a:pt x="565" y="2233"/>
                    <a:pt x="613" y="2223"/>
                    <a:pt x="660" y="2204"/>
                  </a:cubicBezTo>
                  <a:cubicBezTo>
                    <a:pt x="459" y="2137"/>
                    <a:pt x="316" y="1946"/>
                    <a:pt x="316" y="1726"/>
                  </a:cubicBezTo>
                  <a:lnTo>
                    <a:pt x="316" y="166"/>
                  </a:lnTo>
                  <a:cubicBezTo>
                    <a:pt x="316" y="56"/>
                    <a:pt x="237" y="0"/>
                    <a:pt x="15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6" name="Google Shape;13906;p89"/>
            <p:cNvSpPr/>
            <p:nvPr/>
          </p:nvSpPr>
          <p:spPr>
            <a:xfrm>
              <a:off x="8051885" y="3184013"/>
              <a:ext cx="26155" cy="27520"/>
            </a:xfrm>
            <a:custGeom>
              <a:avLst/>
              <a:gdLst/>
              <a:ahLst/>
              <a:cxnLst/>
              <a:rect l="l" t="t" r="r" b="b"/>
              <a:pathLst>
                <a:path w="996" h="1048" extrusionOk="0">
                  <a:moveTo>
                    <a:pt x="1" y="0"/>
                  </a:moveTo>
                  <a:lnTo>
                    <a:pt x="1" y="441"/>
                  </a:lnTo>
                  <a:cubicBezTo>
                    <a:pt x="96" y="574"/>
                    <a:pt x="211" y="708"/>
                    <a:pt x="326" y="823"/>
                  </a:cubicBezTo>
                  <a:cubicBezTo>
                    <a:pt x="431" y="929"/>
                    <a:pt x="565" y="996"/>
                    <a:pt x="709" y="1034"/>
                  </a:cubicBezTo>
                  <a:cubicBezTo>
                    <a:pt x="752" y="1042"/>
                    <a:pt x="795" y="1047"/>
                    <a:pt x="838" y="1047"/>
                  </a:cubicBezTo>
                  <a:cubicBezTo>
                    <a:pt x="891" y="1047"/>
                    <a:pt x="943" y="1040"/>
                    <a:pt x="996" y="1024"/>
                  </a:cubicBezTo>
                  <a:cubicBezTo>
                    <a:pt x="805" y="948"/>
                    <a:pt x="632" y="833"/>
                    <a:pt x="498" y="670"/>
                  </a:cubicBezTo>
                  <a:cubicBezTo>
                    <a:pt x="470" y="632"/>
                    <a:pt x="412" y="555"/>
                    <a:pt x="355" y="479"/>
                  </a:cubicBezTo>
                  <a:lnTo>
                    <a:pt x="326" y="441"/>
                  </a:lnTo>
                  <a:cubicBezTo>
                    <a:pt x="173" y="24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7" name="Google Shape;13907;p89"/>
            <p:cNvSpPr/>
            <p:nvPr/>
          </p:nvSpPr>
          <p:spPr>
            <a:xfrm>
              <a:off x="7963940" y="2981706"/>
              <a:ext cx="94510" cy="96768"/>
            </a:xfrm>
            <a:custGeom>
              <a:avLst/>
              <a:gdLst/>
              <a:ahLst/>
              <a:cxnLst/>
              <a:rect l="l" t="t" r="r" b="b"/>
              <a:pathLst>
                <a:path w="3599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3598" y="3685"/>
                  </a:lnTo>
                  <a:lnTo>
                    <a:pt x="3598" y="756"/>
                  </a:lnTo>
                  <a:lnTo>
                    <a:pt x="3149" y="976"/>
                  </a:lnTo>
                  <a:cubicBezTo>
                    <a:pt x="3043" y="1024"/>
                    <a:pt x="2938" y="1091"/>
                    <a:pt x="2842" y="1158"/>
                  </a:cubicBezTo>
                  <a:cubicBezTo>
                    <a:pt x="2661" y="1311"/>
                    <a:pt x="2440" y="1407"/>
                    <a:pt x="2201" y="1426"/>
                  </a:cubicBezTo>
                  <a:cubicBezTo>
                    <a:pt x="2192" y="1427"/>
                    <a:pt x="2183" y="1428"/>
                    <a:pt x="2174" y="1428"/>
                  </a:cubicBezTo>
                  <a:cubicBezTo>
                    <a:pt x="2096" y="1428"/>
                    <a:pt x="2012" y="1392"/>
                    <a:pt x="1952" y="1340"/>
                  </a:cubicBezTo>
                  <a:cubicBezTo>
                    <a:pt x="1866" y="1244"/>
                    <a:pt x="1828" y="1110"/>
                    <a:pt x="1857" y="986"/>
                  </a:cubicBezTo>
                  <a:cubicBezTo>
                    <a:pt x="1905" y="833"/>
                    <a:pt x="1991" y="699"/>
                    <a:pt x="2106" y="594"/>
                  </a:cubicBezTo>
                  <a:lnTo>
                    <a:pt x="2651" y="48"/>
                  </a:lnTo>
                  <a:lnTo>
                    <a:pt x="35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8" name="Google Shape;13908;p89"/>
            <p:cNvSpPr/>
            <p:nvPr/>
          </p:nvSpPr>
          <p:spPr>
            <a:xfrm>
              <a:off x="8227065" y="3076189"/>
              <a:ext cx="94772" cy="96794"/>
            </a:xfrm>
            <a:custGeom>
              <a:avLst/>
              <a:gdLst/>
              <a:ahLst/>
              <a:cxnLst/>
              <a:rect l="l" t="t" r="r" b="b"/>
              <a:pathLst>
                <a:path w="3609" h="3686" extrusionOk="0">
                  <a:moveTo>
                    <a:pt x="0" y="1"/>
                  </a:moveTo>
                  <a:lnTo>
                    <a:pt x="0" y="2920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948" y="2364"/>
                    <a:pt x="1168" y="2278"/>
                    <a:pt x="1407" y="2250"/>
                  </a:cubicBezTo>
                  <a:cubicBezTo>
                    <a:pt x="1493" y="2250"/>
                    <a:pt x="1579" y="2278"/>
                    <a:pt x="1656" y="2336"/>
                  </a:cubicBezTo>
                  <a:cubicBezTo>
                    <a:pt x="1742" y="2431"/>
                    <a:pt x="1780" y="2565"/>
                    <a:pt x="1752" y="2699"/>
                  </a:cubicBezTo>
                  <a:cubicBezTo>
                    <a:pt x="1704" y="2853"/>
                    <a:pt x="1618" y="2987"/>
                    <a:pt x="1503" y="3092"/>
                  </a:cubicBezTo>
                  <a:lnTo>
                    <a:pt x="948" y="3628"/>
                  </a:lnTo>
                  <a:lnTo>
                    <a:pt x="3244" y="3628"/>
                  </a:lnTo>
                  <a:lnTo>
                    <a:pt x="3608" y="3685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9" name="Google Shape;13909;p89"/>
            <p:cNvSpPr/>
            <p:nvPr/>
          </p:nvSpPr>
          <p:spPr>
            <a:xfrm>
              <a:off x="8227065" y="3076189"/>
              <a:ext cx="23897" cy="76942"/>
            </a:xfrm>
            <a:custGeom>
              <a:avLst/>
              <a:gdLst/>
              <a:ahLst/>
              <a:cxnLst/>
              <a:rect l="l" t="t" r="r" b="b"/>
              <a:pathLst>
                <a:path w="910" h="2930" extrusionOk="0">
                  <a:moveTo>
                    <a:pt x="0" y="1"/>
                  </a:moveTo>
                  <a:lnTo>
                    <a:pt x="0" y="2920"/>
                  </a:lnTo>
                  <a:lnTo>
                    <a:pt x="0" y="2929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814" y="2489"/>
                    <a:pt x="861" y="2451"/>
                    <a:pt x="909" y="2422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0" name="Google Shape;13910;p89"/>
            <p:cNvSpPr/>
            <p:nvPr/>
          </p:nvSpPr>
          <p:spPr>
            <a:xfrm>
              <a:off x="7963940" y="2957836"/>
              <a:ext cx="23634" cy="120638"/>
            </a:xfrm>
            <a:custGeom>
              <a:avLst/>
              <a:gdLst/>
              <a:ahLst/>
              <a:cxnLst/>
              <a:rect l="l" t="t" r="r" b="b"/>
              <a:pathLst>
                <a:path w="900" h="4594" extrusionOk="0">
                  <a:moveTo>
                    <a:pt x="900" y="0"/>
                  </a:moveTo>
                  <a:lnTo>
                    <a:pt x="450" y="345"/>
                  </a:lnTo>
                  <a:cubicBezTo>
                    <a:pt x="335" y="431"/>
                    <a:pt x="230" y="526"/>
                    <a:pt x="134" y="641"/>
                  </a:cubicBezTo>
                  <a:cubicBezTo>
                    <a:pt x="86" y="689"/>
                    <a:pt x="48" y="747"/>
                    <a:pt x="0" y="785"/>
                  </a:cubicBezTo>
                  <a:lnTo>
                    <a:pt x="0" y="4594"/>
                  </a:lnTo>
                  <a:lnTo>
                    <a:pt x="900" y="4594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1" name="Google Shape;13911;p89"/>
            <p:cNvSpPr/>
            <p:nvPr/>
          </p:nvSpPr>
          <p:spPr>
            <a:xfrm>
              <a:off x="8194634" y="2885437"/>
              <a:ext cx="132718" cy="165412"/>
            </a:xfrm>
            <a:custGeom>
              <a:avLst/>
              <a:gdLst/>
              <a:ahLst/>
              <a:cxnLst/>
              <a:rect l="l" t="t" r="r" b="b"/>
              <a:pathLst>
                <a:path w="5054" h="6299" extrusionOk="0">
                  <a:moveTo>
                    <a:pt x="2824" y="1"/>
                  </a:moveTo>
                  <a:cubicBezTo>
                    <a:pt x="2546" y="1"/>
                    <a:pt x="2326" y="221"/>
                    <a:pt x="2326" y="498"/>
                  </a:cubicBezTo>
                  <a:lnTo>
                    <a:pt x="2326" y="518"/>
                  </a:lnTo>
                  <a:cubicBezTo>
                    <a:pt x="2240" y="441"/>
                    <a:pt x="2125" y="393"/>
                    <a:pt x="2001" y="393"/>
                  </a:cubicBezTo>
                  <a:lnTo>
                    <a:pt x="1991" y="393"/>
                  </a:lnTo>
                  <a:cubicBezTo>
                    <a:pt x="1714" y="393"/>
                    <a:pt x="1484" y="623"/>
                    <a:pt x="1484" y="900"/>
                  </a:cubicBezTo>
                  <a:lnTo>
                    <a:pt x="1484" y="2747"/>
                  </a:lnTo>
                  <a:cubicBezTo>
                    <a:pt x="1321" y="2518"/>
                    <a:pt x="1072" y="2221"/>
                    <a:pt x="766" y="2154"/>
                  </a:cubicBezTo>
                  <a:cubicBezTo>
                    <a:pt x="731" y="2148"/>
                    <a:pt x="696" y="2145"/>
                    <a:pt x="661" y="2145"/>
                  </a:cubicBezTo>
                  <a:cubicBezTo>
                    <a:pt x="531" y="2145"/>
                    <a:pt x="403" y="2186"/>
                    <a:pt x="297" y="2269"/>
                  </a:cubicBezTo>
                  <a:lnTo>
                    <a:pt x="249" y="2307"/>
                  </a:lnTo>
                  <a:lnTo>
                    <a:pt x="211" y="2355"/>
                  </a:lnTo>
                  <a:cubicBezTo>
                    <a:pt x="135" y="2470"/>
                    <a:pt x="1" y="2805"/>
                    <a:pt x="422" y="3389"/>
                  </a:cubicBezTo>
                  <a:cubicBezTo>
                    <a:pt x="594" y="3618"/>
                    <a:pt x="709" y="3896"/>
                    <a:pt x="747" y="4183"/>
                  </a:cubicBezTo>
                  <a:cubicBezTo>
                    <a:pt x="824" y="4623"/>
                    <a:pt x="929" y="4949"/>
                    <a:pt x="1599" y="5465"/>
                  </a:cubicBezTo>
                  <a:lnTo>
                    <a:pt x="1599" y="6298"/>
                  </a:lnTo>
                  <a:lnTo>
                    <a:pt x="4470" y="6298"/>
                  </a:lnTo>
                  <a:lnTo>
                    <a:pt x="4470" y="5188"/>
                  </a:lnTo>
                  <a:cubicBezTo>
                    <a:pt x="5054" y="4757"/>
                    <a:pt x="5025" y="3140"/>
                    <a:pt x="5025" y="3073"/>
                  </a:cubicBezTo>
                  <a:lnTo>
                    <a:pt x="5025" y="1886"/>
                  </a:lnTo>
                  <a:cubicBezTo>
                    <a:pt x="5025" y="1609"/>
                    <a:pt x="4805" y="1388"/>
                    <a:pt x="4518" y="1388"/>
                  </a:cubicBezTo>
                  <a:lnTo>
                    <a:pt x="4508" y="1388"/>
                  </a:lnTo>
                  <a:cubicBezTo>
                    <a:pt x="4384" y="1388"/>
                    <a:pt x="4279" y="1427"/>
                    <a:pt x="4183" y="1503"/>
                  </a:cubicBezTo>
                  <a:lnTo>
                    <a:pt x="4183" y="910"/>
                  </a:lnTo>
                  <a:cubicBezTo>
                    <a:pt x="4183" y="632"/>
                    <a:pt x="3963" y="403"/>
                    <a:pt x="3685" y="403"/>
                  </a:cubicBezTo>
                  <a:lnTo>
                    <a:pt x="3666" y="403"/>
                  </a:lnTo>
                  <a:cubicBezTo>
                    <a:pt x="3551" y="403"/>
                    <a:pt x="3436" y="441"/>
                    <a:pt x="3350" y="518"/>
                  </a:cubicBezTo>
                  <a:lnTo>
                    <a:pt x="3350" y="508"/>
                  </a:lnTo>
                  <a:cubicBezTo>
                    <a:pt x="3350" y="221"/>
                    <a:pt x="3121" y="1"/>
                    <a:pt x="284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2" name="Google Shape;13912;p89"/>
            <p:cNvSpPr/>
            <p:nvPr/>
          </p:nvSpPr>
          <p:spPr>
            <a:xfrm>
              <a:off x="8194634" y="2941738"/>
              <a:ext cx="48528" cy="109110"/>
            </a:xfrm>
            <a:custGeom>
              <a:avLst/>
              <a:gdLst/>
              <a:ahLst/>
              <a:cxnLst/>
              <a:rect l="l" t="t" r="r" b="b"/>
              <a:pathLst>
                <a:path w="1848" h="4155" extrusionOk="0">
                  <a:moveTo>
                    <a:pt x="661" y="1"/>
                  </a:moveTo>
                  <a:cubicBezTo>
                    <a:pt x="532" y="1"/>
                    <a:pt x="405" y="42"/>
                    <a:pt x="307" y="125"/>
                  </a:cubicBezTo>
                  <a:lnTo>
                    <a:pt x="249" y="163"/>
                  </a:lnTo>
                  <a:lnTo>
                    <a:pt x="221" y="211"/>
                  </a:lnTo>
                  <a:cubicBezTo>
                    <a:pt x="135" y="336"/>
                    <a:pt x="1" y="661"/>
                    <a:pt x="431" y="1245"/>
                  </a:cubicBezTo>
                  <a:cubicBezTo>
                    <a:pt x="604" y="1474"/>
                    <a:pt x="709" y="1752"/>
                    <a:pt x="747" y="2039"/>
                  </a:cubicBezTo>
                  <a:cubicBezTo>
                    <a:pt x="824" y="2479"/>
                    <a:pt x="929" y="2805"/>
                    <a:pt x="1599" y="3321"/>
                  </a:cubicBezTo>
                  <a:lnTo>
                    <a:pt x="1599" y="4154"/>
                  </a:lnTo>
                  <a:lnTo>
                    <a:pt x="1848" y="4154"/>
                  </a:lnTo>
                  <a:lnTo>
                    <a:pt x="1848" y="3235"/>
                  </a:lnTo>
                  <a:cubicBezTo>
                    <a:pt x="1187" y="2718"/>
                    <a:pt x="1082" y="2479"/>
                    <a:pt x="996" y="2039"/>
                  </a:cubicBezTo>
                  <a:cubicBezTo>
                    <a:pt x="967" y="1752"/>
                    <a:pt x="852" y="1474"/>
                    <a:pt x="680" y="1245"/>
                  </a:cubicBezTo>
                  <a:cubicBezTo>
                    <a:pt x="249" y="661"/>
                    <a:pt x="393" y="326"/>
                    <a:pt x="470" y="211"/>
                  </a:cubicBezTo>
                  <a:lnTo>
                    <a:pt x="508" y="163"/>
                  </a:lnTo>
                  <a:lnTo>
                    <a:pt x="556" y="125"/>
                  </a:lnTo>
                  <a:cubicBezTo>
                    <a:pt x="623" y="68"/>
                    <a:pt x="699" y="39"/>
                    <a:pt x="776" y="10"/>
                  </a:cubicBezTo>
                  <a:lnTo>
                    <a:pt x="766" y="10"/>
                  </a:lnTo>
                  <a:cubicBezTo>
                    <a:pt x="731" y="4"/>
                    <a:pt x="696" y="1"/>
                    <a:pt x="66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3" name="Google Shape;13913;p89"/>
            <p:cNvSpPr/>
            <p:nvPr/>
          </p:nvSpPr>
          <p:spPr>
            <a:xfrm>
              <a:off x="8281345" y="2895993"/>
              <a:ext cx="13603" cy="52179"/>
            </a:xfrm>
            <a:custGeom>
              <a:avLst/>
              <a:gdLst/>
              <a:ahLst/>
              <a:cxnLst/>
              <a:rect l="l" t="t" r="r" b="b"/>
              <a:pathLst>
                <a:path w="518" h="1987" extrusionOk="0">
                  <a:moveTo>
                    <a:pt x="383" y="1"/>
                  </a:moveTo>
                  <a:cubicBezTo>
                    <a:pt x="278" y="1"/>
                    <a:pt x="173" y="20"/>
                    <a:pt x="77" y="77"/>
                  </a:cubicBezTo>
                  <a:cubicBezTo>
                    <a:pt x="58" y="87"/>
                    <a:pt x="39" y="106"/>
                    <a:pt x="29" y="116"/>
                  </a:cubicBezTo>
                  <a:cubicBezTo>
                    <a:pt x="10" y="144"/>
                    <a:pt x="10" y="173"/>
                    <a:pt x="0" y="211"/>
                  </a:cubicBezTo>
                  <a:lnTo>
                    <a:pt x="0" y="1829"/>
                  </a:lnTo>
                  <a:cubicBezTo>
                    <a:pt x="0" y="1934"/>
                    <a:pt x="82" y="1987"/>
                    <a:pt x="163" y="1987"/>
                  </a:cubicBezTo>
                  <a:cubicBezTo>
                    <a:pt x="244" y="1987"/>
                    <a:pt x="326" y="1934"/>
                    <a:pt x="326" y="1829"/>
                  </a:cubicBezTo>
                  <a:lnTo>
                    <a:pt x="326" y="211"/>
                  </a:lnTo>
                  <a:lnTo>
                    <a:pt x="326" y="202"/>
                  </a:lnTo>
                  <a:cubicBezTo>
                    <a:pt x="326" y="163"/>
                    <a:pt x="345" y="135"/>
                    <a:pt x="364" y="106"/>
                  </a:cubicBezTo>
                  <a:cubicBezTo>
                    <a:pt x="412" y="68"/>
                    <a:pt x="460" y="39"/>
                    <a:pt x="517" y="29"/>
                  </a:cubicBezTo>
                  <a:cubicBezTo>
                    <a:pt x="479" y="10"/>
                    <a:pt x="431" y="1"/>
                    <a:pt x="38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4" name="Google Shape;13914;p89"/>
            <p:cNvSpPr/>
            <p:nvPr/>
          </p:nvSpPr>
          <p:spPr>
            <a:xfrm>
              <a:off x="8304217" y="2922096"/>
              <a:ext cx="13340" cy="35635"/>
            </a:xfrm>
            <a:custGeom>
              <a:avLst/>
              <a:gdLst/>
              <a:ahLst/>
              <a:cxnLst/>
              <a:rect l="l" t="t" r="r" b="b"/>
              <a:pathLst>
                <a:path w="508" h="1357" extrusionOk="0">
                  <a:moveTo>
                    <a:pt x="340" y="0"/>
                  </a:moveTo>
                  <a:cubicBezTo>
                    <a:pt x="242" y="0"/>
                    <a:pt x="151" y="29"/>
                    <a:pt x="67" y="79"/>
                  </a:cubicBezTo>
                  <a:cubicBezTo>
                    <a:pt x="48" y="88"/>
                    <a:pt x="39" y="107"/>
                    <a:pt x="19" y="117"/>
                  </a:cubicBezTo>
                  <a:cubicBezTo>
                    <a:pt x="10" y="146"/>
                    <a:pt x="0" y="174"/>
                    <a:pt x="0" y="213"/>
                  </a:cubicBezTo>
                  <a:lnTo>
                    <a:pt x="0" y="1198"/>
                  </a:lnTo>
                  <a:cubicBezTo>
                    <a:pt x="0" y="1304"/>
                    <a:pt x="79" y="1356"/>
                    <a:pt x="158" y="1356"/>
                  </a:cubicBezTo>
                  <a:cubicBezTo>
                    <a:pt x="237" y="1356"/>
                    <a:pt x="316" y="1304"/>
                    <a:pt x="316" y="1198"/>
                  </a:cubicBezTo>
                  <a:lnTo>
                    <a:pt x="316" y="213"/>
                  </a:lnTo>
                  <a:lnTo>
                    <a:pt x="316" y="193"/>
                  </a:lnTo>
                  <a:cubicBezTo>
                    <a:pt x="326" y="165"/>
                    <a:pt x="335" y="126"/>
                    <a:pt x="354" y="107"/>
                  </a:cubicBezTo>
                  <a:cubicBezTo>
                    <a:pt x="402" y="69"/>
                    <a:pt x="450" y="40"/>
                    <a:pt x="507" y="21"/>
                  </a:cubicBezTo>
                  <a:cubicBezTo>
                    <a:pt x="469" y="12"/>
                    <a:pt x="421" y="2"/>
                    <a:pt x="383" y="2"/>
                  </a:cubicBezTo>
                  <a:cubicBezTo>
                    <a:pt x="368" y="1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5" name="Google Shape;13915;p89"/>
            <p:cNvSpPr/>
            <p:nvPr/>
          </p:nvSpPr>
          <p:spPr>
            <a:xfrm>
              <a:off x="8255452" y="2885437"/>
              <a:ext cx="17620" cy="58665"/>
            </a:xfrm>
            <a:custGeom>
              <a:avLst/>
              <a:gdLst/>
              <a:ahLst/>
              <a:cxnLst/>
              <a:rect l="l" t="t" r="r" b="b"/>
              <a:pathLst>
                <a:path w="671" h="2234" extrusionOk="0">
                  <a:moveTo>
                    <a:pt x="498" y="1"/>
                  </a:moveTo>
                  <a:cubicBezTo>
                    <a:pt x="259" y="1"/>
                    <a:pt x="48" y="173"/>
                    <a:pt x="1" y="403"/>
                  </a:cubicBezTo>
                  <a:lnTo>
                    <a:pt x="10" y="403"/>
                  </a:lnTo>
                  <a:cubicBezTo>
                    <a:pt x="1" y="422"/>
                    <a:pt x="1" y="441"/>
                    <a:pt x="1" y="460"/>
                  </a:cubicBezTo>
                  <a:lnTo>
                    <a:pt x="1" y="2068"/>
                  </a:lnTo>
                  <a:cubicBezTo>
                    <a:pt x="1" y="2178"/>
                    <a:pt x="80" y="2233"/>
                    <a:pt x="159" y="2233"/>
                  </a:cubicBezTo>
                  <a:cubicBezTo>
                    <a:pt x="237" y="2233"/>
                    <a:pt x="316" y="2178"/>
                    <a:pt x="316" y="2068"/>
                  </a:cubicBezTo>
                  <a:lnTo>
                    <a:pt x="316" y="508"/>
                  </a:lnTo>
                  <a:cubicBezTo>
                    <a:pt x="316" y="288"/>
                    <a:pt x="460" y="97"/>
                    <a:pt x="671" y="30"/>
                  </a:cubicBezTo>
                  <a:cubicBezTo>
                    <a:pt x="613" y="10"/>
                    <a:pt x="565" y="1"/>
                    <a:pt x="50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6" name="Google Shape;13916;p89"/>
            <p:cNvSpPr/>
            <p:nvPr/>
          </p:nvSpPr>
          <p:spPr>
            <a:xfrm>
              <a:off x="8233341" y="2895993"/>
              <a:ext cx="17620" cy="73160"/>
            </a:xfrm>
            <a:custGeom>
              <a:avLst/>
              <a:gdLst/>
              <a:ahLst/>
              <a:cxnLst/>
              <a:rect l="l" t="t" r="r" b="b"/>
              <a:pathLst>
                <a:path w="671" h="2786" extrusionOk="0">
                  <a:moveTo>
                    <a:pt x="498" y="1"/>
                  </a:moveTo>
                  <a:cubicBezTo>
                    <a:pt x="221" y="1"/>
                    <a:pt x="0" y="230"/>
                    <a:pt x="0" y="508"/>
                  </a:cubicBezTo>
                  <a:lnTo>
                    <a:pt x="0" y="843"/>
                  </a:lnTo>
                  <a:lnTo>
                    <a:pt x="0" y="2317"/>
                  </a:lnTo>
                  <a:cubicBezTo>
                    <a:pt x="115" y="2470"/>
                    <a:pt x="221" y="2623"/>
                    <a:pt x="316" y="2786"/>
                  </a:cubicBezTo>
                  <a:lnTo>
                    <a:pt x="316" y="1101"/>
                  </a:lnTo>
                  <a:lnTo>
                    <a:pt x="326" y="1111"/>
                  </a:lnTo>
                  <a:lnTo>
                    <a:pt x="326" y="508"/>
                  </a:lnTo>
                  <a:cubicBezTo>
                    <a:pt x="326" y="288"/>
                    <a:pt x="469" y="96"/>
                    <a:pt x="670" y="29"/>
                  </a:cubicBezTo>
                  <a:cubicBezTo>
                    <a:pt x="622" y="10"/>
                    <a:pt x="575" y="1"/>
                    <a:pt x="517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7" name="Google Shape;13917;p89"/>
            <p:cNvSpPr/>
            <p:nvPr/>
          </p:nvSpPr>
          <p:spPr>
            <a:xfrm>
              <a:off x="7951362" y="2892737"/>
              <a:ext cx="165648" cy="128674"/>
            </a:xfrm>
            <a:custGeom>
              <a:avLst/>
              <a:gdLst/>
              <a:ahLst/>
              <a:cxnLst/>
              <a:rect l="l" t="t" r="r" b="b"/>
              <a:pathLst>
                <a:path w="6308" h="4900" extrusionOk="0">
                  <a:moveTo>
                    <a:pt x="3134" y="0"/>
                  </a:moveTo>
                  <a:cubicBezTo>
                    <a:pt x="3106" y="0"/>
                    <a:pt x="3088" y="0"/>
                    <a:pt x="3082" y="0"/>
                  </a:cubicBezTo>
                  <a:lnTo>
                    <a:pt x="1895" y="0"/>
                  </a:lnTo>
                  <a:cubicBezTo>
                    <a:pt x="1618" y="0"/>
                    <a:pt x="1388" y="230"/>
                    <a:pt x="1388" y="508"/>
                  </a:cubicBezTo>
                  <a:lnTo>
                    <a:pt x="1388" y="527"/>
                  </a:lnTo>
                  <a:cubicBezTo>
                    <a:pt x="1388" y="642"/>
                    <a:pt x="1436" y="756"/>
                    <a:pt x="1513" y="843"/>
                  </a:cubicBezTo>
                  <a:lnTo>
                    <a:pt x="910" y="843"/>
                  </a:lnTo>
                  <a:cubicBezTo>
                    <a:pt x="632" y="843"/>
                    <a:pt x="402" y="1072"/>
                    <a:pt x="402" y="1350"/>
                  </a:cubicBezTo>
                  <a:lnTo>
                    <a:pt x="402" y="1359"/>
                  </a:lnTo>
                  <a:cubicBezTo>
                    <a:pt x="402" y="1484"/>
                    <a:pt x="450" y="1589"/>
                    <a:pt x="517" y="1685"/>
                  </a:cubicBezTo>
                  <a:lnTo>
                    <a:pt x="508" y="1685"/>
                  </a:lnTo>
                  <a:cubicBezTo>
                    <a:pt x="230" y="1685"/>
                    <a:pt x="1" y="1905"/>
                    <a:pt x="1" y="2182"/>
                  </a:cubicBezTo>
                  <a:lnTo>
                    <a:pt x="1" y="2202"/>
                  </a:lnTo>
                  <a:cubicBezTo>
                    <a:pt x="1" y="2479"/>
                    <a:pt x="230" y="2709"/>
                    <a:pt x="508" y="2709"/>
                  </a:cubicBezTo>
                  <a:lnTo>
                    <a:pt x="527" y="2709"/>
                  </a:lnTo>
                  <a:cubicBezTo>
                    <a:pt x="450" y="2795"/>
                    <a:pt x="402" y="2910"/>
                    <a:pt x="402" y="3025"/>
                  </a:cubicBezTo>
                  <a:lnTo>
                    <a:pt x="402" y="3044"/>
                  </a:lnTo>
                  <a:cubicBezTo>
                    <a:pt x="402" y="3321"/>
                    <a:pt x="632" y="3541"/>
                    <a:pt x="910" y="3541"/>
                  </a:cubicBezTo>
                  <a:lnTo>
                    <a:pt x="2757" y="3541"/>
                  </a:lnTo>
                  <a:cubicBezTo>
                    <a:pt x="2518" y="3704"/>
                    <a:pt x="2221" y="3962"/>
                    <a:pt x="2163" y="4259"/>
                  </a:cubicBezTo>
                  <a:cubicBezTo>
                    <a:pt x="2125" y="4431"/>
                    <a:pt x="2163" y="4594"/>
                    <a:pt x="2269" y="4728"/>
                  </a:cubicBezTo>
                  <a:lnTo>
                    <a:pt x="2307" y="4776"/>
                  </a:lnTo>
                  <a:lnTo>
                    <a:pt x="2355" y="4814"/>
                  </a:lnTo>
                  <a:cubicBezTo>
                    <a:pt x="2413" y="4850"/>
                    <a:pt x="2514" y="4900"/>
                    <a:pt x="2665" y="4900"/>
                  </a:cubicBezTo>
                  <a:cubicBezTo>
                    <a:pt x="2838" y="4900"/>
                    <a:pt x="3076" y="4834"/>
                    <a:pt x="3388" y="4604"/>
                  </a:cubicBezTo>
                  <a:cubicBezTo>
                    <a:pt x="3628" y="4431"/>
                    <a:pt x="3896" y="4326"/>
                    <a:pt x="4183" y="4288"/>
                  </a:cubicBezTo>
                  <a:cubicBezTo>
                    <a:pt x="4623" y="4202"/>
                    <a:pt x="4948" y="4106"/>
                    <a:pt x="5465" y="3436"/>
                  </a:cubicBezTo>
                  <a:lnTo>
                    <a:pt x="6307" y="3436"/>
                  </a:lnTo>
                  <a:lnTo>
                    <a:pt x="6307" y="565"/>
                  </a:lnTo>
                  <a:lnTo>
                    <a:pt x="5188" y="565"/>
                  </a:lnTo>
                  <a:cubicBezTo>
                    <a:pt x="4804" y="24"/>
                    <a:pt x="3425" y="0"/>
                    <a:pt x="313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8" name="Google Shape;13918;p89"/>
            <p:cNvSpPr/>
            <p:nvPr/>
          </p:nvSpPr>
          <p:spPr>
            <a:xfrm>
              <a:off x="7988047" y="2892737"/>
              <a:ext cx="128963" cy="21875"/>
            </a:xfrm>
            <a:custGeom>
              <a:avLst/>
              <a:gdLst/>
              <a:ahLst/>
              <a:cxnLst/>
              <a:rect l="l" t="t" r="r" b="b"/>
              <a:pathLst>
                <a:path w="4911" h="833" extrusionOk="0">
                  <a:moveTo>
                    <a:pt x="1737" y="0"/>
                  </a:moveTo>
                  <a:cubicBezTo>
                    <a:pt x="1709" y="0"/>
                    <a:pt x="1691" y="0"/>
                    <a:pt x="1685" y="0"/>
                  </a:cubicBezTo>
                  <a:lnTo>
                    <a:pt x="498" y="0"/>
                  </a:lnTo>
                  <a:cubicBezTo>
                    <a:pt x="221" y="0"/>
                    <a:pt x="1" y="230"/>
                    <a:pt x="1" y="508"/>
                  </a:cubicBezTo>
                  <a:lnTo>
                    <a:pt x="1" y="527"/>
                  </a:lnTo>
                  <a:cubicBezTo>
                    <a:pt x="1" y="575"/>
                    <a:pt x="10" y="632"/>
                    <a:pt x="20" y="680"/>
                  </a:cubicBezTo>
                  <a:cubicBezTo>
                    <a:pt x="87" y="479"/>
                    <a:pt x="278" y="268"/>
                    <a:pt x="498" y="268"/>
                  </a:cubicBezTo>
                  <a:lnTo>
                    <a:pt x="1685" y="268"/>
                  </a:lnTo>
                  <a:cubicBezTo>
                    <a:pt x="1692" y="268"/>
                    <a:pt x="1710" y="268"/>
                    <a:pt x="1737" y="268"/>
                  </a:cubicBezTo>
                  <a:cubicBezTo>
                    <a:pt x="2015" y="268"/>
                    <a:pt x="3283" y="292"/>
                    <a:pt x="3676" y="833"/>
                  </a:cubicBezTo>
                  <a:lnTo>
                    <a:pt x="4910" y="833"/>
                  </a:lnTo>
                  <a:lnTo>
                    <a:pt x="4910" y="565"/>
                  </a:lnTo>
                  <a:lnTo>
                    <a:pt x="3800" y="565"/>
                  </a:lnTo>
                  <a:cubicBezTo>
                    <a:pt x="3408" y="24"/>
                    <a:pt x="2028" y="0"/>
                    <a:pt x="1737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9" name="Google Shape;13919;p89"/>
            <p:cNvSpPr/>
            <p:nvPr/>
          </p:nvSpPr>
          <p:spPr>
            <a:xfrm>
              <a:off x="7961918" y="2914848"/>
              <a:ext cx="70140" cy="17883"/>
            </a:xfrm>
            <a:custGeom>
              <a:avLst/>
              <a:gdLst/>
              <a:ahLst/>
              <a:cxnLst/>
              <a:rect l="l" t="t" r="r" b="b"/>
              <a:pathLst>
                <a:path w="2671" h="681" extrusionOk="0">
                  <a:moveTo>
                    <a:pt x="508" y="1"/>
                  </a:moveTo>
                  <a:cubicBezTo>
                    <a:pt x="230" y="1"/>
                    <a:pt x="0" y="230"/>
                    <a:pt x="0" y="508"/>
                  </a:cubicBezTo>
                  <a:lnTo>
                    <a:pt x="0" y="517"/>
                  </a:lnTo>
                  <a:cubicBezTo>
                    <a:pt x="0" y="575"/>
                    <a:pt x="10" y="623"/>
                    <a:pt x="29" y="680"/>
                  </a:cubicBezTo>
                  <a:cubicBezTo>
                    <a:pt x="94" y="476"/>
                    <a:pt x="276" y="335"/>
                    <a:pt x="487" y="335"/>
                  </a:cubicBezTo>
                  <a:cubicBezTo>
                    <a:pt x="494" y="335"/>
                    <a:pt x="501" y="335"/>
                    <a:pt x="508" y="335"/>
                  </a:cubicBezTo>
                  <a:lnTo>
                    <a:pt x="1101" y="335"/>
                  </a:lnTo>
                  <a:lnTo>
                    <a:pt x="1101" y="316"/>
                  </a:lnTo>
                  <a:lnTo>
                    <a:pt x="2460" y="316"/>
                  </a:lnTo>
                  <a:cubicBezTo>
                    <a:pt x="2671" y="316"/>
                    <a:pt x="2671" y="1"/>
                    <a:pt x="246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0" name="Google Shape;13920;p89"/>
            <p:cNvSpPr/>
            <p:nvPr/>
          </p:nvSpPr>
          <p:spPr>
            <a:xfrm>
              <a:off x="7961918" y="2963114"/>
              <a:ext cx="53807" cy="13576"/>
            </a:xfrm>
            <a:custGeom>
              <a:avLst/>
              <a:gdLst/>
              <a:ahLst/>
              <a:cxnLst/>
              <a:rect l="l" t="t" r="r" b="b"/>
              <a:pathLst>
                <a:path w="2049" h="517" extrusionOk="0">
                  <a:moveTo>
                    <a:pt x="211" y="0"/>
                  </a:moveTo>
                  <a:cubicBezTo>
                    <a:pt x="182" y="0"/>
                    <a:pt x="144" y="10"/>
                    <a:pt x="115" y="19"/>
                  </a:cubicBezTo>
                  <a:cubicBezTo>
                    <a:pt x="106" y="38"/>
                    <a:pt x="96" y="57"/>
                    <a:pt x="77" y="67"/>
                  </a:cubicBezTo>
                  <a:cubicBezTo>
                    <a:pt x="29" y="163"/>
                    <a:pt x="0" y="268"/>
                    <a:pt x="0" y="383"/>
                  </a:cubicBezTo>
                  <a:cubicBezTo>
                    <a:pt x="0" y="431"/>
                    <a:pt x="10" y="469"/>
                    <a:pt x="29" y="517"/>
                  </a:cubicBezTo>
                  <a:cubicBezTo>
                    <a:pt x="48" y="459"/>
                    <a:pt x="77" y="402"/>
                    <a:pt x="106" y="364"/>
                  </a:cubicBezTo>
                  <a:cubicBezTo>
                    <a:pt x="134" y="335"/>
                    <a:pt x="163" y="325"/>
                    <a:pt x="201" y="325"/>
                  </a:cubicBezTo>
                  <a:lnTo>
                    <a:pt x="1828" y="325"/>
                  </a:lnTo>
                  <a:cubicBezTo>
                    <a:pt x="2049" y="325"/>
                    <a:pt x="2049" y="0"/>
                    <a:pt x="182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1" name="Google Shape;13921;p89"/>
            <p:cNvSpPr/>
            <p:nvPr/>
          </p:nvSpPr>
          <p:spPr>
            <a:xfrm>
              <a:off x="7951624" y="2937221"/>
              <a:ext cx="59820" cy="17620"/>
            </a:xfrm>
            <a:custGeom>
              <a:avLst/>
              <a:gdLst/>
              <a:ahLst/>
              <a:cxnLst/>
              <a:rect l="l" t="t" r="r" b="b"/>
              <a:pathLst>
                <a:path w="2278" h="671" extrusionOk="0">
                  <a:moveTo>
                    <a:pt x="402" y="0"/>
                  </a:moveTo>
                  <a:cubicBezTo>
                    <a:pt x="163" y="48"/>
                    <a:pt x="0" y="249"/>
                    <a:pt x="0" y="488"/>
                  </a:cubicBezTo>
                  <a:lnTo>
                    <a:pt x="0" y="508"/>
                  </a:lnTo>
                  <a:cubicBezTo>
                    <a:pt x="0" y="565"/>
                    <a:pt x="10" y="613"/>
                    <a:pt x="19" y="670"/>
                  </a:cubicBezTo>
                  <a:cubicBezTo>
                    <a:pt x="86" y="460"/>
                    <a:pt x="278" y="316"/>
                    <a:pt x="498" y="316"/>
                  </a:cubicBezTo>
                  <a:lnTo>
                    <a:pt x="2067" y="316"/>
                  </a:lnTo>
                  <a:cubicBezTo>
                    <a:pt x="2278" y="316"/>
                    <a:pt x="2278" y="0"/>
                    <a:pt x="2067" y="0"/>
                  </a:cubicBezTo>
                  <a:lnTo>
                    <a:pt x="450" y="0"/>
                  </a:lnTo>
                  <a:cubicBezTo>
                    <a:pt x="431" y="0"/>
                    <a:pt x="412" y="0"/>
                    <a:pt x="402" y="1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2" name="Google Shape;13922;p89"/>
            <p:cNvSpPr/>
            <p:nvPr/>
          </p:nvSpPr>
          <p:spPr>
            <a:xfrm>
              <a:off x="8007663" y="2985960"/>
              <a:ext cx="27652" cy="26181"/>
            </a:xfrm>
            <a:custGeom>
              <a:avLst/>
              <a:gdLst/>
              <a:ahLst/>
              <a:cxnLst/>
              <a:rect l="l" t="t" r="r" b="b"/>
              <a:pathLst>
                <a:path w="1053" h="997" extrusionOk="0">
                  <a:moveTo>
                    <a:pt x="613" y="1"/>
                  </a:moveTo>
                  <a:cubicBezTo>
                    <a:pt x="479" y="97"/>
                    <a:pt x="354" y="202"/>
                    <a:pt x="240" y="326"/>
                  </a:cubicBezTo>
                  <a:cubicBezTo>
                    <a:pt x="134" y="432"/>
                    <a:pt x="58" y="566"/>
                    <a:pt x="29" y="709"/>
                  </a:cubicBezTo>
                  <a:cubicBezTo>
                    <a:pt x="0" y="805"/>
                    <a:pt x="10" y="901"/>
                    <a:pt x="39" y="996"/>
                  </a:cubicBezTo>
                  <a:cubicBezTo>
                    <a:pt x="106" y="795"/>
                    <a:pt x="230" y="623"/>
                    <a:pt x="393" y="499"/>
                  </a:cubicBezTo>
                  <a:cubicBezTo>
                    <a:pt x="431" y="460"/>
                    <a:pt x="498" y="412"/>
                    <a:pt x="584" y="345"/>
                  </a:cubicBezTo>
                  <a:lnTo>
                    <a:pt x="613" y="326"/>
                  </a:lnTo>
                  <a:cubicBezTo>
                    <a:pt x="814" y="173"/>
                    <a:pt x="1053" y="1"/>
                    <a:pt x="105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3" name="Google Shape;13923;p89"/>
            <p:cNvSpPr/>
            <p:nvPr/>
          </p:nvSpPr>
          <p:spPr>
            <a:xfrm>
              <a:off x="8168505" y="3131992"/>
              <a:ext cx="165385" cy="128700"/>
            </a:xfrm>
            <a:custGeom>
              <a:avLst/>
              <a:gdLst/>
              <a:ahLst/>
              <a:cxnLst/>
              <a:rect l="l" t="t" r="r" b="b"/>
              <a:pathLst>
                <a:path w="6298" h="4901" extrusionOk="0">
                  <a:moveTo>
                    <a:pt x="3637" y="1"/>
                  </a:moveTo>
                  <a:cubicBezTo>
                    <a:pt x="3463" y="1"/>
                    <a:pt x="3222" y="67"/>
                    <a:pt x="2910" y="297"/>
                  </a:cubicBezTo>
                  <a:cubicBezTo>
                    <a:pt x="2680" y="469"/>
                    <a:pt x="2402" y="574"/>
                    <a:pt x="2115" y="613"/>
                  </a:cubicBezTo>
                  <a:cubicBezTo>
                    <a:pt x="1685" y="699"/>
                    <a:pt x="1350" y="795"/>
                    <a:pt x="842" y="1464"/>
                  </a:cubicBezTo>
                  <a:lnTo>
                    <a:pt x="0" y="1464"/>
                  </a:lnTo>
                  <a:lnTo>
                    <a:pt x="0" y="4336"/>
                  </a:lnTo>
                  <a:lnTo>
                    <a:pt x="1110" y="4336"/>
                  </a:lnTo>
                  <a:cubicBezTo>
                    <a:pt x="1494" y="4877"/>
                    <a:pt x="2873" y="4900"/>
                    <a:pt x="3164" y="4900"/>
                  </a:cubicBezTo>
                  <a:cubicBezTo>
                    <a:pt x="3192" y="4900"/>
                    <a:pt x="3210" y="4900"/>
                    <a:pt x="3216" y="4900"/>
                  </a:cubicBezTo>
                  <a:lnTo>
                    <a:pt x="4403" y="4900"/>
                  </a:lnTo>
                  <a:cubicBezTo>
                    <a:pt x="4680" y="4900"/>
                    <a:pt x="4910" y="4671"/>
                    <a:pt x="4910" y="4393"/>
                  </a:cubicBezTo>
                  <a:lnTo>
                    <a:pt x="4910" y="4374"/>
                  </a:lnTo>
                  <a:cubicBezTo>
                    <a:pt x="4910" y="4259"/>
                    <a:pt x="4862" y="4144"/>
                    <a:pt x="4785" y="4058"/>
                  </a:cubicBezTo>
                  <a:lnTo>
                    <a:pt x="5388" y="4058"/>
                  </a:lnTo>
                  <a:cubicBezTo>
                    <a:pt x="5666" y="4058"/>
                    <a:pt x="5886" y="3828"/>
                    <a:pt x="5886" y="3551"/>
                  </a:cubicBezTo>
                  <a:lnTo>
                    <a:pt x="5886" y="3541"/>
                  </a:lnTo>
                  <a:cubicBezTo>
                    <a:pt x="5886" y="3417"/>
                    <a:pt x="5848" y="3312"/>
                    <a:pt x="5781" y="3216"/>
                  </a:cubicBezTo>
                  <a:lnTo>
                    <a:pt x="5790" y="3216"/>
                  </a:lnTo>
                  <a:cubicBezTo>
                    <a:pt x="6068" y="3216"/>
                    <a:pt x="6288" y="2996"/>
                    <a:pt x="6288" y="2718"/>
                  </a:cubicBezTo>
                  <a:lnTo>
                    <a:pt x="6298" y="2699"/>
                  </a:lnTo>
                  <a:cubicBezTo>
                    <a:pt x="6298" y="2422"/>
                    <a:pt x="6077" y="2201"/>
                    <a:pt x="5800" y="2201"/>
                  </a:cubicBezTo>
                  <a:lnTo>
                    <a:pt x="5781" y="2201"/>
                  </a:lnTo>
                  <a:cubicBezTo>
                    <a:pt x="5857" y="2106"/>
                    <a:pt x="5905" y="1991"/>
                    <a:pt x="5905" y="1876"/>
                  </a:cubicBezTo>
                  <a:lnTo>
                    <a:pt x="5905" y="1857"/>
                  </a:lnTo>
                  <a:cubicBezTo>
                    <a:pt x="5905" y="1579"/>
                    <a:pt x="5675" y="1359"/>
                    <a:pt x="5398" y="1359"/>
                  </a:cubicBezTo>
                  <a:lnTo>
                    <a:pt x="3551" y="1359"/>
                  </a:lnTo>
                  <a:cubicBezTo>
                    <a:pt x="3790" y="1197"/>
                    <a:pt x="4077" y="938"/>
                    <a:pt x="4144" y="641"/>
                  </a:cubicBezTo>
                  <a:cubicBezTo>
                    <a:pt x="4182" y="469"/>
                    <a:pt x="4144" y="306"/>
                    <a:pt x="4039" y="172"/>
                  </a:cubicBezTo>
                  <a:lnTo>
                    <a:pt x="4001" y="125"/>
                  </a:lnTo>
                  <a:lnTo>
                    <a:pt x="3943" y="86"/>
                  </a:lnTo>
                  <a:cubicBezTo>
                    <a:pt x="3890" y="51"/>
                    <a:pt x="3789" y="1"/>
                    <a:pt x="363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4" name="Google Shape;13924;p89"/>
            <p:cNvSpPr/>
            <p:nvPr/>
          </p:nvSpPr>
          <p:spPr>
            <a:xfrm>
              <a:off x="8168505" y="3132123"/>
              <a:ext cx="109583" cy="45115"/>
            </a:xfrm>
            <a:custGeom>
              <a:avLst/>
              <a:gdLst/>
              <a:ahLst/>
              <a:cxnLst/>
              <a:rect l="l" t="t" r="r" b="b"/>
              <a:pathLst>
                <a:path w="4173" h="1718" extrusionOk="0">
                  <a:moveTo>
                    <a:pt x="3633" y="0"/>
                  </a:moveTo>
                  <a:cubicBezTo>
                    <a:pt x="3460" y="0"/>
                    <a:pt x="3222" y="67"/>
                    <a:pt x="2910" y="292"/>
                  </a:cubicBezTo>
                  <a:cubicBezTo>
                    <a:pt x="2670" y="464"/>
                    <a:pt x="2402" y="579"/>
                    <a:pt x="2115" y="617"/>
                  </a:cubicBezTo>
                  <a:cubicBezTo>
                    <a:pt x="1675" y="694"/>
                    <a:pt x="1350" y="799"/>
                    <a:pt x="833" y="1469"/>
                  </a:cubicBezTo>
                  <a:lnTo>
                    <a:pt x="0" y="1469"/>
                  </a:lnTo>
                  <a:lnTo>
                    <a:pt x="0" y="1718"/>
                  </a:lnTo>
                  <a:lnTo>
                    <a:pt x="957" y="1718"/>
                  </a:lnTo>
                  <a:cubicBezTo>
                    <a:pt x="1474" y="1048"/>
                    <a:pt x="1675" y="943"/>
                    <a:pt x="2115" y="866"/>
                  </a:cubicBezTo>
                  <a:cubicBezTo>
                    <a:pt x="2402" y="828"/>
                    <a:pt x="2680" y="723"/>
                    <a:pt x="2910" y="550"/>
                  </a:cubicBezTo>
                  <a:cubicBezTo>
                    <a:pt x="3222" y="320"/>
                    <a:pt x="3463" y="254"/>
                    <a:pt x="3637" y="254"/>
                  </a:cubicBezTo>
                  <a:cubicBezTo>
                    <a:pt x="3789" y="254"/>
                    <a:pt x="3890" y="304"/>
                    <a:pt x="3943" y="340"/>
                  </a:cubicBezTo>
                  <a:lnTo>
                    <a:pt x="3991" y="368"/>
                  </a:lnTo>
                  <a:lnTo>
                    <a:pt x="4029" y="426"/>
                  </a:lnTo>
                  <a:cubicBezTo>
                    <a:pt x="4087" y="493"/>
                    <a:pt x="4116" y="560"/>
                    <a:pt x="4135" y="646"/>
                  </a:cubicBezTo>
                  <a:lnTo>
                    <a:pt x="4135" y="636"/>
                  </a:lnTo>
                  <a:cubicBezTo>
                    <a:pt x="4173" y="474"/>
                    <a:pt x="4135" y="301"/>
                    <a:pt x="4029" y="167"/>
                  </a:cubicBezTo>
                  <a:lnTo>
                    <a:pt x="3991" y="120"/>
                  </a:lnTo>
                  <a:lnTo>
                    <a:pt x="3943" y="91"/>
                  </a:lnTo>
                  <a:cubicBezTo>
                    <a:pt x="3885" y="51"/>
                    <a:pt x="3784" y="0"/>
                    <a:pt x="363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5" name="Google Shape;13925;p89"/>
            <p:cNvSpPr/>
            <p:nvPr/>
          </p:nvSpPr>
          <p:spPr>
            <a:xfrm>
              <a:off x="8269790" y="3215420"/>
              <a:ext cx="53807" cy="13603"/>
            </a:xfrm>
            <a:custGeom>
              <a:avLst/>
              <a:gdLst/>
              <a:ahLst/>
              <a:cxnLst/>
              <a:rect l="l" t="t" r="r" b="b"/>
              <a:pathLst>
                <a:path w="2049" h="518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lnTo>
                    <a:pt x="1847" y="326"/>
                  </a:lnTo>
                  <a:cubicBezTo>
                    <a:pt x="1876" y="326"/>
                    <a:pt x="1914" y="336"/>
                    <a:pt x="1943" y="364"/>
                  </a:cubicBezTo>
                  <a:cubicBezTo>
                    <a:pt x="1972" y="412"/>
                    <a:pt x="2000" y="460"/>
                    <a:pt x="2019" y="517"/>
                  </a:cubicBezTo>
                  <a:cubicBezTo>
                    <a:pt x="2029" y="469"/>
                    <a:pt x="2039" y="431"/>
                    <a:pt x="2048" y="383"/>
                  </a:cubicBezTo>
                  <a:cubicBezTo>
                    <a:pt x="2048" y="278"/>
                    <a:pt x="2019" y="163"/>
                    <a:pt x="1962" y="68"/>
                  </a:cubicBezTo>
                  <a:cubicBezTo>
                    <a:pt x="1952" y="58"/>
                    <a:pt x="1943" y="39"/>
                    <a:pt x="1924" y="29"/>
                  </a:cubicBezTo>
                  <a:cubicBezTo>
                    <a:pt x="1895" y="10"/>
                    <a:pt x="1866" y="1"/>
                    <a:pt x="183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6" name="Google Shape;13926;p89"/>
            <p:cNvSpPr/>
            <p:nvPr/>
          </p:nvSpPr>
          <p:spPr>
            <a:xfrm>
              <a:off x="8260494" y="3238292"/>
              <a:ext cx="37210" cy="13340"/>
            </a:xfrm>
            <a:custGeom>
              <a:avLst/>
              <a:gdLst/>
              <a:ahLst/>
              <a:cxnLst/>
              <a:rect l="l" t="t" r="r" b="b"/>
              <a:pathLst>
                <a:path w="1417" h="508" extrusionOk="0">
                  <a:moveTo>
                    <a:pt x="211" y="0"/>
                  </a:moveTo>
                  <a:cubicBezTo>
                    <a:pt x="0" y="0"/>
                    <a:pt x="0" y="316"/>
                    <a:pt x="211" y="316"/>
                  </a:cubicBezTo>
                  <a:lnTo>
                    <a:pt x="1206" y="316"/>
                  </a:lnTo>
                  <a:cubicBezTo>
                    <a:pt x="1244" y="316"/>
                    <a:pt x="1273" y="335"/>
                    <a:pt x="1302" y="355"/>
                  </a:cubicBezTo>
                  <a:cubicBezTo>
                    <a:pt x="1340" y="402"/>
                    <a:pt x="1369" y="450"/>
                    <a:pt x="1388" y="508"/>
                  </a:cubicBezTo>
                  <a:cubicBezTo>
                    <a:pt x="1397" y="469"/>
                    <a:pt x="1407" y="422"/>
                    <a:pt x="1407" y="374"/>
                  </a:cubicBezTo>
                  <a:cubicBezTo>
                    <a:pt x="1416" y="268"/>
                    <a:pt x="1388" y="163"/>
                    <a:pt x="1330" y="67"/>
                  </a:cubicBezTo>
                  <a:cubicBezTo>
                    <a:pt x="1321" y="48"/>
                    <a:pt x="1302" y="29"/>
                    <a:pt x="1292" y="20"/>
                  </a:cubicBezTo>
                  <a:cubicBezTo>
                    <a:pt x="1263" y="0"/>
                    <a:pt x="1235" y="0"/>
                    <a:pt x="120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7" name="Google Shape;13927;p89"/>
            <p:cNvSpPr/>
            <p:nvPr/>
          </p:nvSpPr>
          <p:spPr>
            <a:xfrm>
              <a:off x="8274044" y="3189528"/>
              <a:ext cx="59847" cy="17620"/>
            </a:xfrm>
            <a:custGeom>
              <a:avLst/>
              <a:gdLst/>
              <a:ahLst/>
              <a:cxnLst/>
              <a:rect l="l" t="t" r="r" b="b"/>
              <a:pathLst>
                <a:path w="2279" h="671" extrusionOk="0">
                  <a:moveTo>
                    <a:pt x="211" y="1"/>
                  </a:moveTo>
                  <a:cubicBezTo>
                    <a:pt x="1" y="1"/>
                    <a:pt x="1" y="317"/>
                    <a:pt x="211" y="317"/>
                  </a:cubicBezTo>
                  <a:lnTo>
                    <a:pt x="1781" y="317"/>
                  </a:lnTo>
                  <a:cubicBezTo>
                    <a:pt x="2001" y="317"/>
                    <a:pt x="2192" y="460"/>
                    <a:pt x="2259" y="671"/>
                  </a:cubicBezTo>
                  <a:cubicBezTo>
                    <a:pt x="2269" y="613"/>
                    <a:pt x="2279" y="565"/>
                    <a:pt x="2279" y="508"/>
                  </a:cubicBezTo>
                  <a:lnTo>
                    <a:pt x="2279" y="498"/>
                  </a:lnTo>
                  <a:cubicBezTo>
                    <a:pt x="2279" y="259"/>
                    <a:pt x="2116" y="49"/>
                    <a:pt x="1877" y="1"/>
                  </a:cubicBezTo>
                  <a:lnTo>
                    <a:pt x="1877" y="10"/>
                  </a:lnTo>
                  <a:cubicBezTo>
                    <a:pt x="1867" y="1"/>
                    <a:pt x="1848" y="1"/>
                    <a:pt x="182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8" name="Google Shape;13928;p89"/>
            <p:cNvSpPr/>
            <p:nvPr/>
          </p:nvSpPr>
          <p:spPr>
            <a:xfrm>
              <a:off x="8250174" y="3167180"/>
              <a:ext cx="73160" cy="17857"/>
            </a:xfrm>
            <a:custGeom>
              <a:avLst/>
              <a:gdLst/>
              <a:ahLst/>
              <a:cxnLst/>
              <a:rect l="l" t="t" r="r" b="b"/>
              <a:pathLst>
                <a:path w="2786" h="680" extrusionOk="0">
                  <a:moveTo>
                    <a:pt x="470" y="0"/>
                  </a:moveTo>
                  <a:cubicBezTo>
                    <a:pt x="326" y="124"/>
                    <a:pt x="163" y="230"/>
                    <a:pt x="1" y="325"/>
                  </a:cubicBezTo>
                  <a:lnTo>
                    <a:pt x="1695" y="325"/>
                  </a:lnTo>
                  <a:lnTo>
                    <a:pt x="1685" y="335"/>
                  </a:lnTo>
                  <a:lnTo>
                    <a:pt x="2278" y="335"/>
                  </a:lnTo>
                  <a:cubicBezTo>
                    <a:pt x="2498" y="335"/>
                    <a:pt x="2690" y="469"/>
                    <a:pt x="2757" y="680"/>
                  </a:cubicBezTo>
                  <a:cubicBezTo>
                    <a:pt x="2776" y="632"/>
                    <a:pt x="2786" y="574"/>
                    <a:pt x="2786" y="526"/>
                  </a:cubicBezTo>
                  <a:lnTo>
                    <a:pt x="2786" y="507"/>
                  </a:lnTo>
                  <a:cubicBezTo>
                    <a:pt x="2786" y="230"/>
                    <a:pt x="2556" y="0"/>
                    <a:pt x="227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9" name="Google Shape;13929;p89"/>
            <p:cNvSpPr/>
            <p:nvPr/>
          </p:nvSpPr>
          <p:spPr>
            <a:xfrm>
              <a:off x="8169241" y="3170699"/>
              <a:ext cx="9349" cy="75156"/>
            </a:xfrm>
            <a:custGeom>
              <a:avLst/>
              <a:gdLst/>
              <a:ahLst/>
              <a:cxnLst/>
              <a:rect l="l" t="t" r="r" b="b"/>
              <a:pathLst>
                <a:path w="356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355" y="28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0" name="Google Shape;13930;p89"/>
            <p:cNvSpPr/>
            <p:nvPr/>
          </p:nvSpPr>
          <p:spPr>
            <a:xfrm>
              <a:off x="8158185" y="2907548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1" name="Google Shape;13931;p89"/>
            <p:cNvSpPr/>
            <p:nvPr/>
          </p:nvSpPr>
          <p:spPr>
            <a:xfrm>
              <a:off x="8179797" y="2907548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98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298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298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2" name="Google Shape;13932;p89"/>
            <p:cNvSpPr/>
            <p:nvPr/>
          </p:nvSpPr>
          <p:spPr>
            <a:xfrm>
              <a:off x="8297915" y="3093521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3" name="Google Shape;13933;p89"/>
            <p:cNvSpPr/>
            <p:nvPr/>
          </p:nvSpPr>
          <p:spPr>
            <a:xfrm>
              <a:off x="8297915" y="3115159"/>
              <a:ext cx="15861" cy="15835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297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4" name="Google Shape;13934;p89"/>
            <p:cNvSpPr/>
            <p:nvPr/>
          </p:nvSpPr>
          <p:spPr>
            <a:xfrm>
              <a:off x="7972212" y="3025928"/>
              <a:ext cx="15861" cy="15598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3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5" name="Google Shape;13935;p89"/>
            <p:cNvSpPr/>
            <p:nvPr/>
          </p:nvSpPr>
          <p:spPr>
            <a:xfrm>
              <a:off x="7972212" y="3047540"/>
              <a:ext cx="15861" cy="15598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2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2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6" name="Google Shape;13936;p89"/>
            <p:cNvSpPr/>
            <p:nvPr/>
          </p:nvSpPr>
          <p:spPr>
            <a:xfrm>
              <a:off x="8090592" y="3233277"/>
              <a:ext cx="15598" cy="15835"/>
            </a:xfrm>
            <a:custGeom>
              <a:avLst/>
              <a:gdLst/>
              <a:ahLst/>
              <a:cxnLst/>
              <a:rect l="l" t="t" r="r" b="b"/>
              <a:pathLst>
                <a:path w="594" h="603" extrusionOk="0">
                  <a:moveTo>
                    <a:pt x="297" y="0"/>
                  </a:moveTo>
                  <a:cubicBezTo>
                    <a:pt x="134" y="0"/>
                    <a:pt x="0" y="134"/>
                    <a:pt x="0" y="306"/>
                  </a:cubicBezTo>
                  <a:cubicBezTo>
                    <a:pt x="0" y="469"/>
                    <a:pt x="134" y="603"/>
                    <a:pt x="297" y="603"/>
                  </a:cubicBezTo>
                  <a:cubicBezTo>
                    <a:pt x="460" y="603"/>
                    <a:pt x="594" y="469"/>
                    <a:pt x="594" y="306"/>
                  </a:cubicBezTo>
                  <a:cubicBezTo>
                    <a:pt x="594" y="134"/>
                    <a:pt x="460" y="0"/>
                    <a:pt x="29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7" name="Google Shape;13937;p89"/>
            <p:cNvSpPr/>
            <p:nvPr/>
          </p:nvSpPr>
          <p:spPr>
            <a:xfrm>
              <a:off x="8111941" y="3233277"/>
              <a:ext cx="15861" cy="15835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306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306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8" name="Google Shape;13938;p89"/>
            <p:cNvSpPr/>
            <p:nvPr/>
          </p:nvSpPr>
          <p:spPr>
            <a:xfrm>
              <a:off x="7963415" y="3074693"/>
              <a:ext cx="95534" cy="3269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0" y="0"/>
                  </a:moveTo>
                  <a:lnTo>
                    <a:pt x="20" y="1005"/>
                  </a:lnTo>
                  <a:cubicBezTo>
                    <a:pt x="1" y="1130"/>
                    <a:pt x="97" y="1235"/>
                    <a:pt x="221" y="1244"/>
                  </a:cubicBezTo>
                  <a:lnTo>
                    <a:pt x="3418" y="1244"/>
                  </a:lnTo>
                  <a:cubicBezTo>
                    <a:pt x="3542" y="1235"/>
                    <a:pt x="3638" y="1130"/>
                    <a:pt x="3618" y="1005"/>
                  </a:cubicBezTo>
                  <a:cubicBezTo>
                    <a:pt x="3618" y="996"/>
                    <a:pt x="3618" y="986"/>
                    <a:pt x="3618" y="976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9" name="Google Shape;13939;p89"/>
            <p:cNvSpPr/>
            <p:nvPr/>
          </p:nvSpPr>
          <p:spPr>
            <a:xfrm>
              <a:off x="7987548" y="3074693"/>
              <a:ext cx="71401" cy="32694"/>
            </a:xfrm>
            <a:custGeom>
              <a:avLst/>
              <a:gdLst/>
              <a:ahLst/>
              <a:cxnLst/>
              <a:rect l="l" t="t" r="r" b="b"/>
              <a:pathLst>
                <a:path w="2719" h="1245" extrusionOk="0">
                  <a:moveTo>
                    <a:pt x="1" y="0"/>
                  </a:moveTo>
                  <a:lnTo>
                    <a:pt x="1" y="1244"/>
                  </a:lnTo>
                  <a:lnTo>
                    <a:pt x="2499" y="1244"/>
                  </a:lnTo>
                  <a:cubicBezTo>
                    <a:pt x="2623" y="1235"/>
                    <a:pt x="2719" y="1130"/>
                    <a:pt x="2699" y="1005"/>
                  </a:cubicBezTo>
                  <a:cubicBezTo>
                    <a:pt x="2699" y="996"/>
                    <a:pt x="2699" y="986"/>
                    <a:pt x="2699" y="976"/>
                  </a:cubicBezTo>
                  <a:lnTo>
                    <a:pt x="2699" y="0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0" name="Google Shape;13940;p89"/>
            <p:cNvSpPr/>
            <p:nvPr/>
          </p:nvSpPr>
          <p:spPr>
            <a:xfrm>
              <a:off x="8139856" y="3161587"/>
              <a:ext cx="32694" cy="94825"/>
            </a:xfrm>
            <a:custGeom>
              <a:avLst/>
              <a:gdLst/>
              <a:ahLst/>
              <a:cxnLst/>
              <a:rect l="l" t="t" r="r" b="b"/>
              <a:pathLst>
                <a:path w="1245" h="3611" extrusionOk="0">
                  <a:moveTo>
                    <a:pt x="1035" y="0"/>
                  </a:moveTo>
                  <a:cubicBezTo>
                    <a:pt x="1025" y="0"/>
                    <a:pt x="1015" y="1"/>
                    <a:pt x="1005" y="3"/>
                  </a:cubicBezTo>
                  <a:lnTo>
                    <a:pt x="0" y="3"/>
                  </a:lnTo>
                  <a:lnTo>
                    <a:pt x="0" y="3611"/>
                  </a:lnTo>
                  <a:lnTo>
                    <a:pt x="1005" y="3611"/>
                  </a:lnTo>
                  <a:lnTo>
                    <a:pt x="1005" y="3601"/>
                  </a:lnTo>
                  <a:cubicBezTo>
                    <a:pt x="1015" y="3603"/>
                    <a:pt x="1025" y="3603"/>
                    <a:pt x="1035" y="3603"/>
                  </a:cubicBezTo>
                  <a:cubicBezTo>
                    <a:pt x="1139" y="3603"/>
                    <a:pt x="1236" y="3514"/>
                    <a:pt x="1244" y="3400"/>
                  </a:cubicBezTo>
                  <a:lnTo>
                    <a:pt x="1244" y="203"/>
                  </a:lnTo>
                  <a:cubicBezTo>
                    <a:pt x="1236" y="90"/>
                    <a:pt x="1139" y="0"/>
                    <a:pt x="103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1" name="Google Shape;13941;p89"/>
            <p:cNvSpPr/>
            <p:nvPr/>
          </p:nvSpPr>
          <p:spPr>
            <a:xfrm>
              <a:off x="8139593" y="3185510"/>
              <a:ext cx="32956" cy="70718"/>
            </a:xfrm>
            <a:custGeom>
              <a:avLst/>
              <a:gdLst/>
              <a:ahLst/>
              <a:cxnLst/>
              <a:rect l="l" t="t" r="r" b="b"/>
              <a:pathLst>
                <a:path w="1255" h="2693" extrusionOk="0">
                  <a:moveTo>
                    <a:pt x="1" y="1"/>
                  </a:moveTo>
                  <a:lnTo>
                    <a:pt x="1" y="2690"/>
                  </a:lnTo>
                  <a:lnTo>
                    <a:pt x="1015" y="2690"/>
                  </a:lnTo>
                  <a:cubicBezTo>
                    <a:pt x="1025" y="2692"/>
                    <a:pt x="1035" y="2692"/>
                    <a:pt x="1045" y="2692"/>
                  </a:cubicBezTo>
                  <a:cubicBezTo>
                    <a:pt x="1149" y="2692"/>
                    <a:pt x="1246" y="2603"/>
                    <a:pt x="1254" y="2489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2" name="Google Shape;13942;p89"/>
            <p:cNvSpPr/>
            <p:nvPr/>
          </p:nvSpPr>
          <p:spPr>
            <a:xfrm>
              <a:off x="8226803" y="3047303"/>
              <a:ext cx="95534" cy="3269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68"/>
                  </a:cubicBezTo>
                  <a:lnTo>
                    <a:pt x="20" y="1244"/>
                  </a:lnTo>
                  <a:lnTo>
                    <a:pt x="3618" y="1244"/>
                  </a:lnTo>
                  <a:lnTo>
                    <a:pt x="3618" y="239"/>
                  </a:lnTo>
                  <a:cubicBezTo>
                    <a:pt x="3637" y="115"/>
                    <a:pt x="3542" y="10"/>
                    <a:pt x="341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3" name="Google Shape;13943;p89"/>
            <p:cNvSpPr/>
            <p:nvPr/>
          </p:nvSpPr>
          <p:spPr>
            <a:xfrm>
              <a:off x="8226803" y="3047303"/>
              <a:ext cx="71401" cy="32930"/>
            </a:xfrm>
            <a:custGeom>
              <a:avLst/>
              <a:gdLst/>
              <a:ahLst/>
              <a:cxnLst/>
              <a:rect l="l" t="t" r="r" b="b"/>
              <a:pathLst>
                <a:path w="2719" h="1254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78"/>
                  </a:cubicBezTo>
                  <a:lnTo>
                    <a:pt x="20" y="1254"/>
                  </a:lnTo>
                  <a:lnTo>
                    <a:pt x="2719" y="1254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4" name="Google Shape;13944;p89"/>
            <p:cNvSpPr/>
            <p:nvPr/>
          </p:nvSpPr>
          <p:spPr>
            <a:xfrm>
              <a:off x="8114226" y="2898252"/>
              <a:ext cx="32694" cy="94851"/>
            </a:xfrm>
            <a:custGeom>
              <a:avLst/>
              <a:gdLst/>
              <a:ahLst/>
              <a:cxnLst/>
              <a:rect l="l" t="t" r="r" b="b"/>
              <a:pathLst>
                <a:path w="1245" h="3612" extrusionOk="0">
                  <a:moveTo>
                    <a:pt x="23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3408"/>
                  </a:lnTo>
                  <a:cubicBezTo>
                    <a:pt x="9" y="3522"/>
                    <a:pt x="106" y="3611"/>
                    <a:pt x="210" y="3611"/>
                  </a:cubicBezTo>
                  <a:cubicBezTo>
                    <a:pt x="220" y="3611"/>
                    <a:pt x="229" y="3611"/>
                    <a:pt x="239" y="3609"/>
                  </a:cubicBezTo>
                  <a:lnTo>
                    <a:pt x="1244" y="3609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5" name="Google Shape;13945;p89"/>
            <p:cNvSpPr/>
            <p:nvPr/>
          </p:nvSpPr>
          <p:spPr>
            <a:xfrm>
              <a:off x="8114226" y="2898252"/>
              <a:ext cx="32930" cy="70902"/>
            </a:xfrm>
            <a:custGeom>
              <a:avLst/>
              <a:gdLst/>
              <a:ahLst/>
              <a:cxnLst/>
              <a:rect l="l" t="t" r="r" b="b"/>
              <a:pathLst>
                <a:path w="1254" h="2700" extrusionOk="0">
                  <a:moveTo>
                    <a:pt x="24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2700"/>
                  </a:lnTo>
                  <a:lnTo>
                    <a:pt x="1254" y="2700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6" name="Google Shape;13946;p89"/>
          <p:cNvGrpSpPr/>
          <p:nvPr/>
        </p:nvGrpSpPr>
        <p:grpSpPr>
          <a:xfrm>
            <a:off x="8054406" y="3814489"/>
            <a:ext cx="276964" cy="336601"/>
            <a:chOff x="8054406" y="3814489"/>
            <a:chExt cx="276964" cy="336601"/>
          </a:xfrm>
        </p:grpSpPr>
        <p:sp>
          <p:nvSpPr>
            <p:cNvPr id="13947" name="Google Shape;13947;p89"/>
            <p:cNvSpPr/>
            <p:nvPr/>
          </p:nvSpPr>
          <p:spPr>
            <a:xfrm>
              <a:off x="8054406" y="3843218"/>
              <a:ext cx="276964" cy="307872"/>
            </a:xfrm>
            <a:custGeom>
              <a:avLst/>
              <a:gdLst/>
              <a:ahLst/>
              <a:cxnLst/>
              <a:rect l="l" t="t" r="r" b="b"/>
              <a:pathLst>
                <a:path w="10547" h="11724" extrusionOk="0">
                  <a:moveTo>
                    <a:pt x="2441" y="0"/>
                  </a:moveTo>
                  <a:cubicBezTo>
                    <a:pt x="2422" y="0"/>
                    <a:pt x="2393" y="0"/>
                    <a:pt x="2374" y="10"/>
                  </a:cubicBezTo>
                  <a:lnTo>
                    <a:pt x="115" y="928"/>
                  </a:lnTo>
                  <a:cubicBezTo>
                    <a:pt x="48" y="957"/>
                    <a:pt x="0" y="1024"/>
                    <a:pt x="0" y="1101"/>
                  </a:cubicBezTo>
                  <a:lnTo>
                    <a:pt x="0" y="11532"/>
                  </a:lnTo>
                  <a:cubicBezTo>
                    <a:pt x="0" y="11637"/>
                    <a:pt x="77" y="11724"/>
                    <a:pt x="182" y="11724"/>
                  </a:cubicBezTo>
                  <a:lnTo>
                    <a:pt x="10355" y="11724"/>
                  </a:lnTo>
                  <a:cubicBezTo>
                    <a:pt x="10461" y="11724"/>
                    <a:pt x="10537" y="11637"/>
                    <a:pt x="10537" y="11532"/>
                  </a:cubicBezTo>
                  <a:lnTo>
                    <a:pt x="10537" y="1110"/>
                  </a:lnTo>
                  <a:cubicBezTo>
                    <a:pt x="10547" y="1034"/>
                    <a:pt x="10499" y="967"/>
                    <a:pt x="10432" y="928"/>
                  </a:cubicBezTo>
                  <a:lnTo>
                    <a:pt x="8173" y="10"/>
                  </a:lnTo>
                  <a:cubicBezTo>
                    <a:pt x="8154" y="0"/>
                    <a:pt x="8135" y="0"/>
                    <a:pt x="8106" y="0"/>
                  </a:cubicBezTo>
                  <a:lnTo>
                    <a:pt x="8087" y="0"/>
                  </a:lnTo>
                  <a:cubicBezTo>
                    <a:pt x="8020" y="0"/>
                    <a:pt x="7953" y="29"/>
                    <a:pt x="7925" y="86"/>
                  </a:cubicBezTo>
                  <a:lnTo>
                    <a:pt x="6757" y="1962"/>
                  </a:lnTo>
                  <a:lnTo>
                    <a:pt x="6623" y="1818"/>
                  </a:lnTo>
                  <a:cubicBezTo>
                    <a:pt x="6587" y="1782"/>
                    <a:pt x="6539" y="1766"/>
                    <a:pt x="6490" y="1766"/>
                  </a:cubicBezTo>
                  <a:cubicBezTo>
                    <a:pt x="6436" y="1766"/>
                    <a:pt x="6381" y="1787"/>
                    <a:pt x="6345" y="1828"/>
                  </a:cubicBezTo>
                  <a:lnTo>
                    <a:pt x="5743" y="2527"/>
                  </a:lnTo>
                  <a:cubicBezTo>
                    <a:pt x="5704" y="2574"/>
                    <a:pt x="5695" y="2632"/>
                    <a:pt x="5704" y="2689"/>
                  </a:cubicBezTo>
                  <a:lnTo>
                    <a:pt x="6881" y="8757"/>
                  </a:lnTo>
                  <a:lnTo>
                    <a:pt x="5274" y="10317"/>
                  </a:lnTo>
                  <a:lnTo>
                    <a:pt x="3666" y="8757"/>
                  </a:lnTo>
                  <a:lnTo>
                    <a:pt x="4853" y="2689"/>
                  </a:lnTo>
                  <a:cubicBezTo>
                    <a:pt x="4862" y="2632"/>
                    <a:pt x="4843" y="2574"/>
                    <a:pt x="4805" y="2527"/>
                  </a:cubicBezTo>
                  <a:lnTo>
                    <a:pt x="4211" y="1828"/>
                  </a:lnTo>
                  <a:cubicBezTo>
                    <a:pt x="4171" y="1787"/>
                    <a:pt x="4116" y="1766"/>
                    <a:pt x="4063" y="1766"/>
                  </a:cubicBezTo>
                  <a:cubicBezTo>
                    <a:pt x="4016" y="1766"/>
                    <a:pt x="3970" y="1782"/>
                    <a:pt x="3934" y="1818"/>
                  </a:cubicBezTo>
                  <a:lnTo>
                    <a:pt x="3800" y="1962"/>
                  </a:lnTo>
                  <a:lnTo>
                    <a:pt x="2623" y="86"/>
                  </a:lnTo>
                  <a:cubicBezTo>
                    <a:pt x="2594" y="29"/>
                    <a:pt x="2536" y="0"/>
                    <a:pt x="2469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8" name="Google Shape;13948;p89"/>
            <p:cNvSpPr/>
            <p:nvPr/>
          </p:nvSpPr>
          <p:spPr>
            <a:xfrm>
              <a:off x="8313251" y="3861311"/>
              <a:ext cx="18119" cy="289543"/>
            </a:xfrm>
            <a:custGeom>
              <a:avLst/>
              <a:gdLst/>
              <a:ahLst/>
              <a:cxnLst/>
              <a:rect l="l" t="t" r="r" b="b"/>
              <a:pathLst>
                <a:path w="690" h="11026" extrusionOk="0">
                  <a:moveTo>
                    <a:pt x="1" y="0"/>
                  </a:moveTo>
                  <a:lnTo>
                    <a:pt x="1" y="11025"/>
                  </a:lnTo>
                  <a:lnTo>
                    <a:pt x="498" y="11025"/>
                  </a:lnTo>
                  <a:cubicBezTo>
                    <a:pt x="604" y="11025"/>
                    <a:pt x="690" y="10939"/>
                    <a:pt x="690" y="10843"/>
                  </a:cubicBezTo>
                  <a:lnTo>
                    <a:pt x="690" y="421"/>
                  </a:lnTo>
                  <a:cubicBezTo>
                    <a:pt x="690" y="345"/>
                    <a:pt x="642" y="268"/>
                    <a:pt x="575" y="2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9" name="Google Shape;13949;p89"/>
            <p:cNvSpPr/>
            <p:nvPr/>
          </p:nvSpPr>
          <p:spPr>
            <a:xfrm>
              <a:off x="8138333" y="3904036"/>
              <a:ext cx="109110" cy="225757"/>
            </a:xfrm>
            <a:custGeom>
              <a:avLst/>
              <a:gdLst/>
              <a:ahLst/>
              <a:cxnLst/>
              <a:rect l="l" t="t" r="r" b="b"/>
              <a:pathLst>
                <a:path w="4155" h="8597" extrusionOk="0">
                  <a:moveTo>
                    <a:pt x="1446" y="0"/>
                  </a:moveTo>
                  <a:cubicBezTo>
                    <a:pt x="1350" y="0"/>
                    <a:pt x="1274" y="67"/>
                    <a:pt x="1255" y="163"/>
                  </a:cubicBezTo>
                  <a:lnTo>
                    <a:pt x="20" y="6546"/>
                  </a:lnTo>
                  <a:cubicBezTo>
                    <a:pt x="1" y="6613"/>
                    <a:pt x="20" y="6680"/>
                    <a:pt x="68" y="6728"/>
                  </a:cubicBezTo>
                  <a:lnTo>
                    <a:pt x="1944" y="8546"/>
                  </a:lnTo>
                  <a:cubicBezTo>
                    <a:pt x="1982" y="8580"/>
                    <a:pt x="2032" y="8597"/>
                    <a:pt x="2081" y="8597"/>
                  </a:cubicBezTo>
                  <a:cubicBezTo>
                    <a:pt x="2130" y="8597"/>
                    <a:pt x="2178" y="8580"/>
                    <a:pt x="2212" y="8546"/>
                  </a:cubicBezTo>
                  <a:lnTo>
                    <a:pt x="4087" y="6728"/>
                  </a:lnTo>
                  <a:cubicBezTo>
                    <a:pt x="4135" y="6680"/>
                    <a:pt x="4154" y="6613"/>
                    <a:pt x="4145" y="6546"/>
                  </a:cubicBezTo>
                  <a:lnTo>
                    <a:pt x="2910" y="163"/>
                  </a:lnTo>
                  <a:cubicBezTo>
                    <a:pt x="2891" y="67"/>
                    <a:pt x="2805" y="0"/>
                    <a:pt x="2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0" name="Google Shape;13950;p89"/>
            <p:cNvSpPr/>
            <p:nvPr/>
          </p:nvSpPr>
          <p:spPr>
            <a:xfrm>
              <a:off x="8180322" y="3904036"/>
              <a:ext cx="67121" cy="225705"/>
            </a:xfrm>
            <a:custGeom>
              <a:avLst/>
              <a:gdLst/>
              <a:ahLst/>
              <a:cxnLst/>
              <a:rect l="l" t="t" r="r" b="b"/>
              <a:pathLst>
                <a:path w="2556" h="8595" extrusionOk="0">
                  <a:moveTo>
                    <a:pt x="526" y="0"/>
                  </a:moveTo>
                  <a:lnTo>
                    <a:pt x="1742" y="6259"/>
                  </a:lnTo>
                  <a:lnTo>
                    <a:pt x="0" y="8211"/>
                  </a:lnTo>
                  <a:lnTo>
                    <a:pt x="345" y="8537"/>
                  </a:lnTo>
                  <a:cubicBezTo>
                    <a:pt x="383" y="8575"/>
                    <a:pt x="433" y="8594"/>
                    <a:pt x="482" y="8594"/>
                  </a:cubicBezTo>
                  <a:cubicBezTo>
                    <a:pt x="531" y="8594"/>
                    <a:pt x="579" y="8575"/>
                    <a:pt x="613" y="8537"/>
                  </a:cubicBezTo>
                  <a:lnTo>
                    <a:pt x="2488" y="6718"/>
                  </a:lnTo>
                  <a:cubicBezTo>
                    <a:pt x="2536" y="6680"/>
                    <a:pt x="2555" y="6613"/>
                    <a:pt x="2546" y="6546"/>
                  </a:cubicBezTo>
                  <a:lnTo>
                    <a:pt x="1311" y="163"/>
                  </a:lnTo>
                  <a:cubicBezTo>
                    <a:pt x="1292" y="67"/>
                    <a:pt x="1206" y="0"/>
                    <a:pt x="1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1" name="Google Shape;13951;p89"/>
            <p:cNvSpPr/>
            <p:nvPr/>
          </p:nvSpPr>
          <p:spPr>
            <a:xfrm>
              <a:off x="8155927" y="3857267"/>
              <a:ext cx="74158" cy="55566"/>
            </a:xfrm>
            <a:custGeom>
              <a:avLst/>
              <a:gdLst/>
              <a:ahLst/>
              <a:cxnLst/>
              <a:rect l="l" t="t" r="r" b="b"/>
              <a:pathLst>
                <a:path w="2824" h="2116" extrusionOk="0">
                  <a:moveTo>
                    <a:pt x="1412" y="1"/>
                  </a:moveTo>
                  <a:cubicBezTo>
                    <a:pt x="1365" y="1"/>
                    <a:pt x="1317" y="20"/>
                    <a:pt x="1283" y="58"/>
                  </a:cubicBezTo>
                  <a:lnTo>
                    <a:pt x="68" y="1293"/>
                  </a:lnTo>
                  <a:cubicBezTo>
                    <a:pt x="1" y="1360"/>
                    <a:pt x="1" y="1465"/>
                    <a:pt x="58" y="1542"/>
                  </a:cubicBezTo>
                  <a:lnTo>
                    <a:pt x="556" y="2116"/>
                  </a:lnTo>
                  <a:lnTo>
                    <a:pt x="2269" y="2116"/>
                  </a:lnTo>
                  <a:lnTo>
                    <a:pt x="2767" y="1542"/>
                  </a:lnTo>
                  <a:cubicBezTo>
                    <a:pt x="2824" y="1465"/>
                    <a:pt x="2824" y="1360"/>
                    <a:pt x="2757" y="1293"/>
                  </a:cubicBezTo>
                  <a:lnTo>
                    <a:pt x="1542" y="58"/>
                  </a:lnTo>
                  <a:cubicBezTo>
                    <a:pt x="1508" y="20"/>
                    <a:pt x="1460" y="1"/>
                    <a:pt x="14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2" name="Google Shape;13952;p89"/>
            <p:cNvSpPr/>
            <p:nvPr/>
          </p:nvSpPr>
          <p:spPr>
            <a:xfrm>
              <a:off x="8195895" y="3882660"/>
              <a:ext cx="34191" cy="30173"/>
            </a:xfrm>
            <a:custGeom>
              <a:avLst/>
              <a:gdLst/>
              <a:ahLst/>
              <a:cxnLst/>
              <a:rect l="l" t="t" r="r" b="b"/>
              <a:pathLst>
                <a:path w="1302" h="1149" extrusionOk="0">
                  <a:moveTo>
                    <a:pt x="919" y="1"/>
                  </a:moveTo>
                  <a:lnTo>
                    <a:pt x="0" y="1149"/>
                  </a:lnTo>
                  <a:lnTo>
                    <a:pt x="747" y="1149"/>
                  </a:lnTo>
                  <a:lnTo>
                    <a:pt x="1245" y="575"/>
                  </a:lnTo>
                  <a:cubicBezTo>
                    <a:pt x="1302" y="498"/>
                    <a:pt x="1302" y="393"/>
                    <a:pt x="1235" y="326"/>
                  </a:cubicBezTo>
                  <a:lnTo>
                    <a:pt x="91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3" name="Google Shape;13953;p89"/>
            <p:cNvSpPr/>
            <p:nvPr/>
          </p:nvSpPr>
          <p:spPr>
            <a:xfrm>
              <a:off x="8122761" y="3814568"/>
              <a:ext cx="138758" cy="52546"/>
            </a:xfrm>
            <a:custGeom>
              <a:avLst/>
              <a:gdLst/>
              <a:ahLst/>
              <a:cxnLst/>
              <a:rect l="l" t="t" r="r" b="b"/>
              <a:pathLst>
                <a:path w="5284" h="2001" extrusionOk="0">
                  <a:moveTo>
                    <a:pt x="268" y="0"/>
                  </a:moveTo>
                  <a:cubicBezTo>
                    <a:pt x="77" y="0"/>
                    <a:pt x="0" y="239"/>
                    <a:pt x="163" y="345"/>
                  </a:cubicBezTo>
                  <a:lnTo>
                    <a:pt x="2565" y="1972"/>
                  </a:lnTo>
                  <a:cubicBezTo>
                    <a:pt x="2599" y="1991"/>
                    <a:pt x="2637" y="2000"/>
                    <a:pt x="2674" y="2000"/>
                  </a:cubicBezTo>
                  <a:cubicBezTo>
                    <a:pt x="2711" y="2000"/>
                    <a:pt x="2747" y="1991"/>
                    <a:pt x="2776" y="1972"/>
                  </a:cubicBezTo>
                  <a:lnTo>
                    <a:pt x="5188" y="345"/>
                  </a:lnTo>
                  <a:cubicBezTo>
                    <a:pt x="5255" y="297"/>
                    <a:pt x="5283" y="211"/>
                    <a:pt x="5264" y="134"/>
                  </a:cubicBezTo>
                  <a:cubicBezTo>
                    <a:pt x="5235" y="57"/>
                    <a:pt x="5168" y="0"/>
                    <a:pt x="508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89"/>
            <p:cNvSpPr/>
            <p:nvPr/>
          </p:nvSpPr>
          <p:spPr>
            <a:xfrm>
              <a:off x="8113464" y="3814489"/>
              <a:ext cx="84452" cy="93092"/>
            </a:xfrm>
            <a:custGeom>
              <a:avLst/>
              <a:gdLst/>
              <a:ahLst/>
              <a:cxnLst/>
              <a:rect l="l" t="t" r="r" b="b"/>
              <a:pathLst>
                <a:path w="3216" h="3545" extrusionOk="0">
                  <a:moveTo>
                    <a:pt x="623" y="1"/>
                  </a:moveTo>
                  <a:cubicBezTo>
                    <a:pt x="546" y="1"/>
                    <a:pt x="473" y="46"/>
                    <a:pt x="441" y="118"/>
                  </a:cubicBezTo>
                  <a:lnTo>
                    <a:pt x="29" y="1171"/>
                  </a:lnTo>
                  <a:cubicBezTo>
                    <a:pt x="0" y="1228"/>
                    <a:pt x="10" y="1285"/>
                    <a:pt x="39" y="1343"/>
                  </a:cubicBezTo>
                  <a:lnTo>
                    <a:pt x="1359" y="3458"/>
                  </a:lnTo>
                  <a:cubicBezTo>
                    <a:pt x="1388" y="3506"/>
                    <a:pt x="1436" y="3534"/>
                    <a:pt x="1493" y="3544"/>
                  </a:cubicBezTo>
                  <a:lnTo>
                    <a:pt x="1512" y="3544"/>
                  </a:lnTo>
                  <a:cubicBezTo>
                    <a:pt x="1570" y="3544"/>
                    <a:pt x="1618" y="3525"/>
                    <a:pt x="1646" y="3487"/>
                  </a:cubicBezTo>
                  <a:lnTo>
                    <a:pt x="3159" y="1946"/>
                  </a:lnTo>
                  <a:cubicBezTo>
                    <a:pt x="3197" y="1908"/>
                    <a:pt x="3216" y="1850"/>
                    <a:pt x="3216" y="1793"/>
                  </a:cubicBezTo>
                  <a:cubicBezTo>
                    <a:pt x="3206" y="1735"/>
                    <a:pt x="3178" y="1687"/>
                    <a:pt x="3130" y="1659"/>
                  </a:cubicBezTo>
                  <a:lnTo>
                    <a:pt x="728" y="32"/>
                  </a:lnTo>
                  <a:cubicBezTo>
                    <a:pt x="694" y="11"/>
                    <a:pt x="658" y="1"/>
                    <a:pt x="623" y="1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89"/>
            <p:cNvSpPr/>
            <p:nvPr/>
          </p:nvSpPr>
          <p:spPr>
            <a:xfrm>
              <a:off x="8187360" y="3814489"/>
              <a:ext cx="84951" cy="93092"/>
            </a:xfrm>
            <a:custGeom>
              <a:avLst/>
              <a:gdLst/>
              <a:ahLst/>
              <a:cxnLst/>
              <a:rect l="l" t="t" r="r" b="b"/>
              <a:pathLst>
                <a:path w="3235" h="3545" extrusionOk="0">
                  <a:moveTo>
                    <a:pt x="2622" y="1"/>
                  </a:moveTo>
                  <a:cubicBezTo>
                    <a:pt x="2587" y="1"/>
                    <a:pt x="2550" y="11"/>
                    <a:pt x="2517" y="32"/>
                  </a:cubicBezTo>
                  <a:lnTo>
                    <a:pt x="105" y="1659"/>
                  </a:lnTo>
                  <a:cubicBezTo>
                    <a:pt x="10" y="1726"/>
                    <a:pt x="0" y="1860"/>
                    <a:pt x="77" y="1946"/>
                  </a:cubicBezTo>
                  <a:lnTo>
                    <a:pt x="1589" y="3487"/>
                  </a:lnTo>
                  <a:cubicBezTo>
                    <a:pt x="1617" y="3525"/>
                    <a:pt x="1665" y="3544"/>
                    <a:pt x="1723" y="3544"/>
                  </a:cubicBezTo>
                  <a:lnTo>
                    <a:pt x="1742" y="3544"/>
                  </a:lnTo>
                  <a:cubicBezTo>
                    <a:pt x="1799" y="3534"/>
                    <a:pt x="1847" y="3506"/>
                    <a:pt x="1876" y="3458"/>
                  </a:cubicBezTo>
                  <a:lnTo>
                    <a:pt x="3197" y="1343"/>
                  </a:lnTo>
                  <a:cubicBezTo>
                    <a:pt x="3225" y="1285"/>
                    <a:pt x="3235" y="1228"/>
                    <a:pt x="3216" y="1171"/>
                  </a:cubicBezTo>
                  <a:lnTo>
                    <a:pt x="2795" y="118"/>
                  </a:lnTo>
                  <a:cubicBezTo>
                    <a:pt x="2768" y="46"/>
                    <a:pt x="2698" y="1"/>
                    <a:pt x="2622" y="1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6" name="Google Shape;13956;p89"/>
          <p:cNvGrpSpPr/>
          <p:nvPr/>
        </p:nvGrpSpPr>
        <p:grpSpPr>
          <a:xfrm>
            <a:off x="7936787" y="4295074"/>
            <a:ext cx="378249" cy="335524"/>
            <a:chOff x="7936787" y="4295074"/>
            <a:chExt cx="378249" cy="335524"/>
          </a:xfrm>
        </p:grpSpPr>
        <p:sp>
          <p:nvSpPr>
            <p:cNvPr id="13957" name="Google Shape;13957;p89"/>
            <p:cNvSpPr/>
            <p:nvPr/>
          </p:nvSpPr>
          <p:spPr>
            <a:xfrm>
              <a:off x="8095371" y="4295074"/>
              <a:ext cx="219665" cy="182980"/>
            </a:xfrm>
            <a:custGeom>
              <a:avLst/>
              <a:gdLst/>
              <a:ahLst/>
              <a:cxnLst/>
              <a:rect l="l" t="t" r="r" b="b"/>
              <a:pathLst>
                <a:path w="8365" h="6968" extrusionOk="0">
                  <a:moveTo>
                    <a:pt x="469" y="0"/>
                  </a:moveTo>
                  <a:cubicBezTo>
                    <a:pt x="211" y="0"/>
                    <a:pt x="0" y="201"/>
                    <a:pt x="0" y="460"/>
                  </a:cubicBezTo>
                  <a:lnTo>
                    <a:pt x="0" y="6508"/>
                  </a:lnTo>
                  <a:cubicBezTo>
                    <a:pt x="0" y="6757"/>
                    <a:pt x="211" y="6968"/>
                    <a:pt x="469" y="6968"/>
                  </a:cubicBezTo>
                  <a:lnTo>
                    <a:pt x="7905" y="6968"/>
                  </a:lnTo>
                  <a:cubicBezTo>
                    <a:pt x="8154" y="6968"/>
                    <a:pt x="8365" y="6757"/>
                    <a:pt x="8365" y="6508"/>
                  </a:cubicBezTo>
                  <a:lnTo>
                    <a:pt x="8365" y="460"/>
                  </a:lnTo>
                  <a:cubicBezTo>
                    <a:pt x="8365" y="201"/>
                    <a:pt x="8154" y="0"/>
                    <a:pt x="790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89"/>
            <p:cNvSpPr/>
            <p:nvPr/>
          </p:nvSpPr>
          <p:spPr>
            <a:xfrm>
              <a:off x="7937286" y="4441342"/>
              <a:ext cx="109609" cy="109846"/>
            </a:xfrm>
            <a:custGeom>
              <a:avLst/>
              <a:gdLst/>
              <a:ahLst/>
              <a:cxnLst/>
              <a:rect l="l" t="t" r="r" b="b"/>
              <a:pathLst>
                <a:path w="4174" h="4183" extrusionOk="0">
                  <a:moveTo>
                    <a:pt x="2087" y="0"/>
                  </a:moveTo>
                  <a:cubicBezTo>
                    <a:pt x="1178" y="0"/>
                    <a:pt x="498" y="737"/>
                    <a:pt x="431" y="1627"/>
                  </a:cubicBezTo>
                  <a:cubicBezTo>
                    <a:pt x="383" y="2278"/>
                    <a:pt x="249" y="2919"/>
                    <a:pt x="48" y="3532"/>
                  </a:cubicBezTo>
                  <a:cubicBezTo>
                    <a:pt x="1" y="3647"/>
                    <a:pt x="48" y="3781"/>
                    <a:pt x="163" y="3828"/>
                  </a:cubicBezTo>
                  <a:cubicBezTo>
                    <a:pt x="546" y="4001"/>
                    <a:pt x="958" y="4125"/>
                    <a:pt x="1379" y="4182"/>
                  </a:cubicBezTo>
                  <a:lnTo>
                    <a:pt x="2795" y="4182"/>
                  </a:lnTo>
                  <a:cubicBezTo>
                    <a:pt x="3216" y="4125"/>
                    <a:pt x="3618" y="4001"/>
                    <a:pt x="4011" y="3828"/>
                  </a:cubicBezTo>
                  <a:cubicBezTo>
                    <a:pt x="4116" y="3781"/>
                    <a:pt x="4173" y="3647"/>
                    <a:pt x="4125" y="3532"/>
                  </a:cubicBezTo>
                  <a:cubicBezTo>
                    <a:pt x="3924" y="2919"/>
                    <a:pt x="3790" y="2278"/>
                    <a:pt x="3743" y="1627"/>
                  </a:cubicBezTo>
                  <a:cubicBezTo>
                    <a:pt x="3676" y="737"/>
                    <a:pt x="2996" y="0"/>
                    <a:pt x="20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89"/>
            <p:cNvSpPr/>
            <p:nvPr/>
          </p:nvSpPr>
          <p:spPr>
            <a:xfrm>
              <a:off x="7966934" y="4441342"/>
              <a:ext cx="79962" cy="110108"/>
            </a:xfrm>
            <a:custGeom>
              <a:avLst/>
              <a:gdLst/>
              <a:ahLst/>
              <a:cxnLst/>
              <a:rect l="l" t="t" r="r" b="b"/>
              <a:pathLst>
                <a:path w="3045" h="4193" extrusionOk="0">
                  <a:moveTo>
                    <a:pt x="948" y="0"/>
                  </a:moveTo>
                  <a:cubicBezTo>
                    <a:pt x="250" y="0"/>
                    <a:pt x="1" y="957"/>
                    <a:pt x="604" y="1321"/>
                  </a:cubicBezTo>
                  <a:cubicBezTo>
                    <a:pt x="623" y="1331"/>
                    <a:pt x="642" y="1340"/>
                    <a:pt x="661" y="1350"/>
                  </a:cubicBezTo>
                  <a:lnTo>
                    <a:pt x="1188" y="4192"/>
                  </a:lnTo>
                  <a:lnTo>
                    <a:pt x="1666" y="4192"/>
                  </a:lnTo>
                  <a:cubicBezTo>
                    <a:pt x="2087" y="4125"/>
                    <a:pt x="2499" y="4001"/>
                    <a:pt x="2882" y="3828"/>
                  </a:cubicBezTo>
                  <a:cubicBezTo>
                    <a:pt x="2987" y="3781"/>
                    <a:pt x="3044" y="3647"/>
                    <a:pt x="2996" y="3532"/>
                  </a:cubicBezTo>
                  <a:cubicBezTo>
                    <a:pt x="2795" y="2919"/>
                    <a:pt x="2661" y="2278"/>
                    <a:pt x="2604" y="1627"/>
                  </a:cubicBezTo>
                  <a:cubicBezTo>
                    <a:pt x="2547" y="737"/>
                    <a:pt x="1867" y="0"/>
                    <a:pt x="9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89"/>
            <p:cNvSpPr/>
            <p:nvPr/>
          </p:nvSpPr>
          <p:spPr>
            <a:xfrm>
              <a:off x="7936787" y="4446541"/>
              <a:ext cx="207612" cy="184056"/>
            </a:xfrm>
            <a:custGeom>
              <a:avLst/>
              <a:gdLst/>
              <a:ahLst/>
              <a:cxnLst/>
              <a:rect l="l" t="t" r="r" b="b"/>
              <a:pathLst>
                <a:path w="7906" h="7009" extrusionOk="0">
                  <a:moveTo>
                    <a:pt x="7725" y="1"/>
                  </a:moveTo>
                  <a:cubicBezTo>
                    <a:pt x="7681" y="1"/>
                    <a:pt x="7638" y="18"/>
                    <a:pt x="7609" y="51"/>
                  </a:cubicBezTo>
                  <a:lnTo>
                    <a:pt x="3618" y="3860"/>
                  </a:lnTo>
                  <a:cubicBezTo>
                    <a:pt x="3532" y="3946"/>
                    <a:pt x="3417" y="3984"/>
                    <a:pt x="3293" y="3984"/>
                  </a:cubicBezTo>
                  <a:lnTo>
                    <a:pt x="3254" y="3984"/>
                  </a:lnTo>
                  <a:cubicBezTo>
                    <a:pt x="2996" y="3984"/>
                    <a:pt x="2785" y="3783"/>
                    <a:pt x="2785" y="3525"/>
                  </a:cubicBezTo>
                  <a:lnTo>
                    <a:pt x="2785" y="3056"/>
                  </a:lnTo>
                  <a:lnTo>
                    <a:pt x="1388" y="3056"/>
                  </a:lnTo>
                  <a:lnTo>
                    <a:pt x="1388" y="3525"/>
                  </a:lnTo>
                  <a:cubicBezTo>
                    <a:pt x="1388" y="3697"/>
                    <a:pt x="1292" y="3860"/>
                    <a:pt x="1139" y="3937"/>
                  </a:cubicBezTo>
                  <a:lnTo>
                    <a:pt x="383" y="4319"/>
                  </a:lnTo>
                  <a:cubicBezTo>
                    <a:pt x="144" y="4434"/>
                    <a:pt x="0" y="4674"/>
                    <a:pt x="0" y="4941"/>
                  </a:cubicBezTo>
                  <a:lnTo>
                    <a:pt x="0" y="6779"/>
                  </a:lnTo>
                  <a:cubicBezTo>
                    <a:pt x="0" y="6903"/>
                    <a:pt x="106" y="7009"/>
                    <a:pt x="230" y="7009"/>
                  </a:cubicBezTo>
                  <a:lnTo>
                    <a:pt x="3015" y="7009"/>
                  </a:lnTo>
                  <a:cubicBezTo>
                    <a:pt x="3149" y="7009"/>
                    <a:pt x="3254" y="6903"/>
                    <a:pt x="3254" y="6779"/>
                  </a:cubicBezTo>
                  <a:lnTo>
                    <a:pt x="3254" y="6004"/>
                  </a:lnTo>
                  <a:cubicBezTo>
                    <a:pt x="3254" y="5755"/>
                    <a:pt x="3350" y="5516"/>
                    <a:pt x="3522" y="5343"/>
                  </a:cubicBezTo>
                  <a:lnTo>
                    <a:pt x="7484" y="1391"/>
                  </a:lnTo>
                  <a:cubicBezTo>
                    <a:pt x="7590" y="1267"/>
                    <a:pt x="7638" y="1104"/>
                    <a:pt x="7599" y="941"/>
                  </a:cubicBezTo>
                  <a:lnTo>
                    <a:pt x="7513" y="616"/>
                  </a:lnTo>
                  <a:lnTo>
                    <a:pt x="7839" y="290"/>
                  </a:lnTo>
                  <a:cubicBezTo>
                    <a:pt x="7906" y="223"/>
                    <a:pt x="7906" y="118"/>
                    <a:pt x="7848" y="51"/>
                  </a:cubicBezTo>
                  <a:cubicBezTo>
                    <a:pt x="7815" y="18"/>
                    <a:pt x="7769" y="1"/>
                    <a:pt x="772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89"/>
            <p:cNvSpPr/>
            <p:nvPr/>
          </p:nvSpPr>
          <p:spPr>
            <a:xfrm>
              <a:off x="7936787" y="4473747"/>
              <a:ext cx="189019" cy="156851"/>
            </a:xfrm>
            <a:custGeom>
              <a:avLst/>
              <a:gdLst/>
              <a:ahLst/>
              <a:cxnLst/>
              <a:rect l="l" t="t" r="r" b="b"/>
              <a:pathLst>
                <a:path w="7198" h="5973" extrusionOk="0">
                  <a:moveTo>
                    <a:pt x="6575" y="1"/>
                  </a:moveTo>
                  <a:lnTo>
                    <a:pt x="3618" y="2824"/>
                  </a:lnTo>
                  <a:cubicBezTo>
                    <a:pt x="3532" y="2910"/>
                    <a:pt x="3417" y="2948"/>
                    <a:pt x="3302" y="2948"/>
                  </a:cubicBezTo>
                  <a:lnTo>
                    <a:pt x="3254" y="2948"/>
                  </a:lnTo>
                  <a:cubicBezTo>
                    <a:pt x="3216" y="2948"/>
                    <a:pt x="3187" y="2948"/>
                    <a:pt x="3159" y="2939"/>
                  </a:cubicBezTo>
                  <a:cubicBezTo>
                    <a:pt x="2956" y="3411"/>
                    <a:pt x="2520" y="3648"/>
                    <a:pt x="2085" y="3648"/>
                  </a:cubicBezTo>
                  <a:cubicBezTo>
                    <a:pt x="1657" y="3648"/>
                    <a:pt x="1229" y="3419"/>
                    <a:pt x="1024" y="2958"/>
                  </a:cubicBezTo>
                  <a:lnTo>
                    <a:pt x="383" y="3283"/>
                  </a:lnTo>
                  <a:cubicBezTo>
                    <a:pt x="144" y="3398"/>
                    <a:pt x="0" y="3638"/>
                    <a:pt x="0" y="3905"/>
                  </a:cubicBezTo>
                  <a:lnTo>
                    <a:pt x="0" y="5743"/>
                  </a:lnTo>
                  <a:cubicBezTo>
                    <a:pt x="0" y="5867"/>
                    <a:pt x="106" y="5973"/>
                    <a:pt x="230" y="5973"/>
                  </a:cubicBezTo>
                  <a:lnTo>
                    <a:pt x="3015" y="5973"/>
                  </a:lnTo>
                  <a:cubicBezTo>
                    <a:pt x="3149" y="5973"/>
                    <a:pt x="3254" y="5867"/>
                    <a:pt x="3254" y="5743"/>
                  </a:cubicBezTo>
                  <a:lnTo>
                    <a:pt x="3254" y="4968"/>
                  </a:lnTo>
                  <a:cubicBezTo>
                    <a:pt x="3254" y="4719"/>
                    <a:pt x="3350" y="4480"/>
                    <a:pt x="3522" y="4307"/>
                  </a:cubicBezTo>
                  <a:lnTo>
                    <a:pt x="7197" y="632"/>
                  </a:lnTo>
                  <a:lnTo>
                    <a:pt x="6575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89"/>
            <p:cNvSpPr/>
            <p:nvPr/>
          </p:nvSpPr>
          <p:spPr>
            <a:xfrm>
              <a:off x="7971976" y="4526792"/>
              <a:ext cx="39232" cy="21875"/>
            </a:xfrm>
            <a:custGeom>
              <a:avLst/>
              <a:gdLst/>
              <a:ahLst/>
              <a:cxnLst/>
              <a:rect l="l" t="t" r="r" b="b"/>
              <a:pathLst>
                <a:path w="1494" h="833" extrusionOk="0">
                  <a:moveTo>
                    <a:pt x="48" y="0"/>
                  </a:moveTo>
                  <a:lnTo>
                    <a:pt x="48" y="469"/>
                  </a:lnTo>
                  <a:cubicBezTo>
                    <a:pt x="48" y="536"/>
                    <a:pt x="39" y="613"/>
                    <a:pt x="0" y="670"/>
                  </a:cubicBezTo>
                  <a:cubicBezTo>
                    <a:pt x="240" y="775"/>
                    <a:pt x="488" y="833"/>
                    <a:pt x="747" y="833"/>
                  </a:cubicBezTo>
                  <a:cubicBezTo>
                    <a:pt x="1005" y="833"/>
                    <a:pt x="1264" y="775"/>
                    <a:pt x="1493" y="670"/>
                  </a:cubicBezTo>
                  <a:cubicBezTo>
                    <a:pt x="1465" y="613"/>
                    <a:pt x="1445" y="536"/>
                    <a:pt x="1445" y="469"/>
                  </a:cubicBezTo>
                  <a:lnTo>
                    <a:pt x="144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89"/>
            <p:cNvSpPr/>
            <p:nvPr/>
          </p:nvSpPr>
          <p:spPr>
            <a:xfrm>
              <a:off x="7954880" y="4476661"/>
              <a:ext cx="73160" cy="59952"/>
            </a:xfrm>
            <a:custGeom>
              <a:avLst/>
              <a:gdLst/>
              <a:ahLst/>
              <a:cxnLst/>
              <a:rect l="l" t="t" r="r" b="b"/>
              <a:pathLst>
                <a:path w="2786" h="2283" extrusionOk="0">
                  <a:moveTo>
                    <a:pt x="1074" y="1"/>
                  </a:moveTo>
                  <a:cubicBezTo>
                    <a:pt x="983" y="1"/>
                    <a:pt x="895" y="49"/>
                    <a:pt x="862" y="139"/>
                  </a:cubicBezTo>
                  <a:cubicBezTo>
                    <a:pt x="785" y="292"/>
                    <a:pt x="670" y="435"/>
                    <a:pt x="536" y="550"/>
                  </a:cubicBezTo>
                  <a:cubicBezTo>
                    <a:pt x="412" y="665"/>
                    <a:pt x="278" y="761"/>
                    <a:pt x="125" y="828"/>
                  </a:cubicBezTo>
                  <a:cubicBezTo>
                    <a:pt x="48" y="876"/>
                    <a:pt x="1" y="971"/>
                    <a:pt x="10" y="1067"/>
                  </a:cubicBezTo>
                  <a:cubicBezTo>
                    <a:pt x="96" y="1766"/>
                    <a:pt x="690" y="2282"/>
                    <a:pt x="1388" y="2282"/>
                  </a:cubicBezTo>
                  <a:cubicBezTo>
                    <a:pt x="2116" y="2282"/>
                    <a:pt x="2718" y="1727"/>
                    <a:pt x="2776" y="1000"/>
                  </a:cubicBezTo>
                  <a:cubicBezTo>
                    <a:pt x="2785" y="933"/>
                    <a:pt x="2747" y="866"/>
                    <a:pt x="2699" y="818"/>
                  </a:cubicBezTo>
                  <a:cubicBezTo>
                    <a:pt x="2240" y="435"/>
                    <a:pt x="1704" y="158"/>
                    <a:pt x="1120" y="5"/>
                  </a:cubicBezTo>
                  <a:cubicBezTo>
                    <a:pt x="1105" y="2"/>
                    <a:pt x="1090" y="1"/>
                    <a:pt x="107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89"/>
            <p:cNvSpPr/>
            <p:nvPr/>
          </p:nvSpPr>
          <p:spPr>
            <a:xfrm>
              <a:off x="7954880" y="4476583"/>
              <a:ext cx="73423" cy="59531"/>
            </a:xfrm>
            <a:custGeom>
              <a:avLst/>
              <a:gdLst/>
              <a:ahLst/>
              <a:cxnLst/>
              <a:rect l="l" t="t" r="r" b="b"/>
              <a:pathLst>
                <a:path w="2796" h="2267" extrusionOk="0">
                  <a:moveTo>
                    <a:pt x="1065" y="0"/>
                  </a:moveTo>
                  <a:cubicBezTo>
                    <a:pt x="980" y="0"/>
                    <a:pt x="901" y="53"/>
                    <a:pt x="862" y="132"/>
                  </a:cubicBezTo>
                  <a:cubicBezTo>
                    <a:pt x="804" y="247"/>
                    <a:pt x="737" y="352"/>
                    <a:pt x="651" y="448"/>
                  </a:cubicBezTo>
                  <a:cubicBezTo>
                    <a:pt x="613" y="486"/>
                    <a:pt x="584" y="515"/>
                    <a:pt x="546" y="553"/>
                  </a:cubicBezTo>
                  <a:cubicBezTo>
                    <a:pt x="422" y="658"/>
                    <a:pt x="278" y="754"/>
                    <a:pt x="135" y="831"/>
                  </a:cubicBezTo>
                  <a:cubicBezTo>
                    <a:pt x="48" y="879"/>
                    <a:pt x="1" y="974"/>
                    <a:pt x="10" y="1070"/>
                  </a:cubicBezTo>
                  <a:cubicBezTo>
                    <a:pt x="96" y="1682"/>
                    <a:pt x="575" y="2171"/>
                    <a:pt x="1187" y="2266"/>
                  </a:cubicBezTo>
                  <a:cubicBezTo>
                    <a:pt x="871" y="2075"/>
                    <a:pt x="680" y="1730"/>
                    <a:pt x="699" y="1357"/>
                  </a:cubicBezTo>
                  <a:lnTo>
                    <a:pt x="699" y="1022"/>
                  </a:lnTo>
                  <a:cubicBezTo>
                    <a:pt x="757" y="984"/>
                    <a:pt x="804" y="946"/>
                    <a:pt x="862" y="907"/>
                  </a:cubicBezTo>
                  <a:cubicBezTo>
                    <a:pt x="986" y="792"/>
                    <a:pt x="1101" y="658"/>
                    <a:pt x="1187" y="515"/>
                  </a:cubicBezTo>
                  <a:cubicBezTo>
                    <a:pt x="1637" y="649"/>
                    <a:pt x="2049" y="879"/>
                    <a:pt x="2403" y="1175"/>
                  </a:cubicBezTo>
                  <a:cubicBezTo>
                    <a:pt x="2441" y="1214"/>
                    <a:pt x="2556" y="1309"/>
                    <a:pt x="2680" y="1434"/>
                  </a:cubicBezTo>
                  <a:cubicBezTo>
                    <a:pt x="2738" y="1300"/>
                    <a:pt x="2776" y="1156"/>
                    <a:pt x="2785" y="1013"/>
                  </a:cubicBezTo>
                  <a:cubicBezTo>
                    <a:pt x="2795" y="936"/>
                    <a:pt x="2757" y="859"/>
                    <a:pt x="2699" y="821"/>
                  </a:cubicBezTo>
                  <a:cubicBezTo>
                    <a:pt x="2240" y="429"/>
                    <a:pt x="1704" y="161"/>
                    <a:pt x="1120" y="8"/>
                  </a:cubicBezTo>
                  <a:cubicBezTo>
                    <a:pt x="1102" y="3"/>
                    <a:pt x="1083" y="0"/>
                    <a:pt x="106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89"/>
            <p:cNvSpPr/>
            <p:nvPr/>
          </p:nvSpPr>
          <p:spPr>
            <a:xfrm>
              <a:off x="7936787" y="4566234"/>
              <a:ext cx="24396" cy="64363"/>
            </a:xfrm>
            <a:custGeom>
              <a:avLst/>
              <a:gdLst/>
              <a:ahLst/>
              <a:cxnLst/>
              <a:rect l="l" t="t" r="r" b="b"/>
              <a:pathLst>
                <a:path w="929" h="2451" extrusionOk="0">
                  <a:moveTo>
                    <a:pt x="106" y="1"/>
                  </a:moveTo>
                  <a:cubicBezTo>
                    <a:pt x="39" y="116"/>
                    <a:pt x="0" y="249"/>
                    <a:pt x="0" y="383"/>
                  </a:cubicBezTo>
                  <a:lnTo>
                    <a:pt x="0" y="2221"/>
                  </a:lnTo>
                  <a:cubicBezTo>
                    <a:pt x="0" y="2345"/>
                    <a:pt x="106" y="2451"/>
                    <a:pt x="230" y="2451"/>
                  </a:cubicBezTo>
                  <a:lnTo>
                    <a:pt x="929" y="2451"/>
                  </a:lnTo>
                  <a:lnTo>
                    <a:pt x="929" y="1207"/>
                  </a:lnTo>
                  <a:cubicBezTo>
                    <a:pt x="929" y="967"/>
                    <a:pt x="833" y="728"/>
                    <a:pt x="661" y="556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89"/>
            <p:cNvSpPr/>
            <p:nvPr/>
          </p:nvSpPr>
          <p:spPr>
            <a:xfrm>
              <a:off x="8150150" y="4337799"/>
              <a:ext cx="109846" cy="109846"/>
            </a:xfrm>
            <a:custGeom>
              <a:avLst/>
              <a:gdLst/>
              <a:ahLst/>
              <a:cxnLst/>
              <a:rect l="l" t="t" r="r" b="b"/>
              <a:pathLst>
                <a:path w="4183" h="4183" extrusionOk="0">
                  <a:moveTo>
                    <a:pt x="2097" y="0"/>
                  </a:moveTo>
                  <a:cubicBezTo>
                    <a:pt x="939" y="0"/>
                    <a:pt x="1" y="929"/>
                    <a:pt x="1" y="2087"/>
                  </a:cubicBezTo>
                  <a:cubicBezTo>
                    <a:pt x="1" y="3245"/>
                    <a:pt x="939" y="4183"/>
                    <a:pt x="2097" y="4183"/>
                  </a:cubicBezTo>
                  <a:cubicBezTo>
                    <a:pt x="3255" y="4183"/>
                    <a:pt x="4183" y="3245"/>
                    <a:pt x="4183" y="2087"/>
                  </a:cubicBezTo>
                  <a:cubicBezTo>
                    <a:pt x="4183" y="929"/>
                    <a:pt x="3255" y="0"/>
                    <a:pt x="20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89"/>
            <p:cNvSpPr/>
            <p:nvPr/>
          </p:nvSpPr>
          <p:spPr>
            <a:xfrm>
              <a:off x="8168505" y="4355892"/>
              <a:ext cx="73397" cy="73397"/>
            </a:xfrm>
            <a:custGeom>
              <a:avLst/>
              <a:gdLst/>
              <a:ahLst/>
              <a:cxnLst/>
              <a:rect l="l" t="t" r="r" b="b"/>
              <a:pathLst>
                <a:path w="2795" h="2795" extrusionOk="0">
                  <a:moveTo>
                    <a:pt x="1398" y="0"/>
                  </a:moveTo>
                  <a:cubicBezTo>
                    <a:pt x="632" y="0"/>
                    <a:pt x="0" y="632"/>
                    <a:pt x="0" y="1398"/>
                  </a:cubicBezTo>
                  <a:cubicBezTo>
                    <a:pt x="0" y="2173"/>
                    <a:pt x="632" y="2795"/>
                    <a:pt x="1398" y="2795"/>
                  </a:cubicBezTo>
                  <a:cubicBezTo>
                    <a:pt x="2163" y="2795"/>
                    <a:pt x="2795" y="2173"/>
                    <a:pt x="2795" y="1398"/>
                  </a:cubicBezTo>
                  <a:cubicBezTo>
                    <a:pt x="2795" y="632"/>
                    <a:pt x="2163" y="0"/>
                    <a:pt x="1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89"/>
            <p:cNvSpPr/>
            <p:nvPr/>
          </p:nvSpPr>
          <p:spPr>
            <a:xfrm>
              <a:off x="8022237" y="4473747"/>
              <a:ext cx="103569" cy="130460"/>
            </a:xfrm>
            <a:custGeom>
              <a:avLst/>
              <a:gdLst/>
              <a:ahLst/>
              <a:cxnLst/>
              <a:rect l="l" t="t" r="r" b="b"/>
              <a:pathLst>
                <a:path w="3944" h="4968" extrusionOk="0">
                  <a:moveTo>
                    <a:pt x="3321" y="1"/>
                  </a:moveTo>
                  <a:lnTo>
                    <a:pt x="680" y="2527"/>
                  </a:lnTo>
                  <a:cubicBezTo>
                    <a:pt x="469" y="2719"/>
                    <a:pt x="307" y="2958"/>
                    <a:pt x="192" y="3226"/>
                  </a:cubicBezTo>
                  <a:cubicBezTo>
                    <a:pt x="67" y="3504"/>
                    <a:pt x="0" y="3810"/>
                    <a:pt x="0" y="4116"/>
                  </a:cubicBezTo>
                  <a:lnTo>
                    <a:pt x="0" y="4968"/>
                  </a:lnTo>
                  <a:cubicBezTo>
                    <a:pt x="0" y="4719"/>
                    <a:pt x="96" y="4480"/>
                    <a:pt x="268" y="4307"/>
                  </a:cubicBezTo>
                  <a:lnTo>
                    <a:pt x="3943" y="632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89"/>
            <p:cNvSpPr/>
            <p:nvPr/>
          </p:nvSpPr>
          <p:spPr>
            <a:xfrm>
              <a:off x="8186835" y="4374221"/>
              <a:ext cx="36738" cy="36738"/>
            </a:xfrm>
            <a:custGeom>
              <a:avLst/>
              <a:gdLst/>
              <a:ahLst/>
              <a:cxnLst/>
              <a:rect l="l" t="t" r="r" b="b"/>
              <a:pathLst>
                <a:path w="1399" h="1399" extrusionOk="0">
                  <a:moveTo>
                    <a:pt x="700" y="1"/>
                  </a:moveTo>
                  <a:cubicBezTo>
                    <a:pt x="317" y="1"/>
                    <a:pt x="1" y="317"/>
                    <a:pt x="1" y="700"/>
                  </a:cubicBezTo>
                  <a:cubicBezTo>
                    <a:pt x="1" y="1082"/>
                    <a:pt x="317" y="1398"/>
                    <a:pt x="700" y="1398"/>
                  </a:cubicBezTo>
                  <a:cubicBezTo>
                    <a:pt x="1082" y="1398"/>
                    <a:pt x="1398" y="1082"/>
                    <a:pt x="1398" y="700"/>
                  </a:cubicBezTo>
                  <a:cubicBezTo>
                    <a:pt x="1398" y="317"/>
                    <a:pt x="1082" y="1"/>
                    <a:pt x="7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89"/>
            <p:cNvSpPr/>
            <p:nvPr/>
          </p:nvSpPr>
          <p:spPr>
            <a:xfrm>
              <a:off x="8196893" y="4319285"/>
              <a:ext cx="84111" cy="79594"/>
            </a:xfrm>
            <a:custGeom>
              <a:avLst/>
              <a:gdLst/>
              <a:ahLst/>
              <a:cxnLst/>
              <a:rect l="l" t="t" r="r" b="b"/>
              <a:pathLst>
                <a:path w="3203" h="3031" extrusionOk="0">
                  <a:moveTo>
                    <a:pt x="2873" y="0"/>
                  </a:moveTo>
                  <a:cubicBezTo>
                    <a:pt x="2818" y="0"/>
                    <a:pt x="2761" y="22"/>
                    <a:pt x="2709" y="74"/>
                  </a:cubicBezTo>
                  <a:lnTo>
                    <a:pt x="154" y="2629"/>
                  </a:lnTo>
                  <a:cubicBezTo>
                    <a:pt x="1" y="2772"/>
                    <a:pt x="106" y="3031"/>
                    <a:pt x="317" y="3031"/>
                  </a:cubicBezTo>
                  <a:cubicBezTo>
                    <a:pt x="374" y="3031"/>
                    <a:pt x="441" y="3002"/>
                    <a:pt x="479" y="2954"/>
                  </a:cubicBezTo>
                  <a:lnTo>
                    <a:pt x="3035" y="399"/>
                  </a:lnTo>
                  <a:cubicBezTo>
                    <a:pt x="3203" y="231"/>
                    <a:pt x="3052" y="0"/>
                    <a:pt x="2873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89"/>
            <p:cNvSpPr/>
            <p:nvPr/>
          </p:nvSpPr>
          <p:spPr>
            <a:xfrm>
              <a:off x="8243635" y="4322095"/>
              <a:ext cx="38734" cy="32063"/>
            </a:xfrm>
            <a:custGeom>
              <a:avLst/>
              <a:gdLst/>
              <a:ahLst/>
              <a:cxnLst/>
              <a:rect l="l" t="t" r="r" b="b"/>
              <a:pathLst>
                <a:path w="1475" h="1221" extrusionOk="0">
                  <a:moveTo>
                    <a:pt x="477" y="1"/>
                  </a:moveTo>
                  <a:cubicBezTo>
                    <a:pt x="286" y="1"/>
                    <a:pt x="97" y="107"/>
                    <a:pt x="1" y="292"/>
                  </a:cubicBezTo>
                  <a:lnTo>
                    <a:pt x="1" y="991"/>
                  </a:lnTo>
                  <a:cubicBezTo>
                    <a:pt x="1" y="1115"/>
                    <a:pt x="106" y="1220"/>
                    <a:pt x="240" y="1220"/>
                  </a:cubicBezTo>
                  <a:lnTo>
                    <a:pt x="939" y="1220"/>
                  </a:lnTo>
                  <a:cubicBezTo>
                    <a:pt x="1063" y="1220"/>
                    <a:pt x="1168" y="1115"/>
                    <a:pt x="1168" y="991"/>
                  </a:cubicBezTo>
                  <a:cubicBezTo>
                    <a:pt x="1475" y="991"/>
                    <a:pt x="1475" y="522"/>
                    <a:pt x="1168" y="522"/>
                  </a:cubicBezTo>
                  <a:lnTo>
                    <a:pt x="699" y="522"/>
                  </a:lnTo>
                  <a:lnTo>
                    <a:pt x="699" y="53"/>
                  </a:lnTo>
                  <a:cubicBezTo>
                    <a:pt x="629" y="17"/>
                    <a:pt x="553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89"/>
            <p:cNvSpPr/>
            <p:nvPr/>
          </p:nvSpPr>
          <p:spPr>
            <a:xfrm>
              <a:off x="8217822" y="4319312"/>
              <a:ext cx="61291" cy="58245"/>
            </a:xfrm>
            <a:custGeom>
              <a:avLst/>
              <a:gdLst/>
              <a:ahLst/>
              <a:cxnLst/>
              <a:rect l="l" t="t" r="r" b="b"/>
              <a:pathLst>
                <a:path w="2334" h="2218" extrusionOk="0">
                  <a:moveTo>
                    <a:pt x="2075" y="1"/>
                  </a:moveTo>
                  <a:cubicBezTo>
                    <a:pt x="2015" y="1"/>
                    <a:pt x="1955" y="25"/>
                    <a:pt x="1912" y="73"/>
                  </a:cubicBezTo>
                  <a:lnTo>
                    <a:pt x="170" y="1814"/>
                  </a:lnTo>
                  <a:cubicBezTo>
                    <a:pt x="0" y="1985"/>
                    <a:pt x="156" y="2217"/>
                    <a:pt x="337" y="2217"/>
                  </a:cubicBezTo>
                  <a:cubicBezTo>
                    <a:pt x="390" y="2217"/>
                    <a:pt x="446" y="2197"/>
                    <a:pt x="496" y="2149"/>
                  </a:cubicBezTo>
                  <a:lnTo>
                    <a:pt x="2238" y="398"/>
                  </a:lnTo>
                  <a:cubicBezTo>
                    <a:pt x="2333" y="312"/>
                    <a:pt x="2333" y="159"/>
                    <a:pt x="2238" y="73"/>
                  </a:cubicBezTo>
                  <a:cubicBezTo>
                    <a:pt x="2194" y="25"/>
                    <a:pt x="2135" y="1"/>
                    <a:pt x="2075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3" name="Google Shape;13973;p89"/>
          <p:cNvGrpSpPr/>
          <p:nvPr/>
        </p:nvGrpSpPr>
        <p:grpSpPr>
          <a:xfrm>
            <a:off x="4886058" y="1965890"/>
            <a:ext cx="388569" cy="388307"/>
            <a:chOff x="4886058" y="1965890"/>
            <a:chExt cx="388569" cy="388307"/>
          </a:xfrm>
        </p:grpSpPr>
        <p:sp>
          <p:nvSpPr>
            <p:cNvPr id="13974" name="Google Shape;13974;p89"/>
            <p:cNvSpPr/>
            <p:nvPr/>
          </p:nvSpPr>
          <p:spPr>
            <a:xfrm>
              <a:off x="4886058" y="1965890"/>
              <a:ext cx="388569" cy="388307"/>
            </a:xfrm>
            <a:custGeom>
              <a:avLst/>
              <a:gdLst/>
              <a:ahLst/>
              <a:cxnLst/>
              <a:rect l="l" t="t" r="r" b="b"/>
              <a:pathLst>
                <a:path w="14797" h="14787" extrusionOk="0">
                  <a:moveTo>
                    <a:pt x="7398" y="0"/>
                  </a:moveTo>
                  <a:cubicBezTo>
                    <a:pt x="3312" y="0"/>
                    <a:pt x="1" y="3312"/>
                    <a:pt x="1" y="7398"/>
                  </a:cubicBezTo>
                  <a:cubicBezTo>
                    <a:pt x="1" y="11475"/>
                    <a:pt x="3312" y="14786"/>
                    <a:pt x="7398" y="14786"/>
                  </a:cubicBezTo>
                  <a:cubicBezTo>
                    <a:pt x="11485" y="14786"/>
                    <a:pt x="14796" y="11475"/>
                    <a:pt x="14796" y="7398"/>
                  </a:cubicBezTo>
                  <a:cubicBezTo>
                    <a:pt x="14796" y="3312"/>
                    <a:pt x="11485" y="0"/>
                    <a:pt x="7398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89"/>
            <p:cNvSpPr/>
            <p:nvPr/>
          </p:nvSpPr>
          <p:spPr>
            <a:xfrm>
              <a:off x="4896352" y="1992150"/>
              <a:ext cx="368218" cy="335787"/>
            </a:xfrm>
            <a:custGeom>
              <a:avLst/>
              <a:gdLst/>
              <a:ahLst/>
              <a:cxnLst/>
              <a:rect l="l" t="t" r="r" b="b"/>
              <a:pathLst>
                <a:path w="14022" h="12787" extrusionOk="0">
                  <a:moveTo>
                    <a:pt x="7008" y="0"/>
                  </a:moveTo>
                  <a:cubicBezTo>
                    <a:pt x="5356" y="0"/>
                    <a:pt x="3705" y="618"/>
                    <a:pt x="2470" y="1852"/>
                  </a:cubicBezTo>
                  <a:cubicBezTo>
                    <a:pt x="1" y="4331"/>
                    <a:pt x="1" y="8465"/>
                    <a:pt x="2470" y="10934"/>
                  </a:cubicBezTo>
                  <a:cubicBezTo>
                    <a:pt x="3705" y="12169"/>
                    <a:pt x="5356" y="12786"/>
                    <a:pt x="7008" y="12786"/>
                  </a:cubicBezTo>
                  <a:cubicBezTo>
                    <a:pt x="8660" y="12786"/>
                    <a:pt x="10313" y="12169"/>
                    <a:pt x="11552" y="10934"/>
                  </a:cubicBezTo>
                  <a:cubicBezTo>
                    <a:pt x="14021" y="8465"/>
                    <a:pt x="14021" y="4331"/>
                    <a:pt x="11552" y="1852"/>
                  </a:cubicBezTo>
                  <a:cubicBezTo>
                    <a:pt x="10313" y="618"/>
                    <a:pt x="8660" y="0"/>
                    <a:pt x="700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89"/>
            <p:cNvSpPr/>
            <p:nvPr/>
          </p:nvSpPr>
          <p:spPr>
            <a:xfrm>
              <a:off x="5056958" y="1992072"/>
              <a:ext cx="207612" cy="336102"/>
            </a:xfrm>
            <a:custGeom>
              <a:avLst/>
              <a:gdLst/>
              <a:ahLst/>
              <a:cxnLst/>
              <a:rect l="l" t="t" r="r" b="b"/>
              <a:pathLst>
                <a:path w="7906" h="12799" extrusionOk="0">
                  <a:moveTo>
                    <a:pt x="911" y="0"/>
                  </a:moveTo>
                  <a:cubicBezTo>
                    <a:pt x="609" y="0"/>
                    <a:pt x="304" y="22"/>
                    <a:pt x="0" y="66"/>
                  </a:cubicBezTo>
                  <a:cubicBezTo>
                    <a:pt x="1379" y="247"/>
                    <a:pt x="2661" y="879"/>
                    <a:pt x="3647" y="1855"/>
                  </a:cubicBezTo>
                  <a:cubicBezTo>
                    <a:pt x="6116" y="4334"/>
                    <a:pt x="6116" y="8468"/>
                    <a:pt x="3647" y="10937"/>
                  </a:cubicBezTo>
                  <a:cubicBezTo>
                    <a:pt x="2661" y="11923"/>
                    <a:pt x="1379" y="12545"/>
                    <a:pt x="0" y="12737"/>
                  </a:cubicBezTo>
                  <a:cubicBezTo>
                    <a:pt x="299" y="12778"/>
                    <a:pt x="599" y="12799"/>
                    <a:pt x="896" y="12799"/>
                  </a:cubicBezTo>
                  <a:cubicBezTo>
                    <a:pt x="2582" y="12799"/>
                    <a:pt x="4216" y="12141"/>
                    <a:pt x="5436" y="10937"/>
                  </a:cubicBezTo>
                  <a:cubicBezTo>
                    <a:pt x="7905" y="8468"/>
                    <a:pt x="7905" y="4334"/>
                    <a:pt x="5436" y="1855"/>
                  </a:cubicBezTo>
                  <a:cubicBezTo>
                    <a:pt x="4220" y="663"/>
                    <a:pt x="2591" y="0"/>
                    <a:pt x="91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89"/>
            <p:cNvSpPr/>
            <p:nvPr/>
          </p:nvSpPr>
          <p:spPr>
            <a:xfrm>
              <a:off x="5074158" y="1993647"/>
              <a:ext cx="12342" cy="39364"/>
            </a:xfrm>
            <a:custGeom>
              <a:avLst/>
              <a:gdLst/>
              <a:ahLst/>
              <a:cxnLst/>
              <a:rect l="l" t="t" r="r" b="b"/>
              <a:pathLst>
                <a:path w="470" h="1499" extrusionOk="0">
                  <a:moveTo>
                    <a:pt x="235" y="1"/>
                  </a:moveTo>
                  <a:cubicBezTo>
                    <a:pt x="118" y="1"/>
                    <a:pt x="1" y="82"/>
                    <a:pt x="15" y="245"/>
                  </a:cubicBezTo>
                  <a:lnTo>
                    <a:pt x="15" y="1278"/>
                  </a:lnTo>
                  <a:cubicBezTo>
                    <a:pt x="15" y="1403"/>
                    <a:pt x="111" y="1499"/>
                    <a:pt x="235" y="1499"/>
                  </a:cubicBezTo>
                  <a:cubicBezTo>
                    <a:pt x="360" y="1499"/>
                    <a:pt x="456" y="1403"/>
                    <a:pt x="456" y="1278"/>
                  </a:cubicBezTo>
                  <a:lnTo>
                    <a:pt x="456" y="245"/>
                  </a:lnTo>
                  <a:cubicBezTo>
                    <a:pt x="470" y="82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89"/>
            <p:cNvSpPr/>
            <p:nvPr/>
          </p:nvSpPr>
          <p:spPr>
            <a:xfrm>
              <a:off x="5074158" y="2286866"/>
              <a:ext cx="12342" cy="39416"/>
            </a:xfrm>
            <a:custGeom>
              <a:avLst/>
              <a:gdLst/>
              <a:ahLst/>
              <a:cxnLst/>
              <a:rect l="l" t="t" r="r" b="b"/>
              <a:pathLst>
                <a:path w="470" h="1501" extrusionOk="0">
                  <a:moveTo>
                    <a:pt x="235" y="1"/>
                  </a:moveTo>
                  <a:cubicBezTo>
                    <a:pt x="118" y="1"/>
                    <a:pt x="1" y="80"/>
                    <a:pt x="15" y="238"/>
                  </a:cubicBezTo>
                  <a:lnTo>
                    <a:pt x="15" y="1271"/>
                  </a:lnTo>
                  <a:cubicBezTo>
                    <a:pt x="15" y="1396"/>
                    <a:pt x="111" y="1501"/>
                    <a:pt x="235" y="1501"/>
                  </a:cubicBezTo>
                  <a:cubicBezTo>
                    <a:pt x="360" y="1491"/>
                    <a:pt x="456" y="1396"/>
                    <a:pt x="456" y="1271"/>
                  </a:cubicBezTo>
                  <a:lnTo>
                    <a:pt x="456" y="238"/>
                  </a:lnTo>
                  <a:cubicBezTo>
                    <a:pt x="470" y="80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89"/>
            <p:cNvSpPr/>
            <p:nvPr/>
          </p:nvSpPr>
          <p:spPr>
            <a:xfrm>
              <a:off x="5205984" y="2153597"/>
              <a:ext cx="42515" cy="11633"/>
            </a:xfrm>
            <a:custGeom>
              <a:avLst/>
              <a:gdLst/>
              <a:ahLst/>
              <a:cxnLst/>
              <a:rect l="l" t="t" r="r" b="b"/>
              <a:pathLst>
                <a:path w="1619" h="443" extrusionOk="0">
                  <a:moveTo>
                    <a:pt x="1338" y="0"/>
                  </a:moveTo>
                  <a:cubicBezTo>
                    <a:pt x="1329" y="0"/>
                    <a:pt x="1321" y="0"/>
                    <a:pt x="1312" y="1"/>
                  </a:cubicBezTo>
                  <a:lnTo>
                    <a:pt x="278" y="1"/>
                  </a:lnTo>
                  <a:cubicBezTo>
                    <a:pt x="1" y="20"/>
                    <a:pt x="1" y="422"/>
                    <a:pt x="278" y="441"/>
                  </a:cubicBezTo>
                  <a:lnTo>
                    <a:pt x="1312" y="441"/>
                  </a:lnTo>
                  <a:cubicBezTo>
                    <a:pt x="1321" y="442"/>
                    <a:pt x="1329" y="443"/>
                    <a:pt x="1338" y="443"/>
                  </a:cubicBezTo>
                  <a:cubicBezTo>
                    <a:pt x="1619" y="443"/>
                    <a:pt x="1619" y="0"/>
                    <a:pt x="1338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89"/>
            <p:cNvSpPr/>
            <p:nvPr/>
          </p:nvSpPr>
          <p:spPr>
            <a:xfrm>
              <a:off x="4912948" y="2153623"/>
              <a:ext cx="41753" cy="11581"/>
            </a:xfrm>
            <a:custGeom>
              <a:avLst/>
              <a:gdLst/>
              <a:ahLst/>
              <a:cxnLst/>
              <a:rect l="l" t="t" r="r" b="b"/>
              <a:pathLst>
                <a:path w="1590" h="441" extrusionOk="0">
                  <a:moveTo>
                    <a:pt x="278" y="0"/>
                  </a:moveTo>
                  <a:cubicBezTo>
                    <a:pt x="1" y="19"/>
                    <a:pt x="1" y="421"/>
                    <a:pt x="278" y="440"/>
                  </a:cubicBezTo>
                  <a:lnTo>
                    <a:pt x="1312" y="440"/>
                  </a:lnTo>
                  <a:cubicBezTo>
                    <a:pt x="1589" y="421"/>
                    <a:pt x="1589" y="19"/>
                    <a:pt x="1312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89"/>
            <p:cNvSpPr/>
            <p:nvPr/>
          </p:nvSpPr>
          <p:spPr>
            <a:xfrm>
              <a:off x="5002101" y="2140808"/>
              <a:ext cx="97608" cy="96400"/>
            </a:xfrm>
            <a:custGeom>
              <a:avLst/>
              <a:gdLst/>
              <a:ahLst/>
              <a:cxnLst/>
              <a:rect l="l" t="t" r="r" b="b"/>
              <a:pathLst>
                <a:path w="3717" h="3671" extrusionOk="0">
                  <a:moveTo>
                    <a:pt x="2243" y="0"/>
                  </a:moveTo>
                  <a:lnTo>
                    <a:pt x="70" y="3436"/>
                  </a:lnTo>
                  <a:cubicBezTo>
                    <a:pt x="1" y="3544"/>
                    <a:pt x="93" y="3670"/>
                    <a:pt x="201" y="3670"/>
                  </a:cubicBezTo>
                  <a:cubicBezTo>
                    <a:pt x="228" y="3670"/>
                    <a:pt x="255" y="3663"/>
                    <a:pt x="281" y="3646"/>
                  </a:cubicBezTo>
                  <a:lnTo>
                    <a:pt x="3716" y="1474"/>
                  </a:lnTo>
                  <a:lnTo>
                    <a:pt x="224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89"/>
            <p:cNvSpPr/>
            <p:nvPr/>
          </p:nvSpPr>
          <p:spPr>
            <a:xfrm>
              <a:off x="5002101" y="2165177"/>
              <a:ext cx="97608" cy="72031"/>
            </a:xfrm>
            <a:custGeom>
              <a:avLst/>
              <a:gdLst/>
              <a:ahLst/>
              <a:cxnLst/>
              <a:rect l="l" t="t" r="r" b="b"/>
              <a:pathLst>
                <a:path w="3717" h="2743" extrusionOk="0">
                  <a:moveTo>
                    <a:pt x="3171" y="0"/>
                  </a:moveTo>
                  <a:lnTo>
                    <a:pt x="654" y="1580"/>
                  </a:lnTo>
                  <a:lnTo>
                    <a:pt x="70" y="2508"/>
                  </a:lnTo>
                  <a:cubicBezTo>
                    <a:pt x="1" y="2616"/>
                    <a:pt x="93" y="2742"/>
                    <a:pt x="201" y="2742"/>
                  </a:cubicBezTo>
                  <a:cubicBezTo>
                    <a:pt x="228" y="2742"/>
                    <a:pt x="255" y="2735"/>
                    <a:pt x="281" y="2718"/>
                  </a:cubicBezTo>
                  <a:lnTo>
                    <a:pt x="3716" y="546"/>
                  </a:lnTo>
                  <a:lnTo>
                    <a:pt x="317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89"/>
            <p:cNvSpPr/>
            <p:nvPr/>
          </p:nvSpPr>
          <p:spPr>
            <a:xfrm>
              <a:off x="5061238" y="2082984"/>
              <a:ext cx="97503" cy="96532"/>
            </a:xfrm>
            <a:custGeom>
              <a:avLst/>
              <a:gdLst/>
              <a:ahLst/>
              <a:cxnLst/>
              <a:rect l="l" t="t" r="r" b="b"/>
              <a:pathLst>
                <a:path w="3713" h="3676" extrusionOk="0">
                  <a:moveTo>
                    <a:pt x="3521" y="1"/>
                  </a:moveTo>
                  <a:cubicBezTo>
                    <a:pt x="3493" y="1"/>
                    <a:pt x="3464" y="10"/>
                    <a:pt x="3436" y="30"/>
                  </a:cubicBezTo>
                  <a:lnTo>
                    <a:pt x="0" y="2202"/>
                  </a:lnTo>
                  <a:lnTo>
                    <a:pt x="1474" y="3676"/>
                  </a:lnTo>
                  <a:lnTo>
                    <a:pt x="3637" y="231"/>
                  </a:lnTo>
                  <a:cubicBezTo>
                    <a:pt x="3712" y="125"/>
                    <a:pt x="3627" y="1"/>
                    <a:pt x="3521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89"/>
            <p:cNvSpPr/>
            <p:nvPr/>
          </p:nvSpPr>
          <p:spPr>
            <a:xfrm>
              <a:off x="5085345" y="2083089"/>
              <a:ext cx="73213" cy="96190"/>
            </a:xfrm>
            <a:custGeom>
              <a:avLst/>
              <a:gdLst/>
              <a:ahLst/>
              <a:cxnLst/>
              <a:rect l="l" t="t" r="r" b="b"/>
              <a:pathLst>
                <a:path w="2788" h="3663" extrusionOk="0">
                  <a:moveTo>
                    <a:pt x="2599" y="1"/>
                  </a:moveTo>
                  <a:cubicBezTo>
                    <a:pt x="2573" y="1"/>
                    <a:pt x="2545" y="8"/>
                    <a:pt x="2518" y="26"/>
                  </a:cubicBezTo>
                  <a:lnTo>
                    <a:pt x="1590" y="609"/>
                  </a:lnTo>
                  <a:lnTo>
                    <a:pt x="1" y="3117"/>
                  </a:lnTo>
                  <a:lnTo>
                    <a:pt x="546" y="3662"/>
                  </a:lnTo>
                  <a:lnTo>
                    <a:pt x="2719" y="227"/>
                  </a:lnTo>
                  <a:cubicBezTo>
                    <a:pt x="2788" y="120"/>
                    <a:pt x="2704" y="1"/>
                    <a:pt x="2599" y="1"/>
                  </a:cubicBezTo>
                  <a:close/>
                </a:path>
              </a:pathLst>
            </a:custGeom>
            <a:solidFill>
              <a:srgbClr val="BF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Feline tastes</a:t>
            </a:r>
            <a:endParaRPr/>
          </a:p>
        </p:txBody>
      </p:sp>
      <p:sp>
        <p:nvSpPr>
          <p:cNvPr id="2656" name="Google Shape;2656;p46"/>
          <p:cNvSpPr txBox="1">
            <a:spLocks noGrp="1"/>
          </p:cNvSpPr>
          <p:nvPr>
            <p:ph type="subTitle" idx="2"/>
          </p:nvPr>
        </p:nvSpPr>
        <p:spPr>
          <a:xfrm>
            <a:off x="5253738" y="2729875"/>
            <a:ext cx="25929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2657" name="Google Shape;2657;p46"/>
          <p:cNvSpPr txBox="1">
            <a:spLocks noGrp="1"/>
          </p:cNvSpPr>
          <p:nvPr>
            <p:ph type="subTitle" idx="1"/>
          </p:nvPr>
        </p:nvSpPr>
        <p:spPr>
          <a:xfrm>
            <a:off x="1297363" y="2730000"/>
            <a:ext cx="2592900" cy="5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686" name="Google Shape;2686;p46"/>
          <p:cNvSpPr txBox="1">
            <a:spLocks noGrp="1"/>
          </p:cNvSpPr>
          <p:nvPr>
            <p:ph type="subTitle" idx="3"/>
          </p:nvPr>
        </p:nvSpPr>
        <p:spPr>
          <a:xfrm>
            <a:off x="1297375" y="3242625"/>
            <a:ext cx="25929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place, not hot. It’s full of iron oxide dust</a:t>
            </a:r>
            <a:endParaRPr/>
          </a:p>
        </p:txBody>
      </p:sp>
      <p:sp>
        <p:nvSpPr>
          <p:cNvPr id="2687" name="Google Shape;2687;p46"/>
          <p:cNvSpPr txBox="1">
            <a:spLocks noGrp="1"/>
          </p:cNvSpPr>
          <p:nvPr>
            <p:ph type="subTitle" idx="4"/>
          </p:nvPr>
        </p:nvSpPr>
        <p:spPr>
          <a:xfrm>
            <a:off x="5253750" y="3242625"/>
            <a:ext cx="25929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</a:t>
            </a:r>
            <a:endParaRPr/>
          </a:p>
        </p:txBody>
      </p:sp>
      <p:grpSp>
        <p:nvGrpSpPr>
          <p:cNvPr id="6" name="Grupo 5"/>
          <p:cNvGrpSpPr/>
          <p:nvPr/>
        </p:nvGrpSpPr>
        <p:grpSpPr>
          <a:xfrm>
            <a:off x="1920875" y="1392238"/>
            <a:ext cx="1654175" cy="1204912"/>
            <a:chOff x="1920875" y="1392238"/>
            <a:chExt cx="1654175" cy="1204912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2533650" y="1392238"/>
              <a:ext cx="1041400" cy="1185863"/>
            </a:xfrm>
            <a:custGeom>
              <a:avLst/>
              <a:gdLst>
                <a:gd name="T0" fmla="*/ 216 w 374"/>
                <a:gd name="T1" fmla="*/ 209 h 425"/>
                <a:gd name="T2" fmla="*/ 290 w 374"/>
                <a:gd name="T3" fmla="*/ 298 h 425"/>
                <a:gd name="T4" fmla="*/ 313 w 374"/>
                <a:gd name="T5" fmla="*/ 263 h 425"/>
                <a:gd name="T6" fmla="*/ 356 w 374"/>
                <a:gd name="T7" fmla="*/ 217 h 425"/>
                <a:gd name="T8" fmla="*/ 374 w 374"/>
                <a:gd name="T9" fmla="*/ 224 h 425"/>
                <a:gd name="T10" fmla="*/ 361 w 374"/>
                <a:gd name="T11" fmla="*/ 236 h 425"/>
                <a:gd name="T12" fmla="*/ 334 w 374"/>
                <a:gd name="T13" fmla="*/ 269 h 425"/>
                <a:gd name="T14" fmla="*/ 299 w 374"/>
                <a:gd name="T15" fmla="*/ 318 h 425"/>
                <a:gd name="T16" fmla="*/ 289 w 374"/>
                <a:gd name="T17" fmla="*/ 326 h 425"/>
                <a:gd name="T18" fmla="*/ 211 w 374"/>
                <a:gd name="T19" fmla="*/ 421 h 425"/>
                <a:gd name="T20" fmla="*/ 190 w 374"/>
                <a:gd name="T21" fmla="*/ 424 h 425"/>
                <a:gd name="T22" fmla="*/ 189 w 374"/>
                <a:gd name="T23" fmla="*/ 402 h 425"/>
                <a:gd name="T24" fmla="*/ 209 w 374"/>
                <a:gd name="T25" fmla="*/ 379 h 425"/>
                <a:gd name="T26" fmla="*/ 206 w 374"/>
                <a:gd name="T27" fmla="*/ 373 h 425"/>
                <a:gd name="T28" fmla="*/ 183 w 374"/>
                <a:gd name="T29" fmla="*/ 381 h 425"/>
                <a:gd name="T30" fmla="*/ 173 w 374"/>
                <a:gd name="T31" fmla="*/ 391 h 425"/>
                <a:gd name="T32" fmla="*/ 154 w 374"/>
                <a:gd name="T33" fmla="*/ 390 h 425"/>
                <a:gd name="T34" fmla="*/ 152 w 374"/>
                <a:gd name="T35" fmla="*/ 371 h 425"/>
                <a:gd name="T36" fmla="*/ 168 w 374"/>
                <a:gd name="T37" fmla="*/ 352 h 425"/>
                <a:gd name="T38" fmla="*/ 77 w 374"/>
                <a:gd name="T39" fmla="*/ 269 h 425"/>
                <a:gd name="T40" fmla="*/ 22 w 374"/>
                <a:gd name="T41" fmla="*/ 251 h 425"/>
                <a:gd name="T42" fmla="*/ 4 w 374"/>
                <a:gd name="T43" fmla="*/ 230 h 425"/>
                <a:gd name="T44" fmla="*/ 31 w 374"/>
                <a:gd name="T45" fmla="*/ 222 h 425"/>
                <a:gd name="T46" fmla="*/ 63 w 374"/>
                <a:gd name="T47" fmla="*/ 231 h 425"/>
                <a:gd name="T48" fmla="*/ 54 w 374"/>
                <a:gd name="T49" fmla="*/ 209 h 425"/>
                <a:gd name="T50" fmla="*/ 29 w 374"/>
                <a:gd name="T51" fmla="*/ 202 h 425"/>
                <a:gd name="T52" fmla="*/ 18 w 374"/>
                <a:gd name="T53" fmla="*/ 182 h 425"/>
                <a:gd name="T54" fmla="*/ 37 w 374"/>
                <a:gd name="T55" fmla="*/ 174 h 425"/>
                <a:gd name="T56" fmla="*/ 76 w 374"/>
                <a:gd name="T57" fmla="*/ 184 h 425"/>
                <a:gd name="T58" fmla="*/ 61 w 374"/>
                <a:gd name="T59" fmla="*/ 138 h 425"/>
                <a:gd name="T60" fmla="*/ 74 w 374"/>
                <a:gd name="T61" fmla="*/ 65 h 425"/>
                <a:gd name="T62" fmla="*/ 98 w 374"/>
                <a:gd name="T63" fmla="*/ 18 h 425"/>
                <a:gd name="T64" fmla="*/ 130 w 374"/>
                <a:gd name="T65" fmla="*/ 7 h 425"/>
                <a:gd name="T66" fmla="*/ 170 w 374"/>
                <a:gd name="T67" fmla="*/ 19 h 425"/>
                <a:gd name="T68" fmla="*/ 203 w 374"/>
                <a:gd name="T69" fmla="*/ 27 h 425"/>
                <a:gd name="T70" fmla="*/ 251 w 374"/>
                <a:gd name="T71" fmla="*/ 40 h 425"/>
                <a:gd name="T72" fmla="*/ 268 w 374"/>
                <a:gd name="T73" fmla="*/ 59 h 425"/>
                <a:gd name="T74" fmla="*/ 263 w 374"/>
                <a:gd name="T75" fmla="*/ 130 h 425"/>
                <a:gd name="T76" fmla="*/ 216 w 374"/>
                <a:gd name="T77" fmla="*/ 209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4" h="425">
                  <a:moveTo>
                    <a:pt x="216" y="209"/>
                  </a:moveTo>
                  <a:cubicBezTo>
                    <a:pt x="240" y="240"/>
                    <a:pt x="280" y="256"/>
                    <a:pt x="290" y="298"/>
                  </a:cubicBezTo>
                  <a:cubicBezTo>
                    <a:pt x="308" y="292"/>
                    <a:pt x="312" y="279"/>
                    <a:pt x="313" y="263"/>
                  </a:cubicBezTo>
                  <a:cubicBezTo>
                    <a:pt x="316" y="238"/>
                    <a:pt x="332" y="221"/>
                    <a:pt x="356" y="217"/>
                  </a:cubicBezTo>
                  <a:cubicBezTo>
                    <a:pt x="362" y="217"/>
                    <a:pt x="368" y="221"/>
                    <a:pt x="374" y="224"/>
                  </a:cubicBezTo>
                  <a:cubicBezTo>
                    <a:pt x="370" y="228"/>
                    <a:pt x="366" y="235"/>
                    <a:pt x="361" y="236"/>
                  </a:cubicBezTo>
                  <a:cubicBezTo>
                    <a:pt x="345" y="242"/>
                    <a:pt x="335" y="251"/>
                    <a:pt x="334" y="269"/>
                  </a:cubicBezTo>
                  <a:cubicBezTo>
                    <a:pt x="332" y="292"/>
                    <a:pt x="322" y="309"/>
                    <a:pt x="299" y="318"/>
                  </a:cubicBezTo>
                  <a:cubicBezTo>
                    <a:pt x="295" y="320"/>
                    <a:pt x="290" y="323"/>
                    <a:pt x="289" y="326"/>
                  </a:cubicBezTo>
                  <a:cubicBezTo>
                    <a:pt x="273" y="366"/>
                    <a:pt x="238" y="390"/>
                    <a:pt x="211" y="421"/>
                  </a:cubicBezTo>
                  <a:cubicBezTo>
                    <a:pt x="207" y="425"/>
                    <a:pt x="197" y="423"/>
                    <a:pt x="190" y="424"/>
                  </a:cubicBezTo>
                  <a:cubicBezTo>
                    <a:pt x="190" y="417"/>
                    <a:pt x="187" y="408"/>
                    <a:pt x="189" y="402"/>
                  </a:cubicBezTo>
                  <a:cubicBezTo>
                    <a:pt x="193" y="393"/>
                    <a:pt x="202" y="387"/>
                    <a:pt x="209" y="379"/>
                  </a:cubicBezTo>
                  <a:cubicBezTo>
                    <a:pt x="208" y="377"/>
                    <a:pt x="207" y="375"/>
                    <a:pt x="206" y="373"/>
                  </a:cubicBezTo>
                  <a:cubicBezTo>
                    <a:pt x="198" y="376"/>
                    <a:pt x="191" y="378"/>
                    <a:pt x="183" y="381"/>
                  </a:cubicBezTo>
                  <a:cubicBezTo>
                    <a:pt x="180" y="383"/>
                    <a:pt x="177" y="390"/>
                    <a:pt x="173" y="391"/>
                  </a:cubicBezTo>
                  <a:cubicBezTo>
                    <a:pt x="167" y="392"/>
                    <a:pt x="157" y="393"/>
                    <a:pt x="154" y="390"/>
                  </a:cubicBezTo>
                  <a:cubicBezTo>
                    <a:pt x="150" y="386"/>
                    <a:pt x="150" y="376"/>
                    <a:pt x="152" y="371"/>
                  </a:cubicBezTo>
                  <a:cubicBezTo>
                    <a:pt x="154" y="364"/>
                    <a:pt x="161" y="359"/>
                    <a:pt x="168" y="352"/>
                  </a:cubicBezTo>
                  <a:cubicBezTo>
                    <a:pt x="137" y="324"/>
                    <a:pt x="109" y="294"/>
                    <a:pt x="77" y="269"/>
                  </a:cubicBezTo>
                  <a:cubicBezTo>
                    <a:pt x="62" y="258"/>
                    <a:pt x="40" y="257"/>
                    <a:pt x="22" y="251"/>
                  </a:cubicBezTo>
                  <a:cubicBezTo>
                    <a:pt x="12" y="248"/>
                    <a:pt x="0" y="244"/>
                    <a:pt x="4" y="230"/>
                  </a:cubicBezTo>
                  <a:cubicBezTo>
                    <a:pt x="8" y="215"/>
                    <a:pt x="20" y="218"/>
                    <a:pt x="31" y="222"/>
                  </a:cubicBezTo>
                  <a:cubicBezTo>
                    <a:pt x="41" y="225"/>
                    <a:pt x="52" y="228"/>
                    <a:pt x="63" y="231"/>
                  </a:cubicBezTo>
                  <a:cubicBezTo>
                    <a:pt x="69" y="219"/>
                    <a:pt x="66" y="212"/>
                    <a:pt x="54" y="209"/>
                  </a:cubicBezTo>
                  <a:cubicBezTo>
                    <a:pt x="45" y="207"/>
                    <a:pt x="36" y="207"/>
                    <a:pt x="29" y="202"/>
                  </a:cubicBezTo>
                  <a:cubicBezTo>
                    <a:pt x="24" y="198"/>
                    <a:pt x="22" y="189"/>
                    <a:pt x="18" y="182"/>
                  </a:cubicBezTo>
                  <a:cubicBezTo>
                    <a:pt x="25" y="179"/>
                    <a:pt x="31" y="173"/>
                    <a:pt x="37" y="174"/>
                  </a:cubicBezTo>
                  <a:cubicBezTo>
                    <a:pt x="50" y="175"/>
                    <a:pt x="63" y="180"/>
                    <a:pt x="76" y="184"/>
                  </a:cubicBezTo>
                  <a:cubicBezTo>
                    <a:pt x="71" y="168"/>
                    <a:pt x="64" y="153"/>
                    <a:pt x="61" y="138"/>
                  </a:cubicBezTo>
                  <a:cubicBezTo>
                    <a:pt x="54" y="112"/>
                    <a:pt x="62" y="88"/>
                    <a:pt x="74" y="65"/>
                  </a:cubicBezTo>
                  <a:cubicBezTo>
                    <a:pt x="83" y="50"/>
                    <a:pt x="92" y="34"/>
                    <a:pt x="98" y="18"/>
                  </a:cubicBezTo>
                  <a:cubicBezTo>
                    <a:pt x="105" y="2"/>
                    <a:pt x="114" y="0"/>
                    <a:pt x="130" y="7"/>
                  </a:cubicBezTo>
                  <a:cubicBezTo>
                    <a:pt x="142" y="13"/>
                    <a:pt x="156" y="15"/>
                    <a:pt x="170" y="19"/>
                  </a:cubicBezTo>
                  <a:cubicBezTo>
                    <a:pt x="181" y="22"/>
                    <a:pt x="193" y="22"/>
                    <a:pt x="203" y="27"/>
                  </a:cubicBezTo>
                  <a:cubicBezTo>
                    <a:pt x="218" y="35"/>
                    <a:pt x="233" y="43"/>
                    <a:pt x="251" y="40"/>
                  </a:cubicBezTo>
                  <a:cubicBezTo>
                    <a:pt x="263" y="39"/>
                    <a:pt x="269" y="47"/>
                    <a:pt x="268" y="59"/>
                  </a:cubicBezTo>
                  <a:cubicBezTo>
                    <a:pt x="266" y="83"/>
                    <a:pt x="265" y="107"/>
                    <a:pt x="263" y="130"/>
                  </a:cubicBezTo>
                  <a:cubicBezTo>
                    <a:pt x="261" y="164"/>
                    <a:pt x="244" y="189"/>
                    <a:pt x="216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1920875" y="1536700"/>
              <a:ext cx="603250" cy="1060450"/>
            </a:xfrm>
            <a:custGeom>
              <a:avLst/>
              <a:gdLst>
                <a:gd name="T0" fmla="*/ 32 w 217"/>
                <a:gd name="T1" fmla="*/ 350 h 380"/>
                <a:gd name="T2" fmla="*/ 32 w 217"/>
                <a:gd name="T3" fmla="*/ 326 h 380"/>
                <a:gd name="T4" fmla="*/ 32 w 217"/>
                <a:gd name="T5" fmla="*/ 28 h 380"/>
                <a:gd name="T6" fmla="*/ 59 w 217"/>
                <a:gd name="T7" fmla="*/ 0 h 380"/>
                <a:gd name="T8" fmla="*/ 157 w 217"/>
                <a:gd name="T9" fmla="*/ 0 h 380"/>
                <a:gd name="T10" fmla="*/ 186 w 217"/>
                <a:gd name="T11" fmla="*/ 28 h 380"/>
                <a:gd name="T12" fmla="*/ 186 w 217"/>
                <a:gd name="T13" fmla="*/ 326 h 380"/>
                <a:gd name="T14" fmla="*/ 186 w 217"/>
                <a:gd name="T15" fmla="*/ 350 h 380"/>
                <a:gd name="T16" fmla="*/ 204 w 217"/>
                <a:gd name="T17" fmla="*/ 352 h 380"/>
                <a:gd name="T18" fmla="*/ 217 w 217"/>
                <a:gd name="T19" fmla="*/ 366 h 380"/>
                <a:gd name="T20" fmla="*/ 204 w 217"/>
                <a:gd name="T21" fmla="*/ 379 h 380"/>
                <a:gd name="T22" fmla="*/ 196 w 217"/>
                <a:gd name="T23" fmla="*/ 379 h 380"/>
                <a:gd name="T24" fmla="*/ 20 w 217"/>
                <a:gd name="T25" fmla="*/ 379 h 380"/>
                <a:gd name="T26" fmla="*/ 0 w 217"/>
                <a:gd name="T27" fmla="*/ 366 h 380"/>
                <a:gd name="T28" fmla="*/ 20 w 217"/>
                <a:gd name="T29" fmla="*/ 351 h 380"/>
                <a:gd name="T30" fmla="*/ 32 w 217"/>
                <a:gd name="T31" fmla="*/ 350 h 380"/>
                <a:gd name="T32" fmla="*/ 73 w 217"/>
                <a:gd name="T33" fmla="*/ 185 h 380"/>
                <a:gd name="T34" fmla="*/ 76 w 217"/>
                <a:gd name="T35" fmla="*/ 184 h 380"/>
                <a:gd name="T36" fmla="*/ 78 w 217"/>
                <a:gd name="T37" fmla="*/ 173 h 380"/>
                <a:gd name="T38" fmla="*/ 84 w 217"/>
                <a:gd name="T39" fmla="*/ 183 h 380"/>
                <a:gd name="T40" fmla="*/ 88 w 217"/>
                <a:gd name="T41" fmla="*/ 169 h 380"/>
                <a:gd name="T42" fmla="*/ 95 w 217"/>
                <a:gd name="T43" fmla="*/ 189 h 380"/>
                <a:gd name="T44" fmla="*/ 83 w 217"/>
                <a:gd name="T45" fmla="*/ 74 h 380"/>
                <a:gd name="T46" fmla="*/ 77 w 217"/>
                <a:gd name="T47" fmla="*/ 77 h 380"/>
                <a:gd name="T48" fmla="*/ 70 w 217"/>
                <a:gd name="T49" fmla="*/ 75 h 380"/>
                <a:gd name="T50" fmla="*/ 74 w 217"/>
                <a:gd name="T51" fmla="*/ 103 h 380"/>
                <a:gd name="T52" fmla="*/ 71 w 217"/>
                <a:gd name="T53" fmla="*/ 103 h 380"/>
                <a:gd name="T54" fmla="*/ 62 w 217"/>
                <a:gd name="T55" fmla="*/ 70 h 380"/>
                <a:gd name="T56" fmla="*/ 60 w 217"/>
                <a:gd name="T57" fmla="*/ 71 h 380"/>
                <a:gd name="T58" fmla="*/ 62 w 217"/>
                <a:gd name="T59" fmla="*/ 95 h 380"/>
                <a:gd name="T60" fmla="*/ 56 w 217"/>
                <a:gd name="T61" fmla="*/ 85 h 380"/>
                <a:gd name="T62" fmla="*/ 52 w 217"/>
                <a:gd name="T63" fmla="*/ 86 h 380"/>
                <a:gd name="T64" fmla="*/ 73 w 217"/>
                <a:gd name="T65" fmla="*/ 185 h 380"/>
                <a:gd name="T66" fmla="*/ 134 w 217"/>
                <a:gd name="T67" fmla="*/ 177 h 380"/>
                <a:gd name="T68" fmla="*/ 115 w 217"/>
                <a:gd name="T69" fmla="*/ 257 h 380"/>
                <a:gd name="T70" fmla="*/ 118 w 217"/>
                <a:gd name="T71" fmla="*/ 258 h 380"/>
                <a:gd name="T72" fmla="*/ 127 w 217"/>
                <a:gd name="T73" fmla="*/ 241 h 380"/>
                <a:gd name="T74" fmla="*/ 123 w 217"/>
                <a:gd name="T75" fmla="*/ 269 h 380"/>
                <a:gd name="T76" fmla="*/ 133 w 217"/>
                <a:gd name="T77" fmla="*/ 249 h 380"/>
                <a:gd name="T78" fmla="*/ 134 w 217"/>
                <a:gd name="T79" fmla="*/ 257 h 380"/>
                <a:gd name="T80" fmla="*/ 147 w 217"/>
                <a:gd name="T81" fmla="*/ 261 h 380"/>
                <a:gd name="T82" fmla="*/ 161 w 217"/>
                <a:gd name="T83" fmla="*/ 194 h 380"/>
                <a:gd name="T84" fmla="*/ 148 w 217"/>
                <a:gd name="T85" fmla="*/ 169 h 380"/>
                <a:gd name="T86" fmla="*/ 140 w 217"/>
                <a:gd name="T87" fmla="*/ 189 h 380"/>
                <a:gd name="T88" fmla="*/ 134 w 217"/>
                <a:gd name="T89" fmla="*/ 17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7" h="380">
                  <a:moveTo>
                    <a:pt x="32" y="350"/>
                  </a:moveTo>
                  <a:cubicBezTo>
                    <a:pt x="32" y="341"/>
                    <a:pt x="32" y="333"/>
                    <a:pt x="32" y="326"/>
                  </a:cubicBezTo>
                  <a:cubicBezTo>
                    <a:pt x="32" y="226"/>
                    <a:pt x="32" y="127"/>
                    <a:pt x="32" y="28"/>
                  </a:cubicBezTo>
                  <a:cubicBezTo>
                    <a:pt x="32" y="2"/>
                    <a:pt x="34" y="0"/>
                    <a:pt x="59" y="0"/>
                  </a:cubicBezTo>
                  <a:cubicBezTo>
                    <a:pt x="92" y="0"/>
                    <a:pt x="124" y="0"/>
                    <a:pt x="157" y="0"/>
                  </a:cubicBezTo>
                  <a:cubicBezTo>
                    <a:pt x="183" y="0"/>
                    <a:pt x="186" y="2"/>
                    <a:pt x="186" y="28"/>
                  </a:cubicBezTo>
                  <a:cubicBezTo>
                    <a:pt x="186" y="128"/>
                    <a:pt x="186" y="227"/>
                    <a:pt x="186" y="326"/>
                  </a:cubicBezTo>
                  <a:cubicBezTo>
                    <a:pt x="186" y="333"/>
                    <a:pt x="186" y="341"/>
                    <a:pt x="186" y="350"/>
                  </a:cubicBezTo>
                  <a:cubicBezTo>
                    <a:pt x="193" y="350"/>
                    <a:pt x="199" y="349"/>
                    <a:pt x="204" y="352"/>
                  </a:cubicBezTo>
                  <a:cubicBezTo>
                    <a:pt x="209" y="355"/>
                    <a:pt x="216" y="361"/>
                    <a:pt x="217" y="366"/>
                  </a:cubicBezTo>
                  <a:cubicBezTo>
                    <a:pt x="217" y="370"/>
                    <a:pt x="209" y="375"/>
                    <a:pt x="204" y="379"/>
                  </a:cubicBezTo>
                  <a:cubicBezTo>
                    <a:pt x="203" y="380"/>
                    <a:pt x="199" y="379"/>
                    <a:pt x="196" y="379"/>
                  </a:cubicBezTo>
                  <a:cubicBezTo>
                    <a:pt x="138" y="379"/>
                    <a:pt x="79" y="380"/>
                    <a:pt x="20" y="379"/>
                  </a:cubicBezTo>
                  <a:cubicBezTo>
                    <a:pt x="14" y="379"/>
                    <a:pt x="7" y="370"/>
                    <a:pt x="0" y="366"/>
                  </a:cubicBezTo>
                  <a:cubicBezTo>
                    <a:pt x="7" y="361"/>
                    <a:pt x="13" y="356"/>
                    <a:pt x="20" y="351"/>
                  </a:cubicBezTo>
                  <a:cubicBezTo>
                    <a:pt x="22" y="350"/>
                    <a:pt x="25" y="351"/>
                    <a:pt x="32" y="350"/>
                  </a:cubicBezTo>
                  <a:close/>
                  <a:moveTo>
                    <a:pt x="73" y="185"/>
                  </a:moveTo>
                  <a:cubicBezTo>
                    <a:pt x="74" y="185"/>
                    <a:pt x="75" y="184"/>
                    <a:pt x="76" y="184"/>
                  </a:cubicBezTo>
                  <a:cubicBezTo>
                    <a:pt x="77" y="181"/>
                    <a:pt x="77" y="178"/>
                    <a:pt x="78" y="173"/>
                  </a:cubicBezTo>
                  <a:cubicBezTo>
                    <a:pt x="81" y="178"/>
                    <a:pt x="83" y="180"/>
                    <a:pt x="84" y="183"/>
                  </a:cubicBezTo>
                  <a:cubicBezTo>
                    <a:pt x="85" y="178"/>
                    <a:pt x="86" y="174"/>
                    <a:pt x="88" y="169"/>
                  </a:cubicBezTo>
                  <a:cubicBezTo>
                    <a:pt x="91" y="177"/>
                    <a:pt x="93" y="183"/>
                    <a:pt x="95" y="189"/>
                  </a:cubicBezTo>
                  <a:cubicBezTo>
                    <a:pt x="106" y="148"/>
                    <a:pt x="88" y="112"/>
                    <a:pt x="83" y="74"/>
                  </a:cubicBezTo>
                  <a:cubicBezTo>
                    <a:pt x="81" y="75"/>
                    <a:pt x="79" y="76"/>
                    <a:pt x="77" y="77"/>
                  </a:cubicBezTo>
                  <a:cubicBezTo>
                    <a:pt x="75" y="76"/>
                    <a:pt x="73" y="75"/>
                    <a:pt x="70" y="75"/>
                  </a:cubicBezTo>
                  <a:cubicBezTo>
                    <a:pt x="71" y="84"/>
                    <a:pt x="73" y="93"/>
                    <a:pt x="74" y="103"/>
                  </a:cubicBezTo>
                  <a:cubicBezTo>
                    <a:pt x="73" y="103"/>
                    <a:pt x="72" y="103"/>
                    <a:pt x="71" y="103"/>
                  </a:cubicBezTo>
                  <a:cubicBezTo>
                    <a:pt x="68" y="92"/>
                    <a:pt x="65" y="81"/>
                    <a:pt x="62" y="70"/>
                  </a:cubicBezTo>
                  <a:cubicBezTo>
                    <a:pt x="62" y="70"/>
                    <a:pt x="61" y="70"/>
                    <a:pt x="60" y="71"/>
                  </a:cubicBezTo>
                  <a:cubicBezTo>
                    <a:pt x="61" y="77"/>
                    <a:pt x="61" y="84"/>
                    <a:pt x="62" y="95"/>
                  </a:cubicBezTo>
                  <a:cubicBezTo>
                    <a:pt x="59" y="90"/>
                    <a:pt x="57" y="87"/>
                    <a:pt x="56" y="85"/>
                  </a:cubicBezTo>
                  <a:cubicBezTo>
                    <a:pt x="55" y="85"/>
                    <a:pt x="53" y="85"/>
                    <a:pt x="52" y="86"/>
                  </a:cubicBezTo>
                  <a:cubicBezTo>
                    <a:pt x="59" y="119"/>
                    <a:pt x="66" y="152"/>
                    <a:pt x="73" y="185"/>
                  </a:cubicBezTo>
                  <a:close/>
                  <a:moveTo>
                    <a:pt x="134" y="177"/>
                  </a:moveTo>
                  <a:cubicBezTo>
                    <a:pt x="127" y="206"/>
                    <a:pt x="121" y="231"/>
                    <a:pt x="115" y="257"/>
                  </a:cubicBezTo>
                  <a:cubicBezTo>
                    <a:pt x="116" y="257"/>
                    <a:pt x="117" y="257"/>
                    <a:pt x="118" y="258"/>
                  </a:cubicBezTo>
                  <a:cubicBezTo>
                    <a:pt x="120" y="254"/>
                    <a:pt x="122" y="250"/>
                    <a:pt x="127" y="241"/>
                  </a:cubicBezTo>
                  <a:cubicBezTo>
                    <a:pt x="125" y="252"/>
                    <a:pt x="125" y="259"/>
                    <a:pt x="123" y="269"/>
                  </a:cubicBezTo>
                  <a:cubicBezTo>
                    <a:pt x="127" y="261"/>
                    <a:pt x="130" y="256"/>
                    <a:pt x="133" y="249"/>
                  </a:cubicBezTo>
                  <a:cubicBezTo>
                    <a:pt x="134" y="255"/>
                    <a:pt x="135" y="259"/>
                    <a:pt x="134" y="257"/>
                  </a:cubicBezTo>
                  <a:cubicBezTo>
                    <a:pt x="140" y="259"/>
                    <a:pt x="143" y="260"/>
                    <a:pt x="147" y="261"/>
                  </a:cubicBezTo>
                  <a:cubicBezTo>
                    <a:pt x="152" y="239"/>
                    <a:pt x="158" y="217"/>
                    <a:pt x="161" y="194"/>
                  </a:cubicBezTo>
                  <a:cubicBezTo>
                    <a:pt x="162" y="188"/>
                    <a:pt x="154" y="180"/>
                    <a:pt x="148" y="169"/>
                  </a:cubicBezTo>
                  <a:cubicBezTo>
                    <a:pt x="144" y="179"/>
                    <a:pt x="142" y="184"/>
                    <a:pt x="140" y="189"/>
                  </a:cubicBezTo>
                  <a:cubicBezTo>
                    <a:pt x="138" y="186"/>
                    <a:pt x="137" y="183"/>
                    <a:pt x="134" y="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5723100" y="1373189"/>
            <a:ext cx="1654175" cy="1204912"/>
            <a:chOff x="1920875" y="1392238"/>
            <a:chExt cx="1654175" cy="1204912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2533650" y="1392238"/>
              <a:ext cx="1041400" cy="1185863"/>
            </a:xfrm>
            <a:custGeom>
              <a:avLst/>
              <a:gdLst>
                <a:gd name="T0" fmla="*/ 216 w 374"/>
                <a:gd name="T1" fmla="*/ 209 h 425"/>
                <a:gd name="T2" fmla="*/ 290 w 374"/>
                <a:gd name="T3" fmla="*/ 298 h 425"/>
                <a:gd name="T4" fmla="*/ 313 w 374"/>
                <a:gd name="T5" fmla="*/ 263 h 425"/>
                <a:gd name="T6" fmla="*/ 356 w 374"/>
                <a:gd name="T7" fmla="*/ 217 h 425"/>
                <a:gd name="T8" fmla="*/ 374 w 374"/>
                <a:gd name="T9" fmla="*/ 224 h 425"/>
                <a:gd name="T10" fmla="*/ 361 w 374"/>
                <a:gd name="T11" fmla="*/ 236 h 425"/>
                <a:gd name="T12" fmla="*/ 334 w 374"/>
                <a:gd name="T13" fmla="*/ 269 h 425"/>
                <a:gd name="T14" fmla="*/ 299 w 374"/>
                <a:gd name="T15" fmla="*/ 318 h 425"/>
                <a:gd name="T16" fmla="*/ 289 w 374"/>
                <a:gd name="T17" fmla="*/ 326 h 425"/>
                <a:gd name="T18" fmla="*/ 211 w 374"/>
                <a:gd name="T19" fmla="*/ 421 h 425"/>
                <a:gd name="T20" fmla="*/ 190 w 374"/>
                <a:gd name="T21" fmla="*/ 424 h 425"/>
                <a:gd name="T22" fmla="*/ 189 w 374"/>
                <a:gd name="T23" fmla="*/ 402 h 425"/>
                <a:gd name="T24" fmla="*/ 209 w 374"/>
                <a:gd name="T25" fmla="*/ 379 h 425"/>
                <a:gd name="T26" fmla="*/ 206 w 374"/>
                <a:gd name="T27" fmla="*/ 373 h 425"/>
                <a:gd name="T28" fmla="*/ 183 w 374"/>
                <a:gd name="T29" fmla="*/ 381 h 425"/>
                <a:gd name="T30" fmla="*/ 173 w 374"/>
                <a:gd name="T31" fmla="*/ 391 h 425"/>
                <a:gd name="T32" fmla="*/ 154 w 374"/>
                <a:gd name="T33" fmla="*/ 390 h 425"/>
                <a:gd name="T34" fmla="*/ 152 w 374"/>
                <a:gd name="T35" fmla="*/ 371 h 425"/>
                <a:gd name="T36" fmla="*/ 168 w 374"/>
                <a:gd name="T37" fmla="*/ 352 h 425"/>
                <a:gd name="T38" fmla="*/ 77 w 374"/>
                <a:gd name="T39" fmla="*/ 269 h 425"/>
                <a:gd name="T40" fmla="*/ 22 w 374"/>
                <a:gd name="T41" fmla="*/ 251 h 425"/>
                <a:gd name="T42" fmla="*/ 4 w 374"/>
                <a:gd name="T43" fmla="*/ 230 h 425"/>
                <a:gd name="T44" fmla="*/ 31 w 374"/>
                <a:gd name="T45" fmla="*/ 222 h 425"/>
                <a:gd name="T46" fmla="*/ 63 w 374"/>
                <a:gd name="T47" fmla="*/ 231 h 425"/>
                <a:gd name="T48" fmla="*/ 54 w 374"/>
                <a:gd name="T49" fmla="*/ 209 h 425"/>
                <a:gd name="T50" fmla="*/ 29 w 374"/>
                <a:gd name="T51" fmla="*/ 202 h 425"/>
                <a:gd name="T52" fmla="*/ 18 w 374"/>
                <a:gd name="T53" fmla="*/ 182 h 425"/>
                <a:gd name="T54" fmla="*/ 37 w 374"/>
                <a:gd name="T55" fmla="*/ 174 h 425"/>
                <a:gd name="T56" fmla="*/ 76 w 374"/>
                <a:gd name="T57" fmla="*/ 184 h 425"/>
                <a:gd name="T58" fmla="*/ 61 w 374"/>
                <a:gd name="T59" fmla="*/ 138 h 425"/>
                <a:gd name="T60" fmla="*/ 74 w 374"/>
                <a:gd name="T61" fmla="*/ 65 h 425"/>
                <a:gd name="T62" fmla="*/ 98 w 374"/>
                <a:gd name="T63" fmla="*/ 18 h 425"/>
                <a:gd name="T64" fmla="*/ 130 w 374"/>
                <a:gd name="T65" fmla="*/ 7 h 425"/>
                <a:gd name="T66" fmla="*/ 170 w 374"/>
                <a:gd name="T67" fmla="*/ 19 h 425"/>
                <a:gd name="T68" fmla="*/ 203 w 374"/>
                <a:gd name="T69" fmla="*/ 27 h 425"/>
                <a:gd name="T70" fmla="*/ 251 w 374"/>
                <a:gd name="T71" fmla="*/ 40 h 425"/>
                <a:gd name="T72" fmla="*/ 268 w 374"/>
                <a:gd name="T73" fmla="*/ 59 h 425"/>
                <a:gd name="T74" fmla="*/ 263 w 374"/>
                <a:gd name="T75" fmla="*/ 130 h 425"/>
                <a:gd name="T76" fmla="*/ 216 w 374"/>
                <a:gd name="T77" fmla="*/ 209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4" h="425">
                  <a:moveTo>
                    <a:pt x="216" y="209"/>
                  </a:moveTo>
                  <a:cubicBezTo>
                    <a:pt x="240" y="240"/>
                    <a:pt x="280" y="256"/>
                    <a:pt x="290" y="298"/>
                  </a:cubicBezTo>
                  <a:cubicBezTo>
                    <a:pt x="308" y="292"/>
                    <a:pt x="312" y="279"/>
                    <a:pt x="313" y="263"/>
                  </a:cubicBezTo>
                  <a:cubicBezTo>
                    <a:pt x="316" y="238"/>
                    <a:pt x="332" y="221"/>
                    <a:pt x="356" y="217"/>
                  </a:cubicBezTo>
                  <a:cubicBezTo>
                    <a:pt x="362" y="217"/>
                    <a:pt x="368" y="221"/>
                    <a:pt x="374" y="224"/>
                  </a:cubicBezTo>
                  <a:cubicBezTo>
                    <a:pt x="370" y="228"/>
                    <a:pt x="366" y="235"/>
                    <a:pt x="361" y="236"/>
                  </a:cubicBezTo>
                  <a:cubicBezTo>
                    <a:pt x="345" y="242"/>
                    <a:pt x="335" y="251"/>
                    <a:pt x="334" y="269"/>
                  </a:cubicBezTo>
                  <a:cubicBezTo>
                    <a:pt x="332" y="292"/>
                    <a:pt x="322" y="309"/>
                    <a:pt x="299" y="318"/>
                  </a:cubicBezTo>
                  <a:cubicBezTo>
                    <a:pt x="295" y="320"/>
                    <a:pt x="290" y="323"/>
                    <a:pt x="289" y="326"/>
                  </a:cubicBezTo>
                  <a:cubicBezTo>
                    <a:pt x="273" y="366"/>
                    <a:pt x="238" y="390"/>
                    <a:pt x="211" y="421"/>
                  </a:cubicBezTo>
                  <a:cubicBezTo>
                    <a:pt x="207" y="425"/>
                    <a:pt x="197" y="423"/>
                    <a:pt x="190" y="424"/>
                  </a:cubicBezTo>
                  <a:cubicBezTo>
                    <a:pt x="190" y="417"/>
                    <a:pt x="187" y="408"/>
                    <a:pt x="189" y="402"/>
                  </a:cubicBezTo>
                  <a:cubicBezTo>
                    <a:pt x="193" y="393"/>
                    <a:pt x="202" y="387"/>
                    <a:pt x="209" y="379"/>
                  </a:cubicBezTo>
                  <a:cubicBezTo>
                    <a:pt x="208" y="377"/>
                    <a:pt x="207" y="375"/>
                    <a:pt x="206" y="373"/>
                  </a:cubicBezTo>
                  <a:cubicBezTo>
                    <a:pt x="198" y="376"/>
                    <a:pt x="191" y="378"/>
                    <a:pt x="183" y="381"/>
                  </a:cubicBezTo>
                  <a:cubicBezTo>
                    <a:pt x="180" y="383"/>
                    <a:pt x="177" y="390"/>
                    <a:pt x="173" y="391"/>
                  </a:cubicBezTo>
                  <a:cubicBezTo>
                    <a:pt x="167" y="392"/>
                    <a:pt x="157" y="393"/>
                    <a:pt x="154" y="390"/>
                  </a:cubicBezTo>
                  <a:cubicBezTo>
                    <a:pt x="150" y="386"/>
                    <a:pt x="150" y="376"/>
                    <a:pt x="152" y="371"/>
                  </a:cubicBezTo>
                  <a:cubicBezTo>
                    <a:pt x="154" y="364"/>
                    <a:pt x="161" y="359"/>
                    <a:pt x="168" y="352"/>
                  </a:cubicBezTo>
                  <a:cubicBezTo>
                    <a:pt x="137" y="324"/>
                    <a:pt x="109" y="294"/>
                    <a:pt x="77" y="269"/>
                  </a:cubicBezTo>
                  <a:cubicBezTo>
                    <a:pt x="62" y="258"/>
                    <a:pt x="40" y="257"/>
                    <a:pt x="22" y="251"/>
                  </a:cubicBezTo>
                  <a:cubicBezTo>
                    <a:pt x="12" y="248"/>
                    <a:pt x="0" y="244"/>
                    <a:pt x="4" y="230"/>
                  </a:cubicBezTo>
                  <a:cubicBezTo>
                    <a:pt x="8" y="215"/>
                    <a:pt x="20" y="218"/>
                    <a:pt x="31" y="222"/>
                  </a:cubicBezTo>
                  <a:cubicBezTo>
                    <a:pt x="41" y="225"/>
                    <a:pt x="52" y="228"/>
                    <a:pt x="63" y="231"/>
                  </a:cubicBezTo>
                  <a:cubicBezTo>
                    <a:pt x="69" y="219"/>
                    <a:pt x="66" y="212"/>
                    <a:pt x="54" y="209"/>
                  </a:cubicBezTo>
                  <a:cubicBezTo>
                    <a:pt x="45" y="207"/>
                    <a:pt x="36" y="207"/>
                    <a:pt x="29" y="202"/>
                  </a:cubicBezTo>
                  <a:cubicBezTo>
                    <a:pt x="24" y="198"/>
                    <a:pt x="22" y="189"/>
                    <a:pt x="18" y="182"/>
                  </a:cubicBezTo>
                  <a:cubicBezTo>
                    <a:pt x="25" y="179"/>
                    <a:pt x="31" y="173"/>
                    <a:pt x="37" y="174"/>
                  </a:cubicBezTo>
                  <a:cubicBezTo>
                    <a:pt x="50" y="175"/>
                    <a:pt x="63" y="180"/>
                    <a:pt x="76" y="184"/>
                  </a:cubicBezTo>
                  <a:cubicBezTo>
                    <a:pt x="71" y="168"/>
                    <a:pt x="64" y="153"/>
                    <a:pt x="61" y="138"/>
                  </a:cubicBezTo>
                  <a:cubicBezTo>
                    <a:pt x="54" y="112"/>
                    <a:pt x="62" y="88"/>
                    <a:pt x="74" y="65"/>
                  </a:cubicBezTo>
                  <a:cubicBezTo>
                    <a:pt x="83" y="50"/>
                    <a:pt x="92" y="34"/>
                    <a:pt x="98" y="18"/>
                  </a:cubicBezTo>
                  <a:cubicBezTo>
                    <a:pt x="105" y="2"/>
                    <a:pt x="114" y="0"/>
                    <a:pt x="130" y="7"/>
                  </a:cubicBezTo>
                  <a:cubicBezTo>
                    <a:pt x="142" y="13"/>
                    <a:pt x="156" y="15"/>
                    <a:pt x="170" y="19"/>
                  </a:cubicBezTo>
                  <a:cubicBezTo>
                    <a:pt x="181" y="22"/>
                    <a:pt x="193" y="22"/>
                    <a:pt x="203" y="27"/>
                  </a:cubicBezTo>
                  <a:cubicBezTo>
                    <a:pt x="218" y="35"/>
                    <a:pt x="233" y="43"/>
                    <a:pt x="251" y="40"/>
                  </a:cubicBezTo>
                  <a:cubicBezTo>
                    <a:pt x="263" y="39"/>
                    <a:pt x="269" y="47"/>
                    <a:pt x="268" y="59"/>
                  </a:cubicBezTo>
                  <a:cubicBezTo>
                    <a:pt x="266" y="83"/>
                    <a:pt x="265" y="107"/>
                    <a:pt x="263" y="130"/>
                  </a:cubicBezTo>
                  <a:cubicBezTo>
                    <a:pt x="261" y="164"/>
                    <a:pt x="244" y="189"/>
                    <a:pt x="216" y="2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1920875" y="1536700"/>
              <a:ext cx="603250" cy="1060450"/>
            </a:xfrm>
            <a:custGeom>
              <a:avLst/>
              <a:gdLst>
                <a:gd name="T0" fmla="*/ 32 w 217"/>
                <a:gd name="T1" fmla="*/ 350 h 380"/>
                <a:gd name="T2" fmla="*/ 32 w 217"/>
                <a:gd name="T3" fmla="*/ 326 h 380"/>
                <a:gd name="T4" fmla="*/ 32 w 217"/>
                <a:gd name="T5" fmla="*/ 28 h 380"/>
                <a:gd name="T6" fmla="*/ 59 w 217"/>
                <a:gd name="T7" fmla="*/ 0 h 380"/>
                <a:gd name="T8" fmla="*/ 157 w 217"/>
                <a:gd name="T9" fmla="*/ 0 h 380"/>
                <a:gd name="T10" fmla="*/ 186 w 217"/>
                <a:gd name="T11" fmla="*/ 28 h 380"/>
                <a:gd name="T12" fmla="*/ 186 w 217"/>
                <a:gd name="T13" fmla="*/ 326 h 380"/>
                <a:gd name="T14" fmla="*/ 186 w 217"/>
                <a:gd name="T15" fmla="*/ 350 h 380"/>
                <a:gd name="T16" fmla="*/ 204 w 217"/>
                <a:gd name="T17" fmla="*/ 352 h 380"/>
                <a:gd name="T18" fmla="*/ 217 w 217"/>
                <a:gd name="T19" fmla="*/ 366 h 380"/>
                <a:gd name="T20" fmla="*/ 204 w 217"/>
                <a:gd name="T21" fmla="*/ 379 h 380"/>
                <a:gd name="T22" fmla="*/ 196 w 217"/>
                <a:gd name="T23" fmla="*/ 379 h 380"/>
                <a:gd name="T24" fmla="*/ 20 w 217"/>
                <a:gd name="T25" fmla="*/ 379 h 380"/>
                <a:gd name="T26" fmla="*/ 0 w 217"/>
                <a:gd name="T27" fmla="*/ 366 h 380"/>
                <a:gd name="T28" fmla="*/ 20 w 217"/>
                <a:gd name="T29" fmla="*/ 351 h 380"/>
                <a:gd name="T30" fmla="*/ 32 w 217"/>
                <a:gd name="T31" fmla="*/ 350 h 380"/>
                <a:gd name="T32" fmla="*/ 73 w 217"/>
                <a:gd name="T33" fmla="*/ 185 h 380"/>
                <a:gd name="T34" fmla="*/ 76 w 217"/>
                <a:gd name="T35" fmla="*/ 184 h 380"/>
                <a:gd name="T36" fmla="*/ 78 w 217"/>
                <a:gd name="T37" fmla="*/ 173 h 380"/>
                <a:gd name="T38" fmla="*/ 84 w 217"/>
                <a:gd name="T39" fmla="*/ 183 h 380"/>
                <a:gd name="T40" fmla="*/ 88 w 217"/>
                <a:gd name="T41" fmla="*/ 169 h 380"/>
                <a:gd name="T42" fmla="*/ 95 w 217"/>
                <a:gd name="T43" fmla="*/ 189 h 380"/>
                <a:gd name="T44" fmla="*/ 83 w 217"/>
                <a:gd name="T45" fmla="*/ 74 h 380"/>
                <a:gd name="T46" fmla="*/ 77 w 217"/>
                <a:gd name="T47" fmla="*/ 77 h 380"/>
                <a:gd name="T48" fmla="*/ 70 w 217"/>
                <a:gd name="T49" fmla="*/ 75 h 380"/>
                <a:gd name="T50" fmla="*/ 74 w 217"/>
                <a:gd name="T51" fmla="*/ 103 h 380"/>
                <a:gd name="T52" fmla="*/ 71 w 217"/>
                <a:gd name="T53" fmla="*/ 103 h 380"/>
                <a:gd name="T54" fmla="*/ 62 w 217"/>
                <a:gd name="T55" fmla="*/ 70 h 380"/>
                <a:gd name="T56" fmla="*/ 60 w 217"/>
                <a:gd name="T57" fmla="*/ 71 h 380"/>
                <a:gd name="T58" fmla="*/ 62 w 217"/>
                <a:gd name="T59" fmla="*/ 95 h 380"/>
                <a:gd name="T60" fmla="*/ 56 w 217"/>
                <a:gd name="T61" fmla="*/ 85 h 380"/>
                <a:gd name="T62" fmla="*/ 52 w 217"/>
                <a:gd name="T63" fmla="*/ 86 h 380"/>
                <a:gd name="T64" fmla="*/ 73 w 217"/>
                <a:gd name="T65" fmla="*/ 185 h 380"/>
                <a:gd name="T66" fmla="*/ 134 w 217"/>
                <a:gd name="T67" fmla="*/ 177 h 380"/>
                <a:gd name="T68" fmla="*/ 115 w 217"/>
                <a:gd name="T69" fmla="*/ 257 h 380"/>
                <a:gd name="T70" fmla="*/ 118 w 217"/>
                <a:gd name="T71" fmla="*/ 258 h 380"/>
                <a:gd name="T72" fmla="*/ 127 w 217"/>
                <a:gd name="T73" fmla="*/ 241 h 380"/>
                <a:gd name="T74" fmla="*/ 123 w 217"/>
                <a:gd name="T75" fmla="*/ 269 h 380"/>
                <a:gd name="T76" fmla="*/ 133 w 217"/>
                <a:gd name="T77" fmla="*/ 249 h 380"/>
                <a:gd name="T78" fmla="*/ 134 w 217"/>
                <a:gd name="T79" fmla="*/ 257 h 380"/>
                <a:gd name="T80" fmla="*/ 147 w 217"/>
                <a:gd name="T81" fmla="*/ 261 h 380"/>
                <a:gd name="T82" fmla="*/ 161 w 217"/>
                <a:gd name="T83" fmla="*/ 194 h 380"/>
                <a:gd name="T84" fmla="*/ 148 w 217"/>
                <a:gd name="T85" fmla="*/ 169 h 380"/>
                <a:gd name="T86" fmla="*/ 140 w 217"/>
                <a:gd name="T87" fmla="*/ 189 h 380"/>
                <a:gd name="T88" fmla="*/ 134 w 217"/>
                <a:gd name="T89" fmla="*/ 177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7" h="380">
                  <a:moveTo>
                    <a:pt x="32" y="350"/>
                  </a:moveTo>
                  <a:cubicBezTo>
                    <a:pt x="32" y="341"/>
                    <a:pt x="32" y="333"/>
                    <a:pt x="32" y="326"/>
                  </a:cubicBezTo>
                  <a:cubicBezTo>
                    <a:pt x="32" y="226"/>
                    <a:pt x="32" y="127"/>
                    <a:pt x="32" y="28"/>
                  </a:cubicBezTo>
                  <a:cubicBezTo>
                    <a:pt x="32" y="2"/>
                    <a:pt x="34" y="0"/>
                    <a:pt x="59" y="0"/>
                  </a:cubicBezTo>
                  <a:cubicBezTo>
                    <a:pt x="92" y="0"/>
                    <a:pt x="124" y="0"/>
                    <a:pt x="157" y="0"/>
                  </a:cubicBezTo>
                  <a:cubicBezTo>
                    <a:pt x="183" y="0"/>
                    <a:pt x="186" y="2"/>
                    <a:pt x="186" y="28"/>
                  </a:cubicBezTo>
                  <a:cubicBezTo>
                    <a:pt x="186" y="128"/>
                    <a:pt x="186" y="227"/>
                    <a:pt x="186" y="326"/>
                  </a:cubicBezTo>
                  <a:cubicBezTo>
                    <a:pt x="186" y="333"/>
                    <a:pt x="186" y="341"/>
                    <a:pt x="186" y="350"/>
                  </a:cubicBezTo>
                  <a:cubicBezTo>
                    <a:pt x="193" y="350"/>
                    <a:pt x="199" y="349"/>
                    <a:pt x="204" y="352"/>
                  </a:cubicBezTo>
                  <a:cubicBezTo>
                    <a:pt x="209" y="355"/>
                    <a:pt x="216" y="361"/>
                    <a:pt x="217" y="366"/>
                  </a:cubicBezTo>
                  <a:cubicBezTo>
                    <a:pt x="217" y="370"/>
                    <a:pt x="209" y="375"/>
                    <a:pt x="204" y="379"/>
                  </a:cubicBezTo>
                  <a:cubicBezTo>
                    <a:pt x="203" y="380"/>
                    <a:pt x="199" y="379"/>
                    <a:pt x="196" y="379"/>
                  </a:cubicBezTo>
                  <a:cubicBezTo>
                    <a:pt x="138" y="379"/>
                    <a:pt x="79" y="380"/>
                    <a:pt x="20" y="379"/>
                  </a:cubicBezTo>
                  <a:cubicBezTo>
                    <a:pt x="14" y="379"/>
                    <a:pt x="7" y="370"/>
                    <a:pt x="0" y="366"/>
                  </a:cubicBezTo>
                  <a:cubicBezTo>
                    <a:pt x="7" y="361"/>
                    <a:pt x="13" y="356"/>
                    <a:pt x="20" y="351"/>
                  </a:cubicBezTo>
                  <a:cubicBezTo>
                    <a:pt x="22" y="350"/>
                    <a:pt x="25" y="351"/>
                    <a:pt x="32" y="350"/>
                  </a:cubicBezTo>
                  <a:close/>
                  <a:moveTo>
                    <a:pt x="73" y="185"/>
                  </a:moveTo>
                  <a:cubicBezTo>
                    <a:pt x="74" y="185"/>
                    <a:pt x="75" y="184"/>
                    <a:pt x="76" y="184"/>
                  </a:cubicBezTo>
                  <a:cubicBezTo>
                    <a:pt x="77" y="181"/>
                    <a:pt x="77" y="178"/>
                    <a:pt x="78" y="173"/>
                  </a:cubicBezTo>
                  <a:cubicBezTo>
                    <a:pt x="81" y="178"/>
                    <a:pt x="83" y="180"/>
                    <a:pt x="84" y="183"/>
                  </a:cubicBezTo>
                  <a:cubicBezTo>
                    <a:pt x="85" y="178"/>
                    <a:pt x="86" y="174"/>
                    <a:pt x="88" y="169"/>
                  </a:cubicBezTo>
                  <a:cubicBezTo>
                    <a:pt x="91" y="177"/>
                    <a:pt x="93" y="183"/>
                    <a:pt x="95" y="189"/>
                  </a:cubicBezTo>
                  <a:cubicBezTo>
                    <a:pt x="106" y="148"/>
                    <a:pt x="88" y="112"/>
                    <a:pt x="83" y="74"/>
                  </a:cubicBezTo>
                  <a:cubicBezTo>
                    <a:pt x="81" y="75"/>
                    <a:pt x="79" y="76"/>
                    <a:pt x="77" y="77"/>
                  </a:cubicBezTo>
                  <a:cubicBezTo>
                    <a:pt x="75" y="76"/>
                    <a:pt x="73" y="75"/>
                    <a:pt x="70" y="75"/>
                  </a:cubicBezTo>
                  <a:cubicBezTo>
                    <a:pt x="71" y="84"/>
                    <a:pt x="73" y="93"/>
                    <a:pt x="74" y="103"/>
                  </a:cubicBezTo>
                  <a:cubicBezTo>
                    <a:pt x="73" y="103"/>
                    <a:pt x="72" y="103"/>
                    <a:pt x="71" y="103"/>
                  </a:cubicBezTo>
                  <a:cubicBezTo>
                    <a:pt x="68" y="92"/>
                    <a:pt x="65" y="81"/>
                    <a:pt x="62" y="70"/>
                  </a:cubicBezTo>
                  <a:cubicBezTo>
                    <a:pt x="62" y="70"/>
                    <a:pt x="61" y="70"/>
                    <a:pt x="60" y="71"/>
                  </a:cubicBezTo>
                  <a:cubicBezTo>
                    <a:pt x="61" y="77"/>
                    <a:pt x="61" y="84"/>
                    <a:pt x="62" y="95"/>
                  </a:cubicBezTo>
                  <a:cubicBezTo>
                    <a:pt x="59" y="90"/>
                    <a:pt x="57" y="87"/>
                    <a:pt x="56" y="85"/>
                  </a:cubicBezTo>
                  <a:cubicBezTo>
                    <a:pt x="55" y="85"/>
                    <a:pt x="53" y="85"/>
                    <a:pt x="52" y="86"/>
                  </a:cubicBezTo>
                  <a:cubicBezTo>
                    <a:pt x="59" y="119"/>
                    <a:pt x="66" y="152"/>
                    <a:pt x="73" y="185"/>
                  </a:cubicBezTo>
                  <a:close/>
                  <a:moveTo>
                    <a:pt x="134" y="177"/>
                  </a:moveTo>
                  <a:cubicBezTo>
                    <a:pt x="127" y="206"/>
                    <a:pt x="121" y="231"/>
                    <a:pt x="115" y="257"/>
                  </a:cubicBezTo>
                  <a:cubicBezTo>
                    <a:pt x="116" y="257"/>
                    <a:pt x="117" y="257"/>
                    <a:pt x="118" y="258"/>
                  </a:cubicBezTo>
                  <a:cubicBezTo>
                    <a:pt x="120" y="254"/>
                    <a:pt x="122" y="250"/>
                    <a:pt x="127" y="241"/>
                  </a:cubicBezTo>
                  <a:cubicBezTo>
                    <a:pt x="125" y="252"/>
                    <a:pt x="125" y="259"/>
                    <a:pt x="123" y="269"/>
                  </a:cubicBezTo>
                  <a:cubicBezTo>
                    <a:pt x="127" y="261"/>
                    <a:pt x="130" y="256"/>
                    <a:pt x="133" y="249"/>
                  </a:cubicBezTo>
                  <a:cubicBezTo>
                    <a:pt x="134" y="255"/>
                    <a:pt x="135" y="259"/>
                    <a:pt x="134" y="257"/>
                  </a:cubicBezTo>
                  <a:cubicBezTo>
                    <a:pt x="140" y="259"/>
                    <a:pt x="143" y="260"/>
                    <a:pt x="147" y="261"/>
                  </a:cubicBezTo>
                  <a:cubicBezTo>
                    <a:pt x="152" y="239"/>
                    <a:pt x="158" y="217"/>
                    <a:pt x="161" y="194"/>
                  </a:cubicBezTo>
                  <a:cubicBezTo>
                    <a:pt x="162" y="188"/>
                    <a:pt x="154" y="180"/>
                    <a:pt x="148" y="169"/>
                  </a:cubicBezTo>
                  <a:cubicBezTo>
                    <a:pt x="144" y="179"/>
                    <a:pt x="142" y="184"/>
                    <a:pt x="140" y="189"/>
                  </a:cubicBezTo>
                  <a:cubicBezTo>
                    <a:pt x="138" y="186"/>
                    <a:pt x="137" y="183"/>
                    <a:pt x="134" y="1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029468" y="966354"/>
            <a:ext cx="3909312" cy="3971295"/>
            <a:chOff x="5375920" y="571903"/>
            <a:chExt cx="6031153" cy="5776731"/>
          </a:xfrm>
        </p:grpSpPr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xmlns="" id="{9287099C-5872-4EBE-B8C6-AC6C44C95399}"/>
                </a:ext>
              </a:extLst>
            </p:cNvPr>
            <p:cNvSpPr/>
            <p:nvPr/>
          </p:nvSpPr>
          <p:spPr>
            <a:xfrm>
              <a:off x="5375920" y="571903"/>
              <a:ext cx="5920561" cy="360000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1500"/>
            </a:p>
          </p:txBody>
        </p:sp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xmlns="" id="{118A4AC8-C68A-42EF-9875-9688024B5701}"/>
                </a:ext>
              </a:extLst>
            </p:cNvPr>
            <p:cNvSpPr/>
            <p:nvPr/>
          </p:nvSpPr>
          <p:spPr>
            <a:xfrm>
              <a:off x="5375920" y="2540253"/>
              <a:ext cx="5920561" cy="360000"/>
            </a:xfrm>
            <a:prstGeom prst="rect">
              <a:avLst/>
            </a:prstGeom>
            <a:solidFill>
              <a:srgbClr val="59575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/>
            </a:p>
          </p:txBody>
        </p:sp>
        <p:sp>
          <p:nvSpPr>
            <p:cNvPr id="51" name="Rectangle 14">
              <a:extLst>
                <a:ext uri="{FF2B5EF4-FFF2-40B4-BE49-F238E27FC236}">
                  <a16:creationId xmlns:a16="http://schemas.microsoft.com/office/drawing/2014/main" xmlns="" id="{1F457674-F9CB-4E0D-9326-BCCFEEA3624C}"/>
                </a:ext>
              </a:extLst>
            </p:cNvPr>
            <p:cNvSpPr/>
            <p:nvPr/>
          </p:nvSpPr>
          <p:spPr>
            <a:xfrm>
              <a:off x="5375920" y="4508603"/>
              <a:ext cx="5920561" cy="360000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500"/>
            </a:p>
          </p:txBody>
        </p:sp>
        <p:sp>
          <p:nvSpPr>
            <p:cNvPr id="60" name="Text Placeholder 15">
              <a:extLst>
                <a:ext uri="{FF2B5EF4-FFF2-40B4-BE49-F238E27FC236}">
                  <a16:creationId xmlns:a16="http://schemas.microsoft.com/office/drawing/2014/main" xmlns="" id="{98793EA4-A764-46E5-902D-E608B4010477}"/>
                </a:ext>
              </a:extLst>
            </p:cNvPr>
            <p:cNvSpPr txBox="1">
              <a:spLocks/>
            </p:cNvSpPr>
            <p:nvPr/>
          </p:nvSpPr>
          <p:spPr>
            <a:xfrm>
              <a:off x="5499745" y="607887"/>
              <a:ext cx="331236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825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61" name="Text Placeholder 15">
              <a:extLst>
                <a:ext uri="{FF2B5EF4-FFF2-40B4-BE49-F238E27FC236}">
                  <a16:creationId xmlns:a16="http://schemas.microsoft.com/office/drawing/2014/main" xmlns="" id="{549D0D55-170F-4A6A-B81C-A60AF8B25AAA}"/>
                </a:ext>
              </a:extLst>
            </p:cNvPr>
            <p:cNvSpPr txBox="1">
              <a:spLocks/>
            </p:cNvSpPr>
            <p:nvPr/>
          </p:nvSpPr>
          <p:spPr>
            <a:xfrm>
              <a:off x="5499745" y="2576237"/>
              <a:ext cx="331236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825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62" name="Text Placeholder 15">
              <a:extLst>
                <a:ext uri="{FF2B5EF4-FFF2-40B4-BE49-F238E27FC236}">
                  <a16:creationId xmlns:a16="http://schemas.microsoft.com/office/drawing/2014/main" xmlns="" id="{4CC8FFC1-F641-49B1-948F-ED207961F305}"/>
                </a:ext>
              </a:extLst>
            </p:cNvPr>
            <p:cNvSpPr txBox="1">
              <a:spLocks/>
            </p:cNvSpPr>
            <p:nvPr/>
          </p:nvSpPr>
          <p:spPr>
            <a:xfrm>
              <a:off x="5499745" y="4544587"/>
              <a:ext cx="3312368" cy="28803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825" b="1" dirty="0">
                  <a:solidFill>
                    <a:schemeClr val="bg1"/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8A3982F8-35F1-406C-BCE8-1751087AB0C6}"/>
                </a:ext>
              </a:extLst>
            </p:cNvPr>
            <p:cNvSpPr txBox="1"/>
            <p:nvPr/>
          </p:nvSpPr>
          <p:spPr>
            <a:xfrm>
              <a:off x="5664997" y="989356"/>
              <a:ext cx="5742076" cy="31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88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788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6FE18F4-EF0A-4710-87A1-91BC9BF701D3}"/>
                </a:ext>
              </a:extLst>
            </p:cNvPr>
            <p:cNvSpPr txBox="1"/>
            <p:nvPr/>
          </p:nvSpPr>
          <p:spPr>
            <a:xfrm>
              <a:off x="5664997" y="1354948"/>
              <a:ext cx="5739379" cy="31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88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788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82A89ED-C573-4B0B-BBDE-3A29287FBE0B}"/>
                </a:ext>
              </a:extLst>
            </p:cNvPr>
            <p:cNvSpPr txBox="1"/>
            <p:nvPr/>
          </p:nvSpPr>
          <p:spPr>
            <a:xfrm>
              <a:off x="5664997" y="1720542"/>
              <a:ext cx="5739379" cy="31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88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66" name="Oval 20">
              <a:extLst>
                <a:ext uri="{FF2B5EF4-FFF2-40B4-BE49-F238E27FC236}">
                  <a16:creationId xmlns:a16="http://schemas.microsoft.com/office/drawing/2014/main" xmlns="" id="{4274AFEF-EA3B-4183-AFB9-8E6575FB3FF6}"/>
                </a:ext>
              </a:extLst>
            </p:cNvPr>
            <p:cNvSpPr/>
            <p:nvPr/>
          </p:nvSpPr>
          <p:spPr>
            <a:xfrm>
              <a:off x="5475154" y="1064654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88"/>
            </a:p>
          </p:txBody>
        </p:sp>
        <p:sp>
          <p:nvSpPr>
            <p:cNvPr id="67" name="Oval 21">
              <a:extLst>
                <a:ext uri="{FF2B5EF4-FFF2-40B4-BE49-F238E27FC236}">
                  <a16:creationId xmlns:a16="http://schemas.microsoft.com/office/drawing/2014/main" xmlns="" id="{281E0BB2-0320-4DC6-AF93-89A000BBFA9A}"/>
                </a:ext>
              </a:extLst>
            </p:cNvPr>
            <p:cNvSpPr/>
            <p:nvPr/>
          </p:nvSpPr>
          <p:spPr>
            <a:xfrm>
              <a:off x="5475154" y="1430247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88"/>
            </a:p>
          </p:txBody>
        </p:sp>
        <p:sp>
          <p:nvSpPr>
            <p:cNvPr id="68" name="Oval 22">
              <a:extLst>
                <a:ext uri="{FF2B5EF4-FFF2-40B4-BE49-F238E27FC236}">
                  <a16:creationId xmlns:a16="http://schemas.microsoft.com/office/drawing/2014/main" xmlns="" id="{46AAAC93-EEB7-4BE9-AB9F-FC0C8D893DEE}"/>
                </a:ext>
              </a:extLst>
            </p:cNvPr>
            <p:cNvSpPr/>
            <p:nvPr/>
          </p:nvSpPr>
          <p:spPr>
            <a:xfrm>
              <a:off x="5475154" y="1795840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88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7EF69759-D296-4CAE-B224-5BA388796D6F}"/>
                </a:ext>
              </a:extLst>
            </p:cNvPr>
            <p:cNvSpPr txBox="1"/>
            <p:nvPr/>
          </p:nvSpPr>
          <p:spPr>
            <a:xfrm>
              <a:off x="5664997" y="2086133"/>
              <a:ext cx="5742076" cy="31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88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788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Oval 39">
              <a:extLst>
                <a:ext uri="{FF2B5EF4-FFF2-40B4-BE49-F238E27FC236}">
                  <a16:creationId xmlns:a16="http://schemas.microsoft.com/office/drawing/2014/main" xmlns="" id="{9B979A8C-9158-414D-A98C-043414F3F84B}"/>
                </a:ext>
              </a:extLst>
            </p:cNvPr>
            <p:cNvSpPr/>
            <p:nvPr/>
          </p:nvSpPr>
          <p:spPr>
            <a:xfrm>
              <a:off x="5475154" y="2161433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88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9559C161-2D56-41F0-AE6B-C955AF137C02}"/>
                </a:ext>
              </a:extLst>
            </p:cNvPr>
            <p:cNvSpPr txBox="1"/>
            <p:nvPr/>
          </p:nvSpPr>
          <p:spPr>
            <a:xfrm>
              <a:off x="5664997" y="2965451"/>
              <a:ext cx="5739379" cy="31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88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788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C38807E8-2E3C-4B0B-A9F5-15E12C6F35A0}"/>
                </a:ext>
              </a:extLst>
            </p:cNvPr>
            <p:cNvSpPr txBox="1"/>
            <p:nvPr/>
          </p:nvSpPr>
          <p:spPr>
            <a:xfrm>
              <a:off x="5664997" y="3331042"/>
              <a:ext cx="5739379" cy="31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88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788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9CA5A8C7-986F-446D-BDAF-AD4AED75BCEB}"/>
                </a:ext>
              </a:extLst>
            </p:cNvPr>
            <p:cNvSpPr txBox="1"/>
            <p:nvPr/>
          </p:nvSpPr>
          <p:spPr>
            <a:xfrm>
              <a:off x="5664997" y="3696636"/>
              <a:ext cx="5739379" cy="31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88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74" name="Oval 45">
              <a:extLst>
                <a:ext uri="{FF2B5EF4-FFF2-40B4-BE49-F238E27FC236}">
                  <a16:creationId xmlns:a16="http://schemas.microsoft.com/office/drawing/2014/main" xmlns="" id="{D6CE6720-15C5-4069-ABD0-A4BB58416E36}"/>
                </a:ext>
              </a:extLst>
            </p:cNvPr>
            <p:cNvSpPr/>
            <p:nvPr/>
          </p:nvSpPr>
          <p:spPr>
            <a:xfrm>
              <a:off x="5475154" y="3040748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88"/>
            </a:p>
          </p:txBody>
        </p:sp>
        <p:sp>
          <p:nvSpPr>
            <p:cNvPr id="75" name="Oval 46">
              <a:extLst>
                <a:ext uri="{FF2B5EF4-FFF2-40B4-BE49-F238E27FC236}">
                  <a16:creationId xmlns:a16="http://schemas.microsoft.com/office/drawing/2014/main" xmlns="" id="{F80C60C4-0599-4334-81E2-B1684F900171}"/>
                </a:ext>
              </a:extLst>
            </p:cNvPr>
            <p:cNvSpPr/>
            <p:nvPr/>
          </p:nvSpPr>
          <p:spPr>
            <a:xfrm>
              <a:off x="5475154" y="3406341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88"/>
            </a:p>
          </p:txBody>
        </p:sp>
        <p:sp>
          <p:nvSpPr>
            <p:cNvPr id="76" name="Oval 47">
              <a:extLst>
                <a:ext uri="{FF2B5EF4-FFF2-40B4-BE49-F238E27FC236}">
                  <a16:creationId xmlns:a16="http://schemas.microsoft.com/office/drawing/2014/main" xmlns="" id="{86EF37B6-CC1C-4C86-88F7-1D74059E6E1D}"/>
                </a:ext>
              </a:extLst>
            </p:cNvPr>
            <p:cNvSpPr/>
            <p:nvPr/>
          </p:nvSpPr>
          <p:spPr>
            <a:xfrm>
              <a:off x="5475154" y="3771934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88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0A728CAC-1409-451A-87C3-8E7946FECF05}"/>
                </a:ext>
              </a:extLst>
            </p:cNvPr>
            <p:cNvSpPr txBox="1"/>
            <p:nvPr/>
          </p:nvSpPr>
          <p:spPr>
            <a:xfrm>
              <a:off x="5664997" y="4062229"/>
              <a:ext cx="5739379" cy="31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88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788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Oval 49">
              <a:extLst>
                <a:ext uri="{FF2B5EF4-FFF2-40B4-BE49-F238E27FC236}">
                  <a16:creationId xmlns:a16="http://schemas.microsoft.com/office/drawing/2014/main" xmlns="" id="{EA00FA67-2D34-4198-91D4-27163AE468AE}"/>
                </a:ext>
              </a:extLst>
            </p:cNvPr>
            <p:cNvSpPr/>
            <p:nvPr/>
          </p:nvSpPr>
          <p:spPr>
            <a:xfrm>
              <a:off x="5475154" y="4137527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88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A26FC33E-7873-4B88-B3F0-AF00A2B465BA}"/>
                </a:ext>
              </a:extLst>
            </p:cNvPr>
            <p:cNvSpPr txBox="1"/>
            <p:nvPr/>
          </p:nvSpPr>
          <p:spPr>
            <a:xfrm>
              <a:off x="5664997" y="4941170"/>
              <a:ext cx="5739379" cy="31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88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788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616A6E9B-A1C5-4C5A-8204-2C48BBF7CE36}"/>
                </a:ext>
              </a:extLst>
            </p:cNvPr>
            <p:cNvSpPr txBox="1"/>
            <p:nvPr/>
          </p:nvSpPr>
          <p:spPr>
            <a:xfrm>
              <a:off x="5664997" y="5306761"/>
              <a:ext cx="5739379" cy="31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88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788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32FB8BD7-AB3B-4A18-B437-1512D249F18C}"/>
                </a:ext>
              </a:extLst>
            </p:cNvPr>
            <p:cNvSpPr txBox="1"/>
            <p:nvPr/>
          </p:nvSpPr>
          <p:spPr>
            <a:xfrm>
              <a:off x="5664997" y="5672356"/>
              <a:ext cx="5739379" cy="31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88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82" name="Oval 54">
              <a:extLst>
                <a:ext uri="{FF2B5EF4-FFF2-40B4-BE49-F238E27FC236}">
                  <a16:creationId xmlns:a16="http://schemas.microsoft.com/office/drawing/2014/main" xmlns="" id="{56B8FBF9-2C8E-46F8-824A-CD94527AD36E}"/>
                </a:ext>
              </a:extLst>
            </p:cNvPr>
            <p:cNvSpPr/>
            <p:nvPr/>
          </p:nvSpPr>
          <p:spPr>
            <a:xfrm>
              <a:off x="5475154" y="5016468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88"/>
            </a:p>
          </p:txBody>
        </p:sp>
        <p:sp>
          <p:nvSpPr>
            <p:cNvPr id="83" name="Oval 55">
              <a:extLst>
                <a:ext uri="{FF2B5EF4-FFF2-40B4-BE49-F238E27FC236}">
                  <a16:creationId xmlns:a16="http://schemas.microsoft.com/office/drawing/2014/main" xmlns="" id="{6BA69DEE-82EC-4111-AA7D-C1CA1420C6E5}"/>
                </a:ext>
              </a:extLst>
            </p:cNvPr>
            <p:cNvSpPr/>
            <p:nvPr/>
          </p:nvSpPr>
          <p:spPr>
            <a:xfrm>
              <a:off x="5475154" y="5382061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88"/>
            </a:p>
          </p:txBody>
        </p:sp>
        <p:sp>
          <p:nvSpPr>
            <p:cNvPr id="84" name="Oval 56">
              <a:extLst>
                <a:ext uri="{FF2B5EF4-FFF2-40B4-BE49-F238E27FC236}">
                  <a16:creationId xmlns:a16="http://schemas.microsoft.com/office/drawing/2014/main" xmlns="" id="{ECADC11E-FFFC-4CFC-99DC-82F38635466E}"/>
                </a:ext>
              </a:extLst>
            </p:cNvPr>
            <p:cNvSpPr/>
            <p:nvPr/>
          </p:nvSpPr>
          <p:spPr>
            <a:xfrm>
              <a:off x="5475154" y="5747654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88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6F48987F-16D1-49C3-AAF6-CBB6D8B8129E}"/>
                </a:ext>
              </a:extLst>
            </p:cNvPr>
            <p:cNvSpPr txBox="1"/>
            <p:nvPr/>
          </p:nvSpPr>
          <p:spPr>
            <a:xfrm>
              <a:off x="5664997" y="6037949"/>
              <a:ext cx="5739379" cy="31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88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788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Oval 58">
              <a:extLst>
                <a:ext uri="{FF2B5EF4-FFF2-40B4-BE49-F238E27FC236}">
                  <a16:creationId xmlns:a16="http://schemas.microsoft.com/office/drawing/2014/main" xmlns="" id="{573DA22E-CC32-4608-9463-C01ED000DFE0}"/>
                </a:ext>
              </a:extLst>
            </p:cNvPr>
            <p:cNvSpPr/>
            <p:nvPr/>
          </p:nvSpPr>
          <p:spPr>
            <a:xfrm>
              <a:off x="5475154" y="6113247"/>
              <a:ext cx="144000" cy="144000"/>
            </a:xfrm>
            <a:prstGeom prst="ellipse">
              <a:avLst/>
            </a:prstGeom>
            <a:solidFill>
              <a:srgbClr val="FF65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88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57427" y="489933"/>
            <a:ext cx="21595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300" b="1" dirty="0">
                <a:latin typeface="Arial" pitchFamily="34" charset="0"/>
                <a:cs typeface="Arial" pitchFamily="34" charset="0"/>
              </a:rPr>
              <a:t>Our Team</a:t>
            </a:r>
            <a:endParaRPr lang="ko-KR" altLang="en-US" sz="3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84" y="1432422"/>
            <a:ext cx="3733978" cy="32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2" name="Google Shape;2692;p47"/>
          <p:cNvGrpSpPr/>
          <p:nvPr/>
        </p:nvGrpSpPr>
        <p:grpSpPr>
          <a:xfrm rot="258653">
            <a:off x="4980821" y="1107328"/>
            <a:ext cx="3238872" cy="3115605"/>
            <a:chOff x="2032175" y="1682500"/>
            <a:chExt cx="557500" cy="536300"/>
          </a:xfrm>
        </p:grpSpPr>
        <p:sp>
          <p:nvSpPr>
            <p:cNvPr id="2693" name="Google Shape;2693;p47"/>
            <p:cNvSpPr/>
            <p:nvPr/>
          </p:nvSpPr>
          <p:spPr>
            <a:xfrm>
              <a:off x="2032175" y="1736150"/>
              <a:ext cx="557500" cy="482650"/>
            </a:xfrm>
            <a:custGeom>
              <a:avLst/>
              <a:gdLst/>
              <a:ahLst/>
              <a:cxnLst/>
              <a:rect l="l" t="t" r="r" b="b"/>
              <a:pathLst>
                <a:path w="22300" h="19306" extrusionOk="0">
                  <a:moveTo>
                    <a:pt x="17029" y="1"/>
                  </a:moveTo>
                  <a:cubicBezTo>
                    <a:pt x="15601" y="1"/>
                    <a:pt x="14082" y="330"/>
                    <a:pt x="12862" y="771"/>
                  </a:cubicBezTo>
                  <a:cubicBezTo>
                    <a:pt x="12037" y="1071"/>
                    <a:pt x="11278" y="1177"/>
                    <a:pt x="10540" y="1177"/>
                  </a:cubicBezTo>
                  <a:cubicBezTo>
                    <a:pt x="8763" y="1177"/>
                    <a:pt x="7104" y="563"/>
                    <a:pt x="4920" y="563"/>
                  </a:cubicBezTo>
                  <a:cubicBezTo>
                    <a:pt x="4705" y="563"/>
                    <a:pt x="4485" y="569"/>
                    <a:pt x="4260" y="582"/>
                  </a:cubicBezTo>
                  <a:cubicBezTo>
                    <a:pt x="788" y="783"/>
                    <a:pt x="202" y="4198"/>
                    <a:pt x="1708" y="7372"/>
                  </a:cubicBezTo>
                  <a:cubicBezTo>
                    <a:pt x="3215" y="10546"/>
                    <a:pt x="1" y="13439"/>
                    <a:pt x="1258" y="16798"/>
                  </a:cubicBezTo>
                  <a:cubicBezTo>
                    <a:pt x="1942" y="18629"/>
                    <a:pt x="3846" y="18953"/>
                    <a:pt x="5847" y="18953"/>
                  </a:cubicBezTo>
                  <a:cubicBezTo>
                    <a:pt x="6944" y="18953"/>
                    <a:pt x="8069" y="18856"/>
                    <a:pt x="9039" y="18856"/>
                  </a:cubicBezTo>
                  <a:cubicBezTo>
                    <a:pt x="9546" y="18856"/>
                    <a:pt x="10011" y="18883"/>
                    <a:pt x="10407" y="18964"/>
                  </a:cubicBezTo>
                  <a:cubicBezTo>
                    <a:pt x="11570" y="19200"/>
                    <a:pt x="12633" y="19305"/>
                    <a:pt x="13600" y="19305"/>
                  </a:cubicBezTo>
                  <a:cubicBezTo>
                    <a:pt x="20113" y="19305"/>
                    <a:pt x="22247" y="14514"/>
                    <a:pt x="21247" y="12632"/>
                  </a:cubicBezTo>
                  <a:cubicBezTo>
                    <a:pt x="20090" y="10462"/>
                    <a:pt x="22299" y="6312"/>
                    <a:pt x="21496" y="2796"/>
                  </a:cubicBezTo>
                  <a:cubicBezTo>
                    <a:pt x="21018" y="707"/>
                    <a:pt x="19121" y="1"/>
                    <a:pt x="17029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7"/>
            <p:cNvSpPr/>
            <p:nvPr/>
          </p:nvSpPr>
          <p:spPr>
            <a:xfrm>
              <a:off x="2196000" y="1682500"/>
              <a:ext cx="189675" cy="60225"/>
            </a:xfrm>
            <a:custGeom>
              <a:avLst/>
              <a:gdLst/>
              <a:ahLst/>
              <a:cxnLst/>
              <a:rect l="l" t="t" r="r" b="b"/>
              <a:pathLst>
                <a:path w="7587" h="2409" extrusionOk="0">
                  <a:moveTo>
                    <a:pt x="984" y="1"/>
                  </a:moveTo>
                  <a:cubicBezTo>
                    <a:pt x="635" y="1"/>
                    <a:pt x="382" y="108"/>
                    <a:pt x="294" y="422"/>
                  </a:cubicBezTo>
                  <a:cubicBezTo>
                    <a:pt x="0" y="1457"/>
                    <a:pt x="1858" y="2408"/>
                    <a:pt x="3684" y="2408"/>
                  </a:cubicBezTo>
                  <a:cubicBezTo>
                    <a:pt x="3806" y="2408"/>
                    <a:pt x="3929" y="2404"/>
                    <a:pt x="4051" y="2395"/>
                  </a:cubicBezTo>
                  <a:cubicBezTo>
                    <a:pt x="6642" y="2210"/>
                    <a:pt x="7586" y="981"/>
                    <a:pt x="7325" y="374"/>
                  </a:cubicBezTo>
                  <a:cubicBezTo>
                    <a:pt x="7218" y="124"/>
                    <a:pt x="6925" y="30"/>
                    <a:pt x="6519" y="30"/>
                  </a:cubicBezTo>
                  <a:cubicBezTo>
                    <a:pt x="5946" y="30"/>
                    <a:pt x="5149" y="218"/>
                    <a:pt x="4336" y="422"/>
                  </a:cubicBezTo>
                  <a:cubicBezTo>
                    <a:pt x="4179" y="462"/>
                    <a:pt x="4010" y="479"/>
                    <a:pt x="3833" y="479"/>
                  </a:cubicBezTo>
                  <a:cubicBezTo>
                    <a:pt x="2889" y="479"/>
                    <a:pt x="1721" y="1"/>
                    <a:pt x="984" y="1"/>
                  </a:cubicBezTo>
                  <a:close/>
                </a:path>
              </a:pathLst>
            </a:custGeom>
            <a:solidFill>
              <a:srgbClr val="FF5A78">
                <a:alpha val="22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Wonderful pets</a:t>
            </a:r>
            <a:endParaRPr/>
          </a:p>
        </p:txBody>
      </p:sp>
      <p:sp>
        <p:nvSpPr>
          <p:cNvPr id="2696" name="Google Shape;2696;p47"/>
          <p:cNvSpPr txBox="1">
            <a:spLocks noGrp="1"/>
          </p:cNvSpPr>
          <p:nvPr>
            <p:ph type="subTitle" idx="1"/>
          </p:nvPr>
        </p:nvSpPr>
        <p:spPr>
          <a:xfrm>
            <a:off x="1075800" y="1901600"/>
            <a:ext cx="306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2697" name="Google Shape;2697;p47"/>
          <p:cNvSpPr txBox="1">
            <a:spLocks noGrp="1"/>
          </p:cNvSpPr>
          <p:nvPr>
            <p:ph type="subTitle" idx="2"/>
          </p:nvPr>
        </p:nvSpPr>
        <p:spPr>
          <a:xfrm>
            <a:off x="848375" y="2474300"/>
            <a:ext cx="3288000" cy="12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our Moon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1621">
            <a:off x="5206537" y="1490290"/>
            <a:ext cx="2762592" cy="30158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" name="Google Shape;2765;p48"/>
          <p:cNvGrpSpPr/>
          <p:nvPr/>
        </p:nvGrpSpPr>
        <p:grpSpPr>
          <a:xfrm>
            <a:off x="-872355" y="-686981"/>
            <a:ext cx="4543392" cy="4109858"/>
            <a:chOff x="-785805" y="-844356"/>
            <a:chExt cx="4543392" cy="4109858"/>
          </a:xfrm>
        </p:grpSpPr>
        <p:grpSp>
          <p:nvGrpSpPr>
            <p:cNvPr id="2766" name="Google Shape;2766;p48"/>
            <p:cNvGrpSpPr/>
            <p:nvPr/>
          </p:nvGrpSpPr>
          <p:grpSpPr>
            <a:xfrm>
              <a:off x="-785793" y="-844356"/>
              <a:ext cx="4543379" cy="4109858"/>
              <a:chOff x="1291500" y="1711000"/>
              <a:chExt cx="677025" cy="612424"/>
            </a:xfrm>
          </p:grpSpPr>
          <p:sp>
            <p:nvSpPr>
              <p:cNvPr id="2767" name="Google Shape;2767;p4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2695" extrusionOk="0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5032" extrusionOk="0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99" extrusionOk="0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0" name="Google Shape;2770;p48"/>
            <p:cNvGrpSpPr/>
            <p:nvPr/>
          </p:nvGrpSpPr>
          <p:grpSpPr>
            <a:xfrm>
              <a:off x="-785805" y="-844356"/>
              <a:ext cx="4543379" cy="4109858"/>
              <a:chOff x="1291500" y="1711000"/>
              <a:chExt cx="677025" cy="612424"/>
            </a:xfrm>
          </p:grpSpPr>
          <p:sp>
            <p:nvSpPr>
              <p:cNvPr id="2771" name="Google Shape;2771;p48"/>
              <p:cNvSpPr/>
              <p:nvPr/>
            </p:nvSpPr>
            <p:spPr>
              <a:xfrm>
                <a:off x="1291500" y="1711000"/>
                <a:ext cx="677025" cy="567375"/>
              </a:xfrm>
              <a:custGeom>
                <a:avLst/>
                <a:gdLst/>
                <a:ahLst/>
                <a:cxnLst/>
                <a:rect l="l" t="t" r="r" b="b"/>
                <a:pathLst>
                  <a:path w="27081" h="22695" extrusionOk="0">
                    <a:moveTo>
                      <a:pt x="13813" y="0"/>
                    </a:moveTo>
                    <a:cubicBezTo>
                      <a:pt x="12127" y="0"/>
                      <a:pt x="10453" y="986"/>
                      <a:pt x="9684" y="2496"/>
                    </a:cubicBezTo>
                    <a:cubicBezTo>
                      <a:pt x="8860" y="4107"/>
                      <a:pt x="9017" y="6145"/>
                      <a:pt x="7972" y="7615"/>
                    </a:cubicBezTo>
                    <a:cubicBezTo>
                      <a:pt x="7092" y="8856"/>
                      <a:pt x="5557" y="9419"/>
                      <a:pt x="4099" y="9853"/>
                    </a:cubicBezTo>
                    <a:cubicBezTo>
                      <a:pt x="2926" y="10206"/>
                      <a:pt x="1656" y="10576"/>
                      <a:pt x="893" y="11536"/>
                    </a:cubicBezTo>
                    <a:cubicBezTo>
                      <a:pt x="330" y="12251"/>
                      <a:pt x="133" y="13184"/>
                      <a:pt x="69" y="14088"/>
                    </a:cubicBezTo>
                    <a:cubicBezTo>
                      <a:pt x="1" y="14988"/>
                      <a:pt x="53" y="15908"/>
                      <a:pt x="374" y="16743"/>
                    </a:cubicBezTo>
                    <a:cubicBezTo>
                      <a:pt x="696" y="17583"/>
                      <a:pt x="1315" y="18338"/>
                      <a:pt x="2146" y="18672"/>
                    </a:cubicBezTo>
                    <a:cubicBezTo>
                      <a:pt x="2624" y="18869"/>
                      <a:pt x="3167" y="18925"/>
                      <a:pt x="3605" y="19202"/>
                    </a:cubicBezTo>
                    <a:cubicBezTo>
                      <a:pt x="4167" y="19556"/>
                      <a:pt x="4453" y="20215"/>
                      <a:pt x="4870" y="20733"/>
                    </a:cubicBezTo>
                    <a:cubicBezTo>
                      <a:pt x="5537" y="21565"/>
                      <a:pt x="6550" y="22059"/>
                      <a:pt x="7574" y="22364"/>
                    </a:cubicBezTo>
                    <a:cubicBezTo>
                      <a:pt x="8225" y="22560"/>
                      <a:pt x="8902" y="22695"/>
                      <a:pt x="9576" y="22695"/>
                    </a:cubicBezTo>
                    <a:cubicBezTo>
                      <a:pt x="9813" y="22695"/>
                      <a:pt x="10051" y="22678"/>
                      <a:pt x="10286" y="22641"/>
                    </a:cubicBezTo>
                    <a:cubicBezTo>
                      <a:pt x="12445" y="22309"/>
                      <a:pt x="14227" y="20379"/>
                      <a:pt x="16375" y="20379"/>
                    </a:cubicBezTo>
                    <a:cubicBezTo>
                      <a:pt x="16458" y="20379"/>
                      <a:pt x="16542" y="20381"/>
                      <a:pt x="16626" y="20387"/>
                    </a:cubicBezTo>
                    <a:cubicBezTo>
                      <a:pt x="17305" y="20436"/>
                      <a:pt x="17956" y="20689"/>
                      <a:pt x="18635" y="20713"/>
                    </a:cubicBezTo>
                    <a:cubicBezTo>
                      <a:pt x="18675" y="20714"/>
                      <a:pt x="18714" y="20715"/>
                      <a:pt x="18754" y="20715"/>
                    </a:cubicBezTo>
                    <a:cubicBezTo>
                      <a:pt x="19721" y="20715"/>
                      <a:pt x="20659" y="20246"/>
                      <a:pt x="21331" y="19544"/>
                    </a:cubicBezTo>
                    <a:cubicBezTo>
                      <a:pt x="22030" y="18808"/>
                      <a:pt x="22448" y="17844"/>
                      <a:pt x="22641" y="16856"/>
                    </a:cubicBezTo>
                    <a:cubicBezTo>
                      <a:pt x="22870" y="15699"/>
                      <a:pt x="22922" y="14309"/>
                      <a:pt x="23923" y="13686"/>
                    </a:cubicBezTo>
                    <a:cubicBezTo>
                      <a:pt x="24441" y="13364"/>
                      <a:pt x="25100" y="13348"/>
                      <a:pt x="25646" y="13079"/>
                    </a:cubicBezTo>
                    <a:cubicBezTo>
                      <a:pt x="26759" y="12521"/>
                      <a:pt x="27081" y="11086"/>
                      <a:pt x="27076" y="9841"/>
                    </a:cubicBezTo>
                    <a:cubicBezTo>
                      <a:pt x="27072" y="8443"/>
                      <a:pt x="26771" y="6972"/>
                      <a:pt x="25827" y="5944"/>
                    </a:cubicBezTo>
                    <a:cubicBezTo>
                      <a:pt x="24622" y="4622"/>
                      <a:pt x="22661" y="4320"/>
                      <a:pt x="20873" y="4320"/>
                    </a:cubicBezTo>
                    <a:cubicBezTo>
                      <a:pt x="20843" y="4320"/>
                      <a:pt x="20813" y="4320"/>
                      <a:pt x="20782" y="4320"/>
                    </a:cubicBezTo>
                    <a:cubicBezTo>
                      <a:pt x="20319" y="4320"/>
                      <a:pt x="19838" y="4313"/>
                      <a:pt x="19439" y="4083"/>
                    </a:cubicBezTo>
                    <a:cubicBezTo>
                      <a:pt x="18920" y="3782"/>
                      <a:pt x="18675" y="3191"/>
                      <a:pt x="18418" y="2649"/>
                    </a:cubicBezTo>
                    <a:cubicBezTo>
                      <a:pt x="18077" y="1926"/>
                      <a:pt x="17639" y="1215"/>
                      <a:pt x="16992" y="749"/>
                    </a:cubicBezTo>
                    <a:cubicBezTo>
                      <a:pt x="16373" y="303"/>
                      <a:pt x="15688" y="8"/>
                      <a:pt x="14588" y="8"/>
                    </a:cubicBezTo>
                    <a:cubicBezTo>
                      <a:pt x="14538" y="8"/>
                      <a:pt x="14488" y="8"/>
                      <a:pt x="14437" y="9"/>
                    </a:cubicBezTo>
                    <a:lnTo>
                      <a:pt x="14404" y="42"/>
                    </a:lnTo>
                    <a:cubicBezTo>
                      <a:pt x="14208" y="14"/>
                      <a:pt x="14010" y="0"/>
                      <a:pt x="13813" y="0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8"/>
              <p:cNvSpPr/>
              <p:nvPr/>
            </p:nvSpPr>
            <p:spPr>
              <a:xfrm>
                <a:off x="1337193" y="1815327"/>
                <a:ext cx="16322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5032" extrusionOk="0">
                    <a:moveTo>
                      <a:pt x="5703" y="1"/>
                    </a:moveTo>
                    <a:cubicBezTo>
                      <a:pt x="5137" y="1"/>
                      <a:pt x="4376" y="955"/>
                      <a:pt x="3612" y="1956"/>
                    </a:cubicBezTo>
                    <a:cubicBezTo>
                      <a:pt x="2744" y="3097"/>
                      <a:pt x="0" y="3419"/>
                      <a:pt x="446" y="4476"/>
                    </a:cubicBezTo>
                    <a:cubicBezTo>
                      <a:pt x="610" y="4860"/>
                      <a:pt x="1020" y="5032"/>
                      <a:pt x="1544" y="5032"/>
                    </a:cubicBezTo>
                    <a:cubicBezTo>
                      <a:pt x="2455" y="5032"/>
                      <a:pt x="3711" y="4510"/>
                      <a:pt x="4617" y="3676"/>
                    </a:cubicBezTo>
                    <a:cubicBezTo>
                      <a:pt x="6529" y="1912"/>
                      <a:pt x="6501" y="361"/>
                      <a:pt x="5922" y="56"/>
                    </a:cubicBezTo>
                    <a:cubicBezTo>
                      <a:pt x="5853" y="19"/>
                      <a:pt x="5780" y="1"/>
                      <a:pt x="5703" y="1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8"/>
              <p:cNvSpPr/>
              <p:nvPr/>
            </p:nvSpPr>
            <p:spPr>
              <a:xfrm rot="2884345">
                <a:off x="1649702" y="2232293"/>
                <a:ext cx="60051" cy="82476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99" extrusionOk="0">
                    <a:moveTo>
                      <a:pt x="1270" y="1"/>
                    </a:moveTo>
                    <a:cubicBezTo>
                      <a:pt x="1257" y="1"/>
                      <a:pt x="1243" y="1"/>
                      <a:pt x="1230" y="2"/>
                    </a:cubicBezTo>
                    <a:cubicBezTo>
                      <a:pt x="105" y="78"/>
                      <a:pt x="0" y="3068"/>
                      <a:pt x="727" y="3289"/>
                    </a:cubicBezTo>
                    <a:cubicBezTo>
                      <a:pt x="749" y="3295"/>
                      <a:pt x="771" y="3298"/>
                      <a:pt x="793" y="3298"/>
                    </a:cubicBezTo>
                    <a:cubicBezTo>
                      <a:pt x="1504" y="3298"/>
                      <a:pt x="2401" y="1"/>
                      <a:pt x="1270" y="1"/>
                    </a:cubicBezTo>
                    <a:close/>
                  </a:path>
                </a:pathLst>
              </a:custGeom>
              <a:solidFill>
                <a:srgbClr val="FF5A78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74" name="Google Shape;2774;p48"/>
          <p:cNvSpPr txBox="1">
            <a:spLocks noGrp="1"/>
          </p:cNvSpPr>
          <p:nvPr>
            <p:ph type="title"/>
          </p:nvPr>
        </p:nvSpPr>
        <p:spPr>
          <a:xfrm>
            <a:off x="740125" y="390325"/>
            <a:ext cx="2340600" cy="19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picture is worth a than a thousand words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ts, Cats, Cats! by Slidesgo">
  <a:themeElements>
    <a:clrScheme name="Simple Light">
      <a:dk1>
        <a:srgbClr val="091D45"/>
      </a:dk1>
      <a:lt1>
        <a:srgbClr val="FFF1F6"/>
      </a:lt1>
      <a:dk2>
        <a:srgbClr val="5953FF"/>
      </a:dk2>
      <a:lt2>
        <a:srgbClr val="FF5A78"/>
      </a:lt2>
      <a:accent1>
        <a:srgbClr val="EC562E"/>
      </a:accent1>
      <a:accent2>
        <a:srgbClr val="FFC912"/>
      </a:accent2>
      <a:accent3>
        <a:srgbClr val="F2C17A"/>
      </a:accent3>
      <a:accent4>
        <a:srgbClr val="B87CCF"/>
      </a:accent4>
      <a:accent5>
        <a:srgbClr val="7D61F7"/>
      </a:accent5>
      <a:accent6>
        <a:srgbClr val="AFAEB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2132</Words>
  <Application>Microsoft Office PowerPoint</Application>
  <PresentationFormat>Presentación en pantalla (16:9)</PresentationFormat>
  <Paragraphs>285</Paragraphs>
  <Slides>50</Slides>
  <Notes>41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1" baseType="lpstr">
      <vt:lpstr>Arial</vt:lpstr>
      <vt:lpstr>Wingdings</vt:lpstr>
      <vt:lpstr>FZShuTi</vt:lpstr>
      <vt:lpstr>Proxima Nova Semibold</vt:lpstr>
      <vt:lpstr>Arial Black</vt:lpstr>
      <vt:lpstr>맑은 고딕</vt:lpstr>
      <vt:lpstr>Bellota Text</vt:lpstr>
      <vt:lpstr>Chewy</vt:lpstr>
      <vt:lpstr>Proxima Nova</vt:lpstr>
      <vt:lpstr>Cats, Cats, Cats! by Slidesgo</vt:lpstr>
      <vt:lpstr>Slidesgo Final Pages</vt:lpstr>
      <vt:lpstr>CATS!</vt:lpstr>
      <vt:lpstr>Presentación de PowerPoint</vt:lpstr>
      <vt:lpstr>Whoa!</vt:lpstr>
      <vt:lpstr>Table of contents</vt:lpstr>
      <vt:lpstr>A cat’s Life</vt:lpstr>
      <vt:lpstr>Feline tastes</vt:lpstr>
      <vt:lpstr>Presentación de PowerPoint</vt:lpstr>
      <vt:lpstr>Wonderful pets</vt:lpstr>
      <vt:lpstr>A picture is worth a than a thousand words</vt:lpstr>
      <vt:lpstr>Activities of a cat</vt:lpstr>
      <vt:lpstr>Awesome words</vt:lpstr>
      <vt:lpstr>Cats in the world</vt:lpstr>
      <vt:lpstr>Bond with your cat</vt:lpstr>
      <vt:lpstr>Favourite things</vt:lpstr>
      <vt:lpstr>The best for your cat</vt:lpstr>
      <vt:lpstr>Cats are magic</vt:lpstr>
      <vt:lpstr>You must never forget</vt:lpstr>
      <vt:lpstr>Take care of your kitten</vt:lpstr>
      <vt:lpstr>Famous cats</vt:lpstr>
      <vt:lpstr>Body language</vt:lpstr>
      <vt:lpstr>From small to large</vt:lpstr>
      <vt:lpstr>36,00,000</vt:lpstr>
      <vt:lpstr>Presentación de PowerPoint</vt:lpstr>
      <vt:lpstr>Presentación de PowerPoint</vt:lpstr>
      <vt:lpstr>Presentación de PowerPoint</vt:lpstr>
      <vt:lpstr>Language of happiness</vt:lpstr>
      <vt:lpstr>Body language equal happiness  </vt:lpstr>
      <vt:lpstr>20%</vt:lpstr>
      <vt:lpstr>Know about cats</vt:lpstr>
      <vt:lpstr>—Someone Famous</vt:lpstr>
      <vt:lpstr>Presentación de PowerPoint</vt:lpstr>
      <vt:lpstr>Curiosities and breeds of cats</vt:lpstr>
      <vt:lpstr> 600,000,000</vt:lpstr>
      <vt:lpstr>Presentación de PowerPoint</vt:lpstr>
      <vt:lpstr>Our team</vt:lpstr>
      <vt:lpstr>Website</vt:lpstr>
      <vt:lpstr>Presentación de PowerPoint</vt:lpstr>
      <vt:lpstr>Thanks!</vt:lpstr>
      <vt:lpstr>Presentación de PowerPoint</vt:lpstr>
      <vt:lpstr>Resources</vt:lpstr>
      <vt:lpstr>Resources</vt:lpstr>
      <vt:lpstr>Resources</vt:lpstr>
      <vt:lpstr>Resources</vt:lpstr>
      <vt:lpstr>Resources</vt:lpstr>
      <vt:lpstr>Resources</vt:lpstr>
      <vt:lpstr>Cats icon pack</vt:lpstr>
      <vt:lpstr>Alternative resources</vt:lpstr>
      <vt:lpstr>...and our sets of editable icons</vt:lpstr>
      <vt:lpstr>Educational Icons</vt:lpstr>
      <vt:lpstr>Business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Cats, Cats  CATS!</dc:title>
  <dc:creator>Sr GRYM</dc:creator>
  <cp:lastModifiedBy>ADMIN</cp:lastModifiedBy>
  <cp:revision>31</cp:revision>
  <dcterms:modified xsi:type="dcterms:W3CDTF">2022-03-07T18:22:03Z</dcterms:modified>
</cp:coreProperties>
</file>